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341" r:id="rId3"/>
    <p:sldId id="259" r:id="rId4"/>
    <p:sldId id="309" r:id="rId5"/>
    <p:sldId id="261" r:id="rId6"/>
    <p:sldId id="312" r:id="rId7"/>
    <p:sldId id="314" r:id="rId8"/>
    <p:sldId id="316" r:id="rId9"/>
    <p:sldId id="317" r:id="rId10"/>
    <p:sldId id="271" r:id="rId11"/>
    <p:sldId id="318" r:id="rId12"/>
    <p:sldId id="319" r:id="rId13"/>
    <p:sldId id="320" r:id="rId14"/>
    <p:sldId id="321" r:id="rId15"/>
    <p:sldId id="279" r:id="rId16"/>
    <p:sldId id="333" r:id="rId17"/>
    <p:sldId id="324" r:id="rId18"/>
    <p:sldId id="325" r:id="rId19"/>
    <p:sldId id="326" r:id="rId20"/>
    <p:sldId id="327" r:id="rId21"/>
    <p:sldId id="289" r:id="rId22"/>
    <p:sldId id="328" r:id="rId23"/>
    <p:sldId id="330" r:id="rId24"/>
    <p:sldId id="332" r:id="rId25"/>
    <p:sldId id="334" r:id="rId26"/>
    <p:sldId id="335" r:id="rId27"/>
    <p:sldId id="297" r:id="rId28"/>
    <p:sldId id="336" r:id="rId29"/>
    <p:sldId id="337" r:id="rId30"/>
    <p:sldId id="338" r:id="rId31"/>
    <p:sldId id="340" r:id="rId32"/>
    <p:sldId id="342" r:id="rId33"/>
    <p:sldId id="343" r:id="rId34"/>
  </p:sldIdLst>
  <p:sldSz cx="12195175"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BC05B"/>
    <a:srgbClr val="BFBFBF"/>
    <a:srgbClr val="D9D9D9"/>
    <a:srgbClr val="FFFFFF"/>
    <a:srgbClr val="C69135"/>
    <a:srgbClr val="000000"/>
    <a:srgbClr val="C57302"/>
    <a:srgbClr val="DE932F"/>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14" d="100"/>
          <a:sy n="114" d="100"/>
        </p:scale>
        <p:origin x="-432" y="-108"/>
      </p:cViewPr>
      <p:guideLst>
        <p:guide orient="horz" pos="4319"/>
        <p:guide pos="3841"/>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4FFA8-7E0C-4803-A4C6-3DDD6AB6E33B}" type="datetimeFigureOut">
              <a:rPr lang="zh-CN" altLang="en-US" smtClean="0"/>
              <a:t>2017/8/15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CD64D-B72C-4FF8-85BB-4AA899BC1DF5}" type="slidenum">
              <a:rPr lang="zh-CN" altLang="en-US" smtClean="0"/>
              <a:t>‹#›</a:t>
            </a:fld>
            <a:endParaRPr lang="zh-CN" altLang="en-US"/>
          </a:p>
        </p:txBody>
      </p:sp>
    </p:spTree>
    <p:extLst>
      <p:ext uri="{BB962C8B-B14F-4D97-AF65-F5344CB8AC3E}">
        <p14:creationId xmlns:p14="http://schemas.microsoft.com/office/powerpoint/2010/main" val="36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286D78-31DF-493B-968A-39C1B2506957}" type="slidenum">
              <a:rPr lang="zh-CN" altLang="en-US" smtClean="0"/>
              <a:t>1</a:t>
            </a:fld>
            <a:endParaRPr lang="zh-CN" altLang="en-US"/>
          </a:p>
        </p:txBody>
      </p:sp>
    </p:spTree>
    <p:extLst>
      <p:ext uri="{BB962C8B-B14F-4D97-AF65-F5344CB8AC3E}">
        <p14:creationId xmlns:p14="http://schemas.microsoft.com/office/powerpoint/2010/main" val="3459103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81000" y="685800"/>
            <a:ext cx="6096000" cy="3429000"/>
          </a:xfrm>
          <a:ln/>
        </p:spPr>
      </p:sp>
      <p:sp>
        <p:nvSpPr>
          <p:cNvPr id="39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16554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9862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670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8095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t>14</a:t>
            </a:fld>
            <a:endParaRPr lang="zh-CN" altLang="en-US"/>
          </a:p>
        </p:txBody>
      </p:sp>
    </p:spTree>
    <p:extLst>
      <p:ext uri="{BB962C8B-B14F-4D97-AF65-F5344CB8AC3E}">
        <p14:creationId xmlns:p14="http://schemas.microsoft.com/office/powerpoint/2010/main" val="87773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6843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37185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6614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1723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8711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t>2</a:t>
            </a:fld>
            <a:endParaRPr lang="zh-CN" altLang="en-US"/>
          </a:p>
        </p:txBody>
      </p:sp>
    </p:spTree>
    <p:extLst>
      <p:ext uri="{BB962C8B-B14F-4D97-AF65-F5344CB8AC3E}">
        <p14:creationId xmlns:p14="http://schemas.microsoft.com/office/powerpoint/2010/main" val="31324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t>20</a:t>
            </a:fld>
            <a:endParaRPr lang="zh-CN" altLang="en-US"/>
          </a:p>
        </p:txBody>
      </p:sp>
    </p:spTree>
    <p:extLst>
      <p:ext uri="{BB962C8B-B14F-4D97-AF65-F5344CB8AC3E}">
        <p14:creationId xmlns:p14="http://schemas.microsoft.com/office/powerpoint/2010/main" val="220346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0249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9171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87318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06107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81000" y="685800"/>
            <a:ext cx="6096000" cy="3429000"/>
          </a:xfrm>
          <a:ln/>
        </p:spPr>
      </p:sp>
      <p:sp>
        <p:nvSpPr>
          <p:cNvPr id="44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13949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t>26</a:t>
            </a:fld>
            <a:endParaRPr lang="zh-CN" altLang="en-US"/>
          </a:p>
        </p:txBody>
      </p:sp>
    </p:spTree>
    <p:extLst>
      <p:ext uri="{BB962C8B-B14F-4D97-AF65-F5344CB8AC3E}">
        <p14:creationId xmlns:p14="http://schemas.microsoft.com/office/powerpoint/2010/main" val="4233481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32175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40754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1717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F837B1-3942-4B36-A9A2-6AF914CEB0AE}" type="slidenum">
              <a:rPr lang="zh-CN" altLang="en-US" smtClean="0"/>
              <a:t>3</a:t>
            </a:fld>
            <a:endParaRPr lang="zh-CN" altLang="en-US"/>
          </a:p>
        </p:txBody>
      </p:sp>
    </p:spTree>
    <p:extLst>
      <p:ext uri="{BB962C8B-B14F-4D97-AF65-F5344CB8AC3E}">
        <p14:creationId xmlns:p14="http://schemas.microsoft.com/office/powerpoint/2010/main" val="692666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74246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286D78-31DF-493B-968A-39C1B2506957}" type="slidenum">
              <a:rPr lang="zh-CN" altLang="en-US" smtClean="0"/>
              <a:t>31</a:t>
            </a:fld>
            <a:endParaRPr lang="zh-CN" altLang="en-US"/>
          </a:p>
        </p:txBody>
      </p:sp>
    </p:spTree>
    <p:extLst>
      <p:ext uri="{BB962C8B-B14F-4D97-AF65-F5344CB8AC3E}">
        <p14:creationId xmlns:p14="http://schemas.microsoft.com/office/powerpoint/2010/main" val="146436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32</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t>4</a:t>
            </a:fld>
            <a:endParaRPr lang="zh-CN" altLang="en-US"/>
          </a:p>
        </p:txBody>
      </p:sp>
    </p:spTree>
    <p:extLst>
      <p:ext uri="{BB962C8B-B14F-4D97-AF65-F5344CB8AC3E}">
        <p14:creationId xmlns:p14="http://schemas.microsoft.com/office/powerpoint/2010/main" val="311924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381000" y="685800"/>
            <a:ext cx="6096000" cy="3429000"/>
          </a:xfrm>
          <a:ln/>
        </p:spPr>
      </p:sp>
      <p:sp>
        <p:nvSpPr>
          <p:cNvPr id="40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3038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2601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7547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058895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t>9</a:t>
            </a:fld>
            <a:endParaRPr lang="zh-CN" altLang="en-US"/>
          </a:p>
        </p:txBody>
      </p:sp>
    </p:spTree>
    <p:extLst>
      <p:ext uri="{BB962C8B-B14F-4D97-AF65-F5344CB8AC3E}">
        <p14:creationId xmlns:p14="http://schemas.microsoft.com/office/powerpoint/2010/main" val="216807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85779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25862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244631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397" y="1122363"/>
            <a:ext cx="9146381"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397" y="3602038"/>
            <a:ext cx="914638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1966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730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2067" y="1709739"/>
            <a:ext cx="10518338"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2067" y="4589464"/>
            <a:ext cx="1051833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151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418" y="1825625"/>
            <a:ext cx="5182949"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808" y="1825625"/>
            <a:ext cx="5182949"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9706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0007" y="365126"/>
            <a:ext cx="10518338"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0007"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0007" y="2505075"/>
            <a:ext cx="515913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3807"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3807" y="2505075"/>
            <a:ext cx="518453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1699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1387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62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4538" y="987426"/>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0007" y="2057400"/>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862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286240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4538" y="987426"/>
            <a:ext cx="6173807"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0007" y="2057400"/>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8528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459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172" y="365125"/>
            <a:ext cx="262958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418" y="365125"/>
            <a:ext cx="773631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717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7069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48239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5713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9667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39109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98650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E24BF-67B8-48BD-9ABF-36DACBACC99B}" type="datetimeFigureOut">
              <a:rPr lang="zh-CN" altLang="en-US" smtClean="0"/>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62420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E24BF-67B8-48BD-9ABF-36DACBACC99B}" type="datetimeFigureOut">
              <a:rPr lang="zh-CN" altLang="en-US" smtClean="0"/>
              <a:t>2017/8/15</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52402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419" y="365126"/>
            <a:ext cx="10518338"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419" y="1825625"/>
            <a:ext cx="10518338"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418" y="6356351"/>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2017/8/15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9652" y="6356351"/>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2843" y="6356351"/>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947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6.jpeg"/><Relationship Id="rId4" Type="http://schemas.microsoft.com/office/2007/relationships/hdphoto" Target="../media/hdphoto1.wdp"/><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6.jpeg"/><Relationship Id="rId4" Type="http://schemas.microsoft.com/office/2007/relationships/hdphoto" Target="../media/hdphoto1.wdp"/><Relationship Id="rId9" Type="http://schemas.microsoft.com/office/2007/relationships/hdphoto" Target="../media/hdphoto3.wdp"/></Relationships>
</file>

<file path=ppt/slides/_rels/slide32.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email">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a:stretch>
            <a:fillRect/>
          </a:stretch>
        </p:blipFill>
        <p:spPr>
          <a:xfrm>
            <a:off x="8172878" y="2"/>
            <a:ext cx="1884180" cy="941847"/>
          </a:xfrm>
          <a:custGeom>
            <a:avLst/>
            <a:gdLst>
              <a:gd name="connsiteX0" fmla="*/ 0 w 1413135"/>
              <a:gd name="connsiteY0" fmla="*/ 0 h 706385"/>
              <a:gd name="connsiteX1" fmla="*/ 1413135 w 1413135"/>
              <a:gd name="connsiteY1" fmla="*/ 0 h 706385"/>
              <a:gd name="connsiteX2" fmla="*/ 690511 w 1413135"/>
              <a:gd name="connsiteY2" fmla="*/ 706385 h 706385"/>
              <a:gd name="connsiteX3" fmla="*/ 0 w 1413135"/>
              <a:gd name="connsiteY3" fmla="*/ 0 h 706385"/>
            </a:gdLst>
            <a:ahLst/>
            <a:cxnLst>
              <a:cxn ang="0">
                <a:pos x="connsiteX0" y="connsiteY0"/>
              </a:cxn>
              <a:cxn ang="0">
                <a:pos x="connsiteX1" y="connsiteY1"/>
              </a:cxn>
              <a:cxn ang="0">
                <a:pos x="connsiteX2" y="connsiteY2"/>
              </a:cxn>
              <a:cxn ang="0">
                <a:pos x="connsiteX3" y="connsiteY3"/>
              </a:cxn>
            </a:cxnLst>
            <a:rect l="l" t="t" r="r" b="b"/>
            <a:pathLst>
              <a:path w="1413135" h="706385">
                <a:moveTo>
                  <a:pt x="0" y="0"/>
                </a:moveTo>
                <a:lnTo>
                  <a:pt x="1413135" y="0"/>
                </a:lnTo>
                <a:lnTo>
                  <a:pt x="690511" y="706385"/>
                </a:lnTo>
                <a:lnTo>
                  <a:pt x="0" y="0"/>
                </a:lnTo>
                <a:close/>
              </a:path>
            </a:pathLst>
          </a:custGeom>
        </p:spPr>
      </p:pic>
      <p:pic>
        <p:nvPicPr>
          <p:cNvPr id="7" name="图片 6"/>
          <p:cNvPicPr>
            <a:picLocks noChangeAspect="1"/>
          </p:cNvPicPr>
          <p:nvPr/>
        </p:nvPicPr>
        <p:blipFill>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a:stretch>
            <a:fillRect/>
          </a:stretch>
        </p:blipFill>
        <p:spPr>
          <a:xfrm>
            <a:off x="9660651" y="1"/>
            <a:ext cx="3421345" cy="4098851"/>
          </a:xfrm>
          <a:custGeom>
            <a:avLst/>
            <a:gdLst>
              <a:gd name="connsiteX0" fmla="*/ 468300 w 2566009"/>
              <a:gd name="connsiteY0" fmla="*/ 0 h 3074138"/>
              <a:gd name="connsiteX1" fmla="*/ 2566009 w 2566009"/>
              <a:gd name="connsiteY1" fmla="*/ 0 h 3074138"/>
              <a:gd name="connsiteX2" fmla="*/ 2566009 w 2566009"/>
              <a:gd name="connsiteY2" fmla="*/ 3065886 h 3074138"/>
              <a:gd name="connsiteX3" fmla="*/ 2557567 w 2566009"/>
              <a:gd name="connsiteY3" fmla="*/ 3074138 h 3074138"/>
              <a:gd name="connsiteX4" fmla="*/ 0 w 2566009"/>
              <a:gd name="connsiteY4" fmla="*/ 457776 h 3074138"/>
              <a:gd name="connsiteX5" fmla="*/ 468300 w 2566009"/>
              <a:gd name="connsiteY5" fmla="*/ 0 h 307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09" h="3074138">
                <a:moveTo>
                  <a:pt x="468300" y="0"/>
                </a:moveTo>
                <a:lnTo>
                  <a:pt x="2566009" y="0"/>
                </a:lnTo>
                <a:lnTo>
                  <a:pt x="2566009" y="3065886"/>
                </a:lnTo>
                <a:lnTo>
                  <a:pt x="2557567" y="3074138"/>
                </a:lnTo>
                <a:lnTo>
                  <a:pt x="0" y="457776"/>
                </a:lnTo>
                <a:lnTo>
                  <a:pt x="468300" y="0"/>
                </a:lnTo>
                <a:close/>
              </a:path>
            </a:pathLst>
          </a:custGeom>
        </p:spPr>
      </p:pic>
      <p:pic>
        <p:nvPicPr>
          <p:cNvPr id="8" name="图片 7"/>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7110504" y="126573"/>
            <a:ext cx="1831411" cy="1832569"/>
          </a:xfrm>
          <a:custGeom>
            <a:avLst/>
            <a:gdLst>
              <a:gd name="connsiteX0" fmla="*/ 675477 w 1373558"/>
              <a:gd name="connsiteY0" fmla="*/ 0 h 1374427"/>
              <a:gd name="connsiteX1" fmla="*/ 1373558 w 1373558"/>
              <a:gd name="connsiteY1" fmla="*/ 714129 h 1374427"/>
              <a:gd name="connsiteX2" fmla="*/ 698081 w 1373558"/>
              <a:gd name="connsiteY2" fmla="*/ 1374427 h 1374427"/>
              <a:gd name="connsiteX3" fmla="*/ 0 w 1373558"/>
              <a:gd name="connsiteY3" fmla="*/ 660298 h 1374427"/>
              <a:gd name="connsiteX4" fmla="*/ 675477 w 1373558"/>
              <a:gd name="connsiteY4" fmla="*/ 0 h 1374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3558" h="1374427">
                <a:moveTo>
                  <a:pt x="675477" y="0"/>
                </a:moveTo>
                <a:lnTo>
                  <a:pt x="1373558" y="714129"/>
                </a:lnTo>
                <a:lnTo>
                  <a:pt x="698081" y="1374427"/>
                </a:lnTo>
                <a:lnTo>
                  <a:pt x="0" y="660298"/>
                </a:lnTo>
                <a:lnTo>
                  <a:pt x="675477" y="0"/>
                </a:lnTo>
                <a:close/>
              </a:path>
            </a:pathLst>
          </a:custGeom>
        </p:spPr>
      </p:pic>
      <p:pic>
        <p:nvPicPr>
          <p:cNvPr id="11" name="图片 10"/>
          <p:cNvPicPr>
            <a:picLocks noChangeAspect="1"/>
          </p:cNvPicPr>
          <p:nvPr/>
        </p:nvPicPr>
        <p:blipFill>
          <a:blip r:embed="rId8" cstate="email">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a:ext>
            </a:extLst>
          </a:blip>
          <a:srcRect/>
          <a:stretch>
            <a:fillRect/>
          </a:stretch>
        </p:blipFill>
        <p:spPr>
          <a:xfrm>
            <a:off x="8167042" y="752478"/>
            <a:ext cx="2708668" cy="2708668"/>
          </a:xfrm>
          <a:custGeom>
            <a:avLst/>
            <a:gdLst>
              <a:gd name="connsiteX0" fmla="*/ 1027293 w 2031501"/>
              <a:gd name="connsiteY0" fmla="*/ 0 h 2031501"/>
              <a:gd name="connsiteX1" fmla="*/ 2031501 w 2031501"/>
              <a:gd name="connsiteY1" fmla="*/ 1027293 h 2031501"/>
              <a:gd name="connsiteX2" fmla="*/ 1004208 w 2031501"/>
              <a:gd name="connsiteY2" fmla="*/ 2031501 h 2031501"/>
              <a:gd name="connsiteX3" fmla="*/ 0 w 2031501"/>
              <a:gd name="connsiteY3" fmla="*/ 1004208 h 2031501"/>
              <a:gd name="connsiteX4" fmla="*/ 1027293 w 2031501"/>
              <a:gd name="connsiteY4" fmla="*/ 0 h 203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01" h="2031501">
                <a:moveTo>
                  <a:pt x="1027293" y="0"/>
                </a:moveTo>
                <a:lnTo>
                  <a:pt x="2031501" y="1027293"/>
                </a:lnTo>
                <a:lnTo>
                  <a:pt x="1004208" y="2031501"/>
                </a:lnTo>
                <a:lnTo>
                  <a:pt x="0" y="1004208"/>
                </a:lnTo>
                <a:lnTo>
                  <a:pt x="1027293" y="0"/>
                </a:lnTo>
                <a:close/>
              </a:path>
            </a:pathLst>
          </a:custGeom>
        </p:spPr>
      </p:pic>
      <p:pic>
        <p:nvPicPr>
          <p:cNvPr id="13" name="图片 12"/>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a:xfrm>
            <a:off x="6560782" y="1102126"/>
            <a:ext cx="827703" cy="827703"/>
          </a:xfrm>
          <a:custGeom>
            <a:avLst/>
            <a:gdLst>
              <a:gd name="connsiteX0" fmla="*/ 313915 w 620777"/>
              <a:gd name="connsiteY0" fmla="*/ 0 h 620777"/>
              <a:gd name="connsiteX1" fmla="*/ 620777 w 620777"/>
              <a:gd name="connsiteY1" fmla="*/ 313915 h 620777"/>
              <a:gd name="connsiteX2" fmla="*/ 306861 w 620777"/>
              <a:gd name="connsiteY2" fmla="*/ 620777 h 620777"/>
              <a:gd name="connsiteX3" fmla="*/ 0 w 620777"/>
              <a:gd name="connsiteY3" fmla="*/ 306861 h 620777"/>
              <a:gd name="connsiteX4" fmla="*/ 313915 w 620777"/>
              <a:gd name="connsiteY4" fmla="*/ 0 h 620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777" h="620777">
                <a:moveTo>
                  <a:pt x="313915" y="0"/>
                </a:moveTo>
                <a:lnTo>
                  <a:pt x="620777" y="313915"/>
                </a:lnTo>
                <a:lnTo>
                  <a:pt x="306861" y="620777"/>
                </a:lnTo>
                <a:lnTo>
                  <a:pt x="0" y="306861"/>
                </a:lnTo>
                <a:lnTo>
                  <a:pt x="313915" y="0"/>
                </a:lnTo>
                <a:close/>
              </a:path>
            </a:pathLst>
          </a:custGeom>
        </p:spPr>
      </p:pic>
      <p:sp>
        <p:nvSpPr>
          <p:cNvPr id="14" name="矩形 13"/>
          <p:cNvSpPr/>
          <p:nvPr/>
        </p:nvSpPr>
        <p:spPr>
          <a:xfrm rot="2685974">
            <a:off x="10376571" y="2520100"/>
            <a:ext cx="1219200" cy="12192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rot="2685974">
            <a:off x="8722562" y="3231980"/>
            <a:ext cx="438704" cy="4387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p:nvSpPr>
        <p:spPr>
          <a:xfrm rot="2657183">
            <a:off x="7184718" y="1788738"/>
            <a:ext cx="642029" cy="5421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p:nvSpPr>
        <p:spPr>
          <a:xfrm rot="2685974">
            <a:off x="6048599" y="1340051"/>
            <a:ext cx="340936" cy="3409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rot="2685974">
            <a:off x="6019563" y="738468"/>
            <a:ext cx="165275" cy="16527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18"/>
          <p:cNvSpPr/>
          <p:nvPr/>
        </p:nvSpPr>
        <p:spPr>
          <a:xfrm rot="2685974">
            <a:off x="12267216" y="3630956"/>
            <a:ext cx="165275" cy="16527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a:xfrm rot="2731766">
            <a:off x="7502217" y="2462356"/>
            <a:ext cx="1057708" cy="10725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矩形 20"/>
          <p:cNvSpPr/>
          <p:nvPr/>
        </p:nvSpPr>
        <p:spPr>
          <a:xfrm rot="2685974">
            <a:off x="6948683" y="3184033"/>
            <a:ext cx="438704" cy="4387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rot="2685974">
            <a:off x="6562710" y="3320747"/>
            <a:ext cx="165275" cy="16527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任意多边形 22"/>
          <p:cNvSpPr/>
          <p:nvPr/>
        </p:nvSpPr>
        <p:spPr>
          <a:xfrm rot="2680233">
            <a:off x="6744018" y="4872236"/>
            <a:ext cx="7191213" cy="6332337"/>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410" h="4749253">
                <a:moveTo>
                  <a:pt x="0" y="0"/>
                </a:moveTo>
                <a:lnTo>
                  <a:pt x="4406292" y="0"/>
                </a:lnTo>
                <a:lnTo>
                  <a:pt x="5393410" y="998536"/>
                </a:lnTo>
                <a:lnTo>
                  <a:pt x="1599309" y="4749253"/>
                </a:lnTo>
                <a:lnTo>
                  <a:pt x="0" y="4749253"/>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4" name="直接连接符 23"/>
          <p:cNvCxnSpPr/>
          <p:nvPr/>
        </p:nvCxnSpPr>
        <p:spPr>
          <a:xfrm>
            <a:off x="10003066" y="3597144"/>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931589" y="3637361"/>
            <a:ext cx="4073316" cy="4091244"/>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9195" y="7739065"/>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4927" y="2104206"/>
            <a:ext cx="4237057" cy="2062103"/>
          </a:xfrm>
          <a:prstGeom prst="rect">
            <a:avLst/>
          </a:prstGeom>
          <a:noFill/>
        </p:spPr>
        <p:txBody>
          <a:bodyPr wrap="none" rtlCol="0">
            <a:spAutoFit/>
          </a:bodyPr>
          <a:lstStyle/>
          <a:p>
            <a:r>
              <a:rPr lang="en-US" altLang="zh-CN" sz="12800" b="1" dirty="0">
                <a:solidFill>
                  <a:srgbClr val="1557AE"/>
                </a:solidFill>
                <a:latin typeface="微软雅黑" pitchFamily="34" charset="-122"/>
                <a:ea typeface="微软雅黑" pitchFamily="34" charset="-122"/>
              </a:rPr>
              <a:t>2017</a:t>
            </a:r>
            <a:endParaRPr lang="zh-CN" altLang="en-US" sz="12800" b="1" dirty="0">
              <a:solidFill>
                <a:srgbClr val="1557AE"/>
              </a:solidFill>
              <a:latin typeface="微软雅黑" pitchFamily="34" charset="-122"/>
              <a:ea typeface="微软雅黑" pitchFamily="34" charset="-122"/>
            </a:endParaRPr>
          </a:p>
        </p:txBody>
      </p:sp>
      <p:sp>
        <p:nvSpPr>
          <p:cNvPr id="28" name="TextBox 27"/>
          <p:cNvSpPr txBox="1"/>
          <p:nvPr/>
        </p:nvSpPr>
        <p:spPr>
          <a:xfrm>
            <a:off x="144926" y="3897439"/>
            <a:ext cx="8928992" cy="748988"/>
          </a:xfrm>
          <a:prstGeom prst="rect">
            <a:avLst/>
          </a:prstGeom>
          <a:noFill/>
        </p:spPr>
        <p:txBody>
          <a:bodyPr wrap="square" rtlCol="0">
            <a:spAutoFit/>
          </a:bodyPr>
          <a:lstStyle/>
          <a:p>
            <a:r>
              <a:rPr lang="zh-CN" altLang="en-US" sz="4267" b="1" dirty="0">
                <a:solidFill>
                  <a:srgbClr val="1557AE"/>
                </a:solidFill>
                <a:latin typeface="微软雅黑" panose="020B0503020204020204" pitchFamily="34" charset="-122"/>
                <a:ea typeface="微软雅黑" panose="020B0503020204020204" pitchFamily="34" charset="-122"/>
              </a:rPr>
              <a:t>框架完整工作计划总结</a:t>
            </a:r>
            <a:r>
              <a:rPr lang="en-US" altLang="zh-CN" sz="4267" b="1" dirty="0">
                <a:solidFill>
                  <a:srgbClr val="1557AE"/>
                </a:solidFill>
                <a:latin typeface="微软雅黑" panose="020B0503020204020204" pitchFamily="34" charset="-122"/>
                <a:ea typeface="微软雅黑" panose="020B0503020204020204" pitchFamily="34" charset="-122"/>
              </a:rPr>
              <a:t>PPT</a:t>
            </a:r>
            <a:r>
              <a:rPr lang="zh-CN" altLang="en-US" sz="4267" b="1" dirty="0">
                <a:solidFill>
                  <a:srgbClr val="1557AE"/>
                </a:solidFill>
                <a:latin typeface="微软雅黑" panose="020B0503020204020204" pitchFamily="34" charset="-122"/>
                <a:ea typeface="微软雅黑" panose="020B0503020204020204" pitchFamily="34" charset="-122"/>
              </a:rPr>
              <a:t>模板</a:t>
            </a:r>
          </a:p>
        </p:txBody>
      </p:sp>
      <p:sp>
        <p:nvSpPr>
          <p:cNvPr id="29" name="矩形 28"/>
          <p:cNvSpPr/>
          <p:nvPr/>
        </p:nvSpPr>
        <p:spPr>
          <a:xfrm>
            <a:off x="276834" y="5418897"/>
            <a:ext cx="2047355" cy="379656"/>
          </a:xfrm>
          <a:prstGeom prst="rect">
            <a:avLst/>
          </a:prstGeom>
          <a:effectLst/>
        </p:spPr>
        <p:txBody>
          <a:bodyPr wrap="none">
            <a:spAutoFit/>
          </a:bodyPr>
          <a:lstStyle/>
          <a:p>
            <a:r>
              <a:rPr lang="zh-CN" altLang="en-US" sz="1867" dirty="0">
                <a:solidFill>
                  <a:srgbClr val="1557AE"/>
                </a:solidFill>
                <a:latin typeface="微软雅黑" panose="020B0503020204020204" pitchFamily="34" charset="-122"/>
                <a:ea typeface="微软雅黑" panose="020B0503020204020204" pitchFamily="34" charset="-122"/>
              </a:rPr>
              <a:t>汇报人</a:t>
            </a:r>
            <a:r>
              <a:rPr lang="zh-CN" altLang="en-US" sz="1867" dirty="0" smtClean="0">
                <a:solidFill>
                  <a:srgbClr val="1557AE"/>
                </a:solidFill>
                <a:latin typeface="微软雅黑" panose="020B0503020204020204" pitchFamily="34" charset="-122"/>
                <a:ea typeface="微软雅黑" panose="020B0503020204020204" pitchFamily="34" charset="-122"/>
              </a:rPr>
              <a:t>：宝藏</a:t>
            </a:r>
            <a:r>
              <a:rPr lang="en-US" altLang="zh-CN" sz="1867" dirty="0" smtClean="0">
                <a:solidFill>
                  <a:srgbClr val="1557AE"/>
                </a:solidFill>
                <a:latin typeface="微软雅黑" panose="020B0503020204020204" pitchFamily="34" charset="-122"/>
                <a:ea typeface="微软雅黑" panose="020B0503020204020204" pitchFamily="34" charset="-122"/>
              </a:rPr>
              <a:t>PPT</a:t>
            </a:r>
            <a:endParaRPr lang="zh-CN" altLang="en-US" sz="1867" dirty="0">
              <a:solidFill>
                <a:srgbClr val="1557AE"/>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333923" y="4833540"/>
            <a:ext cx="777988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33924" y="4814186"/>
            <a:ext cx="5502103" cy="4800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solidFill>
                <a:srgbClr val="1557AE"/>
              </a:solidFill>
            </a:endParaRPr>
          </a:p>
        </p:txBody>
      </p:sp>
      <p:sp>
        <p:nvSpPr>
          <p:cNvPr id="32" name="矩形 31"/>
          <p:cNvSpPr/>
          <p:nvPr/>
        </p:nvSpPr>
        <p:spPr>
          <a:xfrm>
            <a:off x="333923" y="4842833"/>
            <a:ext cx="5532284" cy="420564"/>
          </a:xfrm>
          <a:prstGeom prst="rect">
            <a:avLst/>
          </a:prstGeom>
          <a:noFill/>
          <a:ln>
            <a:noFill/>
          </a:ln>
          <a:effectLst/>
        </p:spPr>
        <p:txBody>
          <a:bodyPr wrap="none">
            <a:spAutoFit/>
          </a:bodyPr>
          <a:lstStyle/>
          <a:p>
            <a:r>
              <a:rPr lang="zh-CN" altLang="en-US" sz="2133" dirty="0">
                <a:solidFill>
                  <a:schemeClr val="bg1"/>
                </a:solidFill>
                <a:latin typeface="微软雅黑" panose="020B0503020204020204" pitchFamily="34" charset="-122"/>
                <a:ea typeface="微软雅黑" panose="020B0503020204020204" pitchFamily="34" charset="-122"/>
              </a:rPr>
              <a:t>工作总结    会议报告    商务演示    工作计划</a:t>
            </a:r>
          </a:p>
        </p:txBody>
      </p:sp>
    </p:spTree>
    <p:extLst>
      <p:ext uri="{BB962C8B-B14F-4D97-AF65-F5344CB8AC3E}">
        <p14:creationId xmlns:p14="http://schemas.microsoft.com/office/powerpoint/2010/main" val="4272360611"/>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2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nodeType="withEffect">
                                  <p:stCondLst>
                                    <p:cond delay="3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par>
                                <p:cTn id="29" presetID="31" presetClass="entr" presetSubtype="0" fill="hold" nodeType="withEffect">
                                  <p:stCondLst>
                                    <p:cond delay="4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200" fill="hold"/>
                                        <p:tgtEl>
                                          <p:spTgt spid="15"/>
                                        </p:tgtEl>
                                        <p:attrNameLst>
                                          <p:attrName>ppt_w</p:attrName>
                                        </p:attrNameLst>
                                      </p:cBhvr>
                                      <p:tavLst>
                                        <p:tav tm="0">
                                          <p:val>
                                            <p:fltVal val="0"/>
                                          </p:val>
                                        </p:tav>
                                        <p:tav tm="100000">
                                          <p:val>
                                            <p:strVal val="#ppt_w"/>
                                          </p:val>
                                        </p:tav>
                                      </p:tavLst>
                                    </p:anim>
                                    <p:anim calcmode="lin" valueType="num">
                                      <p:cBhvr>
                                        <p:cTn id="44" dur="1200" fill="hold"/>
                                        <p:tgtEl>
                                          <p:spTgt spid="15"/>
                                        </p:tgtEl>
                                        <p:attrNameLst>
                                          <p:attrName>ppt_h</p:attrName>
                                        </p:attrNameLst>
                                      </p:cBhvr>
                                      <p:tavLst>
                                        <p:tav tm="0">
                                          <p:val>
                                            <p:fltVal val="0"/>
                                          </p:val>
                                        </p:tav>
                                        <p:tav tm="100000">
                                          <p:val>
                                            <p:strVal val="#ppt_h"/>
                                          </p:val>
                                        </p:tav>
                                      </p:tavLst>
                                    </p:anim>
                                    <p:anim calcmode="lin" valueType="num">
                                      <p:cBhvr>
                                        <p:cTn id="45" dur="1200" fill="hold"/>
                                        <p:tgtEl>
                                          <p:spTgt spid="15"/>
                                        </p:tgtEl>
                                        <p:attrNameLst>
                                          <p:attrName>style.rotation</p:attrName>
                                        </p:attrNameLst>
                                      </p:cBhvr>
                                      <p:tavLst>
                                        <p:tav tm="0">
                                          <p:val>
                                            <p:fltVal val="90"/>
                                          </p:val>
                                        </p:tav>
                                        <p:tav tm="100000">
                                          <p:val>
                                            <p:fltVal val="0"/>
                                          </p:val>
                                        </p:tav>
                                      </p:tavLst>
                                    </p:anim>
                                    <p:animEffect transition="in" filter="fade">
                                      <p:cBhvr>
                                        <p:cTn id="46" dur="1200"/>
                                        <p:tgtEl>
                                          <p:spTgt spid="15"/>
                                        </p:tgtEl>
                                      </p:cBhvr>
                                    </p:animEffect>
                                  </p:childTnLst>
                                </p:cTn>
                              </p:par>
                              <p:par>
                                <p:cTn id="47" presetID="31" presetClass="entr" presetSubtype="0" fill="hold" grpId="0" nodeType="withEffect">
                                  <p:stCondLst>
                                    <p:cond delay="3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 calcmode="lin" valueType="num">
                                      <p:cBhvr>
                                        <p:cTn id="51" dur="1000" fill="hold"/>
                                        <p:tgtEl>
                                          <p:spTgt spid="16"/>
                                        </p:tgtEl>
                                        <p:attrNameLst>
                                          <p:attrName>style.rotation</p:attrName>
                                        </p:attrNameLst>
                                      </p:cBhvr>
                                      <p:tavLst>
                                        <p:tav tm="0">
                                          <p:val>
                                            <p:fltVal val="90"/>
                                          </p:val>
                                        </p:tav>
                                        <p:tav tm="100000">
                                          <p:val>
                                            <p:fltVal val="0"/>
                                          </p:val>
                                        </p:tav>
                                      </p:tavLst>
                                    </p:anim>
                                    <p:animEffect transition="in" filter="fade">
                                      <p:cBhvr>
                                        <p:cTn id="52" dur="1000"/>
                                        <p:tgtEl>
                                          <p:spTgt spid="16"/>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par>
                                <p:cTn id="59" presetID="31" presetClass="entr" presetSubtype="0" fill="hold" grpId="0" nodeType="withEffect">
                                  <p:stCondLst>
                                    <p:cond delay="70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fltVal val="0"/>
                                          </p:val>
                                        </p:tav>
                                        <p:tav tm="100000">
                                          <p:val>
                                            <p:strVal val="#ppt_w"/>
                                          </p:val>
                                        </p:tav>
                                      </p:tavLst>
                                    </p:anim>
                                    <p:anim calcmode="lin" valueType="num">
                                      <p:cBhvr>
                                        <p:cTn id="62" dur="1000" fill="hold"/>
                                        <p:tgtEl>
                                          <p:spTgt spid="18"/>
                                        </p:tgtEl>
                                        <p:attrNameLst>
                                          <p:attrName>ppt_h</p:attrName>
                                        </p:attrNameLst>
                                      </p:cBhvr>
                                      <p:tavLst>
                                        <p:tav tm="0">
                                          <p:val>
                                            <p:fltVal val="0"/>
                                          </p:val>
                                        </p:tav>
                                        <p:tav tm="100000">
                                          <p:val>
                                            <p:strVal val="#ppt_h"/>
                                          </p:val>
                                        </p:tav>
                                      </p:tavLst>
                                    </p:anim>
                                    <p:anim calcmode="lin" valueType="num">
                                      <p:cBhvr>
                                        <p:cTn id="63" dur="1000" fill="hold"/>
                                        <p:tgtEl>
                                          <p:spTgt spid="18"/>
                                        </p:tgtEl>
                                        <p:attrNameLst>
                                          <p:attrName>style.rotation</p:attrName>
                                        </p:attrNameLst>
                                      </p:cBhvr>
                                      <p:tavLst>
                                        <p:tav tm="0">
                                          <p:val>
                                            <p:fltVal val="90"/>
                                          </p:val>
                                        </p:tav>
                                        <p:tav tm="100000">
                                          <p:val>
                                            <p:fltVal val="0"/>
                                          </p:val>
                                        </p:tav>
                                      </p:tavLst>
                                    </p:anim>
                                    <p:animEffect transition="in" filter="fade">
                                      <p:cBhvr>
                                        <p:cTn id="64" dur="1000"/>
                                        <p:tgtEl>
                                          <p:spTgt spid="18"/>
                                        </p:tgtEl>
                                      </p:cBhvr>
                                    </p:animEffect>
                                  </p:childTnLst>
                                </p:cTn>
                              </p:par>
                              <p:par>
                                <p:cTn id="65" presetID="31" presetClass="entr" presetSubtype="0" fill="hold" grpId="0" nodeType="withEffect">
                                  <p:stCondLst>
                                    <p:cond delay="20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1000" fill="hold"/>
                                        <p:tgtEl>
                                          <p:spTgt spid="20"/>
                                        </p:tgtEl>
                                        <p:attrNameLst>
                                          <p:attrName>ppt_w</p:attrName>
                                        </p:attrNameLst>
                                      </p:cBhvr>
                                      <p:tavLst>
                                        <p:tav tm="0">
                                          <p:val>
                                            <p:fltVal val="0"/>
                                          </p:val>
                                        </p:tav>
                                        <p:tav tm="100000">
                                          <p:val>
                                            <p:strVal val="#ppt_w"/>
                                          </p:val>
                                        </p:tav>
                                      </p:tavLst>
                                    </p:anim>
                                    <p:anim calcmode="lin" valueType="num">
                                      <p:cBhvr>
                                        <p:cTn id="74" dur="1000" fill="hold"/>
                                        <p:tgtEl>
                                          <p:spTgt spid="20"/>
                                        </p:tgtEl>
                                        <p:attrNameLst>
                                          <p:attrName>ppt_h</p:attrName>
                                        </p:attrNameLst>
                                      </p:cBhvr>
                                      <p:tavLst>
                                        <p:tav tm="0">
                                          <p:val>
                                            <p:fltVal val="0"/>
                                          </p:val>
                                        </p:tav>
                                        <p:tav tm="100000">
                                          <p:val>
                                            <p:strVal val="#ppt_h"/>
                                          </p:val>
                                        </p:tav>
                                      </p:tavLst>
                                    </p:anim>
                                    <p:anim calcmode="lin" valueType="num">
                                      <p:cBhvr>
                                        <p:cTn id="75" dur="1000" fill="hold"/>
                                        <p:tgtEl>
                                          <p:spTgt spid="20"/>
                                        </p:tgtEl>
                                        <p:attrNameLst>
                                          <p:attrName>style.rotation</p:attrName>
                                        </p:attrNameLst>
                                      </p:cBhvr>
                                      <p:tavLst>
                                        <p:tav tm="0">
                                          <p:val>
                                            <p:fltVal val="90"/>
                                          </p:val>
                                        </p:tav>
                                        <p:tav tm="100000">
                                          <p:val>
                                            <p:fltVal val="0"/>
                                          </p:val>
                                        </p:tav>
                                      </p:tavLst>
                                    </p:anim>
                                    <p:animEffect transition="in" filter="fade">
                                      <p:cBhvr>
                                        <p:cTn id="76" dur="1000"/>
                                        <p:tgtEl>
                                          <p:spTgt spid="20"/>
                                        </p:tgtEl>
                                      </p:cBhvr>
                                    </p:animEffect>
                                  </p:childTnLst>
                                </p:cTn>
                              </p:par>
                              <p:par>
                                <p:cTn id="77" presetID="31" presetClass="entr" presetSubtype="0" fill="hold" grpId="0" nodeType="withEffect">
                                  <p:stCondLst>
                                    <p:cond delay="300"/>
                                  </p:stCondLst>
                                  <p:childTnLst>
                                    <p:set>
                                      <p:cBhvr>
                                        <p:cTn id="78" dur="1" fill="hold">
                                          <p:stCondLst>
                                            <p:cond delay="0"/>
                                          </p:stCondLst>
                                        </p:cTn>
                                        <p:tgtEl>
                                          <p:spTgt spid="21"/>
                                        </p:tgtEl>
                                        <p:attrNameLst>
                                          <p:attrName>style.visibility</p:attrName>
                                        </p:attrNameLst>
                                      </p:cBhvr>
                                      <p:to>
                                        <p:strVal val="visible"/>
                                      </p:to>
                                    </p:set>
                                    <p:anim calcmode="lin" valueType="num">
                                      <p:cBhvr>
                                        <p:cTn id="79" dur="1000" fill="hold"/>
                                        <p:tgtEl>
                                          <p:spTgt spid="21"/>
                                        </p:tgtEl>
                                        <p:attrNameLst>
                                          <p:attrName>ppt_w</p:attrName>
                                        </p:attrNameLst>
                                      </p:cBhvr>
                                      <p:tavLst>
                                        <p:tav tm="0">
                                          <p:val>
                                            <p:fltVal val="0"/>
                                          </p:val>
                                        </p:tav>
                                        <p:tav tm="100000">
                                          <p:val>
                                            <p:strVal val="#ppt_w"/>
                                          </p:val>
                                        </p:tav>
                                      </p:tavLst>
                                    </p:anim>
                                    <p:anim calcmode="lin" valueType="num">
                                      <p:cBhvr>
                                        <p:cTn id="80" dur="1000" fill="hold"/>
                                        <p:tgtEl>
                                          <p:spTgt spid="21"/>
                                        </p:tgtEl>
                                        <p:attrNameLst>
                                          <p:attrName>ppt_h</p:attrName>
                                        </p:attrNameLst>
                                      </p:cBhvr>
                                      <p:tavLst>
                                        <p:tav tm="0">
                                          <p:val>
                                            <p:fltVal val="0"/>
                                          </p:val>
                                        </p:tav>
                                        <p:tav tm="100000">
                                          <p:val>
                                            <p:strVal val="#ppt_h"/>
                                          </p:val>
                                        </p:tav>
                                      </p:tavLst>
                                    </p:anim>
                                    <p:anim calcmode="lin" valueType="num">
                                      <p:cBhvr>
                                        <p:cTn id="81" dur="1000" fill="hold"/>
                                        <p:tgtEl>
                                          <p:spTgt spid="21"/>
                                        </p:tgtEl>
                                        <p:attrNameLst>
                                          <p:attrName>style.rotation</p:attrName>
                                        </p:attrNameLst>
                                      </p:cBhvr>
                                      <p:tavLst>
                                        <p:tav tm="0">
                                          <p:val>
                                            <p:fltVal val="90"/>
                                          </p:val>
                                        </p:tav>
                                        <p:tav tm="100000">
                                          <p:val>
                                            <p:fltVal val="0"/>
                                          </p:val>
                                        </p:tav>
                                      </p:tavLst>
                                    </p:anim>
                                    <p:animEffect transition="in" filter="fade">
                                      <p:cBhvr>
                                        <p:cTn id="82" dur="1000"/>
                                        <p:tgtEl>
                                          <p:spTgt spid="21"/>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1000" fill="hold"/>
                                        <p:tgtEl>
                                          <p:spTgt spid="22"/>
                                        </p:tgtEl>
                                        <p:attrNameLst>
                                          <p:attrName>ppt_w</p:attrName>
                                        </p:attrNameLst>
                                      </p:cBhvr>
                                      <p:tavLst>
                                        <p:tav tm="0">
                                          <p:val>
                                            <p:fltVal val="0"/>
                                          </p:val>
                                        </p:tav>
                                        <p:tav tm="100000">
                                          <p:val>
                                            <p:strVal val="#ppt_w"/>
                                          </p:val>
                                        </p:tav>
                                      </p:tavLst>
                                    </p:anim>
                                    <p:anim calcmode="lin" valueType="num">
                                      <p:cBhvr>
                                        <p:cTn id="86" dur="1000" fill="hold"/>
                                        <p:tgtEl>
                                          <p:spTgt spid="22"/>
                                        </p:tgtEl>
                                        <p:attrNameLst>
                                          <p:attrName>ppt_h</p:attrName>
                                        </p:attrNameLst>
                                      </p:cBhvr>
                                      <p:tavLst>
                                        <p:tav tm="0">
                                          <p:val>
                                            <p:fltVal val="0"/>
                                          </p:val>
                                        </p:tav>
                                        <p:tav tm="100000">
                                          <p:val>
                                            <p:strVal val="#ppt_h"/>
                                          </p:val>
                                        </p:tav>
                                      </p:tavLst>
                                    </p:anim>
                                    <p:anim calcmode="lin" valueType="num">
                                      <p:cBhvr>
                                        <p:cTn id="87" dur="1000" fill="hold"/>
                                        <p:tgtEl>
                                          <p:spTgt spid="22"/>
                                        </p:tgtEl>
                                        <p:attrNameLst>
                                          <p:attrName>style.rotation</p:attrName>
                                        </p:attrNameLst>
                                      </p:cBhvr>
                                      <p:tavLst>
                                        <p:tav tm="0">
                                          <p:val>
                                            <p:fltVal val="90"/>
                                          </p:val>
                                        </p:tav>
                                        <p:tav tm="100000">
                                          <p:val>
                                            <p:fltVal val="0"/>
                                          </p:val>
                                        </p:tav>
                                      </p:tavLst>
                                    </p:anim>
                                    <p:animEffect transition="in" filter="fade">
                                      <p:cBhvr>
                                        <p:cTn id="88" dur="1000"/>
                                        <p:tgtEl>
                                          <p:spTgt spid="22"/>
                                        </p:tgtEl>
                                      </p:cBhvr>
                                    </p:animEffect>
                                  </p:childTnLst>
                                </p:cTn>
                              </p:par>
                            </p:childTnLst>
                          </p:cTn>
                        </p:par>
                        <p:par>
                          <p:cTn id="89" fill="hold">
                            <p:stCondLst>
                              <p:cond delay="1700"/>
                            </p:stCondLst>
                            <p:childTnLst>
                              <p:par>
                                <p:cTn id="90" presetID="42" presetClass="entr" presetSubtype="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1000"/>
                                        <p:tgtEl>
                                          <p:spTgt spid="23"/>
                                        </p:tgtEl>
                                      </p:cBhvr>
                                    </p:animEffect>
                                    <p:anim calcmode="lin" valueType="num">
                                      <p:cBhvr>
                                        <p:cTn id="93" dur="1000" fill="hold"/>
                                        <p:tgtEl>
                                          <p:spTgt spid="23"/>
                                        </p:tgtEl>
                                        <p:attrNameLst>
                                          <p:attrName>ppt_x</p:attrName>
                                        </p:attrNameLst>
                                      </p:cBhvr>
                                      <p:tavLst>
                                        <p:tav tm="0">
                                          <p:val>
                                            <p:strVal val="#ppt_x"/>
                                          </p:val>
                                        </p:tav>
                                        <p:tav tm="100000">
                                          <p:val>
                                            <p:strVal val="#ppt_x"/>
                                          </p:val>
                                        </p:tav>
                                      </p:tavLst>
                                    </p:anim>
                                    <p:anim calcmode="lin" valueType="num">
                                      <p:cBhvr>
                                        <p:cTn id="94" dur="1000" fill="hold"/>
                                        <p:tgtEl>
                                          <p:spTgt spid="23"/>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1000"/>
                                        <p:tgtEl>
                                          <p:spTgt spid="25"/>
                                        </p:tgtEl>
                                      </p:cBhvr>
                                    </p:animEffect>
                                    <p:anim calcmode="lin" valueType="num">
                                      <p:cBhvr>
                                        <p:cTn id="98" dur="1000" fill="hold"/>
                                        <p:tgtEl>
                                          <p:spTgt spid="25"/>
                                        </p:tgtEl>
                                        <p:attrNameLst>
                                          <p:attrName>ppt_x</p:attrName>
                                        </p:attrNameLst>
                                      </p:cBhvr>
                                      <p:tavLst>
                                        <p:tav tm="0">
                                          <p:val>
                                            <p:strVal val="#ppt_x"/>
                                          </p:val>
                                        </p:tav>
                                        <p:tav tm="100000">
                                          <p:val>
                                            <p:strVal val="#ppt_x"/>
                                          </p:val>
                                        </p:tav>
                                      </p:tavLst>
                                    </p:anim>
                                    <p:anim calcmode="lin" valueType="num">
                                      <p:cBhvr>
                                        <p:cTn id="99" dur="1000" fill="hold"/>
                                        <p:tgtEl>
                                          <p:spTgt spid="25"/>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1000"/>
                                        <p:tgtEl>
                                          <p:spTgt spid="24"/>
                                        </p:tgtEl>
                                      </p:cBhvr>
                                    </p:animEffect>
                                    <p:anim calcmode="lin" valueType="num">
                                      <p:cBhvr>
                                        <p:cTn id="103" dur="1000" fill="hold"/>
                                        <p:tgtEl>
                                          <p:spTgt spid="24"/>
                                        </p:tgtEl>
                                        <p:attrNameLst>
                                          <p:attrName>ppt_x</p:attrName>
                                        </p:attrNameLst>
                                      </p:cBhvr>
                                      <p:tavLst>
                                        <p:tav tm="0">
                                          <p:val>
                                            <p:strVal val="#ppt_x"/>
                                          </p:val>
                                        </p:tav>
                                        <p:tav tm="100000">
                                          <p:val>
                                            <p:strVal val="#ppt_x"/>
                                          </p:val>
                                        </p:tav>
                                      </p:tavLst>
                                    </p:anim>
                                    <p:anim calcmode="lin" valueType="num">
                                      <p:cBhvr>
                                        <p:cTn id="104" dur="1000" fill="hold"/>
                                        <p:tgtEl>
                                          <p:spTgt spid="24"/>
                                        </p:tgtEl>
                                        <p:attrNameLst>
                                          <p:attrName>ppt_y</p:attrName>
                                        </p:attrNameLst>
                                      </p:cBhvr>
                                      <p:tavLst>
                                        <p:tav tm="0">
                                          <p:val>
                                            <p:strVal val="#ppt_y+.1"/>
                                          </p:val>
                                        </p:tav>
                                        <p:tav tm="100000">
                                          <p:val>
                                            <p:strVal val="#ppt_y"/>
                                          </p:val>
                                        </p:tav>
                                      </p:tavLst>
                                    </p:anim>
                                  </p:childTnLst>
                                </p:cTn>
                              </p:par>
                            </p:childTnLst>
                          </p:cTn>
                        </p:par>
                        <p:par>
                          <p:cTn id="105" fill="hold">
                            <p:stCondLst>
                              <p:cond delay="2700"/>
                            </p:stCondLst>
                            <p:childTnLst>
                              <p:par>
                                <p:cTn id="106" presetID="2" presetClass="entr" presetSubtype="4"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 calcmode="lin" valueType="num">
                                      <p:cBhvr additive="base">
                                        <p:cTn id="108" dur="500" fill="hold"/>
                                        <p:tgtEl>
                                          <p:spTgt spid="27"/>
                                        </p:tgtEl>
                                        <p:attrNameLst>
                                          <p:attrName>ppt_x</p:attrName>
                                        </p:attrNameLst>
                                      </p:cBhvr>
                                      <p:tavLst>
                                        <p:tav tm="0">
                                          <p:val>
                                            <p:strVal val="#ppt_x"/>
                                          </p:val>
                                        </p:tav>
                                        <p:tav tm="100000">
                                          <p:val>
                                            <p:strVal val="#ppt_x"/>
                                          </p:val>
                                        </p:tav>
                                      </p:tavLst>
                                    </p:anim>
                                    <p:anim calcmode="lin" valueType="num">
                                      <p:cBhvr additive="base">
                                        <p:cTn id="109" dur="500" fill="hold"/>
                                        <p:tgtEl>
                                          <p:spTgt spid="27"/>
                                        </p:tgtEl>
                                        <p:attrNameLst>
                                          <p:attrName>ppt_y</p:attrName>
                                        </p:attrNameLst>
                                      </p:cBhvr>
                                      <p:tavLst>
                                        <p:tav tm="0">
                                          <p:val>
                                            <p:strVal val="1+#ppt_h/2"/>
                                          </p:val>
                                        </p:tav>
                                        <p:tav tm="100000">
                                          <p:val>
                                            <p:strVal val="#ppt_y"/>
                                          </p:val>
                                        </p:tav>
                                      </p:tavLst>
                                    </p:anim>
                                  </p:childTnLst>
                                </p:cTn>
                              </p:par>
                            </p:childTnLst>
                          </p:cTn>
                        </p:par>
                        <p:par>
                          <p:cTn id="110" fill="hold">
                            <p:stCondLst>
                              <p:cond delay="3200"/>
                            </p:stCondLst>
                            <p:childTnLst>
                              <p:par>
                                <p:cTn id="111" presetID="41" presetClass="entr" presetSubtype="0" fill="hold" grpId="0" nodeType="afterEffect">
                                  <p:stCondLst>
                                    <p:cond delay="0"/>
                                  </p:stCondLst>
                                  <p:iterate type="lt">
                                    <p:tmPct val="10000"/>
                                  </p:iterate>
                                  <p:childTnLst>
                                    <p:set>
                                      <p:cBhvr>
                                        <p:cTn id="112" dur="1" fill="hold">
                                          <p:stCondLst>
                                            <p:cond delay="0"/>
                                          </p:stCondLst>
                                        </p:cTn>
                                        <p:tgtEl>
                                          <p:spTgt spid="28"/>
                                        </p:tgtEl>
                                        <p:attrNameLst>
                                          <p:attrName>style.visibility</p:attrName>
                                        </p:attrNameLst>
                                      </p:cBhvr>
                                      <p:to>
                                        <p:strVal val="visible"/>
                                      </p:to>
                                    </p:set>
                                    <p:anim calcmode="lin" valueType="num">
                                      <p:cBhvr>
                                        <p:cTn id="113"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14" dur="500" fill="hold"/>
                                        <p:tgtEl>
                                          <p:spTgt spid="28"/>
                                        </p:tgtEl>
                                        <p:attrNameLst>
                                          <p:attrName>ppt_y</p:attrName>
                                        </p:attrNameLst>
                                      </p:cBhvr>
                                      <p:tavLst>
                                        <p:tav tm="0">
                                          <p:val>
                                            <p:strVal val="#ppt_y"/>
                                          </p:val>
                                        </p:tav>
                                        <p:tav tm="100000">
                                          <p:val>
                                            <p:strVal val="#ppt_y"/>
                                          </p:val>
                                        </p:tav>
                                      </p:tavLst>
                                    </p:anim>
                                    <p:anim calcmode="lin" valueType="num">
                                      <p:cBhvr>
                                        <p:cTn id="115"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16"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7" dur="500" tmFilter="0,0; .5, 1; 1, 1"/>
                                        <p:tgtEl>
                                          <p:spTgt spid="28"/>
                                        </p:tgtEl>
                                      </p:cBhvr>
                                    </p:animEffect>
                                  </p:childTnLst>
                                </p:cTn>
                              </p:par>
                            </p:childTnLst>
                          </p:cTn>
                        </p:par>
                        <p:par>
                          <p:cTn id="118" fill="hold">
                            <p:stCondLst>
                              <p:cond delay="4400"/>
                            </p:stCondLst>
                            <p:childTnLst>
                              <p:par>
                                <p:cTn id="119" presetID="22" presetClass="entr" presetSubtype="8"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left)">
                                      <p:cBhvr>
                                        <p:cTn id="121" dur="500"/>
                                        <p:tgtEl>
                                          <p:spTgt spid="30"/>
                                        </p:tgtEl>
                                      </p:cBhvr>
                                    </p:animEffect>
                                  </p:childTnLst>
                                </p:cTn>
                              </p:par>
                            </p:childTnLst>
                          </p:cTn>
                        </p:par>
                        <p:par>
                          <p:cTn id="122" fill="hold">
                            <p:stCondLst>
                              <p:cond delay="4900"/>
                            </p:stCondLst>
                            <p:childTnLst>
                              <p:par>
                                <p:cTn id="123" presetID="22" presetClass="entr" presetSubtype="2"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right)">
                                      <p:cBhvr>
                                        <p:cTn id="125" dur="500"/>
                                        <p:tgtEl>
                                          <p:spTgt spid="31"/>
                                        </p:tgtEl>
                                      </p:cBhvr>
                                    </p:animEffect>
                                  </p:childTnLst>
                                </p:cTn>
                              </p:par>
                            </p:childTnLst>
                          </p:cTn>
                        </p:par>
                        <p:par>
                          <p:cTn id="126" fill="hold">
                            <p:stCondLst>
                              <p:cond delay="5400"/>
                            </p:stCondLst>
                            <p:childTnLst>
                              <p:par>
                                <p:cTn id="127" presetID="53" presetClass="entr" presetSubtype="16" fill="hold" grpId="0" nodeType="afterEffect">
                                  <p:stCondLst>
                                    <p:cond delay="0"/>
                                  </p:stCondLst>
                                  <p:childTnLst>
                                    <p:set>
                                      <p:cBhvr>
                                        <p:cTn id="128" dur="1" fill="hold">
                                          <p:stCondLst>
                                            <p:cond delay="0"/>
                                          </p:stCondLst>
                                        </p:cTn>
                                        <p:tgtEl>
                                          <p:spTgt spid="32"/>
                                        </p:tgtEl>
                                        <p:attrNameLst>
                                          <p:attrName>style.visibility</p:attrName>
                                        </p:attrNameLst>
                                      </p:cBhvr>
                                      <p:to>
                                        <p:strVal val="visible"/>
                                      </p:to>
                                    </p:set>
                                    <p:anim calcmode="lin" valueType="num">
                                      <p:cBhvr>
                                        <p:cTn id="129" dur="500" fill="hold"/>
                                        <p:tgtEl>
                                          <p:spTgt spid="32"/>
                                        </p:tgtEl>
                                        <p:attrNameLst>
                                          <p:attrName>ppt_w</p:attrName>
                                        </p:attrNameLst>
                                      </p:cBhvr>
                                      <p:tavLst>
                                        <p:tav tm="0">
                                          <p:val>
                                            <p:fltVal val="0"/>
                                          </p:val>
                                        </p:tav>
                                        <p:tav tm="100000">
                                          <p:val>
                                            <p:strVal val="#ppt_w"/>
                                          </p:val>
                                        </p:tav>
                                      </p:tavLst>
                                    </p:anim>
                                    <p:anim calcmode="lin" valueType="num">
                                      <p:cBhvr>
                                        <p:cTn id="130" dur="500" fill="hold"/>
                                        <p:tgtEl>
                                          <p:spTgt spid="32"/>
                                        </p:tgtEl>
                                        <p:attrNameLst>
                                          <p:attrName>ppt_h</p:attrName>
                                        </p:attrNameLst>
                                      </p:cBhvr>
                                      <p:tavLst>
                                        <p:tav tm="0">
                                          <p:val>
                                            <p:fltVal val="0"/>
                                          </p:val>
                                        </p:tav>
                                        <p:tav tm="100000">
                                          <p:val>
                                            <p:strVal val="#ppt_h"/>
                                          </p:val>
                                        </p:tav>
                                      </p:tavLst>
                                    </p:anim>
                                    <p:animEffect transition="in" filter="fade">
                                      <p:cBhvr>
                                        <p:cTn id="131" dur="500"/>
                                        <p:tgtEl>
                                          <p:spTgt spid="32"/>
                                        </p:tgtEl>
                                      </p:cBhvr>
                                    </p:animEffect>
                                  </p:childTnLst>
                                </p:cTn>
                              </p:par>
                            </p:childTnLst>
                          </p:cTn>
                        </p:par>
                        <p:par>
                          <p:cTn id="132" fill="hold">
                            <p:stCondLst>
                              <p:cond delay="5900"/>
                            </p:stCondLst>
                            <p:childTnLst>
                              <p:par>
                                <p:cTn id="133" presetID="47" presetClass="entr" presetSubtype="0" fill="hold" grpId="0" nodeType="after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1000"/>
                                        <p:tgtEl>
                                          <p:spTgt spid="29"/>
                                        </p:tgtEl>
                                      </p:cBhvr>
                                    </p:animEffect>
                                    <p:anim calcmode="lin" valueType="num">
                                      <p:cBhvr>
                                        <p:cTn id="136" dur="1000" fill="hold"/>
                                        <p:tgtEl>
                                          <p:spTgt spid="29"/>
                                        </p:tgtEl>
                                        <p:attrNameLst>
                                          <p:attrName>ppt_x</p:attrName>
                                        </p:attrNameLst>
                                      </p:cBhvr>
                                      <p:tavLst>
                                        <p:tav tm="0">
                                          <p:val>
                                            <p:strVal val="#ppt_x"/>
                                          </p:val>
                                        </p:tav>
                                        <p:tav tm="100000">
                                          <p:val>
                                            <p:strVal val="#ppt_x"/>
                                          </p:val>
                                        </p:tav>
                                      </p:tavLst>
                                    </p:anim>
                                    <p:anim calcmode="lin" valueType="num">
                                      <p:cBhvr>
                                        <p:cTn id="1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p:bldP spid="28" grpId="0"/>
      <p:bldP spid="29" grpId="0"/>
      <p:bldP spid="31" grpId="0" animBg="1"/>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74609" y="1616996"/>
            <a:ext cx="3445852" cy="3267114"/>
          </a:xfrm>
          <a:prstGeom prst="rect">
            <a:avLst/>
          </a:prstGeom>
          <a:noFill/>
          <a:ln w="38100">
            <a:noFill/>
            <a:miter lim="800000"/>
            <a:headEnd/>
            <a:tailEnd/>
          </a:ln>
          <a:effectLst>
            <a:outerShdw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pic>
      <p:cxnSp>
        <p:nvCxnSpPr>
          <p:cNvPr id="9" name="直接连接符 8"/>
          <p:cNvCxnSpPr/>
          <p:nvPr/>
        </p:nvCxnSpPr>
        <p:spPr>
          <a:xfrm>
            <a:off x="4959233" y="2422526"/>
            <a:ext cx="6474658"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959233" y="3876675"/>
            <a:ext cx="6474658"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主要工作成绩</a:t>
            </a:r>
          </a:p>
        </p:txBody>
      </p:sp>
      <p:sp>
        <p:nvSpPr>
          <p:cNvPr id="10" name="TextBox 9"/>
          <p:cNvSpPr txBox="1"/>
          <p:nvPr/>
        </p:nvSpPr>
        <p:spPr>
          <a:xfrm>
            <a:off x="4959232" y="1783600"/>
            <a:ext cx="5889783" cy="558994"/>
          </a:xfrm>
          <a:prstGeom prst="rect">
            <a:avLst/>
          </a:prstGeom>
          <a:noFill/>
        </p:spPr>
        <p:txBody>
          <a:bodyPr wrap="square" lIns="121889" tIns="60944" rIns="121889" bIns="60944" rtlCol="0">
            <a:spAutoFit/>
          </a:bodyPr>
          <a:lstStyle/>
          <a:p>
            <a:pPr algn="just">
              <a:lnSpc>
                <a:spcPts val="1733"/>
              </a:lnSpc>
            </a:pPr>
            <a:r>
              <a:rPr lang="zh-CN" altLang="en-US"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sp>
        <p:nvSpPr>
          <p:cNvPr id="11" name="TextBox 10"/>
          <p:cNvSpPr txBox="1"/>
          <p:nvPr/>
        </p:nvSpPr>
        <p:spPr>
          <a:xfrm>
            <a:off x="4959232" y="3250554"/>
            <a:ext cx="5889783" cy="558994"/>
          </a:xfrm>
          <a:prstGeom prst="rect">
            <a:avLst/>
          </a:prstGeom>
          <a:noFill/>
        </p:spPr>
        <p:txBody>
          <a:bodyPr wrap="square" lIns="121889" tIns="60944" rIns="121889" bIns="60944" rtlCol="0">
            <a:spAutoFit/>
          </a:bodyPr>
          <a:lstStyle/>
          <a:p>
            <a:pPr algn="just">
              <a:lnSpc>
                <a:spcPts val="1733"/>
              </a:lnSpc>
            </a:pPr>
            <a:r>
              <a:rPr lang="zh-CN" altLang="en-US"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spTree>
    <p:extLst>
      <p:ext uri="{BB962C8B-B14F-4D97-AF65-F5344CB8AC3E}">
        <p14:creationId xmlns:p14="http://schemas.microsoft.com/office/powerpoint/2010/main" val="1136222299"/>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300" fill="hold"/>
                                        <p:tgtEl>
                                          <p:spTgt spid="10"/>
                                        </p:tgtEl>
                                        <p:attrNameLst>
                                          <p:attrName>ppt_x</p:attrName>
                                        </p:attrNameLst>
                                      </p:cBhvr>
                                      <p:tavLst>
                                        <p:tav tm="0">
                                          <p:val>
                                            <p:strVal val="1+#ppt_w/2"/>
                                          </p:val>
                                        </p:tav>
                                        <p:tav tm="100000">
                                          <p:val>
                                            <p:strVal val="#ppt_x"/>
                                          </p:val>
                                        </p:tav>
                                      </p:tavLst>
                                    </p:anim>
                                    <p:anim calcmode="lin" valueType="num">
                                      <p:cBhvr additive="base">
                                        <p:cTn id="27" dur="300" fill="hold"/>
                                        <p:tgtEl>
                                          <p:spTgt spid="10"/>
                                        </p:tgtEl>
                                        <p:attrNameLst>
                                          <p:attrName>ppt_y</p:attrName>
                                        </p:attrNameLst>
                                      </p:cBhvr>
                                      <p:tavLst>
                                        <p:tav tm="0">
                                          <p:val>
                                            <p:strVal val="#ppt_y"/>
                                          </p:val>
                                        </p:tav>
                                        <p:tav tm="100000">
                                          <p:val>
                                            <p:strVal val="#ppt_y"/>
                                          </p:val>
                                        </p:tav>
                                      </p:tavLst>
                                    </p:anim>
                                  </p:childTnLst>
                                </p:cTn>
                              </p:par>
                              <p:par>
                                <p:cTn id="28" presetID="26" presetClass="emph" presetSubtype="0" fill="hold" grpId="1" nodeType="withEffect">
                                  <p:stCondLst>
                                    <p:cond delay="0"/>
                                  </p:stCondLst>
                                  <p:childTnLst>
                                    <p:animEffect transition="out" filter="fade">
                                      <p:cBhvr>
                                        <p:cTn id="29" dur="500" tmFilter="0, 0; .2, .5; .8, .5; 1, 0"/>
                                        <p:tgtEl>
                                          <p:spTgt spid="10"/>
                                        </p:tgtEl>
                                      </p:cBhvr>
                                    </p:animEffect>
                                    <p:animScale>
                                      <p:cBhvr>
                                        <p:cTn id="30" dur="250" autoRev="1" fill="hold"/>
                                        <p:tgtEl>
                                          <p:spTgt spid="10"/>
                                        </p:tgtEl>
                                      </p:cBhvr>
                                      <p:by x="105000" y="105000"/>
                                    </p:animScale>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300" fill="hold"/>
                                        <p:tgtEl>
                                          <p:spTgt spid="11"/>
                                        </p:tgtEl>
                                        <p:attrNameLst>
                                          <p:attrName>ppt_x</p:attrName>
                                        </p:attrNameLst>
                                      </p:cBhvr>
                                      <p:tavLst>
                                        <p:tav tm="0">
                                          <p:val>
                                            <p:strVal val="1+#ppt_w/2"/>
                                          </p:val>
                                        </p:tav>
                                        <p:tav tm="100000">
                                          <p:val>
                                            <p:strVal val="#ppt_x"/>
                                          </p:val>
                                        </p:tav>
                                      </p:tavLst>
                                    </p:anim>
                                    <p:anim calcmode="lin" valueType="num">
                                      <p:cBhvr additive="base">
                                        <p:cTn id="35" dur="300" fill="hold"/>
                                        <p:tgtEl>
                                          <p:spTgt spid="11"/>
                                        </p:tgtEl>
                                        <p:attrNameLst>
                                          <p:attrName>ppt_y</p:attrName>
                                        </p:attrNameLst>
                                      </p:cBhvr>
                                      <p:tavLst>
                                        <p:tav tm="0">
                                          <p:val>
                                            <p:strVal val="#ppt_y"/>
                                          </p:val>
                                        </p:tav>
                                        <p:tav tm="100000">
                                          <p:val>
                                            <p:strVal val="#ppt_y"/>
                                          </p:val>
                                        </p:tav>
                                      </p:tavLst>
                                    </p:anim>
                                  </p:childTnLst>
                                </p:cTn>
                              </p:par>
                              <p:par>
                                <p:cTn id="36" presetID="26" presetClass="emph" presetSubtype="0" fill="hold" grpId="1" nodeType="withEffect">
                                  <p:stCondLst>
                                    <p:cond delay="0"/>
                                  </p:stCondLst>
                                  <p:childTnLst>
                                    <p:animEffect transition="out" filter="fade">
                                      <p:cBhvr>
                                        <p:cTn id="37" dur="500" tmFilter="0, 0; .2, .5; .8, .5; 1, 0"/>
                                        <p:tgtEl>
                                          <p:spTgt spid="11"/>
                                        </p:tgtEl>
                                      </p:cBhvr>
                                    </p:animEffect>
                                    <p:animScale>
                                      <p:cBhvr>
                                        <p:cTn id="38"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主要工作成绩</a:t>
            </a:r>
          </a:p>
        </p:txBody>
      </p:sp>
      <p:pic>
        <p:nvPicPr>
          <p:cNvPr id="14" name="图片 13"/>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435437" y="1774952"/>
            <a:ext cx="3520860" cy="510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178468" y="2084919"/>
            <a:ext cx="2236507" cy="1439334"/>
          </a:xfrm>
          <a:prstGeom prst="rect">
            <a:avLst/>
          </a:prstGeom>
          <a:blipFill>
            <a:blip r:embed="rId4" cstate="email">
              <a:extLst>
                <a:ext uri="{28A0092B-C50C-407E-A947-70E740481C1C}">
                  <a14:useLocalDpi xmlns:a14="http://schemas.microsoft.com/office/drawing/2010/main"/>
                </a:ext>
              </a:extLst>
            </a:blip>
            <a:stretch>
              <a:fillRect/>
            </a:stretch>
          </a:blipFill>
          <a:ln w="2540" cap="flat" cmpd="sng" algn="ctr">
            <a:solidFill>
              <a:srgbClr val="392C47"/>
            </a:solidFill>
            <a:prstDash val="solid"/>
          </a:ln>
          <a:effectLst/>
        </p:spPr>
        <p:txBody>
          <a:bodyPr lIns="121889" tIns="60945" rIns="121889" bIns="60945" anchor="ctr"/>
          <a:lstStyle/>
          <a:p>
            <a:pPr algn="ctr">
              <a:defRPr/>
            </a:pPr>
            <a:endParaRPr lang="zh-CN" altLang="en-US" kern="0">
              <a:solidFill>
                <a:sysClr val="window" lastClr="FFFFFF"/>
              </a:solidFill>
            </a:endParaRPr>
          </a:p>
        </p:txBody>
      </p:sp>
      <p:sp>
        <p:nvSpPr>
          <p:cNvPr id="16" name="矩形 15"/>
          <p:cNvSpPr/>
          <p:nvPr/>
        </p:nvSpPr>
        <p:spPr>
          <a:xfrm>
            <a:off x="6582131" y="2084919"/>
            <a:ext cx="2236507" cy="1439334"/>
          </a:xfrm>
          <a:prstGeom prst="rect">
            <a:avLst/>
          </a:prstGeom>
          <a:blipFill>
            <a:blip r:embed="rId5" cstate="email">
              <a:extLst>
                <a:ext uri="{28A0092B-C50C-407E-A947-70E740481C1C}">
                  <a14:useLocalDpi xmlns:a14="http://schemas.microsoft.com/office/drawing/2010/main"/>
                </a:ext>
              </a:extLst>
            </a:blip>
            <a:stretch>
              <a:fillRect/>
            </a:stretch>
          </a:blipFill>
          <a:ln w="2540">
            <a:solidFill>
              <a:srgbClr val="392C47"/>
            </a:solidFill>
          </a:ln>
        </p:spPr>
        <p:txBody>
          <a:bodyPr lIns="121889" tIns="60945" rIns="121889" bIns="60945"/>
          <a:lstStyle/>
          <a:p>
            <a:pPr>
              <a:defRPr/>
            </a:pPr>
            <a:endParaRPr lang="zh-CN" altLang="en-US" kern="0">
              <a:solidFill>
                <a:sysClr val="windowText" lastClr="000000"/>
              </a:solidFill>
            </a:endParaRPr>
          </a:p>
        </p:txBody>
      </p:sp>
      <p:sp>
        <p:nvSpPr>
          <p:cNvPr id="17" name="矩形 16"/>
          <p:cNvSpPr/>
          <p:nvPr/>
        </p:nvSpPr>
        <p:spPr>
          <a:xfrm>
            <a:off x="8990027" y="2084919"/>
            <a:ext cx="2234392" cy="1439334"/>
          </a:xfrm>
          <a:prstGeom prst="rect">
            <a:avLst/>
          </a:prstGeom>
          <a:blipFill>
            <a:blip r:embed="rId6" cstate="email">
              <a:extLst>
                <a:ext uri="{28A0092B-C50C-407E-A947-70E740481C1C}">
                  <a14:useLocalDpi xmlns:a14="http://schemas.microsoft.com/office/drawing/2010/main"/>
                </a:ext>
              </a:extLst>
            </a:blip>
            <a:stretch>
              <a:fillRect/>
            </a:stretch>
          </a:blipFill>
          <a:ln w="2540">
            <a:solidFill>
              <a:srgbClr val="392C47"/>
            </a:solidFill>
          </a:ln>
        </p:spPr>
        <p:txBody>
          <a:bodyPr lIns="121889" tIns="60945" rIns="121889" bIns="60945"/>
          <a:lstStyle/>
          <a:p>
            <a:pPr>
              <a:defRPr/>
            </a:pPr>
            <a:endParaRPr lang="zh-CN" altLang="en-US" kern="0">
              <a:solidFill>
                <a:sysClr val="windowText" lastClr="000000"/>
              </a:solidFill>
            </a:endParaRPr>
          </a:p>
        </p:txBody>
      </p:sp>
      <p:cxnSp>
        <p:nvCxnSpPr>
          <p:cNvPr id="18" name="直接连接符 17"/>
          <p:cNvCxnSpPr>
            <a:cxnSpLocks noChangeShapeType="1"/>
          </p:cNvCxnSpPr>
          <p:nvPr/>
        </p:nvCxnSpPr>
        <p:spPr bwMode="auto">
          <a:xfrm>
            <a:off x="4053628" y="3812117"/>
            <a:ext cx="7293513" cy="0"/>
          </a:xfrm>
          <a:prstGeom prst="line">
            <a:avLst/>
          </a:prstGeom>
          <a:noFill/>
          <a:ln w="9525" algn="ctr">
            <a:solidFill>
              <a:schemeClr val="tx2">
                <a:lumMod val="50000"/>
              </a:schemeClr>
            </a:solidFill>
            <a:prstDash val="dashDot"/>
            <a:round/>
            <a:headEnd/>
            <a:tailEnd/>
          </a:ln>
          <a:extLst>
            <a:ext uri="{909E8E84-426E-40DD-AFC4-6F175D3DCCD1}">
              <a14:hiddenFill xmlns:a14="http://schemas.microsoft.com/office/drawing/2010/main">
                <a:noFill/>
              </a14:hiddenFill>
            </a:ext>
          </a:extLst>
        </p:spPr>
      </p:cxnSp>
      <p:sp>
        <p:nvSpPr>
          <p:cNvPr id="19" name="矩形 18"/>
          <p:cNvSpPr/>
          <p:nvPr/>
        </p:nvSpPr>
        <p:spPr>
          <a:xfrm>
            <a:off x="4081137" y="4085167"/>
            <a:ext cx="7170789" cy="1296720"/>
          </a:xfrm>
          <a:prstGeom prst="rect">
            <a:avLst/>
          </a:prstGeom>
        </p:spPr>
        <p:txBody>
          <a:bodyPr lIns="121889" tIns="60945" rIns="121889" bIns="60945">
            <a:spAutoFit/>
          </a:bodyPr>
          <a:lstStyle/>
          <a:p>
            <a:pPr>
              <a:lnSpc>
                <a:spcPct val="130000"/>
              </a:lnSpc>
            </a:pPr>
            <a:r>
              <a:rPr lang="zh-CN" altLang="en-US" sz="1467"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467"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，在此录入上述图表的描述说明。</a:t>
            </a:r>
            <a:r>
              <a:rPr lang="zh-CN" altLang="en-US" sz="1467"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r>
              <a:rPr lang="zh-CN" altLang="en-US" sz="1467" dirty="0">
                <a:solidFill>
                  <a:schemeClr val="tx1">
                    <a:lumMod val="75000"/>
                    <a:lumOff val="25000"/>
                  </a:schemeClr>
                </a:solidFill>
                <a:latin typeface="微软雅黑" pitchFamily="34" charset="-122"/>
                <a:ea typeface="微软雅黑" pitchFamily="34" charset="-122"/>
                <a:sym typeface="微软雅黑" pitchFamily="34" charset="-122"/>
              </a:rPr>
              <a:t>，在此录入上述图表的描述说明。</a:t>
            </a:r>
            <a:endParaRPr lang="zh-CN" altLang="en-US" sz="1467" dirty="0">
              <a:solidFill>
                <a:schemeClr val="tx1">
                  <a:lumMod val="75000"/>
                  <a:lumOff val="25000"/>
                </a:schemeClr>
              </a:solidFill>
              <a:latin typeface="微软雅黑" pitchFamily="34" charset="-122"/>
              <a:ea typeface="微软雅黑" pitchFamily="34" charset="-122"/>
            </a:endParaRPr>
          </a:p>
          <a:p>
            <a:pPr>
              <a:lnSpc>
                <a:spcPct val="130000"/>
              </a:lnSpc>
            </a:pPr>
            <a:endParaRPr lang="zh-CN" altLang="en-US" sz="1467"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4144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6" presetClass="entr" presetSubtype="3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out)">
                                      <p:cBhvr>
                                        <p:cTn id="15" dur="300"/>
                                        <p:tgtEl>
                                          <p:spTgt spid="15"/>
                                        </p:tgtEl>
                                      </p:cBhvr>
                                    </p:animEffect>
                                  </p:childTnLst>
                                </p:cTn>
                              </p:par>
                            </p:childTnLst>
                          </p:cTn>
                        </p:par>
                        <p:par>
                          <p:cTn id="16" fill="hold">
                            <p:stCondLst>
                              <p:cond delay="1300"/>
                            </p:stCondLst>
                            <p:childTnLst>
                              <p:par>
                                <p:cTn id="17" presetID="6" presetClass="entr" presetSubtype="32"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out)">
                                      <p:cBhvr>
                                        <p:cTn id="19" dur="300"/>
                                        <p:tgtEl>
                                          <p:spTgt spid="16"/>
                                        </p:tgtEl>
                                      </p:cBhvr>
                                    </p:animEffect>
                                  </p:childTnLst>
                                </p:cTn>
                              </p:par>
                            </p:childTnLst>
                          </p:cTn>
                        </p:par>
                        <p:par>
                          <p:cTn id="20" fill="hold">
                            <p:stCondLst>
                              <p:cond delay="1600"/>
                            </p:stCondLst>
                            <p:childTnLst>
                              <p:par>
                                <p:cTn id="21" presetID="6" presetClass="entr" presetSubtype="32"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ircle(out)">
                                      <p:cBhvr>
                                        <p:cTn id="23" dur="300"/>
                                        <p:tgtEl>
                                          <p:spTgt spid="17"/>
                                        </p:tgtEl>
                                      </p:cBhvr>
                                    </p:animEffect>
                                  </p:childTnLst>
                                </p:cTn>
                              </p:par>
                            </p:childTnLst>
                          </p:cTn>
                        </p:par>
                        <p:par>
                          <p:cTn id="24" fill="hold">
                            <p:stCondLst>
                              <p:cond delay="1900"/>
                            </p:stCondLst>
                            <p:childTnLst>
                              <p:par>
                                <p:cTn id="25" presetID="22" presetClass="entr" presetSubtype="8"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400"/>
                            </p:stCondLst>
                            <p:childTnLst>
                              <p:par>
                                <p:cTn id="29" presetID="42"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6" grpId="0" animBg="1"/>
      <p:bldP spid="17"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重大贡献</a:t>
            </a:r>
          </a:p>
        </p:txBody>
      </p:sp>
      <p:sp>
        <p:nvSpPr>
          <p:cNvPr id="18" name="矩形 17"/>
          <p:cNvSpPr/>
          <p:nvPr/>
        </p:nvSpPr>
        <p:spPr>
          <a:xfrm>
            <a:off x="3793" y="5364748"/>
            <a:ext cx="5778055" cy="121889"/>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19" name="矩形 18"/>
          <p:cNvSpPr/>
          <p:nvPr/>
        </p:nvSpPr>
        <p:spPr>
          <a:xfrm>
            <a:off x="3793" y="4154123"/>
            <a:ext cx="5778055" cy="121889"/>
          </a:xfrm>
          <a:prstGeom prst="rect">
            <a:avLst/>
          </a:prstGeom>
          <a:solidFill>
            <a:srgbClr val="29303A"/>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20" name="矩形 19"/>
          <p:cNvSpPr/>
          <p:nvPr/>
        </p:nvSpPr>
        <p:spPr>
          <a:xfrm>
            <a:off x="3793" y="2950752"/>
            <a:ext cx="5778055" cy="121889"/>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21" name="矩形 20"/>
          <p:cNvSpPr/>
          <p:nvPr/>
        </p:nvSpPr>
        <p:spPr>
          <a:xfrm>
            <a:off x="3793" y="1740127"/>
            <a:ext cx="5778055" cy="121889"/>
          </a:xfrm>
          <a:prstGeom prst="rect">
            <a:avLst/>
          </a:prstGeom>
          <a:solidFill>
            <a:srgbClr val="757376"/>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22" name="椭圆 21"/>
          <p:cNvSpPr/>
          <p:nvPr/>
        </p:nvSpPr>
        <p:spPr>
          <a:xfrm>
            <a:off x="5532371" y="1375470"/>
            <a:ext cx="907027" cy="907027"/>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01</a:t>
            </a:r>
            <a:endParaRPr lang="zh-CN" altLang="en-US" sz="3199" dirty="0"/>
          </a:p>
        </p:txBody>
      </p:sp>
      <p:sp>
        <p:nvSpPr>
          <p:cNvPr id="23" name="椭圆 22"/>
          <p:cNvSpPr/>
          <p:nvPr/>
        </p:nvSpPr>
        <p:spPr>
          <a:xfrm>
            <a:off x="5532371" y="2581205"/>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02</a:t>
            </a:r>
            <a:endParaRPr lang="zh-CN" altLang="en-US" sz="3199" dirty="0"/>
          </a:p>
        </p:txBody>
      </p:sp>
      <p:sp>
        <p:nvSpPr>
          <p:cNvPr id="24" name="椭圆 23"/>
          <p:cNvSpPr/>
          <p:nvPr/>
        </p:nvSpPr>
        <p:spPr>
          <a:xfrm>
            <a:off x="5532371" y="3753445"/>
            <a:ext cx="907027" cy="907027"/>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03</a:t>
            </a:r>
            <a:endParaRPr lang="zh-CN" altLang="en-US" sz="3199" dirty="0"/>
          </a:p>
        </p:txBody>
      </p:sp>
      <p:sp>
        <p:nvSpPr>
          <p:cNvPr id="25" name="椭圆 24"/>
          <p:cNvSpPr/>
          <p:nvPr/>
        </p:nvSpPr>
        <p:spPr>
          <a:xfrm>
            <a:off x="5532371" y="4973529"/>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04</a:t>
            </a:r>
            <a:endParaRPr lang="zh-CN" altLang="en-US" sz="3199" dirty="0"/>
          </a:p>
        </p:txBody>
      </p:sp>
      <p:grpSp>
        <p:nvGrpSpPr>
          <p:cNvPr id="26" name="组 10"/>
          <p:cNvGrpSpPr/>
          <p:nvPr/>
        </p:nvGrpSpPr>
        <p:grpSpPr>
          <a:xfrm>
            <a:off x="6965085" y="1397141"/>
            <a:ext cx="4041819" cy="1011681"/>
            <a:chOff x="247498" y="2041376"/>
            <a:chExt cx="3032066" cy="758936"/>
          </a:xfrm>
        </p:grpSpPr>
        <p:sp>
          <p:nvSpPr>
            <p:cNvPr id="27" name="文本框 26"/>
            <p:cNvSpPr txBox="1"/>
            <p:nvPr/>
          </p:nvSpPr>
          <p:spPr>
            <a:xfrm>
              <a:off x="247498" y="2331049"/>
              <a:ext cx="3032066" cy="4692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26">
                <a:lnSpc>
                  <a:spcPct val="130000"/>
                </a:lnSpc>
                <a:defRPr/>
              </a:pPr>
              <a:r>
                <a:rPr lang="zh-CN" altLang="en-US" sz="1333" dirty="0">
                  <a:solidFill>
                    <a:schemeClr val="tx1">
                      <a:lumMod val="75000"/>
                      <a:lumOff val="25000"/>
                    </a:schemeClr>
                  </a:solidFill>
                  <a:latin typeface="Century Gothic"/>
                  <a:ea typeface="微软雅黑"/>
                </a:rPr>
                <a:t>标题数字等都可以通过点击和重新输入进行更改，建议正文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28" name="矩形 27"/>
            <p:cNvSpPr/>
            <p:nvPr/>
          </p:nvSpPr>
          <p:spPr>
            <a:xfrm>
              <a:off x="247498" y="2041376"/>
              <a:ext cx="1571584" cy="349375"/>
            </a:xfrm>
            <a:prstGeom prst="rect">
              <a:avLst/>
            </a:prstGeom>
          </p:spPr>
          <p:txBody>
            <a:bodyPr wrap="none">
              <a:spAutoFit/>
            </a:bodyPr>
            <a:lstStyle/>
            <a:p>
              <a:pPr defTabSz="1218926">
                <a:lnSpc>
                  <a:spcPct val="130000"/>
                </a:lnSpc>
                <a:defRPr/>
              </a:pPr>
              <a:r>
                <a:rPr lang="zh-CN" altLang="en-US" sz="1867" b="1" kern="0" dirty="0">
                  <a:solidFill>
                    <a:schemeClr val="tx1">
                      <a:lumMod val="75000"/>
                      <a:lumOff val="25000"/>
                    </a:schemeClr>
                  </a:solidFill>
                </a:rPr>
                <a:t>点击此处添加标题</a:t>
              </a:r>
              <a:endParaRPr lang="en-US" altLang="zh-CN" sz="1867" b="1" kern="0" dirty="0">
                <a:solidFill>
                  <a:schemeClr val="tx1">
                    <a:lumMod val="75000"/>
                    <a:lumOff val="25000"/>
                  </a:schemeClr>
                </a:solidFill>
              </a:endParaRPr>
            </a:p>
          </p:txBody>
        </p:sp>
      </p:grpSp>
      <p:grpSp>
        <p:nvGrpSpPr>
          <p:cNvPr id="29" name="组 13"/>
          <p:cNvGrpSpPr/>
          <p:nvPr/>
        </p:nvGrpSpPr>
        <p:grpSpPr>
          <a:xfrm>
            <a:off x="6965085" y="2602638"/>
            <a:ext cx="4041819" cy="1011681"/>
            <a:chOff x="247498" y="2041376"/>
            <a:chExt cx="3032066" cy="758936"/>
          </a:xfrm>
        </p:grpSpPr>
        <p:sp>
          <p:nvSpPr>
            <p:cNvPr id="30" name="文本框 29"/>
            <p:cNvSpPr txBox="1"/>
            <p:nvPr/>
          </p:nvSpPr>
          <p:spPr>
            <a:xfrm>
              <a:off x="247498" y="2331049"/>
              <a:ext cx="3032066" cy="4692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26">
                <a:lnSpc>
                  <a:spcPct val="130000"/>
                </a:lnSpc>
                <a:defRPr/>
              </a:pPr>
              <a:r>
                <a:rPr lang="zh-CN" altLang="en-US" sz="1333" dirty="0">
                  <a:solidFill>
                    <a:schemeClr val="tx1">
                      <a:lumMod val="75000"/>
                      <a:lumOff val="25000"/>
                    </a:schemeClr>
                  </a:solidFill>
                  <a:latin typeface="Century Gothic"/>
                  <a:ea typeface="微软雅黑"/>
                </a:rPr>
                <a:t>标题数字等都可以通过点击和重新输入进行更改，建议正文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31" name="矩形 30"/>
            <p:cNvSpPr/>
            <p:nvPr/>
          </p:nvSpPr>
          <p:spPr>
            <a:xfrm>
              <a:off x="247498" y="2041376"/>
              <a:ext cx="1571584" cy="349375"/>
            </a:xfrm>
            <a:prstGeom prst="rect">
              <a:avLst/>
            </a:prstGeom>
          </p:spPr>
          <p:txBody>
            <a:bodyPr wrap="none">
              <a:spAutoFit/>
            </a:bodyPr>
            <a:lstStyle/>
            <a:p>
              <a:pPr defTabSz="1218926">
                <a:lnSpc>
                  <a:spcPct val="130000"/>
                </a:lnSpc>
                <a:defRPr/>
              </a:pPr>
              <a:r>
                <a:rPr lang="zh-CN" altLang="en-US" sz="1867" b="1" kern="0" dirty="0">
                  <a:solidFill>
                    <a:schemeClr val="tx1">
                      <a:lumMod val="75000"/>
                      <a:lumOff val="25000"/>
                    </a:schemeClr>
                  </a:solidFill>
                </a:rPr>
                <a:t>点击此处添加标题</a:t>
              </a:r>
              <a:endParaRPr lang="en-US" altLang="zh-CN" sz="1867" b="1" kern="0" dirty="0">
                <a:solidFill>
                  <a:schemeClr val="tx1">
                    <a:lumMod val="75000"/>
                    <a:lumOff val="25000"/>
                  </a:schemeClr>
                </a:solidFill>
              </a:endParaRPr>
            </a:p>
          </p:txBody>
        </p:sp>
      </p:grpSp>
      <p:grpSp>
        <p:nvGrpSpPr>
          <p:cNvPr id="32" name="组 16"/>
          <p:cNvGrpSpPr/>
          <p:nvPr/>
        </p:nvGrpSpPr>
        <p:grpSpPr>
          <a:xfrm>
            <a:off x="6965085" y="3808135"/>
            <a:ext cx="4041819" cy="1011681"/>
            <a:chOff x="247498" y="2041376"/>
            <a:chExt cx="3032066" cy="758936"/>
          </a:xfrm>
        </p:grpSpPr>
        <p:sp>
          <p:nvSpPr>
            <p:cNvPr id="33" name="文本框 32"/>
            <p:cNvSpPr txBox="1"/>
            <p:nvPr/>
          </p:nvSpPr>
          <p:spPr>
            <a:xfrm>
              <a:off x="247498" y="2331049"/>
              <a:ext cx="3032066" cy="4692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26">
                <a:lnSpc>
                  <a:spcPct val="130000"/>
                </a:lnSpc>
                <a:defRPr/>
              </a:pPr>
              <a:r>
                <a:rPr lang="zh-CN" altLang="en-US" sz="1333" dirty="0">
                  <a:solidFill>
                    <a:schemeClr val="tx1">
                      <a:lumMod val="75000"/>
                      <a:lumOff val="25000"/>
                    </a:schemeClr>
                  </a:solidFill>
                  <a:latin typeface="Century Gothic"/>
                  <a:ea typeface="微软雅黑"/>
                </a:rPr>
                <a:t>标题数字等都可以通过点击和重新输入进行更改，建议正文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34" name="矩形 33"/>
            <p:cNvSpPr/>
            <p:nvPr/>
          </p:nvSpPr>
          <p:spPr>
            <a:xfrm>
              <a:off x="247498" y="2041376"/>
              <a:ext cx="1571584" cy="349375"/>
            </a:xfrm>
            <a:prstGeom prst="rect">
              <a:avLst/>
            </a:prstGeom>
          </p:spPr>
          <p:txBody>
            <a:bodyPr wrap="none">
              <a:spAutoFit/>
            </a:bodyPr>
            <a:lstStyle/>
            <a:p>
              <a:pPr defTabSz="1218926">
                <a:lnSpc>
                  <a:spcPct val="130000"/>
                </a:lnSpc>
                <a:defRPr/>
              </a:pPr>
              <a:r>
                <a:rPr lang="zh-CN" altLang="en-US" sz="1867" b="1" kern="0" dirty="0">
                  <a:solidFill>
                    <a:schemeClr val="tx1">
                      <a:lumMod val="75000"/>
                      <a:lumOff val="25000"/>
                    </a:schemeClr>
                  </a:solidFill>
                </a:rPr>
                <a:t>点击此处添加标题</a:t>
              </a:r>
              <a:endParaRPr lang="en-US" altLang="zh-CN" sz="1867" b="1" kern="0" dirty="0">
                <a:solidFill>
                  <a:schemeClr val="tx1">
                    <a:lumMod val="75000"/>
                    <a:lumOff val="25000"/>
                  </a:schemeClr>
                </a:solidFill>
              </a:endParaRPr>
            </a:p>
          </p:txBody>
        </p:sp>
      </p:grpSp>
      <p:grpSp>
        <p:nvGrpSpPr>
          <p:cNvPr id="35" name="组 19"/>
          <p:cNvGrpSpPr/>
          <p:nvPr/>
        </p:nvGrpSpPr>
        <p:grpSpPr>
          <a:xfrm>
            <a:off x="6965085" y="5013631"/>
            <a:ext cx="4041819" cy="1011681"/>
            <a:chOff x="247498" y="2041376"/>
            <a:chExt cx="3032066" cy="758936"/>
          </a:xfrm>
        </p:grpSpPr>
        <p:sp>
          <p:nvSpPr>
            <p:cNvPr id="36" name="文本框 35"/>
            <p:cNvSpPr txBox="1"/>
            <p:nvPr/>
          </p:nvSpPr>
          <p:spPr>
            <a:xfrm>
              <a:off x="247498" y="2331049"/>
              <a:ext cx="3032066" cy="4692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26">
                <a:lnSpc>
                  <a:spcPct val="130000"/>
                </a:lnSpc>
                <a:defRPr/>
              </a:pPr>
              <a:r>
                <a:rPr lang="zh-CN" altLang="en-US" sz="1333" dirty="0">
                  <a:solidFill>
                    <a:schemeClr val="tx1">
                      <a:lumMod val="75000"/>
                      <a:lumOff val="25000"/>
                    </a:schemeClr>
                  </a:solidFill>
                  <a:latin typeface="Century Gothic"/>
                  <a:ea typeface="微软雅黑"/>
                </a:rPr>
                <a:t>标题数字等都可以通过点击和重新输入进行更改，建议正文</a:t>
              </a:r>
              <a:r>
                <a:rPr lang="en-US" altLang="zh-CN" sz="1333" dirty="0">
                  <a:solidFill>
                    <a:schemeClr val="tx1">
                      <a:lumMod val="75000"/>
                      <a:lumOff val="25000"/>
                    </a:schemeClr>
                  </a:solidFill>
                  <a:latin typeface="Century Gothic"/>
                  <a:ea typeface="微软雅黑"/>
                </a:rPr>
                <a:t>10</a:t>
              </a:r>
              <a:r>
                <a:rPr lang="zh-CN" altLang="en-US" sz="1333" dirty="0">
                  <a:solidFill>
                    <a:schemeClr val="tx1">
                      <a:lumMod val="75000"/>
                      <a:lumOff val="25000"/>
                    </a:schemeClr>
                  </a:solidFill>
                  <a:latin typeface="Century Gothic"/>
                  <a:ea typeface="微软雅黑"/>
                </a:rPr>
                <a:t>号字，</a:t>
              </a:r>
              <a:r>
                <a:rPr lang="en-US" altLang="zh-CN" sz="1333" dirty="0">
                  <a:solidFill>
                    <a:schemeClr val="tx1">
                      <a:lumMod val="75000"/>
                      <a:lumOff val="25000"/>
                    </a:schemeClr>
                  </a:solidFill>
                  <a:latin typeface="Century Gothic"/>
                  <a:ea typeface="微软雅黑"/>
                </a:rPr>
                <a:t>1.3</a:t>
              </a:r>
              <a:r>
                <a:rPr lang="zh-CN" altLang="en-US" sz="1333" dirty="0">
                  <a:solidFill>
                    <a:schemeClr val="tx1">
                      <a:lumMod val="75000"/>
                      <a:lumOff val="25000"/>
                    </a:schemeClr>
                  </a:solidFill>
                  <a:latin typeface="Century Gothic"/>
                  <a:ea typeface="微软雅黑"/>
                </a:rPr>
                <a:t>倍字间距。</a:t>
              </a:r>
            </a:p>
          </p:txBody>
        </p:sp>
        <p:sp>
          <p:nvSpPr>
            <p:cNvPr id="37" name="矩形 36"/>
            <p:cNvSpPr/>
            <p:nvPr/>
          </p:nvSpPr>
          <p:spPr>
            <a:xfrm>
              <a:off x="247498" y="2041376"/>
              <a:ext cx="1571584" cy="349375"/>
            </a:xfrm>
            <a:prstGeom prst="rect">
              <a:avLst/>
            </a:prstGeom>
          </p:spPr>
          <p:txBody>
            <a:bodyPr wrap="none">
              <a:spAutoFit/>
            </a:bodyPr>
            <a:lstStyle/>
            <a:p>
              <a:pPr defTabSz="1218926">
                <a:lnSpc>
                  <a:spcPct val="130000"/>
                </a:lnSpc>
                <a:defRPr/>
              </a:pPr>
              <a:r>
                <a:rPr lang="zh-CN" altLang="en-US" sz="1867" b="1" kern="0" dirty="0">
                  <a:solidFill>
                    <a:schemeClr val="tx1">
                      <a:lumMod val="75000"/>
                      <a:lumOff val="25000"/>
                    </a:schemeClr>
                  </a:solidFill>
                </a:rPr>
                <a:t>点击此处添加标题</a:t>
              </a:r>
              <a:endParaRPr lang="en-US" altLang="zh-CN" sz="1867" b="1" kern="0" dirty="0">
                <a:solidFill>
                  <a:schemeClr val="tx1">
                    <a:lumMod val="75000"/>
                    <a:lumOff val="25000"/>
                  </a:schemeClr>
                </a:solidFill>
              </a:endParaRPr>
            </a:p>
          </p:txBody>
        </p:sp>
      </p:grpSp>
    </p:spTree>
    <p:extLst>
      <p:ext uri="{BB962C8B-B14F-4D97-AF65-F5344CB8AC3E}">
        <p14:creationId xmlns:p14="http://schemas.microsoft.com/office/powerpoint/2010/main" val="2233131662"/>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3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1800"/>
                            </p:stCondLst>
                            <p:childTnLst>
                              <p:par>
                                <p:cTn id="47" presetID="42"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1000"/>
                                        <p:tgtEl>
                                          <p:spTgt spid="29"/>
                                        </p:tgtEl>
                                      </p:cBhvr>
                                    </p:animEffect>
                                    <p:anim calcmode="lin" valueType="num">
                                      <p:cBhvr>
                                        <p:cTn id="55" dur="1000" fill="hold"/>
                                        <p:tgtEl>
                                          <p:spTgt spid="29"/>
                                        </p:tgtEl>
                                        <p:attrNameLst>
                                          <p:attrName>ppt_x</p:attrName>
                                        </p:attrNameLst>
                                      </p:cBhvr>
                                      <p:tavLst>
                                        <p:tav tm="0">
                                          <p:val>
                                            <p:strVal val="#ppt_x"/>
                                          </p:val>
                                        </p:tav>
                                        <p:tav tm="100000">
                                          <p:val>
                                            <p:strVal val="#ppt_x"/>
                                          </p:val>
                                        </p:tav>
                                      </p:tavLst>
                                    </p:anim>
                                    <p:anim calcmode="lin" valueType="num">
                                      <p:cBhvr>
                                        <p:cTn id="56" dur="1000" fill="hold"/>
                                        <p:tgtEl>
                                          <p:spTgt spid="2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1000"/>
                                        <p:tgtEl>
                                          <p:spTgt spid="35"/>
                                        </p:tgtEl>
                                      </p:cBhvr>
                                    </p:animEffect>
                                    <p:anim calcmode="lin" valueType="num">
                                      <p:cBhvr>
                                        <p:cTn id="65" dur="1000" fill="hold"/>
                                        <p:tgtEl>
                                          <p:spTgt spid="35"/>
                                        </p:tgtEl>
                                        <p:attrNameLst>
                                          <p:attrName>ppt_x</p:attrName>
                                        </p:attrNameLst>
                                      </p:cBhvr>
                                      <p:tavLst>
                                        <p:tav tm="0">
                                          <p:val>
                                            <p:strVal val="#ppt_x"/>
                                          </p:val>
                                        </p:tav>
                                        <p:tav tm="100000">
                                          <p:val>
                                            <p:strVal val="#ppt_x"/>
                                          </p:val>
                                        </p:tav>
                                      </p:tavLst>
                                    </p:anim>
                                    <p:anim calcmode="lin" valueType="num">
                                      <p:cBhvr>
                                        <p:cTn id="6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animBg="1"/>
      <p:bldP spid="21" grpId="0" animBg="1"/>
      <p:bldP spid="22"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20472" y="1376251"/>
            <a:ext cx="1151051" cy="1151466"/>
            <a:chOff x="2136775" y="1708150"/>
            <a:chExt cx="1176338" cy="1176338"/>
          </a:xfrm>
        </p:grpSpPr>
        <p:sp>
          <p:nvSpPr>
            <p:cNvPr id="3" name="Freeform 8"/>
            <p:cNvSpPr>
              <a:spLocks/>
            </p:cNvSpPr>
            <p:nvPr/>
          </p:nvSpPr>
          <p:spPr bwMode="auto">
            <a:xfrm>
              <a:off x="2136775" y="1708150"/>
              <a:ext cx="1176338" cy="1176338"/>
            </a:xfrm>
            <a:custGeom>
              <a:avLst/>
              <a:gdLst>
                <a:gd name="T0" fmla="*/ 1481 w 1482"/>
                <a:gd name="T1" fmla="*/ 780 h 1482"/>
                <a:gd name="T2" fmla="*/ 1467 w 1482"/>
                <a:gd name="T3" fmla="*/ 890 h 1482"/>
                <a:gd name="T4" fmla="*/ 1436 w 1482"/>
                <a:gd name="T5" fmla="*/ 997 h 1482"/>
                <a:gd name="T6" fmla="*/ 1392 w 1482"/>
                <a:gd name="T7" fmla="*/ 1094 h 1482"/>
                <a:gd name="T8" fmla="*/ 1334 w 1482"/>
                <a:gd name="T9" fmla="*/ 1185 h 1482"/>
                <a:gd name="T10" fmla="*/ 1265 w 1482"/>
                <a:gd name="T11" fmla="*/ 1265 h 1482"/>
                <a:gd name="T12" fmla="*/ 1184 w 1482"/>
                <a:gd name="T13" fmla="*/ 1335 h 1482"/>
                <a:gd name="T14" fmla="*/ 1094 w 1482"/>
                <a:gd name="T15" fmla="*/ 1393 h 1482"/>
                <a:gd name="T16" fmla="*/ 995 w 1482"/>
                <a:gd name="T17" fmla="*/ 1437 h 1482"/>
                <a:gd name="T18" fmla="*/ 890 w 1482"/>
                <a:gd name="T19" fmla="*/ 1467 h 1482"/>
                <a:gd name="T20" fmla="*/ 778 w 1482"/>
                <a:gd name="T21" fmla="*/ 1481 h 1482"/>
                <a:gd name="T22" fmla="*/ 702 w 1482"/>
                <a:gd name="T23" fmla="*/ 1481 h 1482"/>
                <a:gd name="T24" fmla="*/ 592 w 1482"/>
                <a:gd name="T25" fmla="*/ 1467 h 1482"/>
                <a:gd name="T26" fmla="*/ 486 w 1482"/>
                <a:gd name="T27" fmla="*/ 1437 h 1482"/>
                <a:gd name="T28" fmla="*/ 388 w 1482"/>
                <a:gd name="T29" fmla="*/ 1393 h 1482"/>
                <a:gd name="T30" fmla="*/ 297 w 1482"/>
                <a:gd name="T31" fmla="*/ 1335 h 1482"/>
                <a:gd name="T32" fmla="*/ 217 w 1482"/>
                <a:gd name="T33" fmla="*/ 1265 h 1482"/>
                <a:gd name="T34" fmla="*/ 147 w 1482"/>
                <a:gd name="T35" fmla="*/ 1185 h 1482"/>
                <a:gd name="T36" fmla="*/ 89 w 1482"/>
                <a:gd name="T37" fmla="*/ 1094 h 1482"/>
                <a:gd name="T38" fmla="*/ 45 w 1482"/>
                <a:gd name="T39" fmla="*/ 997 h 1482"/>
                <a:gd name="T40" fmla="*/ 15 w 1482"/>
                <a:gd name="T41" fmla="*/ 890 h 1482"/>
                <a:gd name="T42" fmla="*/ 1 w 1482"/>
                <a:gd name="T43" fmla="*/ 780 h 1482"/>
                <a:gd name="T44" fmla="*/ 1 w 1482"/>
                <a:gd name="T45" fmla="*/ 704 h 1482"/>
                <a:gd name="T46" fmla="*/ 15 w 1482"/>
                <a:gd name="T47" fmla="*/ 592 h 1482"/>
                <a:gd name="T48" fmla="*/ 45 w 1482"/>
                <a:gd name="T49" fmla="*/ 486 h 1482"/>
                <a:gd name="T50" fmla="*/ 89 w 1482"/>
                <a:gd name="T51" fmla="*/ 389 h 1482"/>
                <a:gd name="T52" fmla="*/ 147 w 1482"/>
                <a:gd name="T53" fmla="*/ 299 h 1482"/>
                <a:gd name="T54" fmla="*/ 217 w 1482"/>
                <a:gd name="T55" fmla="*/ 217 h 1482"/>
                <a:gd name="T56" fmla="*/ 297 w 1482"/>
                <a:gd name="T57" fmla="*/ 148 h 1482"/>
                <a:gd name="T58" fmla="*/ 388 w 1482"/>
                <a:gd name="T59" fmla="*/ 90 h 1482"/>
                <a:gd name="T60" fmla="*/ 486 w 1482"/>
                <a:gd name="T61" fmla="*/ 46 h 1482"/>
                <a:gd name="T62" fmla="*/ 592 w 1482"/>
                <a:gd name="T63" fmla="*/ 15 h 1482"/>
                <a:gd name="T64" fmla="*/ 702 w 1482"/>
                <a:gd name="T65" fmla="*/ 1 h 1482"/>
                <a:gd name="T66" fmla="*/ 778 w 1482"/>
                <a:gd name="T67" fmla="*/ 1 h 1482"/>
                <a:gd name="T68" fmla="*/ 890 w 1482"/>
                <a:gd name="T69" fmla="*/ 15 h 1482"/>
                <a:gd name="T70" fmla="*/ 995 w 1482"/>
                <a:gd name="T71" fmla="*/ 46 h 1482"/>
                <a:gd name="T72" fmla="*/ 1094 w 1482"/>
                <a:gd name="T73" fmla="*/ 90 h 1482"/>
                <a:gd name="T74" fmla="*/ 1184 w 1482"/>
                <a:gd name="T75" fmla="*/ 148 h 1482"/>
                <a:gd name="T76" fmla="*/ 1265 w 1482"/>
                <a:gd name="T77" fmla="*/ 217 h 1482"/>
                <a:gd name="T78" fmla="*/ 1334 w 1482"/>
                <a:gd name="T79" fmla="*/ 299 h 1482"/>
                <a:gd name="T80" fmla="*/ 1392 w 1482"/>
                <a:gd name="T81" fmla="*/ 389 h 1482"/>
                <a:gd name="T82" fmla="*/ 1436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7" y="818"/>
                  </a:lnTo>
                  <a:lnTo>
                    <a:pt x="1473" y="854"/>
                  </a:lnTo>
                  <a:lnTo>
                    <a:pt x="1467" y="890"/>
                  </a:lnTo>
                  <a:lnTo>
                    <a:pt x="1458" y="926"/>
                  </a:lnTo>
                  <a:lnTo>
                    <a:pt x="1448" y="962"/>
                  </a:lnTo>
                  <a:lnTo>
                    <a:pt x="1436" y="997"/>
                  </a:lnTo>
                  <a:lnTo>
                    <a:pt x="1423" y="1029"/>
                  </a:lnTo>
                  <a:lnTo>
                    <a:pt x="1408" y="1063"/>
                  </a:lnTo>
                  <a:lnTo>
                    <a:pt x="1392" y="1094"/>
                  </a:lnTo>
                  <a:lnTo>
                    <a:pt x="1374" y="1126"/>
                  </a:lnTo>
                  <a:lnTo>
                    <a:pt x="1355" y="1155"/>
                  </a:lnTo>
                  <a:lnTo>
                    <a:pt x="1334" y="1185"/>
                  </a:lnTo>
                  <a:lnTo>
                    <a:pt x="1312" y="1213"/>
                  </a:lnTo>
                  <a:lnTo>
                    <a:pt x="1289" y="1240"/>
                  </a:lnTo>
                  <a:lnTo>
                    <a:pt x="1265" y="1265"/>
                  </a:lnTo>
                  <a:lnTo>
                    <a:pt x="1239" y="1290"/>
                  </a:lnTo>
                  <a:lnTo>
                    <a:pt x="1211" y="1313"/>
                  </a:lnTo>
                  <a:lnTo>
                    <a:pt x="1184" y="1335"/>
                  </a:lnTo>
                  <a:lnTo>
                    <a:pt x="1155" y="1356"/>
                  </a:lnTo>
                  <a:lnTo>
                    <a:pt x="1125" y="1375"/>
                  </a:lnTo>
                  <a:lnTo>
                    <a:pt x="1094" y="1393"/>
                  </a:lnTo>
                  <a:lnTo>
                    <a:pt x="1062" y="1409"/>
                  </a:lnTo>
                  <a:lnTo>
                    <a:pt x="1029" y="1424"/>
                  </a:lnTo>
                  <a:lnTo>
                    <a:pt x="995" y="1437"/>
                  </a:lnTo>
                  <a:lnTo>
                    <a:pt x="961" y="1449"/>
                  </a:lnTo>
                  <a:lnTo>
                    <a:pt x="926" y="1459"/>
                  </a:lnTo>
                  <a:lnTo>
                    <a:pt x="890" y="1467"/>
                  </a:lnTo>
                  <a:lnTo>
                    <a:pt x="853" y="1473"/>
                  </a:lnTo>
                  <a:lnTo>
                    <a:pt x="816" y="1479"/>
                  </a:lnTo>
                  <a:lnTo>
                    <a:pt x="778" y="1481"/>
                  </a:lnTo>
                  <a:lnTo>
                    <a:pt x="740" y="1482"/>
                  </a:lnTo>
                  <a:lnTo>
                    <a:pt x="740" y="1482"/>
                  </a:lnTo>
                  <a:lnTo>
                    <a:pt x="702" y="1481"/>
                  </a:lnTo>
                  <a:lnTo>
                    <a:pt x="664" y="1479"/>
                  </a:lnTo>
                  <a:lnTo>
                    <a:pt x="627" y="1473"/>
                  </a:lnTo>
                  <a:lnTo>
                    <a:pt x="592" y="1467"/>
                  </a:lnTo>
                  <a:lnTo>
                    <a:pt x="556" y="1459"/>
                  </a:lnTo>
                  <a:lnTo>
                    <a:pt x="520" y="1449"/>
                  </a:lnTo>
                  <a:lnTo>
                    <a:pt x="486" y="1437"/>
                  </a:lnTo>
                  <a:lnTo>
                    <a:pt x="453" y="1424"/>
                  </a:lnTo>
                  <a:lnTo>
                    <a:pt x="419" y="1409"/>
                  </a:lnTo>
                  <a:lnTo>
                    <a:pt x="388" y="1393"/>
                  </a:lnTo>
                  <a:lnTo>
                    <a:pt x="356" y="1375"/>
                  </a:lnTo>
                  <a:lnTo>
                    <a:pt x="327" y="1356"/>
                  </a:lnTo>
                  <a:lnTo>
                    <a:pt x="297" y="1335"/>
                  </a:lnTo>
                  <a:lnTo>
                    <a:pt x="269" y="1313"/>
                  </a:lnTo>
                  <a:lnTo>
                    <a:pt x="242" y="1290"/>
                  </a:lnTo>
                  <a:lnTo>
                    <a:pt x="217" y="1265"/>
                  </a:lnTo>
                  <a:lnTo>
                    <a:pt x="192" y="1240"/>
                  </a:lnTo>
                  <a:lnTo>
                    <a:pt x="169" y="1213"/>
                  </a:lnTo>
                  <a:lnTo>
                    <a:pt x="147" y="1185"/>
                  </a:lnTo>
                  <a:lnTo>
                    <a:pt x="126" y="1155"/>
                  </a:lnTo>
                  <a:lnTo>
                    <a:pt x="107" y="1126"/>
                  </a:lnTo>
                  <a:lnTo>
                    <a:pt x="89" y="1094"/>
                  </a:lnTo>
                  <a:lnTo>
                    <a:pt x="73" y="1063"/>
                  </a:lnTo>
                  <a:lnTo>
                    <a:pt x="58" y="1029"/>
                  </a:lnTo>
                  <a:lnTo>
                    <a:pt x="45" y="997"/>
                  </a:lnTo>
                  <a:lnTo>
                    <a:pt x="33" y="962"/>
                  </a:lnTo>
                  <a:lnTo>
                    <a:pt x="23" y="926"/>
                  </a:lnTo>
                  <a:lnTo>
                    <a:pt x="15" y="890"/>
                  </a:lnTo>
                  <a:lnTo>
                    <a:pt x="9" y="854"/>
                  </a:lnTo>
                  <a:lnTo>
                    <a:pt x="3" y="818"/>
                  </a:lnTo>
                  <a:lnTo>
                    <a:pt x="1" y="780"/>
                  </a:lnTo>
                  <a:lnTo>
                    <a:pt x="0" y="742"/>
                  </a:lnTo>
                  <a:lnTo>
                    <a:pt x="0" y="742"/>
                  </a:lnTo>
                  <a:lnTo>
                    <a:pt x="1" y="704"/>
                  </a:lnTo>
                  <a:lnTo>
                    <a:pt x="3" y="666"/>
                  </a:lnTo>
                  <a:lnTo>
                    <a:pt x="9" y="629"/>
                  </a:lnTo>
                  <a:lnTo>
                    <a:pt x="15" y="592"/>
                  </a:lnTo>
                  <a:lnTo>
                    <a:pt x="23" y="556"/>
                  </a:lnTo>
                  <a:lnTo>
                    <a:pt x="33" y="521"/>
                  </a:lnTo>
                  <a:lnTo>
                    <a:pt x="45" y="486"/>
                  </a:lnTo>
                  <a:lnTo>
                    <a:pt x="58" y="453"/>
                  </a:lnTo>
                  <a:lnTo>
                    <a:pt x="73" y="420"/>
                  </a:lnTo>
                  <a:lnTo>
                    <a:pt x="89" y="389"/>
                  </a:lnTo>
                  <a:lnTo>
                    <a:pt x="107" y="357"/>
                  </a:lnTo>
                  <a:lnTo>
                    <a:pt x="126" y="327"/>
                  </a:lnTo>
                  <a:lnTo>
                    <a:pt x="147" y="299"/>
                  </a:lnTo>
                  <a:lnTo>
                    <a:pt x="169" y="270"/>
                  </a:lnTo>
                  <a:lnTo>
                    <a:pt x="192" y="243"/>
                  </a:lnTo>
                  <a:lnTo>
                    <a:pt x="217" y="217"/>
                  </a:lnTo>
                  <a:lnTo>
                    <a:pt x="242" y="193"/>
                  </a:lnTo>
                  <a:lnTo>
                    <a:pt x="269" y="169"/>
                  </a:lnTo>
                  <a:lnTo>
                    <a:pt x="297" y="148"/>
                  </a:lnTo>
                  <a:lnTo>
                    <a:pt x="327" y="127"/>
                  </a:lnTo>
                  <a:lnTo>
                    <a:pt x="356" y="107"/>
                  </a:lnTo>
                  <a:lnTo>
                    <a:pt x="388" y="90"/>
                  </a:lnTo>
                  <a:lnTo>
                    <a:pt x="419" y="74"/>
                  </a:lnTo>
                  <a:lnTo>
                    <a:pt x="453" y="59"/>
                  </a:lnTo>
                  <a:lnTo>
                    <a:pt x="486" y="46"/>
                  </a:lnTo>
                  <a:lnTo>
                    <a:pt x="520" y="34"/>
                  </a:lnTo>
                  <a:lnTo>
                    <a:pt x="556" y="24"/>
                  </a:lnTo>
                  <a:lnTo>
                    <a:pt x="592" y="15"/>
                  </a:lnTo>
                  <a:lnTo>
                    <a:pt x="627" y="9"/>
                  </a:lnTo>
                  <a:lnTo>
                    <a:pt x="664" y="4"/>
                  </a:lnTo>
                  <a:lnTo>
                    <a:pt x="702" y="1"/>
                  </a:lnTo>
                  <a:lnTo>
                    <a:pt x="740" y="0"/>
                  </a:lnTo>
                  <a:lnTo>
                    <a:pt x="740" y="0"/>
                  </a:lnTo>
                  <a:lnTo>
                    <a:pt x="778" y="1"/>
                  </a:lnTo>
                  <a:lnTo>
                    <a:pt x="816" y="4"/>
                  </a:lnTo>
                  <a:lnTo>
                    <a:pt x="853" y="9"/>
                  </a:lnTo>
                  <a:lnTo>
                    <a:pt x="890" y="15"/>
                  </a:lnTo>
                  <a:lnTo>
                    <a:pt x="926" y="24"/>
                  </a:lnTo>
                  <a:lnTo>
                    <a:pt x="961" y="34"/>
                  </a:lnTo>
                  <a:lnTo>
                    <a:pt x="995" y="46"/>
                  </a:lnTo>
                  <a:lnTo>
                    <a:pt x="1029" y="59"/>
                  </a:lnTo>
                  <a:lnTo>
                    <a:pt x="1062" y="74"/>
                  </a:lnTo>
                  <a:lnTo>
                    <a:pt x="1094" y="90"/>
                  </a:lnTo>
                  <a:lnTo>
                    <a:pt x="1125" y="107"/>
                  </a:lnTo>
                  <a:lnTo>
                    <a:pt x="1155" y="127"/>
                  </a:lnTo>
                  <a:lnTo>
                    <a:pt x="1184" y="148"/>
                  </a:lnTo>
                  <a:lnTo>
                    <a:pt x="1211" y="169"/>
                  </a:lnTo>
                  <a:lnTo>
                    <a:pt x="1239" y="193"/>
                  </a:lnTo>
                  <a:lnTo>
                    <a:pt x="1265" y="217"/>
                  </a:lnTo>
                  <a:lnTo>
                    <a:pt x="1289" y="243"/>
                  </a:lnTo>
                  <a:lnTo>
                    <a:pt x="1312" y="270"/>
                  </a:lnTo>
                  <a:lnTo>
                    <a:pt x="1334" y="299"/>
                  </a:lnTo>
                  <a:lnTo>
                    <a:pt x="1355" y="327"/>
                  </a:lnTo>
                  <a:lnTo>
                    <a:pt x="1374" y="357"/>
                  </a:lnTo>
                  <a:lnTo>
                    <a:pt x="1392" y="389"/>
                  </a:lnTo>
                  <a:lnTo>
                    <a:pt x="1408" y="420"/>
                  </a:lnTo>
                  <a:lnTo>
                    <a:pt x="1423" y="453"/>
                  </a:lnTo>
                  <a:lnTo>
                    <a:pt x="1436" y="486"/>
                  </a:lnTo>
                  <a:lnTo>
                    <a:pt x="1448" y="521"/>
                  </a:lnTo>
                  <a:lnTo>
                    <a:pt x="1458" y="556"/>
                  </a:lnTo>
                  <a:lnTo>
                    <a:pt x="1467" y="592"/>
                  </a:lnTo>
                  <a:lnTo>
                    <a:pt x="1473" y="629"/>
                  </a:lnTo>
                  <a:lnTo>
                    <a:pt x="1477" y="666"/>
                  </a:lnTo>
                  <a:lnTo>
                    <a:pt x="1481" y="704"/>
                  </a:lnTo>
                  <a:lnTo>
                    <a:pt x="1482" y="742"/>
                  </a:lnTo>
                  <a:lnTo>
                    <a:pt x="1482" y="742"/>
                  </a:ln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4" name="Freeform 9"/>
            <p:cNvSpPr>
              <a:spLocks noEditPoints="1"/>
            </p:cNvSpPr>
            <p:nvPr/>
          </p:nvSpPr>
          <p:spPr bwMode="auto">
            <a:xfrm>
              <a:off x="2332038" y="1985963"/>
              <a:ext cx="784225" cy="719138"/>
            </a:xfrm>
            <a:custGeom>
              <a:avLst/>
              <a:gdLst>
                <a:gd name="T0" fmla="*/ 388 w 988"/>
                <a:gd name="T1" fmla="*/ 819 h 905"/>
                <a:gd name="T2" fmla="*/ 432 w 988"/>
                <a:gd name="T3" fmla="*/ 697 h 905"/>
                <a:gd name="T4" fmla="*/ 412 w 988"/>
                <a:gd name="T5" fmla="*/ 664 h 905"/>
                <a:gd name="T6" fmla="*/ 391 w 988"/>
                <a:gd name="T7" fmla="*/ 639 h 905"/>
                <a:gd name="T8" fmla="*/ 393 w 988"/>
                <a:gd name="T9" fmla="*/ 620 h 905"/>
                <a:gd name="T10" fmla="*/ 418 w 988"/>
                <a:gd name="T11" fmla="*/ 599 h 905"/>
                <a:gd name="T12" fmla="*/ 393 w 988"/>
                <a:gd name="T13" fmla="*/ 546 h 905"/>
                <a:gd name="T14" fmla="*/ 277 w 988"/>
                <a:gd name="T15" fmla="*/ 476 h 905"/>
                <a:gd name="T16" fmla="*/ 138 w 988"/>
                <a:gd name="T17" fmla="*/ 371 h 905"/>
                <a:gd name="T18" fmla="*/ 92 w 988"/>
                <a:gd name="T19" fmla="*/ 317 h 905"/>
                <a:gd name="T20" fmla="*/ 44 w 988"/>
                <a:gd name="T21" fmla="*/ 234 h 905"/>
                <a:gd name="T22" fmla="*/ 13 w 988"/>
                <a:gd name="T23" fmla="*/ 132 h 905"/>
                <a:gd name="T24" fmla="*/ 0 w 988"/>
                <a:gd name="T25" fmla="*/ 0 h 905"/>
                <a:gd name="T26" fmla="*/ 256 w 988"/>
                <a:gd name="T27" fmla="*/ 23 h 905"/>
                <a:gd name="T28" fmla="*/ 740 w 988"/>
                <a:gd name="T29" fmla="*/ 57 h 905"/>
                <a:gd name="T30" fmla="*/ 987 w 988"/>
                <a:gd name="T31" fmla="*/ 33 h 905"/>
                <a:gd name="T32" fmla="*/ 971 w 988"/>
                <a:gd name="T33" fmla="*/ 154 h 905"/>
                <a:gd name="T34" fmla="*/ 936 w 988"/>
                <a:gd name="T35" fmla="*/ 251 h 905"/>
                <a:gd name="T36" fmla="*/ 886 w 988"/>
                <a:gd name="T37" fmla="*/ 331 h 905"/>
                <a:gd name="T38" fmla="*/ 825 w 988"/>
                <a:gd name="T39" fmla="*/ 395 h 905"/>
                <a:gd name="T40" fmla="*/ 653 w 988"/>
                <a:gd name="T41" fmla="*/ 512 h 905"/>
                <a:gd name="T42" fmla="*/ 576 w 988"/>
                <a:gd name="T43" fmla="*/ 574 h 905"/>
                <a:gd name="T44" fmla="*/ 580 w 988"/>
                <a:gd name="T45" fmla="*/ 601 h 905"/>
                <a:gd name="T46" fmla="*/ 601 w 988"/>
                <a:gd name="T47" fmla="*/ 625 h 905"/>
                <a:gd name="T48" fmla="*/ 599 w 988"/>
                <a:gd name="T49" fmla="*/ 646 h 905"/>
                <a:gd name="T50" fmla="*/ 574 w 988"/>
                <a:gd name="T51" fmla="*/ 666 h 905"/>
                <a:gd name="T52" fmla="*/ 565 w 988"/>
                <a:gd name="T53" fmla="*/ 725 h 905"/>
                <a:gd name="T54" fmla="*/ 619 w 988"/>
                <a:gd name="T55" fmla="*/ 838 h 905"/>
                <a:gd name="T56" fmla="*/ 298 w 988"/>
                <a:gd name="T57" fmla="*/ 855 h 905"/>
                <a:gd name="T58" fmla="*/ 737 w 988"/>
                <a:gd name="T59" fmla="*/ 203 h 905"/>
                <a:gd name="T60" fmla="*/ 707 w 988"/>
                <a:gd name="T61" fmla="*/ 350 h 905"/>
                <a:gd name="T62" fmla="*/ 669 w 988"/>
                <a:gd name="T63" fmla="*/ 443 h 905"/>
                <a:gd name="T64" fmla="*/ 779 w 988"/>
                <a:gd name="T65" fmla="*/ 367 h 905"/>
                <a:gd name="T66" fmla="*/ 855 w 988"/>
                <a:gd name="T67" fmla="*/ 288 h 905"/>
                <a:gd name="T68" fmla="*/ 906 w 988"/>
                <a:gd name="T69" fmla="*/ 192 h 905"/>
                <a:gd name="T70" fmla="*/ 929 w 988"/>
                <a:gd name="T71" fmla="*/ 105 h 905"/>
                <a:gd name="T72" fmla="*/ 761 w 988"/>
                <a:gd name="T73" fmla="*/ 152 h 905"/>
                <a:gd name="T74" fmla="*/ 316 w 988"/>
                <a:gd name="T75" fmla="*/ 428 h 905"/>
                <a:gd name="T76" fmla="*/ 279 w 988"/>
                <a:gd name="T77" fmla="*/ 331 h 905"/>
                <a:gd name="T78" fmla="*/ 258 w 988"/>
                <a:gd name="T79" fmla="*/ 221 h 905"/>
                <a:gd name="T80" fmla="*/ 228 w 988"/>
                <a:gd name="T81" fmla="*/ 152 h 905"/>
                <a:gd name="T82" fmla="*/ 58 w 988"/>
                <a:gd name="T83" fmla="*/ 85 h 905"/>
                <a:gd name="T84" fmla="*/ 77 w 988"/>
                <a:gd name="T85" fmla="*/ 177 h 905"/>
                <a:gd name="T86" fmla="*/ 118 w 988"/>
                <a:gd name="T87" fmla="*/ 263 h 905"/>
                <a:gd name="T88" fmla="*/ 191 w 988"/>
                <a:gd name="T89" fmla="*/ 350 h 905"/>
                <a:gd name="T90" fmla="*/ 326 w 988"/>
                <a:gd name="T91" fmla="*/ 446 h 905"/>
                <a:gd name="T92" fmla="*/ 307 w 988"/>
                <a:gd name="T93" fmla="*/ 170 h 905"/>
                <a:gd name="T94" fmla="*/ 320 w 988"/>
                <a:gd name="T95" fmla="*/ 266 h 905"/>
                <a:gd name="T96" fmla="*/ 358 w 988"/>
                <a:gd name="T97" fmla="*/ 380 h 905"/>
                <a:gd name="T98" fmla="*/ 398 w 988"/>
                <a:gd name="T99" fmla="*/ 448 h 905"/>
                <a:gd name="T100" fmla="*/ 416 w 988"/>
                <a:gd name="T101" fmla="*/ 453 h 905"/>
                <a:gd name="T102" fmla="*/ 429 w 988"/>
                <a:gd name="T103" fmla="*/ 444 h 905"/>
                <a:gd name="T104" fmla="*/ 430 w 988"/>
                <a:gd name="T105" fmla="*/ 425 h 905"/>
                <a:gd name="T106" fmla="*/ 394 w 988"/>
                <a:gd name="T107" fmla="*/ 362 h 905"/>
                <a:gd name="T108" fmla="*/ 360 w 988"/>
                <a:gd name="T109" fmla="*/ 257 h 905"/>
                <a:gd name="T110" fmla="*/ 348 w 988"/>
                <a:gd name="T111" fmla="*/ 166 h 905"/>
                <a:gd name="T112" fmla="*/ 343 w 988"/>
                <a:gd name="T113" fmla="*/ 63 h 905"/>
                <a:gd name="T114" fmla="*/ 329 w 988"/>
                <a:gd name="T115" fmla="*/ 51 h 905"/>
                <a:gd name="T116" fmla="*/ 313 w 988"/>
                <a:gd name="T117" fmla="*/ 53 h 905"/>
                <a:gd name="T118" fmla="*/ 304 w 988"/>
                <a:gd name="T119" fmla="*/ 7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88" h="905">
                  <a:moveTo>
                    <a:pt x="298" y="855"/>
                  </a:moveTo>
                  <a:lnTo>
                    <a:pt x="359" y="855"/>
                  </a:lnTo>
                  <a:lnTo>
                    <a:pt x="359" y="855"/>
                  </a:lnTo>
                  <a:lnTo>
                    <a:pt x="374" y="838"/>
                  </a:lnTo>
                  <a:lnTo>
                    <a:pt x="388" y="819"/>
                  </a:lnTo>
                  <a:lnTo>
                    <a:pt x="401" y="799"/>
                  </a:lnTo>
                  <a:lnTo>
                    <a:pt x="412" y="776"/>
                  </a:lnTo>
                  <a:lnTo>
                    <a:pt x="421" y="752"/>
                  </a:lnTo>
                  <a:lnTo>
                    <a:pt x="427" y="725"/>
                  </a:lnTo>
                  <a:lnTo>
                    <a:pt x="432" y="697"/>
                  </a:lnTo>
                  <a:lnTo>
                    <a:pt x="436" y="666"/>
                  </a:lnTo>
                  <a:lnTo>
                    <a:pt x="425" y="666"/>
                  </a:lnTo>
                  <a:lnTo>
                    <a:pt x="425" y="666"/>
                  </a:lnTo>
                  <a:lnTo>
                    <a:pt x="418" y="666"/>
                  </a:lnTo>
                  <a:lnTo>
                    <a:pt x="412" y="664"/>
                  </a:lnTo>
                  <a:lnTo>
                    <a:pt x="405" y="661"/>
                  </a:lnTo>
                  <a:lnTo>
                    <a:pt x="401" y="656"/>
                  </a:lnTo>
                  <a:lnTo>
                    <a:pt x="397" y="651"/>
                  </a:lnTo>
                  <a:lnTo>
                    <a:pt x="393" y="646"/>
                  </a:lnTo>
                  <a:lnTo>
                    <a:pt x="391" y="639"/>
                  </a:lnTo>
                  <a:lnTo>
                    <a:pt x="390" y="633"/>
                  </a:lnTo>
                  <a:lnTo>
                    <a:pt x="390" y="633"/>
                  </a:lnTo>
                  <a:lnTo>
                    <a:pt x="390" y="633"/>
                  </a:lnTo>
                  <a:lnTo>
                    <a:pt x="391" y="625"/>
                  </a:lnTo>
                  <a:lnTo>
                    <a:pt x="393" y="620"/>
                  </a:lnTo>
                  <a:lnTo>
                    <a:pt x="397" y="613"/>
                  </a:lnTo>
                  <a:lnTo>
                    <a:pt x="401" y="609"/>
                  </a:lnTo>
                  <a:lnTo>
                    <a:pt x="405" y="604"/>
                  </a:lnTo>
                  <a:lnTo>
                    <a:pt x="412" y="601"/>
                  </a:lnTo>
                  <a:lnTo>
                    <a:pt x="418" y="599"/>
                  </a:lnTo>
                  <a:lnTo>
                    <a:pt x="425" y="598"/>
                  </a:lnTo>
                  <a:lnTo>
                    <a:pt x="442" y="598"/>
                  </a:lnTo>
                  <a:lnTo>
                    <a:pt x="442" y="598"/>
                  </a:lnTo>
                  <a:lnTo>
                    <a:pt x="417" y="573"/>
                  </a:lnTo>
                  <a:lnTo>
                    <a:pt x="393" y="546"/>
                  </a:lnTo>
                  <a:lnTo>
                    <a:pt x="371" y="519"/>
                  </a:lnTo>
                  <a:lnTo>
                    <a:pt x="351" y="489"/>
                  </a:lnTo>
                  <a:lnTo>
                    <a:pt x="337" y="512"/>
                  </a:lnTo>
                  <a:lnTo>
                    <a:pt x="337" y="512"/>
                  </a:lnTo>
                  <a:lnTo>
                    <a:pt x="277" y="476"/>
                  </a:lnTo>
                  <a:lnTo>
                    <a:pt x="248" y="458"/>
                  </a:lnTo>
                  <a:lnTo>
                    <a:pt x="219" y="438"/>
                  </a:lnTo>
                  <a:lnTo>
                    <a:pt x="191" y="418"/>
                  </a:lnTo>
                  <a:lnTo>
                    <a:pt x="164" y="395"/>
                  </a:lnTo>
                  <a:lnTo>
                    <a:pt x="138" y="371"/>
                  </a:lnTo>
                  <a:lnTo>
                    <a:pt x="126" y="358"/>
                  </a:lnTo>
                  <a:lnTo>
                    <a:pt x="114" y="345"/>
                  </a:lnTo>
                  <a:lnTo>
                    <a:pt x="114" y="345"/>
                  </a:lnTo>
                  <a:lnTo>
                    <a:pt x="102" y="331"/>
                  </a:lnTo>
                  <a:lnTo>
                    <a:pt x="92" y="317"/>
                  </a:lnTo>
                  <a:lnTo>
                    <a:pt x="81" y="301"/>
                  </a:lnTo>
                  <a:lnTo>
                    <a:pt x="71" y="285"/>
                  </a:lnTo>
                  <a:lnTo>
                    <a:pt x="61" y="269"/>
                  </a:lnTo>
                  <a:lnTo>
                    <a:pt x="53" y="251"/>
                  </a:lnTo>
                  <a:lnTo>
                    <a:pt x="44" y="234"/>
                  </a:lnTo>
                  <a:lnTo>
                    <a:pt x="36" y="216"/>
                  </a:lnTo>
                  <a:lnTo>
                    <a:pt x="30" y="196"/>
                  </a:lnTo>
                  <a:lnTo>
                    <a:pt x="23" y="175"/>
                  </a:lnTo>
                  <a:lnTo>
                    <a:pt x="18" y="154"/>
                  </a:lnTo>
                  <a:lnTo>
                    <a:pt x="13" y="132"/>
                  </a:lnTo>
                  <a:lnTo>
                    <a:pt x="9" y="108"/>
                  </a:lnTo>
                  <a:lnTo>
                    <a:pt x="6" y="84"/>
                  </a:lnTo>
                  <a:lnTo>
                    <a:pt x="4" y="59"/>
                  </a:lnTo>
                  <a:lnTo>
                    <a:pt x="3" y="33"/>
                  </a:lnTo>
                  <a:lnTo>
                    <a:pt x="0" y="0"/>
                  </a:lnTo>
                  <a:lnTo>
                    <a:pt x="33" y="7"/>
                  </a:lnTo>
                  <a:lnTo>
                    <a:pt x="239" y="55"/>
                  </a:lnTo>
                  <a:lnTo>
                    <a:pt x="252" y="58"/>
                  </a:lnTo>
                  <a:lnTo>
                    <a:pt x="252" y="58"/>
                  </a:lnTo>
                  <a:lnTo>
                    <a:pt x="256" y="23"/>
                  </a:lnTo>
                  <a:lnTo>
                    <a:pt x="473" y="23"/>
                  </a:lnTo>
                  <a:lnTo>
                    <a:pt x="520" y="23"/>
                  </a:lnTo>
                  <a:lnTo>
                    <a:pt x="737" y="23"/>
                  </a:lnTo>
                  <a:lnTo>
                    <a:pt x="737" y="23"/>
                  </a:lnTo>
                  <a:lnTo>
                    <a:pt x="740" y="57"/>
                  </a:lnTo>
                  <a:lnTo>
                    <a:pt x="751" y="55"/>
                  </a:lnTo>
                  <a:lnTo>
                    <a:pt x="956" y="7"/>
                  </a:lnTo>
                  <a:lnTo>
                    <a:pt x="988" y="0"/>
                  </a:lnTo>
                  <a:lnTo>
                    <a:pt x="987" y="33"/>
                  </a:lnTo>
                  <a:lnTo>
                    <a:pt x="987" y="33"/>
                  </a:lnTo>
                  <a:lnTo>
                    <a:pt x="986" y="59"/>
                  </a:lnTo>
                  <a:lnTo>
                    <a:pt x="983" y="84"/>
                  </a:lnTo>
                  <a:lnTo>
                    <a:pt x="980" y="108"/>
                  </a:lnTo>
                  <a:lnTo>
                    <a:pt x="976" y="132"/>
                  </a:lnTo>
                  <a:lnTo>
                    <a:pt x="971" y="154"/>
                  </a:lnTo>
                  <a:lnTo>
                    <a:pt x="965" y="175"/>
                  </a:lnTo>
                  <a:lnTo>
                    <a:pt x="960" y="196"/>
                  </a:lnTo>
                  <a:lnTo>
                    <a:pt x="952" y="216"/>
                  </a:lnTo>
                  <a:lnTo>
                    <a:pt x="945" y="234"/>
                  </a:lnTo>
                  <a:lnTo>
                    <a:pt x="936" y="251"/>
                  </a:lnTo>
                  <a:lnTo>
                    <a:pt x="927" y="269"/>
                  </a:lnTo>
                  <a:lnTo>
                    <a:pt x="918" y="285"/>
                  </a:lnTo>
                  <a:lnTo>
                    <a:pt x="908" y="301"/>
                  </a:lnTo>
                  <a:lnTo>
                    <a:pt x="897" y="317"/>
                  </a:lnTo>
                  <a:lnTo>
                    <a:pt x="886" y="331"/>
                  </a:lnTo>
                  <a:lnTo>
                    <a:pt x="874" y="345"/>
                  </a:lnTo>
                  <a:lnTo>
                    <a:pt x="874" y="345"/>
                  </a:lnTo>
                  <a:lnTo>
                    <a:pt x="862" y="358"/>
                  </a:lnTo>
                  <a:lnTo>
                    <a:pt x="850" y="371"/>
                  </a:lnTo>
                  <a:lnTo>
                    <a:pt x="825" y="395"/>
                  </a:lnTo>
                  <a:lnTo>
                    <a:pt x="798" y="418"/>
                  </a:lnTo>
                  <a:lnTo>
                    <a:pt x="770" y="438"/>
                  </a:lnTo>
                  <a:lnTo>
                    <a:pt x="742" y="458"/>
                  </a:lnTo>
                  <a:lnTo>
                    <a:pt x="713" y="476"/>
                  </a:lnTo>
                  <a:lnTo>
                    <a:pt x="653" y="512"/>
                  </a:lnTo>
                  <a:lnTo>
                    <a:pt x="640" y="491"/>
                  </a:lnTo>
                  <a:lnTo>
                    <a:pt x="640" y="491"/>
                  </a:lnTo>
                  <a:lnTo>
                    <a:pt x="620" y="521"/>
                  </a:lnTo>
                  <a:lnTo>
                    <a:pt x="599" y="548"/>
                  </a:lnTo>
                  <a:lnTo>
                    <a:pt x="576" y="574"/>
                  </a:lnTo>
                  <a:lnTo>
                    <a:pt x="551" y="598"/>
                  </a:lnTo>
                  <a:lnTo>
                    <a:pt x="567" y="598"/>
                  </a:lnTo>
                  <a:lnTo>
                    <a:pt x="567" y="598"/>
                  </a:lnTo>
                  <a:lnTo>
                    <a:pt x="574" y="599"/>
                  </a:lnTo>
                  <a:lnTo>
                    <a:pt x="580" y="601"/>
                  </a:lnTo>
                  <a:lnTo>
                    <a:pt x="586" y="604"/>
                  </a:lnTo>
                  <a:lnTo>
                    <a:pt x="591" y="609"/>
                  </a:lnTo>
                  <a:lnTo>
                    <a:pt x="595" y="613"/>
                  </a:lnTo>
                  <a:lnTo>
                    <a:pt x="599" y="620"/>
                  </a:lnTo>
                  <a:lnTo>
                    <a:pt x="601" y="625"/>
                  </a:lnTo>
                  <a:lnTo>
                    <a:pt x="601" y="633"/>
                  </a:lnTo>
                  <a:lnTo>
                    <a:pt x="601" y="633"/>
                  </a:lnTo>
                  <a:lnTo>
                    <a:pt x="601" y="633"/>
                  </a:lnTo>
                  <a:lnTo>
                    <a:pt x="601" y="639"/>
                  </a:lnTo>
                  <a:lnTo>
                    <a:pt x="599" y="646"/>
                  </a:lnTo>
                  <a:lnTo>
                    <a:pt x="595" y="651"/>
                  </a:lnTo>
                  <a:lnTo>
                    <a:pt x="591" y="656"/>
                  </a:lnTo>
                  <a:lnTo>
                    <a:pt x="586" y="661"/>
                  </a:lnTo>
                  <a:lnTo>
                    <a:pt x="580" y="664"/>
                  </a:lnTo>
                  <a:lnTo>
                    <a:pt x="574" y="666"/>
                  </a:lnTo>
                  <a:lnTo>
                    <a:pt x="567" y="666"/>
                  </a:lnTo>
                  <a:lnTo>
                    <a:pt x="557" y="666"/>
                  </a:lnTo>
                  <a:lnTo>
                    <a:pt x="557" y="666"/>
                  </a:lnTo>
                  <a:lnTo>
                    <a:pt x="561" y="697"/>
                  </a:lnTo>
                  <a:lnTo>
                    <a:pt x="565" y="725"/>
                  </a:lnTo>
                  <a:lnTo>
                    <a:pt x="572" y="752"/>
                  </a:lnTo>
                  <a:lnTo>
                    <a:pt x="581" y="776"/>
                  </a:lnTo>
                  <a:lnTo>
                    <a:pt x="592" y="799"/>
                  </a:lnTo>
                  <a:lnTo>
                    <a:pt x="605" y="819"/>
                  </a:lnTo>
                  <a:lnTo>
                    <a:pt x="619" y="838"/>
                  </a:lnTo>
                  <a:lnTo>
                    <a:pt x="634" y="855"/>
                  </a:lnTo>
                  <a:lnTo>
                    <a:pt x="697" y="855"/>
                  </a:lnTo>
                  <a:lnTo>
                    <a:pt x="713" y="905"/>
                  </a:lnTo>
                  <a:lnTo>
                    <a:pt x="283" y="905"/>
                  </a:lnTo>
                  <a:lnTo>
                    <a:pt x="298" y="855"/>
                  </a:lnTo>
                  <a:lnTo>
                    <a:pt x="298" y="855"/>
                  </a:lnTo>
                  <a:close/>
                  <a:moveTo>
                    <a:pt x="742" y="109"/>
                  </a:moveTo>
                  <a:lnTo>
                    <a:pt x="742" y="109"/>
                  </a:lnTo>
                  <a:lnTo>
                    <a:pt x="741" y="157"/>
                  </a:lnTo>
                  <a:lnTo>
                    <a:pt x="737" y="203"/>
                  </a:lnTo>
                  <a:lnTo>
                    <a:pt x="731" y="247"/>
                  </a:lnTo>
                  <a:lnTo>
                    <a:pt x="723" y="289"/>
                  </a:lnTo>
                  <a:lnTo>
                    <a:pt x="719" y="310"/>
                  </a:lnTo>
                  <a:lnTo>
                    <a:pt x="714" y="331"/>
                  </a:lnTo>
                  <a:lnTo>
                    <a:pt x="707" y="350"/>
                  </a:lnTo>
                  <a:lnTo>
                    <a:pt x="701" y="370"/>
                  </a:lnTo>
                  <a:lnTo>
                    <a:pt x="693" y="388"/>
                  </a:lnTo>
                  <a:lnTo>
                    <a:pt x="685" y="407"/>
                  </a:lnTo>
                  <a:lnTo>
                    <a:pt x="678" y="425"/>
                  </a:lnTo>
                  <a:lnTo>
                    <a:pt x="669" y="443"/>
                  </a:lnTo>
                  <a:lnTo>
                    <a:pt x="669" y="443"/>
                  </a:lnTo>
                  <a:lnTo>
                    <a:pt x="715" y="414"/>
                  </a:lnTo>
                  <a:lnTo>
                    <a:pt x="736" y="399"/>
                  </a:lnTo>
                  <a:lnTo>
                    <a:pt x="758" y="383"/>
                  </a:lnTo>
                  <a:lnTo>
                    <a:pt x="779" y="367"/>
                  </a:lnTo>
                  <a:lnTo>
                    <a:pt x="798" y="349"/>
                  </a:lnTo>
                  <a:lnTo>
                    <a:pt x="818" y="331"/>
                  </a:lnTo>
                  <a:lnTo>
                    <a:pt x="836" y="311"/>
                  </a:lnTo>
                  <a:lnTo>
                    <a:pt x="836" y="311"/>
                  </a:lnTo>
                  <a:lnTo>
                    <a:pt x="855" y="288"/>
                  </a:lnTo>
                  <a:lnTo>
                    <a:pt x="871" y="263"/>
                  </a:lnTo>
                  <a:lnTo>
                    <a:pt x="886" y="236"/>
                  </a:lnTo>
                  <a:lnTo>
                    <a:pt x="894" y="222"/>
                  </a:lnTo>
                  <a:lnTo>
                    <a:pt x="900" y="208"/>
                  </a:lnTo>
                  <a:lnTo>
                    <a:pt x="906" y="192"/>
                  </a:lnTo>
                  <a:lnTo>
                    <a:pt x="912" y="177"/>
                  </a:lnTo>
                  <a:lnTo>
                    <a:pt x="917" y="159"/>
                  </a:lnTo>
                  <a:lnTo>
                    <a:pt x="921" y="142"/>
                  </a:lnTo>
                  <a:lnTo>
                    <a:pt x="925" y="123"/>
                  </a:lnTo>
                  <a:lnTo>
                    <a:pt x="929" y="105"/>
                  </a:lnTo>
                  <a:lnTo>
                    <a:pt x="932" y="85"/>
                  </a:lnTo>
                  <a:lnTo>
                    <a:pt x="934" y="66"/>
                  </a:lnTo>
                  <a:lnTo>
                    <a:pt x="793" y="97"/>
                  </a:lnTo>
                  <a:lnTo>
                    <a:pt x="808" y="130"/>
                  </a:lnTo>
                  <a:lnTo>
                    <a:pt x="761" y="152"/>
                  </a:lnTo>
                  <a:lnTo>
                    <a:pt x="742" y="109"/>
                  </a:lnTo>
                  <a:lnTo>
                    <a:pt x="742" y="109"/>
                  </a:lnTo>
                  <a:close/>
                  <a:moveTo>
                    <a:pt x="326" y="446"/>
                  </a:moveTo>
                  <a:lnTo>
                    <a:pt x="326" y="446"/>
                  </a:lnTo>
                  <a:lnTo>
                    <a:pt x="316" y="428"/>
                  </a:lnTo>
                  <a:lnTo>
                    <a:pt x="308" y="409"/>
                  </a:lnTo>
                  <a:lnTo>
                    <a:pt x="300" y="390"/>
                  </a:lnTo>
                  <a:lnTo>
                    <a:pt x="292" y="371"/>
                  </a:lnTo>
                  <a:lnTo>
                    <a:pt x="286" y="350"/>
                  </a:lnTo>
                  <a:lnTo>
                    <a:pt x="279" y="331"/>
                  </a:lnTo>
                  <a:lnTo>
                    <a:pt x="274" y="309"/>
                  </a:lnTo>
                  <a:lnTo>
                    <a:pt x="269" y="288"/>
                  </a:lnTo>
                  <a:lnTo>
                    <a:pt x="264" y="267"/>
                  </a:lnTo>
                  <a:lnTo>
                    <a:pt x="261" y="244"/>
                  </a:lnTo>
                  <a:lnTo>
                    <a:pt x="258" y="221"/>
                  </a:lnTo>
                  <a:lnTo>
                    <a:pt x="256" y="198"/>
                  </a:lnTo>
                  <a:lnTo>
                    <a:pt x="253" y="174"/>
                  </a:lnTo>
                  <a:lnTo>
                    <a:pt x="252" y="151"/>
                  </a:lnTo>
                  <a:lnTo>
                    <a:pt x="251" y="102"/>
                  </a:lnTo>
                  <a:lnTo>
                    <a:pt x="228" y="152"/>
                  </a:lnTo>
                  <a:lnTo>
                    <a:pt x="182" y="130"/>
                  </a:lnTo>
                  <a:lnTo>
                    <a:pt x="197" y="97"/>
                  </a:lnTo>
                  <a:lnTo>
                    <a:pt x="56" y="66"/>
                  </a:lnTo>
                  <a:lnTo>
                    <a:pt x="56" y="66"/>
                  </a:lnTo>
                  <a:lnTo>
                    <a:pt x="58" y="85"/>
                  </a:lnTo>
                  <a:lnTo>
                    <a:pt x="60" y="105"/>
                  </a:lnTo>
                  <a:lnTo>
                    <a:pt x="63" y="123"/>
                  </a:lnTo>
                  <a:lnTo>
                    <a:pt x="68" y="142"/>
                  </a:lnTo>
                  <a:lnTo>
                    <a:pt x="72" y="159"/>
                  </a:lnTo>
                  <a:lnTo>
                    <a:pt x="77" y="177"/>
                  </a:lnTo>
                  <a:lnTo>
                    <a:pt x="83" y="192"/>
                  </a:lnTo>
                  <a:lnTo>
                    <a:pt x="89" y="208"/>
                  </a:lnTo>
                  <a:lnTo>
                    <a:pt x="96" y="222"/>
                  </a:lnTo>
                  <a:lnTo>
                    <a:pt x="102" y="236"/>
                  </a:lnTo>
                  <a:lnTo>
                    <a:pt x="118" y="263"/>
                  </a:lnTo>
                  <a:lnTo>
                    <a:pt x="135" y="288"/>
                  </a:lnTo>
                  <a:lnTo>
                    <a:pt x="153" y="311"/>
                  </a:lnTo>
                  <a:lnTo>
                    <a:pt x="153" y="311"/>
                  </a:lnTo>
                  <a:lnTo>
                    <a:pt x="172" y="332"/>
                  </a:lnTo>
                  <a:lnTo>
                    <a:pt x="191" y="350"/>
                  </a:lnTo>
                  <a:lnTo>
                    <a:pt x="212" y="369"/>
                  </a:lnTo>
                  <a:lnTo>
                    <a:pt x="234" y="385"/>
                  </a:lnTo>
                  <a:lnTo>
                    <a:pt x="256" y="401"/>
                  </a:lnTo>
                  <a:lnTo>
                    <a:pt x="279" y="417"/>
                  </a:lnTo>
                  <a:lnTo>
                    <a:pt x="326" y="446"/>
                  </a:lnTo>
                  <a:lnTo>
                    <a:pt x="326" y="446"/>
                  </a:lnTo>
                  <a:close/>
                  <a:moveTo>
                    <a:pt x="304" y="70"/>
                  </a:moveTo>
                  <a:lnTo>
                    <a:pt x="304" y="70"/>
                  </a:lnTo>
                  <a:lnTo>
                    <a:pt x="304" y="120"/>
                  </a:lnTo>
                  <a:lnTo>
                    <a:pt x="307" y="170"/>
                  </a:lnTo>
                  <a:lnTo>
                    <a:pt x="309" y="194"/>
                  </a:lnTo>
                  <a:lnTo>
                    <a:pt x="312" y="218"/>
                  </a:lnTo>
                  <a:lnTo>
                    <a:pt x="315" y="242"/>
                  </a:lnTo>
                  <a:lnTo>
                    <a:pt x="320" y="266"/>
                  </a:lnTo>
                  <a:lnTo>
                    <a:pt x="320" y="266"/>
                  </a:lnTo>
                  <a:lnTo>
                    <a:pt x="325" y="288"/>
                  </a:lnTo>
                  <a:lnTo>
                    <a:pt x="331" y="312"/>
                  </a:lnTo>
                  <a:lnTo>
                    <a:pt x="339" y="335"/>
                  </a:lnTo>
                  <a:lnTo>
                    <a:pt x="348" y="358"/>
                  </a:lnTo>
                  <a:lnTo>
                    <a:pt x="358" y="380"/>
                  </a:lnTo>
                  <a:lnTo>
                    <a:pt x="368" y="401"/>
                  </a:lnTo>
                  <a:lnTo>
                    <a:pt x="381" y="423"/>
                  </a:lnTo>
                  <a:lnTo>
                    <a:pt x="394" y="445"/>
                  </a:lnTo>
                  <a:lnTo>
                    <a:pt x="394" y="445"/>
                  </a:lnTo>
                  <a:lnTo>
                    <a:pt x="398" y="448"/>
                  </a:lnTo>
                  <a:lnTo>
                    <a:pt x="401" y="450"/>
                  </a:lnTo>
                  <a:lnTo>
                    <a:pt x="404" y="452"/>
                  </a:lnTo>
                  <a:lnTo>
                    <a:pt x="407" y="453"/>
                  </a:lnTo>
                  <a:lnTo>
                    <a:pt x="412" y="453"/>
                  </a:lnTo>
                  <a:lnTo>
                    <a:pt x="416" y="453"/>
                  </a:lnTo>
                  <a:lnTo>
                    <a:pt x="419" y="452"/>
                  </a:lnTo>
                  <a:lnTo>
                    <a:pt x="424" y="450"/>
                  </a:lnTo>
                  <a:lnTo>
                    <a:pt x="424" y="450"/>
                  </a:lnTo>
                  <a:lnTo>
                    <a:pt x="427" y="447"/>
                  </a:lnTo>
                  <a:lnTo>
                    <a:pt x="429" y="444"/>
                  </a:lnTo>
                  <a:lnTo>
                    <a:pt x="430" y="440"/>
                  </a:lnTo>
                  <a:lnTo>
                    <a:pt x="431" y="436"/>
                  </a:lnTo>
                  <a:lnTo>
                    <a:pt x="432" y="433"/>
                  </a:lnTo>
                  <a:lnTo>
                    <a:pt x="431" y="428"/>
                  </a:lnTo>
                  <a:lnTo>
                    <a:pt x="430" y="425"/>
                  </a:lnTo>
                  <a:lnTo>
                    <a:pt x="428" y="421"/>
                  </a:lnTo>
                  <a:lnTo>
                    <a:pt x="428" y="421"/>
                  </a:lnTo>
                  <a:lnTo>
                    <a:pt x="416" y="402"/>
                  </a:lnTo>
                  <a:lnTo>
                    <a:pt x="404" y="382"/>
                  </a:lnTo>
                  <a:lnTo>
                    <a:pt x="394" y="362"/>
                  </a:lnTo>
                  <a:lnTo>
                    <a:pt x="386" y="342"/>
                  </a:lnTo>
                  <a:lnTo>
                    <a:pt x="378" y="321"/>
                  </a:lnTo>
                  <a:lnTo>
                    <a:pt x="371" y="300"/>
                  </a:lnTo>
                  <a:lnTo>
                    <a:pt x="365" y="279"/>
                  </a:lnTo>
                  <a:lnTo>
                    <a:pt x="360" y="257"/>
                  </a:lnTo>
                  <a:lnTo>
                    <a:pt x="360" y="257"/>
                  </a:lnTo>
                  <a:lnTo>
                    <a:pt x="355" y="234"/>
                  </a:lnTo>
                  <a:lnTo>
                    <a:pt x="352" y="212"/>
                  </a:lnTo>
                  <a:lnTo>
                    <a:pt x="350" y="189"/>
                  </a:lnTo>
                  <a:lnTo>
                    <a:pt x="348" y="166"/>
                  </a:lnTo>
                  <a:lnTo>
                    <a:pt x="346" y="119"/>
                  </a:lnTo>
                  <a:lnTo>
                    <a:pt x="346" y="70"/>
                  </a:lnTo>
                  <a:lnTo>
                    <a:pt x="346" y="70"/>
                  </a:lnTo>
                  <a:lnTo>
                    <a:pt x="345" y="67"/>
                  </a:lnTo>
                  <a:lnTo>
                    <a:pt x="343" y="63"/>
                  </a:lnTo>
                  <a:lnTo>
                    <a:pt x="342" y="59"/>
                  </a:lnTo>
                  <a:lnTo>
                    <a:pt x="339" y="56"/>
                  </a:lnTo>
                  <a:lnTo>
                    <a:pt x="337" y="54"/>
                  </a:lnTo>
                  <a:lnTo>
                    <a:pt x="333" y="52"/>
                  </a:lnTo>
                  <a:lnTo>
                    <a:pt x="329" y="51"/>
                  </a:lnTo>
                  <a:lnTo>
                    <a:pt x="325" y="50"/>
                  </a:lnTo>
                  <a:lnTo>
                    <a:pt x="325" y="50"/>
                  </a:lnTo>
                  <a:lnTo>
                    <a:pt x="321" y="51"/>
                  </a:lnTo>
                  <a:lnTo>
                    <a:pt x="317" y="52"/>
                  </a:lnTo>
                  <a:lnTo>
                    <a:pt x="313" y="53"/>
                  </a:lnTo>
                  <a:lnTo>
                    <a:pt x="311" y="56"/>
                  </a:lnTo>
                  <a:lnTo>
                    <a:pt x="308" y="58"/>
                  </a:lnTo>
                  <a:lnTo>
                    <a:pt x="307" y="63"/>
                  </a:lnTo>
                  <a:lnTo>
                    <a:pt x="304" y="66"/>
                  </a:lnTo>
                  <a:lnTo>
                    <a:pt x="304" y="70"/>
                  </a:lnTo>
                  <a:lnTo>
                    <a:pt x="304" y="7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 name="组合 4"/>
          <p:cNvGrpSpPr/>
          <p:nvPr/>
        </p:nvGrpSpPr>
        <p:grpSpPr>
          <a:xfrm>
            <a:off x="9011547" y="1376251"/>
            <a:ext cx="1151051" cy="1151466"/>
            <a:chOff x="5030788" y="1708150"/>
            <a:chExt cx="1176338" cy="1176338"/>
          </a:xfrm>
        </p:grpSpPr>
        <p:sp>
          <p:nvSpPr>
            <p:cNvPr id="6" name="Freeform 6"/>
            <p:cNvSpPr>
              <a:spLocks/>
            </p:cNvSpPr>
            <p:nvPr/>
          </p:nvSpPr>
          <p:spPr bwMode="auto">
            <a:xfrm>
              <a:off x="5030788" y="1708150"/>
              <a:ext cx="1176338" cy="1176338"/>
            </a:xfrm>
            <a:custGeom>
              <a:avLst/>
              <a:gdLst>
                <a:gd name="T0" fmla="*/ 1481 w 1482"/>
                <a:gd name="T1" fmla="*/ 780 h 1482"/>
                <a:gd name="T2" fmla="*/ 1467 w 1482"/>
                <a:gd name="T3" fmla="*/ 890 h 1482"/>
                <a:gd name="T4" fmla="*/ 1436 w 1482"/>
                <a:gd name="T5" fmla="*/ 997 h 1482"/>
                <a:gd name="T6" fmla="*/ 1392 w 1482"/>
                <a:gd name="T7" fmla="*/ 1094 h 1482"/>
                <a:gd name="T8" fmla="*/ 1334 w 1482"/>
                <a:gd name="T9" fmla="*/ 1185 h 1482"/>
                <a:gd name="T10" fmla="*/ 1265 w 1482"/>
                <a:gd name="T11" fmla="*/ 1265 h 1482"/>
                <a:gd name="T12" fmla="*/ 1185 w 1482"/>
                <a:gd name="T13" fmla="*/ 1335 h 1482"/>
                <a:gd name="T14" fmla="*/ 1094 w 1482"/>
                <a:gd name="T15" fmla="*/ 1393 h 1482"/>
                <a:gd name="T16" fmla="*/ 996 w 1482"/>
                <a:gd name="T17" fmla="*/ 1437 h 1482"/>
                <a:gd name="T18" fmla="*/ 890 w 1482"/>
                <a:gd name="T19" fmla="*/ 1467 h 1482"/>
                <a:gd name="T20" fmla="*/ 779 w 1482"/>
                <a:gd name="T21" fmla="*/ 1481 h 1482"/>
                <a:gd name="T22" fmla="*/ 703 w 1482"/>
                <a:gd name="T23" fmla="*/ 1481 h 1482"/>
                <a:gd name="T24" fmla="*/ 592 w 1482"/>
                <a:gd name="T25" fmla="*/ 1467 h 1482"/>
                <a:gd name="T26" fmla="*/ 487 w 1482"/>
                <a:gd name="T27" fmla="*/ 1437 h 1482"/>
                <a:gd name="T28" fmla="*/ 388 w 1482"/>
                <a:gd name="T29" fmla="*/ 1393 h 1482"/>
                <a:gd name="T30" fmla="*/ 298 w 1482"/>
                <a:gd name="T31" fmla="*/ 1335 h 1482"/>
                <a:gd name="T32" fmla="*/ 217 w 1482"/>
                <a:gd name="T33" fmla="*/ 1265 h 1482"/>
                <a:gd name="T34" fmla="*/ 147 w 1482"/>
                <a:gd name="T35" fmla="*/ 1185 h 1482"/>
                <a:gd name="T36" fmla="*/ 89 w 1482"/>
                <a:gd name="T37" fmla="*/ 1094 h 1482"/>
                <a:gd name="T38" fmla="*/ 45 w 1482"/>
                <a:gd name="T39" fmla="*/ 997 h 1482"/>
                <a:gd name="T40" fmla="*/ 15 w 1482"/>
                <a:gd name="T41" fmla="*/ 890 h 1482"/>
                <a:gd name="T42" fmla="*/ 1 w 1482"/>
                <a:gd name="T43" fmla="*/ 780 h 1482"/>
                <a:gd name="T44" fmla="*/ 1 w 1482"/>
                <a:gd name="T45" fmla="*/ 704 h 1482"/>
                <a:gd name="T46" fmla="*/ 15 w 1482"/>
                <a:gd name="T47" fmla="*/ 592 h 1482"/>
                <a:gd name="T48" fmla="*/ 45 w 1482"/>
                <a:gd name="T49" fmla="*/ 486 h 1482"/>
                <a:gd name="T50" fmla="*/ 89 w 1482"/>
                <a:gd name="T51" fmla="*/ 389 h 1482"/>
                <a:gd name="T52" fmla="*/ 147 w 1482"/>
                <a:gd name="T53" fmla="*/ 299 h 1482"/>
                <a:gd name="T54" fmla="*/ 217 w 1482"/>
                <a:gd name="T55" fmla="*/ 217 h 1482"/>
                <a:gd name="T56" fmla="*/ 298 w 1482"/>
                <a:gd name="T57" fmla="*/ 148 h 1482"/>
                <a:gd name="T58" fmla="*/ 388 w 1482"/>
                <a:gd name="T59" fmla="*/ 90 h 1482"/>
                <a:gd name="T60" fmla="*/ 487 w 1482"/>
                <a:gd name="T61" fmla="*/ 46 h 1482"/>
                <a:gd name="T62" fmla="*/ 592 w 1482"/>
                <a:gd name="T63" fmla="*/ 15 h 1482"/>
                <a:gd name="T64" fmla="*/ 703 w 1482"/>
                <a:gd name="T65" fmla="*/ 1 h 1482"/>
                <a:gd name="T66" fmla="*/ 779 w 1482"/>
                <a:gd name="T67" fmla="*/ 1 h 1482"/>
                <a:gd name="T68" fmla="*/ 890 w 1482"/>
                <a:gd name="T69" fmla="*/ 15 h 1482"/>
                <a:gd name="T70" fmla="*/ 996 w 1482"/>
                <a:gd name="T71" fmla="*/ 46 h 1482"/>
                <a:gd name="T72" fmla="*/ 1094 w 1482"/>
                <a:gd name="T73" fmla="*/ 90 h 1482"/>
                <a:gd name="T74" fmla="*/ 1185 w 1482"/>
                <a:gd name="T75" fmla="*/ 148 h 1482"/>
                <a:gd name="T76" fmla="*/ 1265 w 1482"/>
                <a:gd name="T77" fmla="*/ 217 h 1482"/>
                <a:gd name="T78" fmla="*/ 1334 w 1482"/>
                <a:gd name="T79" fmla="*/ 299 h 1482"/>
                <a:gd name="T80" fmla="*/ 1392 w 1482"/>
                <a:gd name="T81" fmla="*/ 389 h 1482"/>
                <a:gd name="T82" fmla="*/ 1436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8" y="818"/>
                  </a:lnTo>
                  <a:lnTo>
                    <a:pt x="1473" y="854"/>
                  </a:lnTo>
                  <a:lnTo>
                    <a:pt x="1467" y="890"/>
                  </a:lnTo>
                  <a:lnTo>
                    <a:pt x="1458" y="926"/>
                  </a:lnTo>
                  <a:lnTo>
                    <a:pt x="1448" y="962"/>
                  </a:lnTo>
                  <a:lnTo>
                    <a:pt x="1436" y="997"/>
                  </a:lnTo>
                  <a:lnTo>
                    <a:pt x="1423" y="1029"/>
                  </a:lnTo>
                  <a:lnTo>
                    <a:pt x="1408" y="1063"/>
                  </a:lnTo>
                  <a:lnTo>
                    <a:pt x="1392" y="1094"/>
                  </a:lnTo>
                  <a:lnTo>
                    <a:pt x="1375" y="1126"/>
                  </a:lnTo>
                  <a:lnTo>
                    <a:pt x="1355" y="1155"/>
                  </a:lnTo>
                  <a:lnTo>
                    <a:pt x="1334" y="1185"/>
                  </a:lnTo>
                  <a:lnTo>
                    <a:pt x="1313" y="1213"/>
                  </a:lnTo>
                  <a:lnTo>
                    <a:pt x="1289" y="1240"/>
                  </a:lnTo>
                  <a:lnTo>
                    <a:pt x="1265" y="1265"/>
                  </a:lnTo>
                  <a:lnTo>
                    <a:pt x="1239" y="1290"/>
                  </a:lnTo>
                  <a:lnTo>
                    <a:pt x="1212" y="1313"/>
                  </a:lnTo>
                  <a:lnTo>
                    <a:pt x="1185" y="1335"/>
                  </a:lnTo>
                  <a:lnTo>
                    <a:pt x="1155" y="1356"/>
                  </a:lnTo>
                  <a:lnTo>
                    <a:pt x="1125" y="1375"/>
                  </a:lnTo>
                  <a:lnTo>
                    <a:pt x="1094" y="1393"/>
                  </a:lnTo>
                  <a:lnTo>
                    <a:pt x="1062" y="1409"/>
                  </a:lnTo>
                  <a:lnTo>
                    <a:pt x="1029" y="1424"/>
                  </a:lnTo>
                  <a:lnTo>
                    <a:pt x="996" y="1437"/>
                  </a:lnTo>
                  <a:lnTo>
                    <a:pt x="961" y="1449"/>
                  </a:lnTo>
                  <a:lnTo>
                    <a:pt x="926" y="1459"/>
                  </a:lnTo>
                  <a:lnTo>
                    <a:pt x="890" y="1467"/>
                  </a:lnTo>
                  <a:lnTo>
                    <a:pt x="853" y="1473"/>
                  </a:lnTo>
                  <a:lnTo>
                    <a:pt x="817" y="1479"/>
                  </a:lnTo>
                  <a:lnTo>
                    <a:pt x="779" y="1481"/>
                  </a:lnTo>
                  <a:lnTo>
                    <a:pt x="741" y="1482"/>
                  </a:lnTo>
                  <a:lnTo>
                    <a:pt x="741" y="1482"/>
                  </a:lnTo>
                  <a:lnTo>
                    <a:pt x="703" y="1481"/>
                  </a:lnTo>
                  <a:lnTo>
                    <a:pt x="665" y="1479"/>
                  </a:lnTo>
                  <a:lnTo>
                    <a:pt x="628" y="1473"/>
                  </a:lnTo>
                  <a:lnTo>
                    <a:pt x="592" y="1467"/>
                  </a:lnTo>
                  <a:lnTo>
                    <a:pt x="556" y="1459"/>
                  </a:lnTo>
                  <a:lnTo>
                    <a:pt x="520" y="1449"/>
                  </a:lnTo>
                  <a:lnTo>
                    <a:pt x="487" y="1437"/>
                  </a:lnTo>
                  <a:lnTo>
                    <a:pt x="453" y="1424"/>
                  </a:lnTo>
                  <a:lnTo>
                    <a:pt x="419" y="1409"/>
                  </a:lnTo>
                  <a:lnTo>
                    <a:pt x="388" y="1393"/>
                  </a:lnTo>
                  <a:lnTo>
                    <a:pt x="356" y="1375"/>
                  </a:lnTo>
                  <a:lnTo>
                    <a:pt x="327" y="1356"/>
                  </a:lnTo>
                  <a:lnTo>
                    <a:pt x="298" y="1335"/>
                  </a:lnTo>
                  <a:lnTo>
                    <a:pt x="269" y="1313"/>
                  </a:lnTo>
                  <a:lnTo>
                    <a:pt x="242" y="1290"/>
                  </a:lnTo>
                  <a:lnTo>
                    <a:pt x="217" y="1265"/>
                  </a:lnTo>
                  <a:lnTo>
                    <a:pt x="192" y="1240"/>
                  </a:lnTo>
                  <a:lnTo>
                    <a:pt x="170" y="1213"/>
                  </a:lnTo>
                  <a:lnTo>
                    <a:pt x="147" y="1185"/>
                  </a:lnTo>
                  <a:lnTo>
                    <a:pt x="126" y="1155"/>
                  </a:lnTo>
                  <a:lnTo>
                    <a:pt x="108" y="1126"/>
                  </a:lnTo>
                  <a:lnTo>
                    <a:pt x="89" y="1094"/>
                  </a:lnTo>
                  <a:lnTo>
                    <a:pt x="73" y="1063"/>
                  </a:lnTo>
                  <a:lnTo>
                    <a:pt x="58" y="1029"/>
                  </a:lnTo>
                  <a:lnTo>
                    <a:pt x="45" y="997"/>
                  </a:lnTo>
                  <a:lnTo>
                    <a:pt x="34" y="962"/>
                  </a:lnTo>
                  <a:lnTo>
                    <a:pt x="23" y="926"/>
                  </a:lnTo>
                  <a:lnTo>
                    <a:pt x="15" y="890"/>
                  </a:lnTo>
                  <a:lnTo>
                    <a:pt x="9" y="854"/>
                  </a:lnTo>
                  <a:lnTo>
                    <a:pt x="4" y="818"/>
                  </a:lnTo>
                  <a:lnTo>
                    <a:pt x="1" y="780"/>
                  </a:lnTo>
                  <a:lnTo>
                    <a:pt x="0" y="742"/>
                  </a:lnTo>
                  <a:lnTo>
                    <a:pt x="0" y="742"/>
                  </a:lnTo>
                  <a:lnTo>
                    <a:pt x="1" y="704"/>
                  </a:lnTo>
                  <a:lnTo>
                    <a:pt x="4" y="666"/>
                  </a:lnTo>
                  <a:lnTo>
                    <a:pt x="9" y="629"/>
                  </a:lnTo>
                  <a:lnTo>
                    <a:pt x="15" y="592"/>
                  </a:lnTo>
                  <a:lnTo>
                    <a:pt x="23" y="556"/>
                  </a:lnTo>
                  <a:lnTo>
                    <a:pt x="34" y="521"/>
                  </a:lnTo>
                  <a:lnTo>
                    <a:pt x="45" y="486"/>
                  </a:lnTo>
                  <a:lnTo>
                    <a:pt x="58" y="453"/>
                  </a:lnTo>
                  <a:lnTo>
                    <a:pt x="73" y="420"/>
                  </a:lnTo>
                  <a:lnTo>
                    <a:pt x="89" y="389"/>
                  </a:lnTo>
                  <a:lnTo>
                    <a:pt x="108" y="357"/>
                  </a:lnTo>
                  <a:lnTo>
                    <a:pt x="126" y="327"/>
                  </a:lnTo>
                  <a:lnTo>
                    <a:pt x="147" y="299"/>
                  </a:lnTo>
                  <a:lnTo>
                    <a:pt x="170" y="270"/>
                  </a:lnTo>
                  <a:lnTo>
                    <a:pt x="192" y="243"/>
                  </a:lnTo>
                  <a:lnTo>
                    <a:pt x="217" y="217"/>
                  </a:lnTo>
                  <a:lnTo>
                    <a:pt x="242" y="193"/>
                  </a:lnTo>
                  <a:lnTo>
                    <a:pt x="269" y="169"/>
                  </a:lnTo>
                  <a:lnTo>
                    <a:pt x="298" y="148"/>
                  </a:lnTo>
                  <a:lnTo>
                    <a:pt x="327" y="127"/>
                  </a:lnTo>
                  <a:lnTo>
                    <a:pt x="356" y="107"/>
                  </a:lnTo>
                  <a:lnTo>
                    <a:pt x="388" y="90"/>
                  </a:lnTo>
                  <a:lnTo>
                    <a:pt x="419" y="74"/>
                  </a:lnTo>
                  <a:lnTo>
                    <a:pt x="453" y="59"/>
                  </a:lnTo>
                  <a:lnTo>
                    <a:pt x="487" y="46"/>
                  </a:lnTo>
                  <a:lnTo>
                    <a:pt x="520" y="34"/>
                  </a:lnTo>
                  <a:lnTo>
                    <a:pt x="556" y="24"/>
                  </a:lnTo>
                  <a:lnTo>
                    <a:pt x="592" y="15"/>
                  </a:lnTo>
                  <a:lnTo>
                    <a:pt x="628" y="9"/>
                  </a:lnTo>
                  <a:lnTo>
                    <a:pt x="665" y="4"/>
                  </a:lnTo>
                  <a:lnTo>
                    <a:pt x="703" y="1"/>
                  </a:lnTo>
                  <a:lnTo>
                    <a:pt x="741" y="0"/>
                  </a:lnTo>
                  <a:lnTo>
                    <a:pt x="741" y="0"/>
                  </a:lnTo>
                  <a:lnTo>
                    <a:pt x="779" y="1"/>
                  </a:lnTo>
                  <a:lnTo>
                    <a:pt x="817" y="4"/>
                  </a:lnTo>
                  <a:lnTo>
                    <a:pt x="853" y="9"/>
                  </a:lnTo>
                  <a:lnTo>
                    <a:pt x="890" y="15"/>
                  </a:lnTo>
                  <a:lnTo>
                    <a:pt x="926" y="24"/>
                  </a:lnTo>
                  <a:lnTo>
                    <a:pt x="961" y="34"/>
                  </a:lnTo>
                  <a:lnTo>
                    <a:pt x="996" y="46"/>
                  </a:lnTo>
                  <a:lnTo>
                    <a:pt x="1029" y="59"/>
                  </a:lnTo>
                  <a:lnTo>
                    <a:pt x="1062" y="74"/>
                  </a:lnTo>
                  <a:lnTo>
                    <a:pt x="1094" y="90"/>
                  </a:lnTo>
                  <a:lnTo>
                    <a:pt x="1125" y="107"/>
                  </a:lnTo>
                  <a:lnTo>
                    <a:pt x="1155" y="127"/>
                  </a:lnTo>
                  <a:lnTo>
                    <a:pt x="1185" y="148"/>
                  </a:lnTo>
                  <a:lnTo>
                    <a:pt x="1212" y="169"/>
                  </a:lnTo>
                  <a:lnTo>
                    <a:pt x="1239" y="193"/>
                  </a:lnTo>
                  <a:lnTo>
                    <a:pt x="1265" y="217"/>
                  </a:lnTo>
                  <a:lnTo>
                    <a:pt x="1289" y="243"/>
                  </a:lnTo>
                  <a:lnTo>
                    <a:pt x="1313" y="270"/>
                  </a:lnTo>
                  <a:lnTo>
                    <a:pt x="1334" y="299"/>
                  </a:lnTo>
                  <a:lnTo>
                    <a:pt x="1355" y="327"/>
                  </a:lnTo>
                  <a:lnTo>
                    <a:pt x="1375" y="357"/>
                  </a:lnTo>
                  <a:lnTo>
                    <a:pt x="1392" y="389"/>
                  </a:lnTo>
                  <a:lnTo>
                    <a:pt x="1408" y="420"/>
                  </a:lnTo>
                  <a:lnTo>
                    <a:pt x="1423" y="453"/>
                  </a:lnTo>
                  <a:lnTo>
                    <a:pt x="1436" y="486"/>
                  </a:lnTo>
                  <a:lnTo>
                    <a:pt x="1448" y="521"/>
                  </a:lnTo>
                  <a:lnTo>
                    <a:pt x="1458" y="556"/>
                  </a:lnTo>
                  <a:lnTo>
                    <a:pt x="1467" y="592"/>
                  </a:lnTo>
                  <a:lnTo>
                    <a:pt x="1473" y="629"/>
                  </a:lnTo>
                  <a:lnTo>
                    <a:pt x="1478" y="666"/>
                  </a:lnTo>
                  <a:lnTo>
                    <a:pt x="1481" y="704"/>
                  </a:lnTo>
                  <a:lnTo>
                    <a:pt x="1482" y="742"/>
                  </a:lnTo>
                  <a:lnTo>
                    <a:pt x="1482" y="742"/>
                  </a:ln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7" name="Freeform 10"/>
            <p:cNvSpPr>
              <a:spLocks noEditPoints="1"/>
            </p:cNvSpPr>
            <p:nvPr/>
          </p:nvSpPr>
          <p:spPr bwMode="auto">
            <a:xfrm>
              <a:off x="5280025" y="1862138"/>
              <a:ext cx="701675" cy="965200"/>
            </a:xfrm>
            <a:custGeom>
              <a:avLst/>
              <a:gdLst>
                <a:gd name="T0" fmla="*/ 117 w 885"/>
                <a:gd name="T1" fmla="*/ 744 h 1217"/>
                <a:gd name="T2" fmla="*/ 34 w 885"/>
                <a:gd name="T3" fmla="*/ 538 h 1217"/>
                <a:gd name="T4" fmla="*/ 22 w 885"/>
                <a:gd name="T5" fmla="*/ 365 h 1217"/>
                <a:gd name="T6" fmla="*/ 109 w 885"/>
                <a:gd name="T7" fmla="*/ 162 h 1217"/>
                <a:gd name="T8" fmla="*/ 291 w 885"/>
                <a:gd name="T9" fmla="*/ 61 h 1217"/>
                <a:gd name="T10" fmla="*/ 459 w 885"/>
                <a:gd name="T11" fmla="*/ 0 h 1217"/>
                <a:gd name="T12" fmla="*/ 663 w 885"/>
                <a:gd name="T13" fmla="*/ 87 h 1217"/>
                <a:gd name="T14" fmla="*/ 795 w 885"/>
                <a:gd name="T15" fmla="*/ 200 h 1217"/>
                <a:gd name="T16" fmla="*/ 876 w 885"/>
                <a:gd name="T17" fmla="*/ 405 h 1217"/>
                <a:gd name="T18" fmla="*/ 818 w 885"/>
                <a:gd name="T19" fmla="*/ 606 h 1217"/>
                <a:gd name="T20" fmla="*/ 745 w 885"/>
                <a:gd name="T21" fmla="*/ 766 h 1217"/>
                <a:gd name="T22" fmla="*/ 506 w 885"/>
                <a:gd name="T23" fmla="*/ 867 h 1217"/>
                <a:gd name="T24" fmla="*/ 432 w 885"/>
                <a:gd name="T25" fmla="*/ 885 h 1217"/>
                <a:gd name="T26" fmla="*/ 411 w 885"/>
                <a:gd name="T27" fmla="*/ 208 h 1217"/>
                <a:gd name="T28" fmla="*/ 398 w 885"/>
                <a:gd name="T29" fmla="*/ 327 h 1217"/>
                <a:gd name="T30" fmla="*/ 643 w 885"/>
                <a:gd name="T31" fmla="*/ 211 h 1217"/>
                <a:gd name="T32" fmla="*/ 727 w 885"/>
                <a:gd name="T33" fmla="*/ 455 h 1217"/>
                <a:gd name="T34" fmla="*/ 659 w 885"/>
                <a:gd name="T35" fmla="*/ 618 h 1217"/>
                <a:gd name="T36" fmla="*/ 513 w 885"/>
                <a:gd name="T37" fmla="*/ 716 h 1217"/>
                <a:gd name="T38" fmla="*/ 306 w 885"/>
                <a:gd name="T39" fmla="*/ 706 h 1217"/>
                <a:gd name="T40" fmla="*/ 135 w 885"/>
                <a:gd name="T41" fmla="*/ 526 h 1217"/>
                <a:gd name="T42" fmla="*/ 338 w 885"/>
                <a:gd name="T43" fmla="*/ 742 h 1217"/>
                <a:gd name="T44" fmla="*/ 553 w 885"/>
                <a:gd name="T45" fmla="*/ 741 h 1217"/>
                <a:gd name="T46" fmla="*/ 698 w 885"/>
                <a:gd name="T47" fmla="*/ 632 h 1217"/>
                <a:gd name="T48" fmla="*/ 761 w 885"/>
                <a:gd name="T49" fmla="*/ 457 h 1217"/>
                <a:gd name="T50" fmla="*/ 715 w 885"/>
                <a:gd name="T51" fmla="*/ 275 h 1217"/>
                <a:gd name="T52" fmla="*/ 486 w 885"/>
                <a:gd name="T53" fmla="*/ 124 h 1217"/>
                <a:gd name="T54" fmla="*/ 224 w 885"/>
                <a:gd name="T55" fmla="*/ 703 h 1217"/>
                <a:gd name="T56" fmla="*/ 243 w 885"/>
                <a:gd name="T57" fmla="*/ 718 h 1217"/>
                <a:gd name="T58" fmla="*/ 270 w 885"/>
                <a:gd name="T59" fmla="*/ 735 h 1217"/>
                <a:gd name="T60" fmla="*/ 304 w 885"/>
                <a:gd name="T61" fmla="*/ 753 h 1217"/>
                <a:gd name="T62" fmla="*/ 334 w 885"/>
                <a:gd name="T63" fmla="*/ 765 h 1217"/>
                <a:gd name="T64" fmla="*/ 366 w 885"/>
                <a:gd name="T65" fmla="*/ 773 h 1217"/>
                <a:gd name="T66" fmla="*/ 399 w 885"/>
                <a:gd name="T67" fmla="*/ 780 h 1217"/>
                <a:gd name="T68" fmla="*/ 443 w 885"/>
                <a:gd name="T69" fmla="*/ 782 h 1217"/>
                <a:gd name="T70" fmla="*/ 454 w 885"/>
                <a:gd name="T71" fmla="*/ 782 h 1217"/>
                <a:gd name="T72" fmla="*/ 457 w 885"/>
                <a:gd name="T73" fmla="*/ 782 h 1217"/>
                <a:gd name="T74" fmla="*/ 458 w 885"/>
                <a:gd name="T75" fmla="*/ 782 h 1217"/>
                <a:gd name="T76" fmla="*/ 459 w 885"/>
                <a:gd name="T77" fmla="*/ 782 h 1217"/>
                <a:gd name="T78" fmla="*/ 461 w 885"/>
                <a:gd name="T79" fmla="*/ 782 h 1217"/>
                <a:gd name="T80" fmla="*/ 462 w 885"/>
                <a:gd name="T81" fmla="*/ 782 h 1217"/>
                <a:gd name="T82" fmla="*/ 463 w 885"/>
                <a:gd name="T83" fmla="*/ 782 h 1217"/>
                <a:gd name="T84" fmla="*/ 466 w 885"/>
                <a:gd name="T85" fmla="*/ 781 h 1217"/>
                <a:gd name="T86" fmla="*/ 472 w 885"/>
                <a:gd name="T87" fmla="*/ 781 h 1217"/>
                <a:gd name="T88" fmla="*/ 485 w 885"/>
                <a:gd name="T89" fmla="*/ 780 h 1217"/>
                <a:gd name="T90" fmla="*/ 512 w 885"/>
                <a:gd name="T91" fmla="*/ 775 h 1217"/>
                <a:gd name="T92" fmla="*/ 545 w 885"/>
                <a:gd name="T93" fmla="*/ 767 h 1217"/>
                <a:gd name="T94" fmla="*/ 576 w 885"/>
                <a:gd name="T95" fmla="*/ 755 h 1217"/>
                <a:gd name="T96" fmla="*/ 606 w 885"/>
                <a:gd name="T97" fmla="*/ 741 h 1217"/>
                <a:gd name="T98" fmla="*/ 638 w 885"/>
                <a:gd name="T99" fmla="*/ 720 h 1217"/>
                <a:gd name="T100" fmla="*/ 668 w 885"/>
                <a:gd name="T101" fmla="*/ 697 h 1217"/>
                <a:gd name="T102" fmla="*/ 685 w 885"/>
                <a:gd name="T103" fmla="*/ 681 h 1217"/>
                <a:gd name="T104" fmla="*/ 695 w 885"/>
                <a:gd name="T105" fmla="*/ 670 h 1217"/>
                <a:gd name="T106" fmla="*/ 771 w 885"/>
                <a:gd name="T107" fmla="*/ 536 h 1217"/>
                <a:gd name="T108" fmla="*/ 773 w 885"/>
                <a:gd name="T109" fmla="*/ 355 h 1217"/>
                <a:gd name="T110" fmla="*/ 672 w 885"/>
                <a:gd name="T111" fmla="*/ 188 h 1217"/>
                <a:gd name="T112" fmla="*/ 495 w 885"/>
                <a:gd name="T113" fmla="*/ 103 h 1217"/>
                <a:gd name="T114" fmla="*/ 309 w 885"/>
                <a:gd name="T115" fmla="*/ 126 h 1217"/>
                <a:gd name="T116" fmla="*/ 160 w 885"/>
                <a:gd name="T117" fmla="*/ 250 h 1217"/>
                <a:gd name="T118" fmla="*/ 101 w 885"/>
                <a:gd name="T119" fmla="*/ 441 h 1217"/>
                <a:gd name="T120" fmla="*/ 158 w 885"/>
                <a:gd name="T121" fmla="*/ 63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5" h="1217">
                  <a:moveTo>
                    <a:pt x="212" y="796"/>
                  </a:moveTo>
                  <a:lnTo>
                    <a:pt x="125" y="1151"/>
                  </a:lnTo>
                  <a:lnTo>
                    <a:pt x="105" y="1154"/>
                  </a:lnTo>
                  <a:lnTo>
                    <a:pt x="194" y="790"/>
                  </a:lnTo>
                  <a:lnTo>
                    <a:pt x="194" y="790"/>
                  </a:lnTo>
                  <a:lnTo>
                    <a:pt x="178" y="783"/>
                  </a:lnTo>
                  <a:lnTo>
                    <a:pt x="162" y="775"/>
                  </a:lnTo>
                  <a:lnTo>
                    <a:pt x="162" y="775"/>
                  </a:lnTo>
                  <a:lnTo>
                    <a:pt x="149" y="769"/>
                  </a:lnTo>
                  <a:lnTo>
                    <a:pt x="137" y="761"/>
                  </a:lnTo>
                  <a:lnTo>
                    <a:pt x="127" y="753"/>
                  </a:lnTo>
                  <a:lnTo>
                    <a:pt x="117" y="744"/>
                  </a:lnTo>
                  <a:lnTo>
                    <a:pt x="110" y="732"/>
                  </a:lnTo>
                  <a:lnTo>
                    <a:pt x="102" y="719"/>
                  </a:lnTo>
                  <a:lnTo>
                    <a:pt x="96" y="704"/>
                  </a:lnTo>
                  <a:lnTo>
                    <a:pt x="90" y="685"/>
                  </a:lnTo>
                  <a:lnTo>
                    <a:pt x="90" y="685"/>
                  </a:lnTo>
                  <a:lnTo>
                    <a:pt x="77" y="639"/>
                  </a:lnTo>
                  <a:lnTo>
                    <a:pt x="69" y="616"/>
                  </a:lnTo>
                  <a:lnTo>
                    <a:pt x="61" y="594"/>
                  </a:lnTo>
                  <a:lnTo>
                    <a:pt x="61" y="594"/>
                  </a:lnTo>
                  <a:lnTo>
                    <a:pt x="48" y="565"/>
                  </a:lnTo>
                  <a:lnTo>
                    <a:pt x="34" y="538"/>
                  </a:lnTo>
                  <a:lnTo>
                    <a:pt x="34" y="538"/>
                  </a:lnTo>
                  <a:lnTo>
                    <a:pt x="20" y="509"/>
                  </a:lnTo>
                  <a:lnTo>
                    <a:pt x="14" y="495"/>
                  </a:lnTo>
                  <a:lnTo>
                    <a:pt x="9" y="480"/>
                  </a:lnTo>
                  <a:lnTo>
                    <a:pt x="9" y="480"/>
                  </a:lnTo>
                  <a:lnTo>
                    <a:pt x="4" y="466"/>
                  </a:lnTo>
                  <a:lnTo>
                    <a:pt x="1" y="452"/>
                  </a:lnTo>
                  <a:lnTo>
                    <a:pt x="0" y="439"/>
                  </a:lnTo>
                  <a:lnTo>
                    <a:pt x="0" y="426"/>
                  </a:lnTo>
                  <a:lnTo>
                    <a:pt x="2" y="412"/>
                  </a:lnTo>
                  <a:lnTo>
                    <a:pt x="6" y="398"/>
                  </a:lnTo>
                  <a:lnTo>
                    <a:pt x="13" y="382"/>
                  </a:lnTo>
                  <a:lnTo>
                    <a:pt x="22" y="365"/>
                  </a:lnTo>
                  <a:lnTo>
                    <a:pt x="22" y="365"/>
                  </a:lnTo>
                  <a:lnTo>
                    <a:pt x="44" y="323"/>
                  </a:lnTo>
                  <a:lnTo>
                    <a:pt x="55" y="302"/>
                  </a:lnTo>
                  <a:lnTo>
                    <a:pt x="66" y="280"/>
                  </a:lnTo>
                  <a:lnTo>
                    <a:pt x="66" y="280"/>
                  </a:lnTo>
                  <a:lnTo>
                    <a:pt x="77" y="251"/>
                  </a:lnTo>
                  <a:lnTo>
                    <a:pt x="87" y="222"/>
                  </a:lnTo>
                  <a:lnTo>
                    <a:pt x="87" y="222"/>
                  </a:lnTo>
                  <a:lnTo>
                    <a:pt x="97" y="191"/>
                  </a:lnTo>
                  <a:lnTo>
                    <a:pt x="102" y="177"/>
                  </a:lnTo>
                  <a:lnTo>
                    <a:pt x="109" y="162"/>
                  </a:lnTo>
                  <a:lnTo>
                    <a:pt x="109" y="162"/>
                  </a:lnTo>
                  <a:lnTo>
                    <a:pt x="116" y="149"/>
                  </a:lnTo>
                  <a:lnTo>
                    <a:pt x="124" y="138"/>
                  </a:lnTo>
                  <a:lnTo>
                    <a:pt x="131" y="127"/>
                  </a:lnTo>
                  <a:lnTo>
                    <a:pt x="141" y="119"/>
                  </a:lnTo>
                  <a:lnTo>
                    <a:pt x="153" y="110"/>
                  </a:lnTo>
                  <a:lnTo>
                    <a:pt x="166" y="102"/>
                  </a:lnTo>
                  <a:lnTo>
                    <a:pt x="181" y="96"/>
                  </a:lnTo>
                  <a:lnTo>
                    <a:pt x="200" y="90"/>
                  </a:lnTo>
                  <a:lnTo>
                    <a:pt x="200" y="90"/>
                  </a:lnTo>
                  <a:lnTo>
                    <a:pt x="245" y="77"/>
                  </a:lnTo>
                  <a:lnTo>
                    <a:pt x="268" y="70"/>
                  </a:lnTo>
                  <a:lnTo>
                    <a:pt x="291" y="61"/>
                  </a:lnTo>
                  <a:lnTo>
                    <a:pt x="291" y="61"/>
                  </a:lnTo>
                  <a:lnTo>
                    <a:pt x="320" y="49"/>
                  </a:lnTo>
                  <a:lnTo>
                    <a:pt x="347" y="35"/>
                  </a:lnTo>
                  <a:lnTo>
                    <a:pt x="347" y="35"/>
                  </a:lnTo>
                  <a:lnTo>
                    <a:pt x="376" y="20"/>
                  </a:lnTo>
                  <a:lnTo>
                    <a:pt x="390" y="14"/>
                  </a:lnTo>
                  <a:lnTo>
                    <a:pt x="405" y="9"/>
                  </a:lnTo>
                  <a:lnTo>
                    <a:pt x="405" y="9"/>
                  </a:lnTo>
                  <a:lnTo>
                    <a:pt x="419" y="5"/>
                  </a:lnTo>
                  <a:lnTo>
                    <a:pt x="432" y="1"/>
                  </a:lnTo>
                  <a:lnTo>
                    <a:pt x="446" y="0"/>
                  </a:lnTo>
                  <a:lnTo>
                    <a:pt x="459" y="0"/>
                  </a:lnTo>
                  <a:lnTo>
                    <a:pt x="472" y="2"/>
                  </a:lnTo>
                  <a:lnTo>
                    <a:pt x="487" y="7"/>
                  </a:lnTo>
                  <a:lnTo>
                    <a:pt x="503" y="13"/>
                  </a:lnTo>
                  <a:lnTo>
                    <a:pt x="520" y="22"/>
                  </a:lnTo>
                  <a:lnTo>
                    <a:pt x="520" y="22"/>
                  </a:lnTo>
                  <a:lnTo>
                    <a:pt x="561" y="46"/>
                  </a:lnTo>
                  <a:lnTo>
                    <a:pt x="583" y="57"/>
                  </a:lnTo>
                  <a:lnTo>
                    <a:pt x="605" y="66"/>
                  </a:lnTo>
                  <a:lnTo>
                    <a:pt x="605" y="66"/>
                  </a:lnTo>
                  <a:lnTo>
                    <a:pt x="634" y="77"/>
                  </a:lnTo>
                  <a:lnTo>
                    <a:pt x="663" y="87"/>
                  </a:lnTo>
                  <a:lnTo>
                    <a:pt x="663" y="87"/>
                  </a:lnTo>
                  <a:lnTo>
                    <a:pt x="694" y="97"/>
                  </a:lnTo>
                  <a:lnTo>
                    <a:pt x="708" y="102"/>
                  </a:lnTo>
                  <a:lnTo>
                    <a:pt x="723" y="110"/>
                  </a:lnTo>
                  <a:lnTo>
                    <a:pt x="723" y="110"/>
                  </a:lnTo>
                  <a:lnTo>
                    <a:pt x="736" y="116"/>
                  </a:lnTo>
                  <a:lnTo>
                    <a:pt x="747" y="124"/>
                  </a:lnTo>
                  <a:lnTo>
                    <a:pt x="758" y="133"/>
                  </a:lnTo>
                  <a:lnTo>
                    <a:pt x="766" y="142"/>
                  </a:lnTo>
                  <a:lnTo>
                    <a:pt x="775" y="153"/>
                  </a:lnTo>
                  <a:lnTo>
                    <a:pt x="783" y="166"/>
                  </a:lnTo>
                  <a:lnTo>
                    <a:pt x="789" y="182"/>
                  </a:lnTo>
                  <a:lnTo>
                    <a:pt x="795" y="200"/>
                  </a:lnTo>
                  <a:lnTo>
                    <a:pt x="795" y="200"/>
                  </a:lnTo>
                  <a:lnTo>
                    <a:pt x="808" y="247"/>
                  </a:lnTo>
                  <a:lnTo>
                    <a:pt x="815" y="270"/>
                  </a:lnTo>
                  <a:lnTo>
                    <a:pt x="823" y="292"/>
                  </a:lnTo>
                  <a:lnTo>
                    <a:pt x="823" y="292"/>
                  </a:lnTo>
                  <a:lnTo>
                    <a:pt x="836" y="321"/>
                  </a:lnTo>
                  <a:lnTo>
                    <a:pt x="850" y="348"/>
                  </a:lnTo>
                  <a:lnTo>
                    <a:pt x="850" y="348"/>
                  </a:lnTo>
                  <a:lnTo>
                    <a:pt x="864" y="376"/>
                  </a:lnTo>
                  <a:lnTo>
                    <a:pt x="871" y="390"/>
                  </a:lnTo>
                  <a:lnTo>
                    <a:pt x="876" y="405"/>
                  </a:lnTo>
                  <a:lnTo>
                    <a:pt x="876" y="405"/>
                  </a:lnTo>
                  <a:lnTo>
                    <a:pt x="880" y="419"/>
                  </a:lnTo>
                  <a:lnTo>
                    <a:pt x="884" y="433"/>
                  </a:lnTo>
                  <a:lnTo>
                    <a:pt x="885" y="446"/>
                  </a:lnTo>
                  <a:lnTo>
                    <a:pt x="885" y="460"/>
                  </a:lnTo>
                  <a:lnTo>
                    <a:pt x="883" y="474"/>
                  </a:lnTo>
                  <a:lnTo>
                    <a:pt x="878" y="488"/>
                  </a:lnTo>
                  <a:lnTo>
                    <a:pt x="872" y="504"/>
                  </a:lnTo>
                  <a:lnTo>
                    <a:pt x="863" y="520"/>
                  </a:lnTo>
                  <a:lnTo>
                    <a:pt x="863" y="520"/>
                  </a:lnTo>
                  <a:lnTo>
                    <a:pt x="839" y="563"/>
                  </a:lnTo>
                  <a:lnTo>
                    <a:pt x="828" y="583"/>
                  </a:lnTo>
                  <a:lnTo>
                    <a:pt x="818" y="606"/>
                  </a:lnTo>
                  <a:lnTo>
                    <a:pt x="818" y="606"/>
                  </a:lnTo>
                  <a:lnTo>
                    <a:pt x="808" y="634"/>
                  </a:lnTo>
                  <a:lnTo>
                    <a:pt x="798" y="665"/>
                  </a:lnTo>
                  <a:lnTo>
                    <a:pt x="798" y="665"/>
                  </a:lnTo>
                  <a:lnTo>
                    <a:pt x="788" y="694"/>
                  </a:lnTo>
                  <a:lnTo>
                    <a:pt x="783" y="709"/>
                  </a:lnTo>
                  <a:lnTo>
                    <a:pt x="775" y="723"/>
                  </a:lnTo>
                  <a:lnTo>
                    <a:pt x="775" y="723"/>
                  </a:lnTo>
                  <a:lnTo>
                    <a:pt x="766" y="740"/>
                  </a:lnTo>
                  <a:lnTo>
                    <a:pt x="757" y="754"/>
                  </a:lnTo>
                  <a:lnTo>
                    <a:pt x="751" y="760"/>
                  </a:lnTo>
                  <a:lnTo>
                    <a:pt x="745" y="766"/>
                  </a:lnTo>
                  <a:lnTo>
                    <a:pt x="738" y="771"/>
                  </a:lnTo>
                  <a:lnTo>
                    <a:pt x="731" y="777"/>
                  </a:lnTo>
                  <a:lnTo>
                    <a:pt x="805" y="1000"/>
                  </a:lnTo>
                  <a:lnTo>
                    <a:pt x="785" y="998"/>
                  </a:lnTo>
                  <a:lnTo>
                    <a:pt x="714" y="785"/>
                  </a:lnTo>
                  <a:lnTo>
                    <a:pt x="714" y="785"/>
                  </a:lnTo>
                  <a:lnTo>
                    <a:pt x="703" y="790"/>
                  </a:lnTo>
                  <a:lnTo>
                    <a:pt x="772" y="997"/>
                  </a:lnTo>
                  <a:lnTo>
                    <a:pt x="593" y="982"/>
                  </a:lnTo>
                  <a:lnTo>
                    <a:pt x="566" y="1046"/>
                  </a:lnTo>
                  <a:lnTo>
                    <a:pt x="506" y="867"/>
                  </a:lnTo>
                  <a:lnTo>
                    <a:pt x="506" y="867"/>
                  </a:lnTo>
                  <a:lnTo>
                    <a:pt x="495" y="871"/>
                  </a:lnTo>
                  <a:lnTo>
                    <a:pt x="559" y="1063"/>
                  </a:lnTo>
                  <a:lnTo>
                    <a:pt x="550" y="1085"/>
                  </a:lnTo>
                  <a:lnTo>
                    <a:pt x="481" y="876"/>
                  </a:lnTo>
                  <a:lnTo>
                    <a:pt x="480" y="876"/>
                  </a:lnTo>
                  <a:lnTo>
                    <a:pt x="480" y="876"/>
                  </a:lnTo>
                  <a:lnTo>
                    <a:pt x="463" y="882"/>
                  </a:lnTo>
                  <a:lnTo>
                    <a:pt x="448" y="884"/>
                  </a:lnTo>
                  <a:lnTo>
                    <a:pt x="367" y="1217"/>
                  </a:lnTo>
                  <a:lnTo>
                    <a:pt x="356" y="1197"/>
                  </a:lnTo>
                  <a:lnTo>
                    <a:pt x="432" y="885"/>
                  </a:lnTo>
                  <a:lnTo>
                    <a:pt x="432" y="885"/>
                  </a:lnTo>
                  <a:lnTo>
                    <a:pt x="420" y="884"/>
                  </a:lnTo>
                  <a:lnTo>
                    <a:pt x="348" y="1180"/>
                  </a:lnTo>
                  <a:lnTo>
                    <a:pt x="316" y="1117"/>
                  </a:lnTo>
                  <a:lnTo>
                    <a:pt x="139" y="1149"/>
                  </a:lnTo>
                  <a:lnTo>
                    <a:pt x="223" y="799"/>
                  </a:lnTo>
                  <a:lnTo>
                    <a:pt x="220" y="798"/>
                  </a:lnTo>
                  <a:lnTo>
                    <a:pt x="220" y="798"/>
                  </a:lnTo>
                  <a:lnTo>
                    <a:pt x="212" y="796"/>
                  </a:lnTo>
                  <a:lnTo>
                    <a:pt x="212" y="796"/>
                  </a:lnTo>
                  <a:close/>
                  <a:moveTo>
                    <a:pt x="497" y="656"/>
                  </a:moveTo>
                  <a:lnTo>
                    <a:pt x="497" y="208"/>
                  </a:lnTo>
                  <a:lnTo>
                    <a:pt x="411" y="208"/>
                  </a:lnTo>
                  <a:lnTo>
                    <a:pt x="411" y="208"/>
                  </a:lnTo>
                  <a:lnTo>
                    <a:pt x="411" y="216"/>
                  </a:lnTo>
                  <a:lnTo>
                    <a:pt x="408" y="226"/>
                  </a:lnTo>
                  <a:lnTo>
                    <a:pt x="404" y="235"/>
                  </a:lnTo>
                  <a:lnTo>
                    <a:pt x="397" y="243"/>
                  </a:lnTo>
                  <a:lnTo>
                    <a:pt x="397" y="243"/>
                  </a:lnTo>
                  <a:lnTo>
                    <a:pt x="390" y="252"/>
                  </a:lnTo>
                  <a:lnTo>
                    <a:pt x="381" y="258"/>
                  </a:lnTo>
                  <a:lnTo>
                    <a:pt x="371" y="261"/>
                  </a:lnTo>
                  <a:lnTo>
                    <a:pt x="360" y="262"/>
                  </a:lnTo>
                  <a:lnTo>
                    <a:pt x="360" y="327"/>
                  </a:lnTo>
                  <a:lnTo>
                    <a:pt x="398" y="327"/>
                  </a:lnTo>
                  <a:lnTo>
                    <a:pt x="398" y="656"/>
                  </a:lnTo>
                  <a:lnTo>
                    <a:pt x="497" y="656"/>
                  </a:lnTo>
                  <a:lnTo>
                    <a:pt x="497" y="656"/>
                  </a:lnTo>
                  <a:close/>
                  <a:moveTo>
                    <a:pt x="486" y="124"/>
                  </a:moveTo>
                  <a:lnTo>
                    <a:pt x="486" y="124"/>
                  </a:lnTo>
                  <a:lnTo>
                    <a:pt x="511" y="131"/>
                  </a:lnTo>
                  <a:lnTo>
                    <a:pt x="536" y="139"/>
                  </a:lnTo>
                  <a:lnTo>
                    <a:pt x="560" y="150"/>
                  </a:lnTo>
                  <a:lnTo>
                    <a:pt x="582" y="163"/>
                  </a:lnTo>
                  <a:lnTo>
                    <a:pt x="604" y="177"/>
                  </a:lnTo>
                  <a:lnTo>
                    <a:pt x="623" y="194"/>
                  </a:lnTo>
                  <a:lnTo>
                    <a:pt x="643" y="211"/>
                  </a:lnTo>
                  <a:lnTo>
                    <a:pt x="659" y="229"/>
                  </a:lnTo>
                  <a:lnTo>
                    <a:pt x="674" y="250"/>
                  </a:lnTo>
                  <a:lnTo>
                    <a:pt x="688" y="272"/>
                  </a:lnTo>
                  <a:lnTo>
                    <a:pt x="700" y="294"/>
                  </a:lnTo>
                  <a:lnTo>
                    <a:pt x="710" y="318"/>
                  </a:lnTo>
                  <a:lnTo>
                    <a:pt x="718" y="343"/>
                  </a:lnTo>
                  <a:lnTo>
                    <a:pt x="724" y="369"/>
                  </a:lnTo>
                  <a:lnTo>
                    <a:pt x="727" y="397"/>
                  </a:lnTo>
                  <a:lnTo>
                    <a:pt x="728" y="424"/>
                  </a:lnTo>
                  <a:lnTo>
                    <a:pt x="728" y="424"/>
                  </a:lnTo>
                  <a:lnTo>
                    <a:pt x="728" y="439"/>
                  </a:lnTo>
                  <a:lnTo>
                    <a:pt x="727" y="455"/>
                  </a:lnTo>
                  <a:lnTo>
                    <a:pt x="725" y="470"/>
                  </a:lnTo>
                  <a:lnTo>
                    <a:pt x="722" y="486"/>
                  </a:lnTo>
                  <a:lnTo>
                    <a:pt x="719" y="500"/>
                  </a:lnTo>
                  <a:lnTo>
                    <a:pt x="714" y="515"/>
                  </a:lnTo>
                  <a:lnTo>
                    <a:pt x="710" y="529"/>
                  </a:lnTo>
                  <a:lnTo>
                    <a:pt x="704" y="542"/>
                  </a:lnTo>
                  <a:lnTo>
                    <a:pt x="698" y="556"/>
                  </a:lnTo>
                  <a:lnTo>
                    <a:pt x="691" y="569"/>
                  </a:lnTo>
                  <a:lnTo>
                    <a:pt x="684" y="582"/>
                  </a:lnTo>
                  <a:lnTo>
                    <a:pt x="676" y="594"/>
                  </a:lnTo>
                  <a:lnTo>
                    <a:pt x="668" y="606"/>
                  </a:lnTo>
                  <a:lnTo>
                    <a:pt x="659" y="618"/>
                  </a:lnTo>
                  <a:lnTo>
                    <a:pt x="649" y="629"/>
                  </a:lnTo>
                  <a:lnTo>
                    <a:pt x="639" y="640"/>
                  </a:lnTo>
                  <a:lnTo>
                    <a:pt x="628" y="650"/>
                  </a:lnTo>
                  <a:lnTo>
                    <a:pt x="618" y="659"/>
                  </a:lnTo>
                  <a:lnTo>
                    <a:pt x="606" y="668"/>
                  </a:lnTo>
                  <a:lnTo>
                    <a:pt x="594" y="677"/>
                  </a:lnTo>
                  <a:lnTo>
                    <a:pt x="582" y="685"/>
                  </a:lnTo>
                  <a:lnTo>
                    <a:pt x="569" y="692"/>
                  </a:lnTo>
                  <a:lnTo>
                    <a:pt x="556" y="699"/>
                  </a:lnTo>
                  <a:lnTo>
                    <a:pt x="542" y="705"/>
                  </a:lnTo>
                  <a:lnTo>
                    <a:pt x="528" y="710"/>
                  </a:lnTo>
                  <a:lnTo>
                    <a:pt x="513" y="716"/>
                  </a:lnTo>
                  <a:lnTo>
                    <a:pt x="499" y="719"/>
                  </a:lnTo>
                  <a:lnTo>
                    <a:pt x="484" y="723"/>
                  </a:lnTo>
                  <a:lnTo>
                    <a:pt x="469" y="726"/>
                  </a:lnTo>
                  <a:lnTo>
                    <a:pt x="454" y="728"/>
                  </a:lnTo>
                  <a:lnTo>
                    <a:pt x="439" y="729"/>
                  </a:lnTo>
                  <a:lnTo>
                    <a:pt x="423" y="729"/>
                  </a:lnTo>
                  <a:lnTo>
                    <a:pt x="423" y="729"/>
                  </a:lnTo>
                  <a:lnTo>
                    <a:pt x="398" y="728"/>
                  </a:lnTo>
                  <a:lnTo>
                    <a:pt x="374" y="726"/>
                  </a:lnTo>
                  <a:lnTo>
                    <a:pt x="351" y="720"/>
                  </a:lnTo>
                  <a:lnTo>
                    <a:pt x="328" y="714"/>
                  </a:lnTo>
                  <a:lnTo>
                    <a:pt x="306" y="706"/>
                  </a:lnTo>
                  <a:lnTo>
                    <a:pt x="284" y="696"/>
                  </a:lnTo>
                  <a:lnTo>
                    <a:pt x="264" y="684"/>
                  </a:lnTo>
                  <a:lnTo>
                    <a:pt x="244" y="672"/>
                  </a:lnTo>
                  <a:lnTo>
                    <a:pt x="227" y="657"/>
                  </a:lnTo>
                  <a:lnTo>
                    <a:pt x="209" y="642"/>
                  </a:lnTo>
                  <a:lnTo>
                    <a:pt x="193" y="626"/>
                  </a:lnTo>
                  <a:lnTo>
                    <a:pt x="179" y="607"/>
                  </a:lnTo>
                  <a:lnTo>
                    <a:pt x="166" y="589"/>
                  </a:lnTo>
                  <a:lnTo>
                    <a:pt x="154" y="568"/>
                  </a:lnTo>
                  <a:lnTo>
                    <a:pt x="143" y="547"/>
                  </a:lnTo>
                  <a:lnTo>
                    <a:pt x="135" y="526"/>
                  </a:lnTo>
                  <a:lnTo>
                    <a:pt x="135" y="526"/>
                  </a:lnTo>
                  <a:lnTo>
                    <a:pt x="143" y="551"/>
                  </a:lnTo>
                  <a:lnTo>
                    <a:pt x="153" y="575"/>
                  </a:lnTo>
                  <a:lnTo>
                    <a:pt x="164" y="597"/>
                  </a:lnTo>
                  <a:lnTo>
                    <a:pt x="178" y="619"/>
                  </a:lnTo>
                  <a:lnTo>
                    <a:pt x="193" y="640"/>
                  </a:lnTo>
                  <a:lnTo>
                    <a:pt x="209" y="659"/>
                  </a:lnTo>
                  <a:lnTo>
                    <a:pt x="228" y="677"/>
                  </a:lnTo>
                  <a:lnTo>
                    <a:pt x="247" y="693"/>
                  </a:lnTo>
                  <a:lnTo>
                    <a:pt x="268" y="708"/>
                  </a:lnTo>
                  <a:lnTo>
                    <a:pt x="291" y="721"/>
                  </a:lnTo>
                  <a:lnTo>
                    <a:pt x="314" y="733"/>
                  </a:lnTo>
                  <a:lnTo>
                    <a:pt x="338" y="742"/>
                  </a:lnTo>
                  <a:lnTo>
                    <a:pt x="363" y="749"/>
                  </a:lnTo>
                  <a:lnTo>
                    <a:pt x="389" y="755"/>
                  </a:lnTo>
                  <a:lnTo>
                    <a:pt x="416" y="759"/>
                  </a:lnTo>
                  <a:lnTo>
                    <a:pt x="443" y="760"/>
                  </a:lnTo>
                  <a:lnTo>
                    <a:pt x="443" y="760"/>
                  </a:lnTo>
                  <a:lnTo>
                    <a:pt x="459" y="759"/>
                  </a:lnTo>
                  <a:lnTo>
                    <a:pt x="475" y="758"/>
                  </a:lnTo>
                  <a:lnTo>
                    <a:pt x="491" y="756"/>
                  </a:lnTo>
                  <a:lnTo>
                    <a:pt x="507" y="754"/>
                  </a:lnTo>
                  <a:lnTo>
                    <a:pt x="522" y="749"/>
                  </a:lnTo>
                  <a:lnTo>
                    <a:pt x="537" y="745"/>
                  </a:lnTo>
                  <a:lnTo>
                    <a:pt x="553" y="741"/>
                  </a:lnTo>
                  <a:lnTo>
                    <a:pt x="567" y="735"/>
                  </a:lnTo>
                  <a:lnTo>
                    <a:pt x="581" y="729"/>
                  </a:lnTo>
                  <a:lnTo>
                    <a:pt x="595" y="721"/>
                  </a:lnTo>
                  <a:lnTo>
                    <a:pt x="608" y="714"/>
                  </a:lnTo>
                  <a:lnTo>
                    <a:pt x="621" y="705"/>
                  </a:lnTo>
                  <a:lnTo>
                    <a:pt x="634" y="696"/>
                  </a:lnTo>
                  <a:lnTo>
                    <a:pt x="646" y="686"/>
                  </a:lnTo>
                  <a:lnTo>
                    <a:pt x="657" y="677"/>
                  </a:lnTo>
                  <a:lnTo>
                    <a:pt x="669" y="667"/>
                  </a:lnTo>
                  <a:lnTo>
                    <a:pt x="678" y="655"/>
                  </a:lnTo>
                  <a:lnTo>
                    <a:pt x="688" y="644"/>
                  </a:lnTo>
                  <a:lnTo>
                    <a:pt x="698" y="632"/>
                  </a:lnTo>
                  <a:lnTo>
                    <a:pt x="707" y="619"/>
                  </a:lnTo>
                  <a:lnTo>
                    <a:pt x="715" y="606"/>
                  </a:lnTo>
                  <a:lnTo>
                    <a:pt x="723" y="593"/>
                  </a:lnTo>
                  <a:lnTo>
                    <a:pt x="731" y="579"/>
                  </a:lnTo>
                  <a:lnTo>
                    <a:pt x="737" y="565"/>
                  </a:lnTo>
                  <a:lnTo>
                    <a:pt x="742" y="551"/>
                  </a:lnTo>
                  <a:lnTo>
                    <a:pt x="747" y="536"/>
                  </a:lnTo>
                  <a:lnTo>
                    <a:pt x="751" y="520"/>
                  </a:lnTo>
                  <a:lnTo>
                    <a:pt x="756" y="505"/>
                  </a:lnTo>
                  <a:lnTo>
                    <a:pt x="758" y="489"/>
                  </a:lnTo>
                  <a:lnTo>
                    <a:pt x="760" y="474"/>
                  </a:lnTo>
                  <a:lnTo>
                    <a:pt x="761" y="457"/>
                  </a:lnTo>
                  <a:lnTo>
                    <a:pt x="762" y="441"/>
                  </a:lnTo>
                  <a:lnTo>
                    <a:pt x="762" y="441"/>
                  </a:lnTo>
                  <a:lnTo>
                    <a:pt x="761" y="426"/>
                  </a:lnTo>
                  <a:lnTo>
                    <a:pt x="760" y="411"/>
                  </a:lnTo>
                  <a:lnTo>
                    <a:pt x="759" y="397"/>
                  </a:lnTo>
                  <a:lnTo>
                    <a:pt x="757" y="381"/>
                  </a:lnTo>
                  <a:lnTo>
                    <a:pt x="753" y="367"/>
                  </a:lnTo>
                  <a:lnTo>
                    <a:pt x="749" y="353"/>
                  </a:lnTo>
                  <a:lnTo>
                    <a:pt x="746" y="340"/>
                  </a:lnTo>
                  <a:lnTo>
                    <a:pt x="740" y="326"/>
                  </a:lnTo>
                  <a:lnTo>
                    <a:pt x="729" y="300"/>
                  </a:lnTo>
                  <a:lnTo>
                    <a:pt x="715" y="275"/>
                  </a:lnTo>
                  <a:lnTo>
                    <a:pt x="700" y="252"/>
                  </a:lnTo>
                  <a:lnTo>
                    <a:pt x="682" y="230"/>
                  </a:lnTo>
                  <a:lnTo>
                    <a:pt x="663" y="210"/>
                  </a:lnTo>
                  <a:lnTo>
                    <a:pt x="642" y="191"/>
                  </a:lnTo>
                  <a:lnTo>
                    <a:pt x="619" y="175"/>
                  </a:lnTo>
                  <a:lnTo>
                    <a:pt x="595" y="160"/>
                  </a:lnTo>
                  <a:lnTo>
                    <a:pt x="569" y="148"/>
                  </a:lnTo>
                  <a:lnTo>
                    <a:pt x="543" y="137"/>
                  </a:lnTo>
                  <a:lnTo>
                    <a:pt x="529" y="134"/>
                  </a:lnTo>
                  <a:lnTo>
                    <a:pt x="515" y="129"/>
                  </a:lnTo>
                  <a:lnTo>
                    <a:pt x="500" y="127"/>
                  </a:lnTo>
                  <a:lnTo>
                    <a:pt x="486" y="124"/>
                  </a:lnTo>
                  <a:lnTo>
                    <a:pt x="486" y="124"/>
                  </a:lnTo>
                  <a:close/>
                  <a:moveTo>
                    <a:pt x="216" y="696"/>
                  </a:moveTo>
                  <a:lnTo>
                    <a:pt x="217" y="696"/>
                  </a:lnTo>
                  <a:lnTo>
                    <a:pt x="217" y="697"/>
                  </a:lnTo>
                  <a:lnTo>
                    <a:pt x="217" y="697"/>
                  </a:lnTo>
                  <a:lnTo>
                    <a:pt x="221" y="701"/>
                  </a:lnTo>
                  <a:lnTo>
                    <a:pt x="221" y="701"/>
                  </a:lnTo>
                  <a:lnTo>
                    <a:pt x="221" y="701"/>
                  </a:lnTo>
                  <a:lnTo>
                    <a:pt x="221" y="701"/>
                  </a:lnTo>
                  <a:lnTo>
                    <a:pt x="223" y="702"/>
                  </a:lnTo>
                  <a:lnTo>
                    <a:pt x="223" y="702"/>
                  </a:lnTo>
                  <a:lnTo>
                    <a:pt x="224" y="703"/>
                  </a:lnTo>
                  <a:lnTo>
                    <a:pt x="224" y="703"/>
                  </a:lnTo>
                  <a:lnTo>
                    <a:pt x="224" y="703"/>
                  </a:lnTo>
                  <a:lnTo>
                    <a:pt x="224" y="703"/>
                  </a:lnTo>
                  <a:lnTo>
                    <a:pt x="225" y="703"/>
                  </a:lnTo>
                  <a:lnTo>
                    <a:pt x="227" y="705"/>
                  </a:lnTo>
                  <a:lnTo>
                    <a:pt x="227" y="705"/>
                  </a:lnTo>
                  <a:lnTo>
                    <a:pt x="231" y="708"/>
                  </a:lnTo>
                  <a:lnTo>
                    <a:pt x="231" y="709"/>
                  </a:lnTo>
                  <a:lnTo>
                    <a:pt x="232" y="709"/>
                  </a:lnTo>
                  <a:lnTo>
                    <a:pt x="232" y="709"/>
                  </a:lnTo>
                  <a:lnTo>
                    <a:pt x="243" y="718"/>
                  </a:lnTo>
                  <a:lnTo>
                    <a:pt x="243" y="718"/>
                  </a:lnTo>
                  <a:lnTo>
                    <a:pt x="247" y="721"/>
                  </a:lnTo>
                  <a:lnTo>
                    <a:pt x="249" y="722"/>
                  </a:lnTo>
                  <a:lnTo>
                    <a:pt x="249" y="722"/>
                  </a:lnTo>
                  <a:lnTo>
                    <a:pt x="253" y="726"/>
                  </a:lnTo>
                  <a:lnTo>
                    <a:pt x="256" y="727"/>
                  </a:lnTo>
                  <a:lnTo>
                    <a:pt x="256" y="727"/>
                  </a:lnTo>
                  <a:lnTo>
                    <a:pt x="256" y="727"/>
                  </a:lnTo>
                  <a:lnTo>
                    <a:pt x="261" y="730"/>
                  </a:lnTo>
                  <a:lnTo>
                    <a:pt x="264" y="731"/>
                  </a:lnTo>
                  <a:lnTo>
                    <a:pt x="264" y="731"/>
                  </a:lnTo>
                  <a:lnTo>
                    <a:pt x="267" y="733"/>
                  </a:lnTo>
                  <a:lnTo>
                    <a:pt x="270" y="735"/>
                  </a:lnTo>
                  <a:lnTo>
                    <a:pt x="270" y="735"/>
                  </a:lnTo>
                  <a:lnTo>
                    <a:pt x="275" y="739"/>
                  </a:lnTo>
                  <a:lnTo>
                    <a:pt x="278" y="740"/>
                  </a:lnTo>
                  <a:lnTo>
                    <a:pt x="281" y="742"/>
                  </a:lnTo>
                  <a:lnTo>
                    <a:pt x="285" y="744"/>
                  </a:lnTo>
                  <a:lnTo>
                    <a:pt x="289" y="746"/>
                  </a:lnTo>
                  <a:lnTo>
                    <a:pt x="293" y="747"/>
                  </a:lnTo>
                  <a:lnTo>
                    <a:pt x="296" y="749"/>
                  </a:lnTo>
                  <a:lnTo>
                    <a:pt x="296" y="749"/>
                  </a:lnTo>
                  <a:lnTo>
                    <a:pt x="300" y="752"/>
                  </a:lnTo>
                  <a:lnTo>
                    <a:pt x="304" y="753"/>
                  </a:lnTo>
                  <a:lnTo>
                    <a:pt x="304" y="753"/>
                  </a:lnTo>
                  <a:lnTo>
                    <a:pt x="308" y="755"/>
                  </a:lnTo>
                  <a:lnTo>
                    <a:pt x="310" y="756"/>
                  </a:lnTo>
                  <a:lnTo>
                    <a:pt x="310" y="756"/>
                  </a:lnTo>
                  <a:lnTo>
                    <a:pt x="316" y="758"/>
                  </a:lnTo>
                  <a:lnTo>
                    <a:pt x="319" y="759"/>
                  </a:lnTo>
                  <a:lnTo>
                    <a:pt x="319" y="759"/>
                  </a:lnTo>
                  <a:lnTo>
                    <a:pt x="323" y="761"/>
                  </a:lnTo>
                  <a:lnTo>
                    <a:pt x="326" y="761"/>
                  </a:lnTo>
                  <a:lnTo>
                    <a:pt x="326" y="761"/>
                  </a:lnTo>
                  <a:lnTo>
                    <a:pt x="332" y="764"/>
                  </a:lnTo>
                  <a:lnTo>
                    <a:pt x="334" y="765"/>
                  </a:lnTo>
                  <a:lnTo>
                    <a:pt x="334" y="765"/>
                  </a:lnTo>
                  <a:lnTo>
                    <a:pt x="340" y="767"/>
                  </a:lnTo>
                  <a:lnTo>
                    <a:pt x="342" y="767"/>
                  </a:lnTo>
                  <a:lnTo>
                    <a:pt x="342" y="767"/>
                  </a:lnTo>
                  <a:lnTo>
                    <a:pt x="348" y="769"/>
                  </a:lnTo>
                  <a:lnTo>
                    <a:pt x="351" y="769"/>
                  </a:lnTo>
                  <a:lnTo>
                    <a:pt x="351" y="769"/>
                  </a:lnTo>
                  <a:lnTo>
                    <a:pt x="356" y="771"/>
                  </a:lnTo>
                  <a:lnTo>
                    <a:pt x="358" y="771"/>
                  </a:lnTo>
                  <a:lnTo>
                    <a:pt x="358" y="771"/>
                  </a:lnTo>
                  <a:lnTo>
                    <a:pt x="365" y="773"/>
                  </a:lnTo>
                  <a:lnTo>
                    <a:pt x="366" y="773"/>
                  </a:lnTo>
                  <a:lnTo>
                    <a:pt x="366" y="773"/>
                  </a:lnTo>
                  <a:lnTo>
                    <a:pt x="372" y="775"/>
                  </a:lnTo>
                  <a:lnTo>
                    <a:pt x="374" y="775"/>
                  </a:lnTo>
                  <a:lnTo>
                    <a:pt x="374" y="775"/>
                  </a:lnTo>
                  <a:lnTo>
                    <a:pt x="382" y="777"/>
                  </a:lnTo>
                  <a:lnTo>
                    <a:pt x="383" y="777"/>
                  </a:lnTo>
                  <a:lnTo>
                    <a:pt x="383" y="777"/>
                  </a:lnTo>
                  <a:lnTo>
                    <a:pt x="390" y="778"/>
                  </a:lnTo>
                  <a:lnTo>
                    <a:pt x="391" y="779"/>
                  </a:lnTo>
                  <a:lnTo>
                    <a:pt x="391" y="779"/>
                  </a:lnTo>
                  <a:lnTo>
                    <a:pt x="398" y="780"/>
                  </a:lnTo>
                  <a:lnTo>
                    <a:pt x="399" y="780"/>
                  </a:lnTo>
                  <a:lnTo>
                    <a:pt x="399" y="780"/>
                  </a:lnTo>
                  <a:lnTo>
                    <a:pt x="407" y="780"/>
                  </a:lnTo>
                  <a:lnTo>
                    <a:pt x="407" y="781"/>
                  </a:lnTo>
                  <a:lnTo>
                    <a:pt x="408" y="781"/>
                  </a:lnTo>
                  <a:lnTo>
                    <a:pt x="408" y="781"/>
                  </a:lnTo>
                  <a:lnTo>
                    <a:pt x="416" y="781"/>
                  </a:lnTo>
                  <a:lnTo>
                    <a:pt x="417" y="781"/>
                  </a:lnTo>
                  <a:lnTo>
                    <a:pt x="417" y="781"/>
                  </a:lnTo>
                  <a:lnTo>
                    <a:pt x="433" y="782"/>
                  </a:lnTo>
                  <a:lnTo>
                    <a:pt x="434" y="782"/>
                  </a:lnTo>
                  <a:lnTo>
                    <a:pt x="434" y="782"/>
                  </a:lnTo>
                  <a:lnTo>
                    <a:pt x="443" y="782"/>
                  </a:lnTo>
                  <a:lnTo>
                    <a:pt x="443" y="782"/>
                  </a:lnTo>
                  <a:lnTo>
                    <a:pt x="449" y="782"/>
                  </a:lnTo>
                  <a:lnTo>
                    <a:pt x="449" y="782"/>
                  </a:lnTo>
                  <a:lnTo>
                    <a:pt x="449" y="782"/>
                  </a:lnTo>
                  <a:lnTo>
                    <a:pt x="449" y="782"/>
                  </a:lnTo>
                  <a:lnTo>
                    <a:pt x="453" y="782"/>
                  </a:lnTo>
                  <a:lnTo>
                    <a:pt x="454" y="782"/>
                  </a:lnTo>
                  <a:lnTo>
                    <a:pt x="454" y="782"/>
                  </a:lnTo>
                  <a:lnTo>
                    <a:pt x="454" y="782"/>
                  </a:lnTo>
                  <a:lnTo>
                    <a:pt x="454" y="782"/>
                  </a:lnTo>
                  <a:lnTo>
                    <a:pt x="454" y="782"/>
                  </a:lnTo>
                  <a:lnTo>
                    <a:pt x="454" y="782"/>
                  </a:lnTo>
                  <a:lnTo>
                    <a:pt x="454" y="782"/>
                  </a:lnTo>
                  <a:lnTo>
                    <a:pt x="454" y="782"/>
                  </a:lnTo>
                  <a:lnTo>
                    <a:pt x="454" y="782"/>
                  </a:lnTo>
                  <a:lnTo>
                    <a:pt x="455" y="782"/>
                  </a:lnTo>
                  <a:lnTo>
                    <a:pt x="455" y="782"/>
                  </a:lnTo>
                  <a:lnTo>
                    <a:pt x="455" y="782"/>
                  </a:lnTo>
                  <a:lnTo>
                    <a:pt x="455" y="782"/>
                  </a:lnTo>
                  <a:lnTo>
                    <a:pt x="455" y="782"/>
                  </a:lnTo>
                  <a:lnTo>
                    <a:pt x="456" y="782"/>
                  </a:lnTo>
                  <a:lnTo>
                    <a:pt x="456" y="782"/>
                  </a:lnTo>
                  <a:lnTo>
                    <a:pt x="456" y="782"/>
                  </a:lnTo>
                  <a:lnTo>
                    <a:pt x="456" y="782"/>
                  </a:lnTo>
                  <a:lnTo>
                    <a:pt x="457" y="782"/>
                  </a:lnTo>
                  <a:lnTo>
                    <a:pt x="457" y="782"/>
                  </a:lnTo>
                  <a:lnTo>
                    <a:pt x="457" y="782"/>
                  </a:lnTo>
                  <a:lnTo>
                    <a:pt x="457" y="782"/>
                  </a:lnTo>
                  <a:lnTo>
                    <a:pt x="457" y="782"/>
                  </a:lnTo>
                  <a:lnTo>
                    <a:pt x="457" y="782"/>
                  </a:lnTo>
                  <a:lnTo>
                    <a:pt x="457" y="782"/>
                  </a:lnTo>
                  <a:lnTo>
                    <a:pt x="457" y="782"/>
                  </a:lnTo>
                  <a:lnTo>
                    <a:pt x="457" y="782"/>
                  </a:lnTo>
                  <a:lnTo>
                    <a:pt x="458" y="782"/>
                  </a:lnTo>
                  <a:lnTo>
                    <a:pt x="458" y="782"/>
                  </a:lnTo>
                  <a:lnTo>
                    <a:pt x="458" y="782"/>
                  </a:lnTo>
                  <a:lnTo>
                    <a:pt x="458" y="782"/>
                  </a:lnTo>
                  <a:lnTo>
                    <a:pt x="458" y="782"/>
                  </a:lnTo>
                  <a:lnTo>
                    <a:pt x="458" y="782"/>
                  </a:lnTo>
                  <a:lnTo>
                    <a:pt x="458" y="782"/>
                  </a:lnTo>
                  <a:lnTo>
                    <a:pt x="458" y="782"/>
                  </a:lnTo>
                  <a:lnTo>
                    <a:pt x="459" y="782"/>
                  </a:lnTo>
                  <a:lnTo>
                    <a:pt x="459" y="782"/>
                  </a:lnTo>
                  <a:lnTo>
                    <a:pt x="459" y="782"/>
                  </a:lnTo>
                  <a:lnTo>
                    <a:pt x="459" y="782"/>
                  </a:lnTo>
                  <a:lnTo>
                    <a:pt x="459" y="782"/>
                  </a:lnTo>
                  <a:lnTo>
                    <a:pt x="459" y="782"/>
                  </a:lnTo>
                  <a:lnTo>
                    <a:pt x="459" y="782"/>
                  </a:lnTo>
                  <a:lnTo>
                    <a:pt x="459" y="782"/>
                  </a:lnTo>
                  <a:lnTo>
                    <a:pt x="459" y="782"/>
                  </a:lnTo>
                  <a:lnTo>
                    <a:pt x="460" y="782"/>
                  </a:lnTo>
                  <a:lnTo>
                    <a:pt x="460" y="782"/>
                  </a:lnTo>
                  <a:lnTo>
                    <a:pt x="460" y="782"/>
                  </a:lnTo>
                  <a:lnTo>
                    <a:pt x="460" y="782"/>
                  </a:lnTo>
                  <a:lnTo>
                    <a:pt x="460" y="782"/>
                  </a:lnTo>
                  <a:lnTo>
                    <a:pt x="460" y="782"/>
                  </a:lnTo>
                  <a:lnTo>
                    <a:pt x="460" y="782"/>
                  </a:lnTo>
                  <a:lnTo>
                    <a:pt x="460" y="782"/>
                  </a:lnTo>
                  <a:lnTo>
                    <a:pt x="460" y="782"/>
                  </a:lnTo>
                  <a:lnTo>
                    <a:pt x="461" y="782"/>
                  </a:lnTo>
                  <a:lnTo>
                    <a:pt x="461" y="782"/>
                  </a:lnTo>
                  <a:lnTo>
                    <a:pt x="461" y="782"/>
                  </a:lnTo>
                  <a:lnTo>
                    <a:pt x="461" y="782"/>
                  </a:lnTo>
                  <a:lnTo>
                    <a:pt x="461" y="782"/>
                  </a:lnTo>
                  <a:lnTo>
                    <a:pt x="461" y="782"/>
                  </a:lnTo>
                  <a:lnTo>
                    <a:pt x="461" y="782"/>
                  </a:lnTo>
                  <a:lnTo>
                    <a:pt x="461" y="782"/>
                  </a:lnTo>
                  <a:lnTo>
                    <a:pt x="462" y="782"/>
                  </a:lnTo>
                  <a:lnTo>
                    <a:pt x="462" y="782"/>
                  </a:lnTo>
                  <a:lnTo>
                    <a:pt x="462" y="782"/>
                  </a:lnTo>
                  <a:lnTo>
                    <a:pt x="462" y="782"/>
                  </a:lnTo>
                  <a:lnTo>
                    <a:pt x="462" y="782"/>
                  </a:lnTo>
                  <a:lnTo>
                    <a:pt x="462" y="782"/>
                  </a:lnTo>
                  <a:lnTo>
                    <a:pt x="462" y="782"/>
                  </a:lnTo>
                  <a:lnTo>
                    <a:pt x="462" y="782"/>
                  </a:lnTo>
                  <a:lnTo>
                    <a:pt x="462" y="782"/>
                  </a:lnTo>
                  <a:lnTo>
                    <a:pt x="462" y="782"/>
                  </a:lnTo>
                  <a:lnTo>
                    <a:pt x="463" y="782"/>
                  </a:lnTo>
                  <a:lnTo>
                    <a:pt x="463" y="782"/>
                  </a:lnTo>
                  <a:lnTo>
                    <a:pt x="463" y="782"/>
                  </a:lnTo>
                  <a:lnTo>
                    <a:pt x="463" y="782"/>
                  </a:lnTo>
                  <a:lnTo>
                    <a:pt x="463" y="782"/>
                  </a:lnTo>
                  <a:lnTo>
                    <a:pt x="463" y="782"/>
                  </a:lnTo>
                  <a:lnTo>
                    <a:pt x="463" y="782"/>
                  </a:lnTo>
                  <a:lnTo>
                    <a:pt x="463" y="782"/>
                  </a:lnTo>
                  <a:lnTo>
                    <a:pt x="465" y="781"/>
                  </a:lnTo>
                  <a:lnTo>
                    <a:pt x="465" y="781"/>
                  </a:lnTo>
                  <a:lnTo>
                    <a:pt x="465" y="781"/>
                  </a:lnTo>
                  <a:lnTo>
                    <a:pt x="465" y="781"/>
                  </a:lnTo>
                  <a:lnTo>
                    <a:pt x="465" y="781"/>
                  </a:lnTo>
                  <a:lnTo>
                    <a:pt x="465" y="781"/>
                  </a:lnTo>
                  <a:lnTo>
                    <a:pt x="465" y="781"/>
                  </a:lnTo>
                  <a:lnTo>
                    <a:pt x="466" y="781"/>
                  </a:lnTo>
                  <a:lnTo>
                    <a:pt x="466" y="781"/>
                  </a:lnTo>
                  <a:lnTo>
                    <a:pt x="466" y="781"/>
                  </a:lnTo>
                  <a:lnTo>
                    <a:pt x="466" y="781"/>
                  </a:lnTo>
                  <a:lnTo>
                    <a:pt x="466" y="781"/>
                  </a:lnTo>
                  <a:lnTo>
                    <a:pt x="466" y="781"/>
                  </a:lnTo>
                  <a:lnTo>
                    <a:pt x="466" y="781"/>
                  </a:lnTo>
                  <a:lnTo>
                    <a:pt x="466" y="781"/>
                  </a:lnTo>
                  <a:lnTo>
                    <a:pt x="466" y="781"/>
                  </a:lnTo>
                  <a:lnTo>
                    <a:pt x="466" y="781"/>
                  </a:lnTo>
                  <a:lnTo>
                    <a:pt x="471" y="781"/>
                  </a:lnTo>
                  <a:lnTo>
                    <a:pt x="471" y="781"/>
                  </a:lnTo>
                  <a:lnTo>
                    <a:pt x="472" y="781"/>
                  </a:lnTo>
                  <a:lnTo>
                    <a:pt x="472" y="781"/>
                  </a:lnTo>
                  <a:lnTo>
                    <a:pt x="472" y="781"/>
                  </a:lnTo>
                  <a:lnTo>
                    <a:pt x="472" y="781"/>
                  </a:lnTo>
                  <a:lnTo>
                    <a:pt x="472" y="781"/>
                  </a:lnTo>
                  <a:lnTo>
                    <a:pt x="472" y="781"/>
                  </a:lnTo>
                  <a:lnTo>
                    <a:pt x="472" y="781"/>
                  </a:lnTo>
                  <a:lnTo>
                    <a:pt x="472" y="781"/>
                  </a:lnTo>
                  <a:lnTo>
                    <a:pt x="472" y="781"/>
                  </a:lnTo>
                  <a:lnTo>
                    <a:pt x="473" y="781"/>
                  </a:lnTo>
                  <a:lnTo>
                    <a:pt x="473" y="781"/>
                  </a:lnTo>
                  <a:lnTo>
                    <a:pt x="473" y="781"/>
                  </a:lnTo>
                  <a:lnTo>
                    <a:pt x="478" y="781"/>
                  </a:lnTo>
                  <a:lnTo>
                    <a:pt x="478" y="781"/>
                  </a:lnTo>
                  <a:lnTo>
                    <a:pt x="478" y="781"/>
                  </a:lnTo>
                  <a:lnTo>
                    <a:pt x="478" y="781"/>
                  </a:lnTo>
                  <a:lnTo>
                    <a:pt x="485" y="780"/>
                  </a:lnTo>
                  <a:lnTo>
                    <a:pt x="486" y="780"/>
                  </a:lnTo>
                  <a:lnTo>
                    <a:pt x="486" y="780"/>
                  </a:lnTo>
                  <a:lnTo>
                    <a:pt x="494" y="779"/>
                  </a:lnTo>
                  <a:lnTo>
                    <a:pt x="495" y="779"/>
                  </a:lnTo>
                  <a:lnTo>
                    <a:pt x="495" y="778"/>
                  </a:lnTo>
                  <a:lnTo>
                    <a:pt x="495" y="778"/>
                  </a:lnTo>
                  <a:lnTo>
                    <a:pt x="503" y="777"/>
                  </a:lnTo>
                  <a:lnTo>
                    <a:pt x="504" y="777"/>
                  </a:lnTo>
                  <a:lnTo>
                    <a:pt x="504" y="777"/>
                  </a:lnTo>
                  <a:lnTo>
                    <a:pt x="510" y="775"/>
                  </a:lnTo>
                  <a:lnTo>
                    <a:pt x="512" y="775"/>
                  </a:lnTo>
                  <a:lnTo>
                    <a:pt x="512" y="775"/>
                  </a:lnTo>
                  <a:lnTo>
                    <a:pt x="519" y="773"/>
                  </a:lnTo>
                  <a:lnTo>
                    <a:pt x="520" y="773"/>
                  </a:lnTo>
                  <a:lnTo>
                    <a:pt x="520" y="773"/>
                  </a:lnTo>
                  <a:lnTo>
                    <a:pt x="528" y="771"/>
                  </a:lnTo>
                  <a:lnTo>
                    <a:pt x="529" y="771"/>
                  </a:lnTo>
                  <a:lnTo>
                    <a:pt x="529" y="771"/>
                  </a:lnTo>
                  <a:lnTo>
                    <a:pt x="535" y="769"/>
                  </a:lnTo>
                  <a:lnTo>
                    <a:pt x="537" y="769"/>
                  </a:lnTo>
                  <a:lnTo>
                    <a:pt x="537" y="769"/>
                  </a:lnTo>
                  <a:lnTo>
                    <a:pt x="543" y="767"/>
                  </a:lnTo>
                  <a:lnTo>
                    <a:pt x="545" y="767"/>
                  </a:lnTo>
                  <a:lnTo>
                    <a:pt x="545" y="767"/>
                  </a:lnTo>
                  <a:lnTo>
                    <a:pt x="551" y="765"/>
                  </a:lnTo>
                  <a:lnTo>
                    <a:pt x="553" y="764"/>
                  </a:lnTo>
                  <a:lnTo>
                    <a:pt x="553" y="764"/>
                  </a:lnTo>
                  <a:lnTo>
                    <a:pt x="559" y="761"/>
                  </a:lnTo>
                  <a:lnTo>
                    <a:pt x="560" y="761"/>
                  </a:lnTo>
                  <a:lnTo>
                    <a:pt x="560" y="761"/>
                  </a:lnTo>
                  <a:lnTo>
                    <a:pt x="567" y="759"/>
                  </a:lnTo>
                  <a:lnTo>
                    <a:pt x="569" y="758"/>
                  </a:lnTo>
                  <a:lnTo>
                    <a:pt x="569" y="758"/>
                  </a:lnTo>
                  <a:lnTo>
                    <a:pt x="574" y="756"/>
                  </a:lnTo>
                  <a:lnTo>
                    <a:pt x="576" y="755"/>
                  </a:lnTo>
                  <a:lnTo>
                    <a:pt x="576" y="755"/>
                  </a:lnTo>
                  <a:lnTo>
                    <a:pt x="582" y="753"/>
                  </a:lnTo>
                  <a:lnTo>
                    <a:pt x="584" y="752"/>
                  </a:lnTo>
                  <a:lnTo>
                    <a:pt x="584" y="752"/>
                  </a:lnTo>
                  <a:lnTo>
                    <a:pt x="589" y="749"/>
                  </a:lnTo>
                  <a:lnTo>
                    <a:pt x="592" y="748"/>
                  </a:lnTo>
                  <a:lnTo>
                    <a:pt x="592" y="748"/>
                  </a:lnTo>
                  <a:lnTo>
                    <a:pt x="597" y="745"/>
                  </a:lnTo>
                  <a:lnTo>
                    <a:pt x="599" y="744"/>
                  </a:lnTo>
                  <a:lnTo>
                    <a:pt x="599" y="744"/>
                  </a:lnTo>
                  <a:lnTo>
                    <a:pt x="604" y="742"/>
                  </a:lnTo>
                  <a:lnTo>
                    <a:pt x="606" y="741"/>
                  </a:lnTo>
                  <a:lnTo>
                    <a:pt x="606" y="741"/>
                  </a:lnTo>
                  <a:lnTo>
                    <a:pt x="611" y="737"/>
                  </a:lnTo>
                  <a:lnTo>
                    <a:pt x="614" y="736"/>
                  </a:lnTo>
                  <a:lnTo>
                    <a:pt x="614" y="736"/>
                  </a:lnTo>
                  <a:lnTo>
                    <a:pt x="619" y="733"/>
                  </a:lnTo>
                  <a:lnTo>
                    <a:pt x="621" y="732"/>
                  </a:lnTo>
                  <a:lnTo>
                    <a:pt x="621" y="732"/>
                  </a:lnTo>
                  <a:lnTo>
                    <a:pt x="625" y="729"/>
                  </a:lnTo>
                  <a:lnTo>
                    <a:pt x="628" y="728"/>
                  </a:lnTo>
                  <a:lnTo>
                    <a:pt x="632" y="724"/>
                  </a:lnTo>
                  <a:lnTo>
                    <a:pt x="635" y="723"/>
                  </a:lnTo>
                  <a:lnTo>
                    <a:pt x="635" y="723"/>
                  </a:lnTo>
                  <a:lnTo>
                    <a:pt x="638" y="720"/>
                  </a:lnTo>
                  <a:lnTo>
                    <a:pt x="642" y="718"/>
                  </a:lnTo>
                  <a:lnTo>
                    <a:pt x="642" y="718"/>
                  </a:lnTo>
                  <a:lnTo>
                    <a:pt x="646" y="715"/>
                  </a:lnTo>
                  <a:lnTo>
                    <a:pt x="648" y="714"/>
                  </a:lnTo>
                  <a:lnTo>
                    <a:pt x="648" y="714"/>
                  </a:lnTo>
                  <a:lnTo>
                    <a:pt x="651" y="710"/>
                  </a:lnTo>
                  <a:lnTo>
                    <a:pt x="655" y="708"/>
                  </a:lnTo>
                  <a:lnTo>
                    <a:pt x="655" y="708"/>
                  </a:lnTo>
                  <a:lnTo>
                    <a:pt x="659" y="705"/>
                  </a:lnTo>
                  <a:lnTo>
                    <a:pt x="661" y="703"/>
                  </a:lnTo>
                  <a:lnTo>
                    <a:pt x="664" y="701"/>
                  </a:lnTo>
                  <a:lnTo>
                    <a:pt x="668" y="697"/>
                  </a:lnTo>
                  <a:lnTo>
                    <a:pt x="668" y="697"/>
                  </a:lnTo>
                  <a:lnTo>
                    <a:pt x="671" y="694"/>
                  </a:lnTo>
                  <a:lnTo>
                    <a:pt x="671" y="694"/>
                  </a:lnTo>
                  <a:lnTo>
                    <a:pt x="671" y="694"/>
                  </a:lnTo>
                  <a:lnTo>
                    <a:pt x="681" y="685"/>
                  </a:lnTo>
                  <a:lnTo>
                    <a:pt x="682" y="684"/>
                  </a:lnTo>
                  <a:lnTo>
                    <a:pt x="682" y="684"/>
                  </a:lnTo>
                  <a:lnTo>
                    <a:pt x="682" y="684"/>
                  </a:lnTo>
                  <a:lnTo>
                    <a:pt x="682" y="684"/>
                  </a:lnTo>
                  <a:lnTo>
                    <a:pt x="682" y="684"/>
                  </a:lnTo>
                  <a:lnTo>
                    <a:pt x="683" y="683"/>
                  </a:lnTo>
                  <a:lnTo>
                    <a:pt x="685" y="681"/>
                  </a:lnTo>
                  <a:lnTo>
                    <a:pt x="685" y="681"/>
                  </a:lnTo>
                  <a:lnTo>
                    <a:pt x="686" y="680"/>
                  </a:lnTo>
                  <a:lnTo>
                    <a:pt x="686" y="680"/>
                  </a:lnTo>
                  <a:lnTo>
                    <a:pt x="688" y="678"/>
                  </a:lnTo>
                  <a:lnTo>
                    <a:pt x="688" y="678"/>
                  </a:lnTo>
                  <a:lnTo>
                    <a:pt x="688" y="678"/>
                  </a:lnTo>
                  <a:lnTo>
                    <a:pt x="688" y="677"/>
                  </a:lnTo>
                  <a:lnTo>
                    <a:pt x="690" y="676"/>
                  </a:lnTo>
                  <a:lnTo>
                    <a:pt x="690" y="676"/>
                  </a:lnTo>
                  <a:lnTo>
                    <a:pt x="690" y="676"/>
                  </a:lnTo>
                  <a:lnTo>
                    <a:pt x="695" y="671"/>
                  </a:lnTo>
                  <a:lnTo>
                    <a:pt x="695" y="670"/>
                  </a:lnTo>
                  <a:lnTo>
                    <a:pt x="696" y="670"/>
                  </a:lnTo>
                  <a:lnTo>
                    <a:pt x="696" y="670"/>
                  </a:lnTo>
                  <a:lnTo>
                    <a:pt x="706" y="658"/>
                  </a:lnTo>
                  <a:lnTo>
                    <a:pt x="715" y="646"/>
                  </a:lnTo>
                  <a:lnTo>
                    <a:pt x="724" y="634"/>
                  </a:lnTo>
                  <a:lnTo>
                    <a:pt x="733" y="621"/>
                  </a:lnTo>
                  <a:lnTo>
                    <a:pt x="740" y="608"/>
                  </a:lnTo>
                  <a:lnTo>
                    <a:pt x="748" y="594"/>
                  </a:lnTo>
                  <a:lnTo>
                    <a:pt x="754" y="580"/>
                  </a:lnTo>
                  <a:lnTo>
                    <a:pt x="760" y="566"/>
                  </a:lnTo>
                  <a:lnTo>
                    <a:pt x="765" y="551"/>
                  </a:lnTo>
                  <a:lnTo>
                    <a:pt x="771" y="536"/>
                  </a:lnTo>
                  <a:lnTo>
                    <a:pt x="774" y="520"/>
                  </a:lnTo>
                  <a:lnTo>
                    <a:pt x="778" y="505"/>
                  </a:lnTo>
                  <a:lnTo>
                    <a:pt x="780" y="490"/>
                  </a:lnTo>
                  <a:lnTo>
                    <a:pt x="783" y="474"/>
                  </a:lnTo>
                  <a:lnTo>
                    <a:pt x="784" y="457"/>
                  </a:lnTo>
                  <a:lnTo>
                    <a:pt x="784" y="441"/>
                  </a:lnTo>
                  <a:lnTo>
                    <a:pt x="784" y="441"/>
                  </a:lnTo>
                  <a:lnTo>
                    <a:pt x="784" y="423"/>
                  </a:lnTo>
                  <a:lnTo>
                    <a:pt x="783" y="406"/>
                  </a:lnTo>
                  <a:lnTo>
                    <a:pt x="780" y="389"/>
                  </a:lnTo>
                  <a:lnTo>
                    <a:pt x="777" y="372"/>
                  </a:lnTo>
                  <a:lnTo>
                    <a:pt x="773" y="355"/>
                  </a:lnTo>
                  <a:lnTo>
                    <a:pt x="769" y="339"/>
                  </a:lnTo>
                  <a:lnTo>
                    <a:pt x="763" y="324"/>
                  </a:lnTo>
                  <a:lnTo>
                    <a:pt x="757" y="308"/>
                  </a:lnTo>
                  <a:lnTo>
                    <a:pt x="750" y="292"/>
                  </a:lnTo>
                  <a:lnTo>
                    <a:pt x="742" y="278"/>
                  </a:lnTo>
                  <a:lnTo>
                    <a:pt x="735" y="264"/>
                  </a:lnTo>
                  <a:lnTo>
                    <a:pt x="725" y="250"/>
                  </a:lnTo>
                  <a:lnTo>
                    <a:pt x="716" y="237"/>
                  </a:lnTo>
                  <a:lnTo>
                    <a:pt x="706" y="224"/>
                  </a:lnTo>
                  <a:lnTo>
                    <a:pt x="695" y="211"/>
                  </a:lnTo>
                  <a:lnTo>
                    <a:pt x="684" y="199"/>
                  </a:lnTo>
                  <a:lnTo>
                    <a:pt x="672" y="188"/>
                  </a:lnTo>
                  <a:lnTo>
                    <a:pt x="660" y="177"/>
                  </a:lnTo>
                  <a:lnTo>
                    <a:pt x="647" y="167"/>
                  </a:lnTo>
                  <a:lnTo>
                    <a:pt x="633" y="158"/>
                  </a:lnTo>
                  <a:lnTo>
                    <a:pt x="620" y="149"/>
                  </a:lnTo>
                  <a:lnTo>
                    <a:pt x="606" y="140"/>
                  </a:lnTo>
                  <a:lnTo>
                    <a:pt x="591" y="133"/>
                  </a:lnTo>
                  <a:lnTo>
                    <a:pt x="575" y="126"/>
                  </a:lnTo>
                  <a:lnTo>
                    <a:pt x="560" y="120"/>
                  </a:lnTo>
                  <a:lnTo>
                    <a:pt x="544" y="114"/>
                  </a:lnTo>
                  <a:lnTo>
                    <a:pt x="528" y="110"/>
                  </a:lnTo>
                  <a:lnTo>
                    <a:pt x="511" y="107"/>
                  </a:lnTo>
                  <a:lnTo>
                    <a:pt x="495" y="103"/>
                  </a:lnTo>
                  <a:lnTo>
                    <a:pt x="478" y="101"/>
                  </a:lnTo>
                  <a:lnTo>
                    <a:pt x="460" y="100"/>
                  </a:lnTo>
                  <a:lnTo>
                    <a:pt x="443" y="99"/>
                  </a:lnTo>
                  <a:lnTo>
                    <a:pt x="443" y="99"/>
                  </a:lnTo>
                  <a:lnTo>
                    <a:pt x="424" y="100"/>
                  </a:lnTo>
                  <a:lnTo>
                    <a:pt x="407" y="101"/>
                  </a:lnTo>
                  <a:lnTo>
                    <a:pt x="391" y="103"/>
                  </a:lnTo>
                  <a:lnTo>
                    <a:pt x="373" y="107"/>
                  </a:lnTo>
                  <a:lnTo>
                    <a:pt x="357" y="110"/>
                  </a:lnTo>
                  <a:lnTo>
                    <a:pt x="341" y="114"/>
                  </a:lnTo>
                  <a:lnTo>
                    <a:pt x="326" y="120"/>
                  </a:lnTo>
                  <a:lnTo>
                    <a:pt x="309" y="126"/>
                  </a:lnTo>
                  <a:lnTo>
                    <a:pt x="294" y="133"/>
                  </a:lnTo>
                  <a:lnTo>
                    <a:pt x="280" y="140"/>
                  </a:lnTo>
                  <a:lnTo>
                    <a:pt x="266" y="149"/>
                  </a:lnTo>
                  <a:lnTo>
                    <a:pt x="252" y="158"/>
                  </a:lnTo>
                  <a:lnTo>
                    <a:pt x="238" y="167"/>
                  </a:lnTo>
                  <a:lnTo>
                    <a:pt x="226" y="177"/>
                  </a:lnTo>
                  <a:lnTo>
                    <a:pt x="213" y="188"/>
                  </a:lnTo>
                  <a:lnTo>
                    <a:pt x="201" y="199"/>
                  </a:lnTo>
                  <a:lnTo>
                    <a:pt x="190" y="211"/>
                  </a:lnTo>
                  <a:lnTo>
                    <a:pt x="179" y="224"/>
                  </a:lnTo>
                  <a:lnTo>
                    <a:pt x="169" y="237"/>
                  </a:lnTo>
                  <a:lnTo>
                    <a:pt x="160" y="250"/>
                  </a:lnTo>
                  <a:lnTo>
                    <a:pt x="151" y="264"/>
                  </a:lnTo>
                  <a:lnTo>
                    <a:pt x="142" y="278"/>
                  </a:lnTo>
                  <a:lnTo>
                    <a:pt x="135" y="292"/>
                  </a:lnTo>
                  <a:lnTo>
                    <a:pt x="128" y="308"/>
                  </a:lnTo>
                  <a:lnTo>
                    <a:pt x="122" y="324"/>
                  </a:lnTo>
                  <a:lnTo>
                    <a:pt x="116" y="339"/>
                  </a:lnTo>
                  <a:lnTo>
                    <a:pt x="112" y="355"/>
                  </a:lnTo>
                  <a:lnTo>
                    <a:pt x="109" y="372"/>
                  </a:lnTo>
                  <a:lnTo>
                    <a:pt x="105" y="389"/>
                  </a:lnTo>
                  <a:lnTo>
                    <a:pt x="103" y="406"/>
                  </a:lnTo>
                  <a:lnTo>
                    <a:pt x="102" y="423"/>
                  </a:lnTo>
                  <a:lnTo>
                    <a:pt x="101" y="441"/>
                  </a:lnTo>
                  <a:lnTo>
                    <a:pt x="101" y="441"/>
                  </a:lnTo>
                  <a:lnTo>
                    <a:pt x="102" y="460"/>
                  </a:lnTo>
                  <a:lnTo>
                    <a:pt x="103" y="478"/>
                  </a:lnTo>
                  <a:lnTo>
                    <a:pt x="105" y="496"/>
                  </a:lnTo>
                  <a:lnTo>
                    <a:pt x="110" y="515"/>
                  </a:lnTo>
                  <a:lnTo>
                    <a:pt x="114" y="532"/>
                  </a:lnTo>
                  <a:lnTo>
                    <a:pt x="119" y="550"/>
                  </a:lnTo>
                  <a:lnTo>
                    <a:pt x="125" y="567"/>
                  </a:lnTo>
                  <a:lnTo>
                    <a:pt x="132" y="583"/>
                  </a:lnTo>
                  <a:lnTo>
                    <a:pt x="140" y="600"/>
                  </a:lnTo>
                  <a:lnTo>
                    <a:pt x="149" y="615"/>
                  </a:lnTo>
                  <a:lnTo>
                    <a:pt x="158" y="630"/>
                  </a:lnTo>
                  <a:lnTo>
                    <a:pt x="168" y="644"/>
                  </a:lnTo>
                  <a:lnTo>
                    <a:pt x="179" y="658"/>
                  </a:lnTo>
                  <a:lnTo>
                    <a:pt x="191" y="671"/>
                  </a:lnTo>
                  <a:lnTo>
                    <a:pt x="203" y="684"/>
                  </a:lnTo>
                  <a:lnTo>
                    <a:pt x="216" y="696"/>
                  </a:lnTo>
                  <a:lnTo>
                    <a:pt x="216" y="696"/>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8" name="组合 7"/>
          <p:cNvGrpSpPr/>
          <p:nvPr/>
        </p:nvGrpSpPr>
        <p:grpSpPr>
          <a:xfrm>
            <a:off x="5717217" y="1376251"/>
            <a:ext cx="1151051" cy="1151466"/>
            <a:chOff x="3568700" y="1708150"/>
            <a:chExt cx="1176338" cy="1176338"/>
          </a:xfrm>
        </p:grpSpPr>
        <p:sp>
          <p:nvSpPr>
            <p:cNvPr id="9" name="Freeform 7"/>
            <p:cNvSpPr>
              <a:spLocks/>
            </p:cNvSpPr>
            <p:nvPr/>
          </p:nvSpPr>
          <p:spPr bwMode="auto">
            <a:xfrm>
              <a:off x="3568700" y="1708150"/>
              <a:ext cx="1176338" cy="1176338"/>
            </a:xfrm>
            <a:custGeom>
              <a:avLst/>
              <a:gdLst>
                <a:gd name="T0" fmla="*/ 1481 w 1482"/>
                <a:gd name="T1" fmla="*/ 780 h 1482"/>
                <a:gd name="T2" fmla="*/ 1467 w 1482"/>
                <a:gd name="T3" fmla="*/ 890 h 1482"/>
                <a:gd name="T4" fmla="*/ 1437 w 1482"/>
                <a:gd name="T5" fmla="*/ 997 h 1482"/>
                <a:gd name="T6" fmla="*/ 1393 w 1482"/>
                <a:gd name="T7" fmla="*/ 1094 h 1482"/>
                <a:gd name="T8" fmla="*/ 1335 w 1482"/>
                <a:gd name="T9" fmla="*/ 1185 h 1482"/>
                <a:gd name="T10" fmla="*/ 1265 w 1482"/>
                <a:gd name="T11" fmla="*/ 1265 h 1482"/>
                <a:gd name="T12" fmla="*/ 1184 w 1482"/>
                <a:gd name="T13" fmla="*/ 1335 h 1482"/>
                <a:gd name="T14" fmla="*/ 1094 w 1482"/>
                <a:gd name="T15" fmla="*/ 1393 h 1482"/>
                <a:gd name="T16" fmla="*/ 996 w 1482"/>
                <a:gd name="T17" fmla="*/ 1437 h 1482"/>
                <a:gd name="T18" fmla="*/ 890 w 1482"/>
                <a:gd name="T19" fmla="*/ 1467 h 1482"/>
                <a:gd name="T20" fmla="*/ 780 w 1482"/>
                <a:gd name="T21" fmla="*/ 1481 h 1482"/>
                <a:gd name="T22" fmla="*/ 704 w 1482"/>
                <a:gd name="T23" fmla="*/ 1481 h 1482"/>
                <a:gd name="T24" fmla="*/ 592 w 1482"/>
                <a:gd name="T25" fmla="*/ 1467 h 1482"/>
                <a:gd name="T26" fmla="*/ 486 w 1482"/>
                <a:gd name="T27" fmla="*/ 1437 h 1482"/>
                <a:gd name="T28" fmla="*/ 388 w 1482"/>
                <a:gd name="T29" fmla="*/ 1393 h 1482"/>
                <a:gd name="T30" fmla="*/ 298 w 1482"/>
                <a:gd name="T31" fmla="*/ 1335 h 1482"/>
                <a:gd name="T32" fmla="*/ 217 w 1482"/>
                <a:gd name="T33" fmla="*/ 1265 h 1482"/>
                <a:gd name="T34" fmla="*/ 148 w 1482"/>
                <a:gd name="T35" fmla="*/ 1185 h 1482"/>
                <a:gd name="T36" fmla="*/ 90 w 1482"/>
                <a:gd name="T37" fmla="*/ 1094 h 1482"/>
                <a:gd name="T38" fmla="*/ 46 w 1482"/>
                <a:gd name="T39" fmla="*/ 997 h 1482"/>
                <a:gd name="T40" fmla="*/ 15 w 1482"/>
                <a:gd name="T41" fmla="*/ 890 h 1482"/>
                <a:gd name="T42" fmla="*/ 1 w 1482"/>
                <a:gd name="T43" fmla="*/ 780 h 1482"/>
                <a:gd name="T44" fmla="*/ 1 w 1482"/>
                <a:gd name="T45" fmla="*/ 704 h 1482"/>
                <a:gd name="T46" fmla="*/ 15 w 1482"/>
                <a:gd name="T47" fmla="*/ 592 h 1482"/>
                <a:gd name="T48" fmla="*/ 46 w 1482"/>
                <a:gd name="T49" fmla="*/ 486 h 1482"/>
                <a:gd name="T50" fmla="*/ 90 w 1482"/>
                <a:gd name="T51" fmla="*/ 389 h 1482"/>
                <a:gd name="T52" fmla="*/ 148 w 1482"/>
                <a:gd name="T53" fmla="*/ 299 h 1482"/>
                <a:gd name="T54" fmla="*/ 217 w 1482"/>
                <a:gd name="T55" fmla="*/ 217 h 1482"/>
                <a:gd name="T56" fmla="*/ 298 w 1482"/>
                <a:gd name="T57" fmla="*/ 148 h 1482"/>
                <a:gd name="T58" fmla="*/ 388 w 1482"/>
                <a:gd name="T59" fmla="*/ 90 h 1482"/>
                <a:gd name="T60" fmla="*/ 486 w 1482"/>
                <a:gd name="T61" fmla="*/ 46 h 1482"/>
                <a:gd name="T62" fmla="*/ 592 w 1482"/>
                <a:gd name="T63" fmla="*/ 15 h 1482"/>
                <a:gd name="T64" fmla="*/ 704 w 1482"/>
                <a:gd name="T65" fmla="*/ 1 h 1482"/>
                <a:gd name="T66" fmla="*/ 780 w 1482"/>
                <a:gd name="T67" fmla="*/ 1 h 1482"/>
                <a:gd name="T68" fmla="*/ 890 w 1482"/>
                <a:gd name="T69" fmla="*/ 15 h 1482"/>
                <a:gd name="T70" fmla="*/ 996 w 1482"/>
                <a:gd name="T71" fmla="*/ 46 h 1482"/>
                <a:gd name="T72" fmla="*/ 1094 w 1482"/>
                <a:gd name="T73" fmla="*/ 90 h 1482"/>
                <a:gd name="T74" fmla="*/ 1184 w 1482"/>
                <a:gd name="T75" fmla="*/ 148 h 1482"/>
                <a:gd name="T76" fmla="*/ 1265 w 1482"/>
                <a:gd name="T77" fmla="*/ 217 h 1482"/>
                <a:gd name="T78" fmla="*/ 1335 w 1482"/>
                <a:gd name="T79" fmla="*/ 299 h 1482"/>
                <a:gd name="T80" fmla="*/ 1393 w 1482"/>
                <a:gd name="T81" fmla="*/ 389 h 1482"/>
                <a:gd name="T82" fmla="*/ 1437 w 1482"/>
                <a:gd name="T83" fmla="*/ 486 h 1482"/>
                <a:gd name="T84" fmla="*/ 1467 w 1482"/>
                <a:gd name="T85" fmla="*/ 592 h 1482"/>
                <a:gd name="T86" fmla="*/ 1481 w 1482"/>
                <a:gd name="T87" fmla="*/ 704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2" h="1482">
                  <a:moveTo>
                    <a:pt x="1482" y="742"/>
                  </a:moveTo>
                  <a:lnTo>
                    <a:pt x="1482" y="742"/>
                  </a:lnTo>
                  <a:lnTo>
                    <a:pt x="1481" y="780"/>
                  </a:lnTo>
                  <a:lnTo>
                    <a:pt x="1479" y="818"/>
                  </a:lnTo>
                  <a:lnTo>
                    <a:pt x="1473" y="854"/>
                  </a:lnTo>
                  <a:lnTo>
                    <a:pt x="1467" y="890"/>
                  </a:lnTo>
                  <a:lnTo>
                    <a:pt x="1459" y="926"/>
                  </a:lnTo>
                  <a:lnTo>
                    <a:pt x="1448" y="962"/>
                  </a:lnTo>
                  <a:lnTo>
                    <a:pt x="1437" y="997"/>
                  </a:lnTo>
                  <a:lnTo>
                    <a:pt x="1424" y="1029"/>
                  </a:lnTo>
                  <a:lnTo>
                    <a:pt x="1409" y="1063"/>
                  </a:lnTo>
                  <a:lnTo>
                    <a:pt x="1393" y="1094"/>
                  </a:lnTo>
                  <a:lnTo>
                    <a:pt x="1374" y="1126"/>
                  </a:lnTo>
                  <a:lnTo>
                    <a:pt x="1356" y="1155"/>
                  </a:lnTo>
                  <a:lnTo>
                    <a:pt x="1335" y="1185"/>
                  </a:lnTo>
                  <a:lnTo>
                    <a:pt x="1313" y="1213"/>
                  </a:lnTo>
                  <a:lnTo>
                    <a:pt x="1290" y="1240"/>
                  </a:lnTo>
                  <a:lnTo>
                    <a:pt x="1265" y="1265"/>
                  </a:lnTo>
                  <a:lnTo>
                    <a:pt x="1240" y="1290"/>
                  </a:lnTo>
                  <a:lnTo>
                    <a:pt x="1213" y="1313"/>
                  </a:lnTo>
                  <a:lnTo>
                    <a:pt x="1184" y="1335"/>
                  </a:lnTo>
                  <a:lnTo>
                    <a:pt x="1155" y="1356"/>
                  </a:lnTo>
                  <a:lnTo>
                    <a:pt x="1126" y="1375"/>
                  </a:lnTo>
                  <a:lnTo>
                    <a:pt x="1094" y="1393"/>
                  </a:lnTo>
                  <a:lnTo>
                    <a:pt x="1063" y="1409"/>
                  </a:lnTo>
                  <a:lnTo>
                    <a:pt x="1029" y="1424"/>
                  </a:lnTo>
                  <a:lnTo>
                    <a:pt x="996" y="1437"/>
                  </a:lnTo>
                  <a:lnTo>
                    <a:pt x="962" y="1449"/>
                  </a:lnTo>
                  <a:lnTo>
                    <a:pt x="926" y="1459"/>
                  </a:lnTo>
                  <a:lnTo>
                    <a:pt x="890" y="1467"/>
                  </a:lnTo>
                  <a:lnTo>
                    <a:pt x="854" y="1473"/>
                  </a:lnTo>
                  <a:lnTo>
                    <a:pt x="818" y="1479"/>
                  </a:lnTo>
                  <a:lnTo>
                    <a:pt x="780" y="1481"/>
                  </a:lnTo>
                  <a:lnTo>
                    <a:pt x="742" y="1482"/>
                  </a:lnTo>
                  <a:lnTo>
                    <a:pt x="742" y="1482"/>
                  </a:lnTo>
                  <a:lnTo>
                    <a:pt x="704" y="1481"/>
                  </a:lnTo>
                  <a:lnTo>
                    <a:pt x="666" y="1479"/>
                  </a:lnTo>
                  <a:lnTo>
                    <a:pt x="629" y="1473"/>
                  </a:lnTo>
                  <a:lnTo>
                    <a:pt x="592" y="1467"/>
                  </a:lnTo>
                  <a:lnTo>
                    <a:pt x="556" y="1459"/>
                  </a:lnTo>
                  <a:lnTo>
                    <a:pt x="521" y="1449"/>
                  </a:lnTo>
                  <a:lnTo>
                    <a:pt x="486" y="1437"/>
                  </a:lnTo>
                  <a:lnTo>
                    <a:pt x="453" y="1424"/>
                  </a:lnTo>
                  <a:lnTo>
                    <a:pt x="420" y="1409"/>
                  </a:lnTo>
                  <a:lnTo>
                    <a:pt x="388" y="1393"/>
                  </a:lnTo>
                  <a:lnTo>
                    <a:pt x="357" y="1375"/>
                  </a:lnTo>
                  <a:lnTo>
                    <a:pt x="327" y="1356"/>
                  </a:lnTo>
                  <a:lnTo>
                    <a:pt x="298" y="1335"/>
                  </a:lnTo>
                  <a:lnTo>
                    <a:pt x="270" y="1313"/>
                  </a:lnTo>
                  <a:lnTo>
                    <a:pt x="243" y="1290"/>
                  </a:lnTo>
                  <a:lnTo>
                    <a:pt x="217" y="1265"/>
                  </a:lnTo>
                  <a:lnTo>
                    <a:pt x="193" y="1240"/>
                  </a:lnTo>
                  <a:lnTo>
                    <a:pt x="169" y="1213"/>
                  </a:lnTo>
                  <a:lnTo>
                    <a:pt x="148" y="1185"/>
                  </a:lnTo>
                  <a:lnTo>
                    <a:pt x="127" y="1155"/>
                  </a:lnTo>
                  <a:lnTo>
                    <a:pt x="108" y="1126"/>
                  </a:lnTo>
                  <a:lnTo>
                    <a:pt x="90" y="1094"/>
                  </a:lnTo>
                  <a:lnTo>
                    <a:pt x="74" y="1063"/>
                  </a:lnTo>
                  <a:lnTo>
                    <a:pt x="59" y="1029"/>
                  </a:lnTo>
                  <a:lnTo>
                    <a:pt x="46" y="997"/>
                  </a:lnTo>
                  <a:lnTo>
                    <a:pt x="34" y="962"/>
                  </a:lnTo>
                  <a:lnTo>
                    <a:pt x="24" y="926"/>
                  </a:lnTo>
                  <a:lnTo>
                    <a:pt x="15" y="890"/>
                  </a:lnTo>
                  <a:lnTo>
                    <a:pt x="9" y="854"/>
                  </a:lnTo>
                  <a:lnTo>
                    <a:pt x="4" y="818"/>
                  </a:lnTo>
                  <a:lnTo>
                    <a:pt x="1" y="780"/>
                  </a:lnTo>
                  <a:lnTo>
                    <a:pt x="0" y="742"/>
                  </a:lnTo>
                  <a:lnTo>
                    <a:pt x="0" y="742"/>
                  </a:lnTo>
                  <a:lnTo>
                    <a:pt x="1" y="704"/>
                  </a:lnTo>
                  <a:lnTo>
                    <a:pt x="4" y="666"/>
                  </a:lnTo>
                  <a:lnTo>
                    <a:pt x="9" y="629"/>
                  </a:lnTo>
                  <a:lnTo>
                    <a:pt x="15" y="592"/>
                  </a:lnTo>
                  <a:lnTo>
                    <a:pt x="24" y="556"/>
                  </a:lnTo>
                  <a:lnTo>
                    <a:pt x="34" y="521"/>
                  </a:lnTo>
                  <a:lnTo>
                    <a:pt x="46" y="486"/>
                  </a:lnTo>
                  <a:lnTo>
                    <a:pt x="59" y="453"/>
                  </a:lnTo>
                  <a:lnTo>
                    <a:pt x="74" y="420"/>
                  </a:lnTo>
                  <a:lnTo>
                    <a:pt x="90" y="389"/>
                  </a:lnTo>
                  <a:lnTo>
                    <a:pt x="108" y="357"/>
                  </a:lnTo>
                  <a:lnTo>
                    <a:pt x="127" y="327"/>
                  </a:lnTo>
                  <a:lnTo>
                    <a:pt x="148" y="299"/>
                  </a:lnTo>
                  <a:lnTo>
                    <a:pt x="169" y="270"/>
                  </a:lnTo>
                  <a:lnTo>
                    <a:pt x="193" y="243"/>
                  </a:lnTo>
                  <a:lnTo>
                    <a:pt x="217" y="217"/>
                  </a:lnTo>
                  <a:lnTo>
                    <a:pt x="243" y="193"/>
                  </a:lnTo>
                  <a:lnTo>
                    <a:pt x="270" y="169"/>
                  </a:lnTo>
                  <a:lnTo>
                    <a:pt x="298" y="148"/>
                  </a:lnTo>
                  <a:lnTo>
                    <a:pt x="327" y="127"/>
                  </a:lnTo>
                  <a:lnTo>
                    <a:pt x="357" y="107"/>
                  </a:lnTo>
                  <a:lnTo>
                    <a:pt x="388" y="90"/>
                  </a:lnTo>
                  <a:lnTo>
                    <a:pt x="420" y="74"/>
                  </a:lnTo>
                  <a:lnTo>
                    <a:pt x="453" y="59"/>
                  </a:lnTo>
                  <a:lnTo>
                    <a:pt x="486" y="46"/>
                  </a:lnTo>
                  <a:lnTo>
                    <a:pt x="521" y="34"/>
                  </a:lnTo>
                  <a:lnTo>
                    <a:pt x="556" y="24"/>
                  </a:lnTo>
                  <a:lnTo>
                    <a:pt x="592" y="15"/>
                  </a:lnTo>
                  <a:lnTo>
                    <a:pt x="629" y="9"/>
                  </a:lnTo>
                  <a:lnTo>
                    <a:pt x="666" y="4"/>
                  </a:lnTo>
                  <a:lnTo>
                    <a:pt x="704" y="1"/>
                  </a:lnTo>
                  <a:lnTo>
                    <a:pt x="742" y="0"/>
                  </a:lnTo>
                  <a:lnTo>
                    <a:pt x="742" y="0"/>
                  </a:lnTo>
                  <a:lnTo>
                    <a:pt x="780" y="1"/>
                  </a:lnTo>
                  <a:lnTo>
                    <a:pt x="818" y="4"/>
                  </a:lnTo>
                  <a:lnTo>
                    <a:pt x="854" y="9"/>
                  </a:lnTo>
                  <a:lnTo>
                    <a:pt x="890" y="15"/>
                  </a:lnTo>
                  <a:lnTo>
                    <a:pt x="926" y="24"/>
                  </a:lnTo>
                  <a:lnTo>
                    <a:pt x="962" y="34"/>
                  </a:lnTo>
                  <a:lnTo>
                    <a:pt x="996" y="46"/>
                  </a:lnTo>
                  <a:lnTo>
                    <a:pt x="1029" y="59"/>
                  </a:lnTo>
                  <a:lnTo>
                    <a:pt x="1063" y="74"/>
                  </a:lnTo>
                  <a:lnTo>
                    <a:pt x="1094" y="90"/>
                  </a:lnTo>
                  <a:lnTo>
                    <a:pt x="1126" y="107"/>
                  </a:lnTo>
                  <a:lnTo>
                    <a:pt x="1155" y="127"/>
                  </a:lnTo>
                  <a:lnTo>
                    <a:pt x="1184" y="148"/>
                  </a:lnTo>
                  <a:lnTo>
                    <a:pt x="1213" y="169"/>
                  </a:lnTo>
                  <a:lnTo>
                    <a:pt x="1240" y="193"/>
                  </a:lnTo>
                  <a:lnTo>
                    <a:pt x="1265" y="217"/>
                  </a:lnTo>
                  <a:lnTo>
                    <a:pt x="1290" y="243"/>
                  </a:lnTo>
                  <a:lnTo>
                    <a:pt x="1313" y="270"/>
                  </a:lnTo>
                  <a:lnTo>
                    <a:pt x="1335" y="299"/>
                  </a:lnTo>
                  <a:lnTo>
                    <a:pt x="1356" y="327"/>
                  </a:lnTo>
                  <a:lnTo>
                    <a:pt x="1374" y="357"/>
                  </a:lnTo>
                  <a:lnTo>
                    <a:pt x="1393" y="389"/>
                  </a:lnTo>
                  <a:lnTo>
                    <a:pt x="1409" y="420"/>
                  </a:lnTo>
                  <a:lnTo>
                    <a:pt x="1424" y="453"/>
                  </a:lnTo>
                  <a:lnTo>
                    <a:pt x="1437" y="486"/>
                  </a:lnTo>
                  <a:lnTo>
                    <a:pt x="1448" y="521"/>
                  </a:lnTo>
                  <a:lnTo>
                    <a:pt x="1459" y="556"/>
                  </a:lnTo>
                  <a:lnTo>
                    <a:pt x="1467" y="592"/>
                  </a:lnTo>
                  <a:lnTo>
                    <a:pt x="1473" y="629"/>
                  </a:lnTo>
                  <a:lnTo>
                    <a:pt x="1479" y="666"/>
                  </a:lnTo>
                  <a:lnTo>
                    <a:pt x="1481" y="704"/>
                  </a:lnTo>
                  <a:lnTo>
                    <a:pt x="1482" y="742"/>
                  </a:lnTo>
                  <a:lnTo>
                    <a:pt x="1482" y="742"/>
                  </a:ln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10" name="Freeform 11"/>
            <p:cNvSpPr>
              <a:spLocks noEditPoints="1"/>
            </p:cNvSpPr>
            <p:nvPr/>
          </p:nvSpPr>
          <p:spPr bwMode="auto">
            <a:xfrm>
              <a:off x="3802063" y="1922463"/>
              <a:ext cx="704850" cy="844550"/>
            </a:xfrm>
            <a:custGeom>
              <a:avLst/>
              <a:gdLst>
                <a:gd name="T0" fmla="*/ 525 w 889"/>
                <a:gd name="T1" fmla="*/ 410 h 1065"/>
                <a:gd name="T2" fmla="*/ 629 w 889"/>
                <a:gd name="T3" fmla="*/ 452 h 1065"/>
                <a:gd name="T4" fmla="*/ 889 w 889"/>
                <a:gd name="T5" fmla="*/ 0 h 1065"/>
                <a:gd name="T6" fmla="*/ 659 w 889"/>
                <a:gd name="T7" fmla="*/ 473 h 1065"/>
                <a:gd name="T8" fmla="*/ 700 w 889"/>
                <a:gd name="T9" fmla="*/ 512 h 1065"/>
                <a:gd name="T10" fmla="*/ 747 w 889"/>
                <a:gd name="T11" fmla="*/ 576 h 1065"/>
                <a:gd name="T12" fmla="*/ 776 w 889"/>
                <a:gd name="T13" fmla="*/ 652 h 1065"/>
                <a:gd name="T14" fmla="*/ 787 w 889"/>
                <a:gd name="T15" fmla="*/ 734 h 1065"/>
                <a:gd name="T16" fmla="*/ 780 w 889"/>
                <a:gd name="T17" fmla="*/ 800 h 1065"/>
                <a:gd name="T18" fmla="*/ 754 w 889"/>
                <a:gd name="T19" fmla="*/ 878 h 1065"/>
                <a:gd name="T20" fmla="*/ 711 w 889"/>
                <a:gd name="T21" fmla="*/ 945 h 1065"/>
                <a:gd name="T22" fmla="*/ 666 w 889"/>
                <a:gd name="T23" fmla="*/ 989 h 1065"/>
                <a:gd name="T24" fmla="*/ 599 w 889"/>
                <a:gd name="T25" fmla="*/ 1033 h 1065"/>
                <a:gd name="T26" fmla="*/ 522 w 889"/>
                <a:gd name="T27" fmla="*/ 1059 h 1065"/>
                <a:gd name="T28" fmla="*/ 455 w 889"/>
                <a:gd name="T29" fmla="*/ 1065 h 1065"/>
                <a:gd name="T30" fmla="*/ 373 w 889"/>
                <a:gd name="T31" fmla="*/ 1054 h 1065"/>
                <a:gd name="T32" fmla="*/ 298 w 889"/>
                <a:gd name="T33" fmla="*/ 1025 h 1065"/>
                <a:gd name="T34" fmla="*/ 233 w 889"/>
                <a:gd name="T35" fmla="*/ 980 h 1065"/>
                <a:gd name="T36" fmla="*/ 190 w 889"/>
                <a:gd name="T37" fmla="*/ 932 h 1065"/>
                <a:gd name="T38" fmla="*/ 150 w 889"/>
                <a:gd name="T39" fmla="*/ 863 h 1065"/>
                <a:gd name="T40" fmla="*/ 128 w 889"/>
                <a:gd name="T41" fmla="*/ 784 h 1065"/>
                <a:gd name="T42" fmla="*/ 125 w 889"/>
                <a:gd name="T43" fmla="*/ 717 h 1065"/>
                <a:gd name="T44" fmla="*/ 139 w 889"/>
                <a:gd name="T45" fmla="*/ 635 h 1065"/>
                <a:gd name="T46" fmla="*/ 172 w 889"/>
                <a:gd name="T47" fmla="*/ 563 h 1065"/>
                <a:gd name="T48" fmla="*/ 222 w 889"/>
                <a:gd name="T49" fmla="*/ 500 h 1065"/>
                <a:gd name="T50" fmla="*/ 256 w 889"/>
                <a:gd name="T51" fmla="*/ 393 h 1065"/>
                <a:gd name="T52" fmla="*/ 317 w 889"/>
                <a:gd name="T53" fmla="*/ 433 h 1065"/>
                <a:gd name="T54" fmla="*/ 431 w 889"/>
                <a:gd name="T55" fmla="*/ 404 h 1065"/>
                <a:gd name="T56" fmla="*/ 752 w 889"/>
                <a:gd name="T57" fmla="*/ 0 h 1065"/>
                <a:gd name="T58" fmla="*/ 729 w 889"/>
                <a:gd name="T59" fmla="*/ 0 h 1065"/>
                <a:gd name="T60" fmla="*/ 491 w 889"/>
                <a:gd name="T61" fmla="*/ 240 h 1065"/>
                <a:gd name="T62" fmla="*/ 491 w 889"/>
                <a:gd name="T63" fmla="*/ 240 h 1065"/>
                <a:gd name="T64" fmla="*/ 0 w 889"/>
                <a:gd name="T65" fmla="*/ 0 h 1065"/>
                <a:gd name="T66" fmla="*/ 439 w 889"/>
                <a:gd name="T67" fmla="*/ 550 h 1065"/>
                <a:gd name="T68" fmla="*/ 427 w 889"/>
                <a:gd name="T69" fmla="*/ 580 h 1065"/>
                <a:gd name="T70" fmla="*/ 396 w 889"/>
                <a:gd name="T71" fmla="*/ 648 h 1065"/>
                <a:gd name="T72" fmla="*/ 646 w 889"/>
                <a:gd name="T73" fmla="*/ 543 h 1065"/>
                <a:gd name="T74" fmla="*/ 560 w 889"/>
                <a:gd name="T75" fmla="*/ 486 h 1065"/>
                <a:gd name="T76" fmla="*/ 496 w 889"/>
                <a:gd name="T77" fmla="*/ 467 h 1065"/>
                <a:gd name="T78" fmla="*/ 442 w 889"/>
                <a:gd name="T79" fmla="*/ 465 h 1065"/>
                <a:gd name="T80" fmla="*/ 375 w 889"/>
                <a:gd name="T81" fmla="*/ 476 h 1065"/>
                <a:gd name="T82" fmla="*/ 284 w 889"/>
                <a:gd name="T83" fmla="*/ 526 h 1065"/>
                <a:gd name="T84" fmla="*/ 218 w 889"/>
                <a:gd name="T85" fmla="*/ 605 h 1065"/>
                <a:gd name="T86" fmla="*/ 191 w 889"/>
                <a:gd name="T87" fmla="*/ 680 h 1065"/>
                <a:gd name="T88" fmla="*/ 186 w 889"/>
                <a:gd name="T89" fmla="*/ 734 h 1065"/>
                <a:gd name="T90" fmla="*/ 195 w 889"/>
                <a:gd name="T91" fmla="*/ 802 h 1065"/>
                <a:gd name="T92" fmla="*/ 231 w 889"/>
                <a:gd name="T93" fmla="*/ 885 h 1065"/>
                <a:gd name="T94" fmla="*/ 304 w 889"/>
                <a:gd name="T95" fmla="*/ 958 h 1065"/>
                <a:gd name="T96" fmla="*/ 388 w 889"/>
                <a:gd name="T97" fmla="*/ 996 h 1065"/>
                <a:gd name="T98" fmla="*/ 455 w 889"/>
                <a:gd name="T99" fmla="*/ 1003 h 1065"/>
                <a:gd name="T100" fmla="*/ 509 w 889"/>
                <a:gd name="T101" fmla="*/ 998 h 1065"/>
                <a:gd name="T102" fmla="*/ 584 w 889"/>
                <a:gd name="T103" fmla="*/ 971 h 1065"/>
                <a:gd name="T104" fmla="*/ 663 w 889"/>
                <a:gd name="T105" fmla="*/ 906 h 1065"/>
                <a:gd name="T106" fmla="*/ 713 w 889"/>
                <a:gd name="T107" fmla="*/ 815 h 1065"/>
                <a:gd name="T108" fmla="*/ 725 w 889"/>
                <a:gd name="T109" fmla="*/ 748 h 1065"/>
                <a:gd name="T110" fmla="*/ 722 w 889"/>
                <a:gd name="T111" fmla="*/ 693 h 1065"/>
                <a:gd name="T112" fmla="*/ 704 w 889"/>
                <a:gd name="T113" fmla="*/ 629 h 1065"/>
                <a:gd name="T114" fmla="*/ 646 w 889"/>
                <a:gd name="T115" fmla="*/ 543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9" h="1065">
                  <a:moveTo>
                    <a:pt x="455" y="403"/>
                  </a:moveTo>
                  <a:lnTo>
                    <a:pt x="455" y="403"/>
                  </a:lnTo>
                  <a:lnTo>
                    <a:pt x="479" y="403"/>
                  </a:lnTo>
                  <a:lnTo>
                    <a:pt x="502" y="406"/>
                  </a:lnTo>
                  <a:lnTo>
                    <a:pt x="525" y="410"/>
                  </a:lnTo>
                  <a:lnTo>
                    <a:pt x="547" y="415"/>
                  </a:lnTo>
                  <a:lnTo>
                    <a:pt x="568" y="423"/>
                  </a:lnTo>
                  <a:lnTo>
                    <a:pt x="589" y="431"/>
                  </a:lnTo>
                  <a:lnTo>
                    <a:pt x="609" y="440"/>
                  </a:lnTo>
                  <a:lnTo>
                    <a:pt x="629" y="452"/>
                  </a:lnTo>
                  <a:lnTo>
                    <a:pt x="629" y="363"/>
                  </a:lnTo>
                  <a:lnTo>
                    <a:pt x="583" y="363"/>
                  </a:lnTo>
                  <a:lnTo>
                    <a:pt x="568" y="343"/>
                  </a:lnTo>
                  <a:lnTo>
                    <a:pt x="819" y="0"/>
                  </a:lnTo>
                  <a:lnTo>
                    <a:pt x="889" y="0"/>
                  </a:lnTo>
                  <a:lnTo>
                    <a:pt x="641" y="332"/>
                  </a:lnTo>
                  <a:lnTo>
                    <a:pt x="644" y="332"/>
                  </a:lnTo>
                  <a:lnTo>
                    <a:pt x="659" y="332"/>
                  </a:lnTo>
                  <a:lnTo>
                    <a:pt x="659" y="348"/>
                  </a:lnTo>
                  <a:lnTo>
                    <a:pt x="659" y="473"/>
                  </a:lnTo>
                  <a:lnTo>
                    <a:pt x="659" y="473"/>
                  </a:lnTo>
                  <a:lnTo>
                    <a:pt x="674" y="486"/>
                  </a:lnTo>
                  <a:lnTo>
                    <a:pt x="690" y="500"/>
                  </a:lnTo>
                  <a:lnTo>
                    <a:pt x="690" y="500"/>
                  </a:lnTo>
                  <a:lnTo>
                    <a:pt x="700" y="512"/>
                  </a:lnTo>
                  <a:lnTo>
                    <a:pt x="711" y="524"/>
                  </a:lnTo>
                  <a:lnTo>
                    <a:pt x="721" y="536"/>
                  </a:lnTo>
                  <a:lnTo>
                    <a:pt x="730" y="549"/>
                  </a:lnTo>
                  <a:lnTo>
                    <a:pt x="738" y="563"/>
                  </a:lnTo>
                  <a:lnTo>
                    <a:pt x="747" y="576"/>
                  </a:lnTo>
                  <a:lnTo>
                    <a:pt x="754" y="591"/>
                  </a:lnTo>
                  <a:lnTo>
                    <a:pt x="761" y="605"/>
                  </a:lnTo>
                  <a:lnTo>
                    <a:pt x="767" y="620"/>
                  </a:lnTo>
                  <a:lnTo>
                    <a:pt x="772" y="635"/>
                  </a:lnTo>
                  <a:lnTo>
                    <a:pt x="776" y="652"/>
                  </a:lnTo>
                  <a:lnTo>
                    <a:pt x="780" y="667"/>
                  </a:lnTo>
                  <a:lnTo>
                    <a:pt x="783" y="683"/>
                  </a:lnTo>
                  <a:lnTo>
                    <a:pt x="785" y="701"/>
                  </a:lnTo>
                  <a:lnTo>
                    <a:pt x="786" y="717"/>
                  </a:lnTo>
                  <a:lnTo>
                    <a:pt x="787" y="734"/>
                  </a:lnTo>
                  <a:lnTo>
                    <a:pt x="787" y="734"/>
                  </a:lnTo>
                  <a:lnTo>
                    <a:pt x="786" y="752"/>
                  </a:lnTo>
                  <a:lnTo>
                    <a:pt x="785" y="768"/>
                  </a:lnTo>
                  <a:lnTo>
                    <a:pt x="783" y="784"/>
                  </a:lnTo>
                  <a:lnTo>
                    <a:pt x="780" y="800"/>
                  </a:lnTo>
                  <a:lnTo>
                    <a:pt x="776" y="817"/>
                  </a:lnTo>
                  <a:lnTo>
                    <a:pt x="772" y="833"/>
                  </a:lnTo>
                  <a:lnTo>
                    <a:pt x="767" y="848"/>
                  </a:lnTo>
                  <a:lnTo>
                    <a:pt x="761" y="863"/>
                  </a:lnTo>
                  <a:lnTo>
                    <a:pt x="754" y="878"/>
                  </a:lnTo>
                  <a:lnTo>
                    <a:pt x="747" y="892"/>
                  </a:lnTo>
                  <a:lnTo>
                    <a:pt x="738" y="906"/>
                  </a:lnTo>
                  <a:lnTo>
                    <a:pt x="730" y="919"/>
                  </a:lnTo>
                  <a:lnTo>
                    <a:pt x="721" y="932"/>
                  </a:lnTo>
                  <a:lnTo>
                    <a:pt x="711" y="945"/>
                  </a:lnTo>
                  <a:lnTo>
                    <a:pt x="700" y="957"/>
                  </a:lnTo>
                  <a:lnTo>
                    <a:pt x="690" y="969"/>
                  </a:lnTo>
                  <a:lnTo>
                    <a:pt x="690" y="969"/>
                  </a:lnTo>
                  <a:lnTo>
                    <a:pt x="679" y="980"/>
                  </a:lnTo>
                  <a:lnTo>
                    <a:pt x="666" y="989"/>
                  </a:lnTo>
                  <a:lnTo>
                    <a:pt x="654" y="999"/>
                  </a:lnTo>
                  <a:lnTo>
                    <a:pt x="641" y="1009"/>
                  </a:lnTo>
                  <a:lnTo>
                    <a:pt x="628" y="1018"/>
                  </a:lnTo>
                  <a:lnTo>
                    <a:pt x="614" y="1025"/>
                  </a:lnTo>
                  <a:lnTo>
                    <a:pt x="599" y="1033"/>
                  </a:lnTo>
                  <a:lnTo>
                    <a:pt x="584" y="1039"/>
                  </a:lnTo>
                  <a:lnTo>
                    <a:pt x="569" y="1046"/>
                  </a:lnTo>
                  <a:lnTo>
                    <a:pt x="554" y="1050"/>
                  </a:lnTo>
                  <a:lnTo>
                    <a:pt x="539" y="1054"/>
                  </a:lnTo>
                  <a:lnTo>
                    <a:pt x="522" y="1059"/>
                  </a:lnTo>
                  <a:lnTo>
                    <a:pt x="506" y="1062"/>
                  </a:lnTo>
                  <a:lnTo>
                    <a:pt x="490" y="1063"/>
                  </a:lnTo>
                  <a:lnTo>
                    <a:pt x="472" y="1065"/>
                  </a:lnTo>
                  <a:lnTo>
                    <a:pt x="455" y="1065"/>
                  </a:lnTo>
                  <a:lnTo>
                    <a:pt x="455" y="1065"/>
                  </a:lnTo>
                  <a:lnTo>
                    <a:pt x="439" y="1065"/>
                  </a:lnTo>
                  <a:lnTo>
                    <a:pt x="421" y="1063"/>
                  </a:lnTo>
                  <a:lnTo>
                    <a:pt x="405" y="1062"/>
                  </a:lnTo>
                  <a:lnTo>
                    <a:pt x="389" y="1059"/>
                  </a:lnTo>
                  <a:lnTo>
                    <a:pt x="373" y="1054"/>
                  </a:lnTo>
                  <a:lnTo>
                    <a:pt x="357" y="1050"/>
                  </a:lnTo>
                  <a:lnTo>
                    <a:pt x="341" y="1046"/>
                  </a:lnTo>
                  <a:lnTo>
                    <a:pt x="327" y="1039"/>
                  </a:lnTo>
                  <a:lnTo>
                    <a:pt x="312" y="1033"/>
                  </a:lnTo>
                  <a:lnTo>
                    <a:pt x="298" y="1025"/>
                  </a:lnTo>
                  <a:lnTo>
                    <a:pt x="284" y="1018"/>
                  </a:lnTo>
                  <a:lnTo>
                    <a:pt x="271" y="1009"/>
                  </a:lnTo>
                  <a:lnTo>
                    <a:pt x="257" y="999"/>
                  </a:lnTo>
                  <a:lnTo>
                    <a:pt x="244" y="989"/>
                  </a:lnTo>
                  <a:lnTo>
                    <a:pt x="233" y="980"/>
                  </a:lnTo>
                  <a:lnTo>
                    <a:pt x="222" y="969"/>
                  </a:lnTo>
                  <a:lnTo>
                    <a:pt x="222" y="969"/>
                  </a:lnTo>
                  <a:lnTo>
                    <a:pt x="210" y="957"/>
                  </a:lnTo>
                  <a:lnTo>
                    <a:pt x="200" y="945"/>
                  </a:lnTo>
                  <a:lnTo>
                    <a:pt x="190" y="932"/>
                  </a:lnTo>
                  <a:lnTo>
                    <a:pt x="180" y="919"/>
                  </a:lnTo>
                  <a:lnTo>
                    <a:pt x="172" y="906"/>
                  </a:lnTo>
                  <a:lnTo>
                    <a:pt x="164" y="892"/>
                  </a:lnTo>
                  <a:lnTo>
                    <a:pt x="157" y="878"/>
                  </a:lnTo>
                  <a:lnTo>
                    <a:pt x="150" y="863"/>
                  </a:lnTo>
                  <a:lnTo>
                    <a:pt x="145" y="848"/>
                  </a:lnTo>
                  <a:lnTo>
                    <a:pt x="139" y="833"/>
                  </a:lnTo>
                  <a:lnTo>
                    <a:pt x="135" y="817"/>
                  </a:lnTo>
                  <a:lnTo>
                    <a:pt x="130" y="800"/>
                  </a:lnTo>
                  <a:lnTo>
                    <a:pt x="128" y="784"/>
                  </a:lnTo>
                  <a:lnTo>
                    <a:pt x="126" y="768"/>
                  </a:lnTo>
                  <a:lnTo>
                    <a:pt x="125" y="752"/>
                  </a:lnTo>
                  <a:lnTo>
                    <a:pt x="124" y="734"/>
                  </a:lnTo>
                  <a:lnTo>
                    <a:pt x="124" y="734"/>
                  </a:lnTo>
                  <a:lnTo>
                    <a:pt x="125" y="717"/>
                  </a:lnTo>
                  <a:lnTo>
                    <a:pt x="126" y="701"/>
                  </a:lnTo>
                  <a:lnTo>
                    <a:pt x="128" y="683"/>
                  </a:lnTo>
                  <a:lnTo>
                    <a:pt x="130" y="667"/>
                  </a:lnTo>
                  <a:lnTo>
                    <a:pt x="135" y="652"/>
                  </a:lnTo>
                  <a:lnTo>
                    <a:pt x="139" y="635"/>
                  </a:lnTo>
                  <a:lnTo>
                    <a:pt x="145" y="620"/>
                  </a:lnTo>
                  <a:lnTo>
                    <a:pt x="150" y="605"/>
                  </a:lnTo>
                  <a:lnTo>
                    <a:pt x="157" y="591"/>
                  </a:lnTo>
                  <a:lnTo>
                    <a:pt x="164" y="576"/>
                  </a:lnTo>
                  <a:lnTo>
                    <a:pt x="172" y="563"/>
                  </a:lnTo>
                  <a:lnTo>
                    <a:pt x="180" y="549"/>
                  </a:lnTo>
                  <a:lnTo>
                    <a:pt x="190" y="536"/>
                  </a:lnTo>
                  <a:lnTo>
                    <a:pt x="200" y="524"/>
                  </a:lnTo>
                  <a:lnTo>
                    <a:pt x="210" y="512"/>
                  </a:lnTo>
                  <a:lnTo>
                    <a:pt x="222" y="500"/>
                  </a:lnTo>
                  <a:lnTo>
                    <a:pt x="222" y="500"/>
                  </a:lnTo>
                  <a:lnTo>
                    <a:pt x="233" y="489"/>
                  </a:lnTo>
                  <a:lnTo>
                    <a:pt x="246" y="478"/>
                  </a:lnTo>
                  <a:lnTo>
                    <a:pt x="246" y="379"/>
                  </a:lnTo>
                  <a:lnTo>
                    <a:pt x="256" y="393"/>
                  </a:lnTo>
                  <a:lnTo>
                    <a:pt x="276" y="393"/>
                  </a:lnTo>
                  <a:lnTo>
                    <a:pt x="276" y="455"/>
                  </a:lnTo>
                  <a:lnTo>
                    <a:pt x="276" y="455"/>
                  </a:lnTo>
                  <a:lnTo>
                    <a:pt x="295" y="443"/>
                  </a:lnTo>
                  <a:lnTo>
                    <a:pt x="317" y="433"/>
                  </a:lnTo>
                  <a:lnTo>
                    <a:pt x="338" y="424"/>
                  </a:lnTo>
                  <a:lnTo>
                    <a:pt x="361" y="416"/>
                  </a:lnTo>
                  <a:lnTo>
                    <a:pt x="383" y="411"/>
                  </a:lnTo>
                  <a:lnTo>
                    <a:pt x="407" y="406"/>
                  </a:lnTo>
                  <a:lnTo>
                    <a:pt x="431" y="404"/>
                  </a:lnTo>
                  <a:lnTo>
                    <a:pt x="455" y="403"/>
                  </a:lnTo>
                  <a:lnTo>
                    <a:pt x="455" y="403"/>
                  </a:lnTo>
                  <a:close/>
                  <a:moveTo>
                    <a:pt x="556" y="328"/>
                  </a:moveTo>
                  <a:lnTo>
                    <a:pt x="795" y="0"/>
                  </a:lnTo>
                  <a:lnTo>
                    <a:pt x="752" y="0"/>
                  </a:lnTo>
                  <a:lnTo>
                    <a:pt x="534" y="299"/>
                  </a:lnTo>
                  <a:lnTo>
                    <a:pt x="556" y="328"/>
                  </a:lnTo>
                  <a:lnTo>
                    <a:pt x="556" y="328"/>
                  </a:lnTo>
                  <a:close/>
                  <a:moveTo>
                    <a:pt x="522" y="283"/>
                  </a:moveTo>
                  <a:lnTo>
                    <a:pt x="729" y="0"/>
                  </a:lnTo>
                  <a:lnTo>
                    <a:pt x="686" y="0"/>
                  </a:lnTo>
                  <a:lnTo>
                    <a:pt x="503" y="255"/>
                  </a:lnTo>
                  <a:lnTo>
                    <a:pt x="522" y="283"/>
                  </a:lnTo>
                  <a:lnTo>
                    <a:pt x="522" y="283"/>
                  </a:lnTo>
                  <a:close/>
                  <a:moveTo>
                    <a:pt x="491" y="240"/>
                  </a:moveTo>
                  <a:lnTo>
                    <a:pt x="663" y="0"/>
                  </a:lnTo>
                  <a:lnTo>
                    <a:pt x="618" y="0"/>
                  </a:lnTo>
                  <a:lnTo>
                    <a:pt x="464" y="205"/>
                  </a:lnTo>
                  <a:lnTo>
                    <a:pt x="491" y="240"/>
                  </a:lnTo>
                  <a:lnTo>
                    <a:pt x="491" y="240"/>
                  </a:lnTo>
                  <a:close/>
                  <a:moveTo>
                    <a:pt x="0" y="0"/>
                  </a:moveTo>
                  <a:lnTo>
                    <a:pt x="272" y="362"/>
                  </a:lnTo>
                  <a:lnTo>
                    <a:pt x="544" y="362"/>
                  </a:lnTo>
                  <a:lnTo>
                    <a:pt x="273" y="0"/>
                  </a:lnTo>
                  <a:lnTo>
                    <a:pt x="0" y="0"/>
                  </a:lnTo>
                  <a:lnTo>
                    <a:pt x="0" y="0"/>
                  </a:lnTo>
                  <a:close/>
                  <a:moveTo>
                    <a:pt x="508" y="918"/>
                  </a:moveTo>
                  <a:lnTo>
                    <a:pt x="508" y="550"/>
                  </a:lnTo>
                  <a:lnTo>
                    <a:pt x="439" y="550"/>
                  </a:lnTo>
                  <a:lnTo>
                    <a:pt x="439" y="550"/>
                  </a:lnTo>
                  <a:lnTo>
                    <a:pt x="438" y="557"/>
                  </a:lnTo>
                  <a:lnTo>
                    <a:pt x="436" y="565"/>
                  </a:lnTo>
                  <a:lnTo>
                    <a:pt x="431" y="572"/>
                  </a:lnTo>
                  <a:lnTo>
                    <a:pt x="427" y="580"/>
                  </a:lnTo>
                  <a:lnTo>
                    <a:pt x="427" y="580"/>
                  </a:lnTo>
                  <a:lnTo>
                    <a:pt x="420" y="587"/>
                  </a:lnTo>
                  <a:lnTo>
                    <a:pt x="413" y="591"/>
                  </a:lnTo>
                  <a:lnTo>
                    <a:pt x="405" y="594"/>
                  </a:lnTo>
                  <a:lnTo>
                    <a:pt x="396" y="595"/>
                  </a:lnTo>
                  <a:lnTo>
                    <a:pt x="396" y="648"/>
                  </a:lnTo>
                  <a:lnTo>
                    <a:pt x="428" y="648"/>
                  </a:lnTo>
                  <a:lnTo>
                    <a:pt x="428" y="918"/>
                  </a:lnTo>
                  <a:lnTo>
                    <a:pt x="508" y="918"/>
                  </a:lnTo>
                  <a:lnTo>
                    <a:pt x="508" y="918"/>
                  </a:lnTo>
                  <a:close/>
                  <a:moveTo>
                    <a:pt x="646" y="543"/>
                  </a:moveTo>
                  <a:lnTo>
                    <a:pt x="646" y="543"/>
                  </a:lnTo>
                  <a:lnTo>
                    <a:pt x="627" y="526"/>
                  </a:lnTo>
                  <a:lnTo>
                    <a:pt x="606" y="511"/>
                  </a:lnTo>
                  <a:lnTo>
                    <a:pt x="584" y="496"/>
                  </a:lnTo>
                  <a:lnTo>
                    <a:pt x="560" y="486"/>
                  </a:lnTo>
                  <a:lnTo>
                    <a:pt x="548" y="480"/>
                  </a:lnTo>
                  <a:lnTo>
                    <a:pt x="535" y="476"/>
                  </a:lnTo>
                  <a:lnTo>
                    <a:pt x="522" y="473"/>
                  </a:lnTo>
                  <a:lnTo>
                    <a:pt x="509" y="469"/>
                  </a:lnTo>
                  <a:lnTo>
                    <a:pt x="496" y="467"/>
                  </a:lnTo>
                  <a:lnTo>
                    <a:pt x="483" y="466"/>
                  </a:lnTo>
                  <a:lnTo>
                    <a:pt x="469" y="465"/>
                  </a:lnTo>
                  <a:lnTo>
                    <a:pt x="455" y="464"/>
                  </a:lnTo>
                  <a:lnTo>
                    <a:pt x="455" y="464"/>
                  </a:lnTo>
                  <a:lnTo>
                    <a:pt x="442" y="465"/>
                  </a:lnTo>
                  <a:lnTo>
                    <a:pt x="428" y="466"/>
                  </a:lnTo>
                  <a:lnTo>
                    <a:pt x="414" y="467"/>
                  </a:lnTo>
                  <a:lnTo>
                    <a:pt x="401" y="469"/>
                  </a:lnTo>
                  <a:lnTo>
                    <a:pt x="388" y="473"/>
                  </a:lnTo>
                  <a:lnTo>
                    <a:pt x="375" y="476"/>
                  </a:lnTo>
                  <a:lnTo>
                    <a:pt x="363" y="480"/>
                  </a:lnTo>
                  <a:lnTo>
                    <a:pt x="351" y="486"/>
                  </a:lnTo>
                  <a:lnTo>
                    <a:pt x="327" y="496"/>
                  </a:lnTo>
                  <a:lnTo>
                    <a:pt x="304" y="511"/>
                  </a:lnTo>
                  <a:lnTo>
                    <a:pt x="284" y="526"/>
                  </a:lnTo>
                  <a:lnTo>
                    <a:pt x="265" y="543"/>
                  </a:lnTo>
                  <a:lnTo>
                    <a:pt x="265" y="543"/>
                  </a:lnTo>
                  <a:lnTo>
                    <a:pt x="248" y="563"/>
                  </a:lnTo>
                  <a:lnTo>
                    <a:pt x="231" y="583"/>
                  </a:lnTo>
                  <a:lnTo>
                    <a:pt x="218" y="605"/>
                  </a:lnTo>
                  <a:lnTo>
                    <a:pt x="206" y="629"/>
                  </a:lnTo>
                  <a:lnTo>
                    <a:pt x="202" y="641"/>
                  </a:lnTo>
                  <a:lnTo>
                    <a:pt x="198" y="654"/>
                  </a:lnTo>
                  <a:lnTo>
                    <a:pt x="195" y="667"/>
                  </a:lnTo>
                  <a:lnTo>
                    <a:pt x="191" y="680"/>
                  </a:lnTo>
                  <a:lnTo>
                    <a:pt x="189" y="693"/>
                  </a:lnTo>
                  <a:lnTo>
                    <a:pt x="187" y="706"/>
                  </a:lnTo>
                  <a:lnTo>
                    <a:pt x="186" y="720"/>
                  </a:lnTo>
                  <a:lnTo>
                    <a:pt x="186" y="734"/>
                  </a:lnTo>
                  <a:lnTo>
                    <a:pt x="186" y="734"/>
                  </a:lnTo>
                  <a:lnTo>
                    <a:pt x="186" y="748"/>
                  </a:lnTo>
                  <a:lnTo>
                    <a:pt x="187" y="761"/>
                  </a:lnTo>
                  <a:lnTo>
                    <a:pt x="189" y="775"/>
                  </a:lnTo>
                  <a:lnTo>
                    <a:pt x="191" y="788"/>
                  </a:lnTo>
                  <a:lnTo>
                    <a:pt x="195" y="802"/>
                  </a:lnTo>
                  <a:lnTo>
                    <a:pt x="198" y="815"/>
                  </a:lnTo>
                  <a:lnTo>
                    <a:pt x="202" y="826"/>
                  </a:lnTo>
                  <a:lnTo>
                    <a:pt x="206" y="840"/>
                  </a:lnTo>
                  <a:lnTo>
                    <a:pt x="218" y="862"/>
                  </a:lnTo>
                  <a:lnTo>
                    <a:pt x="231" y="885"/>
                  </a:lnTo>
                  <a:lnTo>
                    <a:pt x="248" y="906"/>
                  </a:lnTo>
                  <a:lnTo>
                    <a:pt x="265" y="925"/>
                  </a:lnTo>
                  <a:lnTo>
                    <a:pt x="265" y="925"/>
                  </a:lnTo>
                  <a:lnTo>
                    <a:pt x="284" y="943"/>
                  </a:lnTo>
                  <a:lnTo>
                    <a:pt x="304" y="958"/>
                  </a:lnTo>
                  <a:lnTo>
                    <a:pt x="327" y="971"/>
                  </a:lnTo>
                  <a:lnTo>
                    <a:pt x="351" y="983"/>
                  </a:lnTo>
                  <a:lnTo>
                    <a:pt x="363" y="987"/>
                  </a:lnTo>
                  <a:lnTo>
                    <a:pt x="375" y="992"/>
                  </a:lnTo>
                  <a:lnTo>
                    <a:pt x="388" y="996"/>
                  </a:lnTo>
                  <a:lnTo>
                    <a:pt x="401" y="998"/>
                  </a:lnTo>
                  <a:lnTo>
                    <a:pt x="414" y="1001"/>
                  </a:lnTo>
                  <a:lnTo>
                    <a:pt x="428" y="1002"/>
                  </a:lnTo>
                  <a:lnTo>
                    <a:pt x="442" y="1003"/>
                  </a:lnTo>
                  <a:lnTo>
                    <a:pt x="455" y="1003"/>
                  </a:lnTo>
                  <a:lnTo>
                    <a:pt x="455" y="1003"/>
                  </a:lnTo>
                  <a:lnTo>
                    <a:pt x="469" y="1003"/>
                  </a:lnTo>
                  <a:lnTo>
                    <a:pt x="483" y="1002"/>
                  </a:lnTo>
                  <a:lnTo>
                    <a:pt x="496" y="1001"/>
                  </a:lnTo>
                  <a:lnTo>
                    <a:pt x="509" y="998"/>
                  </a:lnTo>
                  <a:lnTo>
                    <a:pt x="522" y="996"/>
                  </a:lnTo>
                  <a:lnTo>
                    <a:pt x="535" y="992"/>
                  </a:lnTo>
                  <a:lnTo>
                    <a:pt x="548" y="987"/>
                  </a:lnTo>
                  <a:lnTo>
                    <a:pt x="560" y="983"/>
                  </a:lnTo>
                  <a:lnTo>
                    <a:pt x="584" y="971"/>
                  </a:lnTo>
                  <a:lnTo>
                    <a:pt x="606" y="958"/>
                  </a:lnTo>
                  <a:lnTo>
                    <a:pt x="627" y="943"/>
                  </a:lnTo>
                  <a:lnTo>
                    <a:pt x="646" y="925"/>
                  </a:lnTo>
                  <a:lnTo>
                    <a:pt x="646" y="925"/>
                  </a:lnTo>
                  <a:lnTo>
                    <a:pt x="663" y="906"/>
                  </a:lnTo>
                  <a:lnTo>
                    <a:pt x="679" y="885"/>
                  </a:lnTo>
                  <a:lnTo>
                    <a:pt x="693" y="862"/>
                  </a:lnTo>
                  <a:lnTo>
                    <a:pt x="704" y="840"/>
                  </a:lnTo>
                  <a:lnTo>
                    <a:pt x="709" y="826"/>
                  </a:lnTo>
                  <a:lnTo>
                    <a:pt x="713" y="815"/>
                  </a:lnTo>
                  <a:lnTo>
                    <a:pt x="717" y="802"/>
                  </a:lnTo>
                  <a:lnTo>
                    <a:pt x="720" y="788"/>
                  </a:lnTo>
                  <a:lnTo>
                    <a:pt x="722" y="775"/>
                  </a:lnTo>
                  <a:lnTo>
                    <a:pt x="724" y="761"/>
                  </a:lnTo>
                  <a:lnTo>
                    <a:pt x="725" y="748"/>
                  </a:lnTo>
                  <a:lnTo>
                    <a:pt x="725" y="734"/>
                  </a:lnTo>
                  <a:lnTo>
                    <a:pt x="725" y="734"/>
                  </a:lnTo>
                  <a:lnTo>
                    <a:pt x="725" y="720"/>
                  </a:lnTo>
                  <a:lnTo>
                    <a:pt x="724" y="706"/>
                  </a:lnTo>
                  <a:lnTo>
                    <a:pt x="722" y="693"/>
                  </a:lnTo>
                  <a:lnTo>
                    <a:pt x="720" y="680"/>
                  </a:lnTo>
                  <a:lnTo>
                    <a:pt x="717" y="667"/>
                  </a:lnTo>
                  <a:lnTo>
                    <a:pt x="713" y="654"/>
                  </a:lnTo>
                  <a:lnTo>
                    <a:pt x="709" y="641"/>
                  </a:lnTo>
                  <a:lnTo>
                    <a:pt x="704" y="629"/>
                  </a:lnTo>
                  <a:lnTo>
                    <a:pt x="693" y="605"/>
                  </a:lnTo>
                  <a:lnTo>
                    <a:pt x="679" y="583"/>
                  </a:lnTo>
                  <a:lnTo>
                    <a:pt x="663" y="563"/>
                  </a:lnTo>
                  <a:lnTo>
                    <a:pt x="646" y="543"/>
                  </a:lnTo>
                  <a:lnTo>
                    <a:pt x="646" y="543"/>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
        <p:nvSpPr>
          <p:cNvPr id="11" name="TextBox 10"/>
          <p:cNvSpPr txBox="1"/>
          <p:nvPr/>
        </p:nvSpPr>
        <p:spPr>
          <a:xfrm>
            <a:off x="1868280" y="3487825"/>
            <a:ext cx="2255435" cy="2123658"/>
          </a:xfrm>
          <a:prstGeom prst="rect">
            <a:avLst/>
          </a:prstGeom>
          <a:noFill/>
        </p:spPr>
        <p:txBody>
          <a:bodyPr wrap="square" lIns="121889" tIns="60944" rIns="121889" bIns="60944" rtlCol="0">
            <a:spAutoFit/>
          </a:bodyPr>
          <a:lstStyle/>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点击输入简要文字内容，文字内容需概括精炼，不用多余的文字修饰，言简意赅的说明分项内容。</a:t>
            </a:r>
            <a:endParaRPr lang="en-US" altLang="zh-CN" sz="1200" dirty="0">
              <a:latin typeface="方正兰亭纤黑简体" pitchFamily="65" charset="-122"/>
              <a:ea typeface="方正兰亭纤黑简体" pitchFamily="65" charset="-122"/>
            </a:endParaRPr>
          </a:p>
          <a:p>
            <a:pPr algn="just">
              <a:lnSpc>
                <a:spcPts val="1733"/>
              </a:lnSpc>
            </a:pPr>
            <a:endParaRPr lang="en-US" altLang="zh-CN" sz="1200" dirty="0">
              <a:latin typeface="方正兰亭纤黑简体" pitchFamily="65" charset="-122"/>
              <a:ea typeface="方正兰亭纤黑简体" pitchFamily="65" charset="-122"/>
            </a:endParaRPr>
          </a:p>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a:t>
            </a:r>
          </a:p>
          <a:p>
            <a:pPr algn="just">
              <a:lnSpc>
                <a:spcPts val="1733"/>
              </a:lnSpc>
            </a:pPr>
            <a:endParaRPr lang="zh-CN" altLang="en-US" sz="1200" dirty="0">
              <a:latin typeface="方正兰亭纤黑简体" pitchFamily="65" charset="-122"/>
              <a:ea typeface="方正兰亭纤黑简体" pitchFamily="65" charset="-122"/>
            </a:endParaRPr>
          </a:p>
        </p:txBody>
      </p:sp>
      <p:sp>
        <p:nvSpPr>
          <p:cNvPr id="12" name="TextBox 11"/>
          <p:cNvSpPr txBox="1"/>
          <p:nvPr/>
        </p:nvSpPr>
        <p:spPr>
          <a:xfrm>
            <a:off x="1864135" y="2773939"/>
            <a:ext cx="2263727" cy="492443"/>
          </a:xfrm>
          <a:prstGeom prst="rect">
            <a:avLst/>
          </a:prstGeom>
          <a:noFill/>
          <a:ln>
            <a:noFill/>
          </a:ln>
        </p:spPr>
        <p:txBody>
          <a:bodyPr wrap="square" lIns="121889" tIns="60944" rIns="121889" bIns="60944">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2400" dirty="0">
                <a:solidFill>
                  <a:schemeClr val="tx1"/>
                </a:solidFill>
                <a:latin typeface="微软雅黑" panose="020B0503020204020204" pitchFamily="34" charset="-122"/>
                <a:ea typeface="微软雅黑" panose="020B0503020204020204" pitchFamily="34" charset="-122"/>
              </a:rPr>
              <a:t>添加标题文本</a:t>
            </a:r>
          </a:p>
        </p:txBody>
      </p:sp>
      <p:sp>
        <p:nvSpPr>
          <p:cNvPr id="13" name="TextBox 12"/>
          <p:cNvSpPr txBox="1"/>
          <p:nvPr/>
        </p:nvSpPr>
        <p:spPr>
          <a:xfrm>
            <a:off x="5165025" y="3487825"/>
            <a:ext cx="2255435" cy="2123658"/>
          </a:xfrm>
          <a:prstGeom prst="rect">
            <a:avLst/>
          </a:prstGeom>
          <a:noFill/>
        </p:spPr>
        <p:txBody>
          <a:bodyPr wrap="square" lIns="121889" tIns="60944" rIns="121889" bIns="60944" rtlCol="0">
            <a:spAutoFit/>
          </a:bodyPr>
          <a:lstStyle/>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点击输入简要文字内容，文字内容需概括精炼，不用多余的文字修饰，言简意赅的说明分项内容。</a:t>
            </a:r>
            <a:endParaRPr lang="en-US" altLang="zh-CN" sz="1200" dirty="0">
              <a:latin typeface="方正兰亭纤黑简体" pitchFamily="65" charset="-122"/>
              <a:ea typeface="方正兰亭纤黑简体" pitchFamily="65" charset="-122"/>
            </a:endParaRPr>
          </a:p>
          <a:p>
            <a:pPr algn="just">
              <a:lnSpc>
                <a:spcPts val="1733"/>
              </a:lnSpc>
            </a:pPr>
            <a:endParaRPr lang="en-US" altLang="zh-CN" sz="1200" dirty="0">
              <a:latin typeface="方正兰亭纤黑简体" pitchFamily="65" charset="-122"/>
              <a:ea typeface="方正兰亭纤黑简体" pitchFamily="65" charset="-122"/>
            </a:endParaRPr>
          </a:p>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a:t>
            </a:r>
          </a:p>
          <a:p>
            <a:pPr algn="just">
              <a:lnSpc>
                <a:spcPts val="1733"/>
              </a:lnSpc>
            </a:pPr>
            <a:endParaRPr lang="zh-CN" altLang="en-US" sz="1200" dirty="0">
              <a:latin typeface="方正兰亭纤黑简体" pitchFamily="65" charset="-122"/>
              <a:ea typeface="方正兰亭纤黑简体" pitchFamily="65" charset="-122"/>
            </a:endParaRPr>
          </a:p>
        </p:txBody>
      </p:sp>
      <p:sp>
        <p:nvSpPr>
          <p:cNvPr id="14" name="TextBox 13"/>
          <p:cNvSpPr txBox="1"/>
          <p:nvPr/>
        </p:nvSpPr>
        <p:spPr>
          <a:xfrm>
            <a:off x="5160880" y="2773939"/>
            <a:ext cx="2263727" cy="492443"/>
          </a:xfrm>
          <a:prstGeom prst="rect">
            <a:avLst/>
          </a:prstGeom>
          <a:noFill/>
          <a:ln>
            <a:noFill/>
          </a:ln>
        </p:spPr>
        <p:txBody>
          <a:bodyPr wrap="square" lIns="121889" tIns="60944" rIns="121889" bIns="60944">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2400" dirty="0">
                <a:solidFill>
                  <a:schemeClr val="tx1"/>
                </a:solidFill>
                <a:latin typeface="微软雅黑" panose="020B0503020204020204" pitchFamily="34" charset="-122"/>
                <a:ea typeface="微软雅黑" panose="020B0503020204020204" pitchFamily="34" charset="-122"/>
              </a:rPr>
              <a:t>添加标题文本</a:t>
            </a:r>
          </a:p>
        </p:txBody>
      </p:sp>
      <p:sp>
        <p:nvSpPr>
          <p:cNvPr id="15" name="TextBox 14"/>
          <p:cNvSpPr txBox="1"/>
          <p:nvPr/>
        </p:nvSpPr>
        <p:spPr>
          <a:xfrm>
            <a:off x="8459355" y="3487825"/>
            <a:ext cx="2255435" cy="2123658"/>
          </a:xfrm>
          <a:prstGeom prst="rect">
            <a:avLst/>
          </a:prstGeom>
          <a:noFill/>
        </p:spPr>
        <p:txBody>
          <a:bodyPr wrap="square" lIns="121889" tIns="60944" rIns="121889" bIns="60944" rtlCol="0">
            <a:spAutoFit/>
          </a:bodyPr>
          <a:lstStyle/>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点击输入简要文字内容，文字内容需概括精炼，不用多余的文字修饰，言简意赅的说明分项内容。</a:t>
            </a:r>
            <a:endParaRPr lang="en-US" altLang="zh-CN" sz="1200" dirty="0">
              <a:latin typeface="方正兰亭纤黑简体" pitchFamily="65" charset="-122"/>
              <a:ea typeface="方正兰亭纤黑简体" pitchFamily="65" charset="-122"/>
            </a:endParaRPr>
          </a:p>
          <a:p>
            <a:pPr algn="just">
              <a:lnSpc>
                <a:spcPts val="1733"/>
              </a:lnSpc>
            </a:pPr>
            <a:endParaRPr lang="en-US" altLang="zh-CN" sz="1200" dirty="0">
              <a:latin typeface="方正兰亭纤黑简体" pitchFamily="65" charset="-122"/>
              <a:ea typeface="方正兰亭纤黑简体" pitchFamily="65" charset="-122"/>
            </a:endParaRPr>
          </a:p>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a:t>
            </a:r>
          </a:p>
          <a:p>
            <a:pPr algn="just">
              <a:lnSpc>
                <a:spcPts val="1733"/>
              </a:lnSpc>
            </a:pPr>
            <a:endParaRPr lang="zh-CN" altLang="en-US" sz="1200" dirty="0">
              <a:latin typeface="方正兰亭纤黑简体" pitchFamily="65" charset="-122"/>
              <a:ea typeface="方正兰亭纤黑简体" pitchFamily="65" charset="-122"/>
            </a:endParaRPr>
          </a:p>
        </p:txBody>
      </p:sp>
      <p:sp>
        <p:nvSpPr>
          <p:cNvPr id="16" name="TextBox 15"/>
          <p:cNvSpPr txBox="1"/>
          <p:nvPr/>
        </p:nvSpPr>
        <p:spPr>
          <a:xfrm>
            <a:off x="8455211" y="2773939"/>
            <a:ext cx="2263727" cy="492443"/>
          </a:xfrm>
          <a:prstGeom prst="rect">
            <a:avLst/>
          </a:prstGeom>
          <a:noFill/>
          <a:ln>
            <a:noFill/>
          </a:ln>
        </p:spPr>
        <p:txBody>
          <a:bodyPr wrap="square" lIns="121889" tIns="60944" rIns="121889" bIns="60944">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2400" dirty="0">
                <a:solidFill>
                  <a:schemeClr val="tx1"/>
                </a:solidFill>
                <a:latin typeface="微软雅黑" panose="020B0503020204020204" pitchFamily="34" charset="-122"/>
                <a:ea typeface="微软雅黑" panose="020B0503020204020204" pitchFamily="34" charset="-122"/>
              </a:rPr>
              <a:t>添加标题文本</a:t>
            </a:r>
          </a:p>
        </p:txBody>
      </p:sp>
      <p:sp>
        <p:nvSpPr>
          <p:cNvPr id="17" name="TextBox 16"/>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重大贡献</a:t>
            </a:r>
          </a:p>
        </p:txBody>
      </p:sp>
    </p:spTree>
    <p:extLst>
      <p:ext uri="{BB962C8B-B14F-4D97-AF65-F5344CB8AC3E}">
        <p14:creationId xmlns:p14="http://schemas.microsoft.com/office/powerpoint/2010/main" val="2562618006"/>
      </p:ext>
    </p:extLst>
  </p:cSld>
  <p:clrMapOvr>
    <a:masterClrMapping/>
  </p:clrMapOvr>
  <mc:AlternateContent xmlns:mc="http://schemas.openxmlformats.org/markup-compatibility/2006" xmlns:p14="http://schemas.microsoft.com/office/powerpoint/2010/main">
    <mc:Choice Requires="p14">
      <p:transition spd="slow" p14:dur="1100" advClick="0" advTm="3000">
        <p14:switch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
                                        </p:tgtEl>
                                      </p:cBhvr>
                                    </p:animEffect>
                                  </p:childTnLst>
                                </p:cTn>
                              </p:par>
                            </p:childTnLst>
                          </p:cTn>
                        </p:par>
                        <p:par>
                          <p:cTn id="19" fill="hold">
                            <p:stCondLst>
                              <p:cond delay="1500"/>
                            </p:stCondLst>
                            <p:childTnLst>
                              <p:par>
                                <p:cTn id="20" presetID="52" presetClass="entr" presetSubtype="0" fill="hold" grpId="0" nodeType="afterEffect">
                                  <p:stCondLst>
                                    <p:cond delay="0"/>
                                  </p:stCondLst>
                                  <p:iterate type="lt">
                                    <p:tmPct val="10000"/>
                                  </p:iterate>
                                  <p:childTnLst>
                                    <p:set>
                                      <p:cBhvr>
                                        <p:cTn id="21" dur="1" fill="hold">
                                          <p:stCondLst>
                                            <p:cond delay="0"/>
                                          </p:stCondLst>
                                        </p:cTn>
                                        <p:tgtEl>
                                          <p:spTgt spid="12"/>
                                        </p:tgtEl>
                                        <p:attrNameLst>
                                          <p:attrName>style.visibility</p:attrName>
                                        </p:attrNameLst>
                                      </p:cBhvr>
                                      <p:to>
                                        <p:strVal val="visible"/>
                                      </p:to>
                                    </p:set>
                                    <p:animScale>
                                      <p:cBhvr>
                                        <p:cTn id="2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2"/>
                                        </p:tgtEl>
                                        <p:attrNameLst>
                                          <p:attrName>ppt_x</p:attrName>
                                          <p:attrName>ppt_y</p:attrName>
                                        </p:attrNameLst>
                                      </p:cBhvr>
                                    </p:animMotion>
                                    <p:animEffect transition="in" filter="fade">
                                      <p:cBhvr>
                                        <p:cTn id="24" dur="1000"/>
                                        <p:tgtEl>
                                          <p:spTgt spid="12"/>
                                        </p:tgtEl>
                                      </p:cBhvr>
                                    </p:animEffect>
                                  </p:childTnLst>
                                </p:cTn>
                              </p:par>
                            </p:childTnLst>
                          </p:cTn>
                        </p:par>
                        <p:par>
                          <p:cTn id="25" fill="hold">
                            <p:stCondLst>
                              <p:cond delay="300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25"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6" dur="1000" fill="hold"/>
                                        <p:tgtEl>
                                          <p:spTgt spid="8"/>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8"/>
                                        </p:tgtEl>
                                      </p:cBhvr>
                                    </p:animEffect>
                                  </p:childTnLst>
                                </p:cTn>
                              </p:par>
                            </p:childTnLst>
                          </p:cTn>
                        </p:par>
                        <p:par>
                          <p:cTn id="41" fill="hold">
                            <p:stCondLst>
                              <p:cond delay="4500"/>
                            </p:stCondLst>
                            <p:childTnLst>
                              <p:par>
                                <p:cTn id="42" presetID="52" presetClass="entr" presetSubtype="0" fill="hold" grpId="0" nodeType="afterEffect">
                                  <p:stCondLst>
                                    <p:cond delay="0"/>
                                  </p:stCondLst>
                                  <p:iterate type="lt">
                                    <p:tmPct val="10000"/>
                                  </p:iterate>
                                  <p:childTnLst>
                                    <p:set>
                                      <p:cBhvr>
                                        <p:cTn id="43" dur="1" fill="hold">
                                          <p:stCondLst>
                                            <p:cond delay="0"/>
                                          </p:stCondLst>
                                        </p:cTn>
                                        <p:tgtEl>
                                          <p:spTgt spid="14"/>
                                        </p:tgtEl>
                                        <p:attrNameLst>
                                          <p:attrName>style.visibility</p:attrName>
                                        </p:attrNameLst>
                                      </p:cBhvr>
                                      <p:to>
                                        <p:strVal val="visible"/>
                                      </p:to>
                                    </p:set>
                                    <p:animScale>
                                      <p:cBhvr>
                                        <p:cTn id="44"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14"/>
                                        </p:tgtEl>
                                        <p:attrNameLst>
                                          <p:attrName>ppt_x</p:attrName>
                                          <p:attrName>ppt_y</p:attrName>
                                        </p:attrNameLst>
                                      </p:cBhvr>
                                    </p:animMotion>
                                    <p:animEffect transition="in" filter="fade">
                                      <p:cBhvr>
                                        <p:cTn id="46" dur="1000"/>
                                        <p:tgtEl>
                                          <p:spTgt spid="14"/>
                                        </p:tgtEl>
                                      </p:cBhvr>
                                    </p:animEffect>
                                  </p:childTnLst>
                                </p:cTn>
                              </p:par>
                            </p:childTnLst>
                          </p:cTn>
                        </p:par>
                        <p:par>
                          <p:cTn id="47" fill="hold">
                            <p:stCondLst>
                              <p:cond delay="6000"/>
                            </p:stCondLst>
                            <p:childTnLst>
                              <p:par>
                                <p:cTn id="48" presetID="2" presetClass="entr" presetSubtype="4"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par>
                          <p:cTn id="52" fill="hold">
                            <p:stCondLst>
                              <p:cond delay="6500"/>
                            </p:stCondLst>
                            <p:childTnLst>
                              <p:par>
                                <p:cTn id="53" presetID="25"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58" dur="1000" fill="hold"/>
                                        <p:tgtEl>
                                          <p:spTgt spid="5"/>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gtEl>
                                      </p:cBhvr>
                                    </p:animEffect>
                                  </p:childTnLst>
                                </p:cTn>
                              </p:par>
                            </p:childTnLst>
                          </p:cTn>
                        </p:par>
                        <p:par>
                          <p:cTn id="63" fill="hold">
                            <p:stCondLst>
                              <p:cond delay="7500"/>
                            </p:stCondLst>
                            <p:childTnLst>
                              <p:par>
                                <p:cTn id="64" presetID="52" presetClass="entr" presetSubtype="0" fill="hold" grpId="0" nodeType="afterEffect">
                                  <p:stCondLst>
                                    <p:cond delay="0"/>
                                  </p:stCondLst>
                                  <p:iterate type="lt">
                                    <p:tmPct val="10000"/>
                                  </p:iterate>
                                  <p:childTnLst>
                                    <p:set>
                                      <p:cBhvr>
                                        <p:cTn id="65" dur="1" fill="hold">
                                          <p:stCondLst>
                                            <p:cond delay="0"/>
                                          </p:stCondLst>
                                        </p:cTn>
                                        <p:tgtEl>
                                          <p:spTgt spid="16"/>
                                        </p:tgtEl>
                                        <p:attrNameLst>
                                          <p:attrName>style.visibility</p:attrName>
                                        </p:attrNameLst>
                                      </p:cBhvr>
                                      <p:to>
                                        <p:strVal val="visible"/>
                                      </p:to>
                                    </p:set>
                                    <p:animScale>
                                      <p:cBhvr>
                                        <p:cTn id="6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7" dur="1000" decel="50000" fill="hold">
                                          <p:stCondLst>
                                            <p:cond delay="0"/>
                                          </p:stCondLst>
                                        </p:cTn>
                                        <p:tgtEl>
                                          <p:spTgt spid="16"/>
                                        </p:tgtEl>
                                        <p:attrNameLst>
                                          <p:attrName>ppt_x</p:attrName>
                                          <p:attrName>ppt_y</p:attrName>
                                        </p:attrNameLst>
                                      </p:cBhvr>
                                    </p:animMotion>
                                    <p:animEffect transition="in" filter="fade">
                                      <p:cBhvr>
                                        <p:cTn id="68" dur="1000"/>
                                        <p:tgtEl>
                                          <p:spTgt spid="16"/>
                                        </p:tgtEl>
                                      </p:cBhvr>
                                    </p:animEffect>
                                  </p:childTnLst>
                                </p:cTn>
                              </p:par>
                            </p:childTnLst>
                          </p:cTn>
                        </p:par>
                        <p:par>
                          <p:cTn id="69" fill="hold">
                            <p:stCondLst>
                              <p:cond delay="9000"/>
                            </p:stCondLst>
                            <p:childTnLst>
                              <p:par>
                                <p:cTn id="70" presetID="2" presetClass="entr" presetSubtype="4"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ppt_x"/>
                                          </p:val>
                                        </p:tav>
                                        <p:tav tm="100000">
                                          <p:val>
                                            <p:strVal val="#ppt_x"/>
                                          </p:val>
                                        </p:tav>
                                      </p:tavLst>
                                    </p:anim>
                                    <p:anim calcmode="lin" valueType="num">
                                      <p:cBhvr additive="base">
                                        <p:cTn id="7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875588" y="1700808"/>
            <a:ext cx="8444000" cy="368335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2" name="组合 41"/>
          <p:cNvGrpSpPr/>
          <p:nvPr/>
        </p:nvGrpSpPr>
        <p:grpSpPr>
          <a:xfrm>
            <a:off x="1417067" y="908720"/>
            <a:ext cx="1728192" cy="1728192"/>
            <a:chOff x="1417067" y="908720"/>
            <a:chExt cx="1728192" cy="1728192"/>
          </a:xfrm>
        </p:grpSpPr>
        <p:grpSp>
          <p:nvGrpSpPr>
            <p:cNvPr id="43" name="组合 42"/>
            <p:cNvGrpSpPr/>
            <p:nvPr/>
          </p:nvGrpSpPr>
          <p:grpSpPr>
            <a:xfrm>
              <a:off x="1417067" y="908720"/>
              <a:ext cx="1728192" cy="17281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5" name="椭圆 44"/>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6" name="椭圆 45"/>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sp>
          <p:nvSpPr>
            <p:cNvPr id="44" name="TextBox 7"/>
            <p:cNvSpPr>
              <a:spLocks noChangeArrowheads="1"/>
            </p:cNvSpPr>
            <p:nvPr/>
          </p:nvSpPr>
          <p:spPr bwMode="auto">
            <a:xfrm>
              <a:off x="1489075" y="1340768"/>
              <a:ext cx="1487074" cy="83099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5400" b="1" dirty="0">
                  <a:solidFill>
                    <a:srgbClr val="0070C0"/>
                  </a:solidFill>
                  <a:latin typeface="Impact MT Std" pitchFamily="34" charset="0"/>
                  <a:ea typeface="微软雅黑" pitchFamily="34" charset="-122"/>
                  <a:sym typeface="微软雅黑" pitchFamily="34" charset="-122"/>
                </a:rPr>
                <a:t>3</a:t>
              </a:r>
              <a:endParaRPr lang="zh-CN" altLang="en-US" sz="5400" b="1" dirty="0">
                <a:solidFill>
                  <a:srgbClr val="0070C0"/>
                </a:solidFill>
                <a:latin typeface="Impact MT Std" pitchFamily="34" charset="0"/>
                <a:ea typeface="微软雅黑" pitchFamily="34" charset="-122"/>
                <a:sym typeface="微软雅黑" pitchFamily="34" charset="-122"/>
              </a:endParaRPr>
            </a:p>
          </p:txBody>
        </p:sp>
      </p:grpSp>
      <p:sp>
        <p:nvSpPr>
          <p:cNvPr id="65" name="TextBox 7"/>
          <p:cNvSpPr>
            <a:spLocks noChangeArrowheads="1"/>
          </p:cNvSpPr>
          <p:nvPr/>
        </p:nvSpPr>
        <p:spPr bwMode="auto">
          <a:xfrm>
            <a:off x="3505299" y="1773977"/>
            <a:ext cx="36724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3200" b="1" dirty="0">
                <a:solidFill>
                  <a:srgbClr val="0070C0"/>
                </a:solidFill>
                <a:latin typeface="微软雅黑" pitchFamily="34" charset="-122"/>
                <a:ea typeface="微软雅黑" pitchFamily="34" charset="-122"/>
                <a:sym typeface="微软雅黑" pitchFamily="34" charset="-122"/>
              </a:rPr>
              <a:t>项目成果展示</a:t>
            </a:r>
          </a:p>
        </p:txBody>
      </p:sp>
      <p:grpSp>
        <p:nvGrpSpPr>
          <p:cNvPr id="66" name="组合 65"/>
          <p:cNvGrpSpPr/>
          <p:nvPr/>
        </p:nvGrpSpPr>
        <p:grpSpPr>
          <a:xfrm>
            <a:off x="3505299" y="2420888"/>
            <a:ext cx="1386661" cy="215444"/>
            <a:chOff x="3505299" y="2420888"/>
            <a:chExt cx="1386661" cy="215444"/>
          </a:xfrm>
        </p:grpSpPr>
        <p:sp>
          <p:nvSpPr>
            <p:cNvPr id="67" name="等腰三角形 66"/>
            <p:cNvSpPr/>
            <p:nvPr/>
          </p:nvSpPr>
          <p:spPr>
            <a:xfrm rot="5400000">
              <a:off x="3505299" y="2456602"/>
              <a:ext cx="144016" cy="144016"/>
            </a:xfrm>
            <a:prstGeom prst="triangle">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8" name="TextBox 7"/>
            <p:cNvSpPr>
              <a:spLocks noChangeArrowheads="1"/>
            </p:cNvSpPr>
            <p:nvPr/>
          </p:nvSpPr>
          <p:spPr bwMode="auto">
            <a:xfrm>
              <a:off x="3748216"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完成项目汇总</a:t>
              </a:r>
            </a:p>
          </p:txBody>
        </p:sp>
      </p:grpSp>
      <p:grpSp>
        <p:nvGrpSpPr>
          <p:cNvPr id="69" name="组合 68"/>
          <p:cNvGrpSpPr/>
          <p:nvPr/>
        </p:nvGrpSpPr>
        <p:grpSpPr>
          <a:xfrm>
            <a:off x="5017467" y="2420888"/>
            <a:ext cx="1386661" cy="215444"/>
            <a:chOff x="5017467" y="2420888"/>
            <a:chExt cx="1386661" cy="215444"/>
          </a:xfrm>
        </p:grpSpPr>
        <p:sp>
          <p:nvSpPr>
            <p:cNvPr id="70" name="等腰三角形 69"/>
            <p:cNvSpPr/>
            <p:nvPr/>
          </p:nvSpPr>
          <p:spPr>
            <a:xfrm rot="5400000">
              <a:off x="5017467" y="2456602"/>
              <a:ext cx="144016" cy="144016"/>
            </a:xfrm>
            <a:prstGeom prst="triangle">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1" name="TextBox 7"/>
            <p:cNvSpPr>
              <a:spLocks noChangeArrowheads="1"/>
            </p:cNvSpPr>
            <p:nvPr/>
          </p:nvSpPr>
          <p:spPr bwMode="auto">
            <a:xfrm>
              <a:off x="5260384"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项目完成之一</a:t>
              </a:r>
            </a:p>
          </p:txBody>
        </p:sp>
      </p:grpSp>
      <p:grpSp>
        <p:nvGrpSpPr>
          <p:cNvPr id="72" name="组合 71"/>
          <p:cNvGrpSpPr/>
          <p:nvPr/>
        </p:nvGrpSpPr>
        <p:grpSpPr>
          <a:xfrm>
            <a:off x="3505299" y="2709500"/>
            <a:ext cx="1386661" cy="215444"/>
            <a:chOff x="3505299" y="2709500"/>
            <a:chExt cx="1386661" cy="215444"/>
          </a:xfrm>
        </p:grpSpPr>
        <p:sp>
          <p:nvSpPr>
            <p:cNvPr id="73" name="等腰三角形 72"/>
            <p:cNvSpPr/>
            <p:nvPr/>
          </p:nvSpPr>
          <p:spPr>
            <a:xfrm rot="5400000">
              <a:off x="3505299" y="2745214"/>
              <a:ext cx="144016" cy="144016"/>
            </a:xfrm>
            <a:prstGeom prst="triangle">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4" name="TextBox 7"/>
            <p:cNvSpPr>
              <a:spLocks noChangeArrowheads="1"/>
            </p:cNvSpPr>
            <p:nvPr/>
          </p:nvSpPr>
          <p:spPr bwMode="auto">
            <a:xfrm>
              <a:off x="3748216"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项目完成之二</a:t>
              </a:r>
            </a:p>
          </p:txBody>
        </p:sp>
      </p:grpSp>
      <p:grpSp>
        <p:nvGrpSpPr>
          <p:cNvPr id="75" name="组合 74"/>
          <p:cNvGrpSpPr/>
          <p:nvPr/>
        </p:nvGrpSpPr>
        <p:grpSpPr>
          <a:xfrm>
            <a:off x="5017467" y="2709500"/>
            <a:ext cx="1386661" cy="215444"/>
            <a:chOff x="5017467" y="2709500"/>
            <a:chExt cx="1386661" cy="215444"/>
          </a:xfrm>
        </p:grpSpPr>
        <p:sp>
          <p:nvSpPr>
            <p:cNvPr id="76" name="等腰三角形 75"/>
            <p:cNvSpPr/>
            <p:nvPr/>
          </p:nvSpPr>
          <p:spPr>
            <a:xfrm rot="5400000">
              <a:off x="5017467" y="2745214"/>
              <a:ext cx="144016" cy="144016"/>
            </a:xfrm>
            <a:prstGeom prst="triangle">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7" name="TextBox 7"/>
            <p:cNvSpPr>
              <a:spLocks noChangeArrowheads="1"/>
            </p:cNvSpPr>
            <p:nvPr/>
          </p:nvSpPr>
          <p:spPr bwMode="auto">
            <a:xfrm>
              <a:off x="5260384"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重点项目展示</a:t>
              </a:r>
            </a:p>
          </p:txBody>
        </p:sp>
      </p:grpSp>
      <p:sp>
        <p:nvSpPr>
          <p:cNvPr id="78" name="TextBox 7"/>
          <p:cNvSpPr>
            <a:spLocks noChangeArrowheads="1"/>
          </p:cNvSpPr>
          <p:nvPr/>
        </p:nvSpPr>
        <p:spPr bwMode="auto">
          <a:xfrm>
            <a:off x="2281163" y="3218200"/>
            <a:ext cx="771000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a:t>
            </a: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在此输入章节详细文字介绍，表达主题的含义合图表的意义在此输入章节详细文字介绍，表达主题的含义合图表的意义。</a:t>
            </a:r>
          </a:p>
        </p:txBody>
      </p:sp>
      <p:sp>
        <p:nvSpPr>
          <p:cNvPr id="79" name="TextBox 78"/>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grpSp>
        <p:nvGrpSpPr>
          <p:cNvPr id="47" name="组合 46"/>
          <p:cNvGrpSpPr/>
          <p:nvPr/>
        </p:nvGrpSpPr>
        <p:grpSpPr>
          <a:xfrm>
            <a:off x="11204670" y="520051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8" name="椭圆 47"/>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a:off x="10988646" y="5906906"/>
            <a:ext cx="360040" cy="36004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1" name="椭圆 50"/>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8779671" y="5243790"/>
            <a:ext cx="946294" cy="94629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4" name="椭圆 53"/>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6" name="组合 55"/>
          <p:cNvGrpSpPr/>
          <p:nvPr/>
        </p:nvGrpSpPr>
        <p:grpSpPr>
          <a:xfrm>
            <a:off x="9914011" y="6294324"/>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7" name="椭圆 56"/>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9" name="组合 58"/>
          <p:cNvGrpSpPr/>
          <p:nvPr/>
        </p:nvGrpSpPr>
        <p:grpSpPr>
          <a:xfrm>
            <a:off x="10597315" y="422692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0" name="椭圆 59"/>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2" name="组合 61"/>
          <p:cNvGrpSpPr/>
          <p:nvPr/>
        </p:nvGrpSpPr>
        <p:grpSpPr>
          <a:xfrm>
            <a:off x="10929051" y="5040912"/>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3" name="椭圆 6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637893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4500"/>
                            </p:stCondLst>
                            <p:childTnLst>
                              <p:par>
                                <p:cTn id="26" presetID="2" presetClass="entr" presetSubtype="8"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0-#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0-#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par>
                          <p:cTn id="35" fill="hold">
                            <p:stCondLst>
                              <p:cond delay="5500"/>
                            </p:stCondLst>
                            <p:childTnLst>
                              <p:par>
                                <p:cTn id="36" presetID="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0-#ppt_w/2"/>
                                          </p:val>
                                        </p:tav>
                                        <p:tav tm="100000">
                                          <p:val>
                                            <p:strVal val="#ppt_x"/>
                                          </p:val>
                                        </p:tav>
                                      </p:tavLst>
                                    </p:anim>
                                    <p:anim calcmode="lin" valueType="num">
                                      <p:cBhvr additive="base">
                                        <p:cTn id="39" dur="500" fill="hold"/>
                                        <p:tgtEl>
                                          <p:spTgt spid="75"/>
                                        </p:tgtEl>
                                        <p:attrNameLst>
                                          <p:attrName>ppt_y</p:attrName>
                                        </p:attrNameLst>
                                      </p:cBhvr>
                                      <p:tavLst>
                                        <p:tav tm="0">
                                          <p:val>
                                            <p:strVal val="#ppt_y"/>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anim calcmode="lin" valueType="num">
                                      <p:cBhvr>
                                        <p:cTn id="44" dur="1000" fill="hold"/>
                                        <p:tgtEl>
                                          <p:spTgt spid="78"/>
                                        </p:tgtEl>
                                        <p:attrNameLst>
                                          <p:attrName>ppt_x</p:attrName>
                                        </p:attrNameLst>
                                      </p:cBhvr>
                                      <p:tavLst>
                                        <p:tav tm="0">
                                          <p:val>
                                            <p:strVal val="#ppt_x"/>
                                          </p:val>
                                        </p:tav>
                                        <p:tav tm="100000">
                                          <p:val>
                                            <p:strVal val="#ppt_x"/>
                                          </p:val>
                                        </p:tav>
                                      </p:tavLst>
                                    </p:anim>
                                    <p:anim calcmode="lin" valueType="num">
                                      <p:cBhvr>
                                        <p:cTn id="45" dur="1000" fill="hold"/>
                                        <p:tgtEl>
                                          <p:spTgt spid="78"/>
                                        </p:tgtEl>
                                        <p:attrNameLst>
                                          <p:attrName>ppt_y</p:attrName>
                                        </p:attrNameLst>
                                      </p:cBhvr>
                                      <p:tavLst>
                                        <p:tav tm="0">
                                          <p:val>
                                            <p:strVal val="#ppt_y+.1"/>
                                          </p:val>
                                        </p:tav>
                                        <p:tav tm="100000">
                                          <p:val>
                                            <p:strVal val="#ppt_y"/>
                                          </p:val>
                                        </p:tav>
                                      </p:tavLst>
                                    </p:anim>
                                  </p:childTnLst>
                                </p:cTn>
                              </p:par>
                              <p:par>
                                <p:cTn id="46" presetID="2" presetClass="entr" presetSubtype="6" fill="hold" nodeType="withEffect">
                                  <p:stCondLst>
                                    <p:cond delay="75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1+#ppt_h/2"/>
                                          </p:val>
                                        </p:tav>
                                        <p:tav tm="100000">
                                          <p:val>
                                            <p:strVal val="#ppt_y"/>
                                          </p:val>
                                        </p:tav>
                                      </p:tavLst>
                                    </p:anim>
                                  </p:childTnLst>
                                </p:cTn>
                              </p:par>
                              <p:par>
                                <p:cTn id="50" presetID="2" presetClass="entr" presetSubtype="6" fill="hold" nodeType="withEffect">
                                  <p:stCondLst>
                                    <p:cond delay="75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1+#ppt_w/2"/>
                                          </p:val>
                                        </p:tav>
                                        <p:tav tm="100000">
                                          <p:val>
                                            <p:strVal val="#ppt_x"/>
                                          </p:val>
                                        </p:tav>
                                      </p:tavLst>
                                    </p:anim>
                                    <p:anim calcmode="lin" valueType="num">
                                      <p:cBhvr additive="base">
                                        <p:cTn id="53" dur="500" fill="hold"/>
                                        <p:tgtEl>
                                          <p:spTgt spid="50"/>
                                        </p:tgtEl>
                                        <p:attrNameLst>
                                          <p:attrName>ppt_y</p:attrName>
                                        </p:attrNameLst>
                                      </p:cBhvr>
                                      <p:tavLst>
                                        <p:tav tm="0">
                                          <p:val>
                                            <p:strVal val="1+#ppt_h/2"/>
                                          </p:val>
                                        </p:tav>
                                        <p:tav tm="100000">
                                          <p:val>
                                            <p:strVal val="#ppt_y"/>
                                          </p:val>
                                        </p:tav>
                                      </p:tavLst>
                                    </p:anim>
                                  </p:childTnLst>
                                </p:cTn>
                              </p:par>
                              <p:par>
                                <p:cTn id="54" presetID="2" presetClass="entr" presetSubtype="6" fill="hold" nodeType="withEffect">
                                  <p:stCondLst>
                                    <p:cond delay="750"/>
                                  </p:stCondLst>
                                  <p:childTnLst>
                                    <p:set>
                                      <p:cBhvr>
                                        <p:cTn id="55" dur="1" fill="hold">
                                          <p:stCondLst>
                                            <p:cond delay="0"/>
                                          </p:stCondLst>
                                        </p:cTn>
                                        <p:tgtEl>
                                          <p:spTgt spid="53"/>
                                        </p:tgtEl>
                                        <p:attrNameLst>
                                          <p:attrName>style.visibility</p:attrName>
                                        </p:attrNameLst>
                                      </p:cBhvr>
                                      <p:to>
                                        <p:strVal val="visible"/>
                                      </p:to>
                                    </p:set>
                                    <p:anim calcmode="lin" valueType="num">
                                      <p:cBhvr additive="base">
                                        <p:cTn id="56" dur="500" fill="hold"/>
                                        <p:tgtEl>
                                          <p:spTgt spid="53"/>
                                        </p:tgtEl>
                                        <p:attrNameLst>
                                          <p:attrName>ppt_x</p:attrName>
                                        </p:attrNameLst>
                                      </p:cBhvr>
                                      <p:tavLst>
                                        <p:tav tm="0">
                                          <p:val>
                                            <p:strVal val="1+#ppt_w/2"/>
                                          </p:val>
                                        </p:tav>
                                        <p:tav tm="100000">
                                          <p:val>
                                            <p:strVal val="#ppt_x"/>
                                          </p:val>
                                        </p:tav>
                                      </p:tavLst>
                                    </p:anim>
                                    <p:anim calcmode="lin" valueType="num">
                                      <p:cBhvr additive="base">
                                        <p:cTn id="57" dur="500" fill="hold"/>
                                        <p:tgtEl>
                                          <p:spTgt spid="53"/>
                                        </p:tgtEl>
                                        <p:attrNameLst>
                                          <p:attrName>ppt_y</p:attrName>
                                        </p:attrNameLst>
                                      </p:cBhvr>
                                      <p:tavLst>
                                        <p:tav tm="0">
                                          <p:val>
                                            <p:strVal val="1+#ppt_h/2"/>
                                          </p:val>
                                        </p:tav>
                                        <p:tav tm="100000">
                                          <p:val>
                                            <p:strVal val="#ppt_y"/>
                                          </p:val>
                                        </p:tav>
                                      </p:tavLst>
                                    </p:anim>
                                  </p:childTnLst>
                                </p:cTn>
                              </p:par>
                              <p:par>
                                <p:cTn id="58" presetID="2" presetClass="entr" presetSubtype="6" fill="hold" nodeType="withEffect">
                                  <p:stCondLst>
                                    <p:cond delay="75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1+#ppt_w/2"/>
                                          </p:val>
                                        </p:tav>
                                        <p:tav tm="100000">
                                          <p:val>
                                            <p:strVal val="#ppt_x"/>
                                          </p:val>
                                        </p:tav>
                                      </p:tavLst>
                                    </p:anim>
                                    <p:anim calcmode="lin" valueType="num">
                                      <p:cBhvr additive="base">
                                        <p:cTn id="61" dur="500" fill="hold"/>
                                        <p:tgtEl>
                                          <p:spTgt spid="56"/>
                                        </p:tgtEl>
                                        <p:attrNameLst>
                                          <p:attrName>ppt_y</p:attrName>
                                        </p:attrNameLst>
                                      </p:cBhvr>
                                      <p:tavLst>
                                        <p:tav tm="0">
                                          <p:val>
                                            <p:strVal val="1+#ppt_h/2"/>
                                          </p:val>
                                        </p:tav>
                                        <p:tav tm="100000">
                                          <p:val>
                                            <p:strVal val="#ppt_y"/>
                                          </p:val>
                                        </p:tav>
                                      </p:tavLst>
                                    </p:anim>
                                  </p:childTnLst>
                                </p:cTn>
                              </p:par>
                              <p:par>
                                <p:cTn id="62" presetID="2" presetClass="entr" presetSubtype="6" fill="hold" nodeType="withEffect">
                                  <p:stCondLst>
                                    <p:cond delay="75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1+#ppt_w/2"/>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75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1+#ppt_w/2"/>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par>
                          <p:cTn id="70" fill="hold">
                            <p:stCondLst>
                              <p:cond delay="7250"/>
                            </p:stCondLst>
                            <p:childTnLst>
                              <p:par>
                                <p:cTn id="71" presetID="10" presetClass="entr" presetSubtype="0" fill="hold" grpId="0" nodeType="after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1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5" grpId="0"/>
      <p:bldP spid="78" grpId="0"/>
      <p:bldP spid="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未来工作目标</a:t>
            </a:r>
          </a:p>
        </p:txBody>
      </p:sp>
      <p:pic>
        <p:nvPicPr>
          <p:cNvPr id="9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794" y="914191"/>
            <a:ext cx="12173141" cy="437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椭圆 90"/>
          <p:cNvSpPr/>
          <p:nvPr/>
        </p:nvSpPr>
        <p:spPr>
          <a:xfrm>
            <a:off x="755108" y="4294967"/>
            <a:ext cx="2099510" cy="2099509"/>
          </a:xfrm>
          <a:prstGeom prst="ellipse">
            <a:avLst/>
          </a:prstGeom>
          <a:solidFill>
            <a:schemeClr val="accent1">
              <a:lumMod val="50000"/>
            </a:schemeClr>
          </a:solidFill>
          <a:ln w="25400" cap="flat" cmpd="sng" algn="ctr">
            <a:noFill/>
            <a:prstDash val="solid"/>
          </a:ln>
          <a:effectLst/>
        </p:spPr>
        <p:txBody>
          <a:bodyPr rtlCol="0" anchor="ctr"/>
          <a:lstStyle/>
          <a:p>
            <a:pPr algn="ctr" defTabSz="1218926">
              <a:defRPr/>
            </a:pPr>
            <a:endParaRPr lang="zh-CN" altLang="en-US" sz="3199" kern="0">
              <a:solidFill>
                <a:prstClr val="white"/>
              </a:solidFill>
              <a:latin typeface="Century Gothic"/>
              <a:ea typeface="微软雅黑" panose="020B0503020204020204" pitchFamily="34" charset="-122"/>
            </a:endParaRPr>
          </a:p>
        </p:txBody>
      </p:sp>
      <p:sp>
        <p:nvSpPr>
          <p:cNvPr id="92" name="TextBox 35"/>
          <p:cNvSpPr txBox="1"/>
          <p:nvPr/>
        </p:nvSpPr>
        <p:spPr>
          <a:xfrm>
            <a:off x="698054" y="4881033"/>
            <a:ext cx="2064511" cy="912796"/>
          </a:xfrm>
          <a:prstGeom prst="rect">
            <a:avLst/>
          </a:prstGeom>
          <a:noFill/>
        </p:spPr>
        <p:txBody>
          <a:bodyPr wrap="none" rtlCol="0">
            <a:spAutoFit/>
          </a:bodyPr>
          <a:lstStyle/>
          <a:p>
            <a:r>
              <a:rPr lang="en-US" altLang="zh-CN" sz="5332" b="1" spc="800" dirty="0">
                <a:solidFill>
                  <a:prstClr val="white"/>
                </a:solidFill>
                <a:latin typeface="微软雅黑" panose="020B0503020204020204" pitchFamily="34" charset="-122"/>
              </a:rPr>
              <a:t> </a:t>
            </a:r>
            <a:r>
              <a:rPr lang="zh-CN" altLang="en-US" sz="5332" b="1" spc="800" dirty="0">
                <a:solidFill>
                  <a:prstClr val="white"/>
                </a:solidFill>
                <a:latin typeface="微软雅黑" panose="020B0503020204020204" pitchFamily="34" charset="-122"/>
              </a:rPr>
              <a:t>概述</a:t>
            </a:r>
          </a:p>
        </p:txBody>
      </p:sp>
      <p:sp>
        <p:nvSpPr>
          <p:cNvPr id="93" name="TextBox 36"/>
          <p:cNvSpPr txBox="1"/>
          <p:nvPr/>
        </p:nvSpPr>
        <p:spPr>
          <a:xfrm>
            <a:off x="3506694" y="5396774"/>
            <a:ext cx="8063030" cy="954143"/>
          </a:xfrm>
          <a:prstGeom prst="rect">
            <a:avLst/>
          </a:prstGeom>
          <a:noFill/>
        </p:spPr>
        <p:txBody>
          <a:bodyPr wrap="square" rtlCol="0">
            <a:spAutoFit/>
          </a:bodyPr>
          <a:lstStyle/>
          <a:p>
            <a:pPr defTabSz="1218926">
              <a:lnSpc>
                <a:spcPct val="150000"/>
              </a:lnSpc>
              <a:defRPr/>
            </a:pPr>
            <a:r>
              <a:rPr lang="zh-CN" altLang="en-US" sz="1867" kern="0" dirty="0">
                <a:solidFill>
                  <a:schemeClr val="tx1">
                    <a:lumMod val="75000"/>
                    <a:lumOff val="25000"/>
                  </a:schemeClr>
                </a:solidFill>
              </a:rPr>
              <a:t>这里输入简单的文字概述这里输入简单文字概述这里输入简单的文字概述这里入简单的文字概述这里输入述简单的文字概述这里输入简单文字概述</a:t>
            </a:r>
          </a:p>
        </p:txBody>
      </p:sp>
    </p:spTree>
    <p:extLst>
      <p:ext uri="{BB962C8B-B14F-4D97-AF65-F5344CB8AC3E}">
        <p14:creationId xmlns:p14="http://schemas.microsoft.com/office/powerpoint/2010/main" val="2520943989"/>
      </p:ext>
    </p:extLst>
  </p:cSld>
  <p:clrMapOvr>
    <a:masterClrMapping/>
  </p:clrMapOvr>
  <mc:AlternateContent xmlns:mc="http://schemas.openxmlformats.org/markup-compatibility/2006" xmlns:p14="http://schemas.microsoft.com/office/powerpoint/2010/main">
    <mc:Choice Requires="p14">
      <p:transition spd="slow" p14:dur="120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randombar(horizontal)">
                                      <p:cBhvr>
                                        <p:cTn id="7" dur="500"/>
                                        <p:tgtEl>
                                          <p:spTgt spid="7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right)">
                                      <p:cBhvr>
                                        <p:cTn id="11" dur="500"/>
                                        <p:tgtEl>
                                          <p:spTgt spid="90"/>
                                        </p:tgtEl>
                                      </p:cBhvr>
                                    </p:animEffect>
                                  </p:childTnLst>
                                </p:cTn>
                              </p:par>
                            </p:childTnLst>
                          </p:cTn>
                        </p:par>
                        <p:par>
                          <p:cTn id="12" fill="hold">
                            <p:stCondLst>
                              <p:cond delay="1000"/>
                            </p:stCondLst>
                            <p:childTnLst>
                              <p:par>
                                <p:cTn id="13" presetID="15" presetClass="entr" presetSubtype="0"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 calcmode="lin" valueType="num">
                                      <p:cBhvr>
                                        <p:cTn id="15" dur="1000" fill="hold"/>
                                        <p:tgtEl>
                                          <p:spTgt spid="91"/>
                                        </p:tgtEl>
                                        <p:attrNameLst>
                                          <p:attrName>ppt_w</p:attrName>
                                        </p:attrNameLst>
                                      </p:cBhvr>
                                      <p:tavLst>
                                        <p:tav tm="0">
                                          <p:val>
                                            <p:fltVal val="0"/>
                                          </p:val>
                                        </p:tav>
                                        <p:tav tm="100000">
                                          <p:val>
                                            <p:strVal val="#ppt_w"/>
                                          </p:val>
                                        </p:tav>
                                      </p:tavLst>
                                    </p:anim>
                                    <p:anim calcmode="lin" valueType="num">
                                      <p:cBhvr>
                                        <p:cTn id="16" dur="1000" fill="hold"/>
                                        <p:tgtEl>
                                          <p:spTgt spid="91"/>
                                        </p:tgtEl>
                                        <p:attrNameLst>
                                          <p:attrName>ppt_h</p:attrName>
                                        </p:attrNameLst>
                                      </p:cBhvr>
                                      <p:tavLst>
                                        <p:tav tm="0">
                                          <p:val>
                                            <p:fltVal val="0"/>
                                          </p:val>
                                        </p:tav>
                                        <p:tav tm="100000">
                                          <p:val>
                                            <p:strVal val="#ppt_h"/>
                                          </p:val>
                                        </p:tav>
                                      </p:tavLst>
                                    </p:anim>
                                    <p:anim calcmode="lin" valueType="num">
                                      <p:cBhvr>
                                        <p:cTn id="17" dur="1000" fill="hold"/>
                                        <p:tgtEl>
                                          <p:spTgt spid="9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91"/>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92"/>
                                        </p:tgtEl>
                                        <p:attrNameLst>
                                          <p:attrName>style.visibility</p:attrName>
                                        </p:attrNameLst>
                                      </p:cBhvr>
                                      <p:to>
                                        <p:strVal val="visible"/>
                                      </p:to>
                                    </p:set>
                                    <p:anim calcmode="lin" valueType="num">
                                      <p:cBhvr>
                                        <p:cTn id="22" dur="500" fill="hold"/>
                                        <p:tgtEl>
                                          <p:spTgt spid="92"/>
                                        </p:tgtEl>
                                        <p:attrNameLst>
                                          <p:attrName>ppt_w</p:attrName>
                                        </p:attrNameLst>
                                      </p:cBhvr>
                                      <p:tavLst>
                                        <p:tav tm="0">
                                          <p:val>
                                            <p:fltVal val="0"/>
                                          </p:val>
                                        </p:tav>
                                        <p:tav tm="100000">
                                          <p:val>
                                            <p:strVal val="#ppt_w"/>
                                          </p:val>
                                        </p:tav>
                                      </p:tavLst>
                                    </p:anim>
                                    <p:anim calcmode="lin" valueType="num">
                                      <p:cBhvr>
                                        <p:cTn id="23" dur="500" fill="hold"/>
                                        <p:tgtEl>
                                          <p:spTgt spid="92"/>
                                        </p:tgtEl>
                                        <p:attrNameLst>
                                          <p:attrName>ppt_h</p:attrName>
                                        </p:attrNameLst>
                                      </p:cBhvr>
                                      <p:tavLst>
                                        <p:tav tm="0">
                                          <p:val>
                                            <p:fltVal val="0"/>
                                          </p:val>
                                        </p:tav>
                                        <p:tav tm="100000">
                                          <p:val>
                                            <p:strVal val="#ppt_h"/>
                                          </p:val>
                                        </p:tav>
                                      </p:tavLst>
                                    </p:anim>
                                    <p:animEffect transition="in" filter="fade">
                                      <p:cBhvr>
                                        <p:cTn id="24" dur="500"/>
                                        <p:tgtEl>
                                          <p:spTgt spid="92"/>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1000"/>
                                        <p:tgtEl>
                                          <p:spTgt spid="93"/>
                                        </p:tgtEl>
                                      </p:cBhvr>
                                    </p:animEffect>
                                    <p:anim calcmode="lin" valueType="num">
                                      <p:cBhvr>
                                        <p:cTn id="29" dur="1000" fill="hold"/>
                                        <p:tgtEl>
                                          <p:spTgt spid="93"/>
                                        </p:tgtEl>
                                        <p:attrNameLst>
                                          <p:attrName>ppt_x</p:attrName>
                                        </p:attrNameLst>
                                      </p:cBhvr>
                                      <p:tavLst>
                                        <p:tav tm="0">
                                          <p:val>
                                            <p:strVal val="#ppt_x"/>
                                          </p:val>
                                        </p:tav>
                                        <p:tav tm="100000">
                                          <p:val>
                                            <p:strVal val="#ppt_x"/>
                                          </p:val>
                                        </p:tav>
                                      </p:tavLst>
                                    </p:anim>
                                    <p:anim calcmode="lin" valueType="num">
                                      <p:cBhvr>
                                        <p:cTn id="30"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91" grpId="0" animBg="1"/>
      <p:bldP spid="92" grpId="0"/>
      <p:bldP spid="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效益成果</a:t>
            </a:r>
          </a:p>
        </p:txBody>
      </p:sp>
      <p:sp>
        <p:nvSpPr>
          <p:cNvPr id="50" name="五边形 2"/>
          <p:cNvSpPr/>
          <p:nvPr/>
        </p:nvSpPr>
        <p:spPr>
          <a:xfrm flipH="1">
            <a:off x="5697905" y="5399270"/>
            <a:ext cx="5889980" cy="843877"/>
          </a:xfrm>
          <a:custGeom>
            <a:avLst/>
            <a:gdLst/>
            <a:ahLst/>
            <a:cxnLst/>
            <a:rect l="l" t="t" r="r" b="b"/>
            <a:pathLst>
              <a:path w="3809784" h="545840">
                <a:moveTo>
                  <a:pt x="3536864" y="0"/>
                </a:moveTo>
                <a:lnTo>
                  <a:pt x="2298463" y="0"/>
                </a:lnTo>
                <a:lnTo>
                  <a:pt x="1511321" y="0"/>
                </a:lnTo>
                <a:lnTo>
                  <a:pt x="272920" y="0"/>
                </a:lnTo>
                <a:lnTo>
                  <a:pt x="0" y="272920"/>
                </a:lnTo>
                <a:lnTo>
                  <a:pt x="272920" y="545840"/>
                </a:lnTo>
                <a:lnTo>
                  <a:pt x="1511321" y="545840"/>
                </a:lnTo>
                <a:lnTo>
                  <a:pt x="2298463" y="545840"/>
                </a:lnTo>
                <a:lnTo>
                  <a:pt x="3536864" y="545840"/>
                </a:lnTo>
                <a:lnTo>
                  <a:pt x="3809784" y="272920"/>
                </a:lnTo>
                <a:close/>
              </a:path>
            </a:pathLst>
          </a:custGeom>
          <a:solidFill>
            <a:srgbClr val="757376"/>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51" name="五边形 5"/>
          <p:cNvSpPr/>
          <p:nvPr/>
        </p:nvSpPr>
        <p:spPr>
          <a:xfrm>
            <a:off x="6071271" y="4358048"/>
            <a:ext cx="5143248" cy="843877"/>
          </a:xfrm>
          <a:custGeom>
            <a:avLst/>
            <a:gdLst/>
            <a:ahLst/>
            <a:cxnLst/>
            <a:rect l="l" t="t" r="r" b="b"/>
            <a:pathLst>
              <a:path w="3326780" h="545840">
                <a:moveTo>
                  <a:pt x="272920" y="0"/>
                </a:moveTo>
                <a:lnTo>
                  <a:pt x="1028317" y="0"/>
                </a:lnTo>
                <a:lnTo>
                  <a:pt x="2298463" y="0"/>
                </a:lnTo>
                <a:lnTo>
                  <a:pt x="3053860" y="0"/>
                </a:lnTo>
                <a:lnTo>
                  <a:pt x="3326780" y="272920"/>
                </a:lnTo>
                <a:lnTo>
                  <a:pt x="3053860" y="545840"/>
                </a:lnTo>
                <a:lnTo>
                  <a:pt x="2298463" y="545840"/>
                </a:lnTo>
                <a:lnTo>
                  <a:pt x="1028317" y="545840"/>
                </a:lnTo>
                <a:lnTo>
                  <a:pt x="272920" y="545840"/>
                </a:lnTo>
                <a:lnTo>
                  <a:pt x="0" y="272920"/>
                </a:lnTo>
                <a:close/>
              </a:path>
            </a:pathLst>
          </a:custGeom>
          <a:solidFill>
            <a:schemeClr val="accent5">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52" name="五边形 7"/>
          <p:cNvSpPr/>
          <p:nvPr/>
        </p:nvSpPr>
        <p:spPr>
          <a:xfrm>
            <a:off x="6541819" y="3316825"/>
            <a:ext cx="4202150" cy="843877"/>
          </a:xfrm>
          <a:custGeom>
            <a:avLst/>
            <a:gdLst/>
            <a:ahLst/>
            <a:cxnLst/>
            <a:rect l="l" t="t" r="r" b="b"/>
            <a:pathLst>
              <a:path w="2718054" h="545840">
                <a:moveTo>
                  <a:pt x="272920" y="0"/>
                </a:moveTo>
                <a:lnTo>
                  <a:pt x="419591" y="0"/>
                </a:lnTo>
                <a:lnTo>
                  <a:pt x="2298463" y="0"/>
                </a:lnTo>
                <a:lnTo>
                  <a:pt x="2445134" y="0"/>
                </a:lnTo>
                <a:lnTo>
                  <a:pt x="2718054" y="272920"/>
                </a:lnTo>
                <a:lnTo>
                  <a:pt x="2445134" y="545840"/>
                </a:lnTo>
                <a:lnTo>
                  <a:pt x="2298463" y="545840"/>
                </a:lnTo>
                <a:lnTo>
                  <a:pt x="419591" y="545840"/>
                </a:lnTo>
                <a:lnTo>
                  <a:pt x="272920" y="545840"/>
                </a:lnTo>
                <a:lnTo>
                  <a:pt x="0" y="272920"/>
                </a:lnTo>
                <a:close/>
              </a:path>
            </a:pathLst>
          </a:cu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53" name="五边形 9"/>
          <p:cNvSpPr/>
          <p:nvPr/>
        </p:nvSpPr>
        <p:spPr>
          <a:xfrm>
            <a:off x="7160598" y="2275601"/>
            <a:ext cx="2964593" cy="843877"/>
          </a:xfrm>
          <a:custGeom>
            <a:avLst/>
            <a:gdLst/>
            <a:ahLst/>
            <a:cxnLst/>
            <a:rect l="l" t="t" r="r" b="b"/>
            <a:pathLst>
              <a:path w="1917572" h="545840">
                <a:moveTo>
                  <a:pt x="272920" y="0"/>
                </a:moveTo>
                <a:lnTo>
                  <a:pt x="1135241" y="0"/>
                </a:lnTo>
                <a:lnTo>
                  <a:pt x="1222047" y="0"/>
                </a:lnTo>
                <a:lnTo>
                  <a:pt x="1644652" y="0"/>
                </a:lnTo>
                <a:lnTo>
                  <a:pt x="1917572" y="272920"/>
                </a:lnTo>
                <a:lnTo>
                  <a:pt x="1644652" y="545840"/>
                </a:lnTo>
                <a:lnTo>
                  <a:pt x="1222047" y="545840"/>
                </a:lnTo>
                <a:lnTo>
                  <a:pt x="1135241" y="545840"/>
                </a:lnTo>
                <a:lnTo>
                  <a:pt x="272920" y="545840"/>
                </a:lnTo>
                <a:lnTo>
                  <a:pt x="0" y="272920"/>
                </a:lnTo>
                <a:close/>
              </a:path>
            </a:pathLst>
          </a:cu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sp>
        <p:nvSpPr>
          <p:cNvPr id="54" name="等腰三角形 53"/>
          <p:cNvSpPr/>
          <p:nvPr/>
        </p:nvSpPr>
        <p:spPr>
          <a:xfrm>
            <a:off x="7766700" y="1196111"/>
            <a:ext cx="1752390" cy="876334"/>
          </a:xfrm>
          <a:prstGeom prst="triangle">
            <a:avLst/>
          </a:prstGeom>
          <a:solidFill>
            <a:schemeClr val="tx2">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199"/>
          </a:p>
        </p:txBody>
      </p:sp>
      <p:grpSp>
        <p:nvGrpSpPr>
          <p:cNvPr id="55" name="组 12"/>
          <p:cNvGrpSpPr/>
          <p:nvPr/>
        </p:nvGrpSpPr>
        <p:grpSpPr>
          <a:xfrm>
            <a:off x="941608" y="2072445"/>
            <a:ext cx="4084754" cy="3636796"/>
            <a:chOff x="1100309" y="1795731"/>
            <a:chExt cx="3064275" cy="2728228"/>
          </a:xfrm>
        </p:grpSpPr>
        <p:sp>
          <p:nvSpPr>
            <p:cNvPr id="56" name="矩形 55"/>
            <p:cNvSpPr/>
            <p:nvPr/>
          </p:nvSpPr>
          <p:spPr>
            <a:xfrm>
              <a:off x="1100309" y="2254635"/>
              <a:ext cx="3064275" cy="2269324"/>
            </a:xfrm>
            <a:prstGeom prst="rect">
              <a:avLst/>
            </a:prstGeom>
          </p:spPr>
          <p:txBody>
            <a:bodyPr wrap="square">
              <a:spAutoFit/>
            </a:bodyPr>
            <a:lstStyle/>
            <a:p>
              <a:pPr lvl="0">
                <a:lnSpc>
                  <a:spcPct val="130000"/>
                </a:lnSpc>
              </a:pPr>
              <a:r>
                <a:rPr lang="zh-CN" altLang="en-US" sz="1333" dirty="0">
                  <a:solidFill>
                    <a:schemeClr val="tx1">
                      <a:lumMod val="75000"/>
                      <a:lumOff val="25000"/>
                    </a:schemeClr>
                  </a:solidFill>
                </a:rPr>
                <a:t>标题数字等都可以通过点击和重新输入进行更改，顶部“开始”面板中可以对字体、字号、颜色、行距等进行修改。建议正文</a:t>
              </a:r>
              <a:r>
                <a:rPr lang="en-US" altLang="zh-CN" sz="1333" dirty="0">
                  <a:solidFill>
                    <a:schemeClr val="tx1">
                      <a:lumMod val="75000"/>
                      <a:lumOff val="25000"/>
                    </a:schemeClr>
                  </a:solidFill>
                </a:rPr>
                <a:t>10</a:t>
              </a:r>
              <a:r>
                <a:rPr lang="zh-CN" altLang="en-US" sz="1333" dirty="0">
                  <a:solidFill>
                    <a:schemeClr val="tx1">
                      <a:lumMod val="75000"/>
                      <a:lumOff val="25000"/>
                    </a:schemeClr>
                  </a:solidFill>
                </a:rPr>
                <a:t>号字，</a:t>
              </a:r>
              <a:r>
                <a:rPr lang="en-US" altLang="zh-CN" sz="1333" dirty="0">
                  <a:solidFill>
                    <a:schemeClr val="tx1">
                      <a:lumMod val="75000"/>
                      <a:lumOff val="25000"/>
                    </a:schemeClr>
                  </a:solidFill>
                </a:rPr>
                <a:t>1.3</a:t>
              </a:r>
              <a:r>
                <a:rPr lang="zh-CN" altLang="en-US" sz="1333" dirty="0">
                  <a:solidFill>
                    <a:schemeClr val="tx1">
                      <a:lumMod val="75000"/>
                      <a:lumOff val="25000"/>
                    </a:schemeClr>
                  </a:solidFill>
                </a:rPr>
                <a:t>倍字间距。标题数字等都可以通过点击和重新输入进行更改，顶部“开始”面板中可以对字体、字号、颜色、行距等进行修改。建议正文</a:t>
              </a:r>
              <a:r>
                <a:rPr lang="en-US" altLang="zh-CN" sz="1333" dirty="0">
                  <a:solidFill>
                    <a:schemeClr val="tx1">
                      <a:lumMod val="75000"/>
                      <a:lumOff val="25000"/>
                    </a:schemeClr>
                  </a:solidFill>
                </a:rPr>
                <a:t>10</a:t>
              </a:r>
              <a:r>
                <a:rPr lang="zh-CN" altLang="en-US" sz="1333" dirty="0">
                  <a:solidFill>
                    <a:schemeClr val="tx1">
                      <a:lumMod val="75000"/>
                      <a:lumOff val="25000"/>
                    </a:schemeClr>
                  </a:solidFill>
                </a:rPr>
                <a:t>号字，</a:t>
              </a:r>
              <a:r>
                <a:rPr lang="en-US" altLang="zh-CN" sz="1333" dirty="0">
                  <a:solidFill>
                    <a:schemeClr val="tx1">
                      <a:lumMod val="75000"/>
                      <a:lumOff val="25000"/>
                    </a:schemeClr>
                  </a:solidFill>
                </a:rPr>
                <a:t>1.3</a:t>
              </a:r>
              <a:r>
                <a:rPr lang="zh-CN" altLang="en-US" sz="1333" dirty="0">
                  <a:solidFill>
                    <a:schemeClr val="tx1">
                      <a:lumMod val="75000"/>
                      <a:lumOff val="25000"/>
                    </a:schemeClr>
                  </a:solidFill>
                </a:rPr>
                <a:t>倍字间距。</a:t>
              </a:r>
              <a:endParaRPr lang="en-US" altLang="zh-CN" sz="1333" dirty="0">
                <a:solidFill>
                  <a:schemeClr val="tx1">
                    <a:lumMod val="75000"/>
                    <a:lumOff val="25000"/>
                  </a:schemeClr>
                </a:solidFill>
              </a:endParaRPr>
            </a:p>
            <a:p>
              <a:pPr lvl="0">
                <a:lnSpc>
                  <a:spcPct val="130000"/>
                </a:lnSpc>
              </a:pPr>
              <a:endParaRPr lang="en-US" altLang="zh-CN" sz="1333" dirty="0">
                <a:solidFill>
                  <a:schemeClr val="tx1">
                    <a:lumMod val="75000"/>
                    <a:lumOff val="25000"/>
                  </a:schemeClr>
                </a:solidFill>
              </a:endParaRPr>
            </a:p>
            <a:p>
              <a:pPr>
                <a:lnSpc>
                  <a:spcPct val="130000"/>
                </a:lnSpc>
              </a:pPr>
              <a:r>
                <a:rPr lang="zh-CN" altLang="en-US" sz="1333" dirty="0">
                  <a:solidFill>
                    <a:schemeClr val="tx1">
                      <a:lumMod val="75000"/>
                      <a:lumOff val="25000"/>
                    </a:schemeClr>
                  </a:solidFill>
                </a:rPr>
                <a:t>建议正文</a:t>
              </a:r>
              <a:r>
                <a:rPr lang="en-US" altLang="zh-CN" sz="1333" dirty="0">
                  <a:solidFill>
                    <a:schemeClr val="tx1">
                      <a:lumMod val="75000"/>
                      <a:lumOff val="25000"/>
                    </a:schemeClr>
                  </a:solidFill>
                </a:rPr>
                <a:t>10</a:t>
              </a:r>
              <a:r>
                <a:rPr lang="zh-CN" altLang="en-US" sz="1333" dirty="0">
                  <a:solidFill>
                    <a:schemeClr val="tx1">
                      <a:lumMod val="75000"/>
                      <a:lumOff val="25000"/>
                    </a:schemeClr>
                  </a:solidFill>
                </a:rPr>
                <a:t>号字，</a:t>
              </a:r>
              <a:r>
                <a:rPr lang="en-US" altLang="zh-CN" sz="1333" dirty="0">
                  <a:solidFill>
                    <a:schemeClr val="tx1">
                      <a:lumMod val="75000"/>
                      <a:lumOff val="25000"/>
                    </a:schemeClr>
                  </a:solidFill>
                </a:rPr>
                <a:t>1.3</a:t>
              </a:r>
              <a:r>
                <a:rPr lang="zh-CN" altLang="en-US" sz="1333" dirty="0">
                  <a:solidFill>
                    <a:schemeClr val="tx1">
                      <a:lumMod val="75000"/>
                      <a:lumOff val="25000"/>
                    </a:schemeClr>
                  </a:solidFill>
                </a:rPr>
                <a:t>倍字间距。标题数字等都可以通过点击和重新输入进行更改，顶部“开始”面板中可以对字体、字号、颜色、行距等进行修改。建议正文</a:t>
              </a:r>
              <a:r>
                <a:rPr lang="en-US" altLang="zh-CN" sz="1333" dirty="0">
                  <a:solidFill>
                    <a:schemeClr val="tx1">
                      <a:lumMod val="75000"/>
                      <a:lumOff val="25000"/>
                    </a:schemeClr>
                  </a:solidFill>
                </a:rPr>
                <a:t>10</a:t>
              </a:r>
              <a:r>
                <a:rPr lang="zh-CN" altLang="en-US" sz="1333" dirty="0">
                  <a:solidFill>
                    <a:schemeClr val="tx1">
                      <a:lumMod val="75000"/>
                      <a:lumOff val="25000"/>
                    </a:schemeClr>
                  </a:solidFill>
                </a:rPr>
                <a:t>号字，</a:t>
              </a:r>
              <a:r>
                <a:rPr lang="en-US" altLang="zh-CN" sz="1333" dirty="0">
                  <a:solidFill>
                    <a:schemeClr val="tx1">
                      <a:lumMod val="75000"/>
                      <a:lumOff val="25000"/>
                    </a:schemeClr>
                  </a:solidFill>
                </a:rPr>
                <a:t>1.3</a:t>
              </a:r>
              <a:r>
                <a:rPr lang="zh-CN" altLang="en-US" sz="1333" dirty="0">
                  <a:solidFill>
                    <a:schemeClr val="tx1">
                      <a:lumMod val="75000"/>
                      <a:lumOff val="25000"/>
                    </a:schemeClr>
                  </a:solidFill>
                </a:rPr>
                <a:t>倍字间距。</a:t>
              </a:r>
            </a:p>
          </p:txBody>
        </p:sp>
        <p:sp>
          <p:nvSpPr>
            <p:cNvPr id="57" name="矩形 56"/>
            <p:cNvSpPr/>
            <p:nvPr/>
          </p:nvSpPr>
          <p:spPr>
            <a:xfrm>
              <a:off x="1100310" y="1795731"/>
              <a:ext cx="855042" cy="392511"/>
            </a:xfrm>
            <a:prstGeom prst="rect">
              <a:avLst/>
            </a:prstGeom>
          </p:spPr>
          <p:txBody>
            <a:bodyPr wrap="none">
              <a:spAutoFit/>
            </a:bodyPr>
            <a:lstStyle/>
            <a:p>
              <a:pPr>
                <a:lnSpc>
                  <a:spcPct val="150000"/>
                </a:lnSpc>
              </a:pPr>
              <a:r>
                <a:rPr lang="zh-CN" altLang="en-US" sz="1867" b="1" dirty="0">
                  <a:solidFill>
                    <a:schemeClr val="tx1">
                      <a:lumMod val="75000"/>
                      <a:lumOff val="25000"/>
                    </a:schemeClr>
                  </a:solidFill>
                </a:rPr>
                <a:t>标题文字</a:t>
              </a:r>
              <a:endParaRPr lang="en-US" altLang="zh-CN" sz="1867" b="1" dirty="0">
                <a:solidFill>
                  <a:schemeClr val="tx1">
                    <a:lumMod val="75000"/>
                    <a:lumOff val="25000"/>
                  </a:schemeClr>
                </a:solidFill>
              </a:endParaRPr>
            </a:p>
          </p:txBody>
        </p:sp>
      </p:grpSp>
      <p:sp>
        <p:nvSpPr>
          <p:cNvPr id="58" name="矩形 57"/>
          <p:cNvSpPr/>
          <p:nvPr/>
        </p:nvSpPr>
        <p:spPr>
          <a:xfrm>
            <a:off x="7648299" y="2391414"/>
            <a:ext cx="1989187" cy="584640"/>
          </a:xfrm>
          <a:prstGeom prst="rect">
            <a:avLst/>
          </a:prstGeom>
        </p:spPr>
        <p:txBody>
          <a:bodyPr wrap="none">
            <a:spAutoFit/>
          </a:bodyPr>
          <a:lstStyle/>
          <a:p>
            <a:pPr algn="ctr"/>
            <a:r>
              <a:rPr lang="en-US" altLang="zh-CN" sz="3199" b="1" dirty="0">
                <a:solidFill>
                  <a:schemeClr val="bg1">
                    <a:lumMod val="95000"/>
                  </a:schemeClr>
                </a:solidFill>
              </a:rPr>
              <a:t>01</a:t>
            </a:r>
            <a:r>
              <a:rPr lang="zh-CN" altLang="en-US" sz="3199" b="1" dirty="0">
                <a:solidFill>
                  <a:schemeClr val="bg1">
                    <a:lumMod val="95000"/>
                  </a:schemeClr>
                </a:solidFill>
              </a:rPr>
              <a:t> 关键字</a:t>
            </a:r>
            <a:endParaRPr lang="en-US" altLang="zh-CN" sz="3199" b="1" dirty="0">
              <a:solidFill>
                <a:schemeClr val="bg1">
                  <a:lumMod val="95000"/>
                </a:schemeClr>
              </a:solidFill>
            </a:endParaRPr>
          </a:p>
        </p:txBody>
      </p:sp>
      <p:sp>
        <p:nvSpPr>
          <p:cNvPr id="59" name="矩形 58"/>
          <p:cNvSpPr/>
          <p:nvPr/>
        </p:nvSpPr>
        <p:spPr>
          <a:xfrm>
            <a:off x="7443163" y="3408481"/>
            <a:ext cx="2399461" cy="584640"/>
          </a:xfrm>
          <a:prstGeom prst="rect">
            <a:avLst/>
          </a:prstGeom>
        </p:spPr>
        <p:txBody>
          <a:bodyPr wrap="none">
            <a:spAutoFit/>
          </a:bodyPr>
          <a:lstStyle/>
          <a:p>
            <a:pPr algn="ctr"/>
            <a:r>
              <a:rPr lang="en-US" altLang="zh-CN" sz="3199" b="1" dirty="0">
                <a:solidFill>
                  <a:schemeClr val="bg1"/>
                </a:solidFill>
              </a:rPr>
              <a:t>02</a:t>
            </a:r>
            <a:r>
              <a:rPr lang="zh-CN" altLang="en-US" sz="3199" b="1" dirty="0">
                <a:solidFill>
                  <a:schemeClr val="bg1"/>
                </a:solidFill>
              </a:rPr>
              <a:t> 关键文字</a:t>
            </a:r>
            <a:endParaRPr lang="en-US" altLang="zh-CN" sz="3199" b="1" dirty="0">
              <a:solidFill>
                <a:schemeClr val="bg1"/>
              </a:solidFill>
            </a:endParaRPr>
          </a:p>
        </p:txBody>
      </p:sp>
      <p:sp>
        <p:nvSpPr>
          <p:cNvPr id="60" name="矩形 59"/>
          <p:cNvSpPr/>
          <p:nvPr/>
        </p:nvSpPr>
        <p:spPr>
          <a:xfrm>
            <a:off x="7032891" y="4490468"/>
            <a:ext cx="3220008" cy="584640"/>
          </a:xfrm>
          <a:prstGeom prst="rect">
            <a:avLst/>
          </a:prstGeom>
        </p:spPr>
        <p:txBody>
          <a:bodyPr wrap="none">
            <a:spAutoFit/>
          </a:bodyPr>
          <a:lstStyle/>
          <a:p>
            <a:pPr algn="ctr"/>
            <a:r>
              <a:rPr lang="en-US" altLang="zh-CN" sz="3199" b="1" dirty="0">
                <a:solidFill>
                  <a:schemeClr val="bg1"/>
                </a:solidFill>
              </a:rPr>
              <a:t>03</a:t>
            </a:r>
            <a:r>
              <a:rPr lang="zh-CN" altLang="en-US" sz="3199" b="1" dirty="0">
                <a:solidFill>
                  <a:schemeClr val="bg1"/>
                </a:solidFill>
              </a:rPr>
              <a:t> 关键字关键字</a:t>
            </a:r>
            <a:endParaRPr lang="en-US" altLang="zh-CN" sz="3199" b="1" dirty="0">
              <a:solidFill>
                <a:schemeClr val="bg1"/>
              </a:solidFill>
            </a:endParaRPr>
          </a:p>
        </p:txBody>
      </p:sp>
      <p:sp>
        <p:nvSpPr>
          <p:cNvPr id="61" name="矩形 60"/>
          <p:cNvSpPr/>
          <p:nvPr/>
        </p:nvSpPr>
        <p:spPr>
          <a:xfrm>
            <a:off x="7032891" y="5532904"/>
            <a:ext cx="3220008" cy="584640"/>
          </a:xfrm>
          <a:prstGeom prst="rect">
            <a:avLst/>
          </a:prstGeom>
        </p:spPr>
        <p:txBody>
          <a:bodyPr wrap="none">
            <a:spAutoFit/>
          </a:bodyPr>
          <a:lstStyle/>
          <a:p>
            <a:pPr algn="ctr"/>
            <a:r>
              <a:rPr lang="en-US" altLang="zh-CN" sz="3199" b="1" dirty="0">
                <a:solidFill>
                  <a:schemeClr val="bg1"/>
                </a:solidFill>
              </a:rPr>
              <a:t>04</a:t>
            </a:r>
            <a:r>
              <a:rPr lang="zh-CN" altLang="en-US" sz="3199" b="1" dirty="0">
                <a:solidFill>
                  <a:schemeClr val="bg1"/>
                </a:solidFill>
              </a:rPr>
              <a:t> 关键字关键字</a:t>
            </a:r>
            <a:endParaRPr lang="en-US" altLang="zh-CN" sz="3199" b="1" dirty="0">
              <a:solidFill>
                <a:schemeClr val="bg1"/>
              </a:solidFill>
            </a:endParaRPr>
          </a:p>
        </p:txBody>
      </p:sp>
    </p:spTree>
    <p:extLst>
      <p:ext uri="{BB962C8B-B14F-4D97-AF65-F5344CB8AC3E}">
        <p14:creationId xmlns:p14="http://schemas.microsoft.com/office/powerpoint/2010/main" val="3069438139"/>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 presetClass="entr" presetSubtype="2"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1+#ppt_w/2"/>
                                          </p:val>
                                        </p:tav>
                                        <p:tav tm="100000">
                                          <p:val>
                                            <p:strVal val="#ppt_x"/>
                                          </p:val>
                                        </p:tav>
                                      </p:tavLst>
                                    </p:anim>
                                    <p:anim calcmode="lin" valueType="num">
                                      <p:cBhvr additive="base">
                                        <p:cTn id="33" dur="500" fill="hold"/>
                                        <p:tgtEl>
                                          <p:spTgt spid="5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500" fill="hold"/>
                                        <p:tgtEl>
                                          <p:spTgt spid="59"/>
                                        </p:tgtEl>
                                        <p:attrNameLst>
                                          <p:attrName>ppt_x</p:attrName>
                                        </p:attrNameLst>
                                      </p:cBhvr>
                                      <p:tavLst>
                                        <p:tav tm="0">
                                          <p:val>
                                            <p:strVal val="1+#ppt_w/2"/>
                                          </p:val>
                                        </p:tav>
                                        <p:tav tm="100000">
                                          <p:val>
                                            <p:strVal val="#ppt_x"/>
                                          </p:val>
                                        </p:tav>
                                      </p:tavLst>
                                    </p:anim>
                                    <p:anim calcmode="lin" valueType="num">
                                      <p:cBhvr additive="base">
                                        <p:cTn id="37" dur="500" fill="hold"/>
                                        <p:tgtEl>
                                          <p:spTgt spid="5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1+#ppt_w/2"/>
                                          </p:val>
                                        </p:tav>
                                        <p:tav tm="100000">
                                          <p:val>
                                            <p:strVal val="#ppt_x"/>
                                          </p:val>
                                        </p:tav>
                                      </p:tavLst>
                                    </p:anim>
                                    <p:anim calcmode="lin" valueType="num">
                                      <p:cBhvr additive="base">
                                        <p:cTn id="41" dur="500" fill="hold"/>
                                        <p:tgtEl>
                                          <p:spTgt spid="6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750"/>
                                  </p:stCondLst>
                                  <p:childTnLst>
                                    <p:set>
                                      <p:cBhvr>
                                        <p:cTn id="43" dur="1" fill="hold">
                                          <p:stCondLst>
                                            <p:cond delay="0"/>
                                          </p:stCondLst>
                                        </p:cTn>
                                        <p:tgtEl>
                                          <p:spTgt spid="61"/>
                                        </p:tgtEl>
                                        <p:attrNameLst>
                                          <p:attrName>style.visibility</p:attrName>
                                        </p:attrNameLst>
                                      </p:cBhvr>
                                      <p:to>
                                        <p:strVal val="visible"/>
                                      </p:to>
                                    </p:set>
                                    <p:anim calcmode="lin" valueType="num">
                                      <p:cBhvr additive="base">
                                        <p:cTn id="44" dur="500" fill="hold"/>
                                        <p:tgtEl>
                                          <p:spTgt spid="61"/>
                                        </p:tgtEl>
                                        <p:attrNameLst>
                                          <p:attrName>ppt_x</p:attrName>
                                        </p:attrNameLst>
                                      </p:cBhvr>
                                      <p:tavLst>
                                        <p:tav tm="0">
                                          <p:val>
                                            <p:strVal val="1+#ppt_w/2"/>
                                          </p:val>
                                        </p:tav>
                                        <p:tav tm="100000">
                                          <p:val>
                                            <p:strVal val="#ppt_x"/>
                                          </p:val>
                                        </p:tav>
                                      </p:tavLst>
                                    </p:anim>
                                    <p:anim calcmode="lin" valueType="num">
                                      <p:cBhvr additive="base">
                                        <p:cTn id="45" dur="500" fill="hold"/>
                                        <p:tgtEl>
                                          <p:spTgt spid="61"/>
                                        </p:tgtEl>
                                        <p:attrNameLst>
                                          <p:attrName>ppt_y</p:attrName>
                                        </p:attrNameLst>
                                      </p:cBhvr>
                                      <p:tavLst>
                                        <p:tav tm="0">
                                          <p:val>
                                            <p:strVal val="#ppt_y"/>
                                          </p:val>
                                        </p:tav>
                                        <p:tav tm="100000">
                                          <p:val>
                                            <p:strVal val="#ppt_y"/>
                                          </p:val>
                                        </p:tav>
                                      </p:tavLst>
                                    </p:anim>
                                  </p:childTnLst>
                                </p:cTn>
                              </p:par>
                            </p:childTnLst>
                          </p:cTn>
                        </p:par>
                        <p:par>
                          <p:cTn id="46" fill="hold">
                            <p:stCondLst>
                              <p:cond delay="2250"/>
                            </p:stCondLst>
                            <p:childTnLst>
                              <p:par>
                                <p:cTn id="47" presetID="42" presetClass="entr" presetSubtype="0"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1000"/>
                                        <p:tgtEl>
                                          <p:spTgt spid="55"/>
                                        </p:tgtEl>
                                      </p:cBhvr>
                                    </p:animEffect>
                                    <p:anim calcmode="lin" valueType="num">
                                      <p:cBhvr>
                                        <p:cTn id="50" dur="1000" fill="hold"/>
                                        <p:tgtEl>
                                          <p:spTgt spid="55"/>
                                        </p:tgtEl>
                                        <p:attrNameLst>
                                          <p:attrName>ppt_x</p:attrName>
                                        </p:attrNameLst>
                                      </p:cBhvr>
                                      <p:tavLst>
                                        <p:tav tm="0">
                                          <p:val>
                                            <p:strVal val="#ppt_x"/>
                                          </p:val>
                                        </p:tav>
                                        <p:tav tm="100000">
                                          <p:val>
                                            <p:strVal val="#ppt_x"/>
                                          </p:val>
                                        </p:tav>
                                      </p:tavLst>
                                    </p:anim>
                                    <p:anim calcmode="lin" valueType="num">
                                      <p:cBhvr>
                                        <p:cTn id="51"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animBg="1"/>
      <p:bldP spid="51" grpId="0" animBg="1"/>
      <p:bldP spid="52" grpId="0" animBg="1"/>
      <p:bldP spid="53" grpId="0" animBg="1"/>
      <p:bldP spid="54" grpId="0" animBg="1"/>
      <p:bldP spid="58" grpId="0"/>
      <p:bldP spid="59" grpId="0"/>
      <p:bldP spid="60"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不足之处</a:t>
            </a:r>
          </a:p>
        </p:txBody>
      </p:sp>
      <p:grpSp>
        <p:nvGrpSpPr>
          <p:cNvPr id="46" name="组合 45"/>
          <p:cNvGrpSpPr/>
          <p:nvPr/>
        </p:nvGrpSpPr>
        <p:grpSpPr>
          <a:xfrm>
            <a:off x="762246" y="2732539"/>
            <a:ext cx="1769555" cy="1880154"/>
            <a:chOff x="395537" y="2426415"/>
            <a:chExt cx="1327474" cy="1410442"/>
          </a:xfrm>
          <a:solidFill>
            <a:srgbClr val="C00000"/>
          </a:solidFill>
        </p:grpSpPr>
        <p:sp>
          <p:nvSpPr>
            <p:cNvPr id="47" name="六边形 46"/>
            <p:cNvSpPr/>
            <p:nvPr/>
          </p:nvSpPr>
          <p:spPr>
            <a:xfrm rot="16200000">
              <a:off x="354053" y="2467899"/>
              <a:ext cx="1410442" cy="1327474"/>
            </a:xfrm>
            <a:prstGeom prst="hexagon">
              <a:avLst/>
            </a:prstGeom>
            <a:solidFill>
              <a:schemeClr val="accent1">
                <a:lumMod val="75000"/>
              </a:schemeClr>
            </a:solidFill>
            <a:ln w="15875" cap="rnd" cmpd="sng" algn="ctr">
              <a:noFill/>
              <a:prstDash val="solid"/>
            </a:ln>
            <a:effectLst/>
          </p:spPr>
          <p:txBody>
            <a:bodyPr rtlCol="0" anchor="ctr"/>
            <a:lstStyle/>
            <a:p>
              <a:pPr algn="ctr" defTabSz="1218926">
                <a:defRPr/>
              </a:pPr>
              <a:endParaRPr lang="zh-CN" altLang="en-US" sz="3199" kern="0">
                <a:solidFill>
                  <a:prstClr val="white"/>
                </a:solidFill>
                <a:latin typeface="+mj-ea"/>
                <a:ea typeface="+mj-ea"/>
              </a:endParaRPr>
            </a:p>
          </p:txBody>
        </p:sp>
        <p:sp>
          <p:nvSpPr>
            <p:cNvPr id="48" name="TextBox 28"/>
            <p:cNvSpPr txBox="1"/>
            <p:nvPr/>
          </p:nvSpPr>
          <p:spPr>
            <a:xfrm>
              <a:off x="576707" y="2931581"/>
              <a:ext cx="906739" cy="377075"/>
            </a:xfrm>
            <a:prstGeom prst="rect">
              <a:avLst/>
            </a:prstGeom>
            <a:noFill/>
            <a:ln>
              <a:noFill/>
            </a:ln>
          </p:spPr>
          <p:txBody>
            <a:bodyPr wrap="none" rtlCol="0">
              <a:spAutoFit/>
            </a:bodyPr>
            <a:lstStyle/>
            <a:p>
              <a:pPr defTabSz="1218926">
                <a:defRPr/>
              </a:pPr>
              <a:r>
                <a:rPr lang="zh-CN" altLang="en-US" sz="2666" b="1" kern="0" dirty="0">
                  <a:solidFill>
                    <a:prstClr val="white"/>
                  </a:solidFill>
                  <a:latin typeface="+mj-ea"/>
                  <a:ea typeface="+mj-ea"/>
                </a:rPr>
                <a:t>关键词</a:t>
              </a:r>
            </a:p>
          </p:txBody>
        </p:sp>
      </p:grpSp>
      <p:sp>
        <p:nvSpPr>
          <p:cNvPr id="49" name="等腰三角形 48"/>
          <p:cNvSpPr/>
          <p:nvPr/>
        </p:nvSpPr>
        <p:spPr>
          <a:xfrm rot="5400000">
            <a:off x="2638870" y="3576630"/>
            <a:ext cx="299819" cy="258464"/>
          </a:xfrm>
          <a:prstGeom prst="triangle">
            <a:avLst/>
          </a:prstGeom>
          <a:solidFill>
            <a:schemeClr val="accent1">
              <a:lumMod val="75000"/>
            </a:schemeClr>
          </a:solidFill>
          <a:ln w="25400" cap="flat" cmpd="sng" algn="ctr">
            <a:noFill/>
            <a:prstDash val="solid"/>
          </a:ln>
          <a:effectLst/>
        </p:spPr>
        <p:txBody>
          <a:bodyPr rtlCol="0" anchor="ctr"/>
          <a:lstStyle/>
          <a:p>
            <a:pPr algn="ctr" defTabSz="1218926">
              <a:defRPr/>
            </a:pPr>
            <a:endParaRPr lang="zh-CN" altLang="en-US" sz="3199" kern="0">
              <a:solidFill>
                <a:prstClr val="black">
                  <a:lumMod val="95000"/>
                  <a:lumOff val="5000"/>
                </a:prstClr>
              </a:solidFill>
              <a:latin typeface="+mj-ea"/>
              <a:ea typeface="+mj-ea"/>
            </a:endParaRPr>
          </a:p>
        </p:txBody>
      </p:sp>
      <p:sp>
        <p:nvSpPr>
          <p:cNvPr id="50" name="等腰三角形 49"/>
          <p:cNvSpPr/>
          <p:nvPr/>
        </p:nvSpPr>
        <p:spPr>
          <a:xfrm rot="5400000">
            <a:off x="2956336" y="3572275"/>
            <a:ext cx="299819" cy="258464"/>
          </a:xfrm>
          <a:prstGeom prst="triangle">
            <a:avLst/>
          </a:prstGeom>
          <a:solidFill>
            <a:schemeClr val="accent1">
              <a:lumMod val="75000"/>
            </a:schemeClr>
          </a:solidFill>
          <a:ln w="25400" cap="flat" cmpd="sng" algn="ctr">
            <a:noFill/>
            <a:prstDash val="solid"/>
          </a:ln>
          <a:effectLst/>
        </p:spPr>
        <p:txBody>
          <a:bodyPr rtlCol="0" anchor="ctr"/>
          <a:lstStyle/>
          <a:p>
            <a:pPr algn="ctr" defTabSz="1218926">
              <a:defRPr/>
            </a:pPr>
            <a:endParaRPr lang="zh-CN" altLang="en-US" sz="3199" kern="0">
              <a:solidFill>
                <a:prstClr val="black">
                  <a:lumMod val="95000"/>
                  <a:lumOff val="5000"/>
                </a:prstClr>
              </a:solidFill>
              <a:latin typeface="+mj-ea"/>
              <a:ea typeface="+mj-ea"/>
            </a:endParaRPr>
          </a:p>
        </p:txBody>
      </p:sp>
      <p:sp>
        <p:nvSpPr>
          <p:cNvPr id="51" name="六边形 50"/>
          <p:cNvSpPr/>
          <p:nvPr/>
        </p:nvSpPr>
        <p:spPr>
          <a:xfrm rot="16200000">
            <a:off x="3236946" y="1800844"/>
            <a:ext cx="3977524" cy="3743550"/>
          </a:xfrm>
          <a:prstGeom prst="hexagon">
            <a:avLst/>
          </a:prstGeom>
          <a:blipFill dpi="0" rotWithShape="1">
            <a:blip r:embed="rId3" cstate="email">
              <a:extLst>
                <a:ext uri="{28A0092B-C50C-407E-A947-70E740481C1C}">
                  <a14:useLocalDpi xmlns:a14="http://schemas.microsoft.com/office/drawing/2010/main"/>
                </a:ext>
              </a:extLst>
            </a:blip>
            <a:srcRect/>
            <a:stretch>
              <a:fillRect/>
            </a:stretch>
          </a:blipFill>
          <a:ln w="15875" cap="rnd" cmpd="sng" algn="ctr">
            <a:solidFill>
              <a:srgbClr val="DDDDDD"/>
            </a:solidFill>
            <a:prstDash val="solid"/>
          </a:ln>
          <a:effectLst/>
        </p:spPr>
        <p:txBody>
          <a:bodyPr rtlCol="0" anchor="ctr"/>
          <a:lstStyle/>
          <a:p>
            <a:pPr algn="ctr" defTabSz="1218926">
              <a:defRPr/>
            </a:pPr>
            <a:endParaRPr lang="zh-CN" altLang="en-US" sz="3199" kern="0">
              <a:solidFill>
                <a:prstClr val="black">
                  <a:lumMod val="95000"/>
                  <a:lumOff val="5000"/>
                </a:prstClr>
              </a:solidFill>
              <a:latin typeface="+mj-ea"/>
              <a:ea typeface="+mj-ea"/>
            </a:endParaRPr>
          </a:p>
        </p:txBody>
      </p:sp>
      <p:sp>
        <p:nvSpPr>
          <p:cNvPr id="52" name="六边形 51"/>
          <p:cNvSpPr/>
          <p:nvPr/>
        </p:nvSpPr>
        <p:spPr>
          <a:xfrm rot="16200000">
            <a:off x="5818369" y="1610655"/>
            <a:ext cx="1062909" cy="1000384"/>
          </a:xfrm>
          <a:prstGeom prst="hexagon">
            <a:avLst/>
          </a:prstGeom>
          <a:solidFill>
            <a:schemeClr val="accent1">
              <a:lumMod val="75000"/>
            </a:schemeClr>
          </a:solidFill>
          <a:ln w="15875" cap="rnd" cmpd="sng" algn="ctr">
            <a:noFill/>
            <a:prstDash val="solid"/>
          </a:ln>
          <a:effectLst/>
        </p:spPr>
        <p:txBody>
          <a:bodyPr rtlCol="0" anchor="ctr"/>
          <a:lstStyle/>
          <a:p>
            <a:pPr algn="ctr" defTabSz="1218926">
              <a:defRPr/>
            </a:pPr>
            <a:endParaRPr lang="zh-CN" altLang="en-US" sz="3199" kern="0">
              <a:solidFill>
                <a:prstClr val="black">
                  <a:lumMod val="95000"/>
                  <a:lumOff val="5000"/>
                </a:prstClr>
              </a:solidFill>
              <a:latin typeface="+mj-ea"/>
              <a:ea typeface="+mj-ea"/>
            </a:endParaRPr>
          </a:p>
        </p:txBody>
      </p:sp>
      <p:sp>
        <p:nvSpPr>
          <p:cNvPr id="53" name="TextBox 33"/>
          <p:cNvSpPr txBox="1"/>
          <p:nvPr/>
        </p:nvSpPr>
        <p:spPr>
          <a:xfrm>
            <a:off x="5924597" y="1759761"/>
            <a:ext cx="732723" cy="748622"/>
          </a:xfrm>
          <a:prstGeom prst="rect">
            <a:avLst/>
          </a:prstGeom>
          <a:noFill/>
        </p:spPr>
        <p:txBody>
          <a:bodyPr wrap="none" rtlCol="0">
            <a:spAutoFit/>
          </a:bodyPr>
          <a:lstStyle/>
          <a:p>
            <a:r>
              <a:rPr lang="en-US" altLang="zh-CN" sz="4266" dirty="0">
                <a:solidFill>
                  <a:prstClr val="white"/>
                </a:solidFill>
                <a:latin typeface="+mj-ea"/>
                <a:ea typeface="+mj-ea"/>
              </a:rPr>
              <a:t>01</a:t>
            </a:r>
            <a:endParaRPr lang="zh-CN" altLang="en-US" sz="4266" dirty="0">
              <a:solidFill>
                <a:prstClr val="white"/>
              </a:solidFill>
              <a:latin typeface="+mj-ea"/>
              <a:ea typeface="+mj-ea"/>
            </a:endParaRPr>
          </a:p>
        </p:txBody>
      </p:sp>
      <p:sp>
        <p:nvSpPr>
          <p:cNvPr id="54" name="六边形 53"/>
          <p:cNvSpPr/>
          <p:nvPr/>
        </p:nvSpPr>
        <p:spPr>
          <a:xfrm rot="16200000">
            <a:off x="6566028" y="3172422"/>
            <a:ext cx="1062909" cy="1000384"/>
          </a:xfrm>
          <a:prstGeom prst="hexagon">
            <a:avLst/>
          </a:prstGeom>
          <a:solidFill>
            <a:schemeClr val="accent1">
              <a:lumMod val="75000"/>
            </a:schemeClr>
          </a:solidFill>
          <a:ln w="15875" cap="rnd" cmpd="sng" algn="ctr">
            <a:noFill/>
            <a:prstDash val="solid"/>
          </a:ln>
          <a:effectLst/>
        </p:spPr>
        <p:txBody>
          <a:bodyPr rtlCol="0" anchor="ctr"/>
          <a:lstStyle/>
          <a:p>
            <a:pPr algn="ctr" defTabSz="1218926">
              <a:defRPr/>
            </a:pPr>
            <a:endParaRPr lang="zh-CN" altLang="en-US" sz="3199" kern="0">
              <a:solidFill>
                <a:prstClr val="black">
                  <a:lumMod val="95000"/>
                  <a:lumOff val="5000"/>
                </a:prstClr>
              </a:solidFill>
              <a:latin typeface="+mj-ea"/>
              <a:ea typeface="+mj-ea"/>
            </a:endParaRPr>
          </a:p>
        </p:txBody>
      </p:sp>
      <p:sp>
        <p:nvSpPr>
          <p:cNvPr id="55" name="TextBox 35"/>
          <p:cNvSpPr txBox="1"/>
          <p:nvPr/>
        </p:nvSpPr>
        <p:spPr>
          <a:xfrm>
            <a:off x="6672256" y="3321527"/>
            <a:ext cx="732723" cy="748622"/>
          </a:xfrm>
          <a:prstGeom prst="rect">
            <a:avLst/>
          </a:prstGeom>
          <a:noFill/>
        </p:spPr>
        <p:txBody>
          <a:bodyPr wrap="none" rtlCol="0">
            <a:spAutoFit/>
          </a:bodyPr>
          <a:lstStyle/>
          <a:p>
            <a:r>
              <a:rPr lang="en-US" altLang="zh-CN" sz="4266" dirty="0">
                <a:solidFill>
                  <a:prstClr val="white"/>
                </a:solidFill>
                <a:latin typeface="+mj-ea"/>
                <a:ea typeface="+mj-ea"/>
              </a:rPr>
              <a:t>02</a:t>
            </a:r>
            <a:endParaRPr lang="zh-CN" altLang="en-US" sz="4266" dirty="0">
              <a:solidFill>
                <a:prstClr val="white"/>
              </a:solidFill>
              <a:latin typeface="+mj-ea"/>
              <a:ea typeface="+mj-ea"/>
            </a:endParaRPr>
          </a:p>
        </p:txBody>
      </p:sp>
      <p:sp>
        <p:nvSpPr>
          <p:cNvPr id="56" name="六边形 55"/>
          <p:cNvSpPr/>
          <p:nvPr/>
        </p:nvSpPr>
        <p:spPr>
          <a:xfrm rot="16200000">
            <a:off x="5894899" y="4855739"/>
            <a:ext cx="1062909" cy="1000384"/>
          </a:xfrm>
          <a:prstGeom prst="hexagon">
            <a:avLst/>
          </a:prstGeom>
          <a:solidFill>
            <a:schemeClr val="accent1">
              <a:lumMod val="75000"/>
            </a:schemeClr>
          </a:solidFill>
          <a:ln w="15875" cap="rnd" cmpd="sng" algn="ctr">
            <a:noFill/>
            <a:prstDash val="solid"/>
          </a:ln>
          <a:effectLst/>
        </p:spPr>
        <p:txBody>
          <a:bodyPr rtlCol="0" anchor="ctr"/>
          <a:lstStyle/>
          <a:p>
            <a:pPr algn="ctr" defTabSz="1218926">
              <a:defRPr/>
            </a:pPr>
            <a:endParaRPr lang="zh-CN" altLang="en-US" sz="3199" kern="0">
              <a:solidFill>
                <a:prstClr val="black">
                  <a:lumMod val="95000"/>
                  <a:lumOff val="5000"/>
                </a:prstClr>
              </a:solidFill>
              <a:latin typeface="+mj-ea"/>
              <a:ea typeface="+mj-ea"/>
            </a:endParaRPr>
          </a:p>
        </p:txBody>
      </p:sp>
      <p:sp>
        <p:nvSpPr>
          <p:cNvPr id="57" name="TextBox 37"/>
          <p:cNvSpPr txBox="1"/>
          <p:nvPr/>
        </p:nvSpPr>
        <p:spPr>
          <a:xfrm>
            <a:off x="6001127" y="5004846"/>
            <a:ext cx="732723" cy="748622"/>
          </a:xfrm>
          <a:prstGeom prst="rect">
            <a:avLst/>
          </a:prstGeom>
          <a:noFill/>
        </p:spPr>
        <p:txBody>
          <a:bodyPr wrap="none" rtlCol="0">
            <a:spAutoFit/>
          </a:bodyPr>
          <a:lstStyle/>
          <a:p>
            <a:r>
              <a:rPr lang="en-US" altLang="zh-CN" sz="4266" dirty="0">
                <a:solidFill>
                  <a:prstClr val="white"/>
                </a:solidFill>
                <a:latin typeface="+mj-ea"/>
                <a:ea typeface="+mj-ea"/>
              </a:rPr>
              <a:t>03</a:t>
            </a:r>
            <a:endParaRPr lang="zh-CN" altLang="en-US" sz="4266" dirty="0">
              <a:solidFill>
                <a:prstClr val="white"/>
              </a:solidFill>
              <a:latin typeface="+mj-ea"/>
              <a:ea typeface="+mj-ea"/>
            </a:endParaRPr>
          </a:p>
        </p:txBody>
      </p:sp>
      <p:sp>
        <p:nvSpPr>
          <p:cNvPr id="58" name="TextBox 38"/>
          <p:cNvSpPr txBox="1"/>
          <p:nvPr/>
        </p:nvSpPr>
        <p:spPr bwMode="auto">
          <a:xfrm>
            <a:off x="7215930" y="1387419"/>
            <a:ext cx="3777864" cy="1200051"/>
          </a:xfrm>
          <a:prstGeom prst="rect">
            <a:avLst/>
          </a:prstGeom>
          <a:noFill/>
        </p:spPr>
        <p:txBody>
          <a:bodyPr wrap="square">
            <a:spAutoFit/>
          </a:bodyPr>
          <a:lstStyle/>
          <a:p>
            <a:pPr defTabSz="1218926">
              <a:lnSpc>
                <a:spcPct val="150000"/>
              </a:lnSpc>
              <a:defRPr/>
            </a:pPr>
            <a:r>
              <a:rPr lang="zh-CN" altLang="en-US" sz="1600" kern="0" dirty="0">
                <a:solidFill>
                  <a:schemeClr val="tx1">
                    <a:lumMod val="95000"/>
                    <a:lumOff val="5000"/>
                  </a:schemeClr>
                </a:solidFill>
                <a:latin typeface="+mj-ea"/>
                <a:ea typeface="+mj-ea"/>
              </a:rPr>
              <a:t>这里输入简单的文字概述这里输入简单文字概述简单的文字概述这里输入简单的文字概述这里输入简单</a:t>
            </a:r>
          </a:p>
        </p:txBody>
      </p:sp>
      <p:sp>
        <p:nvSpPr>
          <p:cNvPr id="59" name="TextBox 39"/>
          <p:cNvSpPr txBox="1"/>
          <p:nvPr/>
        </p:nvSpPr>
        <p:spPr bwMode="auto">
          <a:xfrm>
            <a:off x="7887850" y="3008328"/>
            <a:ext cx="3777864" cy="1200051"/>
          </a:xfrm>
          <a:prstGeom prst="rect">
            <a:avLst/>
          </a:prstGeom>
          <a:noFill/>
        </p:spPr>
        <p:txBody>
          <a:bodyPr wrap="square">
            <a:spAutoFit/>
          </a:bodyPr>
          <a:lstStyle/>
          <a:p>
            <a:pPr defTabSz="1218926">
              <a:lnSpc>
                <a:spcPct val="150000"/>
              </a:lnSpc>
              <a:defRPr/>
            </a:pPr>
            <a:r>
              <a:rPr lang="zh-CN" altLang="en-US" sz="1600" kern="0" dirty="0">
                <a:solidFill>
                  <a:schemeClr val="tx1">
                    <a:lumMod val="95000"/>
                    <a:lumOff val="5000"/>
                  </a:schemeClr>
                </a:solidFill>
                <a:latin typeface="+mj-ea"/>
                <a:ea typeface="+mj-ea"/>
              </a:rPr>
              <a:t>这里输入简单的文字概述这里输入简单文字概述简单的文字概述这里输入简单的文字概述这里输入简单</a:t>
            </a:r>
          </a:p>
        </p:txBody>
      </p:sp>
      <p:sp>
        <p:nvSpPr>
          <p:cNvPr id="60" name="TextBox 40"/>
          <p:cNvSpPr txBox="1"/>
          <p:nvPr/>
        </p:nvSpPr>
        <p:spPr bwMode="auto">
          <a:xfrm>
            <a:off x="7215930" y="4747014"/>
            <a:ext cx="3777864" cy="1200051"/>
          </a:xfrm>
          <a:prstGeom prst="rect">
            <a:avLst/>
          </a:prstGeom>
          <a:noFill/>
        </p:spPr>
        <p:txBody>
          <a:bodyPr wrap="square">
            <a:spAutoFit/>
          </a:bodyPr>
          <a:lstStyle/>
          <a:p>
            <a:pPr defTabSz="1218926">
              <a:lnSpc>
                <a:spcPct val="150000"/>
              </a:lnSpc>
              <a:defRPr/>
            </a:pPr>
            <a:r>
              <a:rPr lang="zh-CN" altLang="en-US" sz="1600" kern="0" dirty="0">
                <a:solidFill>
                  <a:schemeClr val="tx1">
                    <a:lumMod val="95000"/>
                    <a:lumOff val="5000"/>
                  </a:schemeClr>
                </a:solidFill>
                <a:latin typeface="+mj-ea"/>
                <a:ea typeface="+mj-ea"/>
              </a:rPr>
              <a:t>这里输入简单的文字概述这里输入简单文字概述简单的文字概述这里输入简单的文字概述这里输入简单</a:t>
            </a:r>
          </a:p>
        </p:txBody>
      </p:sp>
    </p:spTree>
    <p:extLst>
      <p:ext uri="{BB962C8B-B14F-4D97-AF65-F5344CB8AC3E}">
        <p14:creationId xmlns:p14="http://schemas.microsoft.com/office/powerpoint/2010/main" val="1929560069"/>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1000" fill="hold"/>
                                        <p:tgtEl>
                                          <p:spTgt spid="46"/>
                                        </p:tgtEl>
                                        <p:attrNameLst>
                                          <p:attrName>ppt_w</p:attrName>
                                        </p:attrNameLst>
                                      </p:cBhvr>
                                      <p:tavLst>
                                        <p:tav tm="0">
                                          <p:val>
                                            <p:fltVal val="0"/>
                                          </p:val>
                                        </p:tav>
                                        <p:tav tm="100000">
                                          <p:val>
                                            <p:strVal val="#ppt_w"/>
                                          </p:val>
                                        </p:tav>
                                      </p:tavLst>
                                    </p:anim>
                                    <p:anim calcmode="lin" valueType="num">
                                      <p:cBhvr>
                                        <p:cTn id="12" dur="1000" fill="hold"/>
                                        <p:tgtEl>
                                          <p:spTgt spid="46"/>
                                        </p:tgtEl>
                                        <p:attrNameLst>
                                          <p:attrName>ppt_h</p:attrName>
                                        </p:attrNameLst>
                                      </p:cBhvr>
                                      <p:tavLst>
                                        <p:tav tm="0">
                                          <p:val>
                                            <p:fltVal val="0"/>
                                          </p:val>
                                        </p:tav>
                                        <p:tav tm="100000">
                                          <p:val>
                                            <p:strVal val="#ppt_h"/>
                                          </p:val>
                                        </p:tav>
                                      </p:tavLst>
                                    </p:anim>
                                    <p:anim calcmode="lin" valueType="num">
                                      <p:cBhvr>
                                        <p:cTn id="13" dur="1000" fill="hold"/>
                                        <p:tgtEl>
                                          <p:spTgt spid="46"/>
                                        </p:tgtEl>
                                        <p:attrNameLst>
                                          <p:attrName>style.rotation</p:attrName>
                                        </p:attrNameLst>
                                      </p:cBhvr>
                                      <p:tavLst>
                                        <p:tav tm="0">
                                          <p:val>
                                            <p:fltVal val="90"/>
                                          </p:val>
                                        </p:tav>
                                        <p:tav tm="100000">
                                          <p:val>
                                            <p:fltVal val="0"/>
                                          </p:val>
                                        </p:tav>
                                      </p:tavLst>
                                    </p:anim>
                                    <p:animEffect transition="in" filter="fade">
                                      <p:cBhvr>
                                        <p:cTn id="14" dur="1000"/>
                                        <p:tgtEl>
                                          <p:spTgt spid="46"/>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Effect transition="in" filter="fade">
                                      <p:cBhvr>
                                        <p:cTn id="28" dur="500"/>
                                        <p:tgtEl>
                                          <p:spTgt spid="51"/>
                                        </p:tgtEl>
                                      </p:cBhvr>
                                    </p:animEffect>
                                  </p:childTnLst>
                                </p:cTn>
                              </p:par>
                            </p:childTnLst>
                          </p:cTn>
                        </p:par>
                        <p:par>
                          <p:cTn id="29" fill="hold">
                            <p:stCondLst>
                              <p:cond delay="3000"/>
                            </p:stCondLst>
                            <p:childTnLst>
                              <p:par>
                                <p:cTn id="30" presetID="2" presetClass="entr" presetSubtype="8" fill="hold" grpId="0"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0-#ppt_w/2"/>
                                          </p:val>
                                        </p:tav>
                                        <p:tav tm="100000">
                                          <p:val>
                                            <p:strVal val="#ppt_x"/>
                                          </p:val>
                                        </p:tav>
                                      </p:tavLst>
                                    </p:anim>
                                    <p:anim calcmode="lin" valueType="num">
                                      <p:cBhvr additive="base">
                                        <p:cTn id="33" dur="500" fill="hold"/>
                                        <p:tgtEl>
                                          <p:spTgt spid="52"/>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500" fill="hold"/>
                                        <p:tgtEl>
                                          <p:spTgt spid="53"/>
                                        </p:tgtEl>
                                        <p:attrNameLst>
                                          <p:attrName>ppt_x</p:attrName>
                                        </p:attrNameLst>
                                      </p:cBhvr>
                                      <p:tavLst>
                                        <p:tav tm="0">
                                          <p:val>
                                            <p:strVal val="0-#ppt_w/2"/>
                                          </p:val>
                                        </p:tav>
                                        <p:tav tm="100000">
                                          <p:val>
                                            <p:strVal val="#ppt_x"/>
                                          </p:val>
                                        </p:tav>
                                      </p:tavLst>
                                    </p:anim>
                                    <p:anim calcmode="lin" valueType="num">
                                      <p:cBhvr additive="base">
                                        <p:cTn id="37" dur="500" fill="hold"/>
                                        <p:tgtEl>
                                          <p:spTgt spid="5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0-#ppt_w/2"/>
                                          </p:val>
                                        </p:tav>
                                        <p:tav tm="100000">
                                          <p:val>
                                            <p:strVal val="#ppt_x"/>
                                          </p:val>
                                        </p:tav>
                                      </p:tavLst>
                                    </p:anim>
                                    <p:anim calcmode="lin" valueType="num">
                                      <p:cBhvr additive="base">
                                        <p:cTn id="48" dur="500" fill="hold"/>
                                        <p:tgtEl>
                                          <p:spTgt spid="5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0-#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42"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1000"/>
                                        <p:tgtEl>
                                          <p:spTgt spid="59"/>
                                        </p:tgtEl>
                                      </p:cBhvr>
                                    </p:animEffect>
                                    <p:anim calcmode="lin" valueType="num">
                                      <p:cBhvr>
                                        <p:cTn id="57" dur="1000" fill="hold"/>
                                        <p:tgtEl>
                                          <p:spTgt spid="59"/>
                                        </p:tgtEl>
                                        <p:attrNameLst>
                                          <p:attrName>ppt_x</p:attrName>
                                        </p:attrNameLst>
                                      </p:cBhvr>
                                      <p:tavLst>
                                        <p:tav tm="0">
                                          <p:val>
                                            <p:strVal val="#ppt_x"/>
                                          </p:val>
                                        </p:tav>
                                        <p:tav tm="100000">
                                          <p:val>
                                            <p:strVal val="#ppt_x"/>
                                          </p:val>
                                        </p:tav>
                                      </p:tavLst>
                                    </p:anim>
                                    <p:anim calcmode="lin" valueType="num">
                                      <p:cBhvr>
                                        <p:cTn id="58" dur="1000" fill="hold"/>
                                        <p:tgtEl>
                                          <p:spTgt spid="59"/>
                                        </p:tgtEl>
                                        <p:attrNameLst>
                                          <p:attrName>ppt_y</p:attrName>
                                        </p:attrNameLst>
                                      </p:cBhvr>
                                      <p:tavLst>
                                        <p:tav tm="0">
                                          <p:val>
                                            <p:strVal val="#ppt_y+.1"/>
                                          </p:val>
                                        </p:tav>
                                        <p:tav tm="100000">
                                          <p:val>
                                            <p:strVal val="#ppt_y"/>
                                          </p:val>
                                        </p:tav>
                                      </p:tavLst>
                                    </p:anim>
                                  </p:childTnLst>
                                </p:cTn>
                              </p:par>
                            </p:childTnLst>
                          </p:cTn>
                        </p:par>
                        <p:par>
                          <p:cTn id="59" fill="hold">
                            <p:stCondLst>
                              <p:cond delay="6000"/>
                            </p:stCondLst>
                            <p:childTnLst>
                              <p:par>
                                <p:cTn id="60" presetID="2" presetClass="entr" presetSubtype="8"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additive="base">
                                        <p:cTn id="62" dur="500" fill="hold"/>
                                        <p:tgtEl>
                                          <p:spTgt spid="57"/>
                                        </p:tgtEl>
                                        <p:attrNameLst>
                                          <p:attrName>ppt_x</p:attrName>
                                        </p:attrNameLst>
                                      </p:cBhvr>
                                      <p:tavLst>
                                        <p:tav tm="0">
                                          <p:val>
                                            <p:strVal val="0-#ppt_w/2"/>
                                          </p:val>
                                        </p:tav>
                                        <p:tav tm="100000">
                                          <p:val>
                                            <p:strVal val="#ppt_x"/>
                                          </p:val>
                                        </p:tav>
                                      </p:tavLst>
                                    </p:anim>
                                    <p:anim calcmode="lin" valueType="num">
                                      <p:cBhvr additive="base">
                                        <p:cTn id="63" dur="500" fill="hold"/>
                                        <p:tgtEl>
                                          <p:spTgt spid="57"/>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0-#ppt_w/2"/>
                                          </p:val>
                                        </p:tav>
                                        <p:tav tm="100000">
                                          <p:val>
                                            <p:strVal val="#ppt_x"/>
                                          </p:val>
                                        </p:tav>
                                      </p:tavLst>
                                    </p:anim>
                                    <p:anim calcmode="lin" valueType="num">
                                      <p:cBhvr additive="base">
                                        <p:cTn id="67" dur="500" fill="hold"/>
                                        <p:tgtEl>
                                          <p:spTgt spid="56"/>
                                        </p:tgtEl>
                                        <p:attrNameLst>
                                          <p:attrName>ppt_y</p:attrName>
                                        </p:attrNameLst>
                                      </p:cBhvr>
                                      <p:tavLst>
                                        <p:tav tm="0">
                                          <p:val>
                                            <p:strVal val="#ppt_y"/>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1000"/>
                                        <p:tgtEl>
                                          <p:spTgt spid="60"/>
                                        </p:tgtEl>
                                      </p:cBhvr>
                                    </p:animEffect>
                                    <p:anim calcmode="lin" valueType="num">
                                      <p:cBhvr>
                                        <p:cTn id="72" dur="1000" fill="hold"/>
                                        <p:tgtEl>
                                          <p:spTgt spid="60"/>
                                        </p:tgtEl>
                                        <p:attrNameLst>
                                          <p:attrName>ppt_x</p:attrName>
                                        </p:attrNameLst>
                                      </p:cBhvr>
                                      <p:tavLst>
                                        <p:tav tm="0">
                                          <p:val>
                                            <p:strVal val="#ppt_x"/>
                                          </p:val>
                                        </p:tav>
                                        <p:tav tm="100000">
                                          <p:val>
                                            <p:strVal val="#ppt_x"/>
                                          </p:val>
                                        </p:tav>
                                      </p:tavLst>
                                    </p:anim>
                                    <p:anim calcmode="lin" valueType="num">
                                      <p:cBhvr>
                                        <p:cTn id="7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9" grpId="0" animBg="1"/>
      <p:bldP spid="50" grpId="0" animBg="1"/>
      <p:bldP spid="51" grpId="0" animBg="1"/>
      <p:bldP spid="52" grpId="0" animBg="1"/>
      <p:bldP spid="53" grpId="0"/>
      <p:bldP spid="54" grpId="0" animBg="1"/>
      <p:bldP spid="55" grpId="0"/>
      <p:bldP spid="56" grpId="0" animBg="1"/>
      <p:bldP spid="57" grpId="0"/>
      <p:bldP spid="58"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不足之处</a:t>
            </a:r>
          </a:p>
        </p:txBody>
      </p:sp>
      <p:grpSp>
        <p:nvGrpSpPr>
          <p:cNvPr id="24" name="组合 23"/>
          <p:cNvGrpSpPr/>
          <p:nvPr/>
        </p:nvGrpSpPr>
        <p:grpSpPr>
          <a:xfrm>
            <a:off x="1104549" y="1728709"/>
            <a:ext cx="2210813" cy="987120"/>
            <a:chOff x="465719" y="1295954"/>
            <a:chExt cx="1658494" cy="740511"/>
          </a:xfrm>
        </p:grpSpPr>
        <p:sp>
          <p:nvSpPr>
            <p:cNvPr id="26" name="Freeform 1"/>
            <p:cNvSpPr>
              <a:spLocks noChangeArrowheads="1"/>
            </p:cNvSpPr>
            <p:nvPr/>
          </p:nvSpPr>
          <p:spPr bwMode="auto">
            <a:xfrm rot="10800000">
              <a:off x="465719" y="1295954"/>
              <a:ext cx="1658494" cy="740511"/>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3"/>
            </a:solidFill>
            <a:ln>
              <a:noFill/>
            </a:ln>
            <a:effectLst/>
          </p:spPr>
          <p:txBody>
            <a:bodyPr wrap="none" anchor="ctr"/>
            <a:lstStyle/>
            <a:p>
              <a:endParaRPr lang="en-US" sz="3199">
                <a:latin typeface="+mn-ea"/>
              </a:endParaRPr>
            </a:p>
          </p:txBody>
        </p:sp>
        <p:sp>
          <p:nvSpPr>
            <p:cNvPr id="27" name="Freeform 41"/>
            <p:cNvSpPr>
              <a:spLocks noEditPoints="1"/>
            </p:cNvSpPr>
            <p:nvPr/>
          </p:nvSpPr>
          <p:spPr bwMode="auto">
            <a:xfrm>
              <a:off x="1089592" y="1430439"/>
              <a:ext cx="458072" cy="416658"/>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headEnd/>
              <a:tailEnd/>
            </a:ln>
          </p:spPr>
          <p:txBody>
            <a:bodyPr/>
            <a:lstStyle/>
            <a:p>
              <a:pPr>
                <a:defRPr/>
              </a:pPr>
              <a:endParaRPr lang="en-US" sz="3199"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28" name="TextBox 6"/>
          <p:cNvSpPr txBox="1"/>
          <p:nvPr/>
        </p:nvSpPr>
        <p:spPr>
          <a:xfrm>
            <a:off x="3551184" y="1958254"/>
            <a:ext cx="8114529" cy="762441"/>
          </a:xfrm>
          <a:prstGeom prst="rect">
            <a:avLst/>
          </a:prstGeom>
          <a:noFill/>
        </p:spPr>
        <p:txBody>
          <a:bodyPr wrap="square" lIns="115134" tIns="57568" rIns="115134" bIns="57568" rtlCol="0">
            <a:spAutoFit/>
          </a:bodyPr>
          <a:lstStyle/>
          <a:p>
            <a:pPr>
              <a:lnSpc>
                <a:spcPct val="150000"/>
              </a:lnSpc>
            </a:pPr>
            <a:r>
              <a:rPr lang="zh-CN" altLang="en-US" sz="1400" dirty="0">
                <a:latin typeface="+mj-ea"/>
                <a:ea typeface="+mj-ea"/>
              </a:rPr>
              <a:t>单击此处添加文本单击此处添加文本 单击此处添加文本单击此处添加文本单击此处添加文本</a:t>
            </a:r>
            <a:endParaRPr lang="en-US" altLang="zh-CN" sz="1400" dirty="0">
              <a:latin typeface="+mj-ea"/>
              <a:ea typeface="+mj-ea"/>
            </a:endParaRPr>
          </a:p>
          <a:p>
            <a:pPr>
              <a:lnSpc>
                <a:spcPct val="150000"/>
              </a:lnSpc>
            </a:pPr>
            <a:r>
              <a:rPr lang="zh-CN" altLang="en-US" sz="1400" dirty="0">
                <a:latin typeface="+mj-ea"/>
                <a:ea typeface="+mj-ea"/>
              </a:rPr>
              <a:t>单击此处添加文本单击此处添加文本单击此处添加文本 单击此处添加文本单击此处添加文本</a:t>
            </a:r>
            <a:endParaRPr lang="en-US" altLang="zh-CN" sz="1400" dirty="0">
              <a:latin typeface="+mj-ea"/>
              <a:ea typeface="+mj-ea"/>
            </a:endParaRPr>
          </a:p>
        </p:txBody>
      </p:sp>
      <p:sp>
        <p:nvSpPr>
          <p:cNvPr id="29" name="TextBox 7"/>
          <p:cNvSpPr txBox="1"/>
          <p:nvPr/>
        </p:nvSpPr>
        <p:spPr>
          <a:xfrm>
            <a:off x="3395131" y="1605597"/>
            <a:ext cx="3551573" cy="405082"/>
          </a:xfrm>
          <a:prstGeom prst="rect">
            <a:avLst/>
          </a:prstGeom>
          <a:noFill/>
        </p:spPr>
        <p:txBody>
          <a:bodyPr wrap="square" lIns="76182" tIns="38091" rIns="76182" bIns="38091" rtlCol="0">
            <a:spAutoFit/>
          </a:bodyPr>
          <a:lstStyle/>
          <a:p>
            <a:r>
              <a:rPr lang="zh-CN" altLang="zh-CN" sz="2133" b="1" dirty="0">
                <a:solidFill>
                  <a:schemeClr val="tx2">
                    <a:lumMod val="75000"/>
                  </a:schemeClr>
                </a:solidFill>
                <a:latin typeface="+mj-ea"/>
                <a:ea typeface="+mj-ea"/>
              </a:rPr>
              <a:t>（一）</a:t>
            </a:r>
            <a:r>
              <a:rPr lang="zh-CN" altLang="en-US" sz="2133" b="1" dirty="0">
                <a:solidFill>
                  <a:schemeClr val="tx2">
                    <a:lumMod val="75000"/>
                  </a:schemeClr>
                </a:solidFill>
                <a:latin typeface="+mj-ea"/>
                <a:ea typeface="+mj-ea"/>
              </a:rPr>
              <a:t>单击填加标题</a:t>
            </a:r>
          </a:p>
        </p:txBody>
      </p:sp>
      <p:grpSp>
        <p:nvGrpSpPr>
          <p:cNvPr id="30" name="组合 29"/>
          <p:cNvGrpSpPr/>
          <p:nvPr/>
        </p:nvGrpSpPr>
        <p:grpSpPr>
          <a:xfrm>
            <a:off x="1104549" y="4653621"/>
            <a:ext cx="2210813" cy="1034332"/>
            <a:chOff x="465719" y="3291830"/>
            <a:chExt cx="1658494" cy="740511"/>
          </a:xfrm>
        </p:grpSpPr>
        <p:sp>
          <p:nvSpPr>
            <p:cNvPr id="31" name="Freeform 1"/>
            <p:cNvSpPr>
              <a:spLocks noChangeArrowheads="1"/>
            </p:cNvSpPr>
            <p:nvPr/>
          </p:nvSpPr>
          <p:spPr bwMode="auto">
            <a:xfrm rot="10800000">
              <a:off x="465719" y="3291830"/>
              <a:ext cx="1658494" cy="740511"/>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1">
                <a:lumMod val="75000"/>
              </a:schemeClr>
            </a:solidFill>
            <a:ln>
              <a:noFill/>
            </a:ln>
            <a:effectLst/>
          </p:spPr>
          <p:txBody>
            <a:bodyPr wrap="none" anchor="ctr"/>
            <a:lstStyle/>
            <a:p>
              <a:endParaRPr lang="en-US" sz="3199">
                <a:latin typeface="+mn-ea"/>
              </a:endParaRPr>
            </a:p>
          </p:txBody>
        </p:sp>
        <p:pic>
          <p:nvPicPr>
            <p:cNvPr id="32"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1171134" y="3488771"/>
              <a:ext cx="346674" cy="346630"/>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11"/>
          <p:cNvSpPr txBox="1"/>
          <p:nvPr/>
        </p:nvSpPr>
        <p:spPr>
          <a:xfrm>
            <a:off x="3551184" y="3472878"/>
            <a:ext cx="8114529" cy="762441"/>
          </a:xfrm>
          <a:prstGeom prst="rect">
            <a:avLst/>
          </a:prstGeom>
          <a:noFill/>
        </p:spPr>
        <p:txBody>
          <a:bodyPr wrap="square" lIns="115134" tIns="57568" rIns="115134" bIns="57568" rtlCol="0">
            <a:spAutoFit/>
          </a:bodyPr>
          <a:lstStyle/>
          <a:p>
            <a:pPr>
              <a:lnSpc>
                <a:spcPct val="150000"/>
              </a:lnSpc>
            </a:pPr>
            <a:r>
              <a:rPr lang="zh-CN" altLang="en-US" sz="1400" dirty="0">
                <a:latin typeface="+mj-ea"/>
                <a:ea typeface="+mj-ea"/>
              </a:rPr>
              <a:t>单击此处添加文本单击此处添加文本 单击此处添加文本单击此处添加文本单击此处添加文本</a:t>
            </a:r>
            <a:endParaRPr lang="en-US" altLang="zh-CN" sz="1400" dirty="0">
              <a:latin typeface="+mj-ea"/>
              <a:ea typeface="+mj-ea"/>
            </a:endParaRPr>
          </a:p>
          <a:p>
            <a:pPr>
              <a:lnSpc>
                <a:spcPct val="150000"/>
              </a:lnSpc>
            </a:pPr>
            <a:r>
              <a:rPr lang="zh-CN" altLang="en-US" sz="1400" dirty="0">
                <a:latin typeface="+mj-ea"/>
                <a:ea typeface="+mj-ea"/>
              </a:rPr>
              <a:t>单击此处添加文本单击此处添加文本单击此处添加文本 单击此处添加文本单击此处添加文本</a:t>
            </a:r>
            <a:endParaRPr lang="en-US" altLang="zh-CN" sz="1400" dirty="0">
              <a:latin typeface="+mj-ea"/>
              <a:ea typeface="+mj-ea"/>
            </a:endParaRPr>
          </a:p>
        </p:txBody>
      </p:sp>
      <p:sp>
        <p:nvSpPr>
          <p:cNvPr id="34" name="TextBox 12"/>
          <p:cNvSpPr txBox="1"/>
          <p:nvPr/>
        </p:nvSpPr>
        <p:spPr>
          <a:xfrm>
            <a:off x="3395131" y="3120221"/>
            <a:ext cx="3551573" cy="405082"/>
          </a:xfrm>
          <a:prstGeom prst="rect">
            <a:avLst/>
          </a:prstGeom>
          <a:noFill/>
        </p:spPr>
        <p:txBody>
          <a:bodyPr wrap="square" lIns="76182" tIns="38091" rIns="76182" bIns="38091" rtlCol="0">
            <a:spAutoFit/>
          </a:bodyPr>
          <a:lstStyle/>
          <a:p>
            <a:r>
              <a:rPr lang="zh-CN" altLang="zh-CN" sz="2133" b="1" dirty="0">
                <a:solidFill>
                  <a:schemeClr val="tx2">
                    <a:lumMod val="75000"/>
                  </a:schemeClr>
                </a:solidFill>
                <a:latin typeface="+mj-ea"/>
                <a:ea typeface="+mj-ea"/>
              </a:rPr>
              <a:t>（</a:t>
            </a:r>
            <a:r>
              <a:rPr lang="zh-CN" altLang="en-US" sz="2133" b="1" dirty="0">
                <a:solidFill>
                  <a:schemeClr val="tx2">
                    <a:lumMod val="75000"/>
                  </a:schemeClr>
                </a:solidFill>
                <a:latin typeface="+mj-ea"/>
                <a:ea typeface="+mj-ea"/>
              </a:rPr>
              <a:t>二</a:t>
            </a:r>
            <a:r>
              <a:rPr lang="zh-CN" altLang="zh-CN" sz="2133" b="1" dirty="0">
                <a:solidFill>
                  <a:schemeClr val="tx2">
                    <a:lumMod val="75000"/>
                  </a:schemeClr>
                </a:solidFill>
                <a:latin typeface="+mj-ea"/>
                <a:ea typeface="+mj-ea"/>
              </a:rPr>
              <a:t>）</a:t>
            </a:r>
            <a:r>
              <a:rPr lang="zh-CN" altLang="en-US" sz="2133" b="1" dirty="0">
                <a:solidFill>
                  <a:schemeClr val="tx2">
                    <a:lumMod val="75000"/>
                  </a:schemeClr>
                </a:solidFill>
                <a:latin typeface="+mj-ea"/>
                <a:ea typeface="+mj-ea"/>
              </a:rPr>
              <a:t>单击填加标题</a:t>
            </a:r>
          </a:p>
        </p:txBody>
      </p:sp>
      <p:sp>
        <p:nvSpPr>
          <p:cNvPr id="35" name="TextBox 13"/>
          <p:cNvSpPr txBox="1"/>
          <p:nvPr/>
        </p:nvSpPr>
        <p:spPr>
          <a:xfrm>
            <a:off x="3551184" y="4933896"/>
            <a:ext cx="8114529" cy="762441"/>
          </a:xfrm>
          <a:prstGeom prst="rect">
            <a:avLst/>
          </a:prstGeom>
          <a:noFill/>
        </p:spPr>
        <p:txBody>
          <a:bodyPr wrap="square" lIns="115134" tIns="57568" rIns="115134" bIns="57568" rtlCol="0">
            <a:spAutoFit/>
          </a:bodyPr>
          <a:lstStyle/>
          <a:p>
            <a:pPr>
              <a:lnSpc>
                <a:spcPct val="150000"/>
              </a:lnSpc>
            </a:pPr>
            <a:r>
              <a:rPr lang="zh-CN" altLang="en-US" sz="1400" dirty="0">
                <a:latin typeface="+mj-ea"/>
                <a:ea typeface="+mj-ea"/>
              </a:rPr>
              <a:t>单击此处添加文本单击此处添加文本 单击此处添加文本单击此处添加文本单击此处添加文本</a:t>
            </a:r>
            <a:endParaRPr lang="en-US" altLang="zh-CN" sz="1400" dirty="0">
              <a:latin typeface="+mj-ea"/>
              <a:ea typeface="+mj-ea"/>
            </a:endParaRPr>
          </a:p>
          <a:p>
            <a:pPr>
              <a:lnSpc>
                <a:spcPct val="150000"/>
              </a:lnSpc>
            </a:pPr>
            <a:r>
              <a:rPr lang="zh-CN" altLang="en-US" sz="1400" dirty="0">
                <a:latin typeface="+mj-ea"/>
                <a:ea typeface="+mj-ea"/>
              </a:rPr>
              <a:t>单击此处添加文本单击此处添加文本单击此处添加文本 单击此处添加文本单击此处添加文本</a:t>
            </a:r>
            <a:endParaRPr lang="en-US" altLang="zh-CN" sz="1400" dirty="0">
              <a:latin typeface="+mj-ea"/>
              <a:ea typeface="+mj-ea"/>
            </a:endParaRPr>
          </a:p>
        </p:txBody>
      </p:sp>
      <p:sp>
        <p:nvSpPr>
          <p:cNvPr id="36" name="TextBox 14"/>
          <p:cNvSpPr txBox="1"/>
          <p:nvPr/>
        </p:nvSpPr>
        <p:spPr>
          <a:xfrm>
            <a:off x="3395131" y="4581238"/>
            <a:ext cx="3551573" cy="405082"/>
          </a:xfrm>
          <a:prstGeom prst="rect">
            <a:avLst/>
          </a:prstGeom>
          <a:noFill/>
        </p:spPr>
        <p:txBody>
          <a:bodyPr wrap="square" lIns="76182" tIns="38091" rIns="76182" bIns="38091" rtlCol="0">
            <a:spAutoFit/>
          </a:bodyPr>
          <a:lstStyle/>
          <a:p>
            <a:r>
              <a:rPr lang="zh-CN" altLang="zh-CN" sz="2133" b="1" dirty="0">
                <a:solidFill>
                  <a:schemeClr val="tx2">
                    <a:lumMod val="75000"/>
                  </a:schemeClr>
                </a:solidFill>
                <a:latin typeface="+mj-ea"/>
                <a:ea typeface="+mj-ea"/>
              </a:rPr>
              <a:t>（</a:t>
            </a:r>
            <a:r>
              <a:rPr lang="zh-CN" altLang="en-US" sz="2133" b="1" dirty="0">
                <a:solidFill>
                  <a:schemeClr val="tx2">
                    <a:lumMod val="75000"/>
                  </a:schemeClr>
                </a:solidFill>
                <a:latin typeface="+mj-ea"/>
                <a:ea typeface="+mj-ea"/>
              </a:rPr>
              <a:t>三</a:t>
            </a:r>
            <a:r>
              <a:rPr lang="zh-CN" altLang="zh-CN" sz="2133" b="1" dirty="0">
                <a:solidFill>
                  <a:schemeClr val="tx2">
                    <a:lumMod val="75000"/>
                  </a:schemeClr>
                </a:solidFill>
                <a:latin typeface="+mj-ea"/>
                <a:ea typeface="+mj-ea"/>
              </a:rPr>
              <a:t>）</a:t>
            </a:r>
            <a:r>
              <a:rPr lang="zh-CN" altLang="en-US" sz="2133" b="1" dirty="0">
                <a:solidFill>
                  <a:schemeClr val="tx2">
                    <a:lumMod val="75000"/>
                  </a:schemeClr>
                </a:solidFill>
                <a:latin typeface="+mj-ea"/>
                <a:ea typeface="+mj-ea"/>
              </a:rPr>
              <a:t>单击填加标题</a:t>
            </a:r>
          </a:p>
        </p:txBody>
      </p:sp>
      <p:grpSp>
        <p:nvGrpSpPr>
          <p:cNvPr id="37" name="Group 4"/>
          <p:cNvGrpSpPr/>
          <p:nvPr/>
        </p:nvGrpSpPr>
        <p:grpSpPr>
          <a:xfrm>
            <a:off x="1104549" y="3192073"/>
            <a:ext cx="2210813" cy="1033342"/>
            <a:chOff x="1372486" y="3793072"/>
            <a:chExt cx="6146978" cy="2804667"/>
          </a:xfrm>
        </p:grpSpPr>
        <p:sp>
          <p:nvSpPr>
            <p:cNvPr id="38" name="Freeform 1"/>
            <p:cNvSpPr>
              <a:spLocks noChangeArrowheads="1"/>
            </p:cNvSpPr>
            <p:nvPr/>
          </p:nvSpPr>
          <p:spPr bwMode="auto">
            <a:xfrm rot="10800000">
              <a:off x="1372486" y="3793072"/>
              <a:ext cx="6146978" cy="2804667"/>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rgbClr val="E8B218"/>
            </a:solidFill>
            <a:ln>
              <a:noFill/>
            </a:ln>
            <a:effectLst/>
          </p:spPr>
          <p:txBody>
            <a:bodyPr wrap="none" anchor="ctr"/>
            <a:lstStyle/>
            <a:p>
              <a:endParaRPr lang="en-US" sz="3199">
                <a:latin typeface="+mn-ea"/>
              </a:endParaRPr>
            </a:p>
          </p:txBody>
        </p:sp>
        <p:grpSp>
          <p:nvGrpSpPr>
            <p:cNvPr id="39" name="Group 2"/>
            <p:cNvGrpSpPr>
              <a:grpSpLocks/>
            </p:cNvGrpSpPr>
            <p:nvPr/>
          </p:nvGrpSpPr>
          <p:grpSpPr bwMode="auto">
            <a:xfrm>
              <a:off x="3531959" y="4060393"/>
              <a:ext cx="1906518" cy="1888205"/>
              <a:chOff x="1569458" y="688424"/>
              <a:chExt cx="334962" cy="331788"/>
            </a:xfrm>
            <a:solidFill>
              <a:schemeClr val="bg1"/>
            </a:solidFill>
          </p:grpSpPr>
          <p:sp>
            <p:nvSpPr>
              <p:cNvPr id="40"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199">
                  <a:latin typeface="+mn-ea"/>
                </a:endParaRPr>
              </a:p>
            </p:txBody>
          </p:sp>
          <p:sp>
            <p:nvSpPr>
              <p:cNvPr id="41"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199">
                  <a:latin typeface="+mn-ea"/>
                </a:endParaRPr>
              </a:p>
            </p:txBody>
          </p:sp>
          <p:sp>
            <p:nvSpPr>
              <p:cNvPr id="42"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199">
                  <a:latin typeface="+mn-ea"/>
                </a:endParaRPr>
              </a:p>
            </p:txBody>
          </p:sp>
          <p:sp>
            <p:nvSpPr>
              <p:cNvPr id="43"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199">
                  <a:latin typeface="+mn-ea"/>
                </a:endParaRPr>
              </a:p>
            </p:txBody>
          </p:sp>
          <p:sp>
            <p:nvSpPr>
              <p:cNvPr id="44"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199">
                  <a:latin typeface="+mn-ea"/>
                </a:endParaRPr>
              </a:p>
            </p:txBody>
          </p:sp>
          <p:sp>
            <p:nvSpPr>
              <p:cNvPr id="45"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3199">
                  <a:latin typeface="+mn-ea"/>
                </a:endParaRPr>
              </a:p>
            </p:txBody>
          </p:sp>
        </p:grpSp>
      </p:grpSp>
    </p:spTree>
    <p:extLst>
      <p:ext uri="{BB962C8B-B14F-4D97-AF65-F5344CB8AC3E}">
        <p14:creationId xmlns:p14="http://schemas.microsoft.com/office/powerpoint/2010/main" val="110995829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750"/>
                                        <p:tgtEl>
                                          <p:spTgt spid="28"/>
                                        </p:tgtEl>
                                      </p:cBhvr>
                                    </p:animEffect>
                                  </p:childTnLst>
                                </p:cTn>
                              </p:par>
                            </p:childTnLst>
                          </p:cTn>
                        </p:par>
                        <p:par>
                          <p:cTn id="21" fill="hold">
                            <p:stCondLst>
                              <p:cond delay="2250"/>
                            </p:stCondLst>
                            <p:childTnLst>
                              <p:par>
                                <p:cTn id="22" presetID="2" presetClass="entr" presetSubtype="8" decel="100000"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0-#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childTnLst>
                          </p:cTn>
                        </p:par>
                        <p:par>
                          <p:cTn id="26" fill="hold">
                            <p:stCondLst>
                              <p:cond delay="2750"/>
                            </p:stCondLst>
                            <p:childTnLst>
                              <p:par>
                                <p:cTn id="27" presetID="10"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3250"/>
                            </p:stCondLst>
                            <p:childTnLst>
                              <p:par>
                                <p:cTn id="31" presetID="22" presetClass="entr" presetSubtype="8"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750"/>
                                        <p:tgtEl>
                                          <p:spTgt spid="33"/>
                                        </p:tgtEl>
                                      </p:cBhvr>
                                    </p:animEffect>
                                  </p:childTnLst>
                                </p:cTn>
                              </p:par>
                            </p:childTnLst>
                          </p:cTn>
                        </p:par>
                        <p:par>
                          <p:cTn id="34" fill="hold">
                            <p:stCondLst>
                              <p:cond delay="4000"/>
                            </p:stCondLst>
                            <p:childTnLst>
                              <p:par>
                                <p:cTn id="35" presetID="2" presetClass="entr" presetSubtype="8" decel="100000"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0-#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par>
                          <p:cTn id="39" fill="hold">
                            <p:stCondLst>
                              <p:cond delay="4500"/>
                            </p:stCondLst>
                            <p:childTnLst>
                              <p:par>
                                <p:cTn id="40" presetID="10" presetClass="entr" presetSubtype="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par>
                          <p:cTn id="43" fill="hold">
                            <p:stCondLst>
                              <p:cond delay="5000"/>
                            </p:stCondLst>
                            <p:childTnLst>
                              <p:par>
                                <p:cTn id="44" presetID="22" presetClass="entr" presetSubtype="8"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29" grpId="0"/>
      <p:bldP spid="33" grpId="0"/>
      <p:bldP spid="34"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38402" y="1269845"/>
            <a:ext cx="1838291" cy="1653940"/>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1">
              <a:lumMod val="75000"/>
            </a:schemeClr>
          </a:solidFill>
          <a:ln w="25400" cap="flat" cmpd="sng" algn="ctr">
            <a:noFill/>
            <a:prstDash val="solid"/>
          </a:ln>
          <a:effectLst/>
        </p:spPr>
        <p:txBody>
          <a:bodyPr lIns="117199" tIns="58599" rIns="117199" bIns="58599" rtlCol="0" anchor="ctr"/>
          <a:lstStyle/>
          <a:p>
            <a:pPr algn="ctr"/>
            <a:endParaRPr lang="zh-CN" altLang="en-US" sz="2599" b="1" kern="0">
              <a:solidFill>
                <a:sysClr val="window" lastClr="FFFFFF"/>
              </a:solidFill>
              <a:latin typeface="微软雅黑" pitchFamily="34" charset="-122"/>
              <a:ea typeface="微软雅黑" pitchFamily="34" charset="-122"/>
            </a:endParaRPr>
          </a:p>
        </p:txBody>
      </p:sp>
      <p:sp>
        <p:nvSpPr>
          <p:cNvPr id="3" name="椭圆 1"/>
          <p:cNvSpPr/>
          <p:nvPr/>
        </p:nvSpPr>
        <p:spPr>
          <a:xfrm>
            <a:off x="3470324" y="2720229"/>
            <a:ext cx="923516" cy="1653940"/>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2B83E5"/>
          </a:solidFill>
          <a:ln w="25400" cap="flat" cmpd="sng" algn="ctr">
            <a:noFill/>
            <a:prstDash val="solid"/>
          </a:ln>
          <a:effectLst/>
        </p:spPr>
        <p:txBody>
          <a:bodyPr lIns="117199" tIns="58599" rIns="117199" bIns="58599" rtlCol="0" anchor="ctr"/>
          <a:lstStyle/>
          <a:p>
            <a:pPr algn="ctr">
              <a:defRPr/>
            </a:pPr>
            <a:endParaRPr lang="zh-CN" altLang="en-US" kern="0" dirty="0">
              <a:solidFill>
                <a:sysClr val="window" lastClr="FFFFFF"/>
              </a:solidFill>
              <a:ea typeface="微软雅黑" panose="020B0503020204020204" pitchFamily="34" charset="-122"/>
            </a:endParaRPr>
          </a:p>
        </p:txBody>
      </p:sp>
      <p:sp>
        <p:nvSpPr>
          <p:cNvPr id="4" name="椭圆 1"/>
          <p:cNvSpPr/>
          <p:nvPr/>
        </p:nvSpPr>
        <p:spPr>
          <a:xfrm rot="5400000">
            <a:off x="3436092" y="4094135"/>
            <a:ext cx="1646112" cy="184703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1">
              <a:lumMod val="75000"/>
            </a:schemeClr>
          </a:solidFill>
          <a:ln w="25400" cap="flat" cmpd="sng" algn="ctr">
            <a:noFill/>
            <a:prstDash val="solid"/>
          </a:ln>
          <a:effectLst/>
        </p:spPr>
        <p:txBody>
          <a:bodyPr lIns="117199" tIns="58599" rIns="117199" bIns="58599" rtlCol="0" anchor="ctr"/>
          <a:lstStyle/>
          <a:p>
            <a:pPr algn="ctr"/>
            <a:endParaRPr lang="zh-CN" altLang="en-US" sz="2599" b="1" kern="0">
              <a:solidFill>
                <a:sysClr val="window" lastClr="FFFFFF"/>
              </a:solidFill>
              <a:latin typeface="微软雅黑" pitchFamily="34" charset="-122"/>
              <a:ea typeface="微软雅黑" pitchFamily="34" charset="-122"/>
            </a:endParaRPr>
          </a:p>
        </p:txBody>
      </p:sp>
      <p:sp>
        <p:nvSpPr>
          <p:cNvPr id="5" name="椭圆 1"/>
          <p:cNvSpPr/>
          <p:nvPr/>
        </p:nvSpPr>
        <p:spPr>
          <a:xfrm rot="10800000">
            <a:off x="1995388" y="1041939"/>
            <a:ext cx="1838291" cy="1653940"/>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2B83E5"/>
          </a:solidFill>
          <a:ln w="25400" cap="flat" cmpd="sng" algn="ctr">
            <a:noFill/>
            <a:prstDash val="solid"/>
          </a:ln>
          <a:effectLst/>
        </p:spPr>
        <p:txBody>
          <a:bodyPr lIns="117199" tIns="58599" rIns="117199" bIns="58599" rtlCol="0" anchor="ctr"/>
          <a:lstStyle/>
          <a:p>
            <a:pPr algn="ctr">
              <a:defRPr/>
            </a:pPr>
            <a:endParaRPr lang="zh-CN" altLang="en-US" kern="0" dirty="0">
              <a:solidFill>
                <a:sysClr val="window" lastClr="FFFFFF"/>
              </a:solidFill>
              <a:ea typeface="微软雅黑" panose="020B0503020204020204" pitchFamily="34" charset="-122"/>
            </a:endParaRPr>
          </a:p>
        </p:txBody>
      </p:sp>
      <p:sp>
        <p:nvSpPr>
          <p:cNvPr id="6" name="椭圆 1"/>
          <p:cNvSpPr/>
          <p:nvPr/>
        </p:nvSpPr>
        <p:spPr>
          <a:xfrm rot="6199008">
            <a:off x="2388586" y="3454223"/>
            <a:ext cx="826970" cy="1740176"/>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tx2">
              <a:lumMod val="40000"/>
              <a:lumOff val="60000"/>
            </a:schemeClr>
          </a:solidFill>
          <a:ln w="25400" cap="flat" cmpd="sng" algn="ctr">
            <a:noFill/>
            <a:prstDash val="solid"/>
          </a:ln>
          <a:effectLst/>
        </p:spPr>
        <p:txBody>
          <a:bodyPr lIns="117199" tIns="58599" rIns="117199" bIns="58599" rtlCol="0" anchor="ctr"/>
          <a:lstStyle/>
          <a:p>
            <a:pPr algn="ctr">
              <a:defRPr/>
            </a:pPr>
            <a:endParaRPr lang="zh-CN" altLang="en-US" kern="0" dirty="0">
              <a:solidFill>
                <a:sysClr val="window" lastClr="FFFFFF"/>
              </a:solidFill>
              <a:ea typeface="微软雅黑" panose="020B0503020204020204" pitchFamily="34" charset="-122"/>
            </a:endParaRPr>
          </a:p>
        </p:txBody>
      </p:sp>
      <p:sp>
        <p:nvSpPr>
          <p:cNvPr id="7" name="圆角矩形 14"/>
          <p:cNvSpPr/>
          <p:nvPr/>
        </p:nvSpPr>
        <p:spPr>
          <a:xfrm>
            <a:off x="5305682" y="1669904"/>
            <a:ext cx="4416818" cy="64719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accent1">
              <a:lumMod val="75000"/>
            </a:schemeClr>
          </a:solidFill>
          <a:ln w="25400" cap="flat" cmpd="sng" algn="ctr">
            <a:noFill/>
            <a:prstDash val="solid"/>
          </a:ln>
          <a:effectLst/>
        </p:spPr>
        <p:txBody>
          <a:bodyPr lIns="117199" tIns="58599" rIns="117199" bIns="58599" rtlCol="0" anchor="ctr"/>
          <a:lstStyle/>
          <a:p>
            <a:pPr algn="ctr">
              <a:defRPr/>
            </a:pPr>
            <a:r>
              <a:rPr lang="zh-CN" altLang="en-US" sz="2599" b="1" kern="0" dirty="0">
                <a:solidFill>
                  <a:sysClr val="window" lastClr="FFFFFF"/>
                </a:solidFill>
                <a:latin typeface="微软雅黑" pitchFamily="34" charset="-122"/>
                <a:ea typeface="微软雅黑" pitchFamily="34" charset="-122"/>
              </a:rPr>
              <a:t>您的标题写在这里</a:t>
            </a:r>
          </a:p>
        </p:txBody>
      </p:sp>
      <p:sp>
        <p:nvSpPr>
          <p:cNvPr id="8" name="圆角矩形 14"/>
          <p:cNvSpPr/>
          <p:nvPr/>
        </p:nvSpPr>
        <p:spPr>
          <a:xfrm>
            <a:off x="4935548" y="4476806"/>
            <a:ext cx="4498068" cy="647193"/>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accent1">
              <a:lumMod val="75000"/>
            </a:schemeClr>
          </a:solidFill>
          <a:ln w="25400" cap="flat" cmpd="sng" algn="ctr">
            <a:noFill/>
            <a:prstDash val="solid"/>
          </a:ln>
          <a:effectLst/>
        </p:spPr>
        <p:txBody>
          <a:bodyPr lIns="117199" tIns="58599" rIns="117199" bIns="58599" rtlCol="0" anchor="ctr"/>
          <a:lstStyle/>
          <a:p>
            <a:pPr algn="ctr"/>
            <a:r>
              <a:rPr lang="zh-CN" altLang="en-US" sz="2599" b="1" kern="0" dirty="0">
                <a:solidFill>
                  <a:sysClr val="window" lastClr="FFFFFF"/>
                </a:solidFill>
                <a:latin typeface="微软雅黑" pitchFamily="34" charset="-122"/>
                <a:ea typeface="微软雅黑" pitchFamily="34" charset="-122"/>
              </a:rPr>
              <a:t>您的标题写在这里</a:t>
            </a:r>
          </a:p>
        </p:txBody>
      </p:sp>
      <p:sp>
        <p:nvSpPr>
          <p:cNvPr id="9" name="TextBox 8"/>
          <p:cNvSpPr txBox="1"/>
          <p:nvPr/>
        </p:nvSpPr>
        <p:spPr>
          <a:xfrm>
            <a:off x="4234514" y="1692521"/>
            <a:ext cx="675801" cy="979918"/>
          </a:xfrm>
          <a:prstGeom prst="rect">
            <a:avLst/>
          </a:prstGeom>
          <a:noFill/>
        </p:spPr>
        <p:txBody>
          <a:bodyPr wrap="square" lIns="117199" tIns="58599" rIns="117199" bIns="58599" rtlCol="0">
            <a:spAutoFit/>
          </a:bodyPr>
          <a:lstStyle/>
          <a:p>
            <a:pPr>
              <a:defRPr/>
            </a:pPr>
            <a:r>
              <a:rPr lang="en-US" altLang="zh-CN" sz="5599" b="1" kern="0" dirty="0">
                <a:solidFill>
                  <a:schemeClr val="tx1">
                    <a:lumMod val="95000"/>
                    <a:lumOff val="5000"/>
                  </a:schemeClr>
                </a:solidFill>
                <a:latin typeface="Arial Black" pitchFamily="34" charset="0"/>
                <a:ea typeface="微软雅黑" pitchFamily="34" charset="-122"/>
              </a:rPr>
              <a:t>A</a:t>
            </a:r>
            <a:endParaRPr lang="zh-CN" altLang="en-US" sz="5599" b="1" kern="0" dirty="0">
              <a:solidFill>
                <a:schemeClr val="tx1">
                  <a:lumMod val="95000"/>
                  <a:lumOff val="5000"/>
                </a:schemeClr>
              </a:solidFill>
              <a:latin typeface="Arial Black" pitchFamily="34" charset="0"/>
              <a:ea typeface="微软雅黑" pitchFamily="34" charset="-122"/>
            </a:endParaRPr>
          </a:p>
        </p:txBody>
      </p:sp>
      <p:sp>
        <p:nvSpPr>
          <p:cNvPr id="10" name="TextBox 9"/>
          <p:cNvSpPr txBox="1"/>
          <p:nvPr/>
        </p:nvSpPr>
        <p:spPr>
          <a:xfrm>
            <a:off x="4073901" y="4633452"/>
            <a:ext cx="675801" cy="979918"/>
          </a:xfrm>
          <a:prstGeom prst="rect">
            <a:avLst/>
          </a:prstGeom>
          <a:noFill/>
        </p:spPr>
        <p:txBody>
          <a:bodyPr wrap="square" lIns="117199" tIns="58599" rIns="117199" bIns="58599" rtlCol="0">
            <a:spAutoFit/>
          </a:bodyPr>
          <a:lstStyle/>
          <a:p>
            <a:pPr>
              <a:defRPr/>
            </a:pPr>
            <a:r>
              <a:rPr lang="en-US" altLang="zh-CN" sz="5599" b="1" kern="0" dirty="0">
                <a:solidFill>
                  <a:schemeClr val="tx1">
                    <a:lumMod val="95000"/>
                    <a:lumOff val="5000"/>
                  </a:schemeClr>
                </a:solidFill>
                <a:latin typeface="Arial Black" pitchFamily="34" charset="0"/>
                <a:ea typeface="微软雅黑" pitchFamily="34" charset="-122"/>
              </a:rPr>
              <a:t>B</a:t>
            </a:r>
            <a:endParaRPr lang="zh-CN" altLang="en-US" sz="5599" b="1" kern="0" dirty="0">
              <a:solidFill>
                <a:schemeClr val="tx1">
                  <a:lumMod val="95000"/>
                  <a:lumOff val="5000"/>
                </a:schemeClr>
              </a:solidFill>
              <a:latin typeface="Arial Black" pitchFamily="34" charset="0"/>
              <a:ea typeface="微软雅黑" pitchFamily="34" charset="-122"/>
            </a:endParaRPr>
          </a:p>
        </p:txBody>
      </p:sp>
      <p:sp>
        <p:nvSpPr>
          <p:cNvPr id="11" name="TextBox 10"/>
          <p:cNvSpPr txBox="1"/>
          <p:nvPr/>
        </p:nvSpPr>
        <p:spPr>
          <a:xfrm>
            <a:off x="5439098" y="2460917"/>
            <a:ext cx="4947081" cy="758370"/>
          </a:xfrm>
          <a:prstGeom prst="rect">
            <a:avLst/>
          </a:prstGeom>
          <a:noFill/>
        </p:spPr>
        <p:txBody>
          <a:bodyPr wrap="square" lIns="117199" tIns="58599" rIns="117199" bIns="58599" rtlCol="0">
            <a:spAutoFit/>
          </a:bodyPr>
          <a:lstStyle/>
          <a:p>
            <a:pPr>
              <a:lnSpc>
                <a:spcPct val="130000"/>
              </a:lnSpc>
              <a:defRPr/>
            </a:pPr>
            <a:r>
              <a:rPr lang="zh-CN" altLang="en-US" sz="1600" kern="0" dirty="0">
                <a:latin typeface="微软雅黑" pitchFamily="34" charset="-122"/>
                <a:ea typeface="微软雅黑" pitchFamily="34" charset="-122"/>
              </a:rPr>
              <a:t>您的内容打在这里，或通过复制您的文本后在此框中选择粘贴并选择只保留文字您的内容打在这里</a:t>
            </a:r>
            <a:endParaRPr lang="en-US" altLang="zh-CN" sz="1600" kern="0" dirty="0">
              <a:latin typeface="微软雅黑" pitchFamily="34" charset="-122"/>
              <a:ea typeface="微软雅黑" pitchFamily="34" charset="-122"/>
            </a:endParaRPr>
          </a:p>
        </p:txBody>
      </p:sp>
      <p:sp>
        <p:nvSpPr>
          <p:cNvPr id="12" name="TextBox 11"/>
          <p:cNvSpPr txBox="1"/>
          <p:nvPr/>
        </p:nvSpPr>
        <p:spPr>
          <a:xfrm>
            <a:off x="5305683" y="5123999"/>
            <a:ext cx="5316298" cy="758370"/>
          </a:xfrm>
          <a:prstGeom prst="rect">
            <a:avLst/>
          </a:prstGeom>
          <a:noFill/>
        </p:spPr>
        <p:txBody>
          <a:bodyPr wrap="square" lIns="117199" tIns="58599" rIns="117199" bIns="58599" rtlCol="0">
            <a:spAutoFit/>
          </a:bodyPr>
          <a:lstStyle/>
          <a:p>
            <a:pPr>
              <a:lnSpc>
                <a:spcPct val="130000"/>
              </a:lnSpc>
              <a:defRPr/>
            </a:pPr>
            <a:r>
              <a:rPr lang="zh-CN" altLang="en-US" sz="1600" kern="0" dirty="0">
                <a:latin typeface="微软雅黑" pitchFamily="34" charset="-122"/>
                <a:ea typeface="微软雅黑" pitchFamily="34" charset="-122"/>
              </a:rPr>
              <a:t>您的内容打在这里，或通过复制您的文本后在此框中选择粘贴并选择只保留文字您的内容打在这里</a:t>
            </a:r>
            <a:endParaRPr lang="en-US" altLang="zh-CN" sz="1600" kern="0" dirty="0">
              <a:latin typeface="微软雅黑" pitchFamily="34" charset="-122"/>
              <a:ea typeface="微软雅黑" pitchFamily="34" charset="-122"/>
            </a:endParaRPr>
          </a:p>
        </p:txBody>
      </p:sp>
      <p:sp>
        <p:nvSpPr>
          <p:cNvPr id="13" name="TextBox 12"/>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主要工作成绩</a:t>
            </a:r>
          </a:p>
        </p:txBody>
      </p:sp>
    </p:spTree>
    <p:extLst>
      <p:ext uri="{BB962C8B-B14F-4D97-AF65-F5344CB8AC3E}">
        <p14:creationId xmlns:p14="http://schemas.microsoft.com/office/powerpoint/2010/main" val="360191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50"/>
                                        <p:tgtEl>
                                          <p:spTgt spid="5"/>
                                        </p:tgtEl>
                                      </p:cBhvr>
                                    </p:animEffect>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250"/>
                                        <p:tgtEl>
                                          <p:spTgt spid="2"/>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250"/>
                                        <p:tgtEl>
                                          <p:spTgt spid="3"/>
                                        </p:tgtEl>
                                      </p:cBhvr>
                                    </p:animEffect>
                                  </p:childTnLst>
                                </p:cTn>
                              </p:par>
                            </p:childTnLst>
                          </p:cTn>
                        </p:par>
                        <p:par>
                          <p:cTn id="20" fill="hold">
                            <p:stCondLst>
                              <p:cond delay="1250"/>
                            </p:stCondLst>
                            <p:childTnLst>
                              <p:par>
                                <p:cTn id="21" presetID="21" presetClass="entr" presetSubtype="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500"/>
                                        <p:tgtEl>
                                          <p:spTgt spid="4"/>
                                        </p:tgtEl>
                                      </p:cBhvr>
                                    </p:animEffect>
                                  </p:childTnLst>
                                </p:cTn>
                              </p:par>
                              <p:par>
                                <p:cTn id="24" presetID="22" presetClass="entr" presetSubtype="2" fill="hold" grpId="0"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250"/>
                                        <p:tgtEl>
                                          <p:spTgt spid="6"/>
                                        </p:tgtEl>
                                      </p:cBhvr>
                                    </p:animEffect>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50"/>
                                        <p:tgtEl>
                                          <p:spTgt spid="9"/>
                                        </p:tgtEl>
                                      </p:cBhvr>
                                    </p:animEffect>
                                    <p:anim calcmode="lin" valueType="num">
                                      <p:cBhvr>
                                        <p:cTn id="31" dur="250" fill="hold"/>
                                        <p:tgtEl>
                                          <p:spTgt spid="9"/>
                                        </p:tgtEl>
                                        <p:attrNameLst>
                                          <p:attrName>ppt_x</p:attrName>
                                        </p:attrNameLst>
                                      </p:cBhvr>
                                      <p:tavLst>
                                        <p:tav tm="0">
                                          <p:val>
                                            <p:strVal val="#ppt_x"/>
                                          </p:val>
                                        </p:tav>
                                        <p:tav tm="100000">
                                          <p:val>
                                            <p:strVal val="#ppt_x"/>
                                          </p:val>
                                        </p:tav>
                                      </p:tavLst>
                                    </p:anim>
                                    <p:anim calcmode="lin" valueType="num">
                                      <p:cBhvr>
                                        <p:cTn id="32" dur="25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25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250"/>
                                        <p:tgtEl>
                                          <p:spTgt spid="7"/>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250"/>
                                        <p:tgtEl>
                                          <p:spTgt spid="11"/>
                                        </p:tgtEl>
                                      </p:cBhvr>
                                    </p:animEffect>
                                  </p:childTnLst>
                                </p:cTn>
                              </p:par>
                            </p:childTnLst>
                          </p:cTn>
                        </p:par>
                        <p:par>
                          <p:cTn id="41" fill="hold">
                            <p:stCondLst>
                              <p:cond delay="2750"/>
                            </p:stCondLst>
                            <p:childTnLst>
                              <p:par>
                                <p:cTn id="42" presetID="42"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250"/>
                                        <p:tgtEl>
                                          <p:spTgt spid="10"/>
                                        </p:tgtEl>
                                      </p:cBhvr>
                                    </p:animEffect>
                                    <p:anim calcmode="lin" valueType="num">
                                      <p:cBhvr>
                                        <p:cTn id="45" dur="250" fill="hold"/>
                                        <p:tgtEl>
                                          <p:spTgt spid="10"/>
                                        </p:tgtEl>
                                        <p:attrNameLst>
                                          <p:attrName>ppt_x</p:attrName>
                                        </p:attrNameLst>
                                      </p:cBhvr>
                                      <p:tavLst>
                                        <p:tav tm="0">
                                          <p:val>
                                            <p:strVal val="#ppt_x"/>
                                          </p:val>
                                        </p:tav>
                                        <p:tav tm="100000">
                                          <p:val>
                                            <p:strVal val="#ppt_x"/>
                                          </p:val>
                                        </p:tav>
                                      </p:tavLst>
                                    </p:anim>
                                    <p:anim calcmode="lin" valueType="num">
                                      <p:cBhvr>
                                        <p:cTn id="46" dur="25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250"/>
                                        <p:tgtEl>
                                          <p:spTgt spid="8"/>
                                        </p:tgtEl>
                                      </p:cBhvr>
                                    </p:animEffect>
                                  </p:childTnLst>
                                </p:cTn>
                              </p:par>
                            </p:childTnLst>
                          </p:cTn>
                        </p:par>
                        <p:par>
                          <p:cTn id="51" fill="hold">
                            <p:stCondLst>
                              <p:cond delay="3250"/>
                            </p:stCondLst>
                            <p:childTnLst>
                              <p:par>
                                <p:cTn id="52" presetID="42" presetClass="entr" presetSubtype="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250"/>
                                        <p:tgtEl>
                                          <p:spTgt spid="12"/>
                                        </p:tgtEl>
                                      </p:cBhvr>
                                    </p:animEffect>
                                    <p:anim calcmode="lin" valueType="num">
                                      <p:cBhvr>
                                        <p:cTn id="55" dur="250" fill="hold"/>
                                        <p:tgtEl>
                                          <p:spTgt spid="12"/>
                                        </p:tgtEl>
                                        <p:attrNameLst>
                                          <p:attrName>ppt_x</p:attrName>
                                        </p:attrNameLst>
                                      </p:cBhvr>
                                      <p:tavLst>
                                        <p:tav tm="0">
                                          <p:val>
                                            <p:strVal val="#ppt_x"/>
                                          </p:val>
                                        </p:tav>
                                        <p:tav tm="100000">
                                          <p:val>
                                            <p:strVal val="#ppt_x"/>
                                          </p:val>
                                        </p:tav>
                                      </p:tavLst>
                                    </p:anim>
                                    <p:anim calcmode="lin" valueType="num">
                                      <p:cBhvr>
                                        <p:cTn id="56" dur="2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42019" y="1805982"/>
            <a:ext cx="9337183" cy="368335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9"/>
          <p:cNvSpPr>
            <a:spLocks noChangeArrowheads="1"/>
          </p:cNvSpPr>
          <p:nvPr/>
        </p:nvSpPr>
        <p:spPr bwMode="auto">
          <a:xfrm>
            <a:off x="2028898" y="2551165"/>
            <a:ext cx="8461177" cy="253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ts val="2200"/>
              </a:lnSpc>
              <a:spcAft>
                <a:spcPts val="1200"/>
              </a:spcAft>
            </a:pPr>
            <a:r>
              <a:rPr lang="zh-CN" altLang="en-US" sz="2400" b="1" dirty="0">
                <a:solidFill>
                  <a:srgbClr val="0070C0"/>
                </a:solidFill>
                <a:latin typeface="微软雅黑" pitchFamily="34" charset="-122"/>
                <a:ea typeface="微软雅黑" pitchFamily="34" charset="-122"/>
                <a:sym typeface="微软雅黑" pitchFamily="34" charset="-122"/>
              </a:rPr>
              <a:t>首先</a:t>
            </a:r>
            <a:r>
              <a:rPr lang="zh-CN" altLang="en-US" sz="1400" dirty="0">
                <a:solidFill>
                  <a:srgbClr val="0070C0"/>
                </a:solidFill>
                <a:latin typeface="微软雅黑" pitchFamily="34" charset="-122"/>
                <a:ea typeface="微软雅黑" pitchFamily="34" charset="-122"/>
                <a:sym typeface="微软雅黑" pitchFamily="34" charset="-122"/>
              </a:rPr>
              <a:t>感谢您在百忙之中审阅，当您打开这个文件时，您将开始对我的能力进行评估，对我的经历进行阅读；希望当您关闭这个胶片时，我能够契合您的要求，加入一个新的家庭，共同奋斗！</a:t>
            </a:r>
            <a:r>
              <a:rPr lang="zh-CN" altLang="en-US" sz="1400" dirty="0">
                <a:solidFill>
                  <a:srgbClr val="0070C0"/>
                </a:solidFill>
                <a:latin typeface="微软雅黑" pitchFamily="34" charset="-122"/>
                <a:ea typeface="微软雅黑" pitchFamily="34" charset="-122"/>
              </a:rPr>
              <a:t>您的内容打在这里，或者通过复制您的文本后，在此框中选择粘贴，并选择只保留文字。</a:t>
            </a:r>
            <a:r>
              <a:rPr lang="zh-CN" altLang="en-US" sz="1400" dirty="0">
                <a:solidFill>
                  <a:srgbClr val="0070C0"/>
                </a:solidFill>
                <a:latin typeface="微软雅黑" pitchFamily="34" charset="-122"/>
                <a:ea typeface="微软雅黑" pitchFamily="34" charset="-122"/>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en-US" altLang="zh-CN" sz="1400" dirty="0">
              <a:solidFill>
                <a:srgbClr val="0070C0"/>
              </a:solidFill>
              <a:latin typeface="微软雅黑" pitchFamily="34" charset="-122"/>
              <a:ea typeface="微软雅黑" pitchFamily="34" charset="-122"/>
              <a:sym typeface="微软雅黑" pitchFamily="34" charset="-122"/>
            </a:endParaRPr>
          </a:p>
          <a:p>
            <a:pPr algn="just" eaLnBrk="1" hangingPunct="1">
              <a:lnSpc>
                <a:spcPts val="2200"/>
              </a:lnSpc>
              <a:spcAft>
                <a:spcPts val="1200"/>
              </a:spcAft>
            </a:pPr>
            <a:r>
              <a:rPr lang="zh-CN" altLang="en-US" sz="1400" dirty="0">
                <a:solidFill>
                  <a:srgbClr val="0070C0"/>
                </a:solidFill>
                <a:latin typeface="微软雅黑" pitchFamily="34" charset="-122"/>
                <a:ea typeface="微软雅黑" pitchFamily="34" charset="-122"/>
                <a:sym typeface="微软雅黑" pitchFamily="34" charset="-122"/>
              </a:rPr>
              <a:t>右键点击图片选择设置图片格式可直接替换图片。</a:t>
            </a:r>
            <a:r>
              <a:rPr lang="zh-CN" altLang="en-US" sz="1400" dirty="0">
                <a:solidFill>
                  <a:srgbClr val="0070C0"/>
                </a:solidFill>
                <a:latin typeface="微软雅黑" pitchFamily="34" charset="-122"/>
                <a:ea typeface="微软雅黑" pitchFamily="34" charset="-122"/>
              </a:rPr>
              <a:t>您的内容打在这里，或者通过复制您的文本后，在此框中选择粘贴，并选择只保留文字。</a:t>
            </a:r>
            <a:r>
              <a:rPr lang="zh-CN" altLang="en-US" sz="1400" dirty="0">
                <a:solidFill>
                  <a:srgbClr val="0070C0"/>
                </a:solidFill>
                <a:latin typeface="微软雅黑" pitchFamily="34" charset="-122"/>
                <a:ea typeface="微软雅黑" pitchFamily="34" charset="-122"/>
                <a:sym typeface="微软雅黑" pitchFamily="34" charset="-122"/>
              </a:rPr>
              <a:t>在此录入上述图表的描述说明，在此录入上述图表的综合描述说明，在此录入上述图表的综合描述说明，在此录入上述图表的综合描述说明。</a:t>
            </a:r>
            <a:endParaRPr lang="en-US" altLang="zh-CN" sz="1400" dirty="0">
              <a:solidFill>
                <a:srgbClr val="0070C0"/>
              </a:solidFill>
              <a:latin typeface="微软雅黑" pitchFamily="34" charset="-122"/>
              <a:ea typeface="微软雅黑" pitchFamily="34" charset="-122"/>
              <a:sym typeface="微软雅黑" pitchFamily="34" charset="-122"/>
            </a:endParaRPr>
          </a:p>
        </p:txBody>
      </p:sp>
      <p:grpSp>
        <p:nvGrpSpPr>
          <p:cNvPr id="15" name="组合 14"/>
          <p:cNvGrpSpPr/>
          <p:nvPr/>
        </p:nvGrpSpPr>
        <p:grpSpPr>
          <a:xfrm>
            <a:off x="1849115" y="548680"/>
            <a:ext cx="1756607" cy="175660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16" name="任意多边形 15"/>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E932F"/>
                </a:solidFill>
              </a:endParaRPr>
            </a:p>
          </p:txBody>
        </p:sp>
        <p:sp>
          <p:nvSpPr>
            <p:cNvPr id="17" name="椭圆 16"/>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E932F"/>
                </a:solidFill>
              </a:endParaRPr>
            </a:p>
          </p:txBody>
        </p:sp>
        <p:sp>
          <p:nvSpPr>
            <p:cNvPr id="18" name="椭圆 17"/>
            <p:cNvSpPr/>
            <p:nvPr/>
          </p:nvSpPr>
          <p:spPr>
            <a:xfrm>
              <a:off x="4710169" y="2738382"/>
              <a:ext cx="2152650" cy="2152648"/>
            </a:xfrm>
            <a:prstGeom prst="ellipse">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E932F"/>
                </a:solidFill>
              </a:endParaRPr>
            </a:p>
          </p:txBody>
        </p:sp>
      </p:grpSp>
      <p:sp>
        <p:nvSpPr>
          <p:cNvPr id="20" name="TextBox 7"/>
          <p:cNvSpPr>
            <a:spLocks noChangeArrowheads="1"/>
          </p:cNvSpPr>
          <p:nvPr/>
        </p:nvSpPr>
        <p:spPr bwMode="auto">
          <a:xfrm>
            <a:off x="1983882" y="1199985"/>
            <a:ext cx="148707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200" b="1" dirty="0">
                <a:solidFill>
                  <a:srgbClr val="0070C0"/>
                </a:solidFill>
                <a:latin typeface="微软雅黑" pitchFamily="34" charset="-122"/>
                <a:ea typeface="微软雅黑" pitchFamily="34" charset="-122"/>
                <a:sym typeface="微软雅黑" pitchFamily="34" charset="-122"/>
              </a:rPr>
              <a:t>前言</a:t>
            </a:r>
          </a:p>
        </p:txBody>
      </p:sp>
      <p:grpSp>
        <p:nvGrpSpPr>
          <p:cNvPr id="23" name="组合 22"/>
          <p:cNvGrpSpPr/>
          <p:nvPr/>
        </p:nvGrpSpPr>
        <p:grpSpPr>
          <a:xfrm>
            <a:off x="11204670" y="520051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24" name="椭圆 23"/>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组合 25"/>
          <p:cNvGrpSpPr/>
          <p:nvPr/>
        </p:nvGrpSpPr>
        <p:grpSpPr>
          <a:xfrm>
            <a:off x="10988646" y="5906906"/>
            <a:ext cx="360040" cy="36004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27" name="椭圆 26"/>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8779671" y="5243790"/>
            <a:ext cx="946294" cy="94629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0" name="椭圆 29"/>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2" name="组合 31"/>
          <p:cNvGrpSpPr/>
          <p:nvPr/>
        </p:nvGrpSpPr>
        <p:grpSpPr>
          <a:xfrm>
            <a:off x="9914011" y="6294324"/>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3" name="椭圆 3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5" name="组合 34"/>
          <p:cNvGrpSpPr/>
          <p:nvPr/>
        </p:nvGrpSpPr>
        <p:grpSpPr>
          <a:xfrm>
            <a:off x="10597315" y="422692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6" name="椭圆 35"/>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8" name="组合 37"/>
          <p:cNvGrpSpPr/>
          <p:nvPr/>
        </p:nvGrpSpPr>
        <p:grpSpPr>
          <a:xfrm>
            <a:off x="10929051" y="5040912"/>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9" name="椭圆 38"/>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TextBox 4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114526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750" fill="hold"/>
                                        <p:tgtEl>
                                          <p:spTgt spid="15"/>
                                        </p:tgtEl>
                                        <p:attrNameLst>
                                          <p:attrName>ppt_w</p:attrName>
                                        </p:attrNameLst>
                                      </p:cBhvr>
                                      <p:tavLst>
                                        <p:tav tm="0">
                                          <p:val>
                                            <p:fltVal val="0"/>
                                          </p:val>
                                        </p:tav>
                                        <p:tav tm="100000">
                                          <p:val>
                                            <p:strVal val="#ppt_w"/>
                                          </p:val>
                                        </p:tav>
                                      </p:tavLst>
                                    </p:anim>
                                    <p:anim calcmode="lin" valueType="num">
                                      <p:cBhvr>
                                        <p:cTn id="12" dur="750" fill="hold"/>
                                        <p:tgtEl>
                                          <p:spTgt spid="15"/>
                                        </p:tgtEl>
                                        <p:attrNameLst>
                                          <p:attrName>ppt_h</p:attrName>
                                        </p:attrNameLst>
                                      </p:cBhvr>
                                      <p:tavLst>
                                        <p:tav tm="0">
                                          <p:val>
                                            <p:fltVal val="0"/>
                                          </p:val>
                                        </p:tav>
                                        <p:tav tm="100000">
                                          <p:val>
                                            <p:strVal val="#ppt_h"/>
                                          </p:val>
                                        </p:tav>
                                      </p:tavLst>
                                    </p:anim>
                                    <p:anim calcmode="lin" valueType="num">
                                      <p:cBhvr>
                                        <p:cTn id="13" dur="750" fill="hold"/>
                                        <p:tgtEl>
                                          <p:spTgt spid="15"/>
                                        </p:tgtEl>
                                        <p:attrNameLst>
                                          <p:attrName>style.rotation</p:attrName>
                                        </p:attrNameLst>
                                      </p:cBhvr>
                                      <p:tavLst>
                                        <p:tav tm="0">
                                          <p:val>
                                            <p:fltVal val="90"/>
                                          </p:val>
                                        </p:tav>
                                        <p:tav tm="100000">
                                          <p:val>
                                            <p:fltVal val="0"/>
                                          </p:val>
                                        </p:tav>
                                      </p:tavLst>
                                    </p:anim>
                                    <p:animEffect transition="in" filter="fade">
                                      <p:cBhvr>
                                        <p:cTn id="14" dur="750"/>
                                        <p:tgtEl>
                                          <p:spTgt spid="15"/>
                                        </p:tgtEl>
                                      </p:cBhvr>
                                    </p:animEffect>
                                  </p:childTnLst>
                                </p:cTn>
                              </p:par>
                            </p:childTnLst>
                          </p:cTn>
                        </p:par>
                        <p:par>
                          <p:cTn id="15" fill="hold">
                            <p:stCondLst>
                              <p:cond delay="2750"/>
                            </p:stCondLst>
                            <p:childTnLst>
                              <p:par>
                                <p:cTn id="16" presetID="53" presetClass="entr" presetSubtype="16"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par>
                          <p:cTn id="21" fill="hold">
                            <p:stCondLst>
                              <p:cond delay="325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2" presetClass="entr" presetSubtype="6" fill="hold" nodeType="withEffect">
                                  <p:stCondLst>
                                    <p:cond delay="75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6" fill="hold" nodeType="withEffect">
                                  <p:stCondLst>
                                    <p:cond delay="75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75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1+#ppt_w/2"/>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6" fill="hold" nodeType="withEffect">
                                  <p:stCondLst>
                                    <p:cond delay="75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1+#ppt_w/2"/>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6" fill="hold" nodeType="withEffect">
                                  <p:stCondLst>
                                    <p:cond delay="75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1+#ppt_w/2"/>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6" fill="hold" nodeType="withEffect">
                                  <p:stCondLst>
                                    <p:cond delay="75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1+#ppt_w/2"/>
                                          </p:val>
                                        </p:tav>
                                        <p:tav tm="100000">
                                          <p:val>
                                            <p:strVal val="#ppt_x"/>
                                          </p:val>
                                        </p:tav>
                                      </p:tavLst>
                                    </p:anim>
                                    <p:anim calcmode="lin" valueType="num">
                                      <p:cBhvr additive="base">
                                        <p:cTn id="50" dur="500" fill="hold"/>
                                        <p:tgtEl>
                                          <p:spTgt spid="38"/>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20"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875588" y="1700808"/>
            <a:ext cx="8444000" cy="368335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2" name="组合 41"/>
          <p:cNvGrpSpPr/>
          <p:nvPr/>
        </p:nvGrpSpPr>
        <p:grpSpPr>
          <a:xfrm>
            <a:off x="1417067" y="908720"/>
            <a:ext cx="1728192" cy="1728192"/>
            <a:chOff x="1417067" y="908720"/>
            <a:chExt cx="1728192" cy="1728192"/>
          </a:xfrm>
        </p:grpSpPr>
        <p:grpSp>
          <p:nvGrpSpPr>
            <p:cNvPr id="43" name="组合 42"/>
            <p:cNvGrpSpPr/>
            <p:nvPr/>
          </p:nvGrpSpPr>
          <p:grpSpPr>
            <a:xfrm>
              <a:off x="1417067" y="908720"/>
              <a:ext cx="1728192" cy="17281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5" name="椭圆 44"/>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6" name="椭圆 45"/>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sp>
          <p:nvSpPr>
            <p:cNvPr id="44" name="TextBox 7"/>
            <p:cNvSpPr>
              <a:spLocks noChangeArrowheads="1"/>
            </p:cNvSpPr>
            <p:nvPr/>
          </p:nvSpPr>
          <p:spPr bwMode="auto">
            <a:xfrm>
              <a:off x="1489075" y="1340768"/>
              <a:ext cx="1487074" cy="83099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5400" b="1" dirty="0">
                  <a:solidFill>
                    <a:srgbClr val="0070C0"/>
                  </a:solidFill>
                  <a:latin typeface="Impact MT Std" pitchFamily="34" charset="0"/>
                  <a:ea typeface="微软雅黑" pitchFamily="34" charset="-122"/>
                  <a:sym typeface="微软雅黑" pitchFamily="34" charset="-122"/>
                </a:rPr>
                <a:t>4</a:t>
              </a:r>
              <a:endParaRPr lang="zh-CN" altLang="en-US" sz="5400" b="1" dirty="0">
                <a:solidFill>
                  <a:srgbClr val="0070C0"/>
                </a:solidFill>
                <a:latin typeface="Impact MT Std" pitchFamily="34" charset="0"/>
                <a:ea typeface="微软雅黑" pitchFamily="34" charset="-122"/>
                <a:sym typeface="微软雅黑" pitchFamily="34" charset="-122"/>
              </a:endParaRPr>
            </a:p>
          </p:txBody>
        </p:sp>
      </p:grpSp>
      <p:sp>
        <p:nvSpPr>
          <p:cNvPr id="65" name="TextBox 7"/>
          <p:cNvSpPr>
            <a:spLocks noChangeArrowheads="1"/>
          </p:cNvSpPr>
          <p:nvPr/>
        </p:nvSpPr>
        <p:spPr bwMode="auto">
          <a:xfrm>
            <a:off x="3505299" y="1773977"/>
            <a:ext cx="36724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3200" b="1" dirty="0">
                <a:solidFill>
                  <a:srgbClr val="0070C0"/>
                </a:solidFill>
                <a:latin typeface="微软雅黑" pitchFamily="34" charset="-122"/>
                <a:ea typeface="微软雅黑" pitchFamily="34" charset="-122"/>
                <a:sym typeface="微软雅黑" pitchFamily="34" charset="-122"/>
              </a:rPr>
              <a:t>工作不足之处</a:t>
            </a:r>
          </a:p>
        </p:txBody>
      </p:sp>
      <p:grpSp>
        <p:nvGrpSpPr>
          <p:cNvPr id="66" name="组合 65"/>
          <p:cNvGrpSpPr/>
          <p:nvPr/>
        </p:nvGrpSpPr>
        <p:grpSpPr>
          <a:xfrm>
            <a:off x="3505299" y="2420888"/>
            <a:ext cx="1386661" cy="215444"/>
            <a:chOff x="3505299" y="2420888"/>
            <a:chExt cx="1386661" cy="215444"/>
          </a:xfrm>
        </p:grpSpPr>
        <p:sp>
          <p:nvSpPr>
            <p:cNvPr id="67" name="等腰三角形 66"/>
            <p:cNvSpPr/>
            <p:nvPr/>
          </p:nvSpPr>
          <p:spPr>
            <a:xfrm rot="5400000">
              <a:off x="3505299"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8" name="TextBox 7"/>
            <p:cNvSpPr>
              <a:spLocks noChangeArrowheads="1"/>
            </p:cNvSpPr>
            <p:nvPr/>
          </p:nvSpPr>
          <p:spPr bwMode="auto">
            <a:xfrm>
              <a:off x="3748216"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认识上的不足</a:t>
              </a:r>
            </a:p>
          </p:txBody>
        </p:sp>
      </p:grpSp>
      <p:grpSp>
        <p:nvGrpSpPr>
          <p:cNvPr id="69" name="组合 68"/>
          <p:cNvGrpSpPr/>
          <p:nvPr/>
        </p:nvGrpSpPr>
        <p:grpSpPr>
          <a:xfrm>
            <a:off x="5017467" y="2420888"/>
            <a:ext cx="1386661" cy="215444"/>
            <a:chOff x="5017467" y="2420888"/>
            <a:chExt cx="1386661" cy="215444"/>
          </a:xfrm>
        </p:grpSpPr>
        <p:sp>
          <p:nvSpPr>
            <p:cNvPr id="70" name="等腰三角形 69"/>
            <p:cNvSpPr/>
            <p:nvPr/>
          </p:nvSpPr>
          <p:spPr>
            <a:xfrm rot="5400000">
              <a:off x="5017467"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1" name="TextBox 7"/>
            <p:cNvSpPr>
              <a:spLocks noChangeArrowheads="1"/>
            </p:cNvSpPr>
            <p:nvPr/>
          </p:nvSpPr>
          <p:spPr bwMode="auto">
            <a:xfrm>
              <a:off x="5260384"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管理上的不足</a:t>
              </a:r>
            </a:p>
          </p:txBody>
        </p:sp>
      </p:grpSp>
      <p:grpSp>
        <p:nvGrpSpPr>
          <p:cNvPr id="72" name="组合 71"/>
          <p:cNvGrpSpPr/>
          <p:nvPr/>
        </p:nvGrpSpPr>
        <p:grpSpPr>
          <a:xfrm>
            <a:off x="3505299" y="2709500"/>
            <a:ext cx="1386661" cy="215444"/>
            <a:chOff x="3505299" y="2709500"/>
            <a:chExt cx="1386661" cy="215444"/>
          </a:xfrm>
        </p:grpSpPr>
        <p:sp>
          <p:nvSpPr>
            <p:cNvPr id="73" name="等腰三角形 72"/>
            <p:cNvSpPr/>
            <p:nvPr/>
          </p:nvSpPr>
          <p:spPr>
            <a:xfrm rot="5400000">
              <a:off x="3505299"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4" name="TextBox 7"/>
            <p:cNvSpPr>
              <a:spLocks noChangeArrowheads="1"/>
            </p:cNvSpPr>
            <p:nvPr/>
          </p:nvSpPr>
          <p:spPr bwMode="auto">
            <a:xfrm>
              <a:off x="3748216"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其他方面不足</a:t>
              </a:r>
            </a:p>
          </p:txBody>
        </p:sp>
      </p:grpSp>
      <p:grpSp>
        <p:nvGrpSpPr>
          <p:cNvPr id="75" name="组合 74"/>
          <p:cNvGrpSpPr/>
          <p:nvPr/>
        </p:nvGrpSpPr>
        <p:grpSpPr>
          <a:xfrm>
            <a:off x="5017467" y="2709500"/>
            <a:ext cx="1386661" cy="215444"/>
            <a:chOff x="5017467" y="2709500"/>
            <a:chExt cx="1386661" cy="215444"/>
          </a:xfrm>
        </p:grpSpPr>
        <p:sp>
          <p:nvSpPr>
            <p:cNvPr id="76" name="等腰三角形 75"/>
            <p:cNvSpPr/>
            <p:nvPr/>
          </p:nvSpPr>
          <p:spPr>
            <a:xfrm rot="5400000">
              <a:off x="5017467"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7" name="TextBox 7"/>
            <p:cNvSpPr>
              <a:spLocks noChangeArrowheads="1"/>
            </p:cNvSpPr>
            <p:nvPr/>
          </p:nvSpPr>
          <p:spPr bwMode="auto">
            <a:xfrm>
              <a:off x="5260384"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改善不足对策</a:t>
              </a:r>
            </a:p>
          </p:txBody>
        </p:sp>
      </p:grpSp>
      <p:sp>
        <p:nvSpPr>
          <p:cNvPr id="78" name="TextBox 7"/>
          <p:cNvSpPr>
            <a:spLocks noChangeArrowheads="1"/>
          </p:cNvSpPr>
          <p:nvPr/>
        </p:nvSpPr>
        <p:spPr bwMode="auto">
          <a:xfrm>
            <a:off x="2281163" y="3218200"/>
            <a:ext cx="771000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a:t>
            </a: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在此输入章节详细文字介绍，表达主题的含义合图表的意义在此输入章节详细文字介绍，表达主题的含义合图表的意义。</a:t>
            </a:r>
          </a:p>
        </p:txBody>
      </p:sp>
      <p:sp>
        <p:nvSpPr>
          <p:cNvPr id="79" name="TextBox 78"/>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grpSp>
        <p:nvGrpSpPr>
          <p:cNvPr id="47" name="组合 46"/>
          <p:cNvGrpSpPr/>
          <p:nvPr/>
        </p:nvGrpSpPr>
        <p:grpSpPr>
          <a:xfrm>
            <a:off x="11204670" y="520051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8" name="椭圆 47"/>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a:off x="10988646" y="5906906"/>
            <a:ext cx="360040" cy="36004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1" name="椭圆 50"/>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8779671" y="5243790"/>
            <a:ext cx="946294" cy="94629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4" name="椭圆 53"/>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55" name="椭圆 54"/>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grpSp>
        <p:nvGrpSpPr>
          <p:cNvPr id="56" name="组合 55"/>
          <p:cNvGrpSpPr/>
          <p:nvPr/>
        </p:nvGrpSpPr>
        <p:grpSpPr>
          <a:xfrm>
            <a:off x="9914011" y="6294324"/>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7" name="椭圆 56"/>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9" name="组合 58"/>
          <p:cNvGrpSpPr/>
          <p:nvPr/>
        </p:nvGrpSpPr>
        <p:grpSpPr>
          <a:xfrm>
            <a:off x="10597315" y="422692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0" name="椭圆 59"/>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2" name="组合 61"/>
          <p:cNvGrpSpPr/>
          <p:nvPr/>
        </p:nvGrpSpPr>
        <p:grpSpPr>
          <a:xfrm>
            <a:off x="10929051" y="5040912"/>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3" name="椭圆 6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4408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4500"/>
                            </p:stCondLst>
                            <p:childTnLst>
                              <p:par>
                                <p:cTn id="26" presetID="2" presetClass="entr" presetSubtype="8"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0-#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0-#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par>
                          <p:cTn id="35" fill="hold">
                            <p:stCondLst>
                              <p:cond delay="5500"/>
                            </p:stCondLst>
                            <p:childTnLst>
                              <p:par>
                                <p:cTn id="36" presetID="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0-#ppt_w/2"/>
                                          </p:val>
                                        </p:tav>
                                        <p:tav tm="100000">
                                          <p:val>
                                            <p:strVal val="#ppt_x"/>
                                          </p:val>
                                        </p:tav>
                                      </p:tavLst>
                                    </p:anim>
                                    <p:anim calcmode="lin" valueType="num">
                                      <p:cBhvr additive="base">
                                        <p:cTn id="39" dur="500" fill="hold"/>
                                        <p:tgtEl>
                                          <p:spTgt spid="75"/>
                                        </p:tgtEl>
                                        <p:attrNameLst>
                                          <p:attrName>ppt_y</p:attrName>
                                        </p:attrNameLst>
                                      </p:cBhvr>
                                      <p:tavLst>
                                        <p:tav tm="0">
                                          <p:val>
                                            <p:strVal val="#ppt_y"/>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anim calcmode="lin" valueType="num">
                                      <p:cBhvr>
                                        <p:cTn id="44" dur="1000" fill="hold"/>
                                        <p:tgtEl>
                                          <p:spTgt spid="78"/>
                                        </p:tgtEl>
                                        <p:attrNameLst>
                                          <p:attrName>ppt_x</p:attrName>
                                        </p:attrNameLst>
                                      </p:cBhvr>
                                      <p:tavLst>
                                        <p:tav tm="0">
                                          <p:val>
                                            <p:strVal val="#ppt_x"/>
                                          </p:val>
                                        </p:tav>
                                        <p:tav tm="100000">
                                          <p:val>
                                            <p:strVal val="#ppt_x"/>
                                          </p:val>
                                        </p:tav>
                                      </p:tavLst>
                                    </p:anim>
                                    <p:anim calcmode="lin" valueType="num">
                                      <p:cBhvr>
                                        <p:cTn id="45" dur="1000" fill="hold"/>
                                        <p:tgtEl>
                                          <p:spTgt spid="78"/>
                                        </p:tgtEl>
                                        <p:attrNameLst>
                                          <p:attrName>ppt_y</p:attrName>
                                        </p:attrNameLst>
                                      </p:cBhvr>
                                      <p:tavLst>
                                        <p:tav tm="0">
                                          <p:val>
                                            <p:strVal val="#ppt_y+.1"/>
                                          </p:val>
                                        </p:tav>
                                        <p:tav tm="100000">
                                          <p:val>
                                            <p:strVal val="#ppt_y"/>
                                          </p:val>
                                        </p:tav>
                                      </p:tavLst>
                                    </p:anim>
                                  </p:childTnLst>
                                </p:cTn>
                              </p:par>
                              <p:par>
                                <p:cTn id="46" presetID="2" presetClass="entr" presetSubtype="6" fill="hold" nodeType="withEffect">
                                  <p:stCondLst>
                                    <p:cond delay="75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1+#ppt_h/2"/>
                                          </p:val>
                                        </p:tav>
                                        <p:tav tm="100000">
                                          <p:val>
                                            <p:strVal val="#ppt_y"/>
                                          </p:val>
                                        </p:tav>
                                      </p:tavLst>
                                    </p:anim>
                                  </p:childTnLst>
                                </p:cTn>
                              </p:par>
                              <p:par>
                                <p:cTn id="50" presetID="2" presetClass="entr" presetSubtype="6" fill="hold" nodeType="withEffect">
                                  <p:stCondLst>
                                    <p:cond delay="75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1+#ppt_w/2"/>
                                          </p:val>
                                        </p:tav>
                                        <p:tav tm="100000">
                                          <p:val>
                                            <p:strVal val="#ppt_x"/>
                                          </p:val>
                                        </p:tav>
                                      </p:tavLst>
                                    </p:anim>
                                    <p:anim calcmode="lin" valueType="num">
                                      <p:cBhvr additive="base">
                                        <p:cTn id="53" dur="500" fill="hold"/>
                                        <p:tgtEl>
                                          <p:spTgt spid="50"/>
                                        </p:tgtEl>
                                        <p:attrNameLst>
                                          <p:attrName>ppt_y</p:attrName>
                                        </p:attrNameLst>
                                      </p:cBhvr>
                                      <p:tavLst>
                                        <p:tav tm="0">
                                          <p:val>
                                            <p:strVal val="1+#ppt_h/2"/>
                                          </p:val>
                                        </p:tav>
                                        <p:tav tm="100000">
                                          <p:val>
                                            <p:strVal val="#ppt_y"/>
                                          </p:val>
                                        </p:tav>
                                      </p:tavLst>
                                    </p:anim>
                                  </p:childTnLst>
                                </p:cTn>
                              </p:par>
                              <p:par>
                                <p:cTn id="54" presetID="2" presetClass="entr" presetSubtype="6" fill="hold" nodeType="withEffect">
                                  <p:stCondLst>
                                    <p:cond delay="750"/>
                                  </p:stCondLst>
                                  <p:childTnLst>
                                    <p:set>
                                      <p:cBhvr>
                                        <p:cTn id="55" dur="1" fill="hold">
                                          <p:stCondLst>
                                            <p:cond delay="0"/>
                                          </p:stCondLst>
                                        </p:cTn>
                                        <p:tgtEl>
                                          <p:spTgt spid="53"/>
                                        </p:tgtEl>
                                        <p:attrNameLst>
                                          <p:attrName>style.visibility</p:attrName>
                                        </p:attrNameLst>
                                      </p:cBhvr>
                                      <p:to>
                                        <p:strVal val="visible"/>
                                      </p:to>
                                    </p:set>
                                    <p:anim calcmode="lin" valueType="num">
                                      <p:cBhvr additive="base">
                                        <p:cTn id="56" dur="500" fill="hold"/>
                                        <p:tgtEl>
                                          <p:spTgt spid="53"/>
                                        </p:tgtEl>
                                        <p:attrNameLst>
                                          <p:attrName>ppt_x</p:attrName>
                                        </p:attrNameLst>
                                      </p:cBhvr>
                                      <p:tavLst>
                                        <p:tav tm="0">
                                          <p:val>
                                            <p:strVal val="1+#ppt_w/2"/>
                                          </p:val>
                                        </p:tav>
                                        <p:tav tm="100000">
                                          <p:val>
                                            <p:strVal val="#ppt_x"/>
                                          </p:val>
                                        </p:tav>
                                      </p:tavLst>
                                    </p:anim>
                                    <p:anim calcmode="lin" valueType="num">
                                      <p:cBhvr additive="base">
                                        <p:cTn id="57" dur="500" fill="hold"/>
                                        <p:tgtEl>
                                          <p:spTgt spid="53"/>
                                        </p:tgtEl>
                                        <p:attrNameLst>
                                          <p:attrName>ppt_y</p:attrName>
                                        </p:attrNameLst>
                                      </p:cBhvr>
                                      <p:tavLst>
                                        <p:tav tm="0">
                                          <p:val>
                                            <p:strVal val="1+#ppt_h/2"/>
                                          </p:val>
                                        </p:tav>
                                        <p:tav tm="100000">
                                          <p:val>
                                            <p:strVal val="#ppt_y"/>
                                          </p:val>
                                        </p:tav>
                                      </p:tavLst>
                                    </p:anim>
                                  </p:childTnLst>
                                </p:cTn>
                              </p:par>
                              <p:par>
                                <p:cTn id="58" presetID="2" presetClass="entr" presetSubtype="6" fill="hold" nodeType="withEffect">
                                  <p:stCondLst>
                                    <p:cond delay="75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1+#ppt_w/2"/>
                                          </p:val>
                                        </p:tav>
                                        <p:tav tm="100000">
                                          <p:val>
                                            <p:strVal val="#ppt_x"/>
                                          </p:val>
                                        </p:tav>
                                      </p:tavLst>
                                    </p:anim>
                                    <p:anim calcmode="lin" valueType="num">
                                      <p:cBhvr additive="base">
                                        <p:cTn id="61" dur="500" fill="hold"/>
                                        <p:tgtEl>
                                          <p:spTgt spid="56"/>
                                        </p:tgtEl>
                                        <p:attrNameLst>
                                          <p:attrName>ppt_y</p:attrName>
                                        </p:attrNameLst>
                                      </p:cBhvr>
                                      <p:tavLst>
                                        <p:tav tm="0">
                                          <p:val>
                                            <p:strVal val="1+#ppt_h/2"/>
                                          </p:val>
                                        </p:tav>
                                        <p:tav tm="100000">
                                          <p:val>
                                            <p:strVal val="#ppt_y"/>
                                          </p:val>
                                        </p:tav>
                                      </p:tavLst>
                                    </p:anim>
                                  </p:childTnLst>
                                </p:cTn>
                              </p:par>
                              <p:par>
                                <p:cTn id="62" presetID="2" presetClass="entr" presetSubtype="6" fill="hold" nodeType="withEffect">
                                  <p:stCondLst>
                                    <p:cond delay="75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1+#ppt_w/2"/>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75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1+#ppt_w/2"/>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par>
                          <p:cTn id="70" fill="hold">
                            <p:stCondLst>
                              <p:cond delay="7250"/>
                            </p:stCondLst>
                            <p:childTnLst>
                              <p:par>
                                <p:cTn id="71" presetID="10" presetClass="entr" presetSubtype="0" fill="hold" grpId="0" nodeType="after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1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5" grpId="0"/>
      <p:bldP spid="78" grpId="0"/>
      <p:bldP spid="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p:cNvSpPr>
          <p:nvPr/>
        </p:nvSpPr>
        <p:spPr bwMode="auto">
          <a:xfrm flipH="1">
            <a:off x="5953605" y="2120072"/>
            <a:ext cx="5036681" cy="992404"/>
          </a:xfrm>
          <a:custGeom>
            <a:avLst/>
            <a:gdLst>
              <a:gd name="T0" fmla="*/ 0 w 2452"/>
              <a:gd name="T1" fmla="*/ 770 h 770"/>
              <a:gd name="T2" fmla="*/ 2452 w 2452"/>
              <a:gd name="T3" fmla="*/ 0 h 770"/>
              <a:gd name="T4" fmla="*/ 1008 w 2452"/>
              <a:gd name="T5" fmla="*/ 770 h 770"/>
              <a:gd name="T6" fmla="*/ 0 w 2452"/>
              <a:gd name="T7" fmla="*/ 770 h 770"/>
            </a:gdLst>
            <a:ahLst/>
            <a:cxnLst>
              <a:cxn ang="0">
                <a:pos x="T0" y="T1"/>
              </a:cxn>
              <a:cxn ang="0">
                <a:pos x="T2" y="T3"/>
              </a:cxn>
              <a:cxn ang="0">
                <a:pos x="T4" y="T5"/>
              </a:cxn>
              <a:cxn ang="0">
                <a:pos x="T6" y="T7"/>
              </a:cxn>
            </a:cxnLst>
            <a:rect l="0" t="0" r="r" b="b"/>
            <a:pathLst>
              <a:path w="2452" h="770">
                <a:moveTo>
                  <a:pt x="0" y="770"/>
                </a:moveTo>
                <a:lnTo>
                  <a:pt x="2452" y="0"/>
                </a:lnTo>
                <a:lnTo>
                  <a:pt x="1008" y="770"/>
                </a:lnTo>
                <a:lnTo>
                  <a:pt x="0" y="770"/>
                </a:lnTo>
                <a:close/>
              </a:path>
            </a:pathLst>
          </a:custGeom>
          <a:gradFill rotWithShape="1">
            <a:gsLst>
              <a:gs pos="0">
                <a:srgbClr val="FFFFFF"/>
              </a:gs>
              <a:gs pos="100000">
                <a:srgbClr val="FFFFFF">
                  <a:lumMod val="85000"/>
                </a:srgbClr>
              </a:gs>
            </a:gsLst>
            <a:lin ang="5400000" scaled="1"/>
          </a:gradFill>
          <a:ln>
            <a:noFill/>
          </a:ln>
          <a:effectLst/>
        </p:spPr>
        <p:txBody>
          <a:bodyPr wrap="none" lIns="117199" tIns="58599" rIns="117199" bIns="58599" anchor="ctr"/>
          <a:lstStyle/>
          <a:p>
            <a:pPr>
              <a:defRPr/>
            </a:pPr>
            <a:endParaRPr lang="zh-CN" altLang="en-US" kern="0" dirty="0">
              <a:solidFill>
                <a:srgbClr val="000000"/>
              </a:solidFill>
              <a:latin typeface="Arial" charset="0"/>
              <a:ea typeface="微软雅黑" panose="020B0503020204020204" pitchFamily="34" charset="-122"/>
            </a:endParaRPr>
          </a:p>
        </p:txBody>
      </p:sp>
      <p:sp>
        <p:nvSpPr>
          <p:cNvPr id="3" name="Freeform 36"/>
          <p:cNvSpPr>
            <a:spLocks/>
          </p:cNvSpPr>
          <p:nvPr/>
        </p:nvSpPr>
        <p:spPr bwMode="auto">
          <a:xfrm>
            <a:off x="1160719" y="2114998"/>
            <a:ext cx="5268826" cy="992404"/>
          </a:xfrm>
          <a:custGeom>
            <a:avLst/>
            <a:gdLst>
              <a:gd name="T0" fmla="*/ 0 w 2452"/>
              <a:gd name="T1" fmla="*/ 770 h 770"/>
              <a:gd name="T2" fmla="*/ 2452 w 2452"/>
              <a:gd name="T3" fmla="*/ 0 h 770"/>
              <a:gd name="T4" fmla="*/ 1008 w 2452"/>
              <a:gd name="T5" fmla="*/ 770 h 770"/>
              <a:gd name="T6" fmla="*/ 0 w 2452"/>
              <a:gd name="T7" fmla="*/ 770 h 770"/>
            </a:gdLst>
            <a:ahLst/>
            <a:cxnLst>
              <a:cxn ang="0">
                <a:pos x="T0" y="T1"/>
              </a:cxn>
              <a:cxn ang="0">
                <a:pos x="T2" y="T3"/>
              </a:cxn>
              <a:cxn ang="0">
                <a:pos x="T4" y="T5"/>
              </a:cxn>
              <a:cxn ang="0">
                <a:pos x="T6" y="T7"/>
              </a:cxn>
            </a:cxnLst>
            <a:rect l="0" t="0" r="r" b="b"/>
            <a:pathLst>
              <a:path w="2452" h="770">
                <a:moveTo>
                  <a:pt x="0" y="770"/>
                </a:moveTo>
                <a:lnTo>
                  <a:pt x="2452" y="0"/>
                </a:lnTo>
                <a:lnTo>
                  <a:pt x="1008" y="770"/>
                </a:lnTo>
                <a:lnTo>
                  <a:pt x="0" y="770"/>
                </a:lnTo>
                <a:close/>
              </a:path>
            </a:pathLst>
          </a:custGeom>
          <a:gradFill rotWithShape="1">
            <a:gsLst>
              <a:gs pos="0">
                <a:srgbClr val="FFFFFF"/>
              </a:gs>
              <a:gs pos="100000">
                <a:srgbClr val="FFFFFF">
                  <a:lumMod val="85000"/>
                </a:srgbClr>
              </a:gs>
            </a:gsLst>
            <a:lin ang="5400000" scaled="1"/>
          </a:gradFill>
          <a:ln>
            <a:noFill/>
          </a:ln>
          <a:effectLst/>
        </p:spPr>
        <p:txBody>
          <a:bodyPr wrap="none" lIns="117199" tIns="58599" rIns="117199" bIns="58599" anchor="ctr"/>
          <a:lstStyle/>
          <a:p>
            <a:pPr>
              <a:defRPr/>
            </a:pPr>
            <a:endParaRPr lang="zh-CN" altLang="en-US" kern="0" dirty="0">
              <a:solidFill>
                <a:srgbClr val="000000"/>
              </a:solidFill>
              <a:latin typeface="Arial" charset="0"/>
              <a:ea typeface="微软雅黑" panose="020B0503020204020204" pitchFamily="34" charset="-122"/>
            </a:endParaRPr>
          </a:p>
        </p:txBody>
      </p:sp>
      <p:sp>
        <p:nvSpPr>
          <p:cNvPr id="4" name="Freeform 40"/>
          <p:cNvSpPr>
            <a:spLocks/>
          </p:cNvSpPr>
          <p:nvPr/>
        </p:nvSpPr>
        <p:spPr bwMode="auto">
          <a:xfrm>
            <a:off x="3589781" y="2379768"/>
            <a:ext cx="2316248" cy="732708"/>
          </a:xfrm>
          <a:custGeom>
            <a:avLst/>
            <a:gdLst>
              <a:gd name="T0" fmla="*/ 1315 w 1315"/>
              <a:gd name="T1" fmla="*/ 0 h 590"/>
              <a:gd name="T2" fmla="*/ 0 w 1315"/>
              <a:gd name="T3" fmla="*/ 590 h 590"/>
              <a:gd name="T4" fmla="*/ 1315 w 1315"/>
              <a:gd name="T5" fmla="*/ 590 h 590"/>
              <a:gd name="T6" fmla="*/ 1315 w 1315"/>
              <a:gd name="T7" fmla="*/ 0 h 590"/>
            </a:gdLst>
            <a:ahLst/>
            <a:cxnLst>
              <a:cxn ang="0">
                <a:pos x="T0" y="T1"/>
              </a:cxn>
              <a:cxn ang="0">
                <a:pos x="T2" y="T3"/>
              </a:cxn>
              <a:cxn ang="0">
                <a:pos x="T4" y="T5"/>
              </a:cxn>
              <a:cxn ang="0">
                <a:pos x="T6" y="T7"/>
              </a:cxn>
            </a:cxnLst>
            <a:rect l="0" t="0" r="r" b="b"/>
            <a:pathLst>
              <a:path w="1315" h="590">
                <a:moveTo>
                  <a:pt x="1315" y="0"/>
                </a:moveTo>
                <a:lnTo>
                  <a:pt x="0" y="590"/>
                </a:lnTo>
                <a:lnTo>
                  <a:pt x="1315" y="590"/>
                </a:lnTo>
                <a:lnTo>
                  <a:pt x="1315" y="0"/>
                </a:lnTo>
                <a:close/>
              </a:path>
            </a:pathLst>
          </a:custGeom>
          <a:gradFill rotWithShape="1">
            <a:gsLst>
              <a:gs pos="0">
                <a:srgbClr val="FFFFFF"/>
              </a:gs>
              <a:gs pos="100000">
                <a:srgbClr val="FFFFFF">
                  <a:lumMod val="85000"/>
                </a:srgbClr>
              </a:gs>
            </a:gsLst>
            <a:lin ang="5400000" scaled="1"/>
          </a:gradFill>
          <a:ln>
            <a:noFill/>
          </a:ln>
          <a:effectLst/>
        </p:spPr>
        <p:txBody>
          <a:bodyPr wrap="none" lIns="117199" tIns="58599" rIns="117199" bIns="58599" anchor="ctr"/>
          <a:lstStyle/>
          <a:p>
            <a:pPr>
              <a:defRPr/>
            </a:pPr>
            <a:endParaRPr lang="zh-CN" altLang="en-US" kern="0" dirty="0">
              <a:solidFill>
                <a:srgbClr val="000000"/>
              </a:solidFill>
              <a:latin typeface="Arial" charset="0"/>
              <a:ea typeface="微软雅黑" panose="020B0503020204020204" pitchFamily="34" charset="-122"/>
            </a:endParaRPr>
          </a:p>
        </p:txBody>
      </p:sp>
      <p:sp>
        <p:nvSpPr>
          <p:cNvPr id="5" name="Freeform 41"/>
          <p:cNvSpPr>
            <a:spLocks/>
          </p:cNvSpPr>
          <p:nvPr/>
        </p:nvSpPr>
        <p:spPr bwMode="auto">
          <a:xfrm flipH="1">
            <a:off x="6294984" y="2379768"/>
            <a:ext cx="2316248" cy="732708"/>
          </a:xfrm>
          <a:custGeom>
            <a:avLst/>
            <a:gdLst>
              <a:gd name="T0" fmla="*/ 1315 w 1315"/>
              <a:gd name="T1" fmla="*/ 0 h 590"/>
              <a:gd name="T2" fmla="*/ 0 w 1315"/>
              <a:gd name="T3" fmla="*/ 590 h 590"/>
              <a:gd name="T4" fmla="*/ 1315 w 1315"/>
              <a:gd name="T5" fmla="*/ 590 h 590"/>
              <a:gd name="T6" fmla="*/ 1315 w 1315"/>
              <a:gd name="T7" fmla="*/ 0 h 590"/>
            </a:gdLst>
            <a:ahLst/>
            <a:cxnLst>
              <a:cxn ang="0">
                <a:pos x="T0" y="T1"/>
              </a:cxn>
              <a:cxn ang="0">
                <a:pos x="T2" y="T3"/>
              </a:cxn>
              <a:cxn ang="0">
                <a:pos x="T4" y="T5"/>
              </a:cxn>
              <a:cxn ang="0">
                <a:pos x="T6" y="T7"/>
              </a:cxn>
            </a:cxnLst>
            <a:rect l="0" t="0" r="r" b="b"/>
            <a:pathLst>
              <a:path w="1315" h="590">
                <a:moveTo>
                  <a:pt x="1315" y="0"/>
                </a:moveTo>
                <a:lnTo>
                  <a:pt x="0" y="590"/>
                </a:lnTo>
                <a:lnTo>
                  <a:pt x="1315" y="590"/>
                </a:lnTo>
                <a:lnTo>
                  <a:pt x="1315" y="0"/>
                </a:lnTo>
                <a:close/>
              </a:path>
            </a:pathLst>
          </a:custGeom>
          <a:gradFill rotWithShape="1">
            <a:gsLst>
              <a:gs pos="0">
                <a:srgbClr val="FFFFFF"/>
              </a:gs>
              <a:gs pos="100000">
                <a:srgbClr val="FFFFFF">
                  <a:lumMod val="85000"/>
                </a:srgbClr>
              </a:gs>
            </a:gsLst>
            <a:lin ang="5400000" scaled="1"/>
          </a:gradFill>
          <a:ln>
            <a:noFill/>
          </a:ln>
          <a:effectLst/>
        </p:spPr>
        <p:txBody>
          <a:bodyPr wrap="none" lIns="117199" tIns="58599" rIns="117199" bIns="58599" anchor="ctr"/>
          <a:lstStyle/>
          <a:p>
            <a:pPr>
              <a:defRPr/>
            </a:pPr>
            <a:endParaRPr lang="zh-CN" altLang="en-US" kern="0" dirty="0">
              <a:solidFill>
                <a:srgbClr val="000000"/>
              </a:solidFill>
              <a:latin typeface="Arial" charset="0"/>
              <a:ea typeface="微软雅黑" panose="020B0503020204020204" pitchFamily="34" charset="-122"/>
            </a:endParaRPr>
          </a:p>
        </p:txBody>
      </p:sp>
      <p:grpSp>
        <p:nvGrpSpPr>
          <p:cNvPr id="6" name="组合 5"/>
          <p:cNvGrpSpPr/>
          <p:nvPr/>
        </p:nvGrpSpPr>
        <p:grpSpPr>
          <a:xfrm>
            <a:off x="1098490" y="3253554"/>
            <a:ext cx="2179844" cy="2046427"/>
            <a:chOff x="339778" y="3334493"/>
            <a:chExt cx="2215948" cy="2310633"/>
          </a:xfrm>
        </p:grpSpPr>
        <p:sp>
          <p:nvSpPr>
            <p:cNvPr id="7" name="AutoShape 39"/>
            <p:cNvSpPr>
              <a:spLocks noChangeArrowheads="1"/>
            </p:cNvSpPr>
            <p:nvPr/>
          </p:nvSpPr>
          <p:spPr bwMode="auto">
            <a:xfrm>
              <a:off x="339778" y="3334493"/>
              <a:ext cx="2215948" cy="2310633"/>
            </a:xfrm>
            <a:prstGeom prst="roundRect">
              <a:avLst>
                <a:gd name="adj" fmla="val 4060"/>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headEnd/>
              <a:tailEnd/>
            </a:ln>
            <a:effectLst/>
          </p:spPr>
          <p:txBody>
            <a:bodyPr vert="horz" wrap="none" lIns="91419" tIns="45709" rIns="91419" bIns="45709" numCol="1" anchor="ctr" anchorCtr="0" compatLnSpc="1">
              <a:prstTxWarp prst="textNoShape">
                <a:avLst/>
              </a:prstTxWarp>
            </a:bodyPr>
            <a:lstStyle/>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endParaRPr lang="en-US" altLang="zh-CN" sz="1600" kern="0" dirty="0">
                <a:solidFill>
                  <a:srgbClr val="000000"/>
                </a:solidFill>
                <a:latin typeface="微软雅黑"/>
                <a:ea typeface="微软雅黑"/>
              </a:endParaRP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p:txBody>
        </p:sp>
        <p:sp>
          <p:nvSpPr>
            <p:cNvPr id="8" name="AutoShape 38"/>
            <p:cNvSpPr>
              <a:spLocks noChangeArrowheads="1"/>
            </p:cNvSpPr>
            <p:nvPr/>
          </p:nvSpPr>
          <p:spPr bwMode="auto">
            <a:xfrm>
              <a:off x="403038" y="3403000"/>
              <a:ext cx="2085764" cy="370141"/>
            </a:xfrm>
            <a:prstGeom prst="roundRect">
              <a:avLst>
                <a:gd name="adj" fmla="val 16667"/>
              </a:avLst>
            </a:prstGeom>
            <a:solidFill>
              <a:srgbClr val="2B83E5"/>
            </a:solidFill>
            <a:ln w="9525" algn="ctr">
              <a:noFill/>
              <a:miter lim="800000"/>
              <a:headEnd/>
              <a:tailEnd/>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ea typeface="微软雅黑" pitchFamily="34" charset="-122"/>
                  <a:cs typeface="Arial" pitchFamily="34" charset="0"/>
                </a:rPr>
                <a:t>标题文字内容</a:t>
              </a:r>
            </a:p>
          </p:txBody>
        </p:sp>
      </p:grpSp>
      <p:grpSp>
        <p:nvGrpSpPr>
          <p:cNvPr id="9" name="组合 8"/>
          <p:cNvGrpSpPr/>
          <p:nvPr/>
        </p:nvGrpSpPr>
        <p:grpSpPr>
          <a:xfrm>
            <a:off x="3691086" y="3253554"/>
            <a:ext cx="2179844" cy="2046427"/>
            <a:chOff x="2655908" y="3334493"/>
            <a:chExt cx="2215948" cy="2310633"/>
          </a:xfrm>
        </p:grpSpPr>
        <p:sp>
          <p:nvSpPr>
            <p:cNvPr id="10" name="AutoShape 49"/>
            <p:cNvSpPr>
              <a:spLocks noChangeArrowheads="1"/>
            </p:cNvSpPr>
            <p:nvPr/>
          </p:nvSpPr>
          <p:spPr bwMode="auto">
            <a:xfrm>
              <a:off x="2655908" y="3334493"/>
              <a:ext cx="2215948" cy="2310633"/>
            </a:xfrm>
            <a:prstGeom prst="roundRect">
              <a:avLst>
                <a:gd name="adj" fmla="val 4060"/>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headEnd/>
              <a:tailEnd/>
            </a:ln>
            <a:effectLst/>
          </p:spPr>
          <p:txBody>
            <a:bodyPr vert="horz" wrap="none" lIns="91419" tIns="45709" rIns="91419" bIns="45709" numCol="1" anchor="ctr" anchorCtr="0" compatLnSpc="1">
              <a:prstTxWarp prst="textNoShape">
                <a:avLst/>
              </a:prstTxWarp>
            </a:bodyPr>
            <a:lstStyle/>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endParaRPr lang="en-US" altLang="zh-CN" sz="1600" kern="0" dirty="0">
                <a:solidFill>
                  <a:srgbClr val="000000"/>
                </a:solidFill>
                <a:latin typeface="微软雅黑"/>
                <a:ea typeface="微软雅黑"/>
              </a:endParaRP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p:txBody>
        </p:sp>
        <p:sp>
          <p:nvSpPr>
            <p:cNvPr id="11" name="AutoShape 48"/>
            <p:cNvSpPr>
              <a:spLocks noChangeArrowheads="1"/>
            </p:cNvSpPr>
            <p:nvPr/>
          </p:nvSpPr>
          <p:spPr bwMode="auto">
            <a:xfrm>
              <a:off x="2719168" y="3403000"/>
              <a:ext cx="2085764" cy="370141"/>
            </a:xfrm>
            <a:prstGeom prst="roundRect">
              <a:avLst>
                <a:gd name="adj" fmla="val 16667"/>
              </a:avLst>
            </a:prstGeom>
            <a:solidFill>
              <a:srgbClr val="2B83E5"/>
            </a:solidFill>
            <a:ln w="9525" algn="ctr">
              <a:noFill/>
              <a:miter lim="800000"/>
              <a:headEnd/>
              <a:tailEnd/>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ea typeface="微软雅黑" pitchFamily="34" charset="-122"/>
                  <a:cs typeface="Arial" pitchFamily="34" charset="0"/>
                </a:rPr>
                <a:t>标题文字内容</a:t>
              </a:r>
            </a:p>
          </p:txBody>
        </p:sp>
      </p:grpSp>
      <p:grpSp>
        <p:nvGrpSpPr>
          <p:cNvPr id="12" name="组合 11"/>
          <p:cNvGrpSpPr/>
          <p:nvPr/>
        </p:nvGrpSpPr>
        <p:grpSpPr>
          <a:xfrm>
            <a:off x="6283682" y="3253554"/>
            <a:ext cx="2179844" cy="2046427"/>
            <a:chOff x="4972039" y="3334493"/>
            <a:chExt cx="2215948" cy="2310633"/>
          </a:xfrm>
        </p:grpSpPr>
        <p:sp>
          <p:nvSpPr>
            <p:cNvPr id="13" name="AutoShape 52"/>
            <p:cNvSpPr>
              <a:spLocks noChangeArrowheads="1"/>
            </p:cNvSpPr>
            <p:nvPr/>
          </p:nvSpPr>
          <p:spPr bwMode="auto">
            <a:xfrm>
              <a:off x="4972039" y="3334493"/>
              <a:ext cx="2215948" cy="2310633"/>
            </a:xfrm>
            <a:prstGeom prst="roundRect">
              <a:avLst>
                <a:gd name="adj" fmla="val 4060"/>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headEnd/>
              <a:tailEnd/>
            </a:ln>
            <a:effectLst/>
          </p:spPr>
          <p:txBody>
            <a:bodyPr vert="horz" wrap="none" lIns="91419" tIns="45709" rIns="91419" bIns="45709" numCol="1" anchor="ctr" anchorCtr="0" compatLnSpc="1">
              <a:prstTxWarp prst="textNoShape">
                <a:avLst/>
              </a:prstTxWarp>
            </a:bodyPr>
            <a:lstStyle/>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endParaRPr lang="en-US" altLang="zh-CN" sz="1600" kern="0" dirty="0">
                <a:solidFill>
                  <a:srgbClr val="000000"/>
                </a:solidFill>
                <a:latin typeface="微软雅黑"/>
                <a:ea typeface="微软雅黑"/>
              </a:endParaRP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p:txBody>
        </p:sp>
        <p:sp>
          <p:nvSpPr>
            <p:cNvPr id="14" name="AutoShape 51"/>
            <p:cNvSpPr>
              <a:spLocks noChangeArrowheads="1"/>
            </p:cNvSpPr>
            <p:nvPr/>
          </p:nvSpPr>
          <p:spPr bwMode="auto">
            <a:xfrm>
              <a:off x="5035299" y="3403000"/>
              <a:ext cx="2085764" cy="370141"/>
            </a:xfrm>
            <a:prstGeom prst="roundRect">
              <a:avLst>
                <a:gd name="adj" fmla="val 16667"/>
              </a:avLst>
            </a:prstGeom>
            <a:solidFill>
              <a:srgbClr val="2B83E5"/>
            </a:solidFill>
            <a:ln w="9525" algn="ctr">
              <a:noFill/>
              <a:miter lim="800000"/>
              <a:headEnd/>
              <a:tailEnd/>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ea typeface="微软雅黑" pitchFamily="34" charset="-122"/>
                  <a:cs typeface="Arial" pitchFamily="34" charset="0"/>
                </a:rPr>
                <a:t>标题文字内容</a:t>
              </a:r>
            </a:p>
          </p:txBody>
        </p:sp>
      </p:grpSp>
      <p:grpSp>
        <p:nvGrpSpPr>
          <p:cNvPr id="15" name="组合 14"/>
          <p:cNvGrpSpPr/>
          <p:nvPr/>
        </p:nvGrpSpPr>
        <p:grpSpPr>
          <a:xfrm>
            <a:off x="8876275" y="3253554"/>
            <a:ext cx="2179844" cy="2046427"/>
            <a:chOff x="7290002" y="3334493"/>
            <a:chExt cx="2215948" cy="2310633"/>
          </a:xfrm>
        </p:grpSpPr>
        <p:sp>
          <p:nvSpPr>
            <p:cNvPr id="16" name="AutoShape 55"/>
            <p:cNvSpPr>
              <a:spLocks noChangeArrowheads="1"/>
            </p:cNvSpPr>
            <p:nvPr/>
          </p:nvSpPr>
          <p:spPr bwMode="auto">
            <a:xfrm>
              <a:off x="7290002" y="3334493"/>
              <a:ext cx="2215948" cy="2310633"/>
            </a:xfrm>
            <a:prstGeom prst="roundRect">
              <a:avLst>
                <a:gd name="adj" fmla="val 4060"/>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headEnd/>
              <a:tailEnd/>
            </a:ln>
            <a:effectLst/>
          </p:spPr>
          <p:txBody>
            <a:bodyPr vert="horz" wrap="none" lIns="91419" tIns="45709" rIns="91419" bIns="45709" numCol="1" anchor="ctr" anchorCtr="0" compatLnSpc="1">
              <a:prstTxWarp prst="textNoShape">
                <a:avLst/>
              </a:prstTxWarp>
            </a:bodyPr>
            <a:lstStyle/>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endParaRPr lang="en-US" altLang="zh-CN" sz="1600" kern="0" dirty="0">
                <a:solidFill>
                  <a:srgbClr val="000000"/>
                </a:solidFill>
                <a:latin typeface="微软雅黑"/>
                <a:ea typeface="微软雅黑"/>
              </a:endParaRP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a:p>
              <a:pPr algn="ctr">
                <a:lnSpc>
                  <a:spcPct val="150000"/>
                </a:lnSpc>
                <a:buClr>
                  <a:srgbClr val="007EEA"/>
                </a:buClr>
                <a:defRPr/>
              </a:pPr>
              <a:r>
                <a:rPr lang="zh-CN" altLang="en-US" sz="1600" kern="0" dirty="0">
                  <a:solidFill>
                    <a:srgbClr val="000000"/>
                  </a:solidFill>
                  <a:latin typeface="微软雅黑"/>
                  <a:ea typeface="微软雅黑"/>
                </a:rPr>
                <a:t>单击此处添加文字内容</a:t>
              </a:r>
            </a:p>
          </p:txBody>
        </p:sp>
        <p:sp>
          <p:nvSpPr>
            <p:cNvPr id="17" name="AutoShape 54"/>
            <p:cNvSpPr>
              <a:spLocks noChangeArrowheads="1"/>
            </p:cNvSpPr>
            <p:nvPr/>
          </p:nvSpPr>
          <p:spPr bwMode="auto">
            <a:xfrm>
              <a:off x="7353262" y="3403000"/>
              <a:ext cx="2085764" cy="370141"/>
            </a:xfrm>
            <a:prstGeom prst="roundRect">
              <a:avLst>
                <a:gd name="adj" fmla="val 16667"/>
              </a:avLst>
            </a:prstGeom>
            <a:solidFill>
              <a:srgbClr val="2B83E5"/>
            </a:solidFill>
            <a:ln w="9525" algn="ctr">
              <a:noFill/>
              <a:miter lim="800000"/>
              <a:headEnd/>
              <a:tailEnd/>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ea typeface="微软雅黑" pitchFamily="34" charset="-122"/>
                  <a:cs typeface="Arial" pitchFamily="34" charset="0"/>
                </a:rPr>
                <a:t>标题文字内容</a:t>
              </a:r>
            </a:p>
          </p:txBody>
        </p:sp>
      </p:grpSp>
      <p:grpSp>
        <p:nvGrpSpPr>
          <p:cNvPr id="18" name="组合 17"/>
          <p:cNvGrpSpPr/>
          <p:nvPr/>
        </p:nvGrpSpPr>
        <p:grpSpPr>
          <a:xfrm>
            <a:off x="5181881" y="1026975"/>
            <a:ext cx="1739037" cy="1618415"/>
            <a:chOff x="3778670" y="1197833"/>
            <a:chExt cx="1507427" cy="1558181"/>
          </a:xfrm>
        </p:grpSpPr>
        <p:grpSp>
          <p:nvGrpSpPr>
            <p:cNvPr id="19" name="组合 18"/>
            <p:cNvGrpSpPr/>
            <p:nvPr/>
          </p:nvGrpSpPr>
          <p:grpSpPr>
            <a:xfrm>
              <a:off x="3778670" y="1207760"/>
              <a:ext cx="1507427" cy="1548254"/>
              <a:chOff x="-2175792" y="3087687"/>
              <a:chExt cx="1524000" cy="1565276"/>
            </a:xfrm>
          </p:grpSpPr>
          <p:sp>
            <p:nvSpPr>
              <p:cNvPr id="21" name="Oval 12"/>
              <p:cNvSpPr>
                <a:spLocks noChangeArrowheads="1"/>
              </p:cNvSpPr>
              <p:nvPr/>
            </p:nvSpPr>
            <p:spPr bwMode="auto">
              <a:xfrm>
                <a:off x="-2175792" y="4076700"/>
                <a:ext cx="1524000" cy="576263"/>
              </a:xfrm>
              <a:prstGeom prst="ellipse">
                <a:avLst/>
              </a:prstGeom>
              <a:gradFill rotWithShape="1">
                <a:gsLst>
                  <a:gs pos="0">
                    <a:srgbClr val="000000"/>
                  </a:gs>
                  <a:gs pos="100000">
                    <a:srgbClr val="000000">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599" kern="0" dirty="0">
                  <a:solidFill>
                    <a:srgbClr val="FFFFFF"/>
                  </a:solidFill>
                  <a:latin typeface="Arial" charset="0"/>
                  <a:ea typeface="微软雅黑" panose="020B0503020204020204" pitchFamily="34" charset="-122"/>
                </a:endParaRPr>
              </a:p>
            </p:txBody>
          </p:sp>
          <p:sp>
            <p:nvSpPr>
              <p:cNvPr id="22" name="Oval 13"/>
              <p:cNvSpPr>
                <a:spLocks noChangeArrowheads="1"/>
              </p:cNvSpPr>
              <p:nvPr/>
            </p:nvSpPr>
            <p:spPr bwMode="auto">
              <a:xfrm>
                <a:off x="-2104355" y="3087687"/>
                <a:ext cx="1384300" cy="1370013"/>
              </a:xfrm>
              <a:prstGeom prst="ellipse">
                <a:avLst/>
              </a:prstGeom>
              <a:solidFill>
                <a:srgbClr val="2B83E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zh-CN" altLang="en-US" sz="2799" b="1" kern="0" dirty="0">
                    <a:solidFill>
                      <a:srgbClr val="FFFFFF"/>
                    </a:solidFill>
                    <a:latin typeface="微软雅黑"/>
                    <a:ea typeface="微软雅黑"/>
                  </a:rPr>
                  <a:t>仍需努力</a:t>
                </a:r>
                <a:endParaRPr lang="en-US" altLang="zh-CN" sz="2799" b="1" kern="0" dirty="0">
                  <a:solidFill>
                    <a:srgbClr val="FFFFFF"/>
                  </a:solidFill>
                  <a:latin typeface="微软雅黑"/>
                  <a:ea typeface="微软雅黑"/>
                </a:endParaRPr>
              </a:p>
            </p:txBody>
          </p:sp>
        </p:grpSp>
        <p:sp>
          <p:nvSpPr>
            <p:cNvPr id="20" name="Freeform 12"/>
            <p:cNvSpPr>
              <a:spLocks/>
            </p:cNvSpPr>
            <p:nvPr/>
          </p:nvSpPr>
          <p:spPr bwMode="auto">
            <a:xfrm>
              <a:off x="3930278" y="1197833"/>
              <a:ext cx="1214000" cy="402640"/>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FFFFFF">
                    <a:gamma/>
                    <a:shade val="46275"/>
                    <a:invGamma/>
                    <a:alpha val="0"/>
                  </a:srgbClr>
                </a:gs>
              </a:gsLst>
              <a:lin ang="5400000" scaled="1"/>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pPr>
                <a:defRPr/>
              </a:pPr>
              <a:endParaRPr lang="zh-CN" altLang="en-US" kern="0" dirty="0">
                <a:solidFill>
                  <a:srgbClr val="000000"/>
                </a:solidFill>
                <a:latin typeface="Arial" charset="0"/>
                <a:ea typeface="微软雅黑" panose="020B0503020204020204" pitchFamily="34" charset="-122"/>
              </a:endParaRPr>
            </a:p>
          </p:txBody>
        </p:sp>
      </p:grpSp>
      <p:sp>
        <p:nvSpPr>
          <p:cNvPr id="25" name="TextBox 24"/>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不足之处</a:t>
            </a:r>
          </a:p>
        </p:txBody>
      </p:sp>
    </p:spTree>
    <p:extLst>
      <p:ext uri="{BB962C8B-B14F-4D97-AF65-F5344CB8AC3E}">
        <p14:creationId xmlns:p14="http://schemas.microsoft.com/office/powerpoint/2010/main" val="214199688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42"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par>
                                <p:cTn id="17" presetID="22" presetClass="entr" presetSubtype="1" fill="hold" grpId="0" nodeType="withEffect">
                                  <p:stCondLst>
                                    <p:cond delay="10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par>
                                <p:cTn id="20" presetID="22" presetClass="entr" presetSubtype="1" fill="hold" grpId="0" nodeType="withEffect">
                                  <p:stCondLst>
                                    <p:cond delay="20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par>
                                <p:cTn id="23" presetID="22" presetClass="entr" presetSubtype="1" fill="hold" grpId="0" nodeType="withEffect">
                                  <p:stCondLst>
                                    <p:cond delay="30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par>
                          <p:cTn id="26" fill="hold">
                            <p:stCondLst>
                              <p:cond delay="1800"/>
                            </p:stCondLst>
                            <p:childTnLst>
                              <p:par>
                                <p:cTn id="27" presetID="42"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改善对策</a:t>
            </a:r>
          </a:p>
        </p:txBody>
      </p:sp>
      <p:cxnSp>
        <p:nvCxnSpPr>
          <p:cNvPr id="24" name="直接连接符 23"/>
          <p:cNvCxnSpPr/>
          <p:nvPr/>
        </p:nvCxnSpPr>
        <p:spPr>
          <a:xfrm>
            <a:off x="2626794" y="2373502"/>
            <a:ext cx="2129339" cy="213011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571985" y="2373503"/>
            <a:ext cx="1064671" cy="106505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8975960" y="3438558"/>
            <a:ext cx="1064671" cy="1065054"/>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743562" y="2373502"/>
            <a:ext cx="2129339" cy="213011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859316" y="2373502"/>
            <a:ext cx="2129339" cy="213011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3" descr="FD1DDF730CE4456e89755B07FE1653D0# #Rectangle 13"/>
          <p:cNvSpPr>
            <a:spLocks noChangeArrowheads="1"/>
          </p:cNvSpPr>
          <p:nvPr/>
        </p:nvSpPr>
        <p:spPr bwMode="auto">
          <a:xfrm>
            <a:off x="1905946" y="4974728"/>
            <a:ext cx="2319867" cy="76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latin typeface="+mj-ea"/>
                <a:ea typeface="+mj-ea"/>
              </a:rPr>
              <a:t>单击此处添加简短说明，</a:t>
            </a:r>
            <a:endParaRPr lang="en-US" altLang="zh-CN" sz="1400" dirty="0">
              <a:latin typeface="+mj-ea"/>
              <a:ea typeface="+mj-ea"/>
            </a:endParaRPr>
          </a:p>
          <a:p>
            <a:pPr eaLnBrk="1" hangingPunct="1">
              <a:spcBef>
                <a:spcPct val="0"/>
              </a:spcBef>
              <a:buNone/>
              <a:defRPr/>
            </a:pPr>
            <a:r>
              <a:rPr lang="zh-CN" altLang="en-US" sz="1400" dirty="0">
                <a:latin typeface="+mj-ea"/>
                <a:ea typeface="+mj-ea"/>
              </a:rPr>
              <a:t>添加简短说明文字，</a:t>
            </a:r>
            <a:endParaRPr lang="en-US" altLang="zh-CN" sz="1400" dirty="0">
              <a:latin typeface="+mj-ea"/>
              <a:ea typeface="+mj-ea"/>
            </a:endParaRPr>
          </a:p>
          <a:p>
            <a:pPr eaLnBrk="1" hangingPunct="1">
              <a:spcBef>
                <a:spcPct val="0"/>
              </a:spcBef>
              <a:buNone/>
              <a:defRPr/>
            </a:pPr>
            <a:r>
              <a:rPr lang="zh-CN" altLang="en-US" sz="1400" dirty="0">
                <a:latin typeface="+mj-ea"/>
                <a:ea typeface="+mj-ea"/>
              </a:rPr>
              <a:t>具体说明文字添加此处。</a:t>
            </a:r>
            <a:endParaRPr lang="en-US" altLang="zh-CN" sz="1400" dirty="0">
              <a:latin typeface="+mj-ea"/>
              <a:ea typeface="+mj-ea"/>
            </a:endParaRPr>
          </a:p>
        </p:txBody>
      </p:sp>
      <p:grpSp>
        <p:nvGrpSpPr>
          <p:cNvPr id="31" name="组合 30"/>
          <p:cNvGrpSpPr/>
          <p:nvPr/>
        </p:nvGrpSpPr>
        <p:grpSpPr>
          <a:xfrm>
            <a:off x="1588608" y="2766481"/>
            <a:ext cx="2111471" cy="2112235"/>
            <a:chOff x="1369994" y="2067694"/>
            <a:chExt cx="1584176" cy="1584176"/>
          </a:xfrm>
          <a:solidFill>
            <a:srgbClr val="2B83E5"/>
          </a:solidFill>
        </p:grpSpPr>
        <p:sp>
          <p:nvSpPr>
            <p:cNvPr id="32" name="菱形 31"/>
            <p:cNvSpPr/>
            <p:nvPr/>
          </p:nvSpPr>
          <p:spPr>
            <a:xfrm>
              <a:off x="1369994" y="2067694"/>
              <a:ext cx="1584176" cy="158417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flipH="1">
              <a:off x="1608084" y="2721283"/>
              <a:ext cx="1061967" cy="253857"/>
            </a:xfrm>
            <a:prstGeom prst="rect">
              <a:avLst/>
            </a:prstGeom>
            <a:grp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grpSp>
        <p:nvGrpSpPr>
          <p:cNvPr id="34" name="组合 33"/>
          <p:cNvGrpSpPr/>
          <p:nvPr/>
        </p:nvGrpSpPr>
        <p:grpSpPr>
          <a:xfrm>
            <a:off x="3717851" y="1998396"/>
            <a:ext cx="2111471" cy="2112235"/>
            <a:chOff x="3029144" y="1491630"/>
            <a:chExt cx="1584176" cy="1584176"/>
          </a:xfrm>
          <a:solidFill>
            <a:schemeClr val="accent1">
              <a:lumMod val="75000"/>
            </a:schemeClr>
          </a:solidFill>
        </p:grpSpPr>
        <p:sp>
          <p:nvSpPr>
            <p:cNvPr id="35" name="菱形 34"/>
            <p:cNvSpPr/>
            <p:nvPr/>
          </p:nvSpPr>
          <p:spPr>
            <a:xfrm>
              <a:off x="3029144" y="1491630"/>
              <a:ext cx="1584176" cy="158417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flipH="1">
              <a:off x="3267234" y="2145219"/>
              <a:ext cx="1061967" cy="253857"/>
            </a:xfrm>
            <a:prstGeom prst="rect">
              <a:avLst/>
            </a:prstGeom>
            <a:grp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grpSp>
        <p:nvGrpSpPr>
          <p:cNvPr id="37" name="组合 36"/>
          <p:cNvGrpSpPr/>
          <p:nvPr/>
        </p:nvGrpSpPr>
        <p:grpSpPr>
          <a:xfrm>
            <a:off x="5836213" y="2766481"/>
            <a:ext cx="2111471" cy="2112235"/>
            <a:chOff x="4577170" y="2067694"/>
            <a:chExt cx="1584176" cy="1584176"/>
          </a:xfrm>
          <a:solidFill>
            <a:srgbClr val="2B83E5"/>
          </a:solidFill>
        </p:grpSpPr>
        <p:sp>
          <p:nvSpPr>
            <p:cNvPr id="38" name="菱形 37"/>
            <p:cNvSpPr/>
            <p:nvPr/>
          </p:nvSpPr>
          <p:spPr>
            <a:xfrm>
              <a:off x="4577170" y="2067694"/>
              <a:ext cx="1584176" cy="158417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flipH="1">
              <a:off x="4815260" y="2721283"/>
              <a:ext cx="1061967" cy="253857"/>
            </a:xfrm>
            <a:prstGeom prst="rect">
              <a:avLst/>
            </a:prstGeom>
            <a:grp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grpSp>
        <p:nvGrpSpPr>
          <p:cNvPr id="40" name="组合 39"/>
          <p:cNvGrpSpPr/>
          <p:nvPr/>
        </p:nvGrpSpPr>
        <p:grpSpPr>
          <a:xfrm>
            <a:off x="7939808" y="1998396"/>
            <a:ext cx="2111471" cy="2112235"/>
            <a:chOff x="6145277" y="1491630"/>
            <a:chExt cx="1584176" cy="1584176"/>
          </a:xfrm>
          <a:solidFill>
            <a:schemeClr val="accent1">
              <a:lumMod val="75000"/>
            </a:schemeClr>
          </a:solidFill>
        </p:grpSpPr>
        <p:sp>
          <p:nvSpPr>
            <p:cNvPr id="41" name="菱形 40"/>
            <p:cNvSpPr/>
            <p:nvPr/>
          </p:nvSpPr>
          <p:spPr>
            <a:xfrm>
              <a:off x="6145277" y="1491630"/>
              <a:ext cx="1584176" cy="1584176"/>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flipH="1">
              <a:off x="6383367" y="2145219"/>
              <a:ext cx="1061967" cy="253857"/>
            </a:xfrm>
            <a:prstGeom prst="rect">
              <a:avLst/>
            </a:prstGeom>
            <a:grp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sp>
        <p:nvSpPr>
          <p:cNvPr id="43" name="Rectangle 13" descr="FD1DDF730CE4456e89755B07FE1653D0# #Rectangle 13"/>
          <p:cNvSpPr>
            <a:spLocks noChangeArrowheads="1"/>
          </p:cNvSpPr>
          <p:nvPr/>
        </p:nvSpPr>
        <p:spPr bwMode="auto">
          <a:xfrm>
            <a:off x="4035189" y="1230311"/>
            <a:ext cx="2319867" cy="76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latin typeface="+mj-ea"/>
                <a:ea typeface="+mj-ea"/>
              </a:rPr>
              <a:t>单击此处添加简短说明，</a:t>
            </a:r>
            <a:endParaRPr lang="en-US" altLang="zh-CN" sz="1400" dirty="0">
              <a:latin typeface="+mj-ea"/>
              <a:ea typeface="+mj-ea"/>
            </a:endParaRPr>
          </a:p>
          <a:p>
            <a:pPr eaLnBrk="1" hangingPunct="1">
              <a:spcBef>
                <a:spcPct val="0"/>
              </a:spcBef>
              <a:buNone/>
              <a:defRPr/>
            </a:pPr>
            <a:r>
              <a:rPr lang="zh-CN" altLang="en-US" sz="1400" dirty="0">
                <a:latin typeface="+mj-ea"/>
                <a:ea typeface="+mj-ea"/>
              </a:rPr>
              <a:t>添加简短说明文字，</a:t>
            </a:r>
            <a:endParaRPr lang="en-US" altLang="zh-CN" sz="1400" dirty="0">
              <a:latin typeface="+mj-ea"/>
              <a:ea typeface="+mj-ea"/>
            </a:endParaRPr>
          </a:p>
          <a:p>
            <a:pPr eaLnBrk="1" hangingPunct="1">
              <a:spcBef>
                <a:spcPct val="0"/>
              </a:spcBef>
              <a:buNone/>
              <a:defRPr/>
            </a:pPr>
            <a:r>
              <a:rPr lang="zh-CN" altLang="en-US" sz="1400" dirty="0">
                <a:latin typeface="+mj-ea"/>
                <a:ea typeface="+mj-ea"/>
              </a:rPr>
              <a:t>具体说明文字添加此处。</a:t>
            </a:r>
            <a:endParaRPr lang="en-US" altLang="zh-CN" sz="1400" dirty="0">
              <a:latin typeface="+mj-ea"/>
              <a:ea typeface="+mj-ea"/>
            </a:endParaRPr>
          </a:p>
        </p:txBody>
      </p:sp>
      <p:sp>
        <p:nvSpPr>
          <p:cNvPr id="44" name="Rectangle 13" descr="FD1DDF730CE4456e89755B07FE1653D0# #Rectangle 13"/>
          <p:cNvSpPr>
            <a:spLocks noChangeArrowheads="1"/>
          </p:cNvSpPr>
          <p:nvPr/>
        </p:nvSpPr>
        <p:spPr bwMode="auto">
          <a:xfrm>
            <a:off x="6153551" y="4974728"/>
            <a:ext cx="2319867" cy="76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latin typeface="+mj-ea"/>
                <a:ea typeface="+mj-ea"/>
              </a:rPr>
              <a:t>单击此处添加简短说明，</a:t>
            </a:r>
            <a:endParaRPr lang="en-US" altLang="zh-CN" sz="1400" dirty="0">
              <a:latin typeface="+mj-ea"/>
              <a:ea typeface="+mj-ea"/>
            </a:endParaRPr>
          </a:p>
          <a:p>
            <a:pPr eaLnBrk="1" hangingPunct="1">
              <a:spcBef>
                <a:spcPct val="0"/>
              </a:spcBef>
              <a:buNone/>
              <a:defRPr/>
            </a:pPr>
            <a:r>
              <a:rPr lang="zh-CN" altLang="en-US" sz="1400" dirty="0">
                <a:latin typeface="+mj-ea"/>
                <a:ea typeface="+mj-ea"/>
              </a:rPr>
              <a:t>添加简短说明文字，</a:t>
            </a:r>
            <a:endParaRPr lang="en-US" altLang="zh-CN" sz="1400" dirty="0">
              <a:latin typeface="+mj-ea"/>
              <a:ea typeface="+mj-ea"/>
            </a:endParaRPr>
          </a:p>
          <a:p>
            <a:pPr eaLnBrk="1" hangingPunct="1">
              <a:spcBef>
                <a:spcPct val="0"/>
              </a:spcBef>
              <a:buNone/>
              <a:defRPr/>
            </a:pPr>
            <a:r>
              <a:rPr lang="zh-CN" altLang="en-US" sz="1400" dirty="0">
                <a:latin typeface="+mj-ea"/>
                <a:ea typeface="+mj-ea"/>
              </a:rPr>
              <a:t>具体说明文字添加此处。</a:t>
            </a:r>
            <a:endParaRPr lang="en-US" altLang="zh-CN" sz="1400" dirty="0">
              <a:latin typeface="+mj-ea"/>
              <a:ea typeface="+mj-ea"/>
            </a:endParaRPr>
          </a:p>
        </p:txBody>
      </p:sp>
      <p:sp>
        <p:nvSpPr>
          <p:cNvPr id="45" name="Rectangle 13" descr="FD1DDF730CE4456e89755B07FE1653D0# #Rectangle 13"/>
          <p:cNvSpPr>
            <a:spLocks noChangeArrowheads="1"/>
          </p:cNvSpPr>
          <p:nvPr/>
        </p:nvSpPr>
        <p:spPr bwMode="auto">
          <a:xfrm>
            <a:off x="8257146" y="1230311"/>
            <a:ext cx="2319867" cy="76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00" dirty="0">
                <a:latin typeface="+mj-ea"/>
                <a:ea typeface="+mj-ea"/>
              </a:rPr>
              <a:t>单击此处添加简短说明，</a:t>
            </a:r>
            <a:endParaRPr lang="en-US" altLang="zh-CN" sz="1400" dirty="0">
              <a:latin typeface="+mj-ea"/>
              <a:ea typeface="+mj-ea"/>
            </a:endParaRPr>
          </a:p>
          <a:p>
            <a:pPr eaLnBrk="1" hangingPunct="1">
              <a:spcBef>
                <a:spcPct val="0"/>
              </a:spcBef>
              <a:buNone/>
              <a:defRPr/>
            </a:pPr>
            <a:r>
              <a:rPr lang="zh-CN" altLang="en-US" sz="1400" dirty="0">
                <a:latin typeface="+mj-ea"/>
                <a:ea typeface="+mj-ea"/>
              </a:rPr>
              <a:t>添加简短说明文字，</a:t>
            </a:r>
            <a:endParaRPr lang="en-US" altLang="zh-CN" sz="1400" dirty="0">
              <a:latin typeface="+mj-ea"/>
              <a:ea typeface="+mj-ea"/>
            </a:endParaRPr>
          </a:p>
          <a:p>
            <a:pPr eaLnBrk="1" hangingPunct="1">
              <a:spcBef>
                <a:spcPct val="0"/>
              </a:spcBef>
              <a:buNone/>
              <a:defRPr/>
            </a:pPr>
            <a:r>
              <a:rPr lang="zh-CN" altLang="en-US" sz="1400" dirty="0">
                <a:latin typeface="+mj-ea"/>
                <a:ea typeface="+mj-ea"/>
              </a:rPr>
              <a:t>具体说明文字添加此处。</a:t>
            </a:r>
            <a:endParaRPr lang="en-US" altLang="zh-CN" sz="1400" dirty="0">
              <a:latin typeface="+mj-ea"/>
              <a:ea typeface="+mj-ea"/>
            </a:endParaRPr>
          </a:p>
        </p:txBody>
      </p:sp>
    </p:spTree>
    <p:extLst>
      <p:ext uri="{BB962C8B-B14F-4D97-AF65-F5344CB8AC3E}">
        <p14:creationId xmlns:p14="http://schemas.microsoft.com/office/powerpoint/2010/main" val="479284991"/>
      </p:ext>
    </p:extLst>
  </p:cSld>
  <p:clrMapOvr>
    <a:masterClrMapping/>
  </p:clrMapOvr>
  <mc:AlternateContent xmlns:mc="http://schemas.openxmlformats.org/markup-compatibility/2006" xmlns:p14="http://schemas.microsoft.com/office/powerpoint/2010/main">
    <mc:Choice Requires="p14">
      <p:transition spd="slow" p14:dur="2500" advClick="0" advTm="3000">
        <p:checker/>
      </p:transition>
    </mc:Choice>
    <mc:Fallback xmlns="">
      <p:transition spd="slow" advClick="0"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300"/>
                                        <p:tgtEl>
                                          <p:spTgt spid="24"/>
                                        </p:tgtEl>
                                      </p:cBhvr>
                                    </p:animEffect>
                                  </p:childTnLst>
                                </p:cTn>
                              </p:par>
                            </p:childTnLst>
                          </p:cTn>
                        </p:par>
                        <p:par>
                          <p:cTn id="16" fill="hold">
                            <p:stCondLst>
                              <p:cond delay="1100"/>
                            </p:stCondLst>
                            <p:childTnLst>
                              <p:par>
                                <p:cTn id="17" presetID="22" presetClass="entr" presetSubtype="8"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300"/>
                                        <p:tgtEl>
                                          <p:spTgt spid="28"/>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300"/>
                                        <p:tgtEl>
                                          <p:spTgt spid="29"/>
                                        </p:tgtEl>
                                      </p:cBhvr>
                                    </p:animEffect>
                                  </p:childTnLst>
                                </p:cTn>
                              </p:par>
                            </p:childTnLst>
                          </p:cTn>
                        </p:par>
                        <p:par>
                          <p:cTn id="24" fill="hold">
                            <p:stCondLst>
                              <p:cond delay="17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300"/>
                                        <p:tgtEl>
                                          <p:spTgt spid="27"/>
                                        </p:tgtEl>
                                      </p:cBhvr>
                                    </p:animEffect>
                                  </p:childTnLst>
                                </p:cTn>
                              </p:par>
                            </p:childTnLst>
                          </p:cTn>
                        </p:par>
                        <p:par>
                          <p:cTn id="28" fill="hold">
                            <p:stCondLst>
                              <p:cond delay="2000"/>
                            </p:stCondLst>
                            <p:childTnLst>
                              <p:par>
                                <p:cTn id="29" presetID="47"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800"/>
                                        <p:tgtEl>
                                          <p:spTgt spid="31"/>
                                        </p:tgtEl>
                                      </p:cBhvr>
                                    </p:animEffect>
                                    <p:anim calcmode="lin" valueType="num">
                                      <p:cBhvr>
                                        <p:cTn id="32" dur="800" fill="hold"/>
                                        <p:tgtEl>
                                          <p:spTgt spid="31"/>
                                        </p:tgtEl>
                                        <p:attrNameLst>
                                          <p:attrName>ppt_x</p:attrName>
                                        </p:attrNameLst>
                                      </p:cBhvr>
                                      <p:tavLst>
                                        <p:tav tm="0">
                                          <p:val>
                                            <p:strVal val="#ppt_x"/>
                                          </p:val>
                                        </p:tav>
                                        <p:tav tm="100000">
                                          <p:val>
                                            <p:strVal val="#ppt_x"/>
                                          </p:val>
                                        </p:tav>
                                      </p:tavLst>
                                    </p:anim>
                                    <p:anim calcmode="lin" valueType="num">
                                      <p:cBhvr>
                                        <p:cTn id="33" dur="8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800"/>
                                        <p:tgtEl>
                                          <p:spTgt spid="30"/>
                                        </p:tgtEl>
                                      </p:cBhvr>
                                    </p:animEffect>
                                    <p:anim calcmode="lin" valueType="num">
                                      <p:cBhvr>
                                        <p:cTn id="37" dur="800" fill="hold"/>
                                        <p:tgtEl>
                                          <p:spTgt spid="30"/>
                                        </p:tgtEl>
                                        <p:attrNameLst>
                                          <p:attrName>ppt_x</p:attrName>
                                        </p:attrNameLst>
                                      </p:cBhvr>
                                      <p:tavLst>
                                        <p:tav tm="0">
                                          <p:val>
                                            <p:strVal val="#ppt_x"/>
                                          </p:val>
                                        </p:tav>
                                        <p:tav tm="100000">
                                          <p:val>
                                            <p:strVal val="#ppt_x"/>
                                          </p:val>
                                        </p:tav>
                                      </p:tavLst>
                                    </p:anim>
                                    <p:anim calcmode="lin" valueType="num">
                                      <p:cBhvr>
                                        <p:cTn id="38" dur="800" fill="hold"/>
                                        <p:tgtEl>
                                          <p:spTgt spid="30"/>
                                        </p:tgtEl>
                                        <p:attrNameLst>
                                          <p:attrName>ppt_y</p:attrName>
                                        </p:attrNameLst>
                                      </p:cBhvr>
                                      <p:tavLst>
                                        <p:tav tm="0">
                                          <p:val>
                                            <p:strVal val="#ppt_y+.1"/>
                                          </p:val>
                                        </p:tav>
                                        <p:tav tm="100000">
                                          <p:val>
                                            <p:strVal val="#ppt_y"/>
                                          </p:val>
                                        </p:tav>
                                      </p:tavLst>
                                    </p:anim>
                                  </p:childTnLst>
                                </p:cTn>
                              </p:par>
                            </p:childTnLst>
                          </p:cTn>
                        </p:par>
                        <p:par>
                          <p:cTn id="39" fill="hold">
                            <p:stCondLst>
                              <p:cond delay="2800"/>
                            </p:stCondLst>
                            <p:childTnLst>
                              <p:par>
                                <p:cTn id="40" presetID="42" presetClass="entr" presetSubtype="0"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800"/>
                                        <p:tgtEl>
                                          <p:spTgt spid="34"/>
                                        </p:tgtEl>
                                      </p:cBhvr>
                                    </p:animEffect>
                                    <p:anim calcmode="lin" valueType="num">
                                      <p:cBhvr>
                                        <p:cTn id="43" dur="800" fill="hold"/>
                                        <p:tgtEl>
                                          <p:spTgt spid="34"/>
                                        </p:tgtEl>
                                        <p:attrNameLst>
                                          <p:attrName>ppt_x</p:attrName>
                                        </p:attrNameLst>
                                      </p:cBhvr>
                                      <p:tavLst>
                                        <p:tav tm="0">
                                          <p:val>
                                            <p:strVal val="#ppt_x"/>
                                          </p:val>
                                        </p:tav>
                                        <p:tav tm="100000">
                                          <p:val>
                                            <p:strVal val="#ppt_x"/>
                                          </p:val>
                                        </p:tav>
                                      </p:tavLst>
                                    </p:anim>
                                    <p:anim calcmode="lin" valueType="num">
                                      <p:cBhvr>
                                        <p:cTn id="44" dur="800" fill="hold"/>
                                        <p:tgtEl>
                                          <p:spTgt spid="3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800"/>
                                        <p:tgtEl>
                                          <p:spTgt spid="43"/>
                                        </p:tgtEl>
                                      </p:cBhvr>
                                    </p:animEffect>
                                    <p:anim calcmode="lin" valueType="num">
                                      <p:cBhvr>
                                        <p:cTn id="48" dur="800" fill="hold"/>
                                        <p:tgtEl>
                                          <p:spTgt spid="43"/>
                                        </p:tgtEl>
                                        <p:attrNameLst>
                                          <p:attrName>ppt_x</p:attrName>
                                        </p:attrNameLst>
                                      </p:cBhvr>
                                      <p:tavLst>
                                        <p:tav tm="0">
                                          <p:val>
                                            <p:strVal val="#ppt_x"/>
                                          </p:val>
                                        </p:tav>
                                        <p:tav tm="100000">
                                          <p:val>
                                            <p:strVal val="#ppt_x"/>
                                          </p:val>
                                        </p:tav>
                                      </p:tavLst>
                                    </p:anim>
                                    <p:anim calcmode="lin" valueType="num">
                                      <p:cBhvr>
                                        <p:cTn id="49" dur="800" fill="hold"/>
                                        <p:tgtEl>
                                          <p:spTgt spid="43"/>
                                        </p:tgtEl>
                                        <p:attrNameLst>
                                          <p:attrName>ppt_y</p:attrName>
                                        </p:attrNameLst>
                                      </p:cBhvr>
                                      <p:tavLst>
                                        <p:tav tm="0">
                                          <p:val>
                                            <p:strVal val="#ppt_y-.1"/>
                                          </p:val>
                                        </p:tav>
                                        <p:tav tm="100000">
                                          <p:val>
                                            <p:strVal val="#ppt_y"/>
                                          </p:val>
                                        </p:tav>
                                      </p:tavLst>
                                    </p:anim>
                                  </p:childTnLst>
                                </p:cTn>
                              </p:par>
                            </p:childTnLst>
                          </p:cTn>
                        </p:par>
                        <p:par>
                          <p:cTn id="50" fill="hold">
                            <p:stCondLst>
                              <p:cond delay="3600"/>
                            </p:stCondLst>
                            <p:childTnLst>
                              <p:par>
                                <p:cTn id="51" presetID="47"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800"/>
                                        <p:tgtEl>
                                          <p:spTgt spid="37"/>
                                        </p:tgtEl>
                                      </p:cBhvr>
                                    </p:animEffect>
                                    <p:anim calcmode="lin" valueType="num">
                                      <p:cBhvr>
                                        <p:cTn id="54" dur="800" fill="hold"/>
                                        <p:tgtEl>
                                          <p:spTgt spid="37"/>
                                        </p:tgtEl>
                                        <p:attrNameLst>
                                          <p:attrName>ppt_x</p:attrName>
                                        </p:attrNameLst>
                                      </p:cBhvr>
                                      <p:tavLst>
                                        <p:tav tm="0">
                                          <p:val>
                                            <p:strVal val="#ppt_x"/>
                                          </p:val>
                                        </p:tav>
                                        <p:tav tm="100000">
                                          <p:val>
                                            <p:strVal val="#ppt_x"/>
                                          </p:val>
                                        </p:tav>
                                      </p:tavLst>
                                    </p:anim>
                                    <p:anim calcmode="lin" valueType="num">
                                      <p:cBhvr>
                                        <p:cTn id="55" dur="800" fill="hold"/>
                                        <p:tgtEl>
                                          <p:spTgt spid="3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800"/>
                                        <p:tgtEl>
                                          <p:spTgt spid="44"/>
                                        </p:tgtEl>
                                      </p:cBhvr>
                                    </p:animEffect>
                                    <p:anim calcmode="lin" valueType="num">
                                      <p:cBhvr>
                                        <p:cTn id="59" dur="800" fill="hold"/>
                                        <p:tgtEl>
                                          <p:spTgt spid="44"/>
                                        </p:tgtEl>
                                        <p:attrNameLst>
                                          <p:attrName>ppt_x</p:attrName>
                                        </p:attrNameLst>
                                      </p:cBhvr>
                                      <p:tavLst>
                                        <p:tav tm="0">
                                          <p:val>
                                            <p:strVal val="#ppt_x"/>
                                          </p:val>
                                        </p:tav>
                                        <p:tav tm="100000">
                                          <p:val>
                                            <p:strVal val="#ppt_x"/>
                                          </p:val>
                                        </p:tav>
                                      </p:tavLst>
                                    </p:anim>
                                    <p:anim calcmode="lin" valueType="num">
                                      <p:cBhvr>
                                        <p:cTn id="60" dur="800" fill="hold"/>
                                        <p:tgtEl>
                                          <p:spTgt spid="44"/>
                                        </p:tgtEl>
                                        <p:attrNameLst>
                                          <p:attrName>ppt_y</p:attrName>
                                        </p:attrNameLst>
                                      </p:cBhvr>
                                      <p:tavLst>
                                        <p:tav tm="0">
                                          <p:val>
                                            <p:strVal val="#ppt_y+.1"/>
                                          </p:val>
                                        </p:tav>
                                        <p:tav tm="100000">
                                          <p:val>
                                            <p:strVal val="#ppt_y"/>
                                          </p:val>
                                        </p:tav>
                                      </p:tavLst>
                                    </p:anim>
                                  </p:childTnLst>
                                </p:cTn>
                              </p:par>
                            </p:childTnLst>
                          </p:cTn>
                        </p:par>
                        <p:par>
                          <p:cTn id="61" fill="hold">
                            <p:stCondLst>
                              <p:cond delay="4400"/>
                            </p:stCondLst>
                            <p:childTnLst>
                              <p:par>
                                <p:cTn id="62" presetID="42" presetClass="entr" presetSubtype="0"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800"/>
                                        <p:tgtEl>
                                          <p:spTgt spid="40"/>
                                        </p:tgtEl>
                                      </p:cBhvr>
                                    </p:animEffect>
                                    <p:anim calcmode="lin" valueType="num">
                                      <p:cBhvr>
                                        <p:cTn id="65" dur="800" fill="hold"/>
                                        <p:tgtEl>
                                          <p:spTgt spid="40"/>
                                        </p:tgtEl>
                                        <p:attrNameLst>
                                          <p:attrName>ppt_x</p:attrName>
                                        </p:attrNameLst>
                                      </p:cBhvr>
                                      <p:tavLst>
                                        <p:tav tm="0">
                                          <p:val>
                                            <p:strVal val="#ppt_x"/>
                                          </p:val>
                                        </p:tav>
                                        <p:tav tm="100000">
                                          <p:val>
                                            <p:strVal val="#ppt_x"/>
                                          </p:val>
                                        </p:tav>
                                      </p:tavLst>
                                    </p:anim>
                                    <p:anim calcmode="lin" valueType="num">
                                      <p:cBhvr>
                                        <p:cTn id="66" dur="800" fill="hold"/>
                                        <p:tgtEl>
                                          <p:spTgt spid="40"/>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800"/>
                                        <p:tgtEl>
                                          <p:spTgt spid="45"/>
                                        </p:tgtEl>
                                      </p:cBhvr>
                                    </p:animEffect>
                                    <p:anim calcmode="lin" valueType="num">
                                      <p:cBhvr>
                                        <p:cTn id="70" dur="800" fill="hold"/>
                                        <p:tgtEl>
                                          <p:spTgt spid="45"/>
                                        </p:tgtEl>
                                        <p:attrNameLst>
                                          <p:attrName>ppt_x</p:attrName>
                                        </p:attrNameLst>
                                      </p:cBhvr>
                                      <p:tavLst>
                                        <p:tav tm="0">
                                          <p:val>
                                            <p:strVal val="#ppt_x"/>
                                          </p:val>
                                        </p:tav>
                                        <p:tav tm="100000">
                                          <p:val>
                                            <p:strVal val="#ppt_x"/>
                                          </p:val>
                                        </p:tav>
                                      </p:tavLst>
                                    </p:anim>
                                    <p:anim calcmode="lin" valueType="num">
                                      <p:cBhvr>
                                        <p:cTn id="71" dur="8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43" grpId="0"/>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推进计划</a:t>
            </a:r>
          </a:p>
        </p:txBody>
      </p:sp>
      <p:grpSp>
        <p:nvGrpSpPr>
          <p:cNvPr id="32" name="组合 31"/>
          <p:cNvGrpSpPr>
            <a:grpSpLocks noChangeAspect="1"/>
          </p:cNvGrpSpPr>
          <p:nvPr/>
        </p:nvGrpSpPr>
        <p:grpSpPr>
          <a:xfrm rot="5400000">
            <a:off x="9817780" y="2449832"/>
            <a:ext cx="373957" cy="248686"/>
            <a:chOff x="2881121" y="2516898"/>
            <a:chExt cx="376100" cy="250202"/>
          </a:xfrm>
          <a:solidFill>
            <a:schemeClr val="accent1"/>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539541" y="1124483"/>
            <a:ext cx="2804342" cy="1243816"/>
            <a:chOff x="6137721" y="568403"/>
            <a:chExt cx="2435756" cy="1079946"/>
          </a:xfrm>
        </p:grpSpPr>
        <p:sp>
          <p:nvSpPr>
            <p:cNvPr id="36" name="矩形 35"/>
            <p:cNvSpPr/>
            <p:nvPr/>
          </p:nvSpPr>
          <p:spPr>
            <a:xfrm>
              <a:off x="6137721" y="568403"/>
              <a:ext cx="2435756" cy="107994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6416881" y="798176"/>
              <a:ext cx="2098010" cy="790318"/>
              <a:chOff x="6465370" y="887065"/>
              <a:chExt cx="2098010" cy="790318"/>
            </a:xfrm>
          </p:grpSpPr>
          <p:sp>
            <p:nvSpPr>
              <p:cNvPr id="38" name="TextBox 37"/>
              <p:cNvSpPr txBox="1"/>
              <p:nvPr/>
            </p:nvSpPr>
            <p:spPr>
              <a:xfrm>
                <a:off x="6465370" y="887065"/>
                <a:ext cx="2098010" cy="467541"/>
              </a:xfrm>
              <a:prstGeom prst="rect">
                <a:avLst/>
              </a:prstGeom>
              <a:noFill/>
            </p:spPr>
            <p:txBody>
              <a:bodyPr wrap="none" rtlCol="0">
                <a:spAutoFit/>
              </a:bodyPr>
              <a:lstStyle/>
              <a:p>
                <a:r>
                  <a:rPr lang="zh-CN" altLang="en-US" sz="2899" dirty="0">
                    <a:solidFill>
                      <a:schemeClr val="bg1"/>
                    </a:solidFill>
                    <a:latin typeface="微软雅黑" panose="020B0503020204020204" pitchFamily="34" charset="-122"/>
                    <a:ea typeface="微软雅黑" panose="020B0503020204020204" pitchFamily="34" charset="-122"/>
                  </a:rPr>
                  <a:t>推进第一步骤</a:t>
                </a:r>
              </a:p>
            </p:txBody>
          </p:sp>
          <p:sp>
            <p:nvSpPr>
              <p:cNvPr id="39" name="Rectangle 13" descr="FD1DDF730CE4456e89755B07FE1653D0# #Rectangle 13"/>
              <p:cNvSpPr>
                <a:spLocks noChangeArrowheads="1"/>
              </p:cNvSpPr>
              <p:nvPr/>
            </p:nvSpPr>
            <p:spPr bwMode="auto">
              <a:xfrm>
                <a:off x="6706688" y="1276634"/>
                <a:ext cx="1394800" cy="40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solidFill>
                      <a:schemeClr val="bg1"/>
                    </a:solidFill>
                    <a:latin typeface="方正兰亭黑_GBK" pitchFamily="2" charset="-122"/>
                    <a:ea typeface="方正兰亭黑_GBK" pitchFamily="2" charset="-122"/>
                  </a:rPr>
                  <a:t>此处添加简短文字说明。</a:t>
                </a:r>
                <a:endParaRPr lang="en-US" altLang="zh-CN" sz="1200" dirty="0">
                  <a:solidFill>
                    <a:schemeClr val="bg1"/>
                  </a:solidFill>
                  <a:latin typeface="方正兰亭黑_GBK" pitchFamily="2" charset="-122"/>
                  <a:ea typeface="方正兰亭黑_GBK" pitchFamily="2" charset="-122"/>
                </a:endParaRPr>
              </a:p>
            </p:txBody>
          </p:sp>
        </p:grpSp>
      </p:grpSp>
      <p:grpSp>
        <p:nvGrpSpPr>
          <p:cNvPr id="40" name="组合 39"/>
          <p:cNvGrpSpPr>
            <a:grpSpLocks noChangeAspect="1"/>
          </p:cNvGrpSpPr>
          <p:nvPr/>
        </p:nvGrpSpPr>
        <p:grpSpPr>
          <a:xfrm rot="5400000">
            <a:off x="9817780" y="4221219"/>
            <a:ext cx="373957" cy="248686"/>
            <a:chOff x="2881121" y="2516898"/>
            <a:chExt cx="376100" cy="250202"/>
          </a:xfrm>
          <a:solidFill>
            <a:schemeClr val="accent1">
              <a:lumMod val="75000"/>
            </a:schemeClr>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539541" y="2878738"/>
            <a:ext cx="2804342" cy="1243816"/>
            <a:chOff x="6137721" y="2051523"/>
            <a:chExt cx="2435756" cy="1079946"/>
          </a:xfrm>
        </p:grpSpPr>
        <p:sp>
          <p:nvSpPr>
            <p:cNvPr id="44" name="矩形 43"/>
            <p:cNvSpPr/>
            <p:nvPr/>
          </p:nvSpPr>
          <p:spPr>
            <a:xfrm>
              <a:off x="6137721" y="2051523"/>
              <a:ext cx="2435756" cy="10799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6416881" y="2281296"/>
              <a:ext cx="2098010" cy="790318"/>
              <a:chOff x="6465370" y="887065"/>
              <a:chExt cx="2098010" cy="790318"/>
            </a:xfrm>
          </p:grpSpPr>
          <p:sp>
            <p:nvSpPr>
              <p:cNvPr id="75" name="TextBox 74"/>
              <p:cNvSpPr txBox="1"/>
              <p:nvPr/>
            </p:nvSpPr>
            <p:spPr>
              <a:xfrm>
                <a:off x="6465370" y="887065"/>
                <a:ext cx="2098010" cy="467541"/>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2899" dirty="0"/>
                  <a:t>推进第二步骤</a:t>
                </a:r>
              </a:p>
            </p:txBody>
          </p:sp>
          <p:sp>
            <p:nvSpPr>
              <p:cNvPr id="76" name="Rectangle 13" descr="FD1DDF730CE4456e89755B07FE1653D0# #Rectangle 13"/>
              <p:cNvSpPr>
                <a:spLocks noChangeArrowheads="1"/>
              </p:cNvSpPr>
              <p:nvPr/>
            </p:nvSpPr>
            <p:spPr bwMode="auto">
              <a:xfrm>
                <a:off x="6706688" y="1276634"/>
                <a:ext cx="1394800" cy="40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solidFill>
                      <a:schemeClr val="bg1"/>
                    </a:solidFill>
                    <a:latin typeface="方正兰亭黑_GBK" pitchFamily="2" charset="-122"/>
                    <a:ea typeface="方正兰亭黑_GBK" pitchFamily="2" charset="-122"/>
                  </a:rPr>
                  <a:t>此处添加简短文字说明。</a:t>
                </a:r>
                <a:endParaRPr lang="en-US" altLang="zh-CN" sz="1200" dirty="0">
                  <a:solidFill>
                    <a:schemeClr val="bg1"/>
                  </a:solidFill>
                  <a:latin typeface="方正兰亭黑_GBK" pitchFamily="2" charset="-122"/>
                  <a:ea typeface="方正兰亭黑_GBK" pitchFamily="2" charset="-122"/>
                </a:endParaRPr>
              </a:p>
            </p:txBody>
          </p:sp>
        </p:grpSp>
      </p:grpSp>
      <p:grpSp>
        <p:nvGrpSpPr>
          <p:cNvPr id="77" name="组合 76"/>
          <p:cNvGrpSpPr/>
          <p:nvPr/>
        </p:nvGrpSpPr>
        <p:grpSpPr>
          <a:xfrm>
            <a:off x="8539541" y="4676826"/>
            <a:ext cx="2804342" cy="1243816"/>
            <a:chOff x="6137721" y="3534643"/>
            <a:chExt cx="2435756" cy="1079946"/>
          </a:xfrm>
        </p:grpSpPr>
        <p:sp>
          <p:nvSpPr>
            <p:cNvPr id="78" name="矩形 77"/>
            <p:cNvSpPr/>
            <p:nvPr/>
          </p:nvSpPr>
          <p:spPr>
            <a:xfrm>
              <a:off x="6137721" y="3534643"/>
              <a:ext cx="2435756" cy="10799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6416881" y="3764416"/>
              <a:ext cx="2098010" cy="790318"/>
              <a:chOff x="6465370" y="887065"/>
              <a:chExt cx="2098010" cy="790318"/>
            </a:xfrm>
          </p:grpSpPr>
          <p:sp>
            <p:nvSpPr>
              <p:cNvPr id="80" name="TextBox 79"/>
              <p:cNvSpPr txBox="1"/>
              <p:nvPr/>
            </p:nvSpPr>
            <p:spPr>
              <a:xfrm>
                <a:off x="6465370" y="887065"/>
                <a:ext cx="2098010" cy="467541"/>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2899" dirty="0"/>
                  <a:t>推进第三步骤</a:t>
                </a:r>
              </a:p>
            </p:txBody>
          </p:sp>
          <p:sp>
            <p:nvSpPr>
              <p:cNvPr id="81" name="Rectangle 13" descr="FD1DDF730CE4456e89755B07FE1653D0# #Rectangle 13"/>
              <p:cNvSpPr>
                <a:spLocks noChangeArrowheads="1"/>
              </p:cNvSpPr>
              <p:nvPr/>
            </p:nvSpPr>
            <p:spPr bwMode="auto">
              <a:xfrm>
                <a:off x="6706688" y="1276634"/>
                <a:ext cx="1394800" cy="40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solidFill>
                      <a:schemeClr val="bg1"/>
                    </a:solidFill>
                    <a:latin typeface="方正兰亭黑_GBK" pitchFamily="2" charset="-122"/>
                    <a:ea typeface="方正兰亭黑_GBK" pitchFamily="2" charset="-122"/>
                  </a:rPr>
                  <a:t>此处添加简短文字说明。</a:t>
                </a:r>
                <a:endParaRPr lang="en-US" altLang="zh-CN" sz="1200" dirty="0">
                  <a:solidFill>
                    <a:schemeClr val="bg1"/>
                  </a:solidFill>
                  <a:latin typeface="方正兰亭黑_GBK" pitchFamily="2" charset="-122"/>
                  <a:ea typeface="方正兰亭黑_GBK" pitchFamily="2" charset="-122"/>
                </a:endParaRPr>
              </a:p>
            </p:txBody>
          </p:sp>
        </p:grpSp>
      </p:grpSp>
      <p:sp>
        <p:nvSpPr>
          <p:cNvPr id="82" name="TextBox 81"/>
          <p:cNvSpPr txBox="1"/>
          <p:nvPr/>
        </p:nvSpPr>
        <p:spPr>
          <a:xfrm>
            <a:off x="1963120" y="3848000"/>
            <a:ext cx="5938617" cy="1430826"/>
          </a:xfrm>
          <a:prstGeom prst="rect">
            <a:avLst/>
          </a:prstGeom>
          <a:noFill/>
        </p:spPr>
        <p:txBody>
          <a:bodyPr wrap="square" lIns="121889" tIns="60944" rIns="121889" bIns="60944" rtlCol="0">
            <a:spAutoFit/>
          </a:bodyPr>
          <a:lstStyle/>
          <a:p>
            <a:pPr algn="just">
              <a:lnSpc>
                <a:spcPts val="1733"/>
              </a:lnSpc>
            </a:pPr>
            <a:r>
              <a:rPr lang="zh-CN" altLang="en-US" sz="1200" dirty="0">
                <a:solidFill>
                  <a:schemeClr val="tx1">
                    <a:lumMod val="95000"/>
                    <a:lumOff val="5000"/>
                  </a:schemeClr>
                </a:solidFill>
                <a:latin typeface="方正兰亭纤黑简体" pitchFamily="65" charset="-122"/>
                <a:ea typeface="方正兰亭纤黑简体" pitchFamily="65" charset="-122"/>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1200" dirty="0">
              <a:solidFill>
                <a:schemeClr val="tx1">
                  <a:lumMod val="95000"/>
                  <a:lumOff val="5000"/>
                </a:schemeClr>
              </a:solidFill>
              <a:latin typeface="方正兰亭纤黑简体" pitchFamily="65" charset="-122"/>
              <a:ea typeface="方正兰亭纤黑简体" pitchFamily="65" charset="-122"/>
            </a:endParaRPr>
          </a:p>
          <a:p>
            <a:pPr algn="just">
              <a:lnSpc>
                <a:spcPts val="1733"/>
              </a:lnSpc>
            </a:pPr>
            <a:endParaRPr lang="en-US" altLang="zh-CN" sz="1200" dirty="0">
              <a:solidFill>
                <a:schemeClr val="tx1">
                  <a:lumMod val="95000"/>
                  <a:lumOff val="5000"/>
                </a:schemeClr>
              </a:solidFill>
              <a:latin typeface="方正兰亭纤黑简体" pitchFamily="65" charset="-122"/>
              <a:ea typeface="方正兰亭纤黑简体" pitchFamily="65" charset="-122"/>
            </a:endParaRPr>
          </a:p>
          <a:p>
            <a:pPr algn="just">
              <a:lnSpc>
                <a:spcPts val="1733"/>
              </a:lnSpc>
            </a:pPr>
            <a:r>
              <a:rPr lang="zh-CN" altLang="en-US" sz="1200" dirty="0">
                <a:solidFill>
                  <a:schemeClr val="tx1">
                    <a:lumMod val="95000"/>
                    <a:lumOff val="5000"/>
                  </a:schemeClr>
                </a:solidFill>
                <a:latin typeface="方正兰亭纤黑简体" pitchFamily="65" charset="-122"/>
                <a:ea typeface="方正兰亭纤黑简体" pitchFamily="65" charset="-122"/>
              </a:rPr>
              <a:t>计划的详细文字内容语言要精炼概括，避免用冗长空洞的词汇，给人以真实诚挚的感觉。计划条理要清晰，可操作性要强，用清晰明了的思路呈现自己的观点与计划。</a:t>
            </a:r>
            <a:endParaRPr lang="en-US" altLang="zh-CN" sz="1200" dirty="0">
              <a:solidFill>
                <a:schemeClr val="tx1">
                  <a:lumMod val="95000"/>
                  <a:lumOff val="5000"/>
                </a:schemeClr>
              </a:solidFill>
              <a:latin typeface="方正兰亭纤黑简体" pitchFamily="65" charset="-122"/>
              <a:ea typeface="方正兰亭纤黑简体" pitchFamily="65" charset="-122"/>
            </a:endParaRPr>
          </a:p>
        </p:txBody>
      </p:sp>
      <p:sp>
        <p:nvSpPr>
          <p:cNvPr id="84" name="圆角矩形 4"/>
          <p:cNvSpPr/>
          <p:nvPr/>
        </p:nvSpPr>
        <p:spPr>
          <a:xfrm>
            <a:off x="2066072" y="1004658"/>
            <a:ext cx="5835667" cy="2559591"/>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p>
        </p:txBody>
      </p:sp>
    </p:spTree>
    <p:extLst>
      <p:ext uri="{BB962C8B-B14F-4D97-AF65-F5344CB8AC3E}">
        <p14:creationId xmlns:p14="http://schemas.microsoft.com/office/powerpoint/2010/main" val="949305168"/>
      </p:ext>
    </p:extLst>
  </p:cSld>
  <p:clrMapOvr>
    <a:masterClrMapping/>
  </p:clrMapOvr>
  <mc:AlternateContent xmlns:mc="http://schemas.openxmlformats.org/markup-compatibility/2006" xmlns:p14="http://schemas.microsoft.com/office/powerpoint/2010/main">
    <mc:Choice Requires="p14">
      <p:transition spd="slow" p14:dur="4400" advClick="0" advTm="3000">
        <p14:honeycomb/>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300" fill="hold"/>
                                        <p:tgtEl>
                                          <p:spTgt spid="35"/>
                                        </p:tgtEl>
                                        <p:attrNameLst>
                                          <p:attrName>ppt_x</p:attrName>
                                        </p:attrNameLst>
                                      </p:cBhvr>
                                      <p:tavLst>
                                        <p:tav tm="0">
                                          <p:val>
                                            <p:strVal val="#ppt_x"/>
                                          </p:val>
                                        </p:tav>
                                        <p:tav tm="100000">
                                          <p:val>
                                            <p:strVal val="#ppt_x"/>
                                          </p:val>
                                        </p:tav>
                                      </p:tavLst>
                                    </p:anim>
                                    <p:anim calcmode="lin" valueType="num">
                                      <p:cBhvr additive="base">
                                        <p:cTn id="12" dur="300" fill="hold"/>
                                        <p:tgtEl>
                                          <p:spTgt spid="35"/>
                                        </p:tgtEl>
                                        <p:attrNameLst>
                                          <p:attrName>ppt_y</p:attrName>
                                        </p:attrNameLst>
                                      </p:cBhvr>
                                      <p:tavLst>
                                        <p:tav tm="0">
                                          <p:val>
                                            <p:strVal val="0-#ppt_h/2"/>
                                          </p:val>
                                        </p:tav>
                                        <p:tav tm="100000">
                                          <p:val>
                                            <p:strVal val="#ppt_y"/>
                                          </p:val>
                                        </p:tav>
                                      </p:tavLst>
                                    </p:anim>
                                  </p:childTnLst>
                                </p:cTn>
                              </p:par>
                            </p:childTnLst>
                          </p:cTn>
                        </p:par>
                        <p:par>
                          <p:cTn id="13" fill="hold">
                            <p:stCondLst>
                              <p:cond delay="800"/>
                            </p:stCondLst>
                            <p:childTnLst>
                              <p:par>
                                <p:cTn id="14" presetID="12" presetClass="entr" presetSubtype="1"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p:tgtEl>
                                          <p:spTgt spid="32"/>
                                        </p:tgtEl>
                                        <p:attrNameLst>
                                          <p:attrName>ppt_y</p:attrName>
                                        </p:attrNameLst>
                                      </p:cBhvr>
                                      <p:tavLst>
                                        <p:tav tm="0">
                                          <p:val>
                                            <p:strVal val="#ppt_y-#ppt_h*1.125000"/>
                                          </p:val>
                                        </p:tav>
                                        <p:tav tm="100000">
                                          <p:val>
                                            <p:strVal val="#ppt_y"/>
                                          </p:val>
                                        </p:tav>
                                      </p:tavLst>
                                    </p:anim>
                                    <p:animEffect transition="in" filter="wipe(down)">
                                      <p:cBhvr>
                                        <p:cTn id="17" dur="500"/>
                                        <p:tgtEl>
                                          <p:spTgt spid="32"/>
                                        </p:tgtEl>
                                      </p:cBhvr>
                                    </p:animEffect>
                                  </p:childTnLst>
                                </p:cTn>
                              </p:par>
                            </p:childTnLst>
                          </p:cTn>
                        </p:par>
                        <p:par>
                          <p:cTn id="18" fill="hold">
                            <p:stCondLst>
                              <p:cond delay="1300"/>
                            </p:stCondLst>
                            <p:childTnLst>
                              <p:par>
                                <p:cTn id="19" presetID="2" presetClass="entr" presetSubtype="1"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additive="base">
                                        <p:cTn id="21" dur="300" fill="hold"/>
                                        <p:tgtEl>
                                          <p:spTgt spid="43"/>
                                        </p:tgtEl>
                                        <p:attrNameLst>
                                          <p:attrName>ppt_x</p:attrName>
                                        </p:attrNameLst>
                                      </p:cBhvr>
                                      <p:tavLst>
                                        <p:tav tm="0">
                                          <p:val>
                                            <p:strVal val="#ppt_x"/>
                                          </p:val>
                                        </p:tav>
                                        <p:tav tm="100000">
                                          <p:val>
                                            <p:strVal val="#ppt_x"/>
                                          </p:val>
                                        </p:tav>
                                      </p:tavLst>
                                    </p:anim>
                                    <p:anim calcmode="lin" valueType="num">
                                      <p:cBhvr additive="base">
                                        <p:cTn id="22" dur="300" fill="hold"/>
                                        <p:tgtEl>
                                          <p:spTgt spid="43"/>
                                        </p:tgtEl>
                                        <p:attrNameLst>
                                          <p:attrName>ppt_y</p:attrName>
                                        </p:attrNameLst>
                                      </p:cBhvr>
                                      <p:tavLst>
                                        <p:tav tm="0">
                                          <p:val>
                                            <p:strVal val="0-#ppt_h/2"/>
                                          </p:val>
                                        </p:tav>
                                        <p:tav tm="100000">
                                          <p:val>
                                            <p:strVal val="#ppt_y"/>
                                          </p:val>
                                        </p:tav>
                                      </p:tavLst>
                                    </p:anim>
                                  </p:childTnLst>
                                </p:cTn>
                              </p:par>
                            </p:childTnLst>
                          </p:cTn>
                        </p:par>
                        <p:par>
                          <p:cTn id="23" fill="hold">
                            <p:stCondLst>
                              <p:cond delay="1600"/>
                            </p:stCondLst>
                            <p:childTnLst>
                              <p:par>
                                <p:cTn id="24" presetID="12" presetClass="entr" presetSubtype="1"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down)">
                                      <p:cBhvr>
                                        <p:cTn id="27" dur="500"/>
                                        <p:tgtEl>
                                          <p:spTgt spid="40"/>
                                        </p:tgtEl>
                                      </p:cBhvr>
                                    </p:animEffect>
                                  </p:childTnLst>
                                </p:cTn>
                              </p:par>
                            </p:childTnLst>
                          </p:cTn>
                        </p:par>
                        <p:par>
                          <p:cTn id="28" fill="hold">
                            <p:stCondLst>
                              <p:cond delay="2100"/>
                            </p:stCondLst>
                            <p:childTnLst>
                              <p:par>
                                <p:cTn id="29" presetID="2" presetClass="entr" presetSubtype="1" fill="hold" nodeType="after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300" fill="hold"/>
                                        <p:tgtEl>
                                          <p:spTgt spid="77"/>
                                        </p:tgtEl>
                                        <p:attrNameLst>
                                          <p:attrName>ppt_x</p:attrName>
                                        </p:attrNameLst>
                                      </p:cBhvr>
                                      <p:tavLst>
                                        <p:tav tm="0">
                                          <p:val>
                                            <p:strVal val="#ppt_x"/>
                                          </p:val>
                                        </p:tav>
                                        <p:tav tm="100000">
                                          <p:val>
                                            <p:strVal val="#ppt_x"/>
                                          </p:val>
                                        </p:tav>
                                      </p:tavLst>
                                    </p:anim>
                                    <p:anim calcmode="lin" valueType="num">
                                      <p:cBhvr additive="base">
                                        <p:cTn id="32" dur="300" fill="hold"/>
                                        <p:tgtEl>
                                          <p:spTgt spid="77"/>
                                        </p:tgtEl>
                                        <p:attrNameLst>
                                          <p:attrName>ppt_y</p:attrName>
                                        </p:attrNameLst>
                                      </p:cBhvr>
                                      <p:tavLst>
                                        <p:tav tm="0">
                                          <p:val>
                                            <p:strVal val="0-#ppt_h/2"/>
                                          </p:val>
                                        </p:tav>
                                        <p:tav tm="100000">
                                          <p:val>
                                            <p:strVal val="#ppt_y"/>
                                          </p:val>
                                        </p:tav>
                                      </p:tavLst>
                                    </p:anim>
                                  </p:childTnLst>
                                </p:cTn>
                              </p:par>
                            </p:childTnLst>
                          </p:cTn>
                        </p:par>
                        <p:par>
                          <p:cTn id="33" fill="hold">
                            <p:stCondLst>
                              <p:cond delay="2400"/>
                            </p:stCondLst>
                            <p:childTnLst>
                              <p:par>
                                <p:cTn id="34" presetID="42" presetClass="entr" presetSubtype="0"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1000"/>
                                        <p:tgtEl>
                                          <p:spTgt spid="84"/>
                                        </p:tgtEl>
                                      </p:cBhvr>
                                    </p:animEffect>
                                    <p:anim calcmode="lin" valueType="num">
                                      <p:cBhvr>
                                        <p:cTn id="37" dur="1000" fill="hold"/>
                                        <p:tgtEl>
                                          <p:spTgt spid="84"/>
                                        </p:tgtEl>
                                        <p:attrNameLst>
                                          <p:attrName>ppt_x</p:attrName>
                                        </p:attrNameLst>
                                      </p:cBhvr>
                                      <p:tavLst>
                                        <p:tav tm="0">
                                          <p:val>
                                            <p:strVal val="#ppt_x"/>
                                          </p:val>
                                        </p:tav>
                                        <p:tav tm="100000">
                                          <p:val>
                                            <p:strVal val="#ppt_x"/>
                                          </p:val>
                                        </p:tav>
                                      </p:tavLst>
                                    </p:anim>
                                    <p:anim calcmode="lin" valueType="num">
                                      <p:cBhvr>
                                        <p:cTn id="38" dur="1000" fill="hold"/>
                                        <p:tgtEl>
                                          <p:spTgt spid="84"/>
                                        </p:tgtEl>
                                        <p:attrNameLst>
                                          <p:attrName>ppt_y</p:attrName>
                                        </p:attrNameLst>
                                      </p:cBhvr>
                                      <p:tavLst>
                                        <p:tav tm="0">
                                          <p:val>
                                            <p:strVal val="#ppt_y+.1"/>
                                          </p:val>
                                        </p:tav>
                                        <p:tav tm="100000">
                                          <p:val>
                                            <p:strVal val="#ppt_y"/>
                                          </p:val>
                                        </p:tav>
                                      </p:tavLst>
                                    </p:anim>
                                  </p:childTnLst>
                                </p:cTn>
                              </p:par>
                            </p:childTnLst>
                          </p:cTn>
                        </p:par>
                        <p:par>
                          <p:cTn id="39" fill="hold">
                            <p:stCondLst>
                              <p:cond delay="3400"/>
                            </p:stCondLst>
                            <p:childTnLst>
                              <p:par>
                                <p:cTn id="40" presetID="42" presetClass="entr" presetSubtype="0" fill="hold" grpId="0"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fade">
                                      <p:cBhvr>
                                        <p:cTn id="42" dur="1000"/>
                                        <p:tgtEl>
                                          <p:spTgt spid="82"/>
                                        </p:tgtEl>
                                      </p:cBhvr>
                                    </p:animEffect>
                                    <p:anim calcmode="lin" valueType="num">
                                      <p:cBhvr>
                                        <p:cTn id="43" dur="1000" fill="hold"/>
                                        <p:tgtEl>
                                          <p:spTgt spid="82"/>
                                        </p:tgtEl>
                                        <p:attrNameLst>
                                          <p:attrName>ppt_x</p:attrName>
                                        </p:attrNameLst>
                                      </p:cBhvr>
                                      <p:tavLst>
                                        <p:tav tm="0">
                                          <p:val>
                                            <p:strVal val="#ppt_x"/>
                                          </p:val>
                                        </p:tav>
                                        <p:tav tm="100000">
                                          <p:val>
                                            <p:strVal val="#ppt_x"/>
                                          </p:val>
                                        </p:tav>
                                      </p:tavLst>
                                    </p:anim>
                                    <p:anim calcmode="lin" valueType="num">
                                      <p:cBhvr>
                                        <p:cTn id="4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2" grpId="0"/>
      <p:bldP spid="8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未来工作目标</a:t>
            </a:r>
          </a:p>
        </p:txBody>
      </p:sp>
      <p:sp>
        <p:nvSpPr>
          <p:cNvPr id="69" name="Freeform 19"/>
          <p:cNvSpPr>
            <a:spLocks/>
          </p:cNvSpPr>
          <p:nvPr/>
        </p:nvSpPr>
        <p:spPr bwMode="auto">
          <a:xfrm>
            <a:off x="3697061" y="4930243"/>
            <a:ext cx="2565561" cy="194220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1" name="Freeform 20"/>
          <p:cNvSpPr>
            <a:spLocks/>
          </p:cNvSpPr>
          <p:nvPr/>
        </p:nvSpPr>
        <p:spPr bwMode="auto">
          <a:xfrm>
            <a:off x="6106284" y="4992375"/>
            <a:ext cx="1866045" cy="73359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2" name="Freeform 21"/>
          <p:cNvSpPr>
            <a:spLocks/>
          </p:cNvSpPr>
          <p:nvPr/>
        </p:nvSpPr>
        <p:spPr bwMode="auto">
          <a:xfrm>
            <a:off x="6348809" y="2535051"/>
            <a:ext cx="1703693" cy="695508"/>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3" name="Freeform 22"/>
          <p:cNvSpPr>
            <a:spLocks/>
          </p:cNvSpPr>
          <p:nvPr/>
        </p:nvSpPr>
        <p:spPr bwMode="auto">
          <a:xfrm>
            <a:off x="5126160" y="3386898"/>
            <a:ext cx="739604" cy="1709707"/>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4" name="Freeform 23"/>
          <p:cNvSpPr>
            <a:spLocks/>
          </p:cNvSpPr>
          <p:nvPr/>
        </p:nvSpPr>
        <p:spPr bwMode="auto">
          <a:xfrm>
            <a:off x="6685539" y="3974170"/>
            <a:ext cx="2072491" cy="1657593"/>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5" name="Freeform 24"/>
          <p:cNvSpPr>
            <a:spLocks/>
          </p:cNvSpPr>
          <p:nvPr/>
        </p:nvSpPr>
        <p:spPr bwMode="auto">
          <a:xfrm>
            <a:off x="4468736" y="1971832"/>
            <a:ext cx="1793888" cy="695508"/>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6" name="Freeform 25"/>
          <p:cNvSpPr>
            <a:spLocks/>
          </p:cNvSpPr>
          <p:nvPr/>
        </p:nvSpPr>
        <p:spPr bwMode="auto">
          <a:xfrm>
            <a:off x="4308388" y="3765719"/>
            <a:ext cx="1405046" cy="715551"/>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7" name="Freeform 26"/>
          <p:cNvSpPr>
            <a:spLocks/>
          </p:cNvSpPr>
          <p:nvPr/>
        </p:nvSpPr>
        <p:spPr bwMode="auto">
          <a:xfrm>
            <a:off x="5713433" y="2701412"/>
            <a:ext cx="715551" cy="1405046"/>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8" name="Freeform 27"/>
          <p:cNvSpPr>
            <a:spLocks/>
          </p:cNvSpPr>
          <p:nvPr/>
        </p:nvSpPr>
        <p:spPr bwMode="auto">
          <a:xfrm>
            <a:off x="6178441" y="1356497"/>
            <a:ext cx="719560" cy="1405046"/>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tx1">
              <a:lumMod val="75000"/>
              <a:lumOff val="25000"/>
            </a:schemeClr>
          </a:solidFill>
          <a:ln>
            <a:noFill/>
          </a:ln>
        </p:spPr>
        <p:txBody>
          <a:bodyPr vert="horz" wrap="square" lIns="91419" tIns="45709" rIns="91419" bIns="45709"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椭圆 78"/>
          <p:cNvSpPr/>
          <p:nvPr/>
        </p:nvSpPr>
        <p:spPr>
          <a:xfrm>
            <a:off x="3494894" y="4882139"/>
            <a:ext cx="428929" cy="428929"/>
          </a:xfrm>
          <a:prstGeom prst="ellipse">
            <a:avLst/>
          </a:prstGeom>
          <a:solidFill>
            <a:schemeClr val="accent1">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0" name="椭圆 79"/>
          <p:cNvSpPr/>
          <p:nvPr/>
        </p:nvSpPr>
        <p:spPr>
          <a:xfrm>
            <a:off x="4216851" y="3447264"/>
            <a:ext cx="428929" cy="428929"/>
          </a:xfrm>
          <a:prstGeom prst="ellipse">
            <a:avLst/>
          </a:prstGeom>
          <a:solidFill>
            <a:schemeClr val="accent1">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1" name="椭圆 80"/>
          <p:cNvSpPr/>
          <p:nvPr/>
        </p:nvSpPr>
        <p:spPr>
          <a:xfrm>
            <a:off x="8531269" y="3891994"/>
            <a:ext cx="428929" cy="428929"/>
          </a:xfrm>
          <a:prstGeom prst="ellipse">
            <a:avLst/>
          </a:prstGeom>
          <a:solidFill>
            <a:schemeClr val="accent1">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2" name="椭圆 81"/>
          <p:cNvSpPr/>
          <p:nvPr/>
        </p:nvSpPr>
        <p:spPr>
          <a:xfrm>
            <a:off x="7732469" y="2248805"/>
            <a:ext cx="428929" cy="428929"/>
          </a:xfrm>
          <a:prstGeom prst="ellipse">
            <a:avLst/>
          </a:prstGeom>
          <a:solidFill>
            <a:schemeClr val="accent1">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3" name="椭圆 82"/>
          <p:cNvSpPr/>
          <p:nvPr/>
        </p:nvSpPr>
        <p:spPr>
          <a:xfrm>
            <a:off x="4356770" y="1639547"/>
            <a:ext cx="428929" cy="428929"/>
          </a:xfrm>
          <a:prstGeom prst="ellipse">
            <a:avLst/>
          </a:prstGeom>
          <a:solidFill>
            <a:schemeClr val="accent1">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4" name="TextBox 22"/>
          <p:cNvSpPr txBox="1"/>
          <p:nvPr/>
        </p:nvSpPr>
        <p:spPr>
          <a:xfrm>
            <a:off x="1750798" y="4649411"/>
            <a:ext cx="1663694" cy="1384674"/>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solidFill>
                  <a:schemeClr val="tx1">
                    <a:lumMod val="75000"/>
                    <a:lumOff val="25000"/>
                  </a:schemeClr>
                </a:solidFill>
              </a:rPr>
              <a:t>您的内容打在这里，或者通过复制您的文本后，在此框中选择粘贴，并选择只保留文字。</a:t>
            </a:r>
            <a:endParaRPr lang="en-US" altLang="zh-CN" noProof="1">
              <a:solidFill>
                <a:schemeClr val="tx1">
                  <a:lumMod val="75000"/>
                  <a:lumOff val="25000"/>
                </a:schemeClr>
              </a:solidFill>
            </a:endParaRPr>
          </a:p>
        </p:txBody>
      </p:sp>
      <p:sp>
        <p:nvSpPr>
          <p:cNvPr id="85" name="TextBox 22"/>
          <p:cNvSpPr txBox="1"/>
          <p:nvPr/>
        </p:nvSpPr>
        <p:spPr>
          <a:xfrm>
            <a:off x="1750797" y="3149273"/>
            <a:ext cx="2401632" cy="112620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solidFill>
                  <a:schemeClr val="tx1">
                    <a:lumMod val="75000"/>
                    <a:lumOff val="25000"/>
                  </a:schemeClr>
                </a:solidFill>
              </a:rPr>
              <a:t>您的内容打在这里，或者通过复制您的文本后，在此框中选择粘贴，并选择只保留文字。</a:t>
            </a:r>
            <a:endParaRPr lang="en-US" altLang="zh-CN" noProof="1">
              <a:solidFill>
                <a:schemeClr val="tx1">
                  <a:lumMod val="75000"/>
                  <a:lumOff val="25000"/>
                </a:schemeClr>
              </a:solidFill>
            </a:endParaRPr>
          </a:p>
        </p:txBody>
      </p:sp>
      <p:sp>
        <p:nvSpPr>
          <p:cNvPr id="86" name="TextBox 22"/>
          <p:cNvSpPr txBox="1"/>
          <p:nvPr/>
        </p:nvSpPr>
        <p:spPr>
          <a:xfrm>
            <a:off x="9100508" y="3664734"/>
            <a:ext cx="1623439" cy="1384674"/>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solidFill>
                  <a:schemeClr val="tx1">
                    <a:lumMod val="75000"/>
                    <a:lumOff val="25000"/>
                  </a:schemeClr>
                </a:solidFill>
              </a:rPr>
              <a:t>您的内容打在这里，或者通过复制您的文本后，在此框中选择粘贴，并选择只保留文字。</a:t>
            </a:r>
            <a:endParaRPr lang="en-US" altLang="zh-CN" noProof="1">
              <a:solidFill>
                <a:schemeClr val="tx1">
                  <a:lumMod val="75000"/>
                  <a:lumOff val="25000"/>
                </a:schemeClr>
              </a:solidFill>
            </a:endParaRPr>
          </a:p>
        </p:txBody>
      </p:sp>
      <p:sp>
        <p:nvSpPr>
          <p:cNvPr id="87" name="TextBox 22"/>
          <p:cNvSpPr txBox="1"/>
          <p:nvPr/>
        </p:nvSpPr>
        <p:spPr>
          <a:xfrm>
            <a:off x="8336928" y="1900170"/>
            <a:ext cx="2387018" cy="112620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solidFill>
                  <a:schemeClr val="tx1">
                    <a:lumMod val="75000"/>
                    <a:lumOff val="25000"/>
                  </a:schemeClr>
                </a:solidFill>
              </a:rPr>
              <a:t>您的内容打在这里，或者通过复制您的文本后，在此框中选择粘贴，并选择只保留文字。</a:t>
            </a:r>
            <a:endParaRPr lang="en-US" altLang="zh-CN" noProof="1">
              <a:solidFill>
                <a:schemeClr val="tx1">
                  <a:lumMod val="75000"/>
                  <a:lumOff val="25000"/>
                </a:schemeClr>
              </a:solidFill>
            </a:endParaRPr>
          </a:p>
        </p:txBody>
      </p:sp>
      <p:sp>
        <p:nvSpPr>
          <p:cNvPr id="88" name="TextBox 22"/>
          <p:cNvSpPr txBox="1"/>
          <p:nvPr/>
        </p:nvSpPr>
        <p:spPr>
          <a:xfrm>
            <a:off x="1750796" y="1487985"/>
            <a:ext cx="2519697" cy="867729"/>
          </a:xfrm>
          <a:prstGeom prst="rect">
            <a:avLst/>
          </a:prstGeom>
          <a:noFill/>
        </p:spPr>
        <p:txBody>
          <a:bodyPr wrap="square" rtlCol="0">
            <a:spAutoFit/>
          </a:bodyPr>
          <a:lstStyle/>
          <a:p>
            <a:pPr lvl="0">
              <a:lnSpc>
                <a:spcPct val="120000"/>
              </a:lnSpc>
              <a:spcAft>
                <a:spcPct val="40000"/>
              </a:spcAft>
              <a:buClr>
                <a:srgbClr val="292929"/>
              </a:buCl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400" noProof="1">
              <a:solidFill>
                <a:schemeClr val="tx1">
                  <a:lumMod val="75000"/>
                  <a:lumOff val="25000"/>
                </a:schemeClr>
              </a:solidFill>
              <a:latin typeface="微软雅黑" pitchFamily="34" charset="-122"/>
              <a:ea typeface="微软雅黑" pitchFamily="34" charset="-122"/>
            </a:endParaRPr>
          </a:p>
        </p:txBody>
      </p:sp>
      <p:sp>
        <p:nvSpPr>
          <p:cNvPr id="89" name="椭圆 88"/>
          <p:cNvSpPr/>
          <p:nvPr/>
        </p:nvSpPr>
        <p:spPr>
          <a:xfrm>
            <a:off x="6663787" y="1241158"/>
            <a:ext cx="428929" cy="428929"/>
          </a:xfrm>
          <a:prstGeom prst="ellipse">
            <a:avLst/>
          </a:prstGeom>
          <a:solidFill>
            <a:schemeClr val="accent1">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783696953"/>
      </p:ext>
    </p:extLst>
  </p:cSld>
  <p:clrMapOvr>
    <a:masterClrMapping/>
  </p:clrMapOvr>
  <mc:AlternateContent xmlns:mc="http://schemas.openxmlformats.org/markup-compatibility/2006" xmlns:p14="http://schemas.microsoft.com/office/powerpoint/2010/main">
    <mc:Choice Requires="p14">
      <p:transition spd="slow" p14:dur="120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randombar(horizontal)">
                                      <p:cBhvr>
                                        <p:cTn id="7" dur="500"/>
                                        <p:tgtEl>
                                          <p:spTgt spid="70"/>
                                        </p:tgtEl>
                                      </p:cBhvr>
                                    </p:animEffect>
                                  </p:childTnLst>
                                </p:cTn>
                              </p:par>
                              <p:par>
                                <p:cTn id="8" presetID="22" presetClass="entr" presetSubtype="2" fill="hold" grpId="0" nodeType="withEffect">
                                  <p:stCondLst>
                                    <p:cond delay="800"/>
                                  </p:stCondLst>
                                  <p:childTnLst>
                                    <p:set>
                                      <p:cBhvr>
                                        <p:cTn id="9" dur="1" fill="hold">
                                          <p:stCondLst>
                                            <p:cond delay="0"/>
                                          </p:stCondLst>
                                        </p:cTn>
                                        <p:tgtEl>
                                          <p:spTgt spid="69"/>
                                        </p:tgtEl>
                                        <p:attrNameLst>
                                          <p:attrName>style.visibility</p:attrName>
                                        </p:attrNameLst>
                                      </p:cBhvr>
                                      <p:to>
                                        <p:strVal val="visible"/>
                                      </p:to>
                                    </p:set>
                                    <p:animEffect transition="in" filter="wipe(right)">
                                      <p:cBhvr>
                                        <p:cTn id="10" dur="500"/>
                                        <p:tgtEl>
                                          <p:spTgt spid="69"/>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500"/>
                                        <p:tgtEl>
                                          <p:spTgt spid="71"/>
                                        </p:tgtEl>
                                      </p:cBhvr>
                                    </p:animEffect>
                                  </p:childTnLst>
                                </p:cTn>
                              </p:par>
                              <p:par>
                                <p:cTn id="14" presetID="22" presetClass="entr" presetSubtype="8" fill="hold" grpId="0" nodeType="withEffect">
                                  <p:stCondLst>
                                    <p:cond delay="1300"/>
                                  </p:stCondLst>
                                  <p:childTnLst>
                                    <p:set>
                                      <p:cBhvr>
                                        <p:cTn id="15" dur="1" fill="hold">
                                          <p:stCondLst>
                                            <p:cond delay="0"/>
                                          </p:stCondLst>
                                        </p:cTn>
                                        <p:tgtEl>
                                          <p:spTgt spid="74"/>
                                        </p:tgtEl>
                                        <p:attrNameLst>
                                          <p:attrName>style.visibility</p:attrName>
                                        </p:attrNameLst>
                                      </p:cBhvr>
                                      <p:to>
                                        <p:strVal val="visible"/>
                                      </p:to>
                                    </p:set>
                                    <p:animEffect transition="in" filter="wipe(left)">
                                      <p:cBhvr>
                                        <p:cTn id="16" dur="500"/>
                                        <p:tgtEl>
                                          <p:spTgt spid="74"/>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73"/>
                                        </p:tgtEl>
                                        <p:attrNameLst>
                                          <p:attrName>style.visibility</p:attrName>
                                        </p:attrNameLst>
                                      </p:cBhvr>
                                      <p:to>
                                        <p:strVal val="visible"/>
                                      </p:to>
                                    </p:set>
                                    <p:animEffect transition="in" filter="wipe(down)">
                                      <p:cBhvr>
                                        <p:cTn id="19" dur="500"/>
                                        <p:tgtEl>
                                          <p:spTgt spid="73"/>
                                        </p:tgtEl>
                                      </p:cBhvr>
                                    </p:animEffect>
                                  </p:childTnLst>
                                </p:cTn>
                              </p:par>
                              <p:par>
                                <p:cTn id="20" presetID="22" presetClass="entr" presetSubtype="2" fill="hold" grpId="0" nodeType="withEffect">
                                  <p:stCondLst>
                                    <p:cond delay="1200"/>
                                  </p:stCondLst>
                                  <p:childTnLst>
                                    <p:set>
                                      <p:cBhvr>
                                        <p:cTn id="21" dur="1" fill="hold">
                                          <p:stCondLst>
                                            <p:cond delay="0"/>
                                          </p:stCondLst>
                                        </p:cTn>
                                        <p:tgtEl>
                                          <p:spTgt spid="76"/>
                                        </p:tgtEl>
                                        <p:attrNameLst>
                                          <p:attrName>style.visibility</p:attrName>
                                        </p:attrNameLst>
                                      </p:cBhvr>
                                      <p:to>
                                        <p:strVal val="visible"/>
                                      </p:to>
                                    </p:set>
                                    <p:animEffect transition="in" filter="wipe(right)">
                                      <p:cBhvr>
                                        <p:cTn id="22" dur="500"/>
                                        <p:tgtEl>
                                          <p:spTgt spid="76"/>
                                        </p:tgtEl>
                                      </p:cBhvr>
                                    </p:animEffect>
                                  </p:childTnLst>
                                </p:cTn>
                              </p:par>
                              <p:par>
                                <p:cTn id="23" presetID="22" presetClass="entr" presetSubtype="4" fill="hold" grpId="0" nodeType="withEffect">
                                  <p:stCondLst>
                                    <p:cond delay="1400"/>
                                  </p:stCondLst>
                                  <p:childTnLst>
                                    <p:set>
                                      <p:cBhvr>
                                        <p:cTn id="24" dur="1" fill="hold">
                                          <p:stCondLst>
                                            <p:cond delay="0"/>
                                          </p:stCondLst>
                                        </p:cTn>
                                        <p:tgtEl>
                                          <p:spTgt spid="77"/>
                                        </p:tgtEl>
                                        <p:attrNameLst>
                                          <p:attrName>style.visibility</p:attrName>
                                        </p:attrNameLst>
                                      </p:cBhvr>
                                      <p:to>
                                        <p:strVal val="visible"/>
                                      </p:to>
                                    </p:set>
                                    <p:animEffect transition="in" filter="wipe(down)">
                                      <p:cBhvr>
                                        <p:cTn id="25" dur="500"/>
                                        <p:tgtEl>
                                          <p:spTgt spid="77"/>
                                        </p:tgtEl>
                                      </p:cBhvr>
                                    </p:animEffect>
                                  </p:childTnLst>
                                </p:cTn>
                              </p:par>
                              <p:par>
                                <p:cTn id="26" presetID="22" presetClass="entr" presetSubtype="8" fill="hold" grpId="0" nodeType="withEffect">
                                  <p:stCondLst>
                                    <p:cond delay="170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par>
                                <p:cTn id="29" presetID="22" presetClass="entr" presetSubtype="4" fill="hold" grpId="0" nodeType="withEffect">
                                  <p:stCondLst>
                                    <p:cond delay="1800"/>
                                  </p:stCondLst>
                                  <p:childTnLst>
                                    <p:set>
                                      <p:cBhvr>
                                        <p:cTn id="30" dur="1" fill="hold">
                                          <p:stCondLst>
                                            <p:cond delay="0"/>
                                          </p:stCondLst>
                                        </p:cTn>
                                        <p:tgtEl>
                                          <p:spTgt spid="78"/>
                                        </p:tgtEl>
                                        <p:attrNameLst>
                                          <p:attrName>style.visibility</p:attrName>
                                        </p:attrNameLst>
                                      </p:cBhvr>
                                      <p:to>
                                        <p:strVal val="visible"/>
                                      </p:to>
                                    </p:set>
                                    <p:animEffect transition="in" filter="wipe(down)">
                                      <p:cBhvr>
                                        <p:cTn id="31" dur="500"/>
                                        <p:tgtEl>
                                          <p:spTgt spid="78"/>
                                        </p:tgtEl>
                                      </p:cBhvr>
                                    </p:animEffect>
                                  </p:childTnLst>
                                </p:cTn>
                              </p:par>
                              <p:par>
                                <p:cTn id="32" presetID="22" presetClass="entr" presetSubtype="2" fill="hold" grpId="0" nodeType="withEffect">
                                  <p:stCondLst>
                                    <p:cond delay="2000"/>
                                  </p:stCondLst>
                                  <p:childTnLst>
                                    <p:set>
                                      <p:cBhvr>
                                        <p:cTn id="33" dur="1" fill="hold">
                                          <p:stCondLst>
                                            <p:cond delay="0"/>
                                          </p:stCondLst>
                                        </p:cTn>
                                        <p:tgtEl>
                                          <p:spTgt spid="75"/>
                                        </p:tgtEl>
                                        <p:attrNameLst>
                                          <p:attrName>style.visibility</p:attrName>
                                        </p:attrNameLst>
                                      </p:cBhvr>
                                      <p:to>
                                        <p:strVal val="visible"/>
                                      </p:to>
                                    </p:set>
                                    <p:animEffect transition="in" filter="wipe(right)">
                                      <p:cBhvr>
                                        <p:cTn id="34" dur="500"/>
                                        <p:tgtEl>
                                          <p:spTgt spid="75"/>
                                        </p:tgtEl>
                                      </p:cBhvr>
                                    </p:animEffect>
                                  </p:childTnLst>
                                </p:cTn>
                              </p:par>
                              <p:par>
                                <p:cTn id="35" presetID="53" presetClass="entr" presetSubtype="16" fill="hold" grpId="0" nodeType="withEffect">
                                  <p:stCondLst>
                                    <p:cond delay="1000"/>
                                  </p:stCondLst>
                                  <p:childTnLst>
                                    <p:set>
                                      <p:cBhvr>
                                        <p:cTn id="36" dur="1" fill="hold">
                                          <p:stCondLst>
                                            <p:cond delay="0"/>
                                          </p:stCondLst>
                                        </p:cTn>
                                        <p:tgtEl>
                                          <p:spTgt spid="79"/>
                                        </p:tgtEl>
                                        <p:attrNameLst>
                                          <p:attrName>style.visibility</p:attrName>
                                        </p:attrNameLst>
                                      </p:cBhvr>
                                      <p:to>
                                        <p:strVal val="visible"/>
                                      </p:to>
                                    </p:set>
                                    <p:anim calcmode="lin" valueType="num">
                                      <p:cBhvr>
                                        <p:cTn id="37" dur="500" fill="hold"/>
                                        <p:tgtEl>
                                          <p:spTgt spid="79"/>
                                        </p:tgtEl>
                                        <p:attrNameLst>
                                          <p:attrName>ppt_w</p:attrName>
                                        </p:attrNameLst>
                                      </p:cBhvr>
                                      <p:tavLst>
                                        <p:tav tm="0">
                                          <p:val>
                                            <p:fltVal val="0"/>
                                          </p:val>
                                        </p:tav>
                                        <p:tav tm="100000">
                                          <p:val>
                                            <p:strVal val="#ppt_w"/>
                                          </p:val>
                                        </p:tav>
                                      </p:tavLst>
                                    </p:anim>
                                    <p:anim calcmode="lin" valueType="num">
                                      <p:cBhvr>
                                        <p:cTn id="38" dur="500" fill="hold"/>
                                        <p:tgtEl>
                                          <p:spTgt spid="79"/>
                                        </p:tgtEl>
                                        <p:attrNameLst>
                                          <p:attrName>ppt_h</p:attrName>
                                        </p:attrNameLst>
                                      </p:cBhvr>
                                      <p:tavLst>
                                        <p:tav tm="0">
                                          <p:val>
                                            <p:fltVal val="0"/>
                                          </p:val>
                                        </p:tav>
                                        <p:tav tm="100000">
                                          <p:val>
                                            <p:strVal val="#ppt_h"/>
                                          </p:val>
                                        </p:tav>
                                      </p:tavLst>
                                    </p:anim>
                                    <p:animEffect transition="in" filter="fade">
                                      <p:cBhvr>
                                        <p:cTn id="39" dur="500"/>
                                        <p:tgtEl>
                                          <p:spTgt spid="79"/>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81"/>
                                        </p:tgtEl>
                                        <p:attrNameLst>
                                          <p:attrName>style.visibility</p:attrName>
                                        </p:attrNameLst>
                                      </p:cBhvr>
                                      <p:to>
                                        <p:strVal val="visible"/>
                                      </p:to>
                                    </p:set>
                                    <p:anim calcmode="lin" valueType="num">
                                      <p:cBhvr>
                                        <p:cTn id="42" dur="500" fill="hold"/>
                                        <p:tgtEl>
                                          <p:spTgt spid="81"/>
                                        </p:tgtEl>
                                        <p:attrNameLst>
                                          <p:attrName>ppt_w</p:attrName>
                                        </p:attrNameLst>
                                      </p:cBhvr>
                                      <p:tavLst>
                                        <p:tav tm="0">
                                          <p:val>
                                            <p:fltVal val="0"/>
                                          </p:val>
                                        </p:tav>
                                        <p:tav tm="100000">
                                          <p:val>
                                            <p:strVal val="#ppt_w"/>
                                          </p:val>
                                        </p:tav>
                                      </p:tavLst>
                                    </p:anim>
                                    <p:anim calcmode="lin" valueType="num">
                                      <p:cBhvr>
                                        <p:cTn id="43" dur="500" fill="hold"/>
                                        <p:tgtEl>
                                          <p:spTgt spid="81"/>
                                        </p:tgtEl>
                                        <p:attrNameLst>
                                          <p:attrName>ppt_h</p:attrName>
                                        </p:attrNameLst>
                                      </p:cBhvr>
                                      <p:tavLst>
                                        <p:tav tm="0">
                                          <p:val>
                                            <p:fltVal val="0"/>
                                          </p:val>
                                        </p:tav>
                                        <p:tav tm="100000">
                                          <p:val>
                                            <p:strVal val="#ppt_h"/>
                                          </p:val>
                                        </p:tav>
                                      </p:tavLst>
                                    </p:anim>
                                    <p:animEffect transition="in" filter="fade">
                                      <p:cBhvr>
                                        <p:cTn id="44" dur="500"/>
                                        <p:tgtEl>
                                          <p:spTgt spid="81"/>
                                        </p:tgtEl>
                                      </p:cBhvr>
                                    </p:animEffect>
                                  </p:childTnLst>
                                </p:cTn>
                              </p:par>
                              <p:par>
                                <p:cTn id="45" presetID="53" presetClass="entr" presetSubtype="16" fill="hold" grpId="0" nodeType="withEffect">
                                  <p:stCondLst>
                                    <p:cond delay="1900"/>
                                  </p:stCondLst>
                                  <p:childTnLst>
                                    <p:set>
                                      <p:cBhvr>
                                        <p:cTn id="46" dur="1" fill="hold">
                                          <p:stCondLst>
                                            <p:cond delay="0"/>
                                          </p:stCondLst>
                                        </p:cTn>
                                        <p:tgtEl>
                                          <p:spTgt spid="82"/>
                                        </p:tgtEl>
                                        <p:attrNameLst>
                                          <p:attrName>style.visibility</p:attrName>
                                        </p:attrNameLst>
                                      </p:cBhvr>
                                      <p:to>
                                        <p:strVal val="visible"/>
                                      </p:to>
                                    </p:set>
                                    <p:anim calcmode="lin" valueType="num">
                                      <p:cBhvr>
                                        <p:cTn id="47" dur="500" fill="hold"/>
                                        <p:tgtEl>
                                          <p:spTgt spid="82"/>
                                        </p:tgtEl>
                                        <p:attrNameLst>
                                          <p:attrName>ppt_w</p:attrName>
                                        </p:attrNameLst>
                                      </p:cBhvr>
                                      <p:tavLst>
                                        <p:tav tm="0">
                                          <p:val>
                                            <p:fltVal val="0"/>
                                          </p:val>
                                        </p:tav>
                                        <p:tav tm="100000">
                                          <p:val>
                                            <p:strVal val="#ppt_w"/>
                                          </p:val>
                                        </p:tav>
                                      </p:tavLst>
                                    </p:anim>
                                    <p:anim calcmode="lin" valueType="num">
                                      <p:cBhvr>
                                        <p:cTn id="48" dur="500" fill="hold"/>
                                        <p:tgtEl>
                                          <p:spTgt spid="82"/>
                                        </p:tgtEl>
                                        <p:attrNameLst>
                                          <p:attrName>ppt_h</p:attrName>
                                        </p:attrNameLst>
                                      </p:cBhvr>
                                      <p:tavLst>
                                        <p:tav tm="0">
                                          <p:val>
                                            <p:fltVal val="0"/>
                                          </p:val>
                                        </p:tav>
                                        <p:tav tm="100000">
                                          <p:val>
                                            <p:strVal val="#ppt_h"/>
                                          </p:val>
                                        </p:tav>
                                      </p:tavLst>
                                    </p:anim>
                                    <p:animEffect transition="in" filter="fade">
                                      <p:cBhvr>
                                        <p:cTn id="49" dur="500"/>
                                        <p:tgtEl>
                                          <p:spTgt spid="82"/>
                                        </p:tgtEl>
                                      </p:cBhvr>
                                    </p:animEffect>
                                  </p:childTnLst>
                                </p:cTn>
                              </p:par>
                              <p:par>
                                <p:cTn id="50" presetID="53" presetClass="entr" presetSubtype="16" fill="hold" grpId="0" nodeType="withEffect">
                                  <p:stCondLst>
                                    <p:cond delay="140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grpId="0" nodeType="withEffect">
                                  <p:stCondLst>
                                    <p:cond delay="2200"/>
                                  </p:stCondLst>
                                  <p:childTnLst>
                                    <p:set>
                                      <p:cBhvr>
                                        <p:cTn id="56" dur="1" fill="hold">
                                          <p:stCondLst>
                                            <p:cond delay="0"/>
                                          </p:stCondLst>
                                        </p:cTn>
                                        <p:tgtEl>
                                          <p:spTgt spid="83"/>
                                        </p:tgtEl>
                                        <p:attrNameLst>
                                          <p:attrName>style.visibility</p:attrName>
                                        </p:attrNameLst>
                                      </p:cBhvr>
                                      <p:to>
                                        <p:strVal val="visible"/>
                                      </p:to>
                                    </p:set>
                                    <p:anim calcmode="lin" valueType="num">
                                      <p:cBhvr>
                                        <p:cTn id="57" dur="500" fill="hold"/>
                                        <p:tgtEl>
                                          <p:spTgt spid="83"/>
                                        </p:tgtEl>
                                        <p:attrNameLst>
                                          <p:attrName>ppt_w</p:attrName>
                                        </p:attrNameLst>
                                      </p:cBhvr>
                                      <p:tavLst>
                                        <p:tav tm="0">
                                          <p:val>
                                            <p:fltVal val="0"/>
                                          </p:val>
                                        </p:tav>
                                        <p:tav tm="100000">
                                          <p:val>
                                            <p:strVal val="#ppt_w"/>
                                          </p:val>
                                        </p:tav>
                                      </p:tavLst>
                                    </p:anim>
                                    <p:anim calcmode="lin" valueType="num">
                                      <p:cBhvr>
                                        <p:cTn id="58" dur="500" fill="hold"/>
                                        <p:tgtEl>
                                          <p:spTgt spid="83"/>
                                        </p:tgtEl>
                                        <p:attrNameLst>
                                          <p:attrName>ppt_h</p:attrName>
                                        </p:attrNameLst>
                                      </p:cBhvr>
                                      <p:tavLst>
                                        <p:tav tm="0">
                                          <p:val>
                                            <p:fltVal val="0"/>
                                          </p:val>
                                        </p:tav>
                                        <p:tav tm="100000">
                                          <p:val>
                                            <p:strVal val="#ppt_h"/>
                                          </p:val>
                                        </p:tav>
                                      </p:tavLst>
                                    </p:anim>
                                    <p:animEffect transition="in" filter="fade">
                                      <p:cBhvr>
                                        <p:cTn id="59" dur="500"/>
                                        <p:tgtEl>
                                          <p:spTgt spid="83"/>
                                        </p:tgtEl>
                                      </p:cBhvr>
                                    </p:animEffect>
                                  </p:childTnLst>
                                </p:cTn>
                              </p:par>
                              <p:par>
                                <p:cTn id="60" presetID="53" presetClass="entr" presetSubtype="16" fill="hold" grpId="0" nodeType="withEffect">
                                  <p:stCondLst>
                                    <p:cond delay="2200"/>
                                  </p:stCondLst>
                                  <p:childTnLst>
                                    <p:set>
                                      <p:cBhvr>
                                        <p:cTn id="61" dur="1" fill="hold">
                                          <p:stCondLst>
                                            <p:cond delay="0"/>
                                          </p:stCondLst>
                                        </p:cTn>
                                        <p:tgtEl>
                                          <p:spTgt spid="89"/>
                                        </p:tgtEl>
                                        <p:attrNameLst>
                                          <p:attrName>style.visibility</p:attrName>
                                        </p:attrNameLst>
                                      </p:cBhvr>
                                      <p:to>
                                        <p:strVal val="visible"/>
                                      </p:to>
                                    </p:set>
                                    <p:anim calcmode="lin" valueType="num">
                                      <p:cBhvr>
                                        <p:cTn id="62" dur="500" fill="hold"/>
                                        <p:tgtEl>
                                          <p:spTgt spid="89"/>
                                        </p:tgtEl>
                                        <p:attrNameLst>
                                          <p:attrName>ppt_w</p:attrName>
                                        </p:attrNameLst>
                                      </p:cBhvr>
                                      <p:tavLst>
                                        <p:tav tm="0">
                                          <p:val>
                                            <p:fltVal val="0"/>
                                          </p:val>
                                        </p:tav>
                                        <p:tav tm="100000">
                                          <p:val>
                                            <p:strVal val="#ppt_w"/>
                                          </p:val>
                                        </p:tav>
                                      </p:tavLst>
                                    </p:anim>
                                    <p:anim calcmode="lin" valueType="num">
                                      <p:cBhvr>
                                        <p:cTn id="63" dur="500" fill="hold"/>
                                        <p:tgtEl>
                                          <p:spTgt spid="89"/>
                                        </p:tgtEl>
                                        <p:attrNameLst>
                                          <p:attrName>ppt_h</p:attrName>
                                        </p:attrNameLst>
                                      </p:cBhvr>
                                      <p:tavLst>
                                        <p:tav tm="0">
                                          <p:val>
                                            <p:fltVal val="0"/>
                                          </p:val>
                                        </p:tav>
                                        <p:tav tm="100000">
                                          <p:val>
                                            <p:strVal val="#ppt_h"/>
                                          </p:val>
                                        </p:tav>
                                      </p:tavLst>
                                    </p:anim>
                                    <p:animEffect transition="in" filter="fade">
                                      <p:cBhvr>
                                        <p:cTn id="64" dur="500"/>
                                        <p:tgtEl>
                                          <p:spTgt spid="89"/>
                                        </p:tgtEl>
                                      </p:cBhvr>
                                    </p:animEffect>
                                  </p:childTnLst>
                                </p:cTn>
                              </p:par>
                            </p:childTnLst>
                          </p:cTn>
                        </p:par>
                        <p:par>
                          <p:cTn id="65" fill="hold">
                            <p:stCondLst>
                              <p:cond delay="2700"/>
                            </p:stCondLst>
                            <p:childTnLst>
                              <p:par>
                                <p:cTn id="66" presetID="2" presetClass="entr" presetSubtype="8" decel="100000" fill="hold" grpId="0" nodeType="afterEffect">
                                  <p:stCondLst>
                                    <p:cond delay="0"/>
                                  </p:stCondLst>
                                  <p:childTnLst>
                                    <p:set>
                                      <p:cBhvr>
                                        <p:cTn id="67" dur="1" fill="hold">
                                          <p:stCondLst>
                                            <p:cond delay="0"/>
                                          </p:stCondLst>
                                        </p:cTn>
                                        <p:tgtEl>
                                          <p:spTgt spid="84"/>
                                        </p:tgtEl>
                                        <p:attrNameLst>
                                          <p:attrName>style.visibility</p:attrName>
                                        </p:attrNameLst>
                                      </p:cBhvr>
                                      <p:to>
                                        <p:strVal val="visible"/>
                                      </p:to>
                                    </p:set>
                                    <p:anim calcmode="lin" valueType="num">
                                      <p:cBhvr additive="base">
                                        <p:cTn id="68" dur="500" fill="hold"/>
                                        <p:tgtEl>
                                          <p:spTgt spid="84"/>
                                        </p:tgtEl>
                                        <p:attrNameLst>
                                          <p:attrName>ppt_x</p:attrName>
                                        </p:attrNameLst>
                                      </p:cBhvr>
                                      <p:tavLst>
                                        <p:tav tm="0">
                                          <p:val>
                                            <p:strVal val="0-#ppt_w/2"/>
                                          </p:val>
                                        </p:tav>
                                        <p:tav tm="100000">
                                          <p:val>
                                            <p:strVal val="#ppt_x"/>
                                          </p:val>
                                        </p:tav>
                                      </p:tavLst>
                                    </p:anim>
                                    <p:anim calcmode="lin" valueType="num">
                                      <p:cBhvr additive="base">
                                        <p:cTn id="69" dur="500" fill="hold"/>
                                        <p:tgtEl>
                                          <p:spTgt spid="84"/>
                                        </p:tgtEl>
                                        <p:attrNameLst>
                                          <p:attrName>ppt_y</p:attrName>
                                        </p:attrNameLst>
                                      </p:cBhvr>
                                      <p:tavLst>
                                        <p:tav tm="0">
                                          <p:val>
                                            <p:strVal val="#ppt_y"/>
                                          </p:val>
                                        </p:tav>
                                        <p:tav tm="100000">
                                          <p:val>
                                            <p:strVal val="#ppt_y"/>
                                          </p:val>
                                        </p:tav>
                                      </p:tavLst>
                                    </p:anim>
                                  </p:childTnLst>
                                </p:cTn>
                              </p:par>
                              <p:par>
                                <p:cTn id="70" presetID="2" presetClass="entr" presetSubtype="8" decel="100000" fill="hold" grpId="0" nodeType="withEffect">
                                  <p:stCondLst>
                                    <p:cond delay="100"/>
                                  </p:stCondLst>
                                  <p:childTnLst>
                                    <p:set>
                                      <p:cBhvr>
                                        <p:cTn id="71" dur="1" fill="hold">
                                          <p:stCondLst>
                                            <p:cond delay="0"/>
                                          </p:stCondLst>
                                        </p:cTn>
                                        <p:tgtEl>
                                          <p:spTgt spid="85"/>
                                        </p:tgtEl>
                                        <p:attrNameLst>
                                          <p:attrName>style.visibility</p:attrName>
                                        </p:attrNameLst>
                                      </p:cBhvr>
                                      <p:to>
                                        <p:strVal val="visible"/>
                                      </p:to>
                                    </p:set>
                                    <p:anim calcmode="lin" valueType="num">
                                      <p:cBhvr additive="base">
                                        <p:cTn id="72" dur="500" fill="hold"/>
                                        <p:tgtEl>
                                          <p:spTgt spid="85"/>
                                        </p:tgtEl>
                                        <p:attrNameLst>
                                          <p:attrName>ppt_x</p:attrName>
                                        </p:attrNameLst>
                                      </p:cBhvr>
                                      <p:tavLst>
                                        <p:tav tm="0">
                                          <p:val>
                                            <p:strVal val="0-#ppt_w/2"/>
                                          </p:val>
                                        </p:tav>
                                        <p:tav tm="100000">
                                          <p:val>
                                            <p:strVal val="#ppt_x"/>
                                          </p:val>
                                        </p:tav>
                                      </p:tavLst>
                                    </p:anim>
                                    <p:anim calcmode="lin" valueType="num">
                                      <p:cBhvr additive="base">
                                        <p:cTn id="73" dur="500" fill="hold"/>
                                        <p:tgtEl>
                                          <p:spTgt spid="85"/>
                                        </p:tgtEl>
                                        <p:attrNameLst>
                                          <p:attrName>ppt_y</p:attrName>
                                        </p:attrNameLst>
                                      </p:cBhvr>
                                      <p:tavLst>
                                        <p:tav tm="0">
                                          <p:val>
                                            <p:strVal val="#ppt_y"/>
                                          </p:val>
                                        </p:tav>
                                        <p:tav tm="100000">
                                          <p:val>
                                            <p:strVal val="#ppt_y"/>
                                          </p:val>
                                        </p:tav>
                                      </p:tavLst>
                                    </p:anim>
                                  </p:childTnLst>
                                </p:cTn>
                              </p:par>
                              <p:par>
                                <p:cTn id="74" presetID="2" presetClass="entr" presetSubtype="2" decel="100000" fill="hold" grpId="0" nodeType="withEffect">
                                  <p:stCondLst>
                                    <p:cond delay="200"/>
                                  </p:stCondLst>
                                  <p:childTnLst>
                                    <p:set>
                                      <p:cBhvr>
                                        <p:cTn id="75" dur="1" fill="hold">
                                          <p:stCondLst>
                                            <p:cond delay="0"/>
                                          </p:stCondLst>
                                        </p:cTn>
                                        <p:tgtEl>
                                          <p:spTgt spid="86"/>
                                        </p:tgtEl>
                                        <p:attrNameLst>
                                          <p:attrName>style.visibility</p:attrName>
                                        </p:attrNameLst>
                                      </p:cBhvr>
                                      <p:to>
                                        <p:strVal val="visible"/>
                                      </p:to>
                                    </p:set>
                                    <p:anim calcmode="lin" valueType="num">
                                      <p:cBhvr additive="base">
                                        <p:cTn id="76" dur="500" fill="hold"/>
                                        <p:tgtEl>
                                          <p:spTgt spid="86"/>
                                        </p:tgtEl>
                                        <p:attrNameLst>
                                          <p:attrName>ppt_x</p:attrName>
                                        </p:attrNameLst>
                                      </p:cBhvr>
                                      <p:tavLst>
                                        <p:tav tm="0">
                                          <p:val>
                                            <p:strVal val="1+#ppt_w/2"/>
                                          </p:val>
                                        </p:tav>
                                        <p:tav tm="100000">
                                          <p:val>
                                            <p:strVal val="#ppt_x"/>
                                          </p:val>
                                        </p:tav>
                                      </p:tavLst>
                                    </p:anim>
                                    <p:anim calcmode="lin" valueType="num">
                                      <p:cBhvr additive="base">
                                        <p:cTn id="77" dur="500" fill="hold"/>
                                        <p:tgtEl>
                                          <p:spTgt spid="86"/>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300"/>
                                  </p:stCondLst>
                                  <p:childTnLst>
                                    <p:set>
                                      <p:cBhvr>
                                        <p:cTn id="79" dur="1" fill="hold">
                                          <p:stCondLst>
                                            <p:cond delay="0"/>
                                          </p:stCondLst>
                                        </p:cTn>
                                        <p:tgtEl>
                                          <p:spTgt spid="87"/>
                                        </p:tgtEl>
                                        <p:attrNameLst>
                                          <p:attrName>style.visibility</p:attrName>
                                        </p:attrNameLst>
                                      </p:cBhvr>
                                      <p:to>
                                        <p:strVal val="visible"/>
                                      </p:to>
                                    </p:set>
                                    <p:anim calcmode="lin" valueType="num">
                                      <p:cBhvr additive="base">
                                        <p:cTn id="80" dur="500" fill="hold"/>
                                        <p:tgtEl>
                                          <p:spTgt spid="87"/>
                                        </p:tgtEl>
                                        <p:attrNameLst>
                                          <p:attrName>ppt_x</p:attrName>
                                        </p:attrNameLst>
                                      </p:cBhvr>
                                      <p:tavLst>
                                        <p:tav tm="0">
                                          <p:val>
                                            <p:strVal val="1+#ppt_w/2"/>
                                          </p:val>
                                        </p:tav>
                                        <p:tav tm="100000">
                                          <p:val>
                                            <p:strVal val="#ppt_x"/>
                                          </p:val>
                                        </p:tav>
                                      </p:tavLst>
                                    </p:anim>
                                    <p:anim calcmode="lin" valueType="num">
                                      <p:cBhvr additive="base">
                                        <p:cTn id="81" dur="500" fill="hold"/>
                                        <p:tgtEl>
                                          <p:spTgt spid="87"/>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400"/>
                                  </p:stCondLst>
                                  <p:childTnLst>
                                    <p:set>
                                      <p:cBhvr>
                                        <p:cTn id="83" dur="1" fill="hold">
                                          <p:stCondLst>
                                            <p:cond delay="0"/>
                                          </p:stCondLst>
                                        </p:cTn>
                                        <p:tgtEl>
                                          <p:spTgt spid="88"/>
                                        </p:tgtEl>
                                        <p:attrNameLst>
                                          <p:attrName>style.visibility</p:attrName>
                                        </p:attrNameLst>
                                      </p:cBhvr>
                                      <p:to>
                                        <p:strVal val="visible"/>
                                      </p:to>
                                    </p:set>
                                    <p:anim calcmode="lin" valueType="num">
                                      <p:cBhvr additive="base">
                                        <p:cTn id="84" dur="500" fill="hold"/>
                                        <p:tgtEl>
                                          <p:spTgt spid="88"/>
                                        </p:tgtEl>
                                        <p:attrNameLst>
                                          <p:attrName>ppt_x</p:attrName>
                                        </p:attrNameLst>
                                      </p:cBhvr>
                                      <p:tavLst>
                                        <p:tav tm="0">
                                          <p:val>
                                            <p:strVal val="0-#ppt_w/2"/>
                                          </p:val>
                                        </p:tav>
                                        <p:tav tm="100000">
                                          <p:val>
                                            <p:strVal val="#ppt_x"/>
                                          </p:val>
                                        </p:tav>
                                      </p:tavLst>
                                    </p:anim>
                                    <p:anim calcmode="lin" valueType="num">
                                      <p:cBhvr additive="base">
                                        <p:cTn id="85"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p:bldP spid="85" grpId="0"/>
      <p:bldP spid="86" grpId="0"/>
      <p:bldP spid="87" grpId="0"/>
      <p:bldP spid="88" grpId="0"/>
      <p:bldP spid="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3"/>
          <p:cNvGrpSpPr>
            <a:grpSpLocks/>
          </p:cNvGrpSpPr>
          <p:nvPr/>
        </p:nvGrpSpPr>
        <p:grpSpPr bwMode="auto">
          <a:xfrm>
            <a:off x="7240178" y="1714501"/>
            <a:ext cx="3070173" cy="1460501"/>
            <a:chOff x="0" y="0"/>
            <a:chExt cx="3379776" cy="740162"/>
          </a:xfrm>
          <a:solidFill>
            <a:schemeClr val="tx2">
              <a:lumMod val="60000"/>
              <a:lumOff val="40000"/>
            </a:schemeClr>
          </a:solidFill>
        </p:grpSpPr>
        <p:sp>
          <p:nvSpPr>
            <p:cNvPr id="19473" name="Rectangle 3"/>
            <p:cNvSpPr>
              <a:spLocks noChangeArrowheads="1"/>
            </p:cNvSpPr>
            <p:nvPr/>
          </p:nvSpPr>
          <p:spPr bwMode="auto">
            <a:xfrm>
              <a:off x="0" y="0"/>
              <a:ext cx="3368675" cy="740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sz="1400"/>
            </a:p>
          </p:txBody>
        </p:sp>
        <p:sp>
          <p:nvSpPr>
            <p:cNvPr id="19474" name="Rectangle 180"/>
            <p:cNvSpPr>
              <a:spLocks noChangeArrowheads="1"/>
            </p:cNvSpPr>
            <p:nvPr/>
          </p:nvSpPr>
          <p:spPr bwMode="auto">
            <a:xfrm>
              <a:off x="328610" y="144816"/>
              <a:ext cx="3051166" cy="3274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200" dirty="0">
                  <a:solidFill>
                    <a:schemeClr val="bg1"/>
                  </a:solidFill>
                  <a:latin typeface="微软雅黑" pitchFamily="34" charset="-122"/>
                  <a:ea typeface="微软雅黑" pitchFamily="34" charset="-122"/>
                </a:rPr>
                <a:t>输入文字输入文字输入文字输入文字输入文字输入文字输入文字输入文字输入文字输入文字</a:t>
              </a:r>
              <a:endParaRPr lang="en-US" altLang="zh-CN" sz="1200" dirty="0">
                <a:solidFill>
                  <a:schemeClr val="bg1"/>
                </a:solidFill>
                <a:latin typeface="微软雅黑" pitchFamily="34" charset="-122"/>
                <a:ea typeface="微软雅黑" pitchFamily="34" charset="-122"/>
              </a:endParaRPr>
            </a:p>
          </p:txBody>
        </p:sp>
      </p:grpSp>
      <p:grpSp>
        <p:nvGrpSpPr>
          <p:cNvPr id="3" name="Group 12"/>
          <p:cNvGrpSpPr>
            <a:grpSpLocks/>
          </p:cNvGrpSpPr>
          <p:nvPr/>
        </p:nvGrpSpPr>
        <p:grpSpPr bwMode="auto">
          <a:xfrm>
            <a:off x="6254198" y="1714488"/>
            <a:ext cx="1064250" cy="1460496"/>
            <a:chOff x="0" y="0"/>
            <a:chExt cx="1171575" cy="766762"/>
          </a:xfrm>
          <a:solidFill>
            <a:srgbClr val="0070C0"/>
          </a:solidFill>
        </p:grpSpPr>
        <p:sp>
          <p:nvSpPr>
            <p:cNvPr id="8" name="Rectangle 174"/>
            <p:cNvSpPr>
              <a:spLocks noChangeArrowheads="1"/>
            </p:cNvSpPr>
            <p:nvPr/>
          </p:nvSpPr>
          <p:spPr bwMode="auto">
            <a:xfrm>
              <a:off x="0" y="0"/>
              <a:ext cx="1171575" cy="766762"/>
            </a:xfrm>
            <a:prstGeom prst="rect">
              <a:avLst/>
            </a:prstGeom>
            <a:grpFill/>
            <a:ln w="9525">
              <a:noFill/>
              <a:miter lim="800000"/>
              <a:headEnd/>
              <a:tailEnd/>
            </a:ln>
          </p:spPr>
          <p:txBody>
            <a:bodyPr wrap="none" anchor="ctr"/>
            <a:lstStyle/>
            <a:p>
              <a:pPr>
                <a:defRPr/>
              </a:pPr>
              <a:endParaRPr lang="zh-CN" altLang="zh-CN"/>
            </a:p>
          </p:txBody>
        </p:sp>
        <p:sp>
          <p:nvSpPr>
            <p:cNvPr id="9" name="Rectangle 177"/>
            <p:cNvSpPr>
              <a:spLocks noChangeArrowheads="1"/>
            </p:cNvSpPr>
            <p:nvPr/>
          </p:nvSpPr>
          <p:spPr bwMode="auto">
            <a:xfrm>
              <a:off x="260546" y="300040"/>
              <a:ext cx="711347" cy="193855"/>
            </a:xfrm>
            <a:prstGeom prst="rect">
              <a:avLst/>
            </a:prstGeom>
            <a:grpFill/>
            <a:ln w="9525">
              <a:noFill/>
              <a:miter lim="800000"/>
              <a:headEnd/>
              <a:tailEnd/>
            </a:ln>
          </p:spPr>
          <p:txBody>
            <a:bodyPr wrap="none">
              <a:spAutoFit/>
            </a:bodyPr>
            <a:lstStyle/>
            <a:p>
              <a:pPr algn="ctr">
                <a:defRPr/>
              </a:pPr>
              <a:r>
                <a:rPr lang="zh-CN" altLang="en-US" b="1" dirty="0">
                  <a:solidFill>
                    <a:srgbClr val="FFFFFF"/>
                  </a:solidFill>
                  <a:latin typeface="微软雅黑" pitchFamily="34" charset="-122"/>
                  <a:ea typeface="微软雅黑" pitchFamily="34" charset="-122"/>
                </a:rPr>
                <a:t>主题</a:t>
              </a:r>
              <a:endParaRPr lang="en-US" b="1" dirty="0">
                <a:solidFill>
                  <a:srgbClr val="FFFFFF"/>
                </a:solidFill>
                <a:latin typeface="微软雅黑" pitchFamily="34" charset="-122"/>
                <a:ea typeface="微软雅黑" pitchFamily="34" charset="-122"/>
              </a:endParaRPr>
            </a:p>
          </p:txBody>
        </p:sp>
      </p:grpSp>
      <p:grpSp>
        <p:nvGrpSpPr>
          <p:cNvPr id="19461" name="Group 3"/>
          <p:cNvGrpSpPr>
            <a:grpSpLocks/>
          </p:cNvGrpSpPr>
          <p:nvPr/>
        </p:nvGrpSpPr>
        <p:grpSpPr bwMode="auto">
          <a:xfrm>
            <a:off x="1779035" y="1714502"/>
            <a:ext cx="3070172" cy="1460500"/>
            <a:chOff x="0" y="0"/>
            <a:chExt cx="3379776" cy="740162"/>
          </a:xfrm>
          <a:solidFill>
            <a:schemeClr val="tx2">
              <a:lumMod val="60000"/>
              <a:lumOff val="40000"/>
            </a:schemeClr>
          </a:solidFill>
        </p:grpSpPr>
        <p:sp>
          <p:nvSpPr>
            <p:cNvPr id="19471" name="Rectangle 3"/>
            <p:cNvSpPr>
              <a:spLocks noChangeArrowheads="1"/>
            </p:cNvSpPr>
            <p:nvPr/>
          </p:nvSpPr>
          <p:spPr bwMode="auto">
            <a:xfrm>
              <a:off x="0" y="0"/>
              <a:ext cx="3368676" cy="740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p>
          </p:txBody>
        </p:sp>
        <p:sp>
          <p:nvSpPr>
            <p:cNvPr id="19472" name="Rectangle 180"/>
            <p:cNvSpPr>
              <a:spLocks noChangeArrowheads="1"/>
            </p:cNvSpPr>
            <p:nvPr/>
          </p:nvSpPr>
          <p:spPr bwMode="auto">
            <a:xfrm>
              <a:off x="328610" y="165403"/>
              <a:ext cx="3051166" cy="49121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200" dirty="0">
                  <a:solidFill>
                    <a:schemeClr val="bg1"/>
                  </a:solidFill>
                  <a:latin typeface="微软雅黑" pitchFamily="34" charset="-122"/>
                  <a:ea typeface="微软雅黑" pitchFamily="34" charset="-122"/>
                </a:rPr>
                <a:t>输入文字输入文字输入文字输入文字输入文字输入文字输入文字输入文字输入文字输入文字</a:t>
              </a:r>
              <a:endParaRPr lang="en-US" altLang="zh-CN" sz="1200" dirty="0">
                <a:solidFill>
                  <a:schemeClr val="bg1"/>
                </a:solidFill>
                <a:latin typeface="微软雅黑" pitchFamily="34" charset="-122"/>
                <a:ea typeface="微软雅黑" pitchFamily="34" charset="-122"/>
              </a:endParaRPr>
            </a:p>
            <a:p>
              <a:pPr eaLnBrk="1" hangingPunct="1">
                <a:lnSpc>
                  <a:spcPct val="150000"/>
                </a:lnSpc>
              </a:pPr>
              <a:endParaRPr lang="en-US" altLang="zh-CN" sz="1400" dirty="0">
                <a:solidFill>
                  <a:schemeClr val="bg1"/>
                </a:solidFill>
                <a:latin typeface="微软雅黑" pitchFamily="34" charset="-122"/>
                <a:ea typeface="微软雅黑" pitchFamily="34" charset="-122"/>
              </a:endParaRPr>
            </a:p>
          </p:txBody>
        </p:sp>
      </p:grpSp>
      <p:grpSp>
        <p:nvGrpSpPr>
          <p:cNvPr id="19463" name="Group 3"/>
          <p:cNvGrpSpPr>
            <a:grpSpLocks/>
          </p:cNvGrpSpPr>
          <p:nvPr/>
        </p:nvGrpSpPr>
        <p:grpSpPr bwMode="auto">
          <a:xfrm>
            <a:off x="7240178" y="3427413"/>
            <a:ext cx="3070173" cy="1460500"/>
            <a:chOff x="0" y="0"/>
            <a:chExt cx="3379776" cy="740162"/>
          </a:xfrm>
          <a:solidFill>
            <a:schemeClr val="tx2">
              <a:lumMod val="60000"/>
              <a:lumOff val="40000"/>
            </a:schemeClr>
          </a:solidFill>
        </p:grpSpPr>
        <p:sp>
          <p:nvSpPr>
            <p:cNvPr id="19469" name="Rectangle 3"/>
            <p:cNvSpPr>
              <a:spLocks noChangeArrowheads="1"/>
            </p:cNvSpPr>
            <p:nvPr/>
          </p:nvSpPr>
          <p:spPr bwMode="auto">
            <a:xfrm>
              <a:off x="0" y="0"/>
              <a:ext cx="3368675" cy="740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sz="1400"/>
            </a:p>
          </p:txBody>
        </p:sp>
        <p:sp>
          <p:nvSpPr>
            <p:cNvPr id="19470" name="Rectangle 180"/>
            <p:cNvSpPr>
              <a:spLocks noChangeArrowheads="1"/>
            </p:cNvSpPr>
            <p:nvPr/>
          </p:nvSpPr>
          <p:spPr bwMode="auto">
            <a:xfrm>
              <a:off x="328610" y="145389"/>
              <a:ext cx="3051166" cy="3274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200" dirty="0">
                  <a:solidFill>
                    <a:schemeClr val="bg1"/>
                  </a:solidFill>
                  <a:latin typeface="微软雅黑" pitchFamily="34" charset="-122"/>
                  <a:ea typeface="微软雅黑" pitchFamily="34" charset="-122"/>
                </a:rPr>
                <a:t>输入文字输入文字输入文字输入文字输入文字输入文字输入文字输入文字输入文字输入文字</a:t>
              </a:r>
              <a:endParaRPr lang="en-US" altLang="zh-CN" sz="1200" dirty="0">
                <a:solidFill>
                  <a:schemeClr val="bg1"/>
                </a:solidFill>
                <a:latin typeface="微软雅黑" pitchFamily="34" charset="-122"/>
                <a:ea typeface="微软雅黑" pitchFamily="34" charset="-122"/>
              </a:endParaRPr>
            </a:p>
          </p:txBody>
        </p:sp>
      </p:grpSp>
      <p:grpSp>
        <p:nvGrpSpPr>
          <p:cNvPr id="19465" name="Group 3"/>
          <p:cNvGrpSpPr>
            <a:grpSpLocks/>
          </p:cNvGrpSpPr>
          <p:nvPr/>
        </p:nvGrpSpPr>
        <p:grpSpPr bwMode="auto">
          <a:xfrm>
            <a:off x="1779035" y="3427413"/>
            <a:ext cx="3070172" cy="1460500"/>
            <a:chOff x="0" y="0"/>
            <a:chExt cx="3379776" cy="740162"/>
          </a:xfrm>
          <a:solidFill>
            <a:schemeClr val="tx2">
              <a:lumMod val="60000"/>
              <a:lumOff val="40000"/>
            </a:schemeClr>
          </a:solidFill>
        </p:grpSpPr>
        <p:sp>
          <p:nvSpPr>
            <p:cNvPr id="19467" name="Rectangle 3"/>
            <p:cNvSpPr>
              <a:spLocks noChangeArrowheads="1"/>
            </p:cNvSpPr>
            <p:nvPr/>
          </p:nvSpPr>
          <p:spPr bwMode="auto">
            <a:xfrm>
              <a:off x="0" y="0"/>
              <a:ext cx="3368675" cy="740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sz="1400"/>
            </a:p>
          </p:txBody>
        </p:sp>
        <p:sp>
          <p:nvSpPr>
            <p:cNvPr id="19468" name="Rectangle 180"/>
            <p:cNvSpPr>
              <a:spLocks noChangeArrowheads="1"/>
            </p:cNvSpPr>
            <p:nvPr/>
          </p:nvSpPr>
          <p:spPr bwMode="auto">
            <a:xfrm>
              <a:off x="328610" y="164648"/>
              <a:ext cx="3051166" cy="3274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200" dirty="0">
                  <a:solidFill>
                    <a:schemeClr val="bg1"/>
                  </a:solidFill>
                  <a:latin typeface="微软雅黑" pitchFamily="34" charset="-122"/>
                  <a:ea typeface="微软雅黑" pitchFamily="34" charset="-122"/>
                </a:rPr>
                <a:t>输入文字输入文字输入文字输入文字输入文字输入文字输入文字输入文字输入文字输入文字</a:t>
              </a:r>
              <a:endParaRPr lang="en-US" altLang="zh-CN" sz="1200" dirty="0">
                <a:solidFill>
                  <a:schemeClr val="bg1"/>
                </a:solidFill>
                <a:latin typeface="微软雅黑" pitchFamily="34" charset="-122"/>
                <a:ea typeface="微软雅黑" pitchFamily="34" charset="-122"/>
              </a:endParaRPr>
            </a:p>
          </p:txBody>
        </p:sp>
      </p:grpSp>
      <p:grpSp>
        <p:nvGrpSpPr>
          <p:cNvPr id="11" name="Group 12"/>
          <p:cNvGrpSpPr>
            <a:grpSpLocks/>
          </p:cNvGrpSpPr>
          <p:nvPr/>
        </p:nvGrpSpPr>
        <p:grpSpPr bwMode="auto">
          <a:xfrm>
            <a:off x="4840432" y="3427868"/>
            <a:ext cx="1064250" cy="1460496"/>
            <a:chOff x="0" y="0"/>
            <a:chExt cx="1171575" cy="766762"/>
          </a:xfrm>
          <a:solidFill>
            <a:srgbClr val="0070C0"/>
          </a:solidFill>
        </p:grpSpPr>
        <p:sp>
          <p:nvSpPr>
            <p:cNvPr id="26" name="Rectangle 174"/>
            <p:cNvSpPr>
              <a:spLocks noChangeArrowheads="1"/>
            </p:cNvSpPr>
            <p:nvPr/>
          </p:nvSpPr>
          <p:spPr bwMode="auto">
            <a:xfrm>
              <a:off x="0" y="0"/>
              <a:ext cx="1171575" cy="766762"/>
            </a:xfrm>
            <a:prstGeom prst="rect">
              <a:avLst/>
            </a:prstGeom>
            <a:grpFill/>
            <a:ln w="9525">
              <a:noFill/>
              <a:miter lim="800000"/>
              <a:headEnd/>
              <a:tailEnd/>
            </a:ln>
          </p:spPr>
          <p:txBody>
            <a:bodyPr wrap="none" anchor="ctr"/>
            <a:lstStyle/>
            <a:p>
              <a:pPr>
                <a:defRPr/>
              </a:pPr>
              <a:endParaRPr lang="zh-CN" altLang="zh-CN"/>
            </a:p>
          </p:txBody>
        </p:sp>
        <p:sp>
          <p:nvSpPr>
            <p:cNvPr id="27" name="Rectangle 177"/>
            <p:cNvSpPr>
              <a:spLocks noChangeArrowheads="1"/>
            </p:cNvSpPr>
            <p:nvPr/>
          </p:nvSpPr>
          <p:spPr bwMode="auto">
            <a:xfrm>
              <a:off x="244610" y="300635"/>
              <a:ext cx="711347" cy="193855"/>
            </a:xfrm>
            <a:prstGeom prst="rect">
              <a:avLst/>
            </a:prstGeom>
            <a:grpFill/>
            <a:ln w="9525">
              <a:noFill/>
              <a:miter lim="800000"/>
              <a:headEnd/>
              <a:tailEnd/>
            </a:ln>
          </p:spPr>
          <p:txBody>
            <a:bodyPr wrap="none">
              <a:spAutoFit/>
            </a:bodyPr>
            <a:lstStyle/>
            <a:p>
              <a:pPr algn="ctr">
                <a:defRPr/>
              </a:pPr>
              <a:r>
                <a:rPr lang="zh-CN" altLang="en-US" b="1" dirty="0">
                  <a:solidFill>
                    <a:srgbClr val="FFFFFF"/>
                  </a:solidFill>
                  <a:latin typeface="微软雅黑" pitchFamily="34" charset="-122"/>
                  <a:ea typeface="微软雅黑" pitchFamily="34" charset="-122"/>
                </a:rPr>
                <a:t>主题</a:t>
              </a:r>
              <a:endParaRPr lang="en-US" b="1" dirty="0">
                <a:solidFill>
                  <a:srgbClr val="FFFFFF"/>
                </a:solidFill>
                <a:latin typeface="微软雅黑" pitchFamily="34" charset="-122"/>
                <a:ea typeface="微软雅黑" pitchFamily="34" charset="-122"/>
              </a:endParaRPr>
            </a:p>
          </p:txBody>
        </p:sp>
      </p:grpSp>
      <p:sp>
        <p:nvSpPr>
          <p:cNvPr id="23" name="TextBox 22"/>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未来工作目标</a:t>
            </a:r>
          </a:p>
        </p:txBody>
      </p:sp>
      <p:grpSp>
        <p:nvGrpSpPr>
          <p:cNvPr id="24" name="Group 12"/>
          <p:cNvGrpSpPr>
            <a:grpSpLocks/>
          </p:cNvGrpSpPr>
          <p:nvPr/>
        </p:nvGrpSpPr>
        <p:grpSpPr bwMode="auto">
          <a:xfrm>
            <a:off x="4840432" y="1714506"/>
            <a:ext cx="1064250" cy="1460496"/>
            <a:chOff x="0" y="0"/>
            <a:chExt cx="1171575" cy="766762"/>
          </a:xfrm>
          <a:solidFill>
            <a:srgbClr val="0070C0"/>
          </a:solidFill>
        </p:grpSpPr>
        <p:sp>
          <p:nvSpPr>
            <p:cNvPr id="25" name="Rectangle 174"/>
            <p:cNvSpPr>
              <a:spLocks noChangeArrowheads="1"/>
            </p:cNvSpPr>
            <p:nvPr/>
          </p:nvSpPr>
          <p:spPr bwMode="auto">
            <a:xfrm>
              <a:off x="0" y="0"/>
              <a:ext cx="1171575" cy="766762"/>
            </a:xfrm>
            <a:prstGeom prst="rect">
              <a:avLst/>
            </a:prstGeom>
            <a:grpFill/>
            <a:ln w="9525">
              <a:noFill/>
              <a:miter lim="800000"/>
              <a:headEnd/>
              <a:tailEnd/>
            </a:ln>
          </p:spPr>
          <p:txBody>
            <a:bodyPr wrap="none" anchor="ctr"/>
            <a:lstStyle/>
            <a:p>
              <a:pPr>
                <a:defRPr/>
              </a:pPr>
              <a:endParaRPr lang="zh-CN" altLang="zh-CN"/>
            </a:p>
          </p:txBody>
        </p:sp>
        <p:sp>
          <p:nvSpPr>
            <p:cNvPr id="28" name="Rectangle 177"/>
            <p:cNvSpPr>
              <a:spLocks noChangeArrowheads="1"/>
            </p:cNvSpPr>
            <p:nvPr/>
          </p:nvSpPr>
          <p:spPr bwMode="auto">
            <a:xfrm>
              <a:off x="244610" y="300635"/>
              <a:ext cx="711347" cy="193855"/>
            </a:xfrm>
            <a:prstGeom prst="rect">
              <a:avLst/>
            </a:prstGeom>
            <a:grpFill/>
            <a:ln w="9525">
              <a:noFill/>
              <a:miter lim="800000"/>
              <a:headEnd/>
              <a:tailEnd/>
            </a:ln>
          </p:spPr>
          <p:txBody>
            <a:bodyPr wrap="none">
              <a:spAutoFit/>
            </a:bodyPr>
            <a:lstStyle/>
            <a:p>
              <a:pPr algn="ctr">
                <a:defRPr/>
              </a:pPr>
              <a:r>
                <a:rPr lang="zh-CN" altLang="en-US" b="1" dirty="0">
                  <a:solidFill>
                    <a:srgbClr val="FFFFFF"/>
                  </a:solidFill>
                  <a:latin typeface="微软雅黑" pitchFamily="34" charset="-122"/>
                  <a:ea typeface="微软雅黑" pitchFamily="34" charset="-122"/>
                </a:rPr>
                <a:t>主题</a:t>
              </a:r>
              <a:endParaRPr lang="en-US" b="1" dirty="0">
                <a:solidFill>
                  <a:srgbClr val="FFFFFF"/>
                </a:solidFill>
                <a:latin typeface="微软雅黑" pitchFamily="34" charset="-122"/>
                <a:ea typeface="微软雅黑" pitchFamily="34" charset="-122"/>
              </a:endParaRPr>
            </a:p>
          </p:txBody>
        </p:sp>
      </p:grpSp>
      <p:grpSp>
        <p:nvGrpSpPr>
          <p:cNvPr id="29" name="Group 12"/>
          <p:cNvGrpSpPr>
            <a:grpSpLocks/>
          </p:cNvGrpSpPr>
          <p:nvPr/>
        </p:nvGrpSpPr>
        <p:grpSpPr bwMode="auto">
          <a:xfrm>
            <a:off x="6254198" y="3426777"/>
            <a:ext cx="1064250" cy="1460496"/>
            <a:chOff x="0" y="0"/>
            <a:chExt cx="1171575" cy="766762"/>
          </a:xfrm>
          <a:solidFill>
            <a:srgbClr val="0070C0"/>
          </a:solidFill>
        </p:grpSpPr>
        <p:sp>
          <p:nvSpPr>
            <p:cNvPr id="30" name="Rectangle 174"/>
            <p:cNvSpPr>
              <a:spLocks noChangeArrowheads="1"/>
            </p:cNvSpPr>
            <p:nvPr/>
          </p:nvSpPr>
          <p:spPr bwMode="auto">
            <a:xfrm>
              <a:off x="0" y="0"/>
              <a:ext cx="1171575" cy="766762"/>
            </a:xfrm>
            <a:prstGeom prst="rect">
              <a:avLst/>
            </a:prstGeom>
            <a:grpFill/>
            <a:ln w="9525">
              <a:noFill/>
              <a:miter lim="800000"/>
              <a:headEnd/>
              <a:tailEnd/>
            </a:ln>
          </p:spPr>
          <p:txBody>
            <a:bodyPr wrap="none" anchor="ctr"/>
            <a:lstStyle/>
            <a:p>
              <a:pPr>
                <a:defRPr/>
              </a:pPr>
              <a:endParaRPr lang="zh-CN" altLang="zh-CN"/>
            </a:p>
          </p:txBody>
        </p:sp>
        <p:sp>
          <p:nvSpPr>
            <p:cNvPr id="31" name="Rectangle 177"/>
            <p:cNvSpPr>
              <a:spLocks noChangeArrowheads="1"/>
            </p:cNvSpPr>
            <p:nvPr/>
          </p:nvSpPr>
          <p:spPr bwMode="auto">
            <a:xfrm>
              <a:off x="260546" y="300040"/>
              <a:ext cx="711347" cy="193855"/>
            </a:xfrm>
            <a:prstGeom prst="rect">
              <a:avLst/>
            </a:prstGeom>
            <a:grpFill/>
            <a:ln w="9525">
              <a:noFill/>
              <a:miter lim="800000"/>
              <a:headEnd/>
              <a:tailEnd/>
            </a:ln>
          </p:spPr>
          <p:txBody>
            <a:bodyPr wrap="none">
              <a:spAutoFit/>
            </a:bodyPr>
            <a:lstStyle/>
            <a:p>
              <a:pPr algn="ctr">
                <a:defRPr/>
              </a:pPr>
              <a:r>
                <a:rPr lang="zh-CN" altLang="en-US" b="1" dirty="0">
                  <a:solidFill>
                    <a:srgbClr val="FFFFFF"/>
                  </a:solidFill>
                  <a:latin typeface="微软雅黑" pitchFamily="34" charset="-122"/>
                  <a:ea typeface="微软雅黑" pitchFamily="34" charset="-122"/>
                </a:rPr>
                <a:t>主题</a:t>
              </a:r>
              <a:endParaRPr lang="en-US" b="1" dirty="0">
                <a:solidFill>
                  <a:srgbClr val="FFFF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7802909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par>
                                <p:cTn id="14" presetID="53" presetClass="entr" presetSubtype="16"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53" presetClass="entr" presetSubtype="16" fill="hold" nodeType="withEffect">
                                  <p:stCondLst>
                                    <p:cond delay="5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nodeType="withEffect">
                                  <p:stCondLst>
                                    <p:cond delay="75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childTnLst>
                          </p:cTn>
                        </p:par>
                        <p:par>
                          <p:cTn id="29" fill="hold">
                            <p:stCondLst>
                              <p:cond delay="1750"/>
                            </p:stCondLst>
                            <p:childTnLst>
                              <p:par>
                                <p:cTn id="30" presetID="14" presetClass="entr" presetSubtype="10" fill="hold" nodeType="afterEffect">
                                  <p:stCondLst>
                                    <p:cond delay="0"/>
                                  </p:stCondLst>
                                  <p:childTnLst>
                                    <p:set>
                                      <p:cBhvr>
                                        <p:cTn id="31" dur="1" fill="hold">
                                          <p:stCondLst>
                                            <p:cond delay="0"/>
                                          </p:stCondLst>
                                        </p:cTn>
                                        <p:tgtEl>
                                          <p:spTgt spid="19461"/>
                                        </p:tgtEl>
                                        <p:attrNameLst>
                                          <p:attrName>style.visibility</p:attrName>
                                        </p:attrNameLst>
                                      </p:cBhvr>
                                      <p:to>
                                        <p:strVal val="visible"/>
                                      </p:to>
                                    </p:set>
                                    <p:animEffect transition="in" filter="randombar(horizontal)">
                                      <p:cBhvr>
                                        <p:cTn id="32" dur="500"/>
                                        <p:tgtEl>
                                          <p:spTgt spid="19461"/>
                                        </p:tgtEl>
                                      </p:cBhvr>
                                    </p:animEffect>
                                  </p:childTnLst>
                                </p:cTn>
                              </p:par>
                              <p:par>
                                <p:cTn id="33" presetID="14" presetClass="entr" presetSubtype="10" fill="hold" nodeType="withEffect">
                                  <p:stCondLst>
                                    <p:cond delay="0"/>
                                  </p:stCondLst>
                                  <p:childTnLst>
                                    <p:set>
                                      <p:cBhvr>
                                        <p:cTn id="34" dur="1" fill="hold">
                                          <p:stCondLst>
                                            <p:cond delay="0"/>
                                          </p:stCondLst>
                                        </p:cTn>
                                        <p:tgtEl>
                                          <p:spTgt spid="19465"/>
                                        </p:tgtEl>
                                        <p:attrNameLst>
                                          <p:attrName>style.visibility</p:attrName>
                                        </p:attrNameLst>
                                      </p:cBhvr>
                                      <p:to>
                                        <p:strVal val="visible"/>
                                      </p:to>
                                    </p:set>
                                    <p:animEffect transition="in" filter="randombar(horizontal)">
                                      <p:cBhvr>
                                        <p:cTn id="35" dur="500"/>
                                        <p:tgtEl>
                                          <p:spTgt spid="19465"/>
                                        </p:tgtEl>
                                      </p:cBhvr>
                                    </p:animEffect>
                                  </p:childTnLst>
                                </p:cTn>
                              </p:par>
                              <p:par>
                                <p:cTn id="36" presetID="14" presetClass="entr" presetSubtype="10" fill="hold" nodeType="withEffect">
                                  <p:stCondLst>
                                    <p:cond delay="0"/>
                                  </p:stCondLst>
                                  <p:childTnLst>
                                    <p:set>
                                      <p:cBhvr>
                                        <p:cTn id="37" dur="1" fill="hold">
                                          <p:stCondLst>
                                            <p:cond delay="0"/>
                                          </p:stCondLst>
                                        </p:cTn>
                                        <p:tgtEl>
                                          <p:spTgt spid="19459"/>
                                        </p:tgtEl>
                                        <p:attrNameLst>
                                          <p:attrName>style.visibility</p:attrName>
                                        </p:attrNameLst>
                                      </p:cBhvr>
                                      <p:to>
                                        <p:strVal val="visible"/>
                                      </p:to>
                                    </p:set>
                                    <p:animEffect transition="in" filter="randombar(horizontal)">
                                      <p:cBhvr>
                                        <p:cTn id="38" dur="500"/>
                                        <p:tgtEl>
                                          <p:spTgt spid="19459"/>
                                        </p:tgtEl>
                                      </p:cBhvr>
                                    </p:animEffect>
                                  </p:childTnLst>
                                </p:cTn>
                              </p:par>
                              <p:par>
                                <p:cTn id="39" presetID="14" presetClass="entr" presetSubtype="10" fill="hold" nodeType="withEffect">
                                  <p:stCondLst>
                                    <p:cond delay="0"/>
                                  </p:stCondLst>
                                  <p:childTnLst>
                                    <p:set>
                                      <p:cBhvr>
                                        <p:cTn id="40" dur="1" fill="hold">
                                          <p:stCondLst>
                                            <p:cond delay="0"/>
                                          </p:stCondLst>
                                        </p:cTn>
                                        <p:tgtEl>
                                          <p:spTgt spid="19463"/>
                                        </p:tgtEl>
                                        <p:attrNameLst>
                                          <p:attrName>style.visibility</p:attrName>
                                        </p:attrNameLst>
                                      </p:cBhvr>
                                      <p:to>
                                        <p:strVal val="visible"/>
                                      </p:to>
                                    </p:set>
                                    <p:animEffect transition="in" filter="randombar(horizontal)">
                                      <p:cBhvr>
                                        <p:cTn id="41"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875588" y="1700808"/>
            <a:ext cx="8444000" cy="368335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2" name="组合 41"/>
          <p:cNvGrpSpPr/>
          <p:nvPr/>
        </p:nvGrpSpPr>
        <p:grpSpPr>
          <a:xfrm>
            <a:off x="1417067" y="908720"/>
            <a:ext cx="1728192" cy="1728192"/>
            <a:chOff x="1417067" y="908720"/>
            <a:chExt cx="1728192" cy="1728192"/>
          </a:xfrm>
        </p:grpSpPr>
        <p:grpSp>
          <p:nvGrpSpPr>
            <p:cNvPr id="43" name="组合 42"/>
            <p:cNvGrpSpPr/>
            <p:nvPr/>
          </p:nvGrpSpPr>
          <p:grpSpPr>
            <a:xfrm>
              <a:off x="1417067" y="908720"/>
              <a:ext cx="1728192" cy="17281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5" name="椭圆 44"/>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4" name="TextBox 7"/>
            <p:cNvSpPr>
              <a:spLocks noChangeArrowheads="1"/>
            </p:cNvSpPr>
            <p:nvPr/>
          </p:nvSpPr>
          <p:spPr bwMode="auto">
            <a:xfrm>
              <a:off x="1514169" y="1340768"/>
              <a:ext cx="1487074" cy="83099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5400" b="1" dirty="0">
                  <a:solidFill>
                    <a:srgbClr val="0070C0"/>
                  </a:solidFill>
                  <a:latin typeface="Impact MT Std" pitchFamily="34" charset="0"/>
                  <a:ea typeface="微软雅黑" pitchFamily="34" charset="-122"/>
                  <a:sym typeface="微软雅黑" pitchFamily="34" charset="-122"/>
                </a:rPr>
                <a:t>5</a:t>
              </a:r>
              <a:endParaRPr lang="zh-CN" altLang="en-US" sz="5400" b="1" dirty="0">
                <a:solidFill>
                  <a:srgbClr val="0070C0"/>
                </a:solidFill>
                <a:latin typeface="Impact MT Std" pitchFamily="34" charset="0"/>
                <a:ea typeface="微软雅黑" pitchFamily="34" charset="-122"/>
                <a:sym typeface="微软雅黑" pitchFamily="34" charset="-122"/>
              </a:endParaRPr>
            </a:p>
          </p:txBody>
        </p:sp>
      </p:grpSp>
      <p:sp>
        <p:nvSpPr>
          <p:cNvPr id="65" name="TextBox 7"/>
          <p:cNvSpPr>
            <a:spLocks noChangeArrowheads="1"/>
          </p:cNvSpPr>
          <p:nvPr/>
        </p:nvSpPr>
        <p:spPr bwMode="auto">
          <a:xfrm>
            <a:off x="3505299" y="1817303"/>
            <a:ext cx="36724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3200" b="1" dirty="0">
                <a:solidFill>
                  <a:srgbClr val="0070C0"/>
                </a:solidFill>
                <a:latin typeface="微软雅黑" pitchFamily="34" charset="-122"/>
                <a:ea typeface="微软雅黑" pitchFamily="34" charset="-122"/>
                <a:sym typeface="微软雅黑" pitchFamily="34" charset="-122"/>
              </a:rPr>
              <a:t>明年工作计划</a:t>
            </a:r>
          </a:p>
        </p:txBody>
      </p:sp>
      <p:grpSp>
        <p:nvGrpSpPr>
          <p:cNvPr id="66" name="组合 65"/>
          <p:cNvGrpSpPr/>
          <p:nvPr/>
        </p:nvGrpSpPr>
        <p:grpSpPr>
          <a:xfrm>
            <a:off x="3523860" y="2420888"/>
            <a:ext cx="1386661" cy="215444"/>
            <a:chOff x="3505299" y="2420888"/>
            <a:chExt cx="1386661" cy="215444"/>
          </a:xfrm>
        </p:grpSpPr>
        <p:sp>
          <p:nvSpPr>
            <p:cNvPr id="67" name="等腰三角形 66"/>
            <p:cNvSpPr/>
            <p:nvPr/>
          </p:nvSpPr>
          <p:spPr>
            <a:xfrm rot="5400000">
              <a:off x="3505299"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8" name="TextBox 7"/>
            <p:cNvSpPr>
              <a:spLocks noChangeArrowheads="1"/>
            </p:cNvSpPr>
            <p:nvPr/>
          </p:nvSpPr>
          <p:spPr bwMode="auto">
            <a:xfrm>
              <a:off x="3748216"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明年计划思路</a:t>
              </a:r>
            </a:p>
          </p:txBody>
        </p:sp>
      </p:grpSp>
      <p:grpSp>
        <p:nvGrpSpPr>
          <p:cNvPr id="69" name="组合 68"/>
          <p:cNvGrpSpPr/>
          <p:nvPr/>
        </p:nvGrpSpPr>
        <p:grpSpPr>
          <a:xfrm>
            <a:off x="5017467" y="2420888"/>
            <a:ext cx="1386661" cy="215444"/>
            <a:chOff x="5017467" y="2420888"/>
            <a:chExt cx="1386661" cy="215444"/>
          </a:xfrm>
        </p:grpSpPr>
        <p:sp>
          <p:nvSpPr>
            <p:cNvPr id="70" name="等腰三角形 69"/>
            <p:cNvSpPr/>
            <p:nvPr/>
          </p:nvSpPr>
          <p:spPr>
            <a:xfrm rot="5400000">
              <a:off x="5017467"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1" name="TextBox 7"/>
            <p:cNvSpPr>
              <a:spLocks noChangeArrowheads="1"/>
            </p:cNvSpPr>
            <p:nvPr/>
          </p:nvSpPr>
          <p:spPr bwMode="auto">
            <a:xfrm>
              <a:off x="5260384"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五年工作计划</a:t>
              </a:r>
            </a:p>
          </p:txBody>
        </p:sp>
      </p:grpSp>
      <p:grpSp>
        <p:nvGrpSpPr>
          <p:cNvPr id="72" name="组合 71"/>
          <p:cNvGrpSpPr/>
          <p:nvPr/>
        </p:nvGrpSpPr>
        <p:grpSpPr>
          <a:xfrm>
            <a:off x="3505299" y="2709500"/>
            <a:ext cx="1386661" cy="215444"/>
            <a:chOff x="3505299" y="2709500"/>
            <a:chExt cx="1386661" cy="215444"/>
          </a:xfrm>
        </p:grpSpPr>
        <p:sp>
          <p:nvSpPr>
            <p:cNvPr id="73" name="等腰三角形 72"/>
            <p:cNvSpPr/>
            <p:nvPr/>
          </p:nvSpPr>
          <p:spPr>
            <a:xfrm rot="5400000">
              <a:off x="3505299"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4" name="TextBox 7"/>
            <p:cNvSpPr>
              <a:spLocks noChangeArrowheads="1"/>
            </p:cNvSpPr>
            <p:nvPr/>
          </p:nvSpPr>
          <p:spPr bwMode="auto">
            <a:xfrm>
              <a:off x="3748216"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实施步骤概述</a:t>
              </a:r>
            </a:p>
          </p:txBody>
        </p:sp>
      </p:grpSp>
      <p:grpSp>
        <p:nvGrpSpPr>
          <p:cNvPr id="75" name="组合 74"/>
          <p:cNvGrpSpPr/>
          <p:nvPr/>
        </p:nvGrpSpPr>
        <p:grpSpPr>
          <a:xfrm>
            <a:off x="5017467" y="2709500"/>
            <a:ext cx="1386661" cy="215444"/>
            <a:chOff x="5017467" y="2709500"/>
            <a:chExt cx="1386661" cy="215444"/>
          </a:xfrm>
        </p:grpSpPr>
        <p:sp>
          <p:nvSpPr>
            <p:cNvPr id="76" name="等腰三角形 75"/>
            <p:cNvSpPr/>
            <p:nvPr/>
          </p:nvSpPr>
          <p:spPr>
            <a:xfrm rot="5400000">
              <a:off x="5017467"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7" name="TextBox 7"/>
            <p:cNvSpPr>
              <a:spLocks noChangeArrowheads="1"/>
            </p:cNvSpPr>
            <p:nvPr/>
          </p:nvSpPr>
          <p:spPr bwMode="auto">
            <a:xfrm>
              <a:off x="5260384"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未来工作展望</a:t>
              </a:r>
            </a:p>
          </p:txBody>
        </p:sp>
      </p:grpSp>
      <p:sp>
        <p:nvSpPr>
          <p:cNvPr id="78" name="TextBox 7"/>
          <p:cNvSpPr>
            <a:spLocks noChangeArrowheads="1"/>
          </p:cNvSpPr>
          <p:nvPr/>
        </p:nvSpPr>
        <p:spPr bwMode="auto">
          <a:xfrm>
            <a:off x="2281163" y="3261526"/>
            <a:ext cx="771000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a:t>
            </a: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在此输入章节详细文字介绍，表达主题的含义合图表的意义在此输入章节详细文字介绍，表达主题的含义合图表的意义。</a:t>
            </a:r>
          </a:p>
        </p:txBody>
      </p:sp>
      <p:sp>
        <p:nvSpPr>
          <p:cNvPr id="79" name="TextBox 78"/>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grpSp>
        <p:nvGrpSpPr>
          <p:cNvPr id="47" name="组合 46"/>
          <p:cNvGrpSpPr/>
          <p:nvPr/>
        </p:nvGrpSpPr>
        <p:grpSpPr>
          <a:xfrm>
            <a:off x="11204670" y="520051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8" name="椭圆 47"/>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a:off x="10988646" y="5906906"/>
            <a:ext cx="360040" cy="36004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1" name="椭圆 50"/>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8779671" y="5243790"/>
            <a:ext cx="946294" cy="94629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4" name="椭圆 53"/>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6" name="组合 55"/>
          <p:cNvGrpSpPr/>
          <p:nvPr/>
        </p:nvGrpSpPr>
        <p:grpSpPr>
          <a:xfrm>
            <a:off x="9914011" y="6294324"/>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7" name="椭圆 56"/>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9" name="组合 58"/>
          <p:cNvGrpSpPr/>
          <p:nvPr/>
        </p:nvGrpSpPr>
        <p:grpSpPr>
          <a:xfrm>
            <a:off x="10597315" y="422692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0" name="椭圆 59"/>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2" name="组合 61"/>
          <p:cNvGrpSpPr/>
          <p:nvPr/>
        </p:nvGrpSpPr>
        <p:grpSpPr>
          <a:xfrm>
            <a:off x="10929051" y="5040912"/>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3" name="椭圆 6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3651787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4500"/>
                            </p:stCondLst>
                            <p:childTnLst>
                              <p:par>
                                <p:cTn id="26" presetID="2" presetClass="entr" presetSubtype="8"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0-#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0-#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par>
                          <p:cTn id="35" fill="hold">
                            <p:stCondLst>
                              <p:cond delay="5500"/>
                            </p:stCondLst>
                            <p:childTnLst>
                              <p:par>
                                <p:cTn id="36" presetID="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0-#ppt_w/2"/>
                                          </p:val>
                                        </p:tav>
                                        <p:tav tm="100000">
                                          <p:val>
                                            <p:strVal val="#ppt_x"/>
                                          </p:val>
                                        </p:tav>
                                      </p:tavLst>
                                    </p:anim>
                                    <p:anim calcmode="lin" valueType="num">
                                      <p:cBhvr additive="base">
                                        <p:cTn id="39" dur="500" fill="hold"/>
                                        <p:tgtEl>
                                          <p:spTgt spid="75"/>
                                        </p:tgtEl>
                                        <p:attrNameLst>
                                          <p:attrName>ppt_y</p:attrName>
                                        </p:attrNameLst>
                                      </p:cBhvr>
                                      <p:tavLst>
                                        <p:tav tm="0">
                                          <p:val>
                                            <p:strVal val="#ppt_y"/>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anim calcmode="lin" valueType="num">
                                      <p:cBhvr>
                                        <p:cTn id="44" dur="1000" fill="hold"/>
                                        <p:tgtEl>
                                          <p:spTgt spid="78"/>
                                        </p:tgtEl>
                                        <p:attrNameLst>
                                          <p:attrName>ppt_x</p:attrName>
                                        </p:attrNameLst>
                                      </p:cBhvr>
                                      <p:tavLst>
                                        <p:tav tm="0">
                                          <p:val>
                                            <p:strVal val="#ppt_x"/>
                                          </p:val>
                                        </p:tav>
                                        <p:tav tm="100000">
                                          <p:val>
                                            <p:strVal val="#ppt_x"/>
                                          </p:val>
                                        </p:tav>
                                      </p:tavLst>
                                    </p:anim>
                                    <p:anim calcmode="lin" valueType="num">
                                      <p:cBhvr>
                                        <p:cTn id="45" dur="1000" fill="hold"/>
                                        <p:tgtEl>
                                          <p:spTgt spid="78"/>
                                        </p:tgtEl>
                                        <p:attrNameLst>
                                          <p:attrName>ppt_y</p:attrName>
                                        </p:attrNameLst>
                                      </p:cBhvr>
                                      <p:tavLst>
                                        <p:tav tm="0">
                                          <p:val>
                                            <p:strVal val="#ppt_y+.1"/>
                                          </p:val>
                                        </p:tav>
                                        <p:tav tm="100000">
                                          <p:val>
                                            <p:strVal val="#ppt_y"/>
                                          </p:val>
                                        </p:tav>
                                      </p:tavLst>
                                    </p:anim>
                                  </p:childTnLst>
                                </p:cTn>
                              </p:par>
                              <p:par>
                                <p:cTn id="46" presetID="2" presetClass="entr" presetSubtype="6" fill="hold" nodeType="withEffect">
                                  <p:stCondLst>
                                    <p:cond delay="75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1+#ppt_h/2"/>
                                          </p:val>
                                        </p:tav>
                                        <p:tav tm="100000">
                                          <p:val>
                                            <p:strVal val="#ppt_y"/>
                                          </p:val>
                                        </p:tav>
                                      </p:tavLst>
                                    </p:anim>
                                  </p:childTnLst>
                                </p:cTn>
                              </p:par>
                              <p:par>
                                <p:cTn id="50" presetID="2" presetClass="entr" presetSubtype="6" fill="hold" nodeType="withEffect">
                                  <p:stCondLst>
                                    <p:cond delay="75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1+#ppt_w/2"/>
                                          </p:val>
                                        </p:tav>
                                        <p:tav tm="100000">
                                          <p:val>
                                            <p:strVal val="#ppt_x"/>
                                          </p:val>
                                        </p:tav>
                                      </p:tavLst>
                                    </p:anim>
                                    <p:anim calcmode="lin" valueType="num">
                                      <p:cBhvr additive="base">
                                        <p:cTn id="53" dur="500" fill="hold"/>
                                        <p:tgtEl>
                                          <p:spTgt spid="50"/>
                                        </p:tgtEl>
                                        <p:attrNameLst>
                                          <p:attrName>ppt_y</p:attrName>
                                        </p:attrNameLst>
                                      </p:cBhvr>
                                      <p:tavLst>
                                        <p:tav tm="0">
                                          <p:val>
                                            <p:strVal val="1+#ppt_h/2"/>
                                          </p:val>
                                        </p:tav>
                                        <p:tav tm="100000">
                                          <p:val>
                                            <p:strVal val="#ppt_y"/>
                                          </p:val>
                                        </p:tav>
                                      </p:tavLst>
                                    </p:anim>
                                  </p:childTnLst>
                                </p:cTn>
                              </p:par>
                              <p:par>
                                <p:cTn id="54" presetID="2" presetClass="entr" presetSubtype="6" fill="hold" nodeType="withEffect">
                                  <p:stCondLst>
                                    <p:cond delay="750"/>
                                  </p:stCondLst>
                                  <p:childTnLst>
                                    <p:set>
                                      <p:cBhvr>
                                        <p:cTn id="55" dur="1" fill="hold">
                                          <p:stCondLst>
                                            <p:cond delay="0"/>
                                          </p:stCondLst>
                                        </p:cTn>
                                        <p:tgtEl>
                                          <p:spTgt spid="53"/>
                                        </p:tgtEl>
                                        <p:attrNameLst>
                                          <p:attrName>style.visibility</p:attrName>
                                        </p:attrNameLst>
                                      </p:cBhvr>
                                      <p:to>
                                        <p:strVal val="visible"/>
                                      </p:to>
                                    </p:set>
                                    <p:anim calcmode="lin" valueType="num">
                                      <p:cBhvr additive="base">
                                        <p:cTn id="56" dur="500" fill="hold"/>
                                        <p:tgtEl>
                                          <p:spTgt spid="53"/>
                                        </p:tgtEl>
                                        <p:attrNameLst>
                                          <p:attrName>ppt_x</p:attrName>
                                        </p:attrNameLst>
                                      </p:cBhvr>
                                      <p:tavLst>
                                        <p:tav tm="0">
                                          <p:val>
                                            <p:strVal val="1+#ppt_w/2"/>
                                          </p:val>
                                        </p:tav>
                                        <p:tav tm="100000">
                                          <p:val>
                                            <p:strVal val="#ppt_x"/>
                                          </p:val>
                                        </p:tav>
                                      </p:tavLst>
                                    </p:anim>
                                    <p:anim calcmode="lin" valueType="num">
                                      <p:cBhvr additive="base">
                                        <p:cTn id="57" dur="500" fill="hold"/>
                                        <p:tgtEl>
                                          <p:spTgt spid="53"/>
                                        </p:tgtEl>
                                        <p:attrNameLst>
                                          <p:attrName>ppt_y</p:attrName>
                                        </p:attrNameLst>
                                      </p:cBhvr>
                                      <p:tavLst>
                                        <p:tav tm="0">
                                          <p:val>
                                            <p:strVal val="1+#ppt_h/2"/>
                                          </p:val>
                                        </p:tav>
                                        <p:tav tm="100000">
                                          <p:val>
                                            <p:strVal val="#ppt_y"/>
                                          </p:val>
                                        </p:tav>
                                      </p:tavLst>
                                    </p:anim>
                                  </p:childTnLst>
                                </p:cTn>
                              </p:par>
                              <p:par>
                                <p:cTn id="58" presetID="2" presetClass="entr" presetSubtype="6" fill="hold" nodeType="withEffect">
                                  <p:stCondLst>
                                    <p:cond delay="75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1+#ppt_w/2"/>
                                          </p:val>
                                        </p:tav>
                                        <p:tav tm="100000">
                                          <p:val>
                                            <p:strVal val="#ppt_x"/>
                                          </p:val>
                                        </p:tav>
                                      </p:tavLst>
                                    </p:anim>
                                    <p:anim calcmode="lin" valueType="num">
                                      <p:cBhvr additive="base">
                                        <p:cTn id="61" dur="500" fill="hold"/>
                                        <p:tgtEl>
                                          <p:spTgt spid="56"/>
                                        </p:tgtEl>
                                        <p:attrNameLst>
                                          <p:attrName>ppt_y</p:attrName>
                                        </p:attrNameLst>
                                      </p:cBhvr>
                                      <p:tavLst>
                                        <p:tav tm="0">
                                          <p:val>
                                            <p:strVal val="1+#ppt_h/2"/>
                                          </p:val>
                                        </p:tav>
                                        <p:tav tm="100000">
                                          <p:val>
                                            <p:strVal val="#ppt_y"/>
                                          </p:val>
                                        </p:tav>
                                      </p:tavLst>
                                    </p:anim>
                                  </p:childTnLst>
                                </p:cTn>
                              </p:par>
                              <p:par>
                                <p:cTn id="62" presetID="2" presetClass="entr" presetSubtype="6" fill="hold" nodeType="withEffect">
                                  <p:stCondLst>
                                    <p:cond delay="75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1+#ppt_w/2"/>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75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1+#ppt_w/2"/>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par>
                          <p:cTn id="70" fill="hold">
                            <p:stCondLst>
                              <p:cond delay="7250"/>
                            </p:stCondLst>
                            <p:childTnLst>
                              <p:par>
                                <p:cTn id="71" presetID="10" presetClass="entr" presetSubtype="0" fill="hold" grpId="0" nodeType="after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1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5" grpId="0"/>
      <p:bldP spid="78" grpId="0"/>
      <p:bldP spid="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p:nvPr/>
        </p:nvSpPr>
        <p:spPr>
          <a:xfrm>
            <a:off x="1448401" y="3227773"/>
            <a:ext cx="9276372" cy="207406"/>
          </a:xfrm>
          <a:custGeom>
            <a:avLst/>
            <a:gdLst/>
            <a:ahLst/>
            <a:cxnLst/>
            <a:rect l="l" t="t" r="r" b="b"/>
            <a:pathLst>
              <a:path w="144016" h="869444">
                <a:moveTo>
                  <a:pt x="0" y="0"/>
                </a:moveTo>
                <a:lnTo>
                  <a:pt x="144016" y="0"/>
                </a:lnTo>
                <a:lnTo>
                  <a:pt x="144016" y="869444"/>
                </a:lnTo>
                <a:lnTo>
                  <a:pt x="0" y="869444"/>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grpSp>
        <p:nvGrpSpPr>
          <p:cNvPr id="3" name="组合 2"/>
          <p:cNvGrpSpPr/>
          <p:nvPr/>
        </p:nvGrpSpPr>
        <p:grpSpPr>
          <a:xfrm>
            <a:off x="1461340" y="1215861"/>
            <a:ext cx="4325009" cy="1444786"/>
            <a:chOff x="549712" y="914400"/>
            <a:chExt cx="3888432" cy="1298476"/>
          </a:xfrm>
        </p:grpSpPr>
        <p:sp>
          <p:nvSpPr>
            <p:cNvPr id="4" name="圆角矩形 3"/>
            <p:cNvSpPr/>
            <p:nvPr/>
          </p:nvSpPr>
          <p:spPr>
            <a:xfrm>
              <a:off x="549712" y="914400"/>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5" name="直接连接符 4"/>
            <p:cNvCxnSpPr/>
            <p:nvPr/>
          </p:nvCxnSpPr>
          <p:spPr>
            <a:xfrm>
              <a:off x="1727684" y="1087388"/>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 name="Rectangle 13" descr="FD1DDF730CE4456e89755B07FE1653D0# #Rectangle 13"/>
            <p:cNvSpPr>
              <a:spLocks noChangeArrowheads="1"/>
            </p:cNvSpPr>
            <p:nvPr/>
          </p:nvSpPr>
          <p:spPr bwMode="auto">
            <a:xfrm>
              <a:off x="1876107" y="1157527"/>
              <a:ext cx="1460088" cy="34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7" name="Rectangle 13" descr="FD1DDF730CE4456e89755B07FE1653D0# #Rectangle 13"/>
            <p:cNvSpPr>
              <a:spLocks noChangeArrowheads="1"/>
            </p:cNvSpPr>
            <p:nvPr/>
          </p:nvSpPr>
          <p:spPr bwMode="auto">
            <a:xfrm>
              <a:off x="1876105" y="1425239"/>
              <a:ext cx="2391677" cy="58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此处添加计划扼要说明，添加简短说明文字。此处添加明年计划的扼要说明，添加简短说明文字。</a:t>
              </a:r>
              <a:endParaRPr lang="en-US" altLang="zh-CN" sz="1200" dirty="0">
                <a:latin typeface="+mj-ea"/>
                <a:ea typeface="+mj-ea"/>
              </a:endParaRPr>
            </a:p>
          </p:txBody>
        </p:sp>
        <p:sp>
          <p:nvSpPr>
            <p:cNvPr id="8" name="椭圆 7"/>
            <p:cNvSpPr/>
            <p:nvPr/>
          </p:nvSpPr>
          <p:spPr>
            <a:xfrm>
              <a:off x="683568" y="1128228"/>
              <a:ext cx="870820" cy="870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 name="Freeform 24"/>
            <p:cNvSpPr>
              <a:spLocks noEditPoints="1"/>
            </p:cNvSpPr>
            <p:nvPr/>
          </p:nvSpPr>
          <p:spPr bwMode="auto">
            <a:xfrm flipH="1">
              <a:off x="908390" y="1296472"/>
              <a:ext cx="489792" cy="52163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w="9525">
              <a:noFill/>
              <a:round/>
              <a:headEnd/>
              <a:tailEnd/>
            </a:ln>
            <a:effectLst/>
          </p:spPr>
          <p:txBody>
            <a:bodyPr vert="horz" wrap="square" lIns="121892" tIns="60946" rIns="121892" bIns="60946" numCol="1" anchor="t" anchorCtr="0" compatLnSpc="1">
              <a:prstTxWarp prst="textNoShape">
                <a:avLst/>
              </a:prstTxWarp>
            </a:bodyPr>
            <a:lstStyle/>
            <a:p>
              <a:endParaRPr lang="zh-CN" altLang="en-US" sz="3199">
                <a:latin typeface="+mj-ea"/>
                <a:ea typeface="+mj-ea"/>
              </a:endParaRPr>
            </a:p>
          </p:txBody>
        </p:sp>
      </p:grpSp>
      <p:grpSp>
        <p:nvGrpSpPr>
          <p:cNvPr id="10" name="组合 9"/>
          <p:cNvGrpSpPr/>
          <p:nvPr/>
        </p:nvGrpSpPr>
        <p:grpSpPr>
          <a:xfrm>
            <a:off x="6399764" y="1215861"/>
            <a:ext cx="4325009" cy="1444786"/>
            <a:chOff x="4651504" y="914400"/>
            <a:chExt cx="3888432" cy="1298476"/>
          </a:xfrm>
        </p:grpSpPr>
        <p:sp>
          <p:nvSpPr>
            <p:cNvPr id="11" name="圆角矩形 10"/>
            <p:cNvSpPr/>
            <p:nvPr/>
          </p:nvSpPr>
          <p:spPr>
            <a:xfrm>
              <a:off x="4651504" y="914400"/>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12" name="直接连接符 11"/>
            <p:cNvCxnSpPr/>
            <p:nvPr/>
          </p:nvCxnSpPr>
          <p:spPr>
            <a:xfrm>
              <a:off x="5829476" y="1087388"/>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3" descr="FD1DDF730CE4456e89755B07FE1653D0# #Rectangle 13"/>
            <p:cNvSpPr>
              <a:spLocks noChangeArrowheads="1"/>
            </p:cNvSpPr>
            <p:nvPr/>
          </p:nvSpPr>
          <p:spPr bwMode="auto">
            <a:xfrm>
              <a:off x="5977899" y="1157527"/>
              <a:ext cx="1460088" cy="34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14" name="Rectangle 13" descr="FD1DDF730CE4456e89755B07FE1653D0# #Rectangle 13"/>
            <p:cNvSpPr>
              <a:spLocks noChangeArrowheads="1"/>
            </p:cNvSpPr>
            <p:nvPr/>
          </p:nvSpPr>
          <p:spPr bwMode="auto">
            <a:xfrm>
              <a:off x="5977897" y="1425239"/>
              <a:ext cx="2391677" cy="58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此处添加计划扼要说明，添加简短说明文字。此处添加明年计划的扼要说明，添加简短说明文字。</a:t>
              </a:r>
              <a:endParaRPr lang="en-US" altLang="zh-CN" sz="1200" dirty="0">
                <a:latin typeface="+mj-ea"/>
                <a:ea typeface="+mj-ea"/>
              </a:endParaRPr>
            </a:p>
          </p:txBody>
        </p:sp>
        <p:sp>
          <p:nvSpPr>
            <p:cNvPr id="15" name="椭圆 14"/>
            <p:cNvSpPr/>
            <p:nvPr/>
          </p:nvSpPr>
          <p:spPr>
            <a:xfrm>
              <a:off x="4785360" y="1128228"/>
              <a:ext cx="870820" cy="870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6" name="Freeform 25"/>
            <p:cNvSpPr>
              <a:spLocks noEditPoints="1"/>
            </p:cNvSpPr>
            <p:nvPr/>
          </p:nvSpPr>
          <p:spPr bwMode="auto">
            <a:xfrm flipH="1">
              <a:off x="4961760" y="1319214"/>
              <a:ext cx="518020" cy="488850"/>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solidFill>
            <a:ln w="9525">
              <a:noFill/>
              <a:round/>
              <a:headEnd/>
              <a:tailEnd/>
            </a:ln>
            <a:effectLst/>
          </p:spPr>
          <p:txBody>
            <a:bodyPr vert="horz" wrap="square" lIns="121892" tIns="60946" rIns="121892" bIns="60946" numCol="1" anchor="t" anchorCtr="0" compatLnSpc="1">
              <a:prstTxWarp prst="textNoShape">
                <a:avLst/>
              </a:prstTxWarp>
            </a:bodyPr>
            <a:lstStyle/>
            <a:p>
              <a:endParaRPr lang="zh-CN" altLang="en-US" sz="3199">
                <a:latin typeface="+mj-ea"/>
                <a:ea typeface="+mj-ea"/>
              </a:endParaRPr>
            </a:p>
          </p:txBody>
        </p:sp>
      </p:grpSp>
      <p:grpSp>
        <p:nvGrpSpPr>
          <p:cNvPr id="17" name="组合 16"/>
          <p:cNvGrpSpPr/>
          <p:nvPr/>
        </p:nvGrpSpPr>
        <p:grpSpPr>
          <a:xfrm>
            <a:off x="6399764" y="3982961"/>
            <a:ext cx="4325009" cy="1444786"/>
            <a:chOff x="4651504" y="3063637"/>
            <a:chExt cx="3888432" cy="1298476"/>
          </a:xfrm>
        </p:grpSpPr>
        <p:sp>
          <p:nvSpPr>
            <p:cNvPr id="18" name="圆角矩形 17"/>
            <p:cNvSpPr/>
            <p:nvPr/>
          </p:nvSpPr>
          <p:spPr>
            <a:xfrm>
              <a:off x="4651504" y="3063637"/>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19" name="直接连接符 18"/>
            <p:cNvCxnSpPr/>
            <p:nvPr/>
          </p:nvCxnSpPr>
          <p:spPr>
            <a:xfrm>
              <a:off x="5829476" y="3236625"/>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3" descr="FD1DDF730CE4456e89755B07FE1653D0# #Rectangle 13"/>
            <p:cNvSpPr>
              <a:spLocks noChangeArrowheads="1"/>
            </p:cNvSpPr>
            <p:nvPr/>
          </p:nvSpPr>
          <p:spPr bwMode="auto">
            <a:xfrm>
              <a:off x="5977899" y="3306764"/>
              <a:ext cx="1460088" cy="34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21" name="Rectangle 13" descr="FD1DDF730CE4456e89755B07FE1653D0# #Rectangle 13"/>
            <p:cNvSpPr>
              <a:spLocks noChangeArrowheads="1"/>
            </p:cNvSpPr>
            <p:nvPr/>
          </p:nvSpPr>
          <p:spPr bwMode="auto">
            <a:xfrm>
              <a:off x="5977897" y="3574476"/>
              <a:ext cx="2391677" cy="58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此处添加计划扼要说明，添加简短说明文字。此处添加明年计划的扼要说明，添加简短说明文字。</a:t>
              </a:r>
              <a:endParaRPr lang="en-US" altLang="zh-CN" sz="1200" dirty="0">
                <a:latin typeface="+mj-ea"/>
                <a:ea typeface="+mj-ea"/>
              </a:endParaRPr>
            </a:p>
          </p:txBody>
        </p:sp>
        <p:grpSp>
          <p:nvGrpSpPr>
            <p:cNvPr id="22" name="组合 21"/>
            <p:cNvGrpSpPr/>
            <p:nvPr/>
          </p:nvGrpSpPr>
          <p:grpSpPr>
            <a:xfrm>
              <a:off x="4785360" y="3277465"/>
              <a:ext cx="870820" cy="870820"/>
              <a:chOff x="4785360" y="3277465"/>
              <a:chExt cx="870820" cy="870820"/>
            </a:xfrm>
          </p:grpSpPr>
          <p:sp>
            <p:nvSpPr>
              <p:cNvPr id="23" name="椭圆 22"/>
              <p:cNvSpPr/>
              <p:nvPr/>
            </p:nvSpPr>
            <p:spPr>
              <a:xfrm>
                <a:off x="4785360" y="3277465"/>
                <a:ext cx="870820" cy="870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pic>
            <p:nvPicPr>
              <p:cNvPr id="24" name="Picture 3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96685" y="3438522"/>
                <a:ext cx="448170" cy="529655"/>
              </a:xfrm>
              <a:prstGeom prst="rect">
                <a:avLst/>
              </a:prstGeom>
              <a:ln>
                <a:noFill/>
              </a:ln>
            </p:spPr>
          </p:pic>
        </p:grpSp>
      </p:grpSp>
      <p:grpSp>
        <p:nvGrpSpPr>
          <p:cNvPr id="25" name="组合 24"/>
          <p:cNvGrpSpPr/>
          <p:nvPr/>
        </p:nvGrpSpPr>
        <p:grpSpPr>
          <a:xfrm>
            <a:off x="1461340" y="3999179"/>
            <a:ext cx="4325009" cy="1444786"/>
            <a:chOff x="549712" y="3075801"/>
            <a:chExt cx="3888432" cy="1298476"/>
          </a:xfrm>
        </p:grpSpPr>
        <p:sp>
          <p:nvSpPr>
            <p:cNvPr id="26" name="圆角矩形 25"/>
            <p:cNvSpPr/>
            <p:nvPr/>
          </p:nvSpPr>
          <p:spPr>
            <a:xfrm>
              <a:off x="549712" y="3075801"/>
              <a:ext cx="3888432" cy="1298476"/>
            </a:xfrm>
            <a:prstGeom prst="roundRect">
              <a:avLst>
                <a:gd name="adj" fmla="val 833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27" name="直接连接符 26"/>
            <p:cNvCxnSpPr/>
            <p:nvPr/>
          </p:nvCxnSpPr>
          <p:spPr>
            <a:xfrm>
              <a:off x="1727684" y="3248789"/>
              <a:ext cx="0" cy="952500"/>
            </a:xfrm>
            <a:prstGeom prst="line">
              <a:avLst/>
            </a:prstGeom>
            <a:ln w="63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8" name="Rectangle 13" descr="FD1DDF730CE4456e89755B07FE1653D0# #Rectangle 13"/>
            <p:cNvSpPr>
              <a:spLocks noChangeArrowheads="1"/>
            </p:cNvSpPr>
            <p:nvPr/>
          </p:nvSpPr>
          <p:spPr bwMode="auto">
            <a:xfrm>
              <a:off x="1876107" y="3318928"/>
              <a:ext cx="1460088" cy="345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29" name="Rectangle 13" descr="FD1DDF730CE4456e89755B07FE1653D0# #Rectangle 13"/>
            <p:cNvSpPr>
              <a:spLocks noChangeArrowheads="1"/>
            </p:cNvSpPr>
            <p:nvPr/>
          </p:nvSpPr>
          <p:spPr bwMode="auto">
            <a:xfrm>
              <a:off x="1876105" y="3586640"/>
              <a:ext cx="2391677" cy="58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此处添加计划扼要说明，添加简短说明文字。此处添加明年计划的扼要说明，添加简短说明文字。</a:t>
              </a:r>
              <a:endParaRPr lang="en-US" altLang="zh-CN" sz="1200" dirty="0">
                <a:latin typeface="+mj-ea"/>
                <a:ea typeface="+mj-ea"/>
              </a:endParaRPr>
            </a:p>
          </p:txBody>
        </p:sp>
        <p:grpSp>
          <p:nvGrpSpPr>
            <p:cNvPr id="30" name="组合 29"/>
            <p:cNvGrpSpPr/>
            <p:nvPr/>
          </p:nvGrpSpPr>
          <p:grpSpPr>
            <a:xfrm>
              <a:off x="683568" y="3289629"/>
              <a:ext cx="870820" cy="870820"/>
              <a:chOff x="683568" y="3289629"/>
              <a:chExt cx="870820" cy="870820"/>
            </a:xfrm>
          </p:grpSpPr>
          <p:sp>
            <p:nvSpPr>
              <p:cNvPr id="31" name="椭圆 30"/>
              <p:cNvSpPr/>
              <p:nvPr/>
            </p:nvSpPr>
            <p:spPr>
              <a:xfrm>
                <a:off x="683568" y="3289629"/>
                <a:ext cx="870820" cy="8708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pic>
            <p:nvPicPr>
              <p:cNvPr id="32" name="Picture 4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7983" y="3463350"/>
                <a:ext cx="381990" cy="499050"/>
              </a:xfrm>
              <a:prstGeom prst="rect">
                <a:avLst/>
              </a:prstGeom>
              <a:ln>
                <a:noFill/>
              </a:ln>
            </p:spPr>
          </p:pic>
        </p:grpSp>
      </p:grpSp>
      <p:sp>
        <p:nvSpPr>
          <p:cNvPr id="33" name="TextBox 32"/>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未来工作目标</a:t>
            </a:r>
          </a:p>
        </p:txBody>
      </p:sp>
    </p:spTree>
    <p:extLst>
      <p:ext uri="{BB962C8B-B14F-4D97-AF65-F5344CB8AC3E}">
        <p14:creationId xmlns:p14="http://schemas.microsoft.com/office/powerpoint/2010/main" val="2426521011"/>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childTnLst>
                          </p:cTn>
                        </p:par>
                        <p:par>
                          <p:cTn id="8" fill="hold">
                            <p:stCondLst>
                              <p:cond delay="300"/>
                            </p:stCondLst>
                            <p:childTnLst>
                              <p:par>
                                <p:cTn id="9" presetID="47"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childTnLst>
                          </p:cTn>
                        </p:par>
                        <p:par>
                          <p:cTn id="19" fill="hold">
                            <p:stCondLst>
                              <p:cond delay="1300"/>
                            </p:stCondLst>
                            <p:childTnLst>
                              <p:par>
                                <p:cTn id="20" presetID="47"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p:nvPr/>
        </p:nvSpPr>
        <p:spPr>
          <a:xfrm>
            <a:off x="1752145" y="3400400"/>
            <a:ext cx="10439239" cy="243780"/>
          </a:xfrm>
          <a:custGeom>
            <a:avLst/>
            <a:gdLst/>
            <a:ahLst/>
            <a:cxnLst/>
            <a:rect l="l" t="t" r="r" b="b"/>
            <a:pathLst>
              <a:path w="144016" h="869444">
                <a:moveTo>
                  <a:pt x="0" y="0"/>
                </a:moveTo>
                <a:lnTo>
                  <a:pt x="144016" y="0"/>
                </a:lnTo>
                <a:lnTo>
                  <a:pt x="144016" y="869444"/>
                </a:lnTo>
                <a:lnTo>
                  <a:pt x="0" y="86944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3" name="椭圆 2"/>
          <p:cNvSpPr/>
          <p:nvPr/>
        </p:nvSpPr>
        <p:spPr>
          <a:xfrm>
            <a:off x="1752145" y="3474289"/>
            <a:ext cx="95966" cy="96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4" name="椭圆 3"/>
          <p:cNvSpPr/>
          <p:nvPr/>
        </p:nvSpPr>
        <p:spPr>
          <a:xfrm>
            <a:off x="2446239"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5" name="椭圆 4"/>
          <p:cNvSpPr/>
          <p:nvPr/>
        </p:nvSpPr>
        <p:spPr>
          <a:xfrm>
            <a:off x="4528522"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6" name="椭圆 5"/>
          <p:cNvSpPr/>
          <p:nvPr/>
        </p:nvSpPr>
        <p:spPr>
          <a:xfrm>
            <a:off x="5222616"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7" name="椭圆 6"/>
          <p:cNvSpPr/>
          <p:nvPr/>
        </p:nvSpPr>
        <p:spPr>
          <a:xfrm>
            <a:off x="6610805" y="3474289"/>
            <a:ext cx="95966" cy="96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8" name="椭圆 7"/>
          <p:cNvSpPr/>
          <p:nvPr/>
        </p:nvSpPr>
        <p:spPr>
          <a:xfrm>
            <a:off x="7304899"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9" name="椭圆 8"/>
          <p:cNvSpPr/>
          <p:nvPr/>
        </p:nvSpPr>
        <p:spPr>
          <a:xfrm>
            <a:off x="8693088"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10" name="椭圆 9"/>
          <p:cNvSpPr/>
          <p:nvPr/>
        </p:nvSpPr>
        <p:spPr>
          <a:xfrm>
            <a:off x="9387182"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11" name="椭圆 10"/>
          <p:cNvSpPr/>
          <p:nvPr/>
        </p:nvSpPr>
        <p:spPr>
          <a:xfrm>
            <a:off x="10775371"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12" name="椭圆 11"/>
          <p:cNvSpPr/>
          <p:nvPr/>
        </p:nvSpPr>
        <p:spPr>
          <a:xfrm>
            <a:off x="11469465"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grpSp>
        <p:nvGrpSpPr>
          <p:cNvPr id="13" name="组合 12"/>
          <p:cNvGrpSpPr/>
          <p:nvPr/>
        </p:nvGrpSpPr>
        <p:grpSpPr>
          <a:xfrm>
            <a:off x="1817216" y="1703849"/>
            <a:ext cx="1312774" cy="1467165"/>
            <a:chOff x="1500890" y="1279283"/>
            <a:chExt cx="984937" cy="1100373"/>
          </a:xfrm>
          <a:solidFill>
            <a:srgbClr val="DEA900"/>
          </a:solidFill>
        </p:grpSpPr>
        <p:sp>
          <p:nvSpPr>
            <p:cNvPr id="14" name="矩形 2"/>
            <p:cNvSpPr/>
            <p:nvPr/>
          </p:nvSpPr>
          <p:spPr>
            <a:xfrm>
              <a:off x="1500890" y="1279283"/>
              <a:ext cx="984937" cy="1100373"/>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rgbClr val="2B8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 name="Rectangle 13" descr="FD1DDF730CE4456e89755B07FE1653D0# #Rectangle 13"/>
            <p:cNvSpPr>
              <a:spLocks noChangeArrowheads="1"/>
            </p:cNvSpPr>
            <p:nvPr/>
          </p:nvSpPr>
          <p:spPr bwMode="auto">
            <a:xfrm>
              <a:off x="2038539" y="1573162"/>
              <a:ext cx="419134" cy="4154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3599" dirty="0">
                  <a:solidFill>
                    <a:schemeClr val="bg1"/>
                  </a:solidFill>
                  <a:latin typeface="+mj-ea"/>
                  <a:ea typeface="+mj-ea"/>
                  <a:cs typeface="Arial" pitchFamily="34" charset="0"/>
                </a:rPr>
                <a:t>01</a:t>
              </a:r>
            </a:p>
          </p:txBody>
        </p:sp>
        <p:sp>
          <p:nvSpPr>
            <p:cNvPr id="16" name="TextBox 15"/>
            <p:cNvSpPr txBox="1"/>
            <p:nvPr/>
          </p:nvSpPr>
          <p:spPr>
            <a:xfrm>
              <a:off x="1524895" y="1356143"/>
              <a:ext cx="504050" cy="288474"/>
            </a:xfrm>
            <a:prstGeom prst="rect">
              <a:avLst/>
            </a:prstGeom>
            <a:noFill/>
          </p:spPr>
          <p:txBody>
            <a:bodyPr vert="horz" wrap="none" rtlCol="0">
              <a:spAutoFit/>
            </a:bodyPr>
            <a:lstStyle/>
            <a:p>
              <a:pPr algn="ctr"/>
              <a:r>
                <a:rPr lang="zh-CN" altLang="en-US" sz="1900" dirty="0">
                  <a:solidFill>
                    <a:schemeClr val="bg1"/>
                  </a:solidFill>
                  <a:latin typeface="+mj-ea"/>
                  <a:ea typeface="+mj-ea"/>
                </a:rPr>
                <a:t>目标</a:t>
              </a:r>
            </a:p>
          </p:txBody>
        </p:sp>
      </p:grpSp>
      <p:grpSp>
        <p:nvGrpSpPr>
          <p:cNvPr id="17" name="组合 16"/>
          <p:cNvGrpSpPr/>
          <p:nvPr/>
        </p:nvGrpSpPr>
        <p:grpSpPr>
          <a:xfrm>
            <a:off x="3220702" y="1703849"/>
            <a:ext cx="2689847" cy="1313249"/>
            <a:chOff x="2553885" y="1279283"/>
            <a:chExt cx="2018115" cy="984937"/>
          </a:xfrm>
        </p:grpSpPr>
        <p:sp>
          <p:nvSpPr>
            <p:cNvPr id="18" name="矩形 17"/>
            <p:cNvSpPr/>
            <p:nvPr/>
          </p:nvSpPr>
          <p:spPr>
            <a:xfrm>
              <a:off x="2553885" y="1279283"/>
              <a:ext cx="2018115" cy="984937"/>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9" name="Rectangle 13" descr="FD1DDF730CE4456e89755B07FE1653D0# #Rectangle 13"/>
            <p:cNvSpPr>
              <a:spLocks noChangeArrowheads="1"/>
            </p:cNvSpPr>
            <p:nvPr/>
          </p:nvSpPr>
          <p:spPr bwMode="auto">
            <a:xfrm>
              <a:off x="2679896" y="1356143"/>
              <a:ext cx="1460088" cy="28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20" name="Rectangle 13" descr="FD1DDF730CE4456e89755B07FE1653D0# #Rectangle 13"/>
            <p:cNvSpPr>
              <a:spLocks noChangeArrowheads="1"/>
            </p:cNvSpPr>
            <p:nvPr/>
          </p:nvSpPr>
          <p:spPr bwMode="auto">
            <a:xfrm>
              <a:off x="2679894" y="1678386"/>
              <a:ext cx="1737861" cy="34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此处添加目标扼要说明，</a:t>
              </a:r>
              <a:endParaRPr lang="en-US" altLang="zh-CN" sz="1200" dirty="0">
                <a:latin typeface="+mj-ea"/>
                <a:ea typeface="+mj-ea"/>
              </a:endParaRPr>
            </a:p>
            <a:p>
              <a:pPr algn="just" eaLnBrk="1" hangingPunct="1">
                <a:spcBef>
                  <a:spcPct val="0"/>
                </a:spcBef>
                <a:buNone/>
                <a:defRPr/>
              </a:pPr>
              <a:r>
                <a:rPr lang="zh-CN" altLang="en-US" sz="1200" dirty="0">
                  <a:latin typeface="+mj-ea"/>
                  <a:ea typeface="+mj-ea"/>
                </a:rPr>
                <a:t>添加简短说明文字。</a:t>
              </a:r>
              <a:endParaRPr lang="en-US" altLang="zh-CN" sz="1200" dirty="0">
                <a:latin typeface="+mj-ea"/>
                <a:ea typeface="+mj-ea"/>
              </a:endParaRPr>
            </a:p>
          </p:txBody>
        </p:sp>
      </p:grpSp>
      <p:grpSp>
        <p:nvGrpSpPr>
          <p:cNvPr id="21" name="组合 20"/>
          <p:cNvGrpSpPr/>
          <p:nvPr/>
        </p:nvGrpSpPr>
        <p:grpSpPr>
          <a:xfrm>
            <a:off x="3188318" y="3906017"/>
            <a:ext cx="1312774" cy="1467164"/>
            <a:chOff x="1993813" y="2815696"/>
            <a:chExt cx="984937" cy="1100373"/>
          </a:xfrm>
          <a:solidFill>
            <a:srgbClr val="DEA900"/>
          </a:solidFill>
        </p:grpSpPr>
        <p:sp>
          <p:nvSpPr>
            <p:cNvPr id="22" name="矩形 2"/>
            <p:cNvSpPr/>
            <p:nvPr/>
          </p:nvSpPr>
          <p:spPr>
            <a:xfrm flipV="1">
              <a:off x="1993813" y="2815696"/>
              <a:ext cx="984937" cy="1100373"/>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rgbClr val="2B8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3" name="Rectangle 13" descr="FD1DDF730CE4456e89755B07FE1653D0# #Rectangle 13"/>
            <p:cNvSpPr>
              <a:spLocks noChangeArrowheads="1"/>
            </p:cNvSpPr>
            <p:nvPr/>
          </p:nvSpPr>
          <p:spPr bwMode="auto">
            <a:xfrm>
              <a:off x="2531462" y="3226688"/>
              <a:ext cx="419134" cy="415402"/>
            </a:xfrm>
            <a:prstGeom prst="rect">
              <a:avLst/>
            </a:prstGeom>
            <a:noFill/>
            <a:ln w="9525">
              <a:noFill/>
              <a:miter lim="800000"/>
              <a:headEnd/>
              <a:tailEnd/>
            </a:ln>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3599" dirty="0">
                  <a:solidFill>
                    <a:schemeClr val="bg1"/>
                  </a:solidFill>
                  <a:latin typeface="+mj-ea"/>
                  <a:ea typeface="+mj-ea"/>
                  <a:cs typeface="Arial" pitchFamily="34" charset="0"/>
                </a:rPr>
                <a:t>02</a:t>
              </a:r>
            </a:p>
          </p:txBody>
        </p:sp>
        <p:sp>
          <p:nvSpPr>
            <p:cNvPr id="24" name="TextBox 23"/>
            <p:cNvSpPr txBox="1"/>
            <p:nvPr/>
          </p:nvSpPr>
          <p:spPr>
            <a:xfrm>
              <a:off x="2017818" y="3009669"/>
              <a:ext cx="504050" cy="288474"/>
            </a:xfrm>
            <a:prstGeom prst="rect">
              <a:avLst/>
            </a:prstGeom>
            <a:noFill/>
          </p:spPr>
          <p:txBody>
            <a:bodyPr vert="horz" wrap="none" rtlCol="0">
              <a:spAutoFit/>
            </a:bodyPr>
            <a:lstStyle/>
            <a:p>
              <a:pPr algn="ctr"/>
              <a:r>
                <a:rPr lang="zh-CN" altLang="en-US" sz="1900" dirty="0">
                  <a:solidFill>
                    <a:schemeClr val="bg1"/>
                  </a:solidFill>
                  <a:latin typeface="+mj-ea"/>
                  <a:ea typeface="+mj-ea"/>
                </a:rPr>
                <a:t>目标</a:t>
              </a:r>
            </a:p>
          </p:txBody>
        </p:sp>
      </p:grpSp>
      <p:grpSp>
        <p:nvGrpSpPr>
          <p:cNvPr id="25" name="组合 24"/>
          <p:cNvGrpSpPr/>
          <p:nvPr/>
        </p:nvGrpSpPr>
        <p:grpSpPr>
          <a:xfrm>
            <a:off x="6624657" y="1703849"/>
            <a:ext cx="1312774" cy="1467165"/>
            <a:chOff x="4572000" y="1164069"/>
            <a:chExt cx="984937" cy="1100373"/>
          </a:xfrm>
          <a:solidFill>
            <a:srgbClr val="DEA900"/>
          </a:solidFill>
        </p:grpSpPr>
        <p:sp>
          <p:nvSpPr>
            <p:cNvPr id="26" name="矩形 2"/>
            <p:cNvSpPr/>
            <p:nvPr/>
          </p:nvSpPr>
          <p:spPr>
            <a:xfrm>
              <a:off x="4572000" y="1164069"/>
              <a:ext cx="984937" cy="1100373"/>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rgbClr val="2B8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7" name="Rectangle 13" descr="FD1DDF730CE4456e89755B07FE1653D0# #Rectangle 13"/>
            <p:cNvSpPr>
              <a:spLocks noChangeArrowheads="1"/>
            </p:cNvSpPr>
            <p:nvPr/>
          </p:nvSpPr>
          <p:spPr bwMode="auto">
            <a:xfrm>
              <a:off x="5109649" y="1457948"/>
              <a:ext cx="419134" cy="4154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3599" dirty="0">
                  <a:solidFill>
                    <a:schemeClr val="bg1"/>
                  </a:solidFill>
                  <a:latin typeface="+mj-ea"/>
                  <a:ea typeface="+mj-ea"/>
                  <a:cs typeface="Arial" pitchFamily="34" charset="0"/>
                </a:rPr>
                <a:t>03</a:t>
              </a:r>
              <a:endParaRPr lang="en-US" altLang="zh-CN" sz="5899" dirty="0">
                <a:solidFill>
                  <a:schemeClr val="bg1"/>
                </a:solidFill>
                <a:latin typeface="+mj-ea"/>
                <a:ea typeface="+mj-ea"/>
                <a:cs typeface="Arial" pitchFamily="34" charset="0"/>
              </a:endParaRPr>
            </a:p>
          </p:txBody>
        </p:sp>
        <p:sp>
          <p:nvSpPr>
            <p:cNvPr id="28" name="TextBox 27"/>
            <p:cNvSpPr txBox="1"/>
            <p:nvPr/>
          </p:nvSpPr>
          <p:spPr>
            <a:xfrm>
              <a:off x="4596005" y="1240929"/>
              <a:ext cx="504050" cy="288474"/>
            </a:xfrm>
            <a:prstGeom prst="rect">
              <a:avLst/>
            </a:prstGeom>
            <a:noFill/>
          </p:spPr>
          <p:txBody>
            <a:bodyPr vert="horz" wrap="none" rtlCol="0">
              <a:spAutoFit/>
            </a:bodyPr>
            <a:lstStyle/>
            <a:p>
              <a:pPr algn="ctr"/>
              <a:r>
                <a:rPr lang="zh-CN" altLang="en-US" sz="1900" dirty="0">
                  <a:solidFill>
                    <a:schemeClr val="bg1"/>
                  </a:solidFill>
                  <a:latin typeface="+mj-ea"/>
                  <a:ea typeface="+mj-ea"/>
                </a:rPr>
                <a:t>目标</a:t>
              </a:r>
            </a:p>
          </p:txBody>
        </p:sp>
      </p:grpSp>
      <p:grpSp>
        <p:nvGrpSpPr>
          <p:cNvPr id="29" name="组合 28"/>
          <p:cNvGrpSpPr/>
          <p:nvPr/>
        </p:nvGrpSpPr>
        <p:grpSpPr>
          <a:xfrm>
            <a:off x="8028143" y="1703849"/>
            <a:ext cx="2689847" cy="1313249"/>
            <a:chOff x="2553885" y="1279283"/>
            <a:chExt cx="2018115" cy="984937"/>
          </a:xfrm>
        </p:grpSpPr>
        <p:sp>
          <p:nvSpPr>
            <p:cNvPr id="30" name="矩形 29"/>
            <p:cNvSpPr/>
            <p:nvPr/>
          </p:nvSpPr>
          <p:spPr>
            <a:xfrm>
              <a:off x="2553885" y="1279283"/>
              <a:ext cx="2018115" cy="984937"/>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Rectangle 13" descr="FD1DDF730CE4456e89755B07FE1653D0# #Rectangle 13"/>
            <p:cNvSpPr>
              <a:spLocks noChangeArrowheads="1"/>
            </p:cNvSpPr>
            <p:nvPr/>
          </p:nvSpPr>
          <p:spPr bwMode="auto">
            <a:xfrm>
              <a:off x="2679896" y="1356143"/>
              <a:ext cx="1460088" cy="28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32" name="Rectangle 13" descr="FD1DDF730CE4456e89755B07FE1653D0# #Rectangle 13"/>
            <p:cNvSpPr>
              <a:spLocks noChangeArrowheads="1"/>
            </p:cNvSpPr>
            <p:nvPr/>
          </p:nvSpPr>
          <p:spPr bwMode="auto">
            <a:xfrm>
              <a:off x="2679894" y="1678386"/>
              <a:ext cx="1737861" cy="34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此处添加目标扼要说明，</a:t>
              </a:r>
              <a:endParaRPr lang="en-US" altLang="zh-CN" sz="1200" dirty="0">
                <a:latin typeface="+mj-ea"/>
                <a:ea typeface="+mj-ea"/>
              </a:endParaRPr>
            </a:p>
            <a:p>
              <a:pPr algn="just" eaLnBrk="1" hangingPunct="1">
                <a:spcBef>
                  <a:spcPct val="0"/>
                </a:spcBef>
                <a:buNone/>
                <a:defRPr/>
              </a:pPr>
              <a:r>
                <a:rPr lang="zh-CN" altLang="en-US" sz="1200" dirty="0">
                  <a:latin typeface="+mj-ea"/>
                  <a:ea typeface="+mj-ea"/>
                </a:rPr>
                <a:t>添加简短说明文字。</a:t>
              </a:r>
              <a:endParaRPr lang="en-US" altLang="zh-CN" sz="1200" dirty="0">
                <a:latin typeface="+mj-ea"/>
                <a:ea typeface="+mj-ea"/>
              </a:endParaRPr>
            </a:p>
          </p:txBody>
        </p:sp>
      </p:grpSp>
      <p:sp>
        <p:nvSpPr>
          <p:cNvPr id="33" name="椭圆 32"/>
          <p:cNvSpPr/>
          <p:nvPr/>
        </p:nvSpPr>
        <p:spPr>
          <a:xfrm>
            <a:off x="3140333" y="3474289"/>
            <a:ext cx="95966" cy="96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34" name="椭圆 33"/>
          <p:cNvSpPr/>
          <p:nvPr/>
        </p:nvSpPr>
        <p:spPr>
          <a:xfrm>
            <a:off x="3834428"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35" name="椭圆 34"/>
          <p:cNvSpPr/>
          <p:nvPr/>
        </p:nvSpPr>
        <p:spPr>
          <a:xfrm>
            <a:off x="5916711"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36" name="椭圆 35"/>
          <p:cNvSpPr/>
          <p:nvPr/>
        </p:nvSpPr>
        <p:spPr>
          <a:xfrm>
            <a:off x="7998994" y="3474289"/>
            <a:ext cx="95966" cy="960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sp>
        <p:nvSpPr>
          <p:cNvPr id="37" name="椭圆 36"/>
          <p:cNvSpPr/>
          <p:nvPr/>
        </p:nvSpPr>
        <p:spPr>
          <a:xfrm>
            <a:off x="10081277" y="3474289"/>
            <a:ext cx="95966" cy="9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mj-ea"/>
              <a:ea typeface="+mj-ea"/>
            </a:endParaRPr>
          </a:p>
        </p:txBody>
      </p:sp>
      <p:grpSp>
        <p:nvGrpSpPr>
          <p:cNvPr id="38" name="组合 37"/>
          <p:cNvGrpSpPr/>
          <p:nvPr/>
        </p:nvGrpSpPr>
        <p:grpSpPr>
          <a:xfrm>
            <a:off x="4597349" y="4059933"/>
            <a:ext cx="2689847" cy="1313249"/>
            <a:chOff x="2553885" y="1279283"/>
            <a:chExt cx="2018115" cy="984937"/>
          </a:xfrm>
        </p:grpSpPr>
        <p:sp>
          <p:nvSpPr>
            <p:cNvPr id="39" name="矩形 38"/>
            <p:cNvSpPr/>
            <p:nvPr/>
          </p:nvSpPr>
          <p:spPr>
            <a:xfrm>
              <a:off x="2553885" y="1279283"/>
              <a:ext cx="2018115" cy="984937"/>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0" name="Rectangle 13" descr="FD1DDF730CE4456e89755B07FE1653D0# #Rectangle 13"/>
            <p:cNvSpPr>
              <a:spLocks noChangeArrowheads="1"/>
            </p:cNvSpPr>
            <p:nvPr/>
          </p:nvSpPr>
          <p:spPr bwMode="auto">
            <a:xfrm>
              <a:off x="2679896" y="1356143"/>
              <a:ext cx="1460088" cy="28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41" name="Rectangle 13" descr="FD1DDF730CE4456e89755B07FE1653D0# #Rectangle 13"/>
            <p:cNvSpPr>
              <a:spLocks noChangeArrowheads="1"/>
            </p:cNvSpPr>
            <p:nvPr/>
          </p:nvSpPr>
          <p:spPr bwMode="auto">
            <a:xfrm>
              <a:off x="2679894" y="1678386"/>
              <a:ext cx="1737861" cy="34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此处添加目标扼要说明，</a:t>
              </a:r>
              <a:endParaRPr lang="en-US" altLang="zh-CN" sz="1200" dirty="0">
                <a:latin typeface="+mj-ea"/>
                <a:ea typeface="+mj-ea"/>
              </a:endParaRPr>
            </a:p>
            <a:p>
              <a:pPr algn="just" eaLnBrk="1" hangingPunct="1">
                <a:spcBef>
                  <a:spcPct val="0"/>
                </a:spcBef>
                <a:buNone/>
                <a:defRPr/>
              </a:pPr>
              <a:r>
                <a:rPr lang="zh-CN" altLang="en-US" sz="1200" dirty="0">
                  <a:latin typeface="+mj-ea"/>
                  <a:ea typeface="+mj-ea"/>
                </a:rPr>
                <a:t>添加简短说明文字。</a:t>
              </a:r>
              <a:endParaRPr lang="en-US" altLang="zh-CN" sz="1200" dirty="0">
                <a:latin typeface="+mj-ea"/>
                <a:ea typeface="+mj-ea"/>
              </a:endParaRPr>
            </a:p>
          </p:txBody>
        </p:sp>
      </p:grpSp>
      <p:grpSp>
        <p:nvGrpSpPr>
          <p:cNvPr id="42" name="组合 41"/>
          <p:cNvGrpSpPr/>
          <p:nvPr/>
        </p:nvGrpSpPr>
        <p:grpSpPr>
          <a:xfrm>
            <a:off x="8036701" y="3906017"/>
            <a:ext cx="1312774" cy="1467164"/>
            <a:chOff x="5631416" y="2815696"/>
            <a:chExt cx="984937" cy="1100373"/>
          </a:xfrm>
          <a:solidFill>
            <a:srgbClr val="DEA900"/>
          </a:solidFill>
        </p:grpSpPr>
        <p:sp>
          <p:nvSpPr>
            <p:cNvPr id="43" name="矩形 2"/>
            <p:cNvSpPr/>
            <p:nvPr/>
          </p:nvSpPr>
          <p:spPr>
            <a:xfrm flipV="1">
              <a:off x="5631416" y="2815696"/>
              <a:ext cx="984937" cy="1100373"/>
            </a:xfrm>
            <a:custGeom>
              <a:avLst/>
              <a:gdLst/>
              <a:ahLst/>
              <a:cxnLst/>
              <a:rect l="l" t="t" r="r" b="b"/>
              <a:pathLst>
                <a:path w="984937" h="1100373">
                  <a:moveTo>
                    <a:pt x="0" y="0"/>
                  </a:moveTo>
                  <a:lnTo>
                    <a:pt x="984937" y="0"/>
                  </a:lnTo>
                  <a:lnTo>
                    <a:pt x="984937" y="984937"/>
                  </a:lnTo>
                  <a:lnTo>
                    <a:pt x="115436" y="984937"/>
                  </a:lnTo>
                  <a:lnTo>
                    <a:pt x="0" y="1100373"/>
                  </a:lnTo>
                  <a:lnTo>
                    <a:pt x="0" y="984937"/>
                  </a:lnTo>
                  <a:lnTo>
                    <a:pt x="0" y="745958"/>
                  </a:lnTo>
                  <a:close/>
                </a:path>
              </a:pathLst>
            </a:custGeom>
            <a:solidFill>
              <a:srgbClr val="2B8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4" name="Rectangle 13" descr="FD1DDF730CE4456e89755B07FE1653D0# #Rectangle 13"/>
            <p:cNvSpPr>
              <a:spLocks noChangeArrowheads="1"/>
            </p:cNvSpPr>
            <p:nvPr/>
          </p:nvSpPr>
          <p:spPr bwMode="auto">
            <a:xfrm>
              <a:off x="6169065" y="3226688"/>
              <a:ext cx="419134" cy="4154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en-US" altLang="zh-CN" sz="3599" dirty="0">
                  <a:solidFill>
                    <a:schemeClr val="bg1"/>
                  </a:solidFill>
                  <a:latin typeface="+mj-ea"/>
                  <a:ea typeface="+mj-ea"/>
                  <a:cs typeface="Arial" pitchFamily="34" charset="0"/>
                </a:rPr>
                <a:t>04</a:t>
              </a:r>
              <a:endParaRPr lang="en-US" altLang="zh-CN" sz="5899" dirty="0">
                <a:solidFill>
                  <a:schemeClr val="bg1"/>
                </a:solidFill>
                <a:latin typeface="+mj-ea"/>
                <a:ea typeface="+mj-ea"/>
                <a:cs typeface="Arial" pitchFamily="34" charset="0"/>
              </a:endParaRPr>
            </a:p>
          </p:txBody>
        </p:sp>
        <p:sp>
          <p:nvSpPr>
            <p:cNvPr id="45" name="TextBox 44"/>
            <p:cNvSpPr txBox="1"/>
            <p:nvPr/>
          </p:nvSpPr>
          <p:spPr>
            <a:xfrm>
              <a:off x="5655421" y="3009669"/>
              <a:ext cx="504050" cy="288474"/>
            </a:xfrm>
            <a:prstGeom prst="rect">
              <a:avLst/>
            </a:prstGeom>
            <a:noFill/>
          </p:spPr>
          <p:txBody>
            <a:bodyPr vert="horz" wrap="none" rtlCol="0">
              <a:spAutoFit/>
            </a:bodyPr>
            <a:lstStyle/>
            <a:p>
              <a:pPr algn="ctr"/>
              <a:r>
                <a:rPr lang="zh-CN" altLang="en-US" sz="1900" dirty="0">
                  <a:solidFill>
                    <a:schemeClr val="bg1"/>
                  </a:solidFill>
                  <a:latin typeface="+mj-ea"/>
                  <a:ea typeface="+mj-ea"/>
                </a:rPr>
                <a:t>目标</a:t>
              </a:r>
            </a:p>
          </p:txBody>
        </p:sp>
      </p:grpSp>
      <p:grpSp>
        <p:nvGrpSpPr>
          <p:cNvPr id="46" name="组合 45"/>
          <p:cNvGrpSpPr/>
          <p:nvPr/>
        </p:nvGrpSpPr>
        <p:grpSpPr>
          <a:xfrm>
            <a:off x="9445733" y="4059933"/>
            <a:ext cx="2689847" cy="1313249"/>
            <a:chOff x="2553885" y="1279283"/>
            <a:chExt cx="2018115" cy="984937"/>
          </a:xfrm>
        </p:grpSpPr>
        <p:sp>
          <p:nvSpPr>
            <p:cNvPr id="47" name="矩形 46"/>
            <p:cNvSpPr/>
            <p:nvPr/>
          </p:nvSpPr>
          <p:spPr>
            <a:xfrm>
              <a:off x="2553885" y="1279283"/>
              <a:ext cx="2018115" cy="984937"/>
            </a:xfrm>
            <a:prstGeom prst="rect">
              <a:avLst/>
            </a:prstGeom>
            <a:no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8" name="Rectangle 13" descr="FD1DDF730CE4456e89755B07FE1653D0# #Rectangle 13"/>
            <p:cNvSpPr>
              <a:spLocks noChangeArrowheads="1"/>
            </p:cNvSpPr>
            <p:nvPr/>
          </p:nvSpPr>
          <p:spPr bwMode="auto">
            <a:xfrm>
              <a:off x="2679896" y="1356143"/>
              <a:ext cx="1460088" cy="28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900" dirty="0">
                  <a:latin typeface="+mj-ea"/>
                  <a:ea typeface="+mj-ea"/>
                </a:rPr>
                <a:t>添加标题</a:t>
              </a:r>
              <a:endParaRPr lang="en-US" altLang="zh-CN" sz="1900" dirty="0">
                <a:latin typeface="+mj-ea"/>
                <a:ea typeface="+mj-ea"/>
              </a:endParaRPr>
            </a:p>
          </p:txBody>
        </p:sp>
        <p:sp>
          <p:nvSpPr>
            <p:cNvPr id="49" name="Rectangle 13" descr="FD1DDF730CE4456e89755B07FE1653D0# #Rectangle 13"/>
            <p:cNvSpPr>
              <a:spLocks noChangeArrowheads="1"/>
            </p:cNvSpPr>
            <p:nvPr/>
          </p:nvSpPr>
          <p:spPr bwMode="auto">
            <a:xfrm>
              <a:off x="2679894" y="1678386"/>
              <a:ext cx="1737861" cy="34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200" dirty="0">
                  <a:latin typeface="+mj-ea"/>
                  <a:ea typeface="+mj-ea"/>
                </a:rPr>
                <a:t>此处添加目标扼要说明，</a:t>
              </a:r>
              <a:endParaRPr lang="en-US" altLang="zh-CN" sz="1200" dirty="0">
                <a:latin typeface="+mj-ea"/>
                <a:ea typeface="+mj-ea"/>
              </a:endParaRPr>
            </a:p>
            <a:p>
              <a:pPr algn="just" eaLnBrk="1" hangingPunct="1">
                <a:spcBef>
                  <a:spcPct val="0"/>
                </a:spcBef>
                <a:buNone/>
                <a:defRPr/>
              </a:pPr>
              <a:r>
                <a:rPr lang="zh-CN" altLang="en-US" sz="1200" dirty="0">
                  <a:latin typeface="+mj-ea"/>
                  <a:ea typeface="+mj-ea"/>
                </a:rPr>
                <a:t>添加简短说明文字。</a:t>
              </a:r>
              <a:endParaRPr lang="en-US" altLang="zh-CN" sz="1200" dirty="0">
                <a:latin typeface="+mj-ea"/>
                <a:ea typeface="+mj-ea"/>
              </a:endParaRPr>
            </a:p>
          </p:txBody>
        </p:sp>
      </p:grpSp>
      <p:sp>
        <p:nvSpPr>
          <p:cNvPr id="50" name="TextBox 49"/>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未来工作思路</a:t>
            </a:r>
          </a:p>
        </p:txBody>
      </p:sp>
    </p:spTree>
    <p:extLst>
      <p:ext uri="{BB962C8B-B14F-4D97-AF65-F5344CB8AC3E}">
        <p14:creationId xmlns:p14="http://schemas.microsoft.com/office/powerpoint/2010/main" val="258018860"/>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300"/>
                                        <p:tgtEl>
                                          <p:spTgt spid="2"/>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
                                        <p:tgtEl>
                                          <p:spTgt spid="3"/>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
                                        <p:tgtEl>
                                          <p:spTgt spid="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
                                        <p:tgtEl>
                                          <p:spTgt spid="33"/>
                                        </p:tgtEl>
                                      </p:cBhvr>
                                    </p:animEffect>
                                  </p:childTnLst>
                                </p:cTn>
                              </p:par>
                            </p:childTnLst>
                          </p:cTn>
                        </p:par>
                        <p:par>
                          <p:cTn id="24" fill="hold">
                            <p:stCondLst>
                              <p:cond delay="1100"/>
                            </p:stCondLst>
                            <p:childTnLst>
                              <p:par>
                                <p:cTn id="25" presetID="10"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
                                        <p:tgtEl>
                                          <p:spTgt spid="34"/>
                                        </p:tgtEl>
                                      </p:cBhvr>
                                    </p:animEffect>
                                  </p:childTnLst>
                                </p:cTn>
                              </p:par>
                            </p:childTnLst>
                          </p:cTn>
                        </p:par>
                        <p:par>
                          <p:cTn id="28" fill="hold">
                            <p:stCondLst>
                              <p:cond delay="12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
                                        <p:tgtEl>
                                          <p:spTgt spid="5"/>
                                        </p:tgtEl>
                                      </p:cBhvr>
                                    </p:animEffect>
                                  </p:childTnLst>
                                </p:cTn>
                              </p:par>
                            </p:childTnLst>
                          </p:cTn>
                        </p:par>
                        <p:par>
                          <p:cTn id="32" fill="hold">
                            <p:stCondLst>
                              <p:cond delay="13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
                                        <p:tgtEl>
                                          <p:spTgt spid="6"/>
                                        </p:tgtEl>
                                      </p:cBhvr>
                                    </p:animEffect>
                                  </p:childTnLst>
                                </p:cTn>
                              </p:par>
                            </p:childTnLst>
                          </p:cTn>
                        </p:par>
                        <p:par>
                          <p:cTn id="36" fill="hold">
                            <p:stCondLst>
                              <p:cond delay="1400"/>
                            </p:stCondLst>
                            <p:childTnLst>
                              <p:par>
                                <p:cTn id="37" presetID="10" presetClass="entr" presetSubtype="0"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
                                        <p:tgtEl>
                                          <p:spTgt spid="35"/>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
                                        <p:tgtEl>
                                          <p:spTgt spid="7"/>
                                        </p:tgtEl>
                                      </p:cBhvr>
                                    </p:animEffect>
                                  </p:childTnLst>
                                </p:cTn>
                              </p:par>
                            </p:childTnLst>
                          </p:cTn>
                        </p:par>
                        <p:par>
                          <p:cTn id="44" fill="hold">
                            <p:stCondLst>
                              <p:cond delay="16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
                                        <p:tgtEl>
                                          <p:spTgt spid="8"/>
                                        </p:tgtEl>
                                      </p:cBhvr>
                                    </p:animEffect>
                                  </p:childTnLst>
                                </p:cTn>
                              </p:par>
                            </p:childTnLst>
                          </p:cTn>
                        </p:par>
                        <p:par>
                          <p:cTn id="48" fill="hold">
                            <p:stCondLst>
                              <p:cond delay="1700"/>
                            </p:stCondLst>
                            <p:childTnLst>
                              <p:par>
                                <p:cTn id="49" presetID="10"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
                                        <p:tgtEl>
                                          <p:spTgt spid="36"/>
                                        </p:tgtEl>
                                      </p:cBhvr>
                                    </p:animEffect>
                                  </p:childTnLst>
                                </p:cTn>
                              </p:par>
                            </p:childTnLst>
                          </p:cTn>
                        </p:par>
                        <p:par>
                          <p:cTn id="52" fill="hold">
                            <p:stCondLst>
                              <p:cond delay="1800"/>
                            </p:stCondLst>
                            <p:childTnLst>
                              <p:par>
                                <p:cTn id="53" presetID="10" presetClass="entr" presetSubtype="0"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100"/>
                                        <p:tgtEl>
                                          <p:spTgt spid="9"/>
                                        </p:tgtEl>
                                      </p:cBhvr>
                                    </p:animEffect>
                                  </p:childTnLst>
                                </p:cTn>
                              </p:par>
                            </p:childTnLst>
                          </p:cTn>
                        </p:par>
                        <p:par>
                          <p:cTn id="56" fill="hold">
                            <p:stCondLst>
                              <p:cond delay="1900"/>
                            </p:stCondLst>
                            <p:childTnLst>
                              <p:par>
                                <p:cTn id="57" presetID="10"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
                                        <p:tgtEl>
                                          <p:spTgt spid="10"/>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
                                        <p:tgtEl>
                                          <p:spTgt spid="37"/>
                                        </p:tgtEl>
                                      </p:cBhvr>
                                    </p:animEffect>
                                  </p:childTnLst>
                                </p:cTn>
                              </p:par>
                            </p:childTnLst>
                          </p:cTn>
                        </p:par>
                        <p:par>
                          <p:cTn id="64" fill="hold">
                            <p:stCondLst>
                              <p:cond delay="2100"/>
                            </p:stCondLst>
                            <p:childTnLst>
                              <p:par>
                                <p:cTn id="65" presetID="10" presetClass="entr" presetSubtype="0"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
                                        <p:tgtEl>
                                          <p:spTgt spid="11"/>
                                        </p:tgtEl>
                                      </p:cBhvr>
                                    </p:animEffect>
                                  </p:childTnLst>
                                </p:cTn>
                              </p:par>
                            </p:childTnLst>
                          </p:cTn>
                        </p:par>
                        <p:par>
                          <p:cTn id="68" fill="hold">
                            <p:stCondLst>
                              <p:cond delay="2200"/>
                            </p:stCondLst>
                            <p:childTnLst>
                              <p:par>
                                <p:cTn id="69" presetID="10"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100"/>
                                        <p:tgtEl>
                                          <p:spTgt spid="12"/>
                                        </p:tgtEl>
                                      </p:cBhvr>
                                    </p:animEffect>
                                  </p:childTnLst>
                                </p:cTn>
                              </p:par>
                            </p:childTnLst>
                          </p:cTn>
                        </p:par>
                        <p:par>
                          <p:cTn id="72" fill="hold">
                            <p:stCondLst>
                              <p:cond delay="2300"/>
                            </p:stCondLst>
                            <p:childTnLst>
                              <p:par>
                                <p:cTn id="73" presetID="42" presetClass="entr" presetSubtype="0"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000"/>
                                        <p:tgtEl>
                                          <p:spTgt spid="13"/>
                                        </p:tgtEl>
                                      </p:cBhvr>
                                    </p:animEffect>
                                    <p:anim calcmode="lin" valueType="num">
                                      <p:cBhvr>
                                        <p:cTn id="76" dur="1000" fill="hold"/>
                                        <p:tgtEl>
                                          <p:spTgt spid="13"/>
                                        </p:tgtEl>
                                        <p:attrNameLst>
                                          <p:attrName>ppt_x</p:attrName>
                                        </p:attrNameLst>
                                      </p:cBhvr>
                                      <p:tavLst>
                                        <p:tav tm="0">
                                          <p:val>
                                            <p:strVal val="#ppt_x"/>
                                          </p:val>
                                        </p:tav>
                                        <p:tav tm="100000">
                                          <p:val>
                                            <p:strVal val="#ppt_x"/>
                                          </p:val>
                                        </p:tav>
                                      </p:tavLst>
                                    </p:anim>
                                    <p:anim calcmode="lin" valueType="num">
                                      <p:cBhvr>
                                        <p:cTn id="77" dur="1000" fill="hold"/>
                                        <p:tgtEl>
                                          <p:spTgt spid="13"/>
                                        </p:tgtEl>
                                        <p:attrNameLst>
                                          <p:attrName>ppt_y</p:attrName>
                                        </p:attrNameLst>
                                      </p:cBhvr>
                                      <p:tavLst>
                                        <p:tav tm="0">
                                          <p:val>
                                            <p:strVal val="#ppt_y+.1"/>
                                          </p:val>
                                        </p:tav>
                                        <p:tav tm="100000">
                                          <p:val>
                                            <p:strVal val="#ppt_y"/>
                                          </p:val>
                                        </p:tav>
                                      </p:tavLst>
                                    </p:anim>
                                  </p:childTnLst>
                                </p:cTn>
                              </p:par>
                            </p:childTnLst>
                          </p:cTn>
                        </p:par>
                        <p:par>
                          <p:cTn id="78" fill="hold">
                            <p:stCondLst>
                              <p:cond delay="3300"/>
                            </p:stCondLst>
                            <p:childTnLst>
                              <p:par>
                                <p:cTn id="79" presetID="22" presetClass="entr" presetSubtype="8" fill="hold"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par>
                          <p:cTn id="82" fill="hold">
                            <p:stCondLst>
                              <p:cond delay="3800"/>
                            </p:stCondLst>
                            <p:childTnLst>
                              <p:par>
                                <p:cTn id="83" presetID="47" presetClass="entr" presetSubtype="0" fill="hold"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childTnLst>
                          </p:cTn>
                        </p:par>
                        <p:par>
                          <p:cTn id="88" fill="hold">
                            <p:stCondLst>
                              <p:cond delay="4800"/>
                            </p:stCondLst>
                            <p:childTnLst>
                              <p:par>
                                <p:cTn id="89" presetID="22" presetClass="entr" presetSubtype="8"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left)">
                                      <p:cBhvr>
                                        <p:cTn id="91" dur="500"/>
                                        <p:tgtEl>
                                          <p:spTgt spid="38"/>
                                        </p:tgtEl>
                                      </p:cBhvr>
                                    </p:animEffect>
                                  </p:childTnLst>
                                </p:cTn>
                              </p:par>
                            </p:childTnLst>
                          </p:cTn>
                        </p:par>
                        <p:par>
                          <p:cTn id="92" fill="hold">
                            <p:stCondLst>
                              <p:cond delay="5300"/>
                            </p:stCondLst>
                            <p:childTnLst>
                              <p:par>
                                <p:cTn id="93" presetID="42" presetClass="entr" presetSubtype="0" fill="hold"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1000"/>
                                        <p:tgtEl>
                                          <p:spTgt spid="25"/>
                                        </p:tgtEl>
                                      </p:cBhvr>
                                    </p:animEffect>
                                    <p:anim calcmode="lin" valueType="num">
                                      <p:cBhvr>
                                        <p:cTn id="96" dur="1000" fill="hold"/>
                                        <p:tgtEl>
                                          <p:spTgt spid="25"/>
                                        </p:tgtEl>
                                        <p:attrNameLst>
                                          <p:attrName>ppt_x</p:attrName>
                                        </p:attrNameLst>
                                      </p:cBhvr>
                                      <p:tavLst>
                                        <p:tav tm="0">
                                          <p:val>
                                            <p:strVal val="#ppt_x"/>
                                          </p:val>
                                        </p:tav>
                                        <p:tav tm="100000">
                                          <p:val>
                                            <p:strVal val="#ppt_x"/>
                                          </p:val>
                                        </p:tav>
                                      </p:tavLst>
                                    </p:anim>
                                    <p:anim calcmode="lin" valueType="num">
                                      <p:cBhvr>
                                        <p:cTn id="97" dur="1000" fill="hold"/>
                                        <p:tgtEl>
                                          <p:spTgt spid="25"/>
                                        </p:tgtEl>
                                        <p:attrNameLst>
                                          <p:attrName>ppt_y</p:attrName>
                                        </p:attrNameLst>
                                      </p:cBhvr>
                                      <p:tavLst>
                                        <p:tav tm="0">
                                          <p:val>
                                            <p:strVal val="#ppt_y+.1"/>
                                          </p:val>
                                        </p:tav>
                                        <p:tav tm="100000">
                                          <p:val>
                                            <p:strVal val="#ppt_y"/>
                                          </p:val>
                                        </p:tav>
                                      </p:tavLst>
                                    </p:anim>
                                  </p:childTnLst>
                                </p:cTn>
                              </p:par>
                            </p:childTnLst>
                          </p:cTn>
                        </p:par>
                        <p:par>
                          <p:cTn id="98" fill="hold">
                            <p:stCondLst>
                              <p:cond delay="6300"/>
                            </p:stCondLst>
                            <p:childTnLst>
                              <p:par>
                                <p:cTn id="99" presetID="22" presetClass="entr" presetSubtype="8" fill="hold" nodeType="after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par>
                          <p:cTn id="102" fill="hold">
                            <p:stCondLst>
                              <p:cond delay="6800"/>
                            </p:stCondLst>
                            <p:childTnLst>
                              <p:par>
                                <p:cTn id="103" presetID="47" presetClass="entr" presetSubtype="0" fill="hold" nodeType="after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1000"/>
                                        <p:tgtEl>
                                          <p:spTgt spid="42"/>
                                        </p:tgtEl>
                                      </p:cBhvr>
                                    </p:animEffect>
                                    <p:anim calcmode="lin" valueType="num">
                                      <p:cBhvr>
                                        <p:cTn id="106" dur="1000" fill="hold"/>
                                        <p:tgtEl>
                                          <p:spTgt spid="42"/>
                                        </p:tgtEl>
                                        <p:attrNameLst>
                                          <p:attrName>ppt_x</p:attrName>
                                        </p:attrNameLst>
                                      </p:cBhvr>
                                      <p:tavLst>
                                        <p:tav tm="0">
                                          <p:val>
                                            <p:strVal val="#ppt_x"/>
                                          </p:val>
                                        </p:tav>
                                        <p:tav tm="100000">
                                          <p:val>
                                            <p:strVal val="#ppt_x"/>
                                          </p:val>
                                        </p:tav>
                                      </p:tavLst>
                                    </p:anim>
                                    <p:anim calcmode="lin" valueType="num">
                                      <p:cBhvr>
                                        <p:cTn id="107" dur="1000" fill="hold"/>
                                        <p:tgtEl>
                                          <p:spTgt spid="42"/>
                                        </p:tgtEl>
                                        <p:attrNameLst>
                                          <p:attrName>ppt_y</p:attrName>
                                        </p:attrNameLst>
                                      </p:cBhvr>
                                      <p:tavLst>
                                        <p:tav tm="0">
                                          <p:val>
                                            <p:strVal val="#ppt_y-.1"/>
                                          </p:val>
                                        </p:tav>
                                        <p:tav tm="100000">
                                          <p:val>
                                            <p:strVal val="#ppt_y"/>
                                          </p:val>
                                        </p:tav>
                                      </p:tavLst>
                                    </p:anim>
                                  </p:childTnLst>
                                </p:cTn>
                              </p:par>
                            </p:childTnLst>
                          </p:cTn>
                        </p:par>
                        <p:par>
                          <p:cTn id="108" fill="hold">
                            <p:stCondLst>
                              <p:cond delay="7800"/>
                            </p:stCondLst>
                            <p:childTnLst>
                              <p:par>
                                <p:cTn id="109" presetID="22" presetClass="entr" presetSubtype="8" fill="hold"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left)">
                                      <p:cBhvr>
                                        <p:cTn id="1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33" grpId="0" animBg="1"/>
      <p:bldP spid="34" grpId="0" animBg="1"/>
      <p:bldP spid="35" grpId="0" animBg="1"/>
      <p:bldP spid="36" grpId="0" animBg="1"/>
      <p:bldP spid="37" grpId="0" animBg="1"/>
      <p:bldP spid="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未来工作思路</a:t>
            </a:r>
          </a:p>
        </p:txBody>
      </p:sp>
      <p:sp>
        <p:nvSpPr>
          <p:cNvPr id="51" name="Freeform 26"/>
          <p:cNvSpPr>
            <a:spLocks/>
          </p:cNvSpPr>
          <p:nvPr/>
        </p:nvSpPr>
        <p:spPr bwMode="auto">
          <a:xfrm>
            <a:off x="4881359" y="1773199"/>
            <a:ext cx="1634112" cy="1639131"/>
          </a:xfrm>
          <a:custGeom>
            <a:avLst/>
            <a:gdLst>
              <a:gd name="T0" fmla="*/ 0 w 3147"/>
              <a:gd name="T1" fmla="*/ 1787 h 3147"/>
              <a:gd name="T2" fmla="*/ 1787 w 3147"/>
              <a:gd name="T3" fmla="*/ 0 h 3147"/>
              <a:gd name="T4" fmla="*/ 3147 w 3147"/>
              <a:gd name="T5" fmla="*/ 0 h 3147"/>
              <a:gd name="T6" fmla="*/ 0 w 3147"/>
              <a:gd name="T7" fmla="*/ 3147 h 3147"/>
              <a:gd name="T8" fmla="*/ 0 w 3147"/>
              <a:gd name="T9" fmla="*/ 1787 h 3147"/>
            </a:gdLst>
            <a:ahLst/>
            <a:cxnLst>
              <a:cxn ang="0">
                <a:pos x="T0" y="T1"/>
              </a:cxn>
              <a:cxn ang="0">
                <a:pos x="T2" y="T3"/>
              </a:cxn>
              <a:cxn ang="0">
                <a:pos x="T4" y="T5"/>
              </a:cxn>
              <a:cxn ang="0">
                <a:pos x="T6" y="T7"/>
              </a:cxn>
              <a:cxn ang="0">
                <a:pos x="T8" y="T9"/>
              </a:cxn>
            </a:cxnLst>
            <a:rect l="0" t="0" r="r" b="b"/>
            <a:pathLst>
              <a:path w="3147" h="3147">
                <a:moveTo>
                  <a:pt x="0" y="1787"/>
                </a:moveTo>
                <a:lnTo>
                  <a:pt x="1787" y="0"/>
                </a:lnTo>
                <a:lnTo>
                  <a:pt x="3147" y="0"/>
                </a:lnTo>
                <a:lnTo>
                  <a:pt x="0" y="3147"/>
                </a:lnTo>
                <a:lnTo>
                  <a:pt x="0" y="1787"/>
                </a:lnTo>
                <a:close/>
              </a:path>
            </a:pathLst>
          </a:custGeom>
          <a:solidFill>
            <a:srgbClr val="2B83E5"/>
          </a:solidFill>
          <a:ln w="9525">
            <a:noFill/>
            <a:round/>
            <a:headEnd/>
            <a:tailEnd/>
          </a:ln>
        </p:spPr>
        <p:txBody>
          <a:bodyPr vert="horz" wrap="square" lIns="121889" tIns="60944" rIns="121889" bIns="60944" numCol="1" anchor="t" anchorCtr="0" compatLnSpc="1">
            <a:prstTxWarp prst="textNoShape">
              <a:avLst/>
            </a:prstTxWarp>
          </a:bodyPr>
          <a:lstStyle/>
          <a:p>
            <a:endParaRPr lang="zh-CN" altLang="en-US">
              <a:latin typeface="+mj-ea"/>
              <a:ea typeface="+mj-ea"/>
            </a:endParaRPr>
          </a:p>
        </p:txBody>
      </p:sp>
      <p:sp>
        <p:nvSpPr>
          <p:cNvPr id="52" name="Freeform 27"/>
          <p:cNvSpPr>
            <a:spLocks/>
          </p:cNvSpPr>
          <p:nvPr/>
        </p:nvSpPr>
        <p:spPr bwMode="auto">
          <a:xfrm>
            <a:off x="6568610" y="1773199"/>
            <a:ext cx="1634112" cy="1639131"/>
          </a:xfrm>
          <a:custGeom>
            <a:avLst/>
            <a:gdLst>
              <a:gd name="T0" fmla="*/ 3147 w 3147"/>
              <a:gd name="T1" fmla="*/ 1787 h 3147"/>
              <a:gd name="T2" fmla="*/ 1360 w 3147"/>
              <a:gd name="T3" fmla="*/ 0 h 3147"/>
              <a:gd name="T4" fmla="*/ 0 w 3147"/>
              <a:gd name="T5" fmla="*/ 0 h 3147"/>
              <a:gd name="T6" fmla="*/ 3147 w 3147"/>
              <a:gd name="T7" fmla="*/ 3147 h 3147"/>
              <a:gd name="T8" fmla="*/ 3147 w 3147"/>
              <a:gd name="T9" fmla="*/ 1787 h 3147"/>
            </a:gdLst>
            <a:ahLst/>
            <a:cxnLst>
              <a:cxn ang="0">
                <a:pos x="T0" y="T1"/>
              </a:cxn>
              <a:cxn ang="0">
                <a:pos x="T2" y="T3"/>
              </a:cxn>
              <a:cxn ang="0">
                <a:pos x="T4" y="T5"/>
              </a:cxn>
              <a:cxn ang="0">
                <a:pos x="T6" y="T7"/>
              </a:cxn>
              <a:cxn ang="0">
                <a:pos x="T8" y="T9"/>
              </a:cxn>
            </a:cxnLst>
            <a:rect l="0" t="0" r="r" b="b"/>
            <a:pathLst>
              <a:path w="3147" h="3147">
                <a:moveTo>
                  <a:pt x="3147" y="1787"/>
                </a:moveTo>
                <a:lnTo>
                  <a:pt x="1360" y="0"/>
                </a:lnTo>
                <a:lnTo>
                  <a:pt x="0" y="0"/>
                </a:lnTo>
                <a:lnTo>
                  <a:pt x="3147" y="3147"/>
                </a:lnTo>
                <a:lnTo>
                  <a:pt x="3147" y="1787"/>
                </a:lnTo>
                <a:close/>
              </a:path>
            </a:pathLst>
          </a:custGeom>
          <a:solidFill>
            <a:schemeClr val="accent1">
              <a:lumMod val="75000"/>
            </a:schemeClr>
          </a:solidFill>
          <a:ln w="9525">
            <a:noFill/>
            <a:round/>
            <a:headEnd/>
            <a:tailEnd/>
          </a:ln>
        </p:spPr>
        <p:txBody>
          <a:bodyPr vert="horz" wrap="square" lIns="121889" tIns="60944" rIns="121889" bIns="60944" numCol="1" anchor="t" anchorCtr="0" compatLnSpc="1">
            <a:prstTxWarp prst="textNoShape">
              <a:avLst/>
            </a:prstTxWarp>
          </a:bodyPr>
          <a:lstStyle/>
          <a:p>
            <a:endParaRPr lang="zh-CN" altLang="en-US">
              <a:latin typeface="+mj-ea"/>
              <a:ea typeface="+mj-ea"/>
            </a:endParaRPr>
          </a:p>
        </p:txBody>
      </p:sp>
      <p:sp>
        <p:nvSpPr>
          <p:cNvPr id="53" name="Freeform 28"/>
          <p:cNvSpPr>
            <a:spLocks/>
          </p:cNvSpPr>
          <p:nvPr/>
        </p:nvSpPr>
        <p:spPr bwMode="auto">
          <a:xfrm>
            <a:off x="4881359" y="3465492"/>
            <a:ext cx="1634112" cy="1634703"/>
          </a:xfrm>
          <a:custGeom>
            <a:avLst/>
            <a:gdLst>
              <a:gd name="T0" fmla="*/ 0 w 3147"/>
              <a:gd name="T1" fmla="*/ 1360 h 3147"/>
              <a:gd name="T2" fmla="*/ 1787 w 3147"/>
              <a:gd name="T3" fmla="*/ 3147 h 3147"/>
              <a:gd name="T4" fmla="*/ 3147 w 3147"/>
              <a:gd name="T5" fmla="*/ 3147 h 3147"/>
              <a:gd name="T6" fmla="*/ 0 w 3147"/>
              <a:gd name="T7" fmla="*/ 0 h 3147"/>
              <a:gd name="T8" fmla="*/ 0 w 3147"/>
              <a:gd name="T9" fmla="*/ 1360 h 3147"/>
            </a:gdLst>
            <a:ahLst/>
            <a:cxnLst>
              <a:cxn ang="0">
                <a:pos x="T0" y="T1"/>
              </a:cxn>
              <a:cxn ang="0">
                <a:pos x="T2" y="T3"/>
              </a:cxn>
              <a:cxn ang="0">
                <a:pos x="T4" y="T5"/>
              </a:cxn>
              <a:cxn ang="0">
                <a:pos x="T6" y="T7"/>
              </a:cxn>
              <a:cxn ang="0">
                <a:pos x="T8" y="T9"/>
              </a:cxn>
            </a:cxnLst>
            <a:rect l="0" t="0" r="r" b="b"/>
            <a:pathLst>
              <a:path w="3147" h="3147">
                <a:moveTo>
                  <a:pt x="0" y="1360"/>
                </a:moveTo>
                <a:lnTo>
                  <a:pt x="1787" y="3147"/>
                </a:lnTo>
                <a:lnTo>
                  <a:pt x="3147" y="3147"/>
                </a:lnTo>
                <a:lnTo>
                  <a:pt x="0" y="0"/>
                </a:lnTo>
                <a:lnTo>
                  <a:pt x="0" y="1360"/>
                </a:lnTo>
                <a:close/>
              </a:path>
            </a:pathLst>
          </a:custGeom>
          <a:solidFill>
            <a:schemeClr val="accent1">
              <a:lumMod val="75000"/>
            </a:schemeClr>
          </a:solidFill>
          <a:ln w="9525">
            <a:noFill/>
            <a:round/>
            <a:headEnd/>
            <a:tailEnd/>
          </a:ln>
        </p:spPr>
        <p:txBody>
          <a:bodyPr vert="horz" wrap="square" lIns="121889" tIns="60944" rIns="121889" bIns="60944" numCol="1" anchor="t" anchorCtr="0" compatLnSpc="1">
            <a:prstTxWarp prst="textNoShape">
              <a:avLst/>
            </a:prstTxWarp>
          </a:bodyPr>
          <a:lstStyle/>
          <a:p>
            <a:endParaRPr lang="zh-CN" altLang="en-US">
              <a:latin typeface="+mj-ea"/>
              <a:ea typeface="+mj-ea"/>
            </a:endParaRPr>
          </a:p>
        </p:txBody>
      </p:sp>
      <p:sp>
        <p:nvSpPr>
          <p:cNvPr id="54" name="Freeform 29"/>
          <p:cNvSpPr>
            <a:spLocks/>
          </p:cNvSpPr>
          <p:nvPr/>
        </p:nvSpPr>
        <p:spPr bwMode="auto">
          <a:xfrm>
            <a:off x="6568610" y="3465492"/>
            <a:ext cx="1634112" cy="1634703"/>
          </a:xfrm>
          <a:custGeom>
            <a:avLst/>
            <a:gdLst>
              <a:gd name="T0" fmla="*/ 3147 w 3147"/>
              <a:gd name="T1" fmla="*/ 1360 h 3147"/>
              <a:gd name="T2" fmla="*/ 1360 w 3147"/>
              <a:gd name="T3" fmla="*/ 3147 h 3147"/>
              <a:gd name="T4" fmla="*/ 0 w 3147"/>
              <a:gd name="T5" fmla="*/ 3147 h 3147"/>
              <a:gd name="T6" fmla="*/ 3147 w 3147"/>
              <a:gd name="T7" fmla="*/ 0 h 3147"/>
              <a:gd name="T8" fmla="*/ 3147 w 3147"/>
              <a:gd name="T9" fmla="*/ 1360 h 3147"/>
            </a:gdLst>
            <a:ahLst/>
            <a:cxnLst>
              <a:cxn ang="0">
                <a:pos x="T0" y="T1"/>
              </a:cxn>
              <a:cxn ang="0">
                <a:pos x="T2" y="T3"/>
              </a:cxn>
              <a:cxn ang="0">
                <a:pos x="T4" y="T5"/>
              </a:cxn>
              <a:cxn ang="0">
                <a:pos x="T6" y="T7"/>
              </a:cxn>
              <a:cxn ang="0">
                <a:pos x="T8" y="T9"/>
              </a:cxn>
            </a:cxnLst>
            <a:rect l="0" t="0" r="r" b="b"/>
            <a:pathLst>
              <a:path w="3147" h="3147">
                <a:moveTo>
                  <a:pt x="3147" y="1360"/>
                </a:moveTo>
                <a:lnTo>
                  <a:pt x="1360" y="3147"/>
                </a:lnTo>
                <a:lnTo>
                  <a:pt x="0" y="3147"/>
                </a:lnTo>
                <a:lnTo>
                  <a:pt x="3147" y="0"/>
                </a:lnTo>
                <a:lnTo>
                  <a:pt x="3147" y="1360"/>
                </a:lnTo>
                <a:close/>
              </a:path>
            </a:pathLst>
          </a:custGeom>
          <a:solidFill>
            <a:srgbClr val="2B83E5"/>
          </a:solidFill>
          <a:ln w="9525">
            <a:noFill/>
            <a:round/>
            <a:headEnd/>
            <a:tailEnd/>
          </a:ln>
        </p:spPr>
        <p:txBody>
          <a:bodyPr vert="horz" wrap="square" lIns="121889" tIns="60944" rIns="121889" bIns="60944" numCol="1" anchor="t" anchorCtr="0" compatLnSpc="1">
            <a:prstTxWarp prst="textNoShape">
              <a:avLst/>
            </a:prstTxWarp>
          </a:bodyPr>
          <a:lstStyle/>
          <a:p>
            <a:endParaRPr lang="zh-CN" altLang="en-US">
              <a:latin typeface="+mj-ea"/>
              <a:ea typeface="+mj-ea"/>
            </a:endParaRPr>
          </a:p>
        </p:txBody>
      </p:sp>
      <p:sp>
        <p:nvSpPr>
          <p:cNvPr id="55" name="Rectangle 13" descr="FD1DDF730CE4456e89755B07FE1653D0# #Rectangle 13"/>
          <p:cNvSpPr>
            <a:spLocks noChangeArrowheads="1"/>
          </p:cNvSpPr>
          <p:nvPr/>
        </p:nvSpPr>
        <p:spPr bwMode="auto">
          <a:xfrm>
            <a:off x="8144541" y="1891275"/>
            <a:ext cx="35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latin typeface="+mj-ea"/>
                <a:ea typeface="+mj-ea"/>
              </a:rPr>
              <a:t>单击此处添加简短说明，添加简短说明文字，</a:t>
            </a:r>
            <a:endParaRPr lang="en-US" altLang="zh-CN" sz="1200" dirty="0">
              <a:latin typeface="+mj-ea"/>
              <a:ea typeface="+mj-ea"/>
            </a:endParaRPr>
          </a:p>
          <a:p>
            <a:pPr eaLnBrk="1" hangingPunct="1">
              <a:spcBef>
                <a:spcPct val="0"/>
              </a:spcBef>
              <a:buNone/>
              <a:defRPr/>
            </a:pPr>
            <a:r>
              <a:rPr lang="zh-CN" altLang="en-US" sz="1200" dirty="0">
                <a:latin typeface="+mj-ea"/>
                <a:ea typeface="+mj-ea"/>
              </a:rPr>
              <a:t>具体说明文字添加此处。</a:t>
            </a:r>
            <a:endParaRPr lang="en-US" altLang="zh-CN" sz="1200" dirty="0">
              <a:latin typeface="+mj-ea"/>
              <a:ea typeface="+mj-ea"/>
            </a:endParaRPr>
          </a:p>
        </p:txBody>
      </p:sp>
      <p:sp>
        <p:nvSpPr>
          <p:cNvPr id="56" name="TextBox 55"/>
          <p:cNvSpPr txBox="1"/>
          <p:nvPr/>
        </p:nvSpPr>
        <p:spPr>
          <a:xfrm>
            <a:off x="8144542" y="1514751"/>
            <a:ext cx="1887013" cy="369333"/>
          </a:xfrm>
          <a:prstGeom prst="rect">
            <a:avLst/>
          </a:prstGeom>
          <a:noFill/>
        </p:spPr>
        <p:txBody>
          <a:bodyPr wrap="none" lIns="121889" tIns="60944" rIns="121889" bIns="60944" rtlCol="0">
            <a:spAutoFit/>
          </a:bodyPr>
          <a:lstStyle/>
          <a:p>
            <a:r>
              <a:rPr lang="zh-CN" altLang="en-US" sz="1600" dirty="0">
                <a:latin typeface="+mj-ea"/>
                <a:ea typeface="+mj-ea"/>
              </a:rPr>
              <a:t>点击输入标题文本</a:t>
            </a:r>
          </a:p>
        </p:txBody>
      </p:sp>
      <p:sp>
        <p:nvSpPr>
          <p:cNvPr id="57" name="矩形 261"/>
          <p:cNvSpPr>
            <a:spLocks noChangeArrowheads="1"/>
          </p:cNvSpPr>
          <p:nvPr/>
        </p:nvSpPr>
        <p:spPr bwMode="auto">
          <a:xfrm>
            <a:off x="5984835" y="3824025"/>
            <a:ext cx="1203312" cy="6976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1889" tIns="60944" rIns="121889" bIns="60944">
            <a:spAutoFit/>
          </a:bodyPr>
          <a:lstStyle/>
          <a:p>
            <a:r>
              <a:rPr lang="zh-CN" altLang="en-US" sz="3699" dirty="0">
                <a:latin typeface="+mj-ea"/>
                <a:ea typeface="+mj-ea"/>
              </a:rPr>
              <a:t>思路</a:t>
            </a:r>
          </a:p>
        </p:txBody>
      </p:sp>
      <p:sp>
        <p:nvSpPr>
          <p:cNvPr id="58" name="Rectangle 13" descr="FD1DDF730CE4456e89755B07FE1653D0# #Rectangle 13"/>
          <p:cNvSpPr>
            <a:spLocks noChangeArrowheads="1"/>
          </p:cNvSpPr>
          <p:nvPr/>
        </p:nvSpPr>
        <p:spPr bwMode="auto">
          <a:xfrm>
            <a:off x="8144541" y="4872477"/>
            <a:ext cx="35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latin typeface="+mj-ea"/>
                <a:ea typeface="+mj-ea"/>
              </a:rPr>
              <a:t>单击此处添加简短说明，添加简短说明文字，</a:t>
            </a:r>
            <a:endParaRPr lang="en-US" altLang="zh-CN" sz="1200" dirty="0">
              <a:latin typeface="+mj-ea"/>
              <a:ea typeface="+mj-ea"/>
            </a:endParaRPr>
          </a:p>
          <a:p>
            <a:pPr eaLnBrk="1" hangingPunct="1">
              <a:spcBef>
                <a:spcPct val="0"/>
              </a:spcBef>
              <a:buNone/>
              <a:defRPr/>
            </a:pPr>
            <a:r>
              <a:rPr lang="zh-CN" altLang="en-US" sz="1200" dirty="0">
                <a:latin typeface="+mj-ea"/>
                <a:ea typeface="+mj-ea"/>
              </a:rPr>
              <a:t>具体说明文字添加此处。</a:t>
            </a:r>
            <a:endParaRPr lang="en-US" altLang="zh-CN" sz="1200" dirty="0">
              <a:latin typeface="+mj-ea"/>
              <a:ea typeface="+mj-ea"/>
            </a:endParaRPr>
          </a:p>
        </p:txBody>
      </p:sp>
      <p:sp>
        <p:nvSpPr>
          <p:cNvPr id="59" name="TextBox 58"/>
          <p:cNvSpPr txBox="1"/>
          <p:nvPr/>
        </p:nvSpPr>
        <p:spPr>
          <a:xfrm>
            <a:off x="8144542" y="4495953"/>
            <a:ext cx="1887013" cy="369333"/>
          </a:xfrm>
          <a:prstGeom prst="rect">
            <a:avLst/>
          </a:prstGeom>
          <a:noFill/>
        </p:spPr>
        <p:txBody>
          <a:bodyPr wrap="none" lIns="121889" tIns="60944" rIns="121889" bIns="60944" rtlCol="0">
            <a:spAutoFit/>
          </a:bodyPr>
          <a:lstStyle/>
          <a:p>
            <a:r>
              <a:rPr lang="zh-CN" altLang="en-US" sz="1600" dirty="0">
                <a:latin typeface="+mj-ea"/>
                <a:ea typeface="+mj-ea"/>
              </a:rPr>
              <a:t>点击输入标题文本</a:t>
            </a:r>
          </a:p>
        </p:txBody>
      </p:sp>
      <p:sp>
        <p:nvSpPr>
          <p:cNvPr id="60" name="Rectangle 13" descr="FD1DDF730CE4456e89755B07FE1653D0# #Rectangle 13"/>
          <p:cNvSpPr>
            <a:spLocks noChangeArrowheads="1"/>
          </p:cNvSpPr>
          <p:nvPr/>
        </p:nvSpPr>
        <p:spPr bwMode="auto">
          <a:xfrm>
            <a:off x="1426225" y="1891275"/>
            <a:ext cx="35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latin typeface="+mj-ea"/>
                <a:ea typeface="+mj-ea"/>
              </a:rPr>
              <a:t>单击此处添加简短说明，添加简短说明文字，</a:t>
            </a:r>
            <a:endParaRPr lang="en-US" altLang="zh-CN" sz="1200" dirty="0">
              <a:latin typeface="+mj-ea"/>
              <a:ea typeface="+mj-ea"/>
            </a:endParaRPr>
          </a:p>
          <a:p>
            <a:pPr algn="r" eaLnBrk="1" hangingPunct="1">
              <a:spcBef>
                <a:spcPct val="0"/>
              </a:spcBef>
              <a:buNone/>
              <a:defRPr/>
            </a:pPr>
            <a:r>
              <a:rPr lang="zh-CN" altLang="en-US" sz="1200" dirty="0">
                <a:latin typeface="+mj-ea"/>
                <a:ea typeface="+mj-ea"/>
              </a:rPr>
              <a:t>具体说明文字添加此处。</a:t>
            </a:r>
            <a:endParaRPr lang="en-US" altLang="zh-CN" sz="1200" dirty="0">
              <a:latin typeface="+mj-ea"/>
              <a:ea typeface="+mj-ea"/>
            </a:endParaRPr>
          </a:p>
        </p:txBody>
      </p:sp>
      <p:sp>
        <p:nvSpPr>
          <p:cNvPr id="61" name="TextBox 60"/>
          <p:cNvSpPr txBox="1"/>
          <p:nvPr/>
        </p:nvSpPr>
        <p:spPr>
          <a:xfrm>
            <a:off x="2987231" y="1514751"/>
            <a:ext cx="1887013" cy="369333"/>
          </a:xfrm>
          <a:prstGeom prst="rect">
            <a:avLst/>
          </a:prstGeom>
          <a:noFill/>
        </p:spPr>
        <p:txBody>
          <a:bodyPr wrap="none" lIns="121889" tIns="60944" rIns="121889" bIns="60944" rtlCol="0">
            <a:spAutoFit/>
          </a:bodyPr>
          <a:lstStyle/>
          <a:p>
            <a:pPr algn="r"/>
            <a:r>
              <a:rPr lang="zh-CN" altLang="en-US" sz="1600" dirty="0">
                <a:latin typeface="+mj-ea"/>
                <a:ea typeface="+mj-ea"/>
              </a:rPr>
              <a:t>点击输入标题文本</a:t>
            </a:r>
          </a:p>
        </p:txBody>
      </p:sp>
      <p:sp>
        <p:nvSpPr>
          <p:cNvPr id="62" name="Rectangle 13" descr="FD1DDF730CE4456e89755B07FE1653D0# #Rectangle 13"/>
          <p:cNvSpPr>
            <a:spLocks noChangeArrowheads="1"/>
          </p:cNvSpPr>
          <p:nvPr/>
        </p:nvSpPr>
        <p:spPr bwMode="auto">
          <a:xfrm>
            <a:off x="1426225" y="4872477"/>
            <a:ext cx="35986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9" tIns="60944" rIns="121889" bIns="60944">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latin typeface="+mj-ea"/>
                <a:ea typeface="+mj-ea"/>
              </a:rPr>
              <a:t>单击此处添加简短说明，添加简短说明文字，</a:t>
            </a:r>
            <a:endParaRPr lang="en-US" altLang="zh-CN" sz="1200" dirty="0">
              <a:latin typeface="+mj-ea"/>
              <a:ea typeface="+mj-ea"/>
            </a:endParaRPr>
          </a:p>
          <a:p>
            <a:pPr algn="r" eaLnBrk="1" hangingPunct="1">
              <a:spcBef>
                <a:spcPct val="0"/>
              </a:spcBef>
              <a:buNone/>
              <a:defRPr/>
            </a:pPr>
            <a:r>
              <a:rPr lang="zh-CN" altLang="en-US" sz="1200" dirty="0">
                <a:latin typeface="+mj-ea"/>
                <a:ea typeface="+mj-ea"/>
              </a:rPr>
              <a:t>具体说明文字添加此处。</a:t>
            </a:r>
            <a:endParaRPr lang="en-US" altLang="zh-CN" sz="1200" dirty="0">
              <a:latin typeface="+mj-ea"/>
              <a:ea typeface="+mj-ea"/>
            </a:endParaRPr>
          </a:p>
        </p:txBody>
      </p:sp>
      <p:sp>
        <p:nvSpPr>
          <p:cNvPr id="63" name="TextBox 62"/>
          <p:cNvSpPr txBox="1"/>
          <p:nvPr/>
        </p:nvSpPr>
        <p:spPr>
          <a:xfrm>
            <a:off x="2987231" y="4495953"/>
            <a:ext cx="1887013" cy="369333"/>
          </a:xfrm>
          <a:prstGeom prst="rect">
            <a:avLst/>
          </a:prstGeom>
          <a:noFill/>
        </p:spPr>
        <p:txBody>
          <a:bodyPr wrap="none" lIns="121889" tIns="60944" rIns="121889" bIns="60944" rtlCol="0">
            <a:spAutoFit/>
          </a:bodyPr>
          <a:lstStyle/>
          <a:p>
            <a:pPr algn="r"/>
            <a:r>
              <a:rPr lang="zh-CN" altLang="en-US" sz="1600" dirty="0">
                <a:latin typeface="+mj-ea"/>
                <a:ea typeface="+mj-ea"/>
              </a:rPr>
              <a:t>点击输入标题文本</a:t>
            </a:r>
          </a:p>
        </p:txBody>
      </p:sp>
      <p:sp>
        <p:nvSpPr>
          <p:cNvPr id="64" name="矩形 63"/>
          <p:cNvSpPr/>
          <p:nvPr/>
        </p:nvSpPr>
        <p:spPr>
          <a:xfrm>
            <a:off x="5266157" y="2104019"/>
            <a:ext cx="656432" cy="615279"/>
          </a:xfrm>
          <a:prstGeom prst="rect">
            <a:avLst/>
          </a:prstGeom>
        </p:spPr>
        <p:txBody>
          <a:bodyPr wrap="none" lIns="121889" tIns="60944" rIns="121889" bIns="60944">
            <a:spAutoFit/>
          </a:bodyPr>
          <a:lstStyle/>
          <a:p>
            <a:r>
              <a:rPr lang="en-US" altLang="zh-CN" sz="3199" dirty="0">
                <a:solidFill>
                  <a:schemeClr val="bg1"/>
                </a:solidFill>
                <a:latin typeface="+mj-ea"/>
                <a:ea typeface="+mj-ea"/>
              </a:rPr>
              <a:t>01</a:t>
            </a:r>
            <a:endParaRPr lang="zh-CN" altLang="en-US" sz="3199" dirty="0">
              <a:solidFill>
                <a:schemeClr val="bg1"/>
              </a:solidFill>
              <a:latin typeface="+mj-ea"/>
              <a:ea typeface="+mj-ea"/>
            </a:endParaRPr>
          </a:p>
        </p:txBody>
      </p:sp>
      <p:sp>
        <p:nvSpPr>
          <p:cNvPr id="65" name="矩形 64"/>
          <p:cNvSpPr/>
          <p:nvPr/>
        </p:nvSpPr>
        <p:spPr>
          <a:xfrm>
            <a:off x="7280758" y="2104019"/>
            <a:ext cx="656432" cy="615279"/>
          </a:xfrm>
          <a:prstGeom prst="rect">
            <a:avLst/>
          </a:prstGeom>
        </p:spPr>
        <p:txBody>
          <a:bodyPr wrap="none" lIns="121889" tIns="60944" rIns="121889" bIns="60944">
            <a:spAutoFit/>
          </a:bodyPr>
          <a:lstStyle/>
          <a:p>
            <a:r>
              <a:rPr lang="en-US" altLang="zh-CN" sz="3199" dirty="0">
                <a:solidFill>
                  <a:schemeClr val="bg1"/>
                </a:solidFill>
                <a:latin typeface="+mj-ea"/>
                <a:ea typeface="+mj-ea"/>
              </a:rPr>
              <a:t>02</a:t>
            </a:r>
            <a:endParaRPr lang="zh-CN" altLang="en-US" sz="3199" dirty="0">
              <a:solidFill>
                <a:schemeClr val="bg1"/>
              </a:solidFill>
              <a:latin typeface="+mj-ea"/>
              <a:ea typeface="+mj-ea"/>
            </a:endParaRPr>
          </a:p>
        </p:txBody>
      </p:sp>
      <p:sp>
        <p:nvSpPr>
          <p:cNvPr id="66" name="矩形 65"/>
          <p:cNvSpPr/>
          <p:nvPr/>
        </p:nvSpPr>
        <p:spPr>
          <a:xfrm>
            <a:off x="5266157" y="4188177"/>
            <a:ext cx="656432" cy="615279"/>
          </a:xfrm>
          <a:prstGeom prst="rect">
            <a:avLst/>
          </a:prstGeom>
        </p:spPr>
        <p:txBody>
          <a:bodyPr wrap="none" lIns="121889" tIns="60944" rIns="121889" bIns="60944">
            <a:spAutoFit/>
          </a:bodyPr>
          <a:lstStyle/>
          <a:p>
            <a:r>
              <a:rPr lang="en-US" altLang="zh-CN" sz="3199" dirty="0">
                <a:solidFill>
                  <a:schemeClr val="bg1"/>
                </a:solidFill>
                <a:latin typeface="+mj-ea"/>
                <a:ea typeface="+mj-ea"/>
              </a:rPr>
              <a:t>03</a:t>
            </a:r>
            <a:endParaRPr lang="zh-CN" altLang="en-US" sz="3199" dirty="0">
              <a:solidFill>
                <a:schemeClr val="bg1"/>
              </a:solidFill>
              <a:latin typeface="+mj-ea"/>
              <a:ea typeface="+mj-ea"/>
            </a:endParaRPr>
          </a:p>
        </p:txBody>
      </p:sp>
      <p:sp>
        <p:nvSpPr>
          <p:cNvPr id="67" name="矩形 66"/>
          <p:cNvSpPr/>
          <p:nvPr/>
        </p:nvSpPr>
        <p:spPr>
          <a:xfrm>
            <a:off x="7280758" y="4188177"/>
            <a:ext cx="656432" cy="615279"/>
          </a:xfrm>
          <a:prstGeom prst="rect">
            <a:avLst/>
          </a:prstGeom>
        </p:spPr>
        <p:txBody>
          <a:bodyPr wrap="none" lIns="121889" tIns="60944" rIns="121889" bIns="60944">
            <a:spAutoFit/>
          </a:bodyPr>
          <a:lstStyle/>
          <a:p>
            <a:r>
              <a:rPr lang="en-US" altLang="zh-CN" sz="3199" dirty="0">
                <a:solidFill>
                  <a:schemeClr val="bg1"/>
                </a:solidFill>
                <a:latin typeface="+mj-ea"/>
                <a:ea typeface="+mj-ea"/>
              </a:rPr>
              <a:t>04</a:t>
            </a:r>
            <a:endParaRPr lang="zh-CN" altLang="en-US" sz="3199" dirty="0">
              <a:solidFill>
                <a:schemeClr val="bg1"/>
              </a:solidFill>
              <a:latin typeface="+mj-ea"/>
              <a:ea typeface="+mj-ea"/>
            </a:endParaRPr>
          </a:p>
        </p:txBody>
      </p:sp>
      <p:sp>
        <p:nvSpPr>
          <p:cNvPr id="68" name="Freeform 24"/>
          <p:cNvSpPr>
            <a:spLocks noEditPoints="1"/>
          </p:cNvSpPr>
          <p:nvPr/>
        </p:nvSpPr>
        <p:spPr bwMode="auto">
          <a:xfrm flipH="1">
            <a:off x="6060246" y="2579700"/>
            <a:ext cx="1177284" cy="1254270"/>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lumMod val="75000"/>
            </a:schemeClr>
          </a:solidFill>
          <a:ln w="9525">
            <a:noFill/>
            <a:round/>
            <a:headEnd/>
            <a:tailEnd/>
          </a:ln>
          <a:effectLst/>
        </p:spPr>
        <p:txBody>
          <a:bodyPr vert="horz" wrap="square" lIns="162518" tIns="81259" rIns="162518" bIns="81259" numCol="1" anchor="t" anchorCtr="0" compatLnSpc="1">
            <a:prstTxWarp prst="textNoShape">
              <a:avLst/>
            </a:prstTxWarp>
          </a:bodyPr>
          <a:lstStyle/>
          <a:p>
            <a:endParaRPr lang="zh-CN" altLang="en-US" sz="3199">
              <a:latin typeface="+mj-ea"/>
              <a:ea typeface="+mj-ea"/>
            </a:endParaRPr>
          </a:p>
        </p:txBody>
      </p:sp>
    </p:spTree>
    <p:extLst>
      <p:ext uri="{BB962C8B-B14F-4D97-AF65-F5344CB8AC3E}">
        <p14:creationId xmlns:p14="http://schemas.microsoft.com/office/powerpoint/2010/main" val="2561712142"/>
      </p:ext>
    </p:extLst>
  </p:cSld>
  <p:clrMapOvr>
    <a:masterClrMapping/>
  </p:clrMapOvr>
  <p:transition spd="slow" advClick="0"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randombar(horizontal)">
                                      <p:cBhvr>
                                        <p:cTn id="7" dur="500"/>
                                        <p:tgtEl>
                                          <p:spTgt spid="50"/>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1000" fill="hold"/>
                                        <p:tgtEl>
                                          <p:spTgt spid="51"/>
                                        </p:tgtEl>
                                        <p:attrNameLst>
                                          <p:attrName>ppt_w</p:attrName>
                                        </p:attrNameLst>
                                      </p:cBhvr>
                                      <p:tavLst>
                                        <p:tav tm="0">
                                          <p:val>
                                            <p:fltVal val="0"/>
                                          </p:val>
                                        </p:tav>
                                        <p:tav tm="100000">
                                          <p:val>
                                            <p:strVal val="#ppt_w"/>
                                          </p:val>
                                        </p:tav>
                                      </p:tavLst>
                                    </p:anim>
                                    <p:anim calcmode="lin" valueType="num">
                                      <p:cBhvr>
                                        <p:cTn id="12" dur="1000" fill="hold"/>
                                        <p:tgtEl>
                                          <p:spTgt spid="51"/>
                                        </p:tgtEl>
                                        <p:attrNameLst>
                                          <p:attrName>ppt_h</p:attrName>
                                        </p:attrNameLst>
                                      </p:cBhvr>
                                      <p:tavLst>
                                        <p:tav tm="0">
                                          <p:val>
                                            <p:fltVal val="0"/>
                                          </p:val>
                                        </p:tav>
                                        <p:tav tm="100000">
                                          <p:val>
                                            <p:strVal val="#ppt_h"/>
                                          </p:val>
                                        </p:tav>
                                      </p:tavLst>
                                    </p:anim>
                                    <p:anim calcmode="lin" valueType="num">
                                      <p:cBhvr>
                                        <p:cTn id="13" dur="1000" fill="hold"/>
                                        <p:tgtEl>
                                          <p:spTgt spid="51"/>
                                        </p:tgtEl>
                                        <p:attrNameLst>
                                          <p:attrName>ppt_x</p:attrName>
                                        </p:attrNameLst>
                                      </p:cBhvr>
                                      <p:tavLst>
                                        <p:tav tm="0">
                                          <p:val>
                                            <p:fltVal val="0.5"/>
                                          </p:val>
                                        </p:tav>
                                        <p:tav tm="100000">
                                          <p:val>
                                            <p:strVal val="#ppt_x"/>
                                          </p:val>
                                        </p:tav>
                                      </p:tavLst>
                                    </p:anim>
                                    <p:anim calcmode="lin" valueType="num">
                                      <p:cBhvr>
                                        <p:cTn id="14" dur="1000" fill="hold"/>
                                        <p:tgtEl>
                                          <p:spTgt spid="51"/>
                                        </p:tgtEl>
                                        <p:attrNameLst>
                                          <p:attrName>ppt_y</p:attrName>
                                        </p:attrNameLst>
                                      </p:cBhvr>
                                      <p:tavLst>
                                        <p:tav tm="0">
                                          <p:val>
                                            <p:fltVal val="0.5"/>
                                          </p:val>
                                        </p:tav>
                                        <p:tav tm="100000">
                                          <p:val>
                                            <p:strVal val="#ppt_y"/>
                                          </p:val>
                                        </p:tav>
                                      </p:tavLst>
                                    </p:anim>
                                  </p:childTnLst>
                                </p:cTn>
                              </p:par>
                              <p:par>
                                <p:cTn id="15" presetID="23" presetClass="entr" presetSubtype="528"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1000" fill="hold"/>
                                        <p:tgtEl>
                                          <p:spTgt spid="52"/>
                                        </p:tgtEl>
                                        <p:attrNameLst>
                                          <p:attrName>ppt_w</p:attrName>
                                        </p:attrNameLst>
                                      </p:cBhvr>
                                      <p:tavLst>
                                        <p:tav tm="0">
                                          <p:val>
                                            <p:fltVal val="0"/>
                                          </p:val>
                                        </p:tav>
                                        <p:tav tm="100000">
                                          <p:val>
                                            <p:strVal val="#ppt_w"/>
                                          </p:val>
                                        </p:tav>
                                      </p:tavLst>
                                    </p:anim>
                                    <p:anim calcmode="lin" valueType="num">
                                      <p:cBhvr>
                                        <p:cTn id="18" dur="1000" fill="hold"/>
                                        <p:tgtEl>
                                          <p:spTgt spid="52"/>
                                        </p:tgtEl>
                                        <p:attrNameLst>
                                          <p:attrName>ppt_h</p:attrName>
                                        </p:attrNameLst>
                                      </p:cBhvr>
                                      <p:tavLst>
                                        <p:tav tm="0">
                                          <p:val>
                                            <p:fltVal val="0"/>
                                          </p:val>
                                        </p:tav>
                                        <p:tav tm="100000">
                                          <p:val>
                                            <p:strVal val="#ppt_h"/>
                                          </p:val>
                                        </p:tav>
                                      </p:tavLst>
                                    </p:anim>
                                    <p:anim calcmode="lin" valueType="num">
                                      <p:cBhvr>
                                        <p:cTn id="19" dur="1000" fill="hold"/>
                                        <p:tgtEl>
                                          <p:spTgt spid="52"/>
                                        </p:tgtEl>
                                        <p:attrNameLst>
                                          <p:attrName>ppt_x</p:attrName>
                                        </p:attrNameLst>
                                      </p:cBhvr>
                                      <p:tavLst>
                                        <p:tav tm="0">
                                          <p:val>
                                            <p:fltVal val="0.5"/>
                                          </p:val>
                                        </p:tav>
                                        <p:tav tm="100000">
                                          <p:val>
                                            <p:strVal val="#ppt_x"/>
                                          </p:val>
                                        </p:tav>
                                      </p:tavLst>
                                    </p:anim>
                                    <p:anim calcmode="lin" valueType="num">
                                      <p:cBhvr>
                                        <p:cTn id="20" dur="1000" fill="hold"/>
                                        <p:tgtEl>
                                          <p:spTgt spid="52"/>
                                        </p:tgtEl>
                                        <p:attrNameLst>
                                          <p:attrName>ppt_y</p:attrName>
                                        </p:attrNameLst>
                                      </p:cBhvr>
                                      <p:tavLst>
                                        <p:tav tm="0">
                                          <p:val>
                                            <p:fltVal val="0.5"/>
                                          </p:val>
                                        </p:tav>
                                        <p:tav tm="100000">
                                          <p:val>
                                            <p:strVal val="#ppt_y"/>
                                          </p:val>
                                        </p:tav>
                                      </p:tavLst>
                                    </p:anim>
                                  </p:childTnLst>
                                </p:cTn>
                              </p:par>
                              <p:par>
                                <p:cTn id="21" presetID="23" presetClass="entr" presetSubtype="528"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1000" fill="hold"/>
                                        <p:tgtEl>
                                          <p:spTgt spid="53"/>
                                        </p:tgtEl>
                                        <p:attrNameLst>
                                          <p:attrName>ppt_w</p:attrName>
                                        </p:attrNameLst>
                                      </p:cBhvr>
                                      <p:tavLst>
                                        <p:tav tm="0">
                                          <p:val>
                                            <p:fltVal val="0"/>
                                          </p:val>
                                        </p:tav>
                                        <p:tav tm="100000">
                                          <p:val>
                                            <p:strVal val="#ppt_w"/>
                                          </p:val>
                                        </p:tav>
                                      </p:tavLst>
                                    </p:anim>
                                    <p:anim calcmode="lin" valueType="num">
                                      <p:cBhvr>
                                        <p:cTn id="24" dur="1000" fill="hold"/>
                                        <p:tgtEl>
                                          <p:spTgt spid="53"/>
                                        </p:tgtEl>
                                        <p:attrNameLst>
                                          <p:attrName>ppt_h</p:attrName>
                                        </p:attrNameLst>
                                      </p:cBhvr>
                                      <p:tavLst>
                                        <p:tav tm="0">
                                          <p:val>
                                            <p:fltVal val="0"/>
                                          </p:val>
                                        </p:tav>
                                        <p:tav tm="100000">
                                          <p:val>
                                            <p:strVal val="#ppt_h"/>
                                          </p:val>
                                        </p:tav>
                                      </p:tavLst>
                                    </p:anim>
                                    <p:anim calcmode="lin" valueType="num">
                                      <p:cBhvr>
                                        <p:cTn id="25" dur="1000" fill="hold"/>
                                        <p:tgtEl>
                                          <p:spTgt spid="53"/>
                                        </p:tgtEl>
                                        <p:attrNameLst>
                                          <p:attrName>ppt_x</p:attrName>
                                        </p:attrNameLst>
                                      </p:cBhvr>
                                      <p:tavLst>
                                        <p:tav tm="0">
                                          <p:val>
                                            <p:fltVal val="0.5"/>
                                          </p:val>
                                        </p:tav>
                                        <p:tav tm="100000">
                                          <p:val>
                                            <p:strVal val="#ppt_x"/>
                                          </p:val>
                                        </p:tav>
                                      </p:tavLst>
                                    </p:anim>
                                    <p:anim calcmode="lin" valueType="num">
                                      <p:cBhvr>
                                        <p:cTn id="26" dur="1000" fill="hold"/>
                                        <p:tgtEl>
                                          <p:spTgt spid="53"/>
                                        </p:tgtEl>
                                        <p:attrNameLst>
                                          <p:attrName>ppt_y</p:attrName>
                                        </p:attrNameLst>
                                      </p:cBhvr>
                                      <p:tavLst>
                                        <p:tav tm="0">
                                          <p:val>
                                            <p:fltVal val="0.5"/>
                                          </p:val>
                                        </p:tav>
                                        <p:tav tm="100000">
                                          <p:val>
                                            <p:strVal val="#ppt_y"/>
                                          </p:val>
                                        </p:tav>
                                      </p:tavLst>
                                    </p:anim>
                                  </p:childTnLst>
                                </p:cTn>
                              </p:par>
                              <p:par>
                                <p:cTn id="27" presetID="23" presetClass="entr" presetSubtype="528"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1000" fill="hold"/>
                                        <p:tgtEl>
                                          <p:spTgt spid="54"/>
                                        </p:tgtEl>
                                        <p:attrNameLst>
                                          <p:attrName>ppt_w</p:attrName>
                                        </p:attrNameLst>
                                      </p:cBhvr>
                                      <p:tavLst>
                                        <p:tav tm="0">
                                          <p:val>
                                            <p:fltVal val="0"/>
                                          </p:val>
                                        </p:tav>
                                        <p:tav tm="100000">
                                          <p:val>
                                            <p:strVal val="#ppt_w"/>
                                          </p:val>
                                        </p:tav>
                                      </p:tavLst>
                                    </p:anim>
                                    <p:anim calcmode="lin" valueType="num">
                                      <p:cBhvr>
                                        <p:cTn id="30" dur="1000" fill="hold"/>
                                        <p:tgtEl>
                                          <p:spTgt spid="54"/>
                                        </p:tgtEl>
                                        <p:attrNameLst>
                                          <p:attrName>ppt_h</p:attrName>
                                        </p:attrNameLst>
                                      </p:cBhvr>
                                      <p:tavLst>
                                        <p:tav tm="0">
                                          <p:val>
                                            <p:fltVal val="0"/>
                                          </p:val>
                                        </p:tav>
                                        <p:tav tm="100000">
                                          <p:val>
                                            <p:strVal val="#ppt_h"/>
                                          </p:val>
                                        </p:tav>
                                      </p:tavLst>
                                    </p:anim>
                                    <p:anim calcmode="lin" valueType="num">
                                      <p:cBhvr>
                                        <p:cTn id="31" dur="1000" fill="hold"/>
                                        <p:tgtEl>
                                          <p:spTgt spid="54"/>
                                        </p:tgtEl>
                                        <p:attrNameLst>
                                          <p:attrName>ppt_x</p:attrName>
                                        </p:attrNameLst>
                                      </p:cBhvr>
                                      <p:tavLst>
                                        <p:tav tm="0">
                                          <p:val>
                                            <p:fltVal val="0.5"/>
                                          </p:val>
                                        </p:tav>
                                        <p:tav tm="100000">
                                          <p:val>
                                            <p:strVal val="#ppt_x"/>
                                          </p:val>
                                        </p:tav>
                                      </p:tavLst>
                                    </p:anim>
                                    <p:anim calcmode="lin" valueType="num">
                                      <p:cBhvr>
                                        <p:cTn id="32" dur="1000" fill="hold"/>
                                        <p:tgtEl>
                                          <p:spTgt spid="54"/>
                                        </p:tgtEl>
                                        <p:attrNameLst>
                                          <p:attrName>ppt_y</p:attrName>
                                        </p:attrNameLst>
                                      </p:cBhvr>
                                      <p:tavLst>
                                        <p:tav tm="0">
                                          <p:val>
                                            <p:fltVal val="0.5"/>
                                          </p:val>
                                        </p:tav>
                                        <p:tav tm="100000">
                                          <p:val>
                                            <p:strVal val="#ppt_y"/>
                                          </p:val>
                                        </p:tav>
                                      </p:tavLst>
                                    </p:anim>
                                  </p:childTnLst>
                                </p:cTn>
                              </p:par>
                              <p:par>
                                <p:cTn id="33" presetID="23" presetClass="entr" presetSubtype="528"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1000" fill="hold"/>
                                        <p:tgtEl>
                                          <p:spTgt spid="64"/>
                                        </p:tgtEl>
                                        <p:attrNameLst>
                                          <p:attrName>ppt_w</p:attrName>
                                        </p:attrNameLst>
                                      </p:cBhvr>
                                      <p:tavLst>
                                        <p:tav tm="0">
                                          <p:val>
                                            <p:fltVal val="0"/>
                                          </p:val>
                                        </p:tav>
                                        <p:tav tm="100000">
                                          <p:val>
                                            <p:strVal val="#ppt_w"/>
                                          </p:val>
                                        </p:tav>
                                      </p:tavLst>
                                    </p:anim>
                                    <p:anim calcmode="lin" valueType="num">
                                      <p:cBhvr>
                                        <p:cTn id="36" dur="1000" fill="hold"/>
                                        <p:tgtEl>
                                          <p:spTgt spid="64"/>
                                        </p:tgtEl>
                                        <p:attrNameLst>
                                          <p:attrName>ppt_h</p:attrName>
                                        </p:attrNameLst>
                                      </p:cBhvr>
                                      <p:tavLst>
                                        <p:tav tm="0">
                                          <p:val>
                                            <p:fltVal val="0"/>
                                          </p:val>
                                        </p:tav>
                                        <p:tav tm="100000">
                                          <p:val>
                                            <p:strVal val="#ppt_h"/>
                                          </p:val>
                                        </p:tav>
                                      </p:tavLst>
                                    </p:anim>
                                    <p:anim calcmode="lin" valueType="num">
                                      <p:cBhvr>
                                        <p:cTn id="37" dur="1000" fill="hold"/>
                                        <p:tgtEl>
                                          <p:spTgt spid="64"/>
                                        </p:tgtEl>
                                        <p:attrNameLst>
                                          <p:attrName>ppt_x</p:attrName>
                                        </p:attrNameLst>
                                      </p:cBhvr>
                                      <p:tavLst>
                                        <p:tav tm="0">
                                          <p:val>
                                            <p:fltVal val="0.5"/>
                                          </p:val>
                                        </p:tav>
                                        <p:tav tm="100000">
                                          <p:val>
                                            <p:strVal val="#ppt_x"/>
                                          </p:val>
                                        </p:tav>
                                      </p:tavLst>
                                    </p:anim>
                                    <p:anim calcmode="lin" valueType="num">
                                      <p:cBhvr>
                                        <p:cTn id="38" dur="1000" fill="hold"/>
                                        <p:tgtEl>
                                          <p:spTgt spid="64"/>
                                        </p:tgtEl>
                                        <p:attrNameLst>
                                          <p:attrName>ppt_y</p:attrName>
                                        </p:attrNameLst>
                                      </p:cBhvr>
                                      <p:tavLst>
                                        <p:tav tm="0">
                                          <p:val>
                                            <p:fltVal val="0.5"/>
                                          </p:val>
                                        </p:tav>
                                        <p:tav tm="100000">
                                          <p:val>
                                            <p:strVal val="#ppt_y"/>
                                          </p:val>
                                        </p:tav>
                                      </p:tavLst>
                                    </p:anim>
                                  </p:childTnLst>
                                </p:cTn>
                              </p:par>
                              <p:par>
                                <p:cTn id="39" presetID="23" presetClass="entr" presetSubtype="528"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 calcmode="lin" valueType="num">
                                      <p:cBhvr>
                                        <p:cTn id="41" dur="1000" fill="hold"/>
                                        <p:tgtEl>
                                          <p:spTgt spid="65"/>
                                        </p:tgtEl>
                                        <p:attrNameLst>
                                          <p:attrName>ppt_w</p:attrName>
                                        </p:attrNameLst>
                                      </p:cBhvr>
                                      <p:tavLst>
                                        <p:tav tm="0">
                                          <p:val>
                                            <p:fltVal val="0"/>
                                          </p:val>
                                        </p:tav>
                                        <p:tav tm="100000">
                                          <p:val>
                                            <p:strVal val="#ppt_w"/>
                                          </p:val>
                                        </p:tav>
                                      </p:tavLst>
                                    </p:anim>
                                    <p:anim calcmode="lin" valueType="num">
                                      <p:cBhvr>
                                        <p:cTn id="42" dur="1000" fill="hold"/>
                                        <p:tgtEl>
                                          <p:spTgt spid="65"/>
                                        </p:tgtEl>
                                        <p:attrNameLst>
                                          <p:attrName>ppt_h</p:attrName>
                                        </p:attrNameLst>
                                      </p:cBhvr>
                                      <p:tavLst>
                                        <p:tav tm="0">
                                          <p:val>
                                            <p:fltVal val="0"/>
                                          </p:val>
                                        </p:tav>
                                        <p:tav tm="100000">
                                          <p:val>
                                            <p:strVal val="#ppt_h"/>
                                          </p:val>
                                        </p:tav>
                                      </p:tavLst>
                                    </p:anim>
                                    <p:anim calcmode="lin" valueType="num">
                                      <p:cBhvr>
                                        <p:cTn id="43" dur="1000" fill="hold"/>
                                        <p:tgtEl>
                                          <p:spTgt spid="65"/>
                                        </p:tgtEl>
                                        <p:attrNameLst>
                                          <p:attrName>ppt_x</p:attrName>
                                        </p:attrNameLst>
                                      </p:cBhvr>
                                      <p:tavLst>
                                        <p:tav tm="0">
                                          <p:val>
                                            <p:fltVal val="0.5"/>
                                          </p:val>
                                        </p:tav>
                                        <p:tav tm="100000">
                                          <p:val>
                                            <p:strVal val="#ppt_x"/>
                                          </p:val>
                                        </p:tav>
                                      </p:tavLst>
                                    </p:anim>
                                    <p:anim calcmode="lin" valueType="num">
                                      <p:cBhvr>
                                        <p:cTn id="44" dur="1000" fill="hold"/>
                                        <p:tgtEl>
                                          <p:spTgt spid="65"/>
                                        </p:tgtEl>
                                        <p:attrNameLst>
                                          <p:attrName>ppt_y</p:attrName>
                                        </p:attrNameLst>
                                      </p:cBhvr>
                                      <p:tavLst>
                                        <p:tav tm="0">
                                          <p:val>
                                            <p:fltVal val="0.5"/>
                                          </p:val>
                                        </p:tav>
                                        <p:tav tm="100000">
                                          <p:val>
                                            <p:strVal val="#ppt_y"/>
                                          </p:val>
                                        </p:tav>
                                      </p:tavLst>
                                    </p:anim>
                                  </p:childTnLst>
                                </p:cTn>
                              </p:par>
                              <p:par>
                                <p:cTn id="45" presetID="23" presetClass="entr" presetSubtype="528"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1000" fill="hold"/>
                                        <p:tgtEl>
                                          <p:spTgt spid="66"/>
                                        </p:tgtEl>
                                        <p:attrNameLst>
                                          <p:attrName>ppt_w</p:attrName>
                                        </p:attrNameLst>
                                      </p:cBhvr>
                                      <p:tavLst>
                                        <p:tav tm="0">
                                          <p:val>
                                            <p:fltVal val="0"/>
                                          </p:val>
                                        </p:tav>
                                        <p:tav tm="100000">
                                          <p:val>
                                            <p:strVal val="#ppt_w"/>
                                          </p:val>
                                        </p:tav>
                                      </p:tavLst>
                                    </p:anim>
                                    <p:anim calcmode="lin" valueType="num">
                                      <p:cBhvr>
                                        <p:cTn id="48" dur="1000" fill="hold"/>
                                        <p:tgtEl>
                                          <p:spTgt spid="66"/>
                                        </p:tgtEl>
                                        <p:attrNameLst>
                                          <p:attrName>ppt_h</p:attrName>
                                        </p:attrNameLst>
                                      </p:cBhvr>
                                      <p:tavLst>
                                        <p:tav tm="0">
                                          <p:val>
                                            <p:fltVal val="0"/>
                                          </p:val>
                                        </p:tav>
                                        <p:tav tm="100000">
                                          <p:val>
                                            <p:strVal val="#ppt_h"/>
                                          </p:val>
                                        </p:tav>
                                      </p:tavLst>
                                    </p:anim>
                                    <p:anim calcmode="lin" valueType="num">
                                      <p:cBhvr>
                                        <p:cTn id="49" dur="1000" fill="hold"/>
                                        <p:tgtEl>
                                          <p:spTgt spid="66"/>
                                        </p:tgtEl>
                                        <p:attrNameLst>
                                          <p:attrName>ppt_x</p:attrName>
                                        </p:attrNameLst>
                                      </p:cBhvr>
                                      <p:tavLst>
                                        <p:tav tm="0">
                                          <p:val>
                                            <p:fltVal val="0.5"/>
                                          </p:val>
                                        </p:tav>
                                        <p:tav tm="100000">
                                          <p:val>
                                            <p:strVal val="#ppt_x"/>
                                          </p:val>
                                        </p:tav>
                                      </p:tavLst>
                                    </p:anim>
                                    <p:anim calcmode="lin" valueType="num">
                                      <p:cBhvr>
                                        <p:cTn id="50" dur="1000" fill="hold"/>
                                        <p:tgtEl>
                                          <p:spTgt spid="66"/>
                                        </p:tgtEl>
                                        <p:attrNameLst>
                                          <p:attrName>ppt_y</p:attrName>
                                        </p:attrNameLst>
                                      </p:cBhvr>
                                      <p:tavLst>
                                        <p:tav tm="0">
                                          <p:val>
                                            <p:fltVal val="0.5"/>
                                          </p:val>
                                        </p:tav>
                                        <p:tav tm="100000">
                                          <p:val>
                                            <p:strVal val="#ppt_y"/>
                                          </p:val>
                                        </p:tav>
                                      </p:tavLst>
                                    </p:anim>
                                  </p:childTnLst>
                                </p:cTn>
                              </p:par>
                              <p:par>
                                <p:cTn id="51" presetID="23" presetClass="entr" presetSubtype="528"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p:cTn id="53" dur="1000" fill="hold"/>
                                        <p:tgtEl>
                                          <p:spTgt spid="67"/>
                                        </p:tgtEl>
                                        <p:attrNameLst>
                                          <p:attrName>ppt_w</p:attrName>
                                        </p:attrNameLst>
                                      </p:cBhvr>
                                      <p:tavLst>
                                        <p:tav tm="0">
                                          <p:val>
                                            <p:fltVal val="0"/>
                                          </p:val>
                                        </p:tav>
                                        <p:tav tm="100000">
                                          <p:val>
                                            <p:strVal val="#ppt_w"/>
                                          </p:val>
                                        </p:tav>
                                      </p:tavLst>
                                    </p:anim>
                                    <p:anim calcmode="lin" valueType="num">
                                      <p:cBhvr>
                                        <p:cTn id="54" dur="1000" fill="hold"/>
                                        <p:tgtEl>
                                          <p:spTgt spid="67"/>
                                        </p:tgtEl>
                                        <p:attrNameLst>
                                          <p:attrName>ppt_h</p:attrName>
                                        </p:attrNameLst>
                                      </p:cBhvr>
                                      <p:tavLst>
                                        <p:tav tm="0">
                                          <p:val>
                                            <p:fltVal val="0"/>
                                          </p:val>
                                        </p:tav>
                                        <p:tav tm="100000">
                                          <p:val>
                                            <p:strVal val="#ppt_h"/>
                                          </p:val>
                                        </p:tav>
                                      </p:tavLst>
                                    </p:anim>
                                    <p:anim calcmode="lin" valueType="num">
                                      <p:cBhvr>
                                        <p:cTn id="55" dur="1000" fill="hold"/>
                                        <p:tgtEl>
                                          <p:spTgt spid="67"/>
                                        </p:tgtEl>
                                        <p:attrNameLst>
                                          <p:attrName>ppt_x</p:attrName>
                                        </p:attrNameLst>
                                      </p:cBhvr>
                                      <p:tavLst>
                                        <p:tav tm="0">
                                          <p:val>
                                            <p:fltVal val="0.5"/>
                                          </p:val>
                                        </p:tav>
                                        <p:tav tm="100000">
                                          <p:val>
                                            <p:strVal val="#ppt_x"/>
                                          </p:val>
                                        </p:tav>
                                      </p:tavLst>
                                    </p:anim>
                                    <p:anim calcmode="lin" valueType="num">
                                      <p:cBhvr>
                                        <p:cTn id="56" dur="1000" fill="hold"/>
                                        <p:tgtEl>
                                          <p:spTgt spid="67"/>
                                        </p:tgtEl>
                                        <p:attrNameLst>
                                          <p:attrName>ppt_y</p:attrName>
                                        </p:attrNameLst>
                                      </p:cBhvr>
                                      <p:tavLst>
                                        <p:tav tm="0">
                                          <p:val>
                                            <p:fltVal val="0.5"/>
                                          </p:val>
                                        </p:tav>
                                        <p:tav tm="100000">
                                          <p:val>
                                            <p:strVal val="#ppt_y"/>
                                          </p:val>
                                        </p:tav>
                                      </p:tavLst>
                                    </p:anim>
                                  </p:childTnLst>
                                </p:cTn>
                              </p:par>
                              <p:par>
                                <p:cTn id="57" presetID="35" presetClass="entr" presetSubtype="0" fill="hold" grpId="1"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1000"/>
                                        <p:tgtEl>
                                          <p:spTgt spid="51"/>
                                        </p:tgtEl>
                                      </p:cBhvr>
                                    </p:animEffect>
                                    <p:anim calcmode="lin" valueType="num">
                                      <p:cBhvr>
                                        <p:cTn id="60" dur="1000" fill="hold"/>
                                        <p:tgtEl>
                                          <p:spTgt spid="51"/>
                                        </p:tgtEl>
                                        <p:attrNameLst>
                                          <p:attrName>style.rotation</p:attrName>
                                        </p:attrNameLst>
                                      </p:cBhvr>
                                      <p:tavLst>
                                        <p:tav tm="0">
                                          <p:val>
                                            <p:fltVal val="720"/>
                                          </p:val>
                                        </p:tav>
                                        <p:tav tm="100000">
                                          <p:val>
                                            <p:fltVal val="0"/>
                                          </p:val>
                                        </p:tav>
                                      </p:tavLst>
                                    </p:anim>
                                    <p:anim calcmode="lin" valueType="num">
                                      <p:cBhvr>
                                        <p:cTn id="61" dur="1000" fill="hold"/>
                                        <p:tgtEl>
                                          <p:spTgt spid="51"/>
                                        </p:tgtEl>
                                        <p:attrNameLst>
                                          <p:attrName>ppt_h</p:attrName>
                                        </p:attrNameLst>
                                      </p:cBhvr>
                                      <p:tavLst>
                                        <p:tav tm="0">
                                          <p:val>
                                            <p:fltVal val="0"/>
                                          </p:val>
                                        </p:tav>
                                        <p:tav tm="100000">
                                          <p:val>
                                            <p:strVal val="#ppt_h"/>
                                          </p:val>
                                        </p:tav>
                                      </p:tavLst>
                                    </p:anim>
                                    <p:anim calcmode="lin" valueType="num">
                                      <p:cBhvr>
                                        <p:cTn id="62" dur="1000" fill="hold"/>
                                        <p:tgtEl>
                                          <p:spTgt spid="51"/>
                                        </p:tgtEl>
                                        <p:attrNameLst>
                                          <p:attrName>ppt_w</p:attrName>
                                        </p:attrNameLst>
                                      </p:cBhvr>
                                      <p:tavLst>
                                        <p:tav tm="0">
                                          <p:val>
                                            <p:fltVal val="0"/>
                                          </p:val>
                                        </p:tav>
                                        <p:tav tm="100000">
                                          <p:val>
                                            <p:strVal val="#ppt_w"/>
                                          </p:val>
                                        </p:tav>
                                      </p:tavLst>
                                    </p:anim>
                                  </p:childTnLst>
                                </p:cTn>
                              </p:par>
                              <p:par>
                                <p:cTn id="63" presetID="35" presetClass="entr" presetSubtype="0" fill="hold" grpId="1"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style.rotation</p:attrName>
                                        </p:attrNameLst>
                                      </p:cBhvr>
                                      <p:tavLst>
                                        <p:tav tm="0">
                                          <p:val>
                                            <p:fltVal val="720"/>
                                          </p:val>
                                        </p:tav>
                                        <p:tav tm="100000">
                                          <p:val>
                                            <p:fltVal val="0"/>
                                          </p:val>
                                        </p:tav>
                                      </p:tavLst>
                                    </p:anim>
                                    <p:anim calcmode="lin" valueType="num">
                                      <p:cBhvr>
                                        <p:cTn id="67" dur="1000" fill="hold"/>
                                        <p:tgtEl>
                                          <p:spTgt spid="52"/>
                                        </p:tgtEl>
                                        <p:attrNameLst>
                                          <p:attrName>ppt_h</p:attrName>
                                        </p:attrNameLst>
                                      </p:cBhvr>
                                      <p:tavLst>
                                        <p:tav tm="0">
                                          <p:val>
                                            <p:fltVal val="0"/>
                                          </p:val>
                                        </p:tav>
                                        <p:tav tm="100000">
                                          <p:val>
                                            <p:strVal val="#ppt_h"/>
                                          </p:val>
                                        </p:tav>
                                      </p:tavLst>
                                    </p:anim>
                                    <p:anim calcmode="lin" valueType="num">
                                      <p:cBhvr>
                                        <p:cTn id="68" dur="1000" fill="hold"/>
                                        <p:tgtEl>
                                          <p:spTgt spid="52"/>
                                        </p:tgtEl>
                                        <p:attrNameLst>
                                          <p:attrName>ppt_w</p:attrName>
                                        </p:attrNameLst>
                                      </p:cBhvr>
                                      <p:tavLst>
                                        <p:tav tm="0">
                                          <p:val>
                                            <p:fltVal val="0"/>
                                          </p:val>
                                        </p:tav>
                                        <p:tav tm="100000">
                                          <p:val>
                                            <p:strVal val="#ppt_w"/>
                                          </p:val>
                                        </p:tav>
                                      </p:tavLst>
                                    </p:anim>
                                  </p:childTnLst>
                                </p:cTn>
                              </p:par>
                              <p:par>
                                <p:cTn id="69" presetID="35" presetClass="entr" presetSubtype="0" fill="hold" grpId="1"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1000"/>
                                        <p:tgtEl>
                                          <p:spTgt spid="53"/>
                                        </p:tgtEl>
                                      </p:cBhvr>
                                    </p:animEffect>
                                    <p:anim calcmode="lin" valueType="num">
                                      <p:cBhvr>
                                        <p:cTn id="72" dur="1000" fill="hold"/>
                                        <p:tgtEl>
                                          <p:spTgt spid="53"/>
                                        </p:tgtEl>
                                        <p:attrNameLst>
                                          <p:attrName>style.rotation</p:attrName>
                                        </p:attrNameLst>
                                      </p:cBhvr>
                                      <p:tavLst>
                                        <p:tav tm="0">
                                          <p:val>
                                            <p:fltVal val="720"/>
                                          </p:val>
                                        </p:tav>
                                        <p:tav tm="100000">
                                          <p:val>
                                            <p:fltVal val="0"/>
                                          </p:val>
                                        </p:tav>
                                      </p:tavLst>
                                    </p:anim>
                                    <p:anim calcmode="lin" valueType="num">
                                      <p:cBhvr>
                                        <p:cTn id="73" dur="1000" fill="hold"/>
                                        <p:tgtEl>
                                          <p:spTgt spid="53"/>
                                        </p:tgtEl>
                                        <p:attrNameLst>
                                          <p:attrName>ppt_h</p:attrName>
                                        </p:attrNameLst>
                                      </p:cBhvr>
                                      <p:tavLst>
                                        <p:tav tm="0">
                                          <p:val>
                                            <p:fltVal val="0"/>
                                          </p:val>
                                        </p:tav>
                                        <p:tav tm="100000">
                                          <p:val>
                                            <p:strVal val="#ppt_h"/>
                                          </p:val>
                                        </p:tav>
                                      </p:tavLst>
                                    </p:anim>
                                    <p:anim calcmode="lin" valueType="num">
                                      <p:cBhvr>
                                        <p:cTn id="74" dur="1000" fill="hold"/>
                                        <p:tgtEl>
                                          <p:spTgt spid="53"/>
                                        </p:tgtEl>
                                        <p:attrNameLst>
                                          <p:attrName>ppt_w</p:attrName>
                                        </p:attrNameLst>
                                      </p:cBhvr>
                                      <p:tavLst>
                                        <p:tav tm="0">
                                          <p:val>
                                            <p:fltVal val="0"/>
                                          </p:val>
                                        </p:tav>
                                        <p:tav tm="100000">
                                          <p:val>
                                            <p:strVal val="#ppt_w"/>
                                          </p:val>
                                        </p:tav>
                                      </p:tavLst>
                                    </p:anim>
                                  </p:childTnLst>
                                </p:cTn>
                              </p:par>
                              <p:par>
                                <p:cTn id="75" presetID="35" presetClass="entr" presetSubtype="0" fill="hold" grpId="1"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1000"/>
                                        <p:tgtEl>
                                          <p:spTgt spid="54"/>
                                        </p:tgtEl>
                                      </p:cBhvr>
                                    </p:animEffect>
                                    <p:anim calcmode="lin" valueType="num">
                                      <p:cBhvr>
                                        <p:cTn id="78" dur="1000" fill="hold"/>
                                        <p:tgtEl>
                                          <p:spTgt spid="54"/>
                                        </p:tgtEl>
                                        <p:attrNameLst>
                                          <p:attrName>style.rotation</p:attrName>
                                        </p:attrNameLst>
                                      </p:cBhvr>
                                      <p:tavLst>
                                        <p:tav tm="0">
                                          <p:val>
                                            <p:fltVal val="720"/>
                                          </p:val>
                                        </p:tav>
                                        <p:tav tm="100000">
                                          <p:val>
                                            <p:fltVal val="0"/>
                                          </p:val>
                                        </p:tav>
                                      </p:tavLst>
                                    </p:anim>
                                    <p:anim calcmode="lin" valueType="num">
                                      <p:cBhvr>
                                        <p:cTn id="79" dur="1000" fill="hold"/>
                                        <p:tgtEl>
                                          <p:spTgt spid="54"/>
                                        </p:tgtEl>
                                        <p:attrNameLst>
                                          <p:attrName>ppt_h</p:attrName>
                                        </p:attrNameLst>
                                      </p:cBhvr>
                                      <p:tavLst>
                                        <p:tav tm="0">
                                          <p:val>
                                            <p:fltVal val="0"/>
                                          </p:val>
                                        </p:tav>
                                        <p:tav tm="100000">
                                          <p:val>
                                            <p:strVal val="#ppt_h"/>
                                          </p:val>
                                        </p:tav>
                                      </p:tavLst>
                                    </p:anim>
                                    <p:anim calcmode="lin" valueType="num">
                                      <p:cBhvr>
                                        <p:cTn id="80" dur="1000" fill="hold"/>
                                        <p:tgtEl>
                                          <p:spTgt spid="54"/>
                                        </p:tgtEl>
                                        <p:attrNameLst>
                                          <p:attrName>ppt_w</p:attrName>
                                        </p:attrNameLst>
                                      </p:cBhvr>
                                      <p:tavLst>
                                        <p:tav tm="0">
                                          <p:val>
                                            <p:fltVal val="0"/>
                                          </p:val>
                                        </p:tav>
                                        <p:tav tm="100000">
                                          <p:val>
                                            <p:strVal val="#ppt_w"/>
                                          </p:val>
                                        </p:tav>
                                      </p:tavLst>
                                    </p:anim>
                                  </p:childTnLst>
                                </p:cTn>
                              </p:par>
                              <p:par>
                                <p:cTn id="81" presetID="35" presetClass="entr" presetSubtype="0" fill="hold" grpId="1"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1000"/>
                                        <p:tgtEl>
                                          <p:spTgt spid="64"/>
                                        </p:tgtEl>
                                      </p:cBhvr>
                                    </p:animEffect>
                                    <p:anim calcmode="lin" valueType="num">
                                      <p:cBhvr>
                                        <p:cTn id="84" dur="1000" fill="hold"/>
                                        <p:tgtEl>
                                          <p:spTgt spid="64"/>
                                        </p:tgtEl>
                                        <p:attrNameLst>
                                          <p:attrName>style.rotation</p:attrName>
                                        </p:attrNameLst>
                                      </p:cBhvr>
                                      <p:tavLst>
                                        <p:tav tm="0">
                                          <p:val>
                                            <p:fltVal val="720"/>
                                          </p:val>
                                        </p:tav>
                                        <p:tav tm="100000">
                                          <p:val>
                                            <p:fltVal val="0"/>
                                          </p:val>
                                        </p:tav>
                                      </p:tavLst>
                                    </p:anim>
                                    <p:anim calcmode="lin" valueType="num">
                                      <p:cBhvr>
                                        <p:cTn id="85" dur="1000" fill="hold"/>
                                        <p:tgtEl>
                                          <p:spTgt spid="64"/>
                                        </p:tgtEl>
                                        <p:attrNameLst>
                                          <p:attrName>ppt_h</p:attrName>
                                        </p:attrNameLst>
                                      </p:cBhvr>
                                      <p:tavLst>
                                        <p:tav tm="0">
                                          <p:val>
                                            <p:fltVal val="0"/>
                                          </p:val>
                                        </p:tav>
                                        <p:tav tm="100000">
                                          <p:val>
                                            <p:strVal val="#ppt_h"/>
                                          </p:val>
                                        </p:tav>
                                      </p:tavLst>
                                    </p:anim>
                                    <p:anim calcmode="lin" valueType="num">
                                      <p:cBhvr>
                                        <p:cTn id="86" dur="1000" fill="hold"/>
                                        <p:tgtEl>
                                          <p:spTgt spid="64"/>
                                        </p:tgtEl>
                                        <p:attrNameLst>
                                          <p:attrName>ppt_w</p:attrName>
                                        </p:attrNameLst>
                                      </p:cBhvr>
                                      <p:tavLst>
                                        <p:tav tm="0">
                                          <p:val>
                                            <p:fltVal val="0"/>
                                          </p:val>
                                        </p:tav>
                                        <p:tav tm="100000">
                                          <p:val>
                                            <p:strVal val="#ppt_w"/>
                                          </p:val>
                                        </p:tav>
                                      </p:tavLst>
                                    </p:anim>
                                  </p:childTnLst>
                                </p:cTn>
                              </p:par>
                              <p:par>
                                <p:cTn id="87" presetID="35" presetClass="entr" presetSubtype="0" fill="hold" grpId="1"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1000"/>
                                        <p:tgtEl>
                                          <p:spTgt spid="65"/>
                                        </p:tgtEl>
                                      </p:cBhvr>
                                    </p:animEffect>
                                    <p:anim calcmode="lin" valueType="num">
                                      <p:cBhvr>
                                        <p:cTn id="90" dur="1000" fill="hold"/>
                                        <p:tgtEl>
                                          <p:spTgt spid="65"/>
                                        </p:tgtEl>
                                        <p:attrNameLst>
                                          <p:attrName>style.rotation</p:attrName>
                                        </p:attrNameLst>
                                      </p:cBhvr>
                                      <p:tavLst>
                                        <p:tav tm="0">
                                          <p:val>
                                            <p:fltVal val="720"/>
                                          </p:val>
                                        </p:tav>
                                        <p:tav tm="100000">
                                          <p:val>
                                            <p:fltVal val="0"/>
                                          </p:val>
                                        </p:tav>
                                      </p:tavLst>
                                    </p:anim>
                                    <p:anim calcmode="lin" valueType="num">
                                      <p:cBhvr>
                                        <p:cTn id="91" dur="1000" fill="hold"/>
                                        <p:tgtEl>
                                          <p:spTgt spid="65"/>
                                        </p:tgtEl>
                                        <p:attrNameLst>
                                          <p:attrName>ppt_h</p:attrName>
                                        </p:attrNameLst>
                                      </p:cBhvr>
                                      <p:tavLst>
                                        <p:tav tm="0">
                                          <p:val>
                                            <p:fltVal val="0"/>
                                          </p:val>
                                        </p:tav>
                                        <p:tav tm="100000">
                                          <p:val>
                                            <p:strVal val="#ppt_h"/>
                                          </p:val>
                                        </p:tav>
                                      </p:tavLst>
                                    </p:anim>
                                    <p:anim calcmode="lin" valueType="num">
                                      <p:cBhvr>
                                        <p:cTn id="92" dur="1000" fill="hold"/>
                                        <p:tgtEl>
                                          <p:spTgt spid="65"/>
                                        </p:tgtEl>
                                        <p:attrNameLst>
                                          <p:attrName>ppt_w</p:attrName>
                                        </p:attrNameLst>
                                      </p:cBhvr>
                                      <p:tavLst>
                                        <p:tav tm="0">
                                          <p:val>
                                            <p:fltVal val="0"/>
                                          </p:val>
                                        </p:tav>
                                        <p:tav tm="100000">
                                          <p:val>
                                            <p:strVal val="#ppt_w"/>
                                          </p:val>
                                        </p:tav>
                                      </p:tavLst>
                                    </p:anim>
                                  </p:childTnLst>
                                </p:cTn>
                              </p:par>
                              <p:par>
                                <p:cTn id="93" presetID="35" presetClass="entr" presetSubtype="0" fill="hold" grpId="1" nodeType="with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1000"/>
                                        <p:tgtEl>
                                          <p:spTgt spid="66"/>
                                        </p:tgtEl>
                                      </p:cBhvr>
                                    </p:animEffect>
                                    <p:anim calcmode="lin" valueType="num">
                                      <p:cBhvr>
                                        <p:cTn id="96" dur="1000" fill="hold"/>
                                        <p:tgtEl>
                                          <p:spTgt spid="66"/>
                                        </p:tgtEl>
                                        <p:attrNameLst>
                                          <p:attrName>style.rotation</p:attrName>
                                        </p:attrNameLst>
                                      </p:cBhvr>
                                      <p:tavLst>
                                        <p:tav tm="0">
                                          <p:val>
                                            <p:fltVal val="720"/>
                                          </p:val>
                                        </p:tav>
                                        <p:tav tm="100000">
                                          <p:val>
                                            <p:fltVal val="0"/>
                                          </p:val>
                                        </p:tav>
                                      </p:tavLst>
                                    </p:anim>
                                    <p:anim calcmode="lin" valueType="num">
                                      <p:cBhvr>
                                        <p:cTn id="97" dur="1000" fill="hold"/>
                                        <p:tgtEl>
                                          <p:spTgt spid="66"/>
                                        </p:tgtEl>
                                        <p:attrNameLst>
                                          <p:attrName>ppt_h</p:attrName>
                                        </p:attrNameLst>
                                      </p:cBhvr>
                                      <p:tavLst>
                                        <p:tav tm="0">
                                          <p:val>
                                            <p:fltVal val="0"/>
                                          </p:val>
                                        </p:tav>
                                        <p:tav tm="100000">
                                          <p:val>
                                            <p:strVal val="#ppt_h"/>
                                          </p:val>
                                        </p:tav>
                                      </p:tavLst>
                                    </p:anim>
                                    <p:anim calcmode="lin" valueType="num">
                                      <p:cBhvr>
                                        <p:cTn id="98" dur="1000" fill="hold"/>
                                        <p:tgtEl>
                                          <p:spTgt spid="66"/>
                                        </p:tgtEl>
                                        <p:attrNameLst>
                                          <p:attrName>ppt_w</p:attrName>
                                        </p:attrNameLst>
                                      </p:cBhvr>
                                      <p:tavLst>
                                        <p:tav tm="0">
                                          <p:val>
                                            <p:fltVal val="0"/>
                                          </p:val>
                                        </p:tav>
                                        <p:tav tm="100000">
                                          <p:val>
                                            <p:strVal val="#ppt_w"/>
                                          </p:val>
                                        </p:tav>
                                      </p:tavLst>
                                    </p:anim>
                                  </p:childTnLst>
                                </p:cTn>
                              </p:par>
                              <p:par>
                                <p:cTn id="99" presetID="35" presetClass="entr" presetSubtype="0" fill="hold" grpId="1"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fade">
                                      <p:cBhvr>
                                        <p:cTn id="101" dur="1000"/>
                                        <p:tgtEl>
                                          <p:spTgt spid="67"/>
                                        </p:tgtEl>
                                      </p:cBhvr>
                                    </p:animEffect>
                                    <p:anim calcmode="lin" valueType="num">
                                      <p:cBhvr>
                                        <p:cTn id="102" dur="1000" fill="hold"/>
                                        <p:tgtEl>
                                          <p:spTgt spid="67"/>
                                        </p:tgtEl>
                                        <p:attrNameLst>
                                          <p:attrName>style.rotation</p:attrName>
                                        </p:attrNameLst>
                                      </p:cBhvr>
                                      <p:tavLst>
                                        <p:tav tm="0">
                                          <p:val>
                                            <p:fltVal val="720"/>
                                          </p:val>
                                        </p:tav>
                                        <p:tav tm="100000">
                                          <p:val>
                                            <p:fltVal val="0"/>
                                          </p:val>
                                        </p:tav>
                                      </p:tavLst>
                                    </p:anim>
                                    <p:anim calcmode="lin" valueType="num">
                                      <p:cBhvr>
                                        <p:cTn id="103" dur="1000" fill="hold"/>
                                        <p:tgtEl>
                                          <p:spTgt spid="67"/>
                                        </p:tgtEl>
                                        <p:attrNameLst>
                                          <p:attrName>ppt_h</p:attrName>
                                        </p:attrNameLst>
                                      </p:cBhvr>
                                      <p:tavLst>
                                        <p:tav tm="0">
                                          <p:val>
                                            <p:fltVal val="0"/>
                                          </p:val>
                                        </p:tav>
                                        <p:tav tm="100000">
                                          <p:val>
                                            <p:strVal val="#ppt_h"/>
                                          </p:val>
                                        </p:tav>
                                      </p:tavLst>
                                    </p:anim>
                                    <p:anim calcmode="lin" valueType="num">
                                      <p:cBhvr>
                                        <p:cTn id="104" dur="1000" fill="hold"/>
                                        <p:tgtEl>
                                          <p:spTgt spid="67"/>
                                        </p:tgtEl>
                                        <p:attrNameLst>
                                          <p:attrName>ppt_w</p:attrName>
                                        </p:attrNameLst>
                                      </p:cBhvr>
                                      <p:tavLst>
                                        <p:tav tm="0">
                                          <p:val>
                                            <p:fltVal val="0"/>
                                          </p:val>
                                        </p:tav>
                                        <p:tav tm="100000">
                                          <p:val>
                                            <p:strVal val="#ppt_w"/>
                                          </p:val>
                                        </p:tav>
                                      </p:tavLst>
                                    </p:anim>
                                  </p:childTnLst>
                                </p:cTn>
                              </p:par>
                            </p:childTnLst>
                          </p:cTn>
                        </p:par>
                        <p:par>
                          <p:cTn id="105" fill="hold">
                            <p:stCondLst>
                              <p:cond delay="1500"/>
                            </p:stCondLst>
                            <p:childTnLst>
                              <p:par>
                                <p:cTn id="106" presetID="23" presetClass="entr" presetSubtype="528" fill="hold" grpId="0" nodeType="afterEffect">
                                  <p:stCondLst>
                                    <p:cond delay="0"/>
                                  </p:stCondLst>
                                  <p:childTnLst>
                                    <p:set>
                                      <p:cBhvr>
                                        <p:cTn id="107" dur="1" fill="hold">
                                          <p:stCondLst>
                                            <p:cond delay="0"/>
                                          </p:stCondLst>
                                        </p:cTn>
                                        <p:tgtEl>
                                          <p:spTgt spid="57"/>
                                        </p:tgtEl>
                                        <p:attrNameLst>
                                          <p:attrName>style.visibility</p:attrName>
                                        </p:attrNameLst>
                                      </p:cBhvr>
                                      <p:to>
                                        <p:strVal val="visible"/>
                                      </p:to>
                                    </p:set>
                                    <p:anim calcmode="lin" valueType="num">
                                      <p:cBhvr>
                                        <p:cTn id="108" dur="1500" fill="hold"/>
                                        <p:tgtEl>
                                          <p:spTgt spid="57"/>
                                        </p:tgtEl>
                                        <p:attrNameLst>
                                          <p:attrName>ppt_w</p:attrName>
                                        </p:attrNameLst>
                                      </p:cBhvr>
                                      <p:tavLst>
                                        <p:tav tm="0">
                                          <p:val>
                                            <p:fltVal val="0"/>
                                          </p:val>
                                        </p:tav>
                                        <p:tav tm="100000">
                                          <p:val>
                                            <p:strVal val="#ppt_w"/>
                                          </p:val>
                                        </p:tav>
                                      </p:tavLst>
                                    </p:anim>
                                    <p:anim calcmode="lin" valueType="num">
                                      <p:cBhvr>
                                        <p:cTn id="109" dur="1500" fill="hold"/>
                                        <p:tgtEl>
                                          <p:spTgt spid="57"/>
                                        </p:tgtEl>
                                        <p:attrNameLst>
                                          <p:attrName>ppt_h</p:attrName>
                                        </p:attrNameLst>
                                      </p:cBhvr>
                                      <p:tavLst>
                                        <p:tav tm="0">
                                          <p:val>
                                            <p:fltVal val="0"/>
                                          </p:val>
                                        </p:tav>
                                        <p:tav tm="100000">
                                          <p:val>
                                            <p:strVal val="#ppt_h"/>
                                          </p:val>
                                        </p:tav>
                                      </p:tavLst>
                                    </p:anim>
                                    <p:anim calcmode="lin" valueType="num">
                                      <p:cBhvr>
                                        <p:cTn id="110" dur="1500" fill="hold"/>
                                        <p:tgtEl>
                                          <p:spTgt spid="57"/>
                                        </p:tgtEl>
                                        <p:attrNameLst>
                                          <p:attrName>ppt_x</p:attrName>
                                        </p:attrNameLst>
                                      </p:cBhvr>
                                      <p:tavLst>
                                        <p:tav tm="0">
                                          <p:val>
                                            <p:fltVal val="0.5"/>
                                          </p:val>
                                        </p:tav>
                                        <p:tav tm="100000">
                                          <p:val>
                                            <p:strVal val="#ppt_x"/>
                                          </p:val>
                                        </p:tav>
                                      </p:tavLst>
                                    </p:anim>
                                    <p:anim calcmode="lin" valueType="num">
                                      <p:cBhvr>
                                        <p:cTn id="111" dur="1500" fill="hold"/>
                                        <p:tgtEl>
                                          <p:spTgt spid="57"/>
                                        </p:tgtEl>
                                        <p:attrNameLst>
                                          <p:attrName>ppt_y</p:attrName>
                                        </p:attrNameLst>
                                      </p:cBhvr>
                                      <p:tavLst>
                                        <p:tav tm="0">
                                          <p:val>
                                            <p:fltVal val="0.5"/>
                                          </p:val>
                                        </p:tav>
                                        <p:tav tm="100000">
                                          <p:val>
                                            <p:strVal val="#ppt_y"/>
                                          </p:val>
                                        </p:tav>
                                      </p:tavLst>
                                    </p:anim>
                                  </p:childTnLst>
                                </p:cTn>
                              </p:par>
                              <p:par>
                                <p:cTn id="112" presetID="23" presetClass="entr" presetSubtype="528"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p:cTn id="114" dur="1500" fill="hold"/>
                                        <p:tgtEl>
                                          <p:spTgt spid="68"/>
                                        </p:tgtEl>
                                        <p:attrNameLst>
                                          <p:attrName>ppt_w</p:attrName>
                                        </p:attrNameLst>
                                      </p:cBhvr>
                                      <p:tavLst>
                                        <p:tav tm="0">
                                          <p:val>
                                            <p:fltVal val="0"/>
                                          </p:val>
                                        </p:tav>
                                        <p:tav tm="100000">
                                          <p:val>
                                            <p:strVal val="#ppt_w"/>
                                          </p:val>
                                        </p:tav>
                                      </p:tavLst>
                                    </p:anim>
                                    <p:anim calcmode="lin" valueType="num">
                                      <p:cBhvr>
                                        <p:cTn id="115" dur="1500" fill="hold"/>
                                        <p:tgtEl>
                                          <p:spTgt spid="68"/>
                                        </p:tgtEl>
                                        <p:attrNameLst>
                                          <p:attrName>ppt_h</p:attrName>
                                        </p:attrNameLst>
                                      </p:cBhvr>
                                      <p:tavLst>
                                        <p:tav tm="0">
                                          <p:val>
                                            <p:fltVal val="0"/>
                                          </p:val>
                                        </p:tav>
                                        <p:tav tm="100000">
                                          <p:val>
                                            <p:strVal val="#ppt_h"/>
                                          </p:val>
                                        </p:tav>
                                      </p:tavLst>
                                    </p:anim>
                                    <p:anim calcmode="lin" valueType="num">
                                      <p:cBhvr>
                                        <p:cTn id="116" dur="1500" fill="hold"/>
                                        <p:tgtEl>
                                          <p:spTgt spid="68"/>
                                        </p:tgtEl>
                                        <p:attrNameLst>
                                          <p:attrName>ppt_x</p:attrName>
                                        </p:attrNameLst>
                                      </p:cBhvr>
                                      <p:tavLst>
                                        <p:tav tm="0">
                                          <p:val>
                                            <p:fltVal val="0.5"/>
                                          </p:val>
                                        </p:tav>
                                        <p:tav tm="100000">
                                          <p:val>
                                            <p:strVal val="#ppt_x"/>
                                          </p:val>
                                        </p:tav>
                                      </p:tavLst>
                                    </p:anim>
                                    <p:anim calcmode="lin" valueType="num">
                                      <p:cBhvr>
                                        <p:cTn id="117" dur="1500" fill="hold"/>
                                        <p:tgtEl>
                                          <p:spTgt spid="68"/>
                                        </p:tgtEl>
                                        <p:attrNameLst>
                                          <p:attrName>ppt_y</p:attrName>
                                        </p:attrNameLst>
                                      </p:cBhvr>
                                      <p:tavLst>
                                        <p:tav tm="0">
                                          <p:val>
                                            <p:fltVal val="0.5"/>
                                          </p:val>
                                        </p:tav>
                                        <p:tav tm="100000">
                                          <p:val>
                                            <p:strVal val="#ppt_y"/>
                                          </p:val>
                                        </p:tav>
                                      </p:tavLst>
                                    </p:anim>
                                  </p:childTnLst>
                                </p:cTn>
                              </p:par>
                            </p:childTnLst>
                          </p:cTn>
                        </p:par>
                        <p:par>
                          <p:cTn id="118" fill="hold">
                            <p:stCondLst>
                              <p:cond delay="3000"/>
                            </p:stCondLst>
                            <p:childTnLst>
                              <p:par>
                                <p:cTn id="119" presetID="22" presetClass="entr" presetSubtype="8" fill="hold" grpId="0" nodeType="afterEffect">
                                  <p:stCondLst>
                                    <p:cond delay="0"/>
                                  </p:stCondLst>
                                  <p:childTnLst>
                                    <p:set>
                                      <p:cBhvr>
                                        <p:cTn id="120" dur="1" fill="hold">
                                          <p:stCondLst>
                                            <p:cond delay="0"/>
                                          </p:stCondLst>
                                        </p:cTn>
                                        <p:tgtEl>
                                          <p:spTgt spid="60"/>
                                        </p:tgtEl>
                                        <p:attrNameLst>
                                          <p:attrName>style.visibility</p:attrName>
                                        </p:attrNameLst>
                                      </p:cBhvr>
                                      <p:to>
                                        <p:strVal val="visible"/>
                                      </p:to>
                                    </p:set>
                                    <p:animEffect transition="in" filter="wipe(left)">
                                      <p:cBhvr>
                                        <p:cTn id="121" dur="500"/>
                                        <p:tgtEl>
                                          <p:spTgt spid="60"/>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wipe(left)">
                                      <p:cBhvr>
                                        <p:cTn id="124" dur="500"/>
                                        <p:tgtEl>
                                          <p:spTgt spid="61"/>
                                        </p:tgtEl>
                                      </p:cBhvr>
                                    </p:animEffect>
                                  </p:childTnLst>
                                </p:cTn>
                              </p:par>
                            </p:childTnLst>
                          </p:cTn>
                        </p:par>
                        <p:par>
                          <p:cTn id="125" fill="hold">
                            <p:stCondLst>
                              <p:cond delay="3500"/>
                            </p:stCondLst>
                            <p:childTnLst>
                              <p:par>
                                <p:cTn id="126" presetID="22" presetClass="entr" presetSubtype="8" fill="hold" grpId="0" nodeType="afterEffect">
                                  <p:stCondLst>
                                    <p:cond delay="0"/>
                                  </p:stCondLst>
                                  <p:childTnLst>
                                    <p:set>
                                      <p:cBhvr>
                                        <p:cTn id="127" dur="1" fill="hold">
                                          <p:stCondLst>
                                            <p:cond delay="0"/>
                                          </p:stCondLst>
                                        </p:cTn>
                                        <p:tgtEl>
                                          <p:spTgt spid="55"/>
                                        </p:tgtEl>
                                        <p:attrNameLst>
                                          <p:attrName>style.visibility</p:attrName>
                                        </p:attrNameLst>
                                      </p:cBhvr>
                                      <p:to>
                                        <p:strVal val="visible"/>
                                      </p:to>
                                    </p:set>
                                    <p:animEffect transition="in" filter="wipe(left)">
                                      <p:cBhvr>
                                        <p:cTn id="128" dur="500"/>
                                        <p:tgtEl>
                                          <p:spTgt spid="55"/>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6"/>
                                        </p:tgtEl>
                                        <p:attrNameLst>
                                          <p:attrName>style.visibility</p:attrName>
                                        </p:attrNameLst>
                                      </p:cBhvr>
                                      <p:to>
                                        <p:strVal val="visible"/>
                                      </p:to>
                                    </p:set>
                                    <p:animEffect transition="in" filter="wipe(left)">
                                      <p:cBhvr>
                                        <p:cTn id="131" dur="500"/>
                                        <p:tgtEl>
                                          <p:spTgt spid="56"/>
                                        </p:tgtEl>
                                      </p:cBhvr>
                                    </p:animEffect>
                                  </p:childTnLst>
                                </p:cTn>
                              </p:par>
                            </p:childTnLst>
                          </p:cTn>
                        </p:par>
                        <p:par>
                          <p:cTn id="132" fill="hold">
                            <p:stCondLst>
                              <p:cond delay="4000"/>
                            </p:stCondLst>
                            <p:childTnLst>
                              <p:par>
                                <p:cTn id="133" presetID="22" presetClass="entr" presetSubtype="8"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wipe(left)">
                                      <p:cBhvr>
                                        <p:cTn id="135" dur="500"/>
                                        <p:tgtEl>
                                          <p:spTgt spid="62"/>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wipe(left)">
                                      <p:cBhvr>
                                        <p:cTn id="138" dur="500"/>
                                        <p:tgtEl>
                                          <p:spTgt spid="63"/>
                                        </p:tgtEl>
                                      </p:cBhvr>
                                    </p:animEffect>
                                  </p:childTnLst>
                                </p:cTn>
                              </p:par>
                            </p:childTnLst>
                          </p:cTn>
                        </p:par>
                        <p:par>
                          <p:cTn id="139" fill="hold">
                            <p:stCondLst>
                              <p:cond delay="4500"/>
                            </p:stCondLst>
                            <p:childTnLst>
                              <p:par>
                                <p:cTn id="140" presetID="22" presetClass="entr" presetSubtype="8" fill="hold" grpId="0" nodeType="after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wipe(left)">
                                      <p:cBhvr>
                                        <p:cTn id="142" dur="500"/>
                                        <p:tgtEl>
                                          <p:spTgt spid="58"/>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wipe(left)">
                                      <p:cBhvr>
                                        <p:cTn id="14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1" grpId="1" animBg="1"/>
      <p:bldP spid="52" grpId="0" animBg="1"/>
      <p:bldP spid="52" grpId="1" animBg="1"/>
      <p:bldP spid="53" grpId="0" animBg="1"/>
      <p:bldP spid="53" grpId="1" animBg="1"/>
      <p:bldP spid="54" grpId="0" animBg="1"/>
      <p:bldP spid="54" grpId="1" animBg="1"/>
      <p:bldP spid="55" grpId="0"/>
      <p:bldP spid="56" grpId="0"/>
      <p:bldP spid="57" grpId="0"/>
      <p:bldP spid="58" grpId="0"/>
      <p:bldP spid="59" grpId="0"/>
      <p:bldP spid="60" grpId="0"/>
      <p:bldP spid="61" grpId="0"/>
      <p:bldP spid="62" grpId="0"/>
      <p:bldP spid="63" grpId="0"/>
      <p:bldP spid="64" grpId="0"/>
      <p:bldP spid="64" grpId="1"/>
      <p:bldP spid="65" grpId="0"/>
      <p:bldP spid="65" grpId="1"/>
      <p:bldP spid="66" grpId="0"/>
      <p:bldP spid="66" grpId="1"/>
      <p:bldP spid="67" grpId="0"/>
      <p:bldP spid="67" grpId="1"/>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5"/>
          <p:cNvSpPr>
            <a:spLocks/>
          </p:cNvSpPr>
          <p:nvPr/>
        </p:nvSpPr>
        <p:spPr bwMode="auto">
          <a:xfrm>
            <a:off x="4513738" y="-26673"/>
            <a:ext cx="3166792" cy="134049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22" tIns="45711" rIns="91422" bIns="45711" numCol="1" anchor="t" anchorCtr="0" compatLnSpc="1">
            <a:prstTxWarp prst="textNoShape">
              <a:avLst/>
            </a:prstTxWarp>
          </a:bodyPr>
          <a:lstStyle/>
          <a:p>
            <a:endParaRPr lang="zh-CN" altLang="en-US" sz="1707"/>
          </a:p>
        </p:txBody>
      </p:sp>
      <p:sp>
        <p:nvSpPr>
          <p:cNvPr id="67" name="TextBox 59"/>
          <p:cNvSpPr txBox="1">
            <a:spLocks noChangeArrowheads="1"/>
          </p:cNvSpPr>
          <p:nvPr/>
        </p:nvSpPr>
        <p:spPr bwMode="auto">
          <a:xfrm>
            <a:off x="4441743" y="421656"/>
            <a:ext cx="3311688" cy="1495538"/>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178">
              <a:lnSpc>
                <a:spcPct val="120000"/>
              </a:lnSpc>
              <a:defRPr/>
            </a:pPr>
            <a:r>
              <a:rPr lang="zh-CN" altLang="en-US" sz="4799" b="1" kern="0" dirty="0">
                <a:solidFill>
                  <a:schemeClr val="bg1"/>
                </a:solidFill>
                <a:latin typeface="微软雅黑" pitchFamily="34" charset="-122"/>
                <a:ea typeface="微软雅黑" pitchFamily="34" charset="-122"/>
              </a:rPr>
              <a:t>目录</a:t>
            </a:r>
            <a:r>
              <a:rPr lang="zh-CN" altLang="en-US" sz="4000" b="1" kern="0" dirty="0">
                <a:solidFill>
                  <a:schemeClr val="bg1"/>
                </a:solidFill>
                <a:latin typeface="微软雅黑" pitchFamily="34" charset="-122"/>
                <a:ea typeface="微软雅黑" pitchFamily="34" charset="-122"/>
              </a:rPr>
              <a:t> </a:t>
            </a:r>
            <a:endParaRPr lang="en-US" altLang="zh-CN" sz="4000" b="1" kern="0" dirty="0">
              <a:solidFill>
                <a:schemeClr val="bg1"/>
              </a:solidFill>
              <a:latin typeface="微软雅黑" pitchFamily="34" charset="-122"/>
              <a:ea typeface="微软雅黑" pitchFamily="34" charset="-122"/>
            </a:endParaRPr>
          </a:p>
          <a:p>
            <a:pPr algn="ctr" defTabSz="914178">
              <a:lnSpc>
                <a:spcPct val="120000"/>
              </a:lnSpc>
              <a:defRPr/>
            </a:pPr>
            <a:r>
              <a:rPr lang="en-US" altLang="zh-CN" sz="2799" kern="0" dirty="0">
                <a:solidFill>
                  <a:srgbClr val="2F5EB0"/>
                </a:solidFill>
                <a:latin typeface="微软雅黑" pitchFamily="34" charset="-122"/>
                <a:ea typeface="微软雅黑" pitchFamily="34" charset="-122"/>
              </a:rPr>
              <a:t>Contents</a:t>
            </a:r>
            <a:endParaRPr lang="en-US" altLang="ko-KR" sz="2799" kern="0" dirty="0">
              <a:solidFill>
                <a:srgbClr val="2F5EB0"/>
              </a:solidFill>
              <a:latin typeface="微软雅黑" pitchFamily="34" charset="-122"/>
              <a:ea typeface="微软雅黑" pitchFamily="34" charset="-122"/>
            </a:endParaRPr>
          </a:p>
        </p:txBody>
      </p:sp>
      <p:sp>
        <p:nvSpPr>
          <p:cNvPr id="69" name="Freeform 5"/>
          <p:cNvSpPr>
            <a:spLocks/>
          </p:cNvSpPr>
          <p:nvPr/>
        </p:nvSpPr>
        <p:spPr bwMode="auto">
          <a:xfrm>
            <a:off x="1864793" y="2997041"/>
            <a:ext cx="1183746" cy="10672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22" tIns="45711" rIns="91422" bIns="45711" numCol="1" anchor="t" anchorCtr="0" compatLnSpc="1">
            <a:prstTxWarp prst="textNoShape">
              <a:avLst/>
            </a:prstTxWarp>
          </a:bodyPr>
          <a:lstStyle/>
          <a:p>
            <a:endParaRPr lang="zh-CN" altLang="en-US" sz="1707">
              <a:solidFill>
                <a:srgbClr val="3CCCC7"/>
              </a:solidFill>
            </a:endParaRPr>
          </a:p>
        </p:txBody>
      </p:sp>
      <p:sp>
        <p:nvSpPr>
          <p:cNvPr id="70" name="文本框 9"/>
          <p:cNvSpPr txBox="1"/>
          <p:nvPr/>
        </p:nvSpPr>
        <p:spPr>
          <a:xfrm>
            <a:off x="1418029" y="4214974"/>
            <a:ext cx="2102608" cy="561550"/>
          </a:xfrm>
          <a:prstGeom prst="rect">
            <a:avLst/>
          </a:prstGeom>
          <a:noFill/>
        </p:spPr>
        <p:txBody>
          <a:bodyPr wrap="square" lIns="68566" tIns="34283" rIns="68566" bIns="34283" rtlCol="0">
            <a:spAutoFit/>
          </a:bodyPr>
          <a:lstStyle/>
          <a:p>
            <a:pPr marL="0" lvl="1" algn="ctr"/>
            <a:r>
              <a:rPr lang="zh-CN" altLang="en-US" sz="2000" b="1" dirty="0">
                <a:solidFill>
                  <a:srgbClr val="2F5EB0"/>
                </a:solidFill>
                <a:latin typeface="微软雅黑" pitchFamily="34" charset="-122"/>
                <a:ea typeface="微软雅黑" pitchFamily="34" charset="-122"/>
              </a:rPr>
              <a:t>年度工作概述</a:t>
            </a:r>
            <a:endParaRPr lang="en-US" altLang="zh-CN" sz="2000" b="1" dirty="0">
              <a:solidFill>
                <a:srgbClr val="2F5EB0"/>
              </a:solidFill>
              <a:latin typeface="微软雅黑" pitchFamily="34" charset="-122"/>
              <a:ea typeface="微软雅黑" pitchFamily="34" charset="-122"/>
            </a:endParaRPr>
          </a:p>
          <a:p>
            <a:pPr marL="0" lvl="1" algn="ctr"/>
            <a:r>
              <a:rPr lang="zh-CN" altLang="en-US" sz="1199" dirty="0">
                <a:solidFill>
                  <a:srgbClr val="2F5EB0"/>
                </a:solidFill>
                <a:latin typeface="微软雅黑" pitchFamily="34" charset="-122"/>
                <a:ea typeface="微软雅黑" pitchFamily="34" charset="-122"/>
              </a:rPr>
              <a:t>（添加二级标题）</a:t>
            </a:r>
          </a:p>
        </p:txBody>
      </p:sp>
      <p:sp>
        <p:nvSpPr>
          <p:cNvPr id="71" name="Freeform 5"/>
          <p:cNvSpPr>
            <a:spLocks/>
          </p:cNvSpPr>
          <p:nvPr/>
        </p:nvSpPr>
        <p:spPr bwMode="auto">
          <a:xfrm>
            <a:off x="3691633" y="2997041"/>
            <a:ext cx="1183746" cy="10672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22" tIns="45711" rIns="91422" bIns="45711" numCol="1" anchor="t" anchorCtr="0" compatLnSpc="1">
            <a:prstTxWarp prst="textNoShape">
              <a:avLst/>
            </a:prstTxWarp>
          </a:bodyPr>
          <a:lstStyle/>
          <a:p>
            <a:endParaRPr lang="zh-CN" altLang="en-US" sz="1707">
              <a:solidFill>
                <a:srgbClr val="3CCCC7"/>
              </a:solidFill>
            </a:endParaRPr>
          </a:p>
        </p:txBody>
      </p:sp>
      <p:sp>
        <p:nvSpPr>
          <p:cNvPr id="72" name="Freeform 5"/>
          <p:cNvSpPr>
            <a:spLocks/>
          </p:cNvSpPr>
          <p:nvPr/>
        </p:nvSpPr>
        <p:spPr bwMode="auto">
          <a:xfrm>
            <a:off x="5505715" y="2997041"/>
            <a:ext cx="1183746" cy="10672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22" tIns="45711" rIns="91422" bIns="45711" numCol="1" anchor="t" anchorCtr="0" compatLnSpc="1">
            <a:prstTxWarp prst="textNoShape">
              <a:avLst/>
            </a:prstTxWarp>
          </a:bodyPr>
          <a:lstStyle/>
          <a:p>
            <a:endParaRPr lang="zh-CN" altLang="en-US" sz="1707"/>
          </a:p>
        </p:txBody>
      </p:sp>
      <p:sp>
        <p:nvSpPr>
          <p:cNvPr id="73" name="Freeform 5"/>
          <p:cNvSpPr>
            <a:spLocks/>
          </p:cNvSpPr>
          <p:nvPr/>
        </p:nvSpPr>
        <p:spPr bwMode="auto">
          <a:xfrm>
            <a:off x="7340950" y="2997041"/>
            <a:ext cx="1183746" cy="10672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22" tIns="45711" rIns="91422" bIns="45711" numCol="1" anchor="t" anchorCtr="0" compatLnSpc="1">
            <a:prstTxWarp prst="textNoShape">
              <a:avLst/>
            </a:prstTxWarp>
          </a:bodyPr>
          <a:lstStyle/>
          <a:p>
            <a:endParaRPr lang="zh-CN" altLang="en-US" sz="1707">
              <a:solidFill>
                <a:srgbClr val="3CCCC7"/>
              </a:solidFill>
            </a:endParaRPr>
          </a:p>
        </p:txBody>
      </p:sp>
      <p:sp>
        <p:nvSpPr>
          <p:cNvPr id="74" name="Freeform 5"/>
          <p:cNvSpPr>
            <a:spLocks/>
          </p:cNvSpPr>
          <p:nvPr/>
        </p:nvSpPr>
        <p:spPr bwMode="auto">
          <a:xfrm>
            <a:off x="9203823" y="2997041"/>
            <a:ext cx="1183746" cy="106728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2F5EB0"/>
          </a:solidFill>
          <a:ln w="9525" cap="flat">
            <a:noFill/>
            <a:prstDash val="solid"/>
            <a:miter lim="800000"/>
            <a:headEnd/>
            <a:tailEnd/>
          </a:ln>
          <a:effectLst>
            <a:innerShdw blurRad="63500" dist="50800" dir="13500000">
              <a:prstClr val="black">
                <a:alpha val="50000"/>
              </a:prstClr>
            </a:innerShdw>
          </a:effectLst>
          <a:extLst/>
        </p:spPr>
        <p:txBody>
          <a:bodyPr vert="horz" wrap="square" lIns="91422" tIns="45711" rIns="91422" bIns="45711" numCol="1" anchor="t" anchorCtr="0" compatLnSpc="1">
            <a:prstTxWarp prst="textNoShape">
              <a:avLst/>
            </a:prstTxWarp>
          </a:bodyPr>
          <a:lstStyle/>
          <a:p>
            <a:endParaRPr lang="zh-CN" altLang="en-US" sz="1707">
              <a:solidFill>
                <a:srgbClr val="3CCCC7"/>
              </a:solidFill>
            </a:endParaRPr>
          </a:p>
        </p:txBody>
      </p:sp>
      <p:sp>
        <p:nvSpPr>
          <p:cNvPr id="75" name="KSO_Shape"/>
          <p:cNvSpPr>
            <a:spLocks/>
          </p:cNvSpPr>
          <p:nvPr/>
        </p:nvSpPr>
        <p:spPr bwMode="auto">
          <a:xfrm>
            <a:off x="3997949" y="3309850"/>
            <a:ext cx="599483" cy="457207"/>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sz="1707">
              <a:solidFill>
                <a:srgbClr val="1C666E"/>
              </a:solidFill>
              <a:ea typeface="宋体" panose="02010600030101010101" pitchFamily="2" charset="-122"/>
            </a:endParaRPr>
          </a:p>
        </p:txBody>
      </p:sp>
      <p:sp>
        <p:nvSpPr>
          <p:cNvPr id="76" name="KSO_Shape"/>
          <p:cNvSpPr>
            <a:spLocks/>
          </p:cNvSpPr>
          <p:nvPr/>
        </p:nvSpPr>
        <p:spPr bwMode="auto">
          <a:xfrm>
            <a:off x="5798158" y="3253360"/>
            <a:ext cx="587403" cy="58153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sz="1707">
              <a:solidFill>
                <a:srgbClr val="1C666E"/>
              </a:solidFill>
              <a:ea typeface="宋体" panose="02010600030101010101" pitchFamily="2" charset="-122"/>
            </a:endParaRPr>
          </a:p>
        </p:txBody>
      </p:sp>
      <p:sp>
        <p:nvSpPr>
          <p:cNvPr id="77" name="KSO_Shape"/>
          <p:cNvSpPr>
            <a:spLocks/>
          </p:cNvSpPr>
          <p:nvPr/>
        </p:nvSpPr>
        <p:spPr bwMode="auto">
          <a:xfrm>
            <a:off x="9565718" y="3308662"/>
            <a:ext cx="518709" cy="44090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contourW="12700">
              <a:contourClr>
                <a:srgbClr val="FFFFFF"/>
              </a:contourClr>
            </a:sp3d>
          </a:bodyPr>
          <a:lstStyle/>
          <a:p>
            <a:pPr algn="ctr">
              <a:defRPr/>
            </a:pPr>
            <a:endParaRPr lang="zh-CN" altLang="en-US" sz="1707">
              <a:solidFill>
                <a:srgbClr val="1C666E"/>
              </a:solidFill>
              <a:ea typeface="宋体" panose="02010600030101010101" pitchFamily="2" charset="-122"/>
            </a:endParaRPr>
          </a:p>
        </p:txBody>
      </p:sp>
      <p:sp>
        <p:nvSpPr>
          <p:cNvPr id="78" name="文本框 9"/>
          <p:cNvSpPr txBox="1"/>
          <p:nvPr/>
        </p:nvSpPr>
        <p:spPr>
          <a:xfrm>
            <a:off x="3233654" y="4214974"/>
            <a:ext cx="2102608" cy="561550"/>
          </a:xfrm>
          <a:prstGeom prst="rect">
            <a:avLst/>
          </a:prstGeom>
          <a:noFill/>
        </p:spPr>
        <p:txBody>
          <a:bodyPr wrap="square" lIns="68566" tIns="34283" rIns="68566" bIns="34283" rtlCol="0">
            <a:spAutoFit/>
          </a:bodyPr>
          <a:lstStyle/>
          <a:p>
            <a:pPr marL="0" lvl="1" algn="ctr"/>
            <a:r>
              <a:rPr lang="zh-CN" altLang="en-US" sz="2000" b="1" dirty="0">
                <a:solidFill>
                  <a:srgbClr val="2F5EB0"/>
                </a:solidFill>
                <a:latin typeface="微软雅黑" pitchFamily="34" charset="-122"/>
                <a:ea typeface="微软雅黑" pitchFamily="34" charset="-122"/>
              </a:rPr>
              <a:t>工作完成情况</a:t>
            </a:r>
            <a:endParaRPr lang="en-US" altLang="zh-CN" sz="2000" b="1" dirty="0">
              <a:solidFill>
                <a:srgbClr val="2F5EB0"/>
              </a:solidFill>
              <a:latin typeface="微软雅黑" pitchFamily="34" charset="-122"/>
              <a:ea typeface="微软雅黑" pitchFamily="34" charset="-122"/>
            </a:endParaRPr>
          </a:p>
          <a:p>
            <a:pPr marL="0" lvl="1" algn="ctr"/>
            <a:r>
              <a:rPr lang="zh-CN" altLang="en-US" sz="1199" dirty="0">
                <a:solidFill>
                  <a:srgbClr val="2F5EB0"/>
                </a:solidFill>
                <a:latin typeface="微软雅黑" pitchFamily="34" charset="-122"/>
                <a:ea typeface="微软雅黑" pitchFamily="34" charset="-122"/>
              </a:rPr>
              <a:t>（添加二级标题）</a:t>
            </a:r>
          </a:p>
        </p:txBody>
      </p:sp>
      <p:sp>
        <p:nvSpPr>
          <p:cNvPr id="79" name="文本框 9"/>
          <p:cNvSpPr txBox="1"/>
          <p:nvPr/>
        </p:nvSpPr>
        <p:spPr>
          <a:xfrm>
            <a:off x="5017689" y="4214974"/>
            <a:ext cx="2102608" cy="561550"/>
          </a:xfrm>
          <a:prstGeom prst="rect">
            <a:avLst/>
          </a:prstGeom>
          <a:noFill/>
        </p:spPr>
        <p:txBody>
          <a:bodyPr wrap="square" lIns="68566" tIns="34283" rIns="68566" bIns="34283" rtlCol="0">
            <a:spAutoFit/>
          </a:bodyPr>
          <a:lstStyle/>
          <a:p>
            <a:pPr marL="0" lvl="1" algn="ctr"/>
            <a:r>
              <a:rPr lang="zh-CN" altLang="en-US" sz="2000" b="1" dirty="0">
                <a:solidFill>
                  <a:srgbClr val="2F5EB0"/>
                </a:solidFill>
                <a:latin typeface="微软雅黑" pitchFamily="34" charset="-122"/>
                <a:ea typeface="微软雅黑" pitchFamily="34" charset="-122"/>
              </a:rPr>
              <a:t>成功项目展示</a:t>
            </a:r>
            <a:endParaRPr lang="en-US" altLang="zh-CN" sz="2000" b="1" dirty="0">
              <a:solidFill>
                <a:srgbClr val="2F5EB0"/>
              </a:solidFill>
              <a:latin typeface="微软雅黑" pitchFamily="34" charset="-122"/>
              <a:ea typeface="微软雅黑" pitchFamily="34" charset="-122"/>
            </a:endParaRPr>
          </a:p>
          <a:p>
            <a:pPr marL="0" lvl="1" algn="ctr"/>
            <a:r>
              <a:rPr lang="zh-CN" altLang="en-US" sz="1199" dirty="0">
                <a:solidFill>
                  <a:srgbClr val="2F5EB0"/>
                </a:solidFill>
                <a:latin typeface="微软雅黑" pitchFamily="34" charset="-122"/>
                <a:ea typeface="微软雅黑" pitchFamily="34" charset="-122"/>
              </a:rPr>
              <a:t>（添加二级标题）</a:t>
            </a:r>
          </a:p>
        </p:txBody>
      </p:sp>
      <p:sp>
        <p:nvSpPr>
          <p:cNvPr id="80" name="文本框 9"/>
          <p:cNvSpPr txBox="1"/>
          <p:nvPr/>
        </p:nvSpPr>
        <p:spPr>
          <a:xfrm>
            <a:off x="6859903" y="4214974"/>
            <a:ext cx="2102608" cy="561550"/>
          </a:xfrm>
          <a:prstGeom prst="rect">
            <a:avLst/>
          </a:prstGeom>
          <a:noFill/>
        </p:spPr>
        <p:txBody>
          <a:bodyPr wrap="square" lIns="68566" tIns="34283" rIns="68566" bIns="34283" rtlCol="0">
            <a:spAutoFit/>
          </a:bodyPr>
          <a:lstStyle/>
          <a:p>
            <a:pPr marL="0" lvl="1" algn="ctr"/>
            <a:r>
              <a:rPr lang="zh-CN" altLang="en-US" sz="2000" b="1" dirty="0">
                <a:solidFill>
                  <a:srgbClr val="2F5EB0"/>
                </a:solidFill>
                <a:latin typeface="微软雅黑" pitchFamily="34" charset="-122"/>
                <a:ea typeface="微软雅黑" pitchFamily="34" charset="-122"/>
              </a:rPr>
              <a:t>工作不足之处</a:t>
            </a:r>
            <a:endParaRPr lang="en-US" altLang="zh-CN" sz="2000" b="1" dirty="0">
              <a:solidFill>
                <a:srgbClr val="2F5EB0"/>
              </a:solidFill>
              <a:latin typeface="微软雅黑" pitchFamily="34" charset="-122"/>
              <a:ea typeface="微软雅黑" pitchFamily="34" charset="-122"/>
            </a:endParaRPr>
          </a:p>
          <a:p>
            <a:pPr marL="0" lvl="1" algn="ctr"/>
            <a:r>
              <a:rPr lang="zh-CN" altLang="en-US" sz="1199" dirty="0">
                <a:solidFill>
                  <a:srgbClr val="2F5EB0"/>
                </a:solidFill>
                <a:latin typeface="微软雅黑" pitchFamily="34" charset="-122"/>
                <a:ea typeface="微软雅黑" pitchFamily="34" charset="-122"/>
              </a:rPr>
              <a:t>（添加二级标题）</a:t>
            </a:r>
          </a:p>
        </p:txBody>
      </p:sp>
      <p:sp>
        <p:nvSpPr>
          <p:cNvPr id="81" name="文本框 9"/>
          <p:cNvSpPr txBox="1"/>
          <p:nvPr/>
        </p:nvSpPr>
        <p:spPr>
          <a:xfrm>
            <a:off x="8746531" y="4214974"/>
            <a:ext cx="2102608" cy="561550"/>
          </a:xfrm>
          <a:prstGeom prst="rect">
            <a:avLst/>
          </a:prstGeom>
          <a:noFill/>
        </p:spPr>
        <p:txBody>
          <a:bodyPr wrap="square" lIns="68566" tIns="34283" rIns="68566" bIns="34283" rtlCol="0">
            <a:spAutoFit/>
          </a:bodyPr>
          <a:lstStyle/>
          <a:p>
            <a:pPr marL="0" lvl="1" algn="ctr"/>
            <a:r>
              <a:rPr lang="zh-CN" altLang="en-US" sz="2000" b="1" dirty="0">
                <a:solidFill>
                  <a:srgbClr val="2F5EB0"/>
                </a:solidFill>
                <a:latin typeface="微软雅黑" pitchFamily="34" charset="-122"/>
                <a:ea typeface="微软雅黑" pitchFamily="34" charset="-122"/>
              </a:rPr>
              <a:t>明年工作计划</a:t>
            </a:r>
            <a:endParaRPr lang="en-US" altLang="zh-CN" sz="2000" b="1" dirty="0">
              <a:solidFill>
                <a:srgbClr val="2F5EB0"/>
              </a:solidFill>
              <a:latin typeface="微软雅黑" pitchFamily="34" charset="-122"/>
              <a:ea typeface="微软雅黑" pitchFamily="34" charset="-122"/>
            </a:endParaRPr>
          </a:p>
          <a:p>
            <a:pPr marL="0" lvl="1" algn="ctr"/>
            <a:r>
              <a:rPr lang="zh-CN" altLang="en-US" sz="1199" dirty="0">
                <a:solidFill>
                  <a:srgbClr val="2F5EB0"/>
                </a:solidFill>
                <a:latin typeface="微软雅黑" pitchFamily="34" charset="-122"/>
                <a:ea typeface="微软雅黑" pitchFamily="34" charset="-122"/>
              </a:rPr>
              <a:t>（添加二级标题）</a:t>
            </a:r>
          </a:p>
        </p:txBody>
      </p:sp>
      <p:sp>
        <p:nvSpPr>
          <p:cNvPr id="82" name="KSO_Shape"/>
          <p:cNvSpPr>
            <a:spLocks/>
          </p:cNvSpPr>
          <p:nvPr/>
        </p:nvSpPr>
        <p:spPr bwMode="auto">
          <a:xfrm>
            <a:off x="7673251" y="3260106"/>
            <a:ext cx="519146" cy="519146"/>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sz="1707">
              <a:solidFill>
                <a:schemeClr val="bg1"/>
              </a:solidFill>
              <a:latin typeface="微软雅黑" panose="020B0503020204020204" pitchFamily="34" charset="-122"/>
              <a:ea typeface="微软雅黑" panose="020B0503020204020204" pitchFamily="34" charset="-122"/>
            </a:endParaRPr>
          </a:p>
        </p:txBody>
      </p:sp>
      <p:sp>
        <p:nvSpPr>
          <p:cNvPr id="83" name="KSO_Shape"/>
          <p:cNvSpPr>
            <a:spLocks/>
          </p:cNvSpPr>
          <p:nvPr/>
        </p:nvSpPr>
        <p:spPr bwMode="auto">
          <a:xfrm>
            <a:off x="2176560" y="3308662"/>
            <a:ext cx="585547" cy="444038"/>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a:effectLst>
            <a:outerShdw blurRad="50800" dist="38100" dir="2700000" algn="tl" rotWithShape="0">
              <a:prstClr val="black">
                <a:alpha val="40000"/>
              </a:prstClr>
            </a:outerShdw>
          </a:effectLst>
          <a:extLst/>
        </p:spPr>
        <p:txBody>
          <a:bodyPr anchor="ctr">
            <a:scene3d>
              <a:camera prst="orthographicFront"/>
              <a:lightRig rig="threePt" dir="t"/>
            </a:scene3d>
            <a:sp3d>
              <a:contourClr>
                <a:srgbClr val="FFFFFF"/>
              </a:contourClr>
            </a:sp3d>
          </a:bodyPr>
          <a:lstStyle/>
          <a:p>
            <a:pPr algn="ctr">
              <a:defRPr/>
            </a:pPr>
            <a:endParaRPr lang="zh-CN" altLang="en-US" sz="1707">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a:xfrm flipH="1">
            <a:off x="1251" y="6524709"/>
            <a:ext cx="12192671" cy="360436"/>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85" name="矩形 84"/>
          <p:cNvSpPr/>
          <p:nvPr/>
        </p:nvSpPr>
        <p:spPr>
          <a:xfrm flipH="1">
            <a:off x="1250" y="6595759"/>
            <a:ext cx="12192671" cy="2889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86" name="矩形 5"/>
          <p:cNvSpPr/>
          <p:nvPr/>
        </p:nvSpPr>
        <p:spPr>
          <a:xfrm>
            <a:off x="9975772" y="6492514"/>
            <a:ext cx="1018084" cy="111792"/>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 fmla="*/ 55821 w 982405"/>
              <a:gd name="connsiteY0" fmla="*/ 0 h 144680"/>
              <a:gd name="connsiteX1" fmla="*/ 982405 w 982405"/>
              <a:gd name="connsiteY1" fmla="*/ 0 h 144680"/>
              <a:gd name="connsiteX2" fmla="*/ 982405 w 982405"/>
              <a:gd name="connsiteY2" fmla="*/ 118098 h 144680"/>
              <a:gd name="connsiteX3" fmla="*/ 0 w 982405"/>
              <a:gd name="connsiteY3" fmla="*/ 144680 h 144680"/>
              <a:gd name="connsiteX4" fmla="*/ 55821 w 982405"/>
              <a:gd name="connsiteY4" fmla="*/ 0 h 144680"/>
              <a:gd name="connsiteX0" fmla="*/ 55821 w 998354"/>
              <a:gd name="connsiteY0" fmla="*/ 0 h 147338"/>
              <a:gd name="connsiteX1" fmla="*/ 982405 w 998354"/>
              <a:gd name="connsiteY1" fmla="*/ 0 h 147338"/>
              <a:gd name="connsiteX2" fmla="*/ 998354 w 998354"/>
              <a:gd name="connsiteY2" fmla="*/ 147338 h 147338"/>
              <a:gd name="connsiteX3" fmla="*/ 0 w 998354"/>
              <a:gd name="connsiteY3" fmla="*/ 144680 h 147338"/>
              <a:gd name="connsiteX4" fmla="*/ 55821 w 998354"/>
              <a:gd name="connsiteY4" fmla="*/ 0 h 147338"/>
              <a:gd name="connsiteX0" fmla="*/ 84307 w 1026840"/>
              <a:gd name="connsiteY0" fmla="*/ 0 h 150534"/>
              <a:gd name="connsiteX1" fmla="*/ 1010891 w 1026840"/>
              <a:gd name="connsiteY1" fmla="*/ 0 h 150534"/>
              <a:gd name="connsiteX2" fmla="*/ 1026840 w 1026840"/>
              <a:gd name="connsiteY2" fmla="*/ 147338 h 150534"/>
              <a:gd name="connsiteX3" fmla="*/ 0 w 1026840"/>
              <a:gd name="connsiteY3" fmla="*/ 150534 h 150534"/>
              <a:gd name="connsiteX4" fmla="*/ 84307 w 1026840"/>
              <a:gd name="connsiteY4" fmla="*/ 0 h 150534"/>
              <a:gd name="connsiteX0" fmla="*/ 84307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84307 w 1021143"/>
              <a:gd name="connsiteY4" fmla="*/ 0 h 153193"/>
              <a:gd name="connsiteX0" fmla="*/ 92853 w 1021143"/>
              <a:gd name="connsiteY0" fmla="*/ 0 h 153193"/>
              <a:gd name="connsiteX1" fmla="*/ 1010891 w 1021143"/>
              <a:gd name="connsiteY1" fmla="*/ 0 h 153193"/>
              <a:gd name="connsiteX2" fmla="*/ 1021143 w 1021143"/>
              <a:gd name="connsiteY2" fmla="*/ 153193 h 153193"/>
              <a:gd name="connsiteX3" fmla="*/ 0 w 1021143"/>
              <a:gd name="connsiteY3" fmla="*/ 150534 h 153193"/>
              <a:gd name="connsiteX4" fmla="*/ 92853 w 1021143"/>
              <a:gd name="connsiteY4" fmla="*/ 0 h 153193"/>
              <a:gd name="connsiteX0" fmla="*/ 90004 w 1018294"/>
              <a:gd name="connsiteY0" fmla="*/ 0 h 153193"/>
              <a:gd name="connsiteX1" fmla="*/ 1008042 w 1018294"/>
              <a:gd name="connsiteY1" fmla="*/ 0 h 153193"/>
              <a:gd name="connsiteX2" fmla="*/ 1018294 w 1018294"/>
              <a:gd name="connsiteY2" fmla="*/ 153193 h 153193"/>
              <a:gd name="connsiteX3" fmla="*/ 0 w 1018294"/>
              <a:gd name="connsiteY3" fmla="*/ 142728 h 153193"/>
              <a:gd name="connsiteX4" fmla="*/ 90004 w 1018294"/>
              <a:gd name="connsiteY4" fmla="*/ 0 h 153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87" name="矩形 86"/>
          <p:cNvSpPr/>
          <p:nvPr/>
        </p:nvSpPr>
        <p:spPr>
          <a:xfrm>
            <a:off x="10066731" y="6492513"/>
            <a:ext cx="1070380" cy="392161"/>
          </a:xfrm>
          <a:prstGeom prst="rect">
            <a:avLst/>
          </a:prstGeom>
          <a:gradFill>
            <a:gsLst>
              <a:gs pos="0">
                <a:srgbClr val="0E1A40"/>
              </a:gs>
              <a:gs pos="100000">
                <a:srgbClr val="2F5EB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88" name="Rectangle 4"/>
          <p:cNvSpPr txBox="1">
            <a:spLocks noChangeArrowheads="1"/>
          </p:cNvSpPr>
          <p:nvPr/>
        </p:nvSpPr>
        <p:spPr bwMode="auto">
          <a:xfrm>
            <a:off x="9985220" y="6492513"/>
            <a:ext cx="1151892" cy="392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超细黑简体" panose="02000000000000000000" pitchFamily="2" charset="-122"/>
                <a:ea typeface="方正兰亭超细黑简体" panose="02000000000000000000" pitchFamily="2" charset="-122"/>
              </a:rPr>
              <a:t>02</a:t>
            </a:r>
            <a:endParaRPr lang="zh-CN" altLang="en-US" dirty="0">
              <a:latin typeface="方正兰亭超细黑简体" panose="02000000000000000000" pitchFamily="2" charset="-122"/>
              <a:ea typeface="方正兰亭超细黑简体" panose="02000000000000000000" pitchFamily="2" charset="-122"/>
            </a:endParaRPr>
          </a:p>
        </p:txBody>
      </p:sp>
      <p:sp>
        <p:nvSpPr>
          <p:cNvPr id="89" name="TextBox 88"/>
          <p:cNvSpPr txBox="1"/>
          <p:nvPr/>
        </p:nvSpPr>
        <p:spPr>
          <a:xfrm>
            <a:off x="13514139" y="7029364"/>
            <a:ext cx="843501" cy="355034"/>
          </a:xfrm>
          <a:prstGeom prst="rect">
            <a:avLst/>
          </a:prstGeom>
          <a:noFill/>
        </p:spPr>
        <p:txBody>
          <a:bodyPr wrap="none" rtlCol="0">
            <a:spAutoFit/>
          </a:bodyPr>
          <a:lstStyle/>
          <a:p>
            <a:r>
              <a:rPr lang="zh-CN" altLang="en-US" sz="1707" dirty="0"/>
              <a:t>延时符</a:t>
            </a:r>
          </a:p>
        </p:txBody>
      </p:sp>
    </p:spTree>
    <p:extLst>
      <p:ext uri="{BB962C8B-B14F-4D97-AF65-F5344CB8AC3E}">
        <p14:creationId xmlns:p14="http://schemas.microsoft.com/office/powerpoint/2010/main" val="152727357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7"/>
                                        </p:tgtEl>
                                        <p:attrNameLst>
                                          <p:attrName>ppt_y</p:attrName>
                                        </p:attrNameLst>
                                      </p:cBhvr>
                                      <p:tavLst>
                                        <p:tav tm="0">
                                          <p:val>
                                            <p:strVal val="#ppt_y"/>
                                          </p:val>
                                        </p:tav>
                                        <p:tav tm="100000">
                                          <p:val>
                                            <p:strVal val="#ppt_y"/>
                                          </p:val>
                                        </p:tav>
                                      </p:tavLst>
                                    </p:anim>
                                    <p:anim calcmode="lin" valueType="num">
                                      <p:cBhvr>
                                        <p:cTn id="15" dur="500" fill="hold"/>
                                        <p:tgtEl>
                                          <p:spTgt spid="6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7"/>
                                        </p:tgtEl>
                                      </p:cBhvr>
                                    </p:animEffect>
                                  </p:childTnLst>
                                </p:cTn>
                              </p:par>
                              <p:par>
                                <p:cTn id="18" presetID="2" presetClass="entr" presetSubtype="12" fill="hold" grpId="0" nodeType="withEffect">
                                  <p:stCondLst>
                                    <p:cond delay="1000"/>
                                  </p:stCondLst>
                                  <p:childTnLst>
                                    <p:set>
                                      <p:cBhvr>
                                        <p:cTn id="19" dur="1" fill="hold">
                                          <p:stCondLst>
                                            <p:cond delay="0"/>
                                          </p:stCondLst>
                                        </p:cTn>
                                        <p:tgtEl>
                                          <p:spTgt spid="69"/>
                                        </p:tgtEl>
                                        <p:attrNameLst>
                                          <p:attrName>style.visibility</p:attrName>
                                        </p:attrNameLst>
                                      </p:cBhvr>
                                      <p:to>
                                        <p:strVal val="visible"/>
                                      </p:to>
                                    </p:set>
                                    <p:anim calcmode="lin" valueType="num">
                                      <p:cBhvr additive="base">
                                        <p:cTn id="20" dur="500" fill="hold"/>
                                        <p:tgtEl>
                                          <p:spTgt spid="69"/>
                                        </p:tgtEl>
                                        <p:attrNameLst>
                                          <p:attrName>ppt_x</p:attrName>
                                        </p:attrNameLst>
                                      </p:cBhvr>
                                      <p:tavLst>
                                        <p:tav tm="0">
                                          <p:val>
                                            <p:strVal val="0-#ppt_w/2"/>
                                          </p:val>
                                        </p:tav>
                                        <p:tav tm="100000">
                                          <p:val>
                                            <p:strVal val="#ppt_x"/>
                                          </p:val>
                                        </p:tav>
                                      </p:tavLst>
                                    </p:anim>
                                    <p:anim calcmode="lin" valueType="num">
                                      <p:cBhvr additive="base">
                                        <p:cTn id="21" dur="500" fill="hold"/>
                                        <p:tgtEl>
                                          <p:spTgt spid="69"/>
                                        </p:tgtEl>
                                        <p:attrNameLst>
                                          <p:attrName>ppt_y</p:attrName>
                                        </p:attrNameLst>
                                      </p:cBhvr>
                                      <p:tavLst>
                                        <p:tav tm="0">
                                          <p:val>
                                            <p:strVal val="1+#ppt_h/2"/>
                                          </p:val>
                                        </p:tav>
                                        <p:tav tm="100000">
                                          <p:val>
                                            <p:strVal val="#ppt_y"/>
                                          </p:val>
                                        </p:tav>
                                      </p:tavLst>
                                    </p:anim>
                                  </p:childTnLst>
                                </p:cTn>
                              </p:par>
                              <p:par>
                                <p:cTn id="22" presetID="2" presetClass="entr" presetSubtype="12" fill="hold" grpId="0" nodeType="withEffect">
                                  <p:stCondLst>
                                    <p:cond delay="1000"/>
                                  </p:stCondLst>
                                  <p:childTnLst>
                                    <p:set>
                                      <p:cBhvr>
                                        <p:cTn id="23" dur="1" fill="hold">
                                          <p:stCondLst>
                                            <p:cond delay="0"/>
                                          </p:stCondLst>
                                        </p:cTn>
                                        <p:tgtEl>
                                          <p:spTgt spid="71"/>
                                        </p:tgtEl>
                                        <p:attrNameLst>
                                          <p:attrName>style.visibility</p:attrName>
                                        </p:attrNameLst>
                                      </p:cBhvr>
                                      <p:to>
                                        <p:strVal val="visible"/>
                                      </p:to>
                                    </p:set>
                                    <p:anim calcmode="lin" valueType="num">
                                      <p:cBhvr additive="base">
                                        <p:cTn id="24" dur="500" fill="hold"/>
                                        <p:tgtEl>
                                          <p:spTgt spid="71"/>
                                        </p:tgtEl>
                                        <p:attrNameLst>
                                          <p:attrName>ppt_x</p:attrName>
                                        </p:attrNameLst>
                                      </p:cBhvr>
                                      <p:tavLst>
                                        <p:tav tm="0">
                                          <p:val>
                                            <p:strVal val="0-#ppt_w/2"/>
                                          </p:val>
                                        </p:tav>
                                        <p:tav tm="100000">
                                          <p:val>
                                            <p:strVal val="#ppt_x"/>
                                          </p:val>
                                        </p:tav>
                                      </p:tavLst>
                                    </p:anim>
                                    <p:anim calcmode="lin" valueType="num">
                                      <p:cBhvr additive="base">
                                        <p:cTn id="25" dur="500" fill="hold"/>
                                        <p:tgtEl>
                                          <p:spTgt spid="71"/>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1000"/>
                                  </p:stCondLst>
                                  <p:childTnLst>
                                    <p:set>
                                      <p:cBhvr>
                                        <p:cTn id="27" dur="1" fill="hold">
                                          <p:stCondLst>
                                            <p:cond delay="0"/>
                                          </p:stCondLst>
                                        </p:cTn>
                                        <p:tgtEl>
                                          <p:spTgt spid="72"/>
                                        </p:tgtEl>
                                        <p:attrNameLst>
                                          <p:attrName>style.visibility</p:attrName>
                                        </p:attrNameLst>
                                      </p:cBhvr>
                                      <p:to>
                                        <p:strVal val="visible"/>
                                      </p:to>
                                    </p:set>
                                    <p:anim calcmode="lin" valueType="num">
                                      <p:cBhvr additive="base">
                                        <p:cTn id="28" dur="500" fill="hold"/>
                                        <p:tgtEl>
                                          <p:spTgt spid="72"/>
                                        </p:tgtEl>
                                        <p:attrNameLst>
                                          <p:attrName>ppt_x</p:attrName>
                                        </p:attrNameLst>
                                      </p:cBhvr>
                                      <p:tavLst>
                                        <p:tav tm="0">
                                          <p:val>
                                            <p:strVal val="0-#ppt_w/2"/>
                                          </p:val>
                                        </p:tav>
                                        <p:tav tm="100000">
                                          <p:val>
                                            <p:strVal val="#ppt_x"/>
                                          </p:val>
                                        </p:tav>
                                      </p:tavLst>
                                    </p:anim>
                                    <p:anim calcmode="lin" valueType="num">
                                      <p:cBhvr additive="base">
                                        <p:cTn id="29" dur="500" fill="hold"/>
                                        <p:tgtEl>
                                          <p:spTgt spid="72"/>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1000"/>
                                  </p:stCondLst>
                                  <p:childTnLst>
                                    <p:set>
                                      <p:cBhvr>
                                        <p:cTn id="31" dur="1" fill="hold">
                                          <p:stCondLst>
                                            <p:cond delay="0"/>
                                          </p:stCondLst>
                                        </p:cTn>
                                        <p:tgtEl>
                                          <p:spTgt spid="73"/>
                                        </p:tgtEl>
                                        <p:attrNameLst>
                                          <p:attrName>style.visibility</p:attrName>
                                        </p:attrNameLst>
                                      </p:cBhvr>
                                      <p:to>
                                        <p:strVal val="visible"/>
                                      </p:to>
                                    </p:set>
                                    <p:anim calcmode="lin" valueType="num">
                                      <p:cBhvr additive="base">
                                        <p:cTn id="32" dur="500" fill="hold"/>
                                        <p:tgtEl>
                                          <p:spTgt spid="73"/>
                                        </p:tgtEl>
                                        <p:attrNameLst>
                                          <p:attrName>ppt_x</p:attrName>
                                        </p:attrNameLst>
                                      </p:cBhvr>
                                      <p:tavLst>
                                        <p:tav tm="0">
                                          <p:val>
                                            <p:strVal val="0-#ppt_w/2"/>
                                          </p:val>
                                        </p:tav>
                                        <p:tav tm="100000">
                                          <p:val>
                                            <p:strVal val="#ppt_x"/>
                                          </p:val>
                                        </p:tav>
                                      </p:tavLst>
                                    </p:anim>
                                    <p:anim calcmode="lin" valueType="num">
                                      <p:cBhvr additive="base">
                                        <p:cTn id="33" dur="500" fill="hold"/>
                                        <p:tgtEl>
                                          <p:spTgt spid="73"/>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1000"/>
                                  </p:stCondLst>
                                  <p:childTnLst>
                                    <p:set>
                                      <p:cBhvr>
                                        <p:cTn id="35" dur="1" fill="hold">
                                          <p:stCondLst>
                                            <p:cond delay="0"/>
                                          </p:stCondLst>
                                        </p:cTn>
                                        <p:tgtEl>
                                          <p:spTgt spid="74"/>
                                        </p:tgtEl>
                                        <p:attrNameLst>
                                          <p:attrName>style.visibility</p:attrName>
                                        </p:attrNameLst>
                                      </p:cBhvr>
                                      <p:to>
                                        <p:strVal val="visible"/>
                                      </p:to>
                                    </p:set>
                                    <p:anim calcmode="lin" valueType="num">
                                      <p:cBhvr additive="base">
                                        <p:cTn id="36" dur="500" fill="hold"/>
                                        <p:tgtEl>
                                          <p:spTgt spid="74"/>
                                        </p:tgtEl>
                                        <p:attrNameLst>
                                          <p:attrName>ppt_x</p:attrName>
                                        </p:attrNameLst>
                                      </p:cBhvr>
                                      <p:tavLst>
                                        <p:tav tm="0">
                                          <p:val>
                                            <p:strVal val="0-#ppt_w/2"/>
                                          </p:val>
                                        </p:tav>
                                        <p:tav tm="100000">
                                          <p:val>
                                            <p:strVal val="#ppt_x"/>
                                          </p:val>
                                        </p:tav>
                                      </p:tavLst>
                                    </p:anim>
                                    <p:anim calcmode="lin" valueType="num">
                                      <p:cBhvr additive="base">
                                        <p:cTn id="37"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1000"/>
                                        <p:tgtEl>
                                          <p:spTgt spid="83"/>
                                        </p:tgtEl>
                                      </p:cBhvr>
                                    </p:animEffect>
                                    <p:anim calcmode="lin" valueType="num">
                                      <p:cBhvr>
                                        <p:cTn id="43" dur="1000" fill="hold"/>
                                        <p:tgtEl>
                                          <p:spTgt spid="83"/>
                                        </p:tgtEl>
                                        <p:attrNameLst>
                                          <p:attrName>ppt_x</p:attrName>
                                        </p:attrNameLst>
                                      </p:cBhvr>
                                      <p:tavLst>
                                        <p:tav tm="0">
                                          <p:val>
                                            <p:strVal val="#ppt_x"/>
                                          </p:val>
                                        </p:tav>
                                        <p:tav tm="100000">
                                          <p:val>
                                            <p:strVal val="#ppt_x"/>
                                          </p:val>
                                        </p:tav>
                                      </p:tavLst>
                                    </p:anim>
                                    <p:anim calcmode="lin" valueType="num">
                                      <p:cBhvr>
                                        <p:cTn id="44" dur="1000" fill="hold"/>
                                        <p:tgtEl>
                                          <p:spTgt spid="83"/>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1000"/>
                                        <p:tgtEl>
                                          <p:spTgt spid="75"/>
                                        </p:tgtEl>
                                      </p:cBhvr>
                                    </p:animEffect>
                                    <p:anim calcmode="lin" valueType="num">
                                      <p:cBhvr>
                                        <p:cTn id="48" dur="1000" fill="hold"/>
                                        <p:tgtEl>
                                          <p:spTgt spid="75"/>
                                        </p:tgtEl>
                                        <p:attrNameLst>
                                          <p:attrName>ppt_x</p:attrName>
                                        </p:attrNameLst>
                                      </p:cBhvr>
                                      <p:tavLst>
                                        <p:tav tm="0">
                                          <p:val>
                                            <p:strVal val="#ppt_x"/>
                                          </p:val>
                                        </p:tav>
                                        <p:tav tm="100000">
                                          <p:val>
                                            <p:strVal val="#ppt_x"/>
                                          </p:val>
                                        </p:tav>
                                      </p:tavLst>
                                    </p:anim>
                                    <p:anim calcmode="lin" valueType="num">
                                      <p:cBhvr>
                                        <p:cTn id="49" dur="1000" fill="hold"/>
                                        <p:tgtEl>
                                          <p:spTgt spid="75"/>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1000"/>
                                        <p:tgtEl>
                                          <p:spTgt spid="76"/>
                                        </p:tgtEl>
                                      </p:cBhvr>
                                    </p:animEffect>
                                    <p:anim calcmode="lin" valueType="num">
                                      <p:cBhvr>
                                        <p:cTn id="53" dur="1000" fill="hold"/>
                                        <p:tgtEl>
                                          <p:spTgt spid="76"/>
                                        </p:tgtEl>
                                        <p:attrNameLst>
                                          <p:attrName>ppt_x</p:attrName>
                                        </p:attrNameLst>
                                      </p:cBhvr>
                                      <p:tavLst>
                                        <p:tav tm="0">
                                          <p:val>
                                            <p:strVal val="#ppt_x"/>
                                          </p:val>
                                        </p:tav>
                                        <p:tav tm="100000">
                                          <p:val>
                                            <p:strVal val="#ppt_x"/>
                                          </p:val>
                                        </p:tav>
                                      </p:tavLst>
                                    </p:anim>
                                    <p:anim calcmode="lin" valueType="num">
                                      <p:cBhvr>
                                        <p:cTn id="54" dur="1000" fill="hold"/>
                                        <p:tgtEl>
                                          <p:spTgt spid="76"/>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1000"/>
                                        <p:tgtEl>
                                          <p:spTgt spid="82"/>
                                        </p:tgtEl>
                                      </p:cBhvr>
                                    </p:animEffect>
                                    <p:anim calcmode="lin" valueType="num">
                                      <p:cBhvr>
                                        <p:cTn id="58" dur="1000" fill="hold"/>
                                        <p:tgtEl>
                                          <p:spTgt spid="82"/>
                                        </p:tgtEl>
                                        <p:attrNameLst>
                                          <p:attrName>ppt_x</p:attrName>
                                        </p:attrNameLst>
                                      </p:cBhvr>
                                      <p:tavLst>
                                        <p:tav tm="0">
                                          <p:val>
                                            <p:strVal val="#ppt_x"/>
                                          </p:val>
                                        </p:tav>
                                        <p:tav tm="100000">
                                          <p:val>
                                            <p:strVal val="#ppt_x"/>
                                          </p:val>
                                        </p:tav>
                                      </p:tavLst>
                                    </p:anim>
                                    <p:anim calcmode="lin" valueType="num">
                                      <p:cBhvr>
                                        <p:cTn id="59" dur="1000" fill="hold"/>
                                        <p:tgtEl>
                                          <p:spTgt spid="82"/>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16" presetClass="entr" presetSubtype="21" fill="hold" grpId="0" nodeType="withEffect">
                                  <p:stCondLst>
                                    <p:cond delay="3250"/>
                                  </p:stCondLst>
                                  <p:childTnLst>
                                    <p:set>
                                      <p:cBhvr>
                                        <p:cTn id="66" dur="1" fill="hold">
                                          <p:stCondLst>
                                            <p:cond delay="0"/>
                                          </p:stCondLst>
                                        </p:cTn>
                                        <p:tgtEl>
                                          <p:spTgt spid="70"/>
                                        </p:tgtEl>
                                        <p:attrNameLst>
                                          <p:attrName>style.visibility</p:attrName>
                                        </p:attrNameLst>
                                      </p:cBhvr>
                                      <p:to>
                                        <p:strVal val="visible"/>
                                      </p:to>
                                    </p:set>
                                    <p:animEffect transition="in" filter="barn(inVertical)">
                                      <p:cBhvr>
                                        <p:cTn id="67" dur="500"/>
                                        <p:tgtEl>
                                          <p:spTgt spid="70"/>
                                        </p:tgtEl>
                                      </p:cBhvr>
                                    </p:animEffect>
                                  </p:childTnLst>
                                </p:cTn>
                              </p:par>
                              <p:par>
                                <p:cTn id="68" presetID="16" presetClass="entr" presetSubtype="21" fill="hold" grpId="0" nodeType="withEffect">
                                  <p:stCondLst>
                                    <p:cond delay="3250"/>
                                  </p:stCondLst>
                                  <p:childTnLst>
                                    <p:set>
                                      <p:cBhvr>
                                        <p:cTn id="69" dur="1" fill="hold">
                                          <p:stCondLst>
                                            <p:cond delay="0"/>
                                          </p:stCondLst>
                                        </p:cTn>
                                        <p:tgtEl>
                                          <p:spTgt spid="78"/>
                                        </p:tgtEl>
                                        <p:attrNameLst>
                                          <p:attrName>style.visibility</p:attrName>
                                        </p:attrNameLst>
                                      </p:cBhvr>
                                      <p:to>
                                        <p:strVal val="visible"/>
                                      </p:to>
                                    </p:set>
                                    <p:animEffect transition="in" filter="barn(inVertical)">
                                      <p:cBhvr>
                                        <p:cTn id="70" dur="500"/>
                                        <p:tgtEl>
                                          <p:spTgt spid="78"/>
                                        </p:tgtEl>
                                      </p:cBhvr>
                                    </p:animEffect>
                                  </p:childTnLst>
                                </p:cTn>
                              </p:par>
                              <p:par>
                                <p:cTn id="71" presetID="16" presetClass="entr" presetSubtype="21" fill="hold" grpId="0" nodeType="withEffect">
                                  <p:stCondLst>
                                    <p:cond delay="3250"/>
                                  </p:stCondLst>
                                  <p:childTnLst>
                                    <p:set>
                                      <p:cBhvr>
                                        <p:cTn id="72" dur="1" fill="hold">
                                          <p:stCondLst>
                                            <p:cond delay="0"/>
                                          </p:stCondLst>
                                        </p:cTn>
                                        <p:tgtEl>
                                          <p:spTgt spid="79"/>
                                        </p:tgtEl>
                                        <p:attrNameLst>
                                          <p:attrName>style.visibility</p:attrName>
                                        </p:attrNameLst>
                                      </p:cBhvr>
                                      <p:to>
                                        <p:strVal val="visible"/>
                                      </p:to>
                                    </p:set>
                                    <p:animEffect transition="in" filter="barn(inVertical)">
                                      <p:cBhvr>
                                        <p:cTn id="73" dur="500"/>
                                        <p:tgtEl>
                                          <p:spTgt spid="79"/>
                                        </p:tgtEl>
                                      </p:cBhvr>
                                    </p:animEffect>
                                  </p:childTnLst>
                                </p:cTn>
                              </p:par>
                              <p:par>
                                <p:cTn id="74" presetID="16" presetClass="entr" presetSubtype="21" fill="hold" grpId="0" nodeType="withEffect">
                                  <p:stCondLst>
                                    <p:cond delay="3250"/>
                                  </p:stCondLst>
                                  <p:childTnLst>
                                    <p:set>
                                      <p:cBhvr>
                                        <p:cTn id="75" dur="1" fill="hold">
                                          <p:stCondLst>
                                            <p:cond delay="0"/>
                                          </p:stCondLst>
                                        </p:cTn>
                                        <p:tgtEl>
                                          <p:spTgt spid="80"/>
                                        </p:tgtEl>
                                        <p:attrNameLst>
                                          <p:attrName>style.visibility</p:attrName>
                                        </p:attrNameLst>
                                      </p:cBhvr>
                                      <p:to>
                                        <p:strVal val="visible"/>
                                      </p:to>
                                    </p:set>
                                    <p:animEffect transition="in" filter="barn(inVertical)">
                                      <p:cBhvr>
                                        <p:cTn id="76" dur="500"/>
                                        <p:tgtEl>
                                          <p:spTgt spid="80"/>
                                        </p:tgtEl>
                                      </p:cBhvr>
                                    </p:animEffect>
                                  </p:childTnLst>
                                </p:cTn>
                              </p:par>
                              <p:par>
                                <p:cTn id="77" presetID="16" presetClass="entr" presetSubtype="21" fill="hold" grpId="0" nodeType="withEffect">
                                  <p:stCondLst>
                                    <p:cond delay="3250"/>
                                  </p:stCondLst>
                                  <p:childTnLst>
                                    <p:set>
                                      <p:cBhvr>
                                        <p:cTn id="78" dur="1" fill="hold">
                                          <p:stCondLst>
                                            <p:cond delay="0"/>
                                          </p:stCondLst>
                                        </p:cTn>
                                        <p:tgtEl>
                                          <p:spTgt spid="81"/>
                                        </p:tgtEl>
                                        <p:attrNameLst>
                                          <p:attrName>style.visibility</p:attrName>
                                        </p:attrNameLst>
                                      </p:cBhvr>
                                      <p:to>
                                        <p:strVal val="visible"/>
                                      </p:to>
                                    </p:set>
                                    <p:animEffect transition="in" filter="barn(inVertical)">
                                      <p:cBhvr>
                                        <p:cTn id="79" dur="500"/>
                                        <p:tgtEl>
                                          <p:spTgt spid="81"/>
                                        </p:tgtEl>
                                      </p:cBhvr>
                                    </p:animEffect>
                                  </p:childTnLst>
                                </p:cTn>
                              </p:par>
                            </p:childTnLst>
                          </p:cTn>
                        </p:par>
                        <p:par>
                          <p:cTn id="80" fill="hold">
                            <p:stCondLst>
                              <p:cond delay="3750"/>
                            </p:stCondLst>
                            <p:childTnLst>
                              <p:par>
                                <p:cTn id="81" presetID="10" presetClass="entr" presetSubtype="0" fill="hold" grpId="0" nodeType="after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12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7" grpId="0"/>
      <p:bldP spid="69" grpId="0" animBg="1"/>
      <p:bldP spid="70" grpId="0"/>
      <p:bldP spid="71" grpId="0" animBg="1"/>
      <p:bldP spid="72" grpId="0" animBg="1"/>
      <p:bldP spid="73" grpId="0" animBg="1"/>
      <p:bldP spid="74" grpId="0" animBg="1"/>
      <p:bldP spid="75" grpId="0" animBg="1"/>
      <p:bldP spid="76" grpId="0" animBg="1"/>
      <p:bldP spid="77" grpId="0" animBg="1"/>
      <p:bldP spid="78" grpId="0"/>
      <p:bldP spid="79" grpId="0"/>
      <p:bldP spid="80" grpId="0"/>
      <p:bldP spid="81" grpId="0"/>
      <p:bldP spid="82" grpId="0" animBg="1"/>
      <p:bldP spid="83" grpId="0" animBg="1"/>
      <p:bldP spid="8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17609" y="987672"/>
            <a:ext cx="4595303" cy="4773443"/>
          </a:xfrm>
          <a:prstGeom prst="rect">
            <a:avLst/>
          </a:prstGeom>
          <a:gradFill flip="none" rotWithShape="1">
            <a:gsLst>
              <a:gs pos="0">
                <a:srgbClr val="2B83E5">
                  <a:shade val="30000"/>
                  <a:satMod val="115000"/>
                </a:srgbClr>
              </a:gs>
              <a:gs pos="50000">
                <a:srgbClr val="2B83E5">
                  <a:shade val="67500"/>
                  <a:satMod val="115000"/>
                </a:srgbClr>
              </a:gs>
              <a:gs pos="100000">
                <a:srgbClr val="2B83E5">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7179606" y="2228449"/>
            <a:ext cx="4401465" cy="2223167"/>
          </a:xfrm>
          <a:prstGeom prst="rect">
            <a:avLst/>
          </a:prstGeom>
          <a:noFill/>
        </p:spPr>
        <p:txBody>
          <a:bodyPr wrap="square" lIns="121889" tIns="60944" rIns="121889" bIns="60944" rtlCol="0">
            <a:spAutoFit/>
          </a:bodyPr>
          <a:lstStyle/>
          <a:p>
            <a:pPr algn="just">
              <a:lnSpc>
                <a:spcPct val="150000"/>
              </a:lnSpc>
            </a:pPr>
            <a:r>
              <a:rPr lang="zh-CN" altLang="en-US" sz="1300" dirty="0">
                <a:solidFill>
                  <a:schemeClr val="bg1"/>
                </a:solidFill>
                <a:latin typeface="微软雅黑" panose="020B0503020204020204" pitchFamily="34" charset="-122"/>
                <a:ea typeface="微软雅黑" panose="020B0503020204020204" pitchFamily="34" charset="-122"/>
              </a:rPr>
              <a:t>       工作总结就是把一个时间段的工作进行一次全面系统的总检查、总评价、总分析、总研究，并分析成绩的不足，从而得出引以为戒的经验。</a:t>
            </a:r>
            <a:endParaRPr lang="en-US" altLang="zh-CN" sz="13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1300" dirty="0">
                <a:solidFill>
                  <a:schemeClr val="bg1"/>
                </a:solidFill>
                <a:latin typeface="微软雅黑" panose="020B0503020204020204" pitchFamily="34" charset="-122"/>
                <a:ea typeface="微软雅黑" panose="020B0503020204020204" pitchFamily="34" charset="-122"/>
              </a:rPr>
              <a:t>       总结是应用写作的一种，是对已经做过的工作进行理性的思考。总结与计划是相辅相成的，要以工作计划为依据，订计划总是在总结经验的基础上进行的。</a:t>
            </a:r>
            <a:endParaRPr lang="en-US" altLang="zh-CN" sz="13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1300" dirty="0">
                <a:solidFill>
                  <a:schemeClr val="bg1"/>
                </a:solidFill>
                <a:latin typeface="微软雅黑" panose="020B0503020204020204" pitchFamily="34" charset="-122"/>
                <a:ea typeface="微软雅黑" panose="020B0503020204020204" pitchFamily="34" charset="-122"/>
              </a:rPr>
              <a:t>     </a:t>
            </a:r>
            <a:r>
              <a:rPr lang="zh-CN" altLang="en-US" sz="1300" dirty="0">
                <a:solidFill>
                  <a:schemeClr val="bg1"/>
                </a:solidFill>
                <a:latin typeface="微软雅黑" panose="020B0503020204020204" pitchFamily="34" charset="-122"/>
                <a:ea typeface="微软雅黑" panose="020B0503020204020204" pitchFamily="34" charset="-122"/>
              </a:rPr>
              <a:t>希望在今后的工作中会有更加美好的收获！</a:t>
            </a:r>
            <a:endParaRPr lang="en-US" altLang="zh-CN" sz="1300" dirty="0">
              <a:solidFill>
                <a:schemeClr val="bg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7206958" y="1196475"/>
            <a:ext cx="1919519" cy="631148"/>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4299" b="1" dirty="0">
                <a:solidFill>
                  <a:schemeClr val="tx2">
                    <a:lumMod val="20000"/>
                    <a:lumOff val="80000"/>
                  </a:schemeClr>
                </a:solidFill>
                <a:latin typeface="微软雅黑" panose="020B0503020204020204" pitchFamily="34" charset="-122"/>
                <a:ea typeface="微软雅黑" panose="020B0503020204020204" pitchFamily="34" charset="-122"/>
              </a:rPr>
              <a:t>结束语</a:t>
            </a:r>
          </a:p>
        </p:txBody>
      </p:sp>
      <p:sp>
        <p:nvSpPr>
          <p:cNvPr id="6" name="TextBox 5"/>
          <p:cNvSpPr txBox="1"/>
          <p:nvPr/>
        </p:nvSpPr>
        <p:spPr>
          <a:xfrm>
            <a:off x="7255640" y="4621545"/>
            <a:ext cx="4054012" cy="538480"/>
          </a:xfrm>
          <a:prstGeom prst="rect">
            <a:avLst/>
          </a:prstGeom>
          <a:noFill/>
        </p:spPr>
        <p:txBody>
          <a:bodyPr wrap="none" lIns="121889" tIns="60944" rIns="121889" bIns="60944" rtlCol="0">
            <a:spAutoFit/>
          </a:bodyPr>
          <a:lstStyle/>
          <a:p>
            <a:r>
              <a:rPr lang="zh-CN" altLang="en-US" sz="2699" b="1" dirty="0">
                <a:solidFill>
                  <a:schemeClr val="tx2">
                    <a:lumMod val="20000"/>
                    <a:lumOff val="80000"/>
                  </a:schemeClr>
                </a:solidFill>
                <a:latin typeface="微软雅黑" panose="020B0503020204020204" pitchFamily="34" charset="-122"/>
                <a:ea typeface="微软雅黑" panose="020B0503020204020204" pitchFamily="34" charset="-122"/>
              </a:rPr>
              <a:t>此处输入企业团队口号！</a:t>
            </a:r>
            <a:endParaRPr lang="en-US" altLang="zh-CN" sz="2699" b="1" dirty="0">
              <a:solidFill>
                <a:schemeClr val="tx2">
                  <a:lumMod val="20000"/>
                  <a:lumOff val="8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761" y="987673"/>
            <a:ext cx="7135775" cy="4773443"/>
          </a:xfrm>
          <a:prstGeom prst="rect">
            <a:avLst/>
          </a:prstGeom>
        </p:spPr>
      </p:pic>
    </p:spTree>
    <p:extLst>
      <p:ext uri="{BB962C8B-B14F-4D97-AF65-F5344CB8AC3E}">
        <p14:creationId xmlns:p14="http://schemas.microsoft.com/office/powerpoint/2010/main" val="3078778298"/>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iterate type="wd">
                                    <p:tmPct val="10000"/>
                                  </p:iterate>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email">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a:stretch>
            <a:fillRect/>
          </a:stretch>
        </p:blipFill>
        <p:spPr>
          <a:xfrm>
            <a:off x="8172878" y="2"/>
            <a:ext cx="1884180" cy="941847"/>
          </a:xfrm>
          <a:custGeom>
            <a:avLst/>
            <a:gdLst>
              <a:gd name="connsiteX0" fmla="*/ 0 w 1413135"/>
              <a:gd name="connsiteY0" fmla="*/ 0 h 706385"/>
              <a:gd name="connsiteX1" fmla="*/ 1413135 w 1413135"/>
              <a:gd name="connsiteY1" fmla="*/ 0 h 706385"/>
              <a:gd name="connsiteX2" fmla="*/ 690511 w 1413135"/>
              <a:gd name="connsiteY2" fmla="*/ 706385 h 706385"/>
              <a:gd name="connsiteX3" fmla="*/ 0 w 1413135"/>
              <a:gd name="connsiteY3" fmla="*/ 0 h 706385"/>
            </a:gdLst>
            <a:ahLst/>
            <a:cxnLst>
              <a:cxn ang="0">
                <a:pos x="connsiteX0" y="connsiteY0"/>
              </a:cxn>
              <a:cxn ang="0">
                <a:pos x="connsiteX1" y="connsiteY1"/>
              </a:cxn>
              <a:cxn ang="0">
                <a:pos x="connsiteX2" y="connsiteY2"/>
              </a:cxn>
              <a:cxn ang="0">
                <a:pos x="connsiteX3" y="connsiteY3"/>
              </a:cxn>
            </a:cxnLst>
            <a:rect l="l" t="t" r="r" b="b"/>
            <a:pathLst>
              <a:path w="1413135" h="706385">
                <a:moveTo>
                  <a:pt x="0" y="0"/>
                </a:moveTo>
                <a:lnTo>
                  <a:pt x="1413135" y="0"/>
                </a:lnTo>
                <a:lnTo>
                  <a:pt x="690511" y="706385"/>
                </a:lnTo>
                <a:lnTo>
                  <a:pt x="0" y="0"/>
                </a:lnTo>
                <a:close/>
              </a:path>
            </a:pathLst>
          </a:custGeom>
        </p:spPr>
      </p:pic>
      <p:pic>
        <p:nvPicPr>
          <p:cNvPr id="7" name="图片 6"/>
          <p:cNvPicPr>
            <a:picLocks noChangeAspect="1"/>
          </p:cNvPicPr>
          <p:nvPr/>
        </p:nvPicPr>
        <p:blipFill>
          <a:blip r:embed="rId5" cstate="email">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rcRect/>
          <a:stretch>
            <a:fillRect/>
          </a:stretch>
        </p:blipFill>
        <p:spPr>
          <a:xfrm>
            <a:off x="9660651" y="1"/>
            <a:ext cx="3421345" cy="4098851"/>
          </a:xfrm>
          <a:custGeom>
            <a:avLst/>
            <a:gdLst>
              <a:gd name="connsiteX0" fmla="*/ 468300 w 2566009"/>
              <a:gd name="connsiteY0" fmla="*/ 0 h 3074138"/>
              <a:gd name="connsiteX1" fmla="*/ 2566009 w 2566009"/>
              <a:gd name="connsiteY1" fmla="*/ 0 h 3074138"/>
              <a:gd name="connsiteX2" fmla="*/ 2566009 w 2566009"/>
              <a:gd name="connsiteY2" fmla="*/ 3065886 h 3074138"/>
              <a:gd name="connsiteX3" fmla="*/ 2557567 w 2566009"/>
              <a:gd name="connsiteY3" fmla="*/ 3074138 h 3074138"/>
              <a:gd name="connsiteX4" fmla="*/ 0 w 2566009"/>
              <a:gd name="connsiteY4" fmla="*/ 457776 h 3074138"/>
              <a:gd name="connsiteX5" fmla="*/ 468300 w 2566009"/>
              <a:gd name="connsiteY5" fmla="*/ 0 h 307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009" h="3074138">
                <a:moveTo>
                  <a:pt x="468300" y="0"/>
                </a:moveTo>
                <a:lnTo>
                  <a:pt x="2566009" y="0"/>
                </a:lnTo>
                <a:lnTo>
                  <a:pt x="2566009" y="3065886"/>
                </a:lnTo>
                <a:lnTo>
                  <a:pt x="2557567" y="3074138"/>
                </a:lnTo>
                <a:lnTo>
                  <a:pt x="0" y="457776"/>
                </a:lnTo>
                <a:lnTo>
                  <a:pt x="468300" y="0"/>
                </a:lnTo>
                <a:close/>
              </a:path>
            </a:pathLst>
          </a:custGeom>
        </p:spPr>
      </p:pic>
      <p:pic>
        <p:nvPicPr>
          <p:cNvPr id="8" name="图片 7"/>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7110504" y="126573"/>
            <a:ext cx="1831411" cy="1832569"/>
          </a:xfrm>
          <a:custGeom>
            <a:avLst/>
            <a:gdLst>
              <a:gd name="connsiteX0" fmla="*/ 675477 w 1373558"/>
              <a:gd name="connsiteY0" fmla="*/ 0 h 1374427"/>
              <a:gd name="connsiteX1" fmla="*/ 1373558 w 1373558"/>
              <a:gd name="connsiteY1" fmla="*/ 714129 h 1374427"/>
              <a:gd name="connsiteX2" fmla="*/ 698081 w 1373558"/>
              <a:gd name="connsiteY2" fmla="*/ 1374427 h 1374427"/>
              <a:gd name="connsiteX3" fmla="*/ 0 w 1373558"/>
              <a:gd name="connsiteY3" fmla="*/ 660298 h 1374427"/>
              <a:gd name="connsiteX4" fmla="*/ 675477 w 1373558"/>
              <a:gd name="connsiteY4" fmla="*/ 0 h 1374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3558" h="1374427">
                <a:moveTo>
                  <a:pt x="675477" y="0"/>
                </a:moveTo>
                <a:lnTo>
                  <a:pt x="1373558" y="714129"/>
                </a:lnTo>
                <a:lnTo>
                  <a:pt x="698081" y="1374427"/>
                </a:lnTo>
                <a:lnTo>
                  <a:pt x="0" y="660298"/>
                </a:lnTo>
                <a:lnTo>
                  <a:pt x="675477" y="0"/>
                </a:lnTo>
                <a:close/>
              </a:path>
            </a:pathLst>
          </a:custGeom>
        </p:spPr>
      </p:pic>
      <p:pic>
        <p:nvPicPr>
          <p:cNvPr id="11" name="图片 10"/>
          <p:cNvPicPr>
            <a:picLocks noChangeAspect="1"/>
          </p:cNvPicPr>
          <p:nvPr/>
        </p:nvPicPr>
        <p:blipFill>
          <a:blip r:embed="rId8" cstate="email">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a:ext>
            </a:extLst>
          </a:blip>
          <a:srcRect/>
          <a:stretch>
            <a:fillRect/>
          </a:stretch>
        </p:blipFill>
        <p:spPr>
          <a:xfrm>
            <a:off x="8167042" y="752478"/>
            <a:ext cx="2708668" cy="2708668"/>
          </a:xfrm>
          <a:custGeom>
            <a:avLst/>
            <a:gdLst>
              <a:gd name="connsiteX0" fmla="*/ 1027293 w 2031501"/>
              <a:gd name="connsiteY0" fmla="*/ 0 h 2031501"/>
              <a:gd name="connsiteX1" fmla="*/ 2031501 w 2031501"/>
              <a:gd name="connsiteY1" fmla="*/ 1027293 h 2031501"/>
              <a:gd name="connsiteX2" fmla="*/ 1004208 w 2031501"/>
              <a:gd name="connsiteY2" fmla="*/ 2031501 h 2031501"/>
              <a:gd name="connsiteX3" fmla="*/ 0 w 2031501"/>
              <a:gd name="connsiteY3" fmla="*/ 1004208 h 2031501"/>
              <a:gd name="connsiteX4" fmla="*/ 1027293 w 2031501"/>
              <a:gd name="connsiteY4" fmla="*/ 0 h 203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01" h="2031501">
                <a:moveTo>
                  <a:pt x="1027293" y="0"/>
                </a:moveTo>
                <a:lnTo>
                  <a:pt x="2031501" y="1027293"/>
                </a:lnTo>
                <a:lnTo>
                  <a:pt x="1004208" y="2031501"/>
                </a:lnTo>
                <a:lnTo>
                  <a:pt x="0" y="1004208"/>
                </a:lnTo>
                <a:lnTo>
                  <a:pt x="1027293" y="0"/>
                </a:lnTo>
                <a:close/>
              </a:path>
            </a:pathLst>
          </a:custGeom>
        </p:spPr>
      </p:pic>
      <p:pic>
        <p:nvPicPr>
          <p:cNvPr id="13" name="图片 12"/>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a:xfrm>
            <a:off x="6560782" y="1102126"/>
            <a:ext cx="827703" cy="827703"/>
          </a:xfrm>
          <a:custGeom>
            <a:avLst/>
            <a:gdLst>
              <a:gd name="connsiteX0" fmla="*/ 313915 w 620777"/>
              <a:gd name="connsiteY0" fmla="*/ 0 h 620777"/>
              <a:gd name="connsiteX1" fmla="*/ 620777 w 620777"/>
              <a:gd name="connsiteY1" fmla="*/ 313915 h 620777"/>
              <a:gd name="connsiteX2" fmla="*/ 306861 w 620777"/>
              <a:gd name="connsiteY2" fmla="*/ 620777 h 620777"/>
              <a:gd name="connsiteX3" fmla="*/ 0 w 620777"/>
              <a:gd name="connsiteY3" fmla="*/ 306861 h 620777"/>
              <a:gd name="connsiteX4" fmla="*/ 313915 w 620777"/>
              <a:gd name="connsiteY4" fmla="*/ 0 h 620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777" h="620777">
                <a:moveTo>
                  <a:pt x="313915" y="0"/>
                </a:moveTo>
                <a:lnTo>
                  <a:pt x="620777" y="313915"/>
                </a:lnTo>
                <a:lnTo>
                  <a:pt x="306861" y="620777"/>
                </a:lnTo>
                <a:lnTo>
                  <a:pt x="0" y="306861"/>
                </a:lnTo>
                <a:lnTo>
                  <a:pt x="313915" y="0"/>
                </a:lnTo>
                <a:close/>
              </a:path>
            </a:pathLst>
          </a:custGeom>
        </p:spPr>
      </p:pic>
      <p:sp>
        <p:nvSpPr>
          <p:cNvPr id="14" name="矩形 13"/>
          <p:cNvSpPr/>
          <p:nvPr/>
        </p:nvSpPr>
        <p:spPr>
          <a:xfrm rot="2685974">
            <a:off x="10376571" y="2520100"/>
            <a:ext cx="1219200" cy="12192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14"/>
          <p:cNvSpPr/>
          <p:nvPr/>
        </p:nvSpPr>
        <p:spPr>
          <a:xfrm rot="2685974">
            <a:off x="8722562" y="3231980"/>
            <a:ext cx="438704" cy="4387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p:nvSpPr>
        <p:spPr>
          <a:xfrm rot="2657183">
            <a:off x="7184718" y="1788738"/>
            <a:ext cx="642029" cy="5421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p:nvSpPr>
        <p:spPr>
          <a:xfrm rot="2685974">
            <a:off x="6048599" y="1340051"/>
            <a:ext cx="340936" cy="3409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rot="2685974">
            <a:off x="6019563" y="738468"/>
            <a:ext cx="165275" cy="16527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18"/>
          <p:cNvSpPr/>
          <p:nvPr/>
        </p:nvSpPr>
        <p:spPr>
          <a:xfrm rot="2685974">
            <a:off x="12267216" y="3630956"/>
            <a:ext cx="165275" cy="16527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a:xfrm rot="2731766">
            <a:off x="7502217" y="2462356"/>
            <a:ext cx="1057708" cy="10725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矩形 20"/>
          <p:cNvSpPr/>
          <p:nvPr/>
        </p:nvSpPr>
        <p:spPr>
          <a:xfrm rot="2685974">
            <a:off x="6948683" y="3184033"/>
            <a:ext cx="438704" cy="4387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p:cNvSpPr/>
          <p:nvPr/>
        </p:nvSpPr>
        <p:spPr>
          <a:xfrm rot="2685974">
            <a:off x="6562710" y="3320747"/>
            <a:ext cx="165275" cy="16527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任意多边形 22"/>
          <p:cNvSpPr/>
          <p:nvPr/>
        </p:nvSpPr>
        <p:spPr>
          <a:xfrm rot="2680233">
            <a:off x="6744018" y="4872236"/>
            <a:ext cx="7191213" cy="6332337"/>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410" h="4749253">
                <a:moveTo>
                  <a:pt x="0" y="0"/>
                </a:moveTo>
                <a:lnTo>
                  <a:pt x="4406292" y="0"/>
                </a:lnTo>
                <a:lnTo>
                  <a:pt x="5393410" y="998536"/>
                </a:lnTo>
                <a:lnTo>
                  <a:pt x="1599309" y="4749253"/>
                </a:lnTo>
                <a:lnTo>
                  <a:pt x="0" y="4749253"/>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4" name="直接连接符 23"/>
          <p:cNvCxnSpPr/>
          <p:nvPr/>
        </p:nvCxnSpPr>
        <p:spPr>
          <a:xfrm>
            <a:off x="10003066" y="3597144"/>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931589" y="3637361"/>
            <a:ext cx="4073316" cy="4091244"/>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9195" y="7739065"/>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915" y="2996952"/>
            <a:ext cx="6308137" cy="1785104"/>
          </a:xfrm>
          <a:prstGeom prst="rect">
            <a:avLst/>
          </a:prstGeom>
          <a:noFill/>
        </p:spPr>
        <p:txBody>
          <a:bodyPr wrap="none" rtlCol="0">
            <a:spAutoFit/>
          </a:bodyPr>
          <a:lstStyle/>
          <a:p>
            <a:r>
              <a:rPr lang="en-US" altLang="zh-CN" sz="11000" b="1" dirty="0">
                <a:solidFill>
                  <a:srgbClr val="1557AE"/>
                </a:solidFill>
                <a:latin typeface="微软雅黑" pitchFamily="34" charset="-122"/>
                <a:ea typeface="微软雅黑" pitchFamily="34" charset="-122"/>
              </a:rPr>
              <a:t>THANKS</a:t>
            </a:r>
            <a:endParaRPr lang="zh-CN" altLang="en-US" sz="11000" b="1" dirty="0">
              <a:solidFill>
                <a:srgbClr val="1557AE"/>
              </a:solidFill>
              <a:latin typeface="微软雅黑" pitchFamily="34" charset="-122"/>
              <a:ea typeface="微软雅黑" pitchFamily="34" charset="-122"/>
            </a:endParaRPr>
          </a:p>
        </p:txBody>
      </p:sp>
      <p:sp>
        <p:nvSpPr>
          <p:cNvPr id="29" name="矩形 28"/>
          <p:cNvSpPr/>
          <p:nvPr/>
        </p:nvSpPr>
        <p:spPr>
          <a:xfrm>
            <a:off x="144926" y="5418897"/>
            <a:ext cx="2148345" cy="379656"/>
          </a:xfrm>
          <a:prstGeom prst="rect">
            <a:avLst/>
          </a:prstGeom>
          <a:effectLst/>
        </p:spPr>
        <p:txBody>
          <a:bodyPr wrap="none">
            <a:spAutoFit/>
          </a:bodyPr>
          <a:lstStyle/>
          <a:p>
            <a:r>
              <a:rPr lang="zh-CN" altLang="en-US" sz="1867" dirty="0">
                <a:solidFill>
                  <a:srgbClr val="1557AE"/>
                </a:solidFill>
                <a:latin typeface="微软雅黑" panose="020B0503020204020204" pitchFamily="34" charset="-122"/>
                <a:ea typeface="微软雅黑" panose="020B0503020204020204" pitchFamily="34" charset="-122"/>
              </a:rPr>
              <a:t>汇报人：张</a:t>
            </a:r>
            <a:r>
              <a:rPr lang="en-US" altLang="zh-CN" sz="1867" dirty="0">
                <a:solidFill>
                  <a:srgbClr val="1557AE"/>
                </a:solidFill>
                <a:latin typeface="微软雅黑" panose="020B0503020204020204" pitchFamily="34" charset="-122"/>
                <a:ea typeface="微软雅黑" panose="020B0503020204020204" pitchFamily="34" charset="-122"/>
              </a:rPr>
              <a:t>XXXXX</a:t>
            </a:r>
            <a:endParaRPr lang="zh-CN" altLang="en-US" sz="1867" dirty="0">
              <a:solidFill>
                <a:srgbClr val="1557AE"/>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333923" y="4833540"/>
            <a:ext cx="777988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33924" y="4814186"/>
            <a:ext cx="5502103" cy="4800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solidFill>
                <a:srgbClr val="1557AE"/>
              </a:solidFill>
            </a:endParaRPr>
          </a:p>
        </p:txBody>
      </p:sp>
      <p:sp>
        <p:nvSpPr>
          <p:cNvPr id="32" name="矩形 31"/>
          <p:cNvSpPr/>
          <p:nvPr/>
        </p:nvSpPr>
        <p:spPr>
          <a:xfrm>
            <a:off x="333923" y="4842833"/>
            <a:ext cx="5532284" cy="420564"/>
          </a:xfrm>
          <a:prstGeom prst="rect">
            <a:avLst/>
          </a:prstGeom>
          <a:noFill/>
          <a:ln>
            <a:noFill/>
          </a:ln>
          <a:effectLst/>
        </p:spPr>
        <p:txBody>
          <a:bodyPr wrap="none">
            <a:spAutoFit/>
          </a:bodyPr>
          <a:lstStyle/>
          <a:p>
            <a:r>
              <a:rPr lang="zh-CN" altLang="en-US" sz="2133" dirty="0">
                <a:solidFill>
                  <a:schemeClr val="bg1"/>
                </a:solidFill>
                <a:latin typeface="微软雅黑" panose="020B0503020204020204" pitchFamily="34" charset="-122"/>
                <a:ea typeface="微软雅黑" panose="020B0503020204020204" pitchFamily="34" charset="-122"/>
              </a:rPr>
              <a:t>工作总结    会议报告    商务演示    工作计划</a:t>
            </a:r>
          </a:p>
        </p:txBody>
      </p:sp>
    </p:spTree>
    <p:extLst>
      <p:ext uri="{BB962C8B-B14F-4D97-AF65-F5344CB8AC3E}">
        <p14:creationId xmlns:p14="http://schemas.microsoft.com/office/powerpoint/2010/main" val="2162230439"/>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20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nodeType="withEffect">
                                  <p:stCondLst>
                                    <p:cond delay="3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par>
                                <p:cTn id="29" presetID="31" presetClass="entr" presetSubtype="0" fill="hold" nodeType="withEffect">
                                  <p:stCondLst>
                                    <p:cond delay="40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200" fill="hold"/>
                                        <p:tgtEl>
                                          <p:spTgt spid="15"/>
                                        </p:tgtEl>
                                        <p:attrNameLst>
                                          <p:attrName>ppt_w</p:attrName>
                                        </p:attrNameLst>
                                      </p:cBhvr>
                                      <p:tavLst>
                                        <p:tav tm="0">
                                          <p:val>
                                            <p:fltVal val="0"/>
                                          </p:val>
                                        </p:tav>
                                        <p:tav tm="100000">
                                          <p:val>
                                            <p:strVal val="#ppt_w"/>
                                          </p:val>
                                        </p:tav>
                                      </p:tavLst>
                                    </p:anim>
                                    <p:anim calcmode="lin" valueType="num">
                                      <p:cBhvr>
                                        <p:cTn id="44" dur="1200" fill="hold"/>
                                        <p:tgtEl>
                                          <p:spTgt spid="15"/>
                                        </p:tgtEl>
                                        <p:attrNameLst>
                                          <p:attrName>ppt_h</p:attrName>
                                        </p:attrNameLst>
                                      </p:cBhvr>
                                      <p:tavLst>
                                        <p:tav tm="0">
                                          <p:val>
                                            <p:fltVal val="0"/>
                                          </p:val>
                                        </p:tav>
                                        <p:tav tm="100000">
                                          <p:val>
                                            <p:strVal val="#ppt_h"/>
                                          </p:val>
                                        </p:tav>
                                      </p:tavLst>
                                    </p:anim>
                                    <p:anim calcmode="lin" valueType="num">
                                      <p:cBhvr>
                                        <p:cTn id="45" dur="1200" fill="hold"/>
                                        <p:tgtEl>
                                          <p:spTgt spid="15"/>
                                        </p:tgtEl>
                                        <p:attrNameLst>
                                          <p:attrName>style.rotation</p:attrName>
                                        </p:attrNameLst>
                                      </p:cBhvr>
                                      <p:tavLst>
                                        <p:tav tm="0">
                                          <p:val>
                                            <p:fltVal val="90"/>
                                          </p:val>
                                        </p:tav>
                                        <p:tav tm="100000">
                                          <p:val>
                                            <p:fltVal val="0"/>
                                          </p:val>
                                        </p:tav>
                                      </p:tavLst>
                                    </p:anim>
                                    <p:animEffect transition="in" filter="fade">
                                      <p:cBhvr>
                                        <p:cTn id="46" dur="1200"/>
                                        <p:tgtEl>
                                          <p:spTgt spid="15"/>
                                        </p:tgtEl>
                                      </p:cBhvr>
                                    </p:animEffect>
                                  </p:childTnLst>
                                </p:cTn>
                              </p:par>
                              <p:par>
                                <p:cTn id="47" presetID="31" presetClass="entr" presetSubtype="0" fill="hold" grpId="0" nodeType="withEffect">
                                  <p:stCondLst>
                                    <p:cond delay="3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 calcmode="lin" valueType="num">
                                      <p:cBhvr>
                                        <p:cTn id="51" dur="1000" fill="hold"/>
                                        <p:tgtEl>
                                          <p:spTgt spid="16"/>
                                        </p:tgtEl>
                                        <p:attrNameLst>
                                          <p:attrName>style.rotation</p:attrName>
                                        </p:attrNameLst>
                                      </p:cBhvr>
                                      <p:tavLst>
                                        <p:tav tm="0">
                                          <p:val>
                                            <p:fltVal val="90"/>
                                          </p:val>
                                        </p:tav>
                                        <p:tav tm="100000">
                                          <p:val>
                                            <p:fltVal val="0"/>
                                          </p:val>
                                        </p:tav>
                                      </p:tavLst>
                                    </p:anim>
                                    <p:animEffect transition="in" filter="fade">
                                      <p:cBhvr>
                                        <p:cTn id="52" dur="1000"/>
                                        <p:tgtEl>
                                          <p:spTgt spid="16"/>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par>
                                <p:cTn id="59" presetID="31" presetClass="entr" presetSubtype="0" fill="hold" grpId="0" nodeType="withEffect">
                                  <p:stCondLst>
                                    <p:cond delay="70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fltVal val="0"/>
                                          </p:val>
                                        </p:tav>
                                        <p:tav tm="100000">
                                          <p:val>
                                            <p:strVal val="#ppt_w"/>
                                          </p:val>
                                        </p:tav>
                                      </p:tavLst>
                                    </p:anim>
                                    <p:anim calcmode="lin" valueType="num">
                                      <p:cBhvr>
                                        <p:cTn id="62" dur="1000" fill="hold"/>
                                        <p:tgtEl>
                                          <p:spTgt spid="18"/>
                                        </p:tgtEl>
                                        <p:attrNameLst>
                                          <p:attrName>ppt_h</p:attrName>
                                        </p:attrNameLst>
                                      </p:cBhvr>
                                      <p:tavLst>
                                        <p:tav tm="0">
                                          <p:val>
                                            <p:fltVal val="0"/>
                                          </p:val>
                                        </p:tav>
                                        <p:tav tm="100000">
                                          <p:val>
                                            <p:strVal val="#ppt_h"/>
                                          </p:val>
                                        </p:tav>
                                      </p:tavLst>
                                    </p:anim>
                                    <p:anim calcmode="lin" valueType="num">
                                      <p:cBhvr>
                                        <p:cTn id="63" dur="1000" fill="hold"/>
                                        <p:tgtEl>
                                          <p:spTgt spid="18"/>
                                        </p:tgtEl>
                                        <p:attrNameLst>
                                          <p:attrName>style.rotation</p:attrName>
                                        </p:attrNameLst>
                                      </p:cBhvr>
                                      <p:tavLst>
                                        <p:tav tm="0">
                                          <p:val>
                                            <p:fltVal val="90"/>
                                          </p:val>
                                        </p:tav>
                                        <p:tav tm="100000">
                                          <p:val>
                                            <p:fltVal val="0"/>
                                          </p:val>
                                        </p:tav>
                                      </p:tavLst>
                                    </p:anim>
                                    <p:animEffect transition="in" filter="fade">
                                      <p:cBhvr>
                                        <p:cTn id="64" dur="1000"/>
                                        <p:tgtEl>
                                          <p:spTgt spid="18"/>
                                        </p:tgtEl>
                                      </p:cBhvr>
                                    </p:animEffect>
                                  </p:childTnLst>
                                </p:cTn>
                              </p:par>
                              <p:par>
                                <p:cTn id="65" presetID="31" presetClass="entr" presetSubtype="0" fill="hold" grpId="0" nodeType="withEffect">
                                  <p:stCondLst>
                                    <p:cond delay="20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1000" fill="hold"/>
                                        <p:tgtEl>
                                          <p:spTgt spid="20"/>
                                        </p:tgtEl>
                                        <p:attrNameLst>
                                          <p:attrName>ppt_w</p:attrName>
                                        </p:attrNameLst>
                                      </p:cBhvr>
                                      <p:tavLst>
                                        <p:tav tm="0">
                                          <p:val>
                                            <p:fltVal val="0"/>
                                          </p:val>
                                        </p:tav>
                                        <p:tav tm="100000">
                                          <p:val>
                                            <p:strVal val="#ppt_w"/>
                                          </p:val>
                                        </p:tav>
                                      </p:tavLst>
                                    </p:anim>
                                    <p:anim calcmode="lin" valueType="num">
                                      <p:cBhvr>
                                        <p:cTn id="74" dur="1000" fill="hold"/>
                                        <p:tgtEl>
                                          <p:spTgt spid="20"/>
                                        </p:tgtEl>
                                        <p:attrNameLst>
                                          <p:attrName>ppt_h</p:attrName>
                                        </p:attrNameLst>
                                      </p:cBhvr>
                                      <p:tavLst>
                                        <p:tav tm="0">
                                          <p:val>
                                            <p:fltVal val="0"/>
                                          </p:val>
                                        </p:tav>
                                        <p:tav tm="100000">
                                          <p:val>
                                            <p:strVal val="#ppt_h"/>
                                          </p:val>
                                        </p:tav>
                                      </p:tavLst>
                                    </p:anim>
                                    <p:anim calcmode="lin" valueType="num">
                                      <p:cBhvr>
                                        <p:cTn id="75" dur="1000" fill="hold"/>
                                        <p:tgtEl>
                                          <p:spTgt spid="20"/>
                                        </p:tgtEl>
                                        <p:attrNameLst>
                                          <p:attrName>style.rotation</p:attrName>
                                        </p:attrNameLst>
                                      </p:cBhvr>
                                      <p:tavLst>
                                        <p:tav tm="0">
                                          <p:val>
                                            <p:fltVal val="90"/>
                                          </p:val>
                                        </p:tav>
                                        <p:tav tm="100000">
                                          <p:val>
                                            <p:fltVal val="0"/>
                                          </p:val>
                                        </p:tav>
                                      </p:tavLst>
                                    </p:anim>
                                    <p:animEffect transition="in" filter="fade">
                                      <p:cBhvr>
                                        <p:cTn id="76" dur="1000"/>
                                        <p:tgtEl>
                                          <p:spTgt spid="20"/>
                                        </p:tgtEl>
                                      </p:cBhvr>
                                    </p:animEffect>
                                  </p:childTnLst>
                                </p:cTn>
                              </p:par>
                              <p:par>
                                <p:cTn id="77" presetID="31" presetClass="entr" presetSubtype="0" fill="hold" grpId="0" nodeType="withEffect">
                                  <p:stCondLst>
                                    <p:cond delay="300"/>
                                  </p:stCondLst>
                                  <p:childTnLst>
                                    <p:set>
                                      <p:cBhvr>
                                        <p:cTn id="78" dur="1" fill="hold">
                                          <p:stCondLst>
                                            <p:cond delay="0"/>
                                          </p:stCondLst>
                                        </p:cTn>
                                        <p:tgtEl>
                                          <p:spTgt spid="21"/>
                                        </p:tgtEl>
                                        <p:attrNameLst>
                                          <p:attrName>style.visibility</p:attrName>
                                        </p:attrNameLst>
                                      </p:cBhvr>
                                      <p:to>
                                        <p:strVal val="visible"/>
                                      </p:to>
                                    </p:set>
                                    <p:anim calcmode="lin" valueType="num">
                                      <p:cBhvr>
                                        <p:cTn id="79" dur="1000" fill="hold"/>
                                        <p:tgtEl>
                                          <p:spTgt spid="21"/>
                                        </p:tgtEl>
                                        <p:attrNameLst>
                                          <p:attrName>ppt_w</p:attrName>
                                        </p:attrNameLst>
                                      </p:cBhvr>
                                      <p:tavLst>
                                        <p:tav tm="0">
                                          <p:val>
                                            <p:fltVal val="0"/>
                                          </p:val>
                                        </p:tav>
                                        <p:tav tm="100000">
                                          <p:val>
                                            <p:strVal val="#ppt_w"/>
                                          </p:val>
                                        </p:tav>
                                      </p:tavLst>
                                    </p:anim>
                                    <p:anim calcmode="lin" valueType="num">
                                      <p:cBhvr>
                                        <p:cTn id="80" dur="1000" fill="hold"/>
                                        <p:tgtEl>
                                          <p:spTgt spid="21"/>
                                        </p:tgtEl>
                                        <p:attrNameLst>
                                          <p:attrName>ppt_h</p:attrName>
                                        </p:attrNameLst>
                                      </p:cBhvr>
                                      <p:tavLst>
                                        <p:tav tm="0">
                                          <p:val>
                                            <p:fltVal val="0"/>
                                          </p:val>
                                        </p:tav>
                                        <p:tav tm="100000">
                                          <p:val>
                                            <p:strVal val="#ppt_h"/>
                                          </p:val>
                                        </p:tav>
                                      </p:tavLst>
                                    </p:anim>
                                    <p:anim calcmode="lin" valueType="num">
                                      <p:cBhvr>
                                        <p:cTn id="81" dur="1000" fill="hold"/>
                                        <p:tgtEl>
                                          <p:spTgt spid="21"/>
                                        </p:tgtEl>
                                        <p:attrNameLst>
                                          <p:attrName>style.rotation</p:attrName>
                                        </p:attrNameLst>
                                      </p:cBhvr>
                                      <p:tavLst>
                                        <p:tav tm="0">
                                          <p:val>
                                            <p:fltVal val="90"/>
                                          </p:val>
                                        </p:tav>
                                        <p:tav tm="100000">
                                          <p:val>
                                            <p:fltVal val="0"/>
                                          </p:val>
                                        </p:tav>
                                      </p:tavLst>
                                    </p:anim>
                                    <p:animEffect transition="in" filter="fade">
                                      <p:cBhvr>
                                        <p:cTn id="82" dur="1000"/>
                                        <p:tgtEl>
                                          <p:spTgt spid="21"/>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1000" fill="hold"/>
                                        <p:tgtEl>
                                          <p:spTgt spid="22"/>
                                        </p:tgtEl>
                                        <p:attrNameLst>
                                          <p:attrName>ppt_w</p:attrName>
                                        </p:attrNameLst>
                                      </p:cBhvr>
                                      <p:tavLst>
                                        <p:tav tm="0">
                                          <p:val>
                                            <p:fltVal val="0"/>
                                          </p:val>
                                        </p:tav>
                                        <p:tav tm="100000">
                                          <p:val>
                                            <p:strVal val="#ppt_w"/>
                                          </p:val>
                                        </p:tav>
                                      </p:tavLst>
                                    </p:anim>
                                    <p:anim calcmode="lin" valueType="num">
                                      <p:cBhvr>
                                        <p:cTn id="86" dur="1000" fill="hold"/>
                                        <p:tgtEl>
                                          <p:spTgt spid="22"/>
                                        </p:tgtEl>
                                        <p:attrNameLst>
                                          <p:attrName>ppt_h</p:attrName>
                                        </p:attrNameLst>
                                      </p:cBhvr>
                                      <p:tavLst>
                                        <p:tav tm="0">
                                          <p:val>
                                            <p:fltVal val="0"/>
                                          </p:val>
                                        </p:tav>
                                        <p:tav tm="100000">
                                          <p:val>
                                            <p:strVal val="#ppt_h"/>
                                          </p:val>
                                        </p:tav>
                                      </p:tavLst>
                                    </p:anim>
                                    <p:anim calcmode="lin" valueType="num">
                                      <p:cBhvr>
                                        <p:cTn id="87" dur="1000" fill="hold"/>
                                        <p:tgtEl>
                                          <p:spTgt spid="22"/>
                                        </p:tgtEl>
                                        <p:attrNameLst>
                                          <p:attrName>style.rotation</p:attrName>
                                        </p:attrNameLst>
                                      </p:cBhvr>
                                      <p:tavLst>
                                        <p:tav tm="0">
                                          <p:val>
                                            <p:fltVal val="90"/>
                                          </p:val>
                                        </p:tav>
                                        <p:tav tm="100000">
                                          <p:val>
                                            <p:fltVal val="0"/>
                                          </p:val>
                                        </p:tav>
                                      </p:tavLst>
                                    </p:anim>
                                    <p:animEffect transition="in" filter="fade">
                                      <p:cBhvr>
                                        <p:cTn id="88" dur="1000"/>
                                        <p:tgtEl>
                                          <p:spTgt spid="22"/>
                                        </p:tgtEl>
                                      </p:cBhvr>
                                    </p:animEffect>
                                  </p:childTnLst>
                                </p:cTn>
                              </p:par>
                            </p:childTnLst>
                          </p:cTn>
                        </p:par>
                        <p:par>
                          <p:cTn id="89" fill="hold">
                            <p:stCondLst>
                              <p:cond delay="1700"/>
                            </p:stCondLst>
                            <p:childTnLst>
                              <p:par>
                                <p:cTn id="90" presetID="42" presetClass="entr" presetSubtype="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1000"/>
                                        <p:tgtEl>
                                          <p:spTgt spid="23"/>
                                        </p:tgtEl>
                                      </p:cBhvr>
                                    </p:animEffect>
                                    <p:anim calcmode="lin" valueType="num">
                                      <p:cBhvr>
                                        <p:cTn id="93" dur="1000" fill="hold"/>
                                        <p:tgtEl>
                                          <p:spTgt spid="23"/>
                                        </p:tgtEl>
                                        <p:attrNameLst>
                                          <p:attrName>ppt_x</p:attrName>
                                        </p:attrNameLst>
                                      </p:cBhvr>
                                      <p:tavLst>
                                        <p:tav tm="0">
                                          <p:val>
                                            <p:strVal val="#ppt_x"/>
                                          </p:val>
                                        </p:tav>
                                        <p:tav tm="100000">
                                          <p:val>
                                            <p:strVal val="#ppt_x"/>
                                          </p:val>
                                        </p:tav>
                                      </p:tavLst>
                                    </p:anim>
                                    <p:anim calcmode="lin" valueType="num">
                                      <p:cBhvr>
                                        <p:cTn id="94" dur="1000" fill="hold"/>
                                        <p:tgtEl>
                                          <p:spTgt spid="23"/>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1000"/>
                                        <p:tgtEl>
                                          <p:spTgt spid="25"/>
                                        </p:tgtEl>
                                      </p:cBhvr>
                                    </p:animEffect>
                                    <p:anim calcmode="lin" valueType="num">
                                      <p:cBhvr>
                                        <p:cTn id="98" dur="1000" fill="hold"/>
                                        <p:tgtEl>
                                          <p:spTgt spid="25"/>
                                        </p:tgtEl>
                                        <p:attrNameLst>
                                          <p:attrName>ppt_x</p:attrName>
                                        </p:attrNameLst>
                                      </p:cBhvr>
                                      <p:tavLst>
                                        <p:tav tm="0">
                                          <p:val>
                                            <p:strVal val="#ppt_x"/>
                                          </p:val>
                                        </p:tav>
                                        <p:tav tm="100000">
                                          <p:val>
                                            <p:strVal val="#ppt_x"/>
                                          </p:val>
                                        </p:tav>
                                      </p:tavLst>
                                    </p:anim>
                                    <p:anim calcmode="lin" valueType="num">
                                      <p:cBhvr>
                                        <p:cTn id="99" dur="1000" fill="hold"/>
                                        <p:tgtEl>
                                          <p:spTgt spid="25"/>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1000"/>
                                        <p:tgtEl>
                                          <p:spTgt spid="24"/>
                                        </p:tgtEl>
                                      </p:cBhvr>
                                    </p:animEffect>
                                    <p:anim calcmode="lin" valueType="num">
                                      <p:cBhvr>
                                        <p:cTn id="103" dur="1000" fill="hold"/>
                                        <p:tgtEl>
                                          <p:spTgt spid="24"/>
                                        </p:tgtEl>
                                        <p:attrNameLst>
                                          <p:attrName>ppt_x</p:attrName>
                                        </p:attrNameLst>
                                      </p:cBhvr>
                                      <p:tavLst>
                                        <p:tav tm="0">
                                          <p:val>
                                            <p:strVal val="#ppt_x"/>
                                          </p:val>
                                        </p:tav>
                                        <p:tav tm="100000">
                                          <p:val>
                                            <p:strVal val="#ppt_x"/>
                                          </p:val>
                                        </p:tav>
                                      </p:tavLst>
                                    </p:anim>
                                    <p:anim calcmode="lin" valueType="num">
                                      <p:cBhvr>
                                        <p:cTn id="104" dur="1000" fill="hold"/>
                                        <p:tgtEl>
                                          <p:spTgt spid="24"/>
                                        </p:tgtEl>
                                        <p:attrNameLst>
                                          <p:attrName>ppt_y</p:attrName>
                                        </p:attrNameLst>
                                      </p:cBhvr>
                                      <p:tavLst>
                                        <p:tav tm="0">
                                          <p:val>
                                            <p:strVal val="#ppt_y+.1"/>
                                          </p:val>
                                        </p:tav>
                                        <p:tav tm="100000">
                                          <p:val>
                                            <p:strVal val="#ppt_y"/>
                                          </p:val>
                                        </p:tav>
                                      </p:tavLst>
                                    </p:anim>
                                  </p:childTnLst>
                                </p:cTn>
                              </p:par>
                            </p:childTnLst>
                          </p:cTn>
                        </p:par>
                        <p:par>
                          <p:cTn id="105" fill="hold">
                            <p:stCondLst>
                              <p:cond delay="2700"/>
                            </p:stCondLst>
                            <p:childTnLst>
                              <p:par>
                                <p:cTn id="106" presetID="2" presetClass="entr" presetSubtype="4"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 calcmode="lin" valueType="num">
                                      <p:cBhvr additive="base">
                                        <p:cTn id="108" dur="500" fill="hold"/>
                                        <p:tgtEl>
                                          <p:spTgt spid="27"/>
                                        </p:tgtEl>
                                        <p:attrNameLst>
                                          <p:attrName>ppt_x</p:attrName>
                                        </p:attrNameLst>
                                      </p:cBhvr>
                                      <p:tavLst>
                                        <p:tav tm="0">
                                          <p:val>
                                            <p:strVal val="#ppt_x"/>
                                          </p:val>
                                        </p:tav>
                                        <p:tav tm="100000">
                                          <p:val>
                                            <p:strVal val="#ppt_x"/>
                                          </p:val>
                                        </p:tav>
                                      </p:tavLst>
                                    </p:anim>
                                    <p:anim calcmode="lin" valueType="num">
                                      <p:cBhvr additive="base">
                                        <p:cTn id="109" dur="500" fill="hold"/>
                                        <p:tgtEl>
                                          <p:spTgt spid="27"/>
                                        </p:tgtEl>
                                        <p:attrNameLst>
                                          <p:attrName>ppt_y</p:attrName>
                                        </p:attrNameLst>
                                      </p:cBhvr>
                                      <p:tavLst>
                                        <p:tav tm="0">
                                          <p:val>
                                            <p:strVal val="1+#ppt_h/2"/>
                                          </p:val>
                                        </p:tav>
                                        <p:tav tm="100000">
                                          <p:val>
                                            <p:strVal val="#ppt_y"/>
                                          </p:val>
                                        </p:tav>
                                      </p:tavLst>
                                    </p:anim>
                                  </p:childTnLst>
                                </p:cTn>
                              </p:par>
                            </p:childTnLst>
                          </p:cTn>
                        </p:par>
                        <p:par>
                          <p:cTn id="110" fill="hold">
                            <p:stCondLst>
                              <p:cond delay="3200"/>
                            </p:stCondLst>
                            <p:childTnLst>
                              <p:par>
                                <p:cTn id="111" presetID="2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wipe(left)">
                                      <p:cBhvr>
                                        <p:cTn id="113" dur="500"/>
                                        <p:tgtEl>
                                          <p:spTgt spid="30"/>
                                        </p:tgtEl>
                                      </p:cBhvr>
                                    </p:animEffect>
                                  </p:childTnLst>
                                </p:cTn>
                              </p:par>
                            </p:childTnLst>
                          </p:cTn>
                        </p:par>
                        <p:par>
                          <p:cTn id="114" fill="hold">
                            <p:stCondLst>
                              <p:cond delay="3700"/>
                            </p:stCondLst>
                            <p:childTnLst>
                              <p:par>
                                <p:cTn id="115" presetID="22" presetClass="entr" presetSubtype="2"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wipe(right)">
                                      <p:cBhvr>
                                        <p:cTn id="117" dur="500"/>
                                        <p:tgtEl>
                                          <p:spTgt spid="31"/>
                                        </p:tgtEl>
                                      </p:cBhvr>
                                    </p:animEffect>
                                  </p:childTnLst>
                                </p:cTn>
                              </p:par>
                            </p:childTnLst>
                          </p:cTn>
                        </p:par>
                        <p:par>
                          <p:cTn id="118" fill="hold">
                            <p:stCondLst>
                              <p:cond delay="4200"/>
                            </p:stCondLst>
                            <p:childTnLst>
                              <p:par>
                                <p:cTn id="119" presetID="53" presetClass="entr" presetSubtype="16" fill="hold" grpId="0" nodeType="afterEffect">
                                  <p:stCondLst>
                                    <p:cond delay="0"/>
                                  </p:stCondLst>
                                  <p:childTnLst>
                                    <p:set>
                                      <p:cBhvr>
                                        <p:cTn id="120" dur="1" fill="hold">
                                          <p:stCondLst>
                                            <p:cond delay="0"/>
                                          </p:stCondLst>
                                        </p:cTn>
                                        <p:tgtEl>
                                          <p:spTgt spid="32"/>
                                        </p:tgtEl>
                                        <p:attrNameLst>
                                          <p:attrName>style.visibility</p:attrName>
                                        </p:attrNameLst>
                                      </p:cBhvr>
                                      <p:to>
                                        <p:strVal val="visible"/>
                                      </p:to>
                                    </p:set>
                                    <p:anim calcmode="lin" valueType="num">
                                      <p:cBhvr>
                                        <p:cTn id="121" dur="500" fill="hold"/>
                                        <p:tgtEl>
                                          <p:spTgt spid="32"/>
                                        </p:tgtEl>
                                        <p:attrNameLst>
                                          <p:attrName>ppt_w</p:attrName>
                                        </p:attrNameLst>
                                      </p:cBhvr>
                                      <p:tavLst>
                                        <p:tav tm="0">
                                          <p:val>
                                            <p:fltVal val="0"/>
                                          </p:val>
                                        </p:tav>
                                        <p:tav tm="100000">
                                          <p:val>
                                            <p:strVal val="#ppt_w"/>
                                          </p:val>
                                        </p:tav>
                                      </p:tavLst>
                                    </p:anim>
                                    <p:anim calcmode="lin" valueType="num">
                                      <p:cBhvr>
                                        <p:cTn id="122" dur="500" fill="hold"/>
                                        <p:tgtEl>
                                          <p:spTgt spid="32"/>
                                        </p:tgtEl>
                                        <p:attrNameLst>
                                          <p:attrName>ppt_h</p:attrName>
                                        </p:attrNameLst>
                                      </p:cBhvr>
                                      <p:tavLst>
                                        <p:tav tm="0">
                                          <p:val>
                                            <p:fltVal val="0"/>
                                          </p:val>
                                        </p:tav>
                                        <p:tav tm="100000">
                                          <p:val>
                                            <p:strVal val="#ppt_h"/>
                                          </p:val>
                                        </p:tav>
                                      </p:tavLst>
                                    </p:anim>
                                    <p:animEffect transition="in" filter="fade">
                                      <p:cBhvr>
                                        <p:cTn id="123" dur="500"/>
                                        <p:tgtEl>
                                          <p:spTgt spid="32"/>
                                        </p:tgtEl>
                                      </p:cBhvr>
                                    </p:animEffect>
                                  </p:childTnLst>
                                </p:cTn>
                              </p:par>
                            </p:childTnLst>
                          </p:cTn>
                        </p:par>
                        <p:par>
                          <p:cTn id="124" fill="hold">
                            <p:stCondLst>
                              <p:cond delay="4700"/>
                            </p:stCondLst>
                            <p:childTnLst>
                              <p:par>
                                <p:cTn id="125" presetID="47" presetClass="entr" presetSubtype="0"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p:bldP spid="29" grpId="0"/>
      <p:bldP spid="31" grpId="0" animBg="1"/>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3101" y="2946261"/>
            <a:ext cx="597055"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839" y="2949868"/>
            <a:ext cx="9362337"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5"/>
            <a:ext cx="9314701"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4702" y="2178055"/>
            <a:ext cx="853923"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2504" y="3921025"/>
            <a:ext cx="6908208"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541" y="3998512"/>
            <a:ext cx="3429465" cy="1015873"/>
          </a:xfrm>
          <a:prstGeom prst="rect">
            <a:avLst/>
          </a:prstGeom>
        </p:spPr>
      </p:pic>
    </p:spTree>
    <p:extLst>
      <p:ext uri="{BB962C8B-B14F-4D97-AF65-F5344CB8AC3E}">
        <p14:creationId xmlns:p14="http://schemas.microsoft.com/office/powerpoint/2010/main" val="303161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extLst>
              <a:ext uri="{BEBA8EAE-BF5A-486C-A8C5-ECC9F3942E4B}">
                <a14:imgProps xmlns:a14="http://schemas.microsoft.com/office/drawing/2010/main">
                  <a14:imgLayer r:embed="rId4">
                    <a14:imgEffect>
                      <a14:brightnessContrast bright="700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1875588" y="1700808"/>
            <a:ext cx="8444000" cy="368335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417067" y="908720"/>
            <a:ext cx="1728192" cy="1728192"/>
            <a:chOff x="1417067" y="908720"/>
            <a:chExt cx="1728192" cy="1728192"/>
          </a:xfrm>
        </p:grpSpPr>
        <p:grpSp>
          <p:nvGrpSpPr>
            <p:cNvPr id="4" name="组合 3"/>
            <p:cNvGrpSpPr/>
            <p:nvPr/>
          </p:nvGrpSpPr>
          <p:grpSpPr>
            <a:xfrm>
              <a:off x="1417067" y="908720"/>
              <a:ext cx="1728192" cy="17281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 name="椭圆 4"/>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 name="椭圆 5"/>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sp>
          <p:nvSpPr>
            <p:cNvPr id="7" name="TextBox 7"/>
            <p:cNvSpPr>
              <a:spLocks noChangeArrowheads="1"/>
            </p:cNvSpPr>
            <p:nvPr/>
          </p:nvSpPr>
          <p:spPr bwMode="auto">
            <a:xfrm>
              <a:off x="1489075" y="1340768"/>
              <a:ext cx="1487074" cy="83099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5400" b="1" dirty="0">
                  <a:solidFill>
                    <a:srgbClr val="0070C0"/>
                  </a:solidFill>
                  <a:latin typeface="Impact MT Std" pitchFamily="34" charset="0"/>
                  <a:ea typeface="微软雅黑" pitchFamily="34" charset="-122"/>
                  <a:sym typeface="微软雅黑" pitchFamily="34" charset="-122"/>
                </a:rPr>
                <a:t>1</a:t>
              </a:r>
              <a:endParaRPr lang="zh-CN" altLang="en-US" sz="5400" b="1" dirty="0">
                <a:solidFill>
                  <a:srgbClr val="0070C0"/>
                </a:solidFill>
                <a:latin typeface="Impact MT Std" pitchFamily="34" charset="0"/>
                <a:ea typeface="微软雅黑" pitchFamily="34" charset="-122"/>
                <a:sym typeface="微软雅黑" pitchFamily="34" charset="-122"/>
              </a:endParaRPr>
            </a:p>
          </p:txBody>
        </p:sp>
      </p:grpSp>
      <p:sp>
        <p:nvSpPr>
          <p:cNvPr id="27" name="TextBox 7"/>
          <p:cNvSpPr>
            <a:spLocks noChangeArrowheads="1"/>
          </p:cNvSpPr>
          <p:nvPr/>
        </p:nvSpPr>
        <p:spPr bwMode="auto">
          <a:xfrm>
            <a:off x="3505299" y="1773977"/>
            <a:ext cx="36724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3200" b="1" dirty="0">
                <a:solidFill>
                  <a:srgbClr val="0070C0"/>
                </a:solidFill>
                <a:latin typeface="微软雅黑" pitchFamily="34" charset="-122"/>
                <a:ea typeface="微软雅黑" pitchFamily="34" charset="-122"/>
                <a:sym typeface="微软雅黑" pitchFamily="34" charset="-122"/>
              </a:rPr>
              <a:t>年度工作概况</a:t>
            </a:r>
          </a:p>
        </p:txBody>
      </p:sp>
      <p:grpSp>
        <p:nvGrpSpPr>
          <p:cNvPr id="37" name="组合 36"/>
          <p:cNvGrpSpPr/>
          <p:nvPr/>
        </p:nvGrpSpPr>
        <p:grpSpPr>
          <a:xfrm>
            <a:off x="3505299" y="2420888"/>
            <a:ext cx="1386661" cy="215444"/>
            <a:chOff x="3505299" y="2420888"/>
            <a:chExt cx="1386661" cy="215444"/>
          </a:xfrm>
        </p:grpSpPr>
        <p:sp>
          <p:nvSpPr>
            <p:cNvPr id="2" name="等腰三角形 1"/>
            <p:cNvSpPr/>
            <p:nvPr/>
          </p:nvSpPr>
          <p:spPr>
            <a:xfrm rot="5400000">
              <a:off x="3505299"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28" name="TextBox 7"/>
            <p:cNvSpPr>
              <a:spLocks noChangeArrowheads="1"/>
            </p:cNvSpPr>
            <p:nvPr/>
          </p:nvSpPr>
          <p:spPr bwMode="auto">
            <a:xfrm>
              <a:off x="3748216"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年度工作概述</a:t>
              </a:r>
            </a:p>
          </p:txBody>
        </p:sp>
      </p:grpSp>
      <p:grpSp>
        <p:nvGrpSpPr>
          <p:cNvPr id="38" name="组合 37"/>
          <p:cNvGrpSpPr/>
          <p:nvPr/>
        </p:nvGrpSpPr>
        <p:grpSpPr>
          <a:xfrm>
            <a:off x="5017467" y="2420888"/>
            <a:ext cx="1386661" cy="215444"/>
            <a:chOff x="5017467" y="2420888"/>
            <a:chExt cx="1386661" cy="215444"/>
          </a:xfrm>
        </p:grpSpPr>
        <p:sp>
          <p:nvSpPr>
            <p:cNvPr id="29" name="等腰三角形 28"/>
            <p:cNvSpPr/>
            <p:nvPr/>
          </p:nvSpPr>
          <p:spPr>
            <a:xfrm rot="5400000">
              <a:off x="5017467"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30" name="TextBox 7"/>
            <p:cNvSpPr>
              <a:spLocks noChangeArrowheads="1"/>
            </p:cNvSpPr>
            <p:nvPr/>
          </p:nvSpPr>
          <p:spPr bwMode="auto">
            <a:xfrm>
              <a:off x="5260384"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具体工作明细</a:t>
              </a:r>
            </a:p>
          </p:txBody>
        </p:sp>
      </p:grpSp>
      <p:grpSp>
        <p:nvGrpSpPr>
          <p:cNvPr id="39" name="组合 38"/>
          <p:cNvGrpSpPr/>
          <p:nvPr/>
        </p:nvGrpSpPr>
        <p:grpSpPr>
          <a:xfrm>
            <a:off x="3505299" y="2709500"/>
            <a:ext cx="1386661" cy="215444"/>
            <a:chOff x="3505299" y="2709500"/>
            <a:chExt cx="1386661" cy="215444"/>
          </a:xfrm>
        </p:grpSpPr>
        <p:sp>
          <p:nvSpPr>
            <p:cNvPr id="31" name="等腰三角形 30"/>
            <p:cNvSpPr/>
            <p:nvPr/>
          </p:nvSpPr>
          <p:spPr>
            <a:xfrm rot="5400000">
              <a:off x="3505299"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32" name="TextBox 7"/>
            <p:cNvSpPr>
              <a:spLocks noChangeArrowheads="1"/>
            </p:cNvSpPr>
            <p:nvPr/>
          </p:nvSpPr>
          <p:spPr bwMode="auto">
            <a:xfrm>
              <a:off x="3748216"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重点工作回顾</a:t>
              </a:r>
            </a:p>
          </p:txBody>
        </p:sp>
      </p:grpSp>
      <p:grpSp>
        <p:nvGrpSpPr>
          <p:cNvPr id="40" name="组合 39"/>
          <p:cNvGrpSpPr/>
          <p:nvPr/>
        </p:nvGrpSpPr>
        <p:grpSpPr>
          <a:xfrm>
            <a:off x="5017467" y="2709500"/>
            <a:ext cx="1386661" cy="215444"/>
            <a:chOff x="5017467" y="2709500"/>
            <a:chExt cx="1386661" cy="215444"/>
          </a:xfrm>
        </p:grpSpPr>
        <p:sp>
          <p:nvSpPr>
            <p:cNvPr id="33" name="等腰三角形 32"/>
            <p:cNvSpPr/>
            <p:nvPr/>
          </p:nvSpPr>
          <p:spPr>
            <a:xfrm rot="5400000">
              <a:off x="5017467"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34" name="TextBox 7"/>
            <p:cNvSpPr>
              <a:spLocks noChangeArrowheads="1"/>
            </p:cNvSpPr>
            <p:nvPr/>
          </p:nvSpPr>
          <p:spPr bwMode="auto">
            <a:xfrm>
              <a:off x="5260384"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四项工作概述</a:t>
              </a:r>
            </a:p>
          </p:txBody>
        </p:sp>
      </p:grpSp>
      <p:sp>
        <p:nvSpPr>
          <p:cNvPr id="35" name="TextBox 7"/>
          <p:cNvSpPr>
            <a:spLocks noChangeArrowheads="1"/>
          </p:cNvSpPr>
          <p:nvPr/>
        </p:nvSpPr>
        <p:spPr bwMode="auto">
          <a:xfrm>
            <a:off x="2281163" y="3218200"/>
            <a:ext cx="771000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a:t>
            </a: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在此输入章节详细文字介绍，表达主题的含义合图表的意义在此输入章节详细文字介绍，表达主题的含义合图表的意义。</a:t>
            </a:r>
          </a:p>
        </p:txBody>
      </p:sp>
      <p:sp>
        <p:nvSpPr>
          <p:cNvPr id="41" name="TextBox 40"/>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grpSp>
        <p:nvGrpSpPr>
          <p:cNvPr id="42" name="组合 41"/>
          <p:cNvGrpSpPr/>
          <p:nvPr/>
        </p:nvGrpSpPr>
        <p:grpSpPr>
          <a:xfrm>
            <a:off x="11204670" y="520051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3" name="椭圆 4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5" name="组合 44"/>
          <p:cNvGrpSpPr/>
          <p:nvPr/>
        </p:nvGrpSpPr>
        <p:grpSpPr>
          <a:xfrm>
            <a:off x="10988646" y="5906906"/>
            <a:ext cx="360040" cy="36004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6" name="椭圆 45"/>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8" name="组合 47"/>
          <p:cNvGrpSpPr/>
          <p:nvPr/>
        </p:nvGrpSpPr>
        <p:grpSpPr>
          <a:xfrm>
            <a:off x="8779671" y="5243790"/>
            <a:ext cx="946294" cy="94629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9" name="椭圆 48"/>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 name="组合 50"/>
          <p:cNvGrpSpPr/>
          <p:nvPr/>
        </p:nvGrpSpPr>
        <p:grpSpPr>
          <a:xfrm>
            <a:off x="9914011" y="6294324"/>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2" name="椭圆 51"/>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4" name="组合 53"/>
          <p:cNvGrpSpPr/>
          <p:nvPr/>
        </p:nvGrpSpPr>
        <p:grpSpPr>
          <a:xfrm>
            <a:off x="10597315" y="422692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5" name="椭圆 54"/>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7" name="组合 56"/>
          <p:cNvGrpSpPr/>
          <p:nvPr/>
        </p:nvGrpSpPr>
        <p:grpSpPr>
          <a:xfrm>
            <a:off x="10929051" y="5040912"/>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8" name="椭圆 57"/>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30576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1000"/>
                                        <p:tgtEl>
                                          <p:spTgt spid="36"/>
                                        </p:tgtEl>
                                      </p:cBhvr>
                                    </p:animEffect>
                                    <p:anim calcmode="lin" valueType="num">
                                      <p:cBhvr>
                                        <p:cTn id="12" dur="1000" fill="hold"/>
                                        <p:tgtEl>
                                          <p:spTgt spid="36"/>
                                        </p:tgtEl>
                                        <p:attrNameLst>
                                          <p:attrName>ppt_x</p:attrName>
                                        </p:attrNameLst>
                                      </p:cBhvr>
                                      <p:tavLst>
                                        <p:tav tm="0">
                                          <p:val>
                                            <p:strVal val="#ppt_x"/>
                                          </p:val>
                                        </p:tav>
                                        <p:tav tm="100000">
                                          <p:val>
                                            <p:strVal val="#ppt_x"/>
                                          </p:val>
                                        </p:tav>
                                      </p:tavLst>
                                    </p:anim>
                                    <p:anim calcmode="lin" valueType="num">
                                      <p:cBhvr>
                                        <p:cTn id="13" dur="1000" fill="hold"/>
                                        <p:tgtEl>
                                          <p:spTgt spid="36"/>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childTnLst>
                          </p:cTn>
                        </p:par>
                        <p:par>
                          <p:cTn id="25" fill="hold">
                            <p:stCondLst>
                              <p:cond delay="4500"/>
                            </p:stCondLst>
                            <p:childTnLst>
                              <p:par>
                                <p:cTn id="26" presetID="2" presetClass="entr" presetSubtype="8"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0-#ppt_w/2"/>
                                          </p:val>
                                        </p:tav>
                                        <p:tav tm="100000">
                                          <p:val>
                                            <p:strVal val="#ppt_x"/>
                                          </p:val>
                                        </p:tav>
                                      </p:tavLst>
                                    </p:anim>
                                    <p:anim calcmode="lin" valueType="num">
                                      <p:cBhvr additive="base">
                                        <p:cTn id="29" dur="500" fill="hold"/>
                                        <p:tgtEl>
                                          <p:spTgt spid="38"/>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0-#ppt_w/2"/>
                                          </p:val>
                                        </p:tav>
                                        <p:tav tm="100000">
                                          <p:val>
                                            <p:strVal val="#ppt_x"/>
                                          </p:val>
                                        </p:tav>
                                      </p:tavLst>
                                    </p:anim>
                                    <p:anim calcmode="lin" valueType="num">
                                      <p:cBhvr additive="base">
                                        <p:cTn id="34" dur="500" fill="hold"/>
                                        <p:tgtEl>
                                          <p:spTgt spid="39"/>
                                        </p:tgtEl>
                                        <p:attrNameLst>
                                          <p:attrName>ppt_y</p:attrName>
                                        </p:attrNameLst>
                                      </p:cBhvr>
                                      <p:tavLst>
                                        <p:tav tm="0">
                                          <p:val>
                                            <p:strVal val="#ppt_y"/>
                                          </p:val>
                                        </p:tav>
                                        <p:tav tm="100000">
                                          <p:val>
                                            <p:strVal val="#ppt_y"/>
                                          </p:val>
                                        </p:tav>
                                      </p:tavLst>
                                    </p:anim>
                                  </p:childTnLst>
                                </p:cTn>
                              </p:par>
                            </p:childTnLst>
                          </p:cTn>
                        </p:par>
                        <p:par>
                          <p:cTn id="35" fill="hold">
                            <p:stCondLst>
                              <p:cond delay="5500"/>
                            </p:stCondLst>
                            <p:childTnLst>
                              <p:par>
                                <p:cTn id="36" presetID="2" presetClass="entr" presetSubtype="8" fill="hold"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0-#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par>
                                <p:cTn id="46" presetID="2" presetClass="entr" presetSubtype="6" fill="hold" nodeType="withEffect">
                                  <p:stCondLst>
                                    <p:cond delay="75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1+#ppt_w/2"/>
                                          </p:val>
                                        </p:tav>
                                        <p:tav tm="100000">
                                          <p:val>
                                            <p:strVal val="#ppt_x"/>
                                          </p:val>
                                        </p:tav>
                                      </p:tavLst>
                                    </p:anim>
                                    <p:anim calcmode="lin" valueType="num">
                                      <p:cBhvr additive="base">
                                        <p:cTn id="49" dur="500" fill="hold"/>
                                        <p:tgtEl>
                                          <p:spTgt spid="42"/>
                                        </p:tgtEl>
                                        <p:attrNameLst>
                                          <p:attrName>ppt_y</p:attrName>
                                        </p:attrNameLst>
                                      </p:cBhvr>
                                      <p:tavLst>
                                        <p:tav tm="0">
                                          <p:val>
                                            <p:strVal val="1+#ppt_h/2"/>
                                          </p:val>
                                        </p:tav>
                                        <p:tav tm="100000">
                                          <p:val>
                                            <p:strVal val="#ppt_y"/>
                                          </p:val>
                                        </p:tav>
                                      </p:tavLst>
                                    </p:anim>
                                  </p:childTnLst>
                                </p:cTn>
                              </p:par>
                              <p:par>
                                <p:cTn id="50" presetID="2" presetClass="entr" presetSubtype="6" fill="hold" nodeType="withEffect">
                                  <p:stCondLst>
                                    <p:cond delay="75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1+#ppt_w/2"/>
                                          </p:val>
                                        </p:tav>
                                        <p:tav tm="100000">
                                          <p:val>
                                            <p:strVal val="#ppt_x"/>
                                          </p:val>
                                        </p:tav>
                                      </p:tavLst>
                                    </p:anim>
                                    <p:anim calcmode="lin" valueType="num">
                                      <p:cBhvr additive="base">
                                        <p:cTn id="53" dur="500" fill="hold"/>
                                        <p:tgtEl>
                                          <p:spTgt spid="45"/>
                                        </p:tgtEl>
                                        <p:attrNameLst>
                                          <p:attrName>ppt_y</p:attrName>
                                        </p:attrNameLst>
                                      </p:cBhvr>
                                      <p:tavLst>
                                        <p:tav tm="0">
                                          <p:val>
                                            <p:strVal val="1+#ppt_h/2"/>
                                          </p:val>
                                        </p:tav>
                                        <p:tav tm="100000">
                                          <p:val>
                                            <p:strVal val="#ppt_y"/>
                                          </p:val>
                                        </p:tav>
                                      </p:tavLst>
                                    </p:anim>
                                  </p:childTnLst>
                                </p:cTn>
                              </p:par>
                              <p:par>
                                <p:cTn id="54" presetID="2" presetClass="entr" presetSubtype="6" fill="hold" nodeType="withEffect">
                                  <p:stCondLst>
                                    <p:cond delay="750"/>
                                  </p:stCondLst>
                                  <p:childTnLst>
                                    <p:set>
                                      <p:cBhvr>
                                        <p:cTn id="55" dur="1" fill="hold">
                                          <p:stCondLst>
                                            <p:cond delay="0"/>
                                          </p:stCondLst>
                                        </p:cTn>
                                        <p:tgtEl>
                                          <p:spTgt spid="48"/>
                                        </p:tgtEl>
                                        <p:attrNameLst>
                                          <p:attrName>style.visibility</p:attrName>
                                        </p:attrNameLst>
                                      </p:cBhvr>
                                      <p:to>
                                        <p:strVal val="visible"/>
                                      </p:to>
                                    </p:set>
                                    <p:anim calcmode="lin" valueType="num">
                                      <p:cBhvr additive="base">
                                        <p:cTn id="56" dur="500" fill="hold"/>
                                        <p:tgtEl>
                                          <p:spTgt spid="48"/>
                                        </p:tgtEl>
                                        <p:attrNameLst>
                                          <p:attrName>ppt_x</p:attrName>
                                        </p:attrNameLst>
                                      </p:cBhvr>
                                      <p:tavLst>
                                        <p:tav tm="0">
                                          <p:val>
                                            <p:strVal val="1+#ppt_w/2"/>
                                          </p:val>
                                        </p:tav>
                                        <p:tav tm="100000">
                                          <p:val>
                                            <p:strVal val="#ppt_x"/>
                                          </p:val>
                                        </p:tav>
                                      </p:tavLst>
                                    </p:anim>
                                    <p:anim calcmode="lin" valueType="num">
                                      <p:cBhvr additive="base">
                                        <p:cTn id="57" dur="500" fill="hold"/>
                                        <p:tgtEl>
                                          <p:spTgt spid="48"/>
                                        </p:tgtEl>
                                        <p:attrNameLst>
                                          <p:attrName>ppt_y</p:attrName>
                                        </p:attrNameLst>
                                      </p:cBhvr>
                                      <p:tavLst>
                                        <p:tav tm="0">
                                          <p:val>
                                            <p:strVal val="1+#ppt_h/2"/>
                                          </p:val>
                                        </p:tav>
                                        <p:tav tm="100000">
                                          <p:val>
                                            <p:strVal val="#ppt_y"/>
                                          </p:val>
                                        </p:tav>
                                      </p:tavLst>
                                    </p:anim>
                                  </p:childTnLst>
                                </p:cTn>
                              </p:par>
                              <p:par>
                                <p:cTn id="58" presetID="2" presetClass="entr" presetSubtype="6" fill="hold" nodeType="withEffect">
                                  <p:stCondLst>
                                    <p:cond delay="75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500" fill="hold"/>
                                        <p:tgtEl>
                                          <p:spTgt spid="51"/>
                                        </p:tgtEl>
                                        <p:attrNameLst>
                                          <p:attrName>ppt_x</p:attrName>
                                        </p:attrNameLst>
                                      </p:cBhvr>
                                      <p:tavLst>
                                        <p:tav tm="0">
                                          <p:val>
                                            <p:strVal val="1+#ppt_w/2"/>
                                          </p:val>
                                        </p:tav>
                                        <p:tav tm="100000">
                                          <p:val>
                                            <p:strVal val="#ppt_x"/>
                                          </p:val>
                                        </p:tav>
                                      </p:tavLst>
                                    </p:anim>
                                    <p:anim calcmode="lin" valueType="num">
                                      <p:cBhvr additive="base">
                                        <p:cTn id="61" dur="500" fill="hold"/>
                                        <p:tgtEl>
                                          <p:spTgt spid="51"/>
                                        </p:tgtEl>
                                        <p:attrNameLst>
                                          <p:attrName>ppt_y</p:attrName>
                                        </p:attrNameLst>
                                      </p:cBhvr>
                                      <p:tavLst>
                                        <p:tav tm="0">
                                          <p:val>
                                            <p:strVal val="1+#ppt_h/2"/>
                                          </p:val>
                                        </p:tav>
                                        <p:tav tm="100000">
                                          <p:val>
                                            <p:strVal val="#ppt_y"/>
                                          </p:val>
                                        </p:tav>
                                      </p:tavLst>
                                    </p:anim>
                                  </p:childTnLst>
                                </p:cTn>
                              </p:par>
                              <p:par>
                                <p:cTn id="62" presetID="2" presetClass="entr" presetSubtype="6" fill="hold" nodeType="withEffect">
                                  <p:stCondLst>
                                    <p:cond delay="750"/>
                                  </p:stCondLst>
                                  <p:childTnLst>
                                    <p:set>
                                      <p:cBhvr>
                                        <p:cTn id="63" dur="1" fill="hold">
                                          <p:stCondLst>
                                            <p:cond delay="0"/>
                                          </p:stCondLst>
                                        </p:cTn>
                                        <p:tgtEl>
                                          <p:spTgt spid="54"/>
                                        </p:tgtEl>
                                        <p:attrNameLst>
                                          <p:attrName>style.visibility</p:attrName>
                                        </p:attrNameLst>
                                      </p:cBhvr>
                                      <p:to>
                                        <p:strVal val="visible"/>
                                      </p:to>
                                    </p:set>
                                    <p:anim calcmode="lin" valueType="num">
                                      <p:cBhvr additive="base">
                                        <p:cTn id="64" dur="500" fill="hold"/>
                                        <p:tgtEl>
                                          <p:spTgt spid="54"/>
                                        </p:tgtEl>
                                        <p:attrNameLst>
                                          <p:attrName>ppt_x</p:attrName>
                                        </p:attrNameLst>
                                      </p:cBhvr>
                                      <p:tavLst>
                                        <p:tav tm="0">
                                          <p:val>
                                            <p:strVal val="1+#ppt_w/2"/>
                                          </p:val>
                                        </p:tav>
                                        <p:tav tm="100000">
                                          <p:val>
                                            <p:strVal val="#ppt_x"/>
                                          </p:val>
                                        </p:tav>
                                      </p:tavLst>
                                    </p:anim>
                                    <p:anim calcmode="lin" valueType="num">
                                      <p:cBhvr additive="base">
                                        <p:cTn id="65" dur="500" fill="hold"/>
                                        <p:tgtEl>
                                          <p:spTgt spid="54"/>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750"/>
                                  </p:stCondLst>
                                  <p:childTnLst>
                                    <p:set>
                                      <p:cBhvr>
                                        <p:cTn id="67" dur="1" fill="hold">
                                          <p:stCondLst>
                                            <p:cond delay="0"/>
                                          </p:stCondLst>
                                        </p:cTn>
                                        <p:tgtEl>
                                          <p:spTgt spid="57"/>
                                        </p:tgtEl>
                                        <p:attrNameLst>
                                          <p:attrName>style.visibility</p:attrName>
                                        </p:attrNameLst>
                                      </p:cBhvr>
                                      <p:to>
                                        <p:strVal val="visible"/>
                                      </p:to>
                                    </p:set>
                                    <p:anim calcmode="lin" valueType="num">
                                      <p:cBhvr additive="base">
                                        <p:cTn id="68" dur="500" fill="hold"/>
                                        <p:tgtEl>
                                          <p:spTgt spid="57"/>
                                        </p:tgtEl>
                                        <p:attrNameLst>
                                          <p:attrName>ppt_x</p:attrName>
                                        </p:attrNameLst>
                                      </p:cBhvr>
                                      <p:tavLst>
                                        <p:tav tm="0">
                                          <p:val>
                                            <p:strVal val="1+#ppt_w/2"/>
                                          </p:val>
                                        </p:tav>
                                        <p:tav tm="100000">
                                          <p:val>
                                            <p:strVal val="#ppt_x"/>
                                          </p:val>
                                        </p:tav>
                                      </p:tavLst>
                                    </p:anim>
                                    <p:anim calcmode="lin" valueType="num">
                                      <p:cBhvr additive="base">
                                        <p:cTn id="69" dur="500" fill="hold"/>
                                        <p:tgtEl>
                                          <p:spTgt spid="57"/>
                                        </p:tgtEl>
                                        <p:attrNameLst>
                                          <p:attrName>ppt_y</p:attrName>
                                        </p:attrNameLst>
                                      </p:cBhvr>
                                      <p:tavLst>
                                        <p:tav tm="0">
                                          <p:val>
                                            <p:strVal val="1+#ppt_h/2"/>
                                          </p:val>
                                        </p:tav>
                                        <p:tav tm="100000">
                                          <p:val>
                                            <p:strVal val="#ppt_y"/>
                                          </p:val>
                                        </p:tav>
                                      </p:tavLst>
                                    </p:anim>
                                  </p:childTnLst>
                                </p:cTn>
                              </p:par>
                            </p:childTnLst>
                          </p:cTn>
                        </p:par>
                        <p:par>
                          <p:cTn id="70" fill="hold">
                            <p:stCondLst>
                              <p:cond delay="725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p:bldP spid="35"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17554" y="333373"/>
            <a:ext cx="3383593" cy="523099"/>
          </a:xfrm>
          <a:prstGeom prst="rect">
            <a:avLst/>
          </a:prstGeom>
          <a:noFill/>
        </p:spPr>
        <p:txBody>
          <a:bodyPr wrap="square" rtlCol="0">
            <a:spAutoFit/>
          </a:bodyPr>
          <a:lstStyle/>
          <a:p>
            <a:r>
              <a:rPr lang="zh-CN" altLang="en-US" sz="2799" b="1" dirty="0">
                <a:solidFill>
                  <a:srgbClr val="0070C0"/>
                </a:solidFill>
                <a:latin typeface="微软雅黑" panose="020B0503020204020204" pitchFamily="34" charset="-122"/>
                <a:ea typeface="微软雅黑" panose="020B0503020204020204" pitchFamily="34" charset="-122"/>
              </a:rPr>
              <a:t>主要工作概述</a:t>
            </a:r>
          </a:p>
        </p:txBody>
      </p:sp>
      <p:grpSp>
        <p:nvGrpSpPr>
          <p:cNvPr id="12" name="组合 11"/>
          <p:cNvGrpSpPr/>
          <p:nvPr/>
        </p:nvGrpSpPr>
        <p:grpSpPr>
          <a:xfrm>
            <a:off x="633728" y="3449797"/>
            <a:ext cx="10935996" cy="437942"/>
            <a:chOff x="534438" y="3368953"/>
            <a:chExt cx="10944224" cy="438144"/>
          </a:xfrm>
          <a:solidFill>
            <a:schemeClr val="accent1">
              <a:lumMod val="75000"/>
            </a:schemeClr>
          </a:solidFill>
        </p:grpSpPr>
        <p:sp>
          <p:nvSpPr>
            <p:cNvPr id="13" name="矩形 12"/>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4" name="组合 13"/>
            <p:cNvGrpSpPr/>
            <p:nvPr/>
          </p:nvGrpSpPr>
          <p:grpSpPr>
            <a:xfrm>
              <a:off x="534438" y="3368953"/>
              <a:ext cx="10944224" cy="438144"/>
              <a:chOff x="623889" y="3209929"/>
              <a:chExt cx="10944224" cy="438144"/>
            </a:xfrm>
            <a:grpFill/>
          </p:grpSpPr>
          <p:sp>
            <p:nvSpPr>
              <p:cNvPr id="19" name="矩形 18"/>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19"/>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矩形 20"/>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矩形 21"/>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矩形 27"/>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0" name="矩形 29"/>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等腰三角形 30"/>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32" name="肘形连接符 31"/>
          <p:cNvCxnSpPr>
            <a:stCxn id="34" idx="3"/>
            <a:endCxn id="37" idx="1"/>
          </p:cNvCxnSpPr>
          <p:nvPr/>
        </p:nvCxnSpPr>
        <p:spPr>
          <a:xfrm rot="5400000" flipH="1" flipV="1">
            <a:off x="1074948" y="2705943"/>
            <a:ext cx="962550" cy="29132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28483" y="3332881"/>
            <a:ext cx="750418" cy="676080"/>
            <a:chOff x="1018940" y="3090803"/>
            <a:chExt cx="750984" cy="676392"/>
          </a:xfrm>
          <a:solidFill>
            <a:srgbClr val="414455"/>
          </a:solidFill>
        </p:grpSpPr>
        <p:sp>
          <p:nvSpPr>
            <p:cNvPr id="34" name="六边形 33"/>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35" name="文本框 64"/>
            <p:cNvSpPr txBox="1"/>
            <p:nvPr/>
          </p:nvSpPr>
          <p:spPr>
            <a:xfrm>
              <a:off x="1018940" y="3298193"/>
              <a:ext cx="750984"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4</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36" name="组合 35"/>
          <p:cNvGrpSpPr/>
          <p:nvPr/>
        </p:nvGrpSpPr>
        <p:grpSpPr>
          <a:xfrm>
            <a:off x="1701888" y="1604433"/>
            <a:ext cx="1412272" cy="1531797"/>
            <a:chOff x="1853741" y="1952625"/>
            <a:chExt cx="1413335" cy="876262"/>
          </a:xfrm>
          <a:solidFill>
            <a:schemeClr val="bg1">
              <a:lumMod val="85000"/>
            </a:schemeClr>
          </a:solidFill>
        </p:grpSpPr>
        <p:sp>
          <p:nvSpPr>
            <p:cNvPr id="37" name="矩形 36"/>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solidFill>
                  <a:srgbClr val="262626"/>
                </a:solidFill>
              </a:endParaRPr>
            </a:p>
          </p:txBody>
        </p:sp>
        <p:sp>
          <p:nvSpPr>
            <p:cNvPr id="38" name="文本框 66"/>
            <p:cNvSpPr txBox="1"/>
            <p:nvPr/>
          </p:nvSpPr>
          <p:spPr>
            <a:xfrm>
              <a:off x="1853742" y="1997871"/>
              <a:ext cx="1413334" cy="698406"/>
            </a:xfrm>
            <a:prstGeom prst="rect">
              <a:avLst/>
            </a:prstGeom>
            <a:grpFill/>
          </p:spPr>
          <p:txBody>
            <a:bodyPr wrap="square" rtlCol="0">
              <a:spAutoFit/>
            </a:bodyPr>
            <a:lstStyle/>
            <a:p>
              <a:pPr algn="just"/>
              <a:r>
                <a:rPr lang="zh-CN" altLang="en-US" sz="1467" dirty="0">
                  <a:solidFill>
                    <a:srgbClr val="262626"/>
                  </a:solidFill>
                  <a:latin typeface="微软雅黑" panose="020B0503020204020204" pitchFamily="34" charset="-122"/>
                  <a:ea typeface="微软雅黑" panose="020B0503020204020204" pitchFamily="34" charset="-122"/>
                </a:rPr>
                <a:t>在这里添加你的文字，图片也可以。在这里可以添加文字内容。</a:t>
              </a:r>
            </a:p>
          </p:txBody>
        </p:sp>
      </p:grpSp>
      <p:cxnSp>
        <p:nvCxnSpPr>
          <p:cNvPr id="39" name="肘形连接符 38"/>
          <p:cNvCxnSpPr>
            <a:stCxn id="41" idx="3"/>
            <a:endCxn id="44" idx="1"/>
          </p:cNvCxnSpPr>
          <p:nvPr/>
        </p:nvCxnSpPr>
        <p:spPr>
          <a:xfrm rot="5400000" flipH="1" flipV="1">
            <a:off x="3653394" y="2705938"/>
            <a:ext cx="962556" cy="291334"/>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670127" y="3332878"/>
            <a:ext cx="700463" cy="676079"/>
            <a:chOff x="1082183" y="3090803"/>
            <a:chExt cx="700992" cy="676392"/>
          </a:xfrm>
          <a:solidFill>
            <a:srgbClr val="414455"/>
          </a:solidFill>
        </p:grpSpPr>
        <p:sp>
          <p:nvSpPr>
            <p:cNvPr id="41" name="六边形 40"/>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42" name="文本框 72"/>
            <p:cNvSpPr txBox="1"/>
            <p:nvPr/>
          </p:nvSpPr>
          <p:spPr>
            <a:xfrm>
              <a:off x="1082183" y="3298193"/>
              <a:ext cx="700992"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6</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43" name="组合 42"/>
          <p:cNvGrpSpPr/>
          <p:nvPr/>
        </p:nvGrpSpPr>
        <p:grpSpPr>
          <a:xfrm>
            <a:off x="4280340" y="1604427"/>
            <a:ext cx="1412272" cy="1531796"/>
            <a:chOff x="1853741" y="1952625"/>
            <a:chExt cx="1413335" cy="876262"/>
          </a:xfrm>
          <a:solidFill>
            <a:schemeClr val="bg1">
              <a:lumMod val="85000"/>
            </a:schemeClr>
          </a:solidFill>
        </p:grpSpPr>
        <p:sp>
          <p:nvSpPr>
            <p:cNvPr id="44" name="矩形 4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262626"/>
                </a:solidFill>
              </a:endParaRPr>
            </a:p>
          </p:txBody>
        </p:sp>
        <p:sp>
          <p:nvSpPr>
            <p:cNvPr id="45" name="文本框 75"/>
            <p:cNvSpPr txBox="1"/>
            <p:nvPr/>
          </p:nvSpPr>
          <p:spPr>
            <a:xfrm>
              <a:off x="1853742" y="1997872"/>
              <a:ext cx="1413334" cy="698406"/>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sz="1467" dirty="0">
                  <a:solidFill>
                    <a:srgbClr val="262626"/>
                  </a:solidFill>
                </a:rPr>
                <a:t>在这里添加你的文字，图片也可以。在这里可以添加文字内容。</a:t>
              </a:r>
            </a:p>
          </p:txBody>
        </p:sp>
      </p:grpSp>
      <p:cxnSp>
        <p:nvCxnSpPr>
          <p:cNvPr id="46" name="肘形连接符 45"/>
          <p:cNvCxnSpPr>
            <a:stCxn id="48" idx="3"/>
            <a:endCxn id="51" idx="1"/>
          </p:cNvCxnSpPr>
          <p:nvPr/>
        </p:nvCxnSpPr>
        <p:spPr>
          <a:xfrm rot="5400000" flipH="1" flipV="1">
            <a:off x="6231848" y="2705940"/>
            <a:ext cx="962557" cy="291329"/>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6194370" y="3332878"/>
            <a:ext cx="680903" cy="676079"/>
            <a:chOff x="1027931" y="3090803"/>
            <a:chExt cx="681417" cy="676392"/>
          </a:xfrm>
          <a:solidFill>
            <a:srgbClr val="414455"/>
          </a:solidFill>
        </p:grpSpPr>
        <p:sp>
          <p:nvSpPr>
            <p:cNvPr id="48" name="六边形 47"/>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49" name="文本框 79"/>
            <p:cNvSpPr txBox="1"/>
            <p:nvPr/>
          </p:nvSpPr>
          <p:spPr>
            <a:xfrm>
              <a:off x="1027931" y="3298193"/>
              <a:ext cx="681417"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8</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50" name="组合 49"/>
          <p:cNvGrpSpPr/>
          <p:nvPr/>
        </p:nvGrpSpPr>
        <p:grpSpPr>
          <a:xfrm>
            <a:off x="6858791" y="1604427"/>
            <a:ext cx="1412272" cy="1531796"/>
            <a:chOff x="1853741" y="1952625"/>
            <a:chExt cx="1413335" cy="876262"/>
          </a:xfrm>
          <a:solidFill>
            <a:schemeClr val="bg1">
              <a:lumMod val="85000"/>
            </a:schemeClr>
          </a:solidFill>
        </p:grpSpPr>
        <p:sp>
          <p:nvSpPr>
            <p:cNvPr id="51" name="矩形 5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262626"/>
                </a:solidFill>
              </a:endParaRPr>
            </a:p>
          </p:txBody>
        </p:sp>
        <p:sp>
          <p:nvSpPr>
            <p:cNvPr id="52" name="文本框 82"/>
            <p:cNvSpPr txBox="1"/>
            <p:nvPr/>
          </p:nvSpPr>
          <p:spPr>
            <a:xfrm>
              <a:off x="1853742" y="1997872"/>
              <a:ext cx="1413334" cy="698406"/>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467" dirty="0">
                  <a:solidFill>
                    <a:srgbClr val="262626"/>
                  </a:solidFill>
                </a:rPr>
                <a:t>在这里添加你的文字，图片也可以。在这里可以添加文字内容。</a:t>
              </a:r>
            </a:p>
          </p:txBody>
        </p:sp>
      </p:grpSp>
      <p:cxnSp>
        <p:nvCxnSpPr>
          <p:cNvPr id="53" name="肘形连接符 52"/>
          <p:cNvCxnSpPr>
            <a:stCxn id="55" idx="3"/>
            <a:endCxn id="58" idx="1"/>
          </p:cNvCxnSpPr>
          <p:nvPr/>
        </p:nvCxnSpPr>
        <p:spPr>
          <a:xfrm rot="5400000" flipH="1" flipV="1">
            <a:off x="8810301" y="2705939"/>
            <a:ext cx="962556" cy="291329"/>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8784621" y="3332878"/>
            <a:ext cx="719538" cy="676079"/>
            <a:chOff x="1039738" y="3090803"/>
            <a:chExt cx="720080" cy="676392"/>
          </a:xfrm>
          <a:solidFill>
            <a:srgbClr val="414455"/>
          </a:solidFill>
        </p:grpSpPr>
        <p:sp>
          <p:nvSpPr>
            <p:cNvPr id="55" name="六边形 54"/>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56" name="文本框 86"/>
            <p:cNvSpPr txBox="1"/>
            <p:nvPr/>
          </p:nvSpPr>
          <p:spPr>
            <a:xfrm>
              <a:off x="1039738" y="3298193"/>
              <a:ext cx="720080"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10</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57" name="组合 56"/>
          <p:cNvGrpSpPr/>
          <p:nvPr/>
        </p:nvGrpSpPr>
        <p:grpSpPr>
          <a:xfrm>
            <a:off x="9437243" y="1604427"/>
            <a:ext cx="1412272" cy="1531796"/>
            <a:chOff x="1853741" y="1952625"/>
            <a:chExt cx="1413335" cy="876262"/>
          </a:xfrm>
          <a:solidFill>
            <a:schemeClr val="bg1">
              <a:lumMod val="85000"/>
            </a:schemeClr>
          </a:solidFill>
        </p:grpSpPr>
        <p:sp>
          <p:nvSpPr>
            <p:cNvPr id="58" name="矩形 5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262626"/>
                </a:solidFill>
              </a:endParaRPr>
            </a:p>
          </p:txBody>
        </p:sp>
        <p:sp>
          <p:nvSpPr>
            <p:cNvPr id="59" name="文本框 89"/>
            <p:cNvSpPr txBox="1"/>
            <p:nvPr/>
          </p:nvSpPr>
          <p:spPr>
            <a:xfrm>
              <a:off x="1853742" y="1997872"/>
              <a:ext cx="1413334" cy="698406"/>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467" dirty="0">
                  <a:solidFill>
                    <a:srgbClr val="262626"/>
                  </a:solidFill>
                </a:rPr>
                <a:t>在这里添加你的文字，图片也可以。在这里可以添加文字内容。</a:t>
              </a:r>
            </a:p>
          </p:txBody>
        </p:sp>
      </p:grpSp>
      <p:cxnSp>
        <p:nvCxnSpPr>
          <p:cNvPr id="60" name="肘形连接符 59"/>
          <p:cNvCxnSpPr>
            <a:stCxn id="62" idx="0"/>
            <a:endCxn id="65" idx="1"/>
          </p:cNvCxnSpPr>
          <p:nvPr/>
        </p:nvCxnSpPr>
        <p:spPr>
          <a:xfrm rot="16200000" flipH="1">
            <a:off x="2266839" y="4441905"/>
            <a:ext cx="1157220" cy="291329"/>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2354833" y="3332878"/>
            <a:ext cx="700461" cy="676079"/>
            <a:chOff x="1056092" y="3090803"/>
            <a:chExt cx="700988" cy="676392"/>
          </a:xfrm>
          <a:solidFill>
            <a:srgbClr val="414455"/>
          </a:solidFill>
        </p:grpSpPr>
        <p:sp>
          <p:nvSpPr>
            <p:cNvPr id="62" name="六边形 61"/>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63" name="文本框 93"/>
            <p:cNvSpPr txBox="1"/>
            <p:nvPr/>
          </p:nvSpPr>
          <p:spPr>
            <a:xfrm>
              <a:off x="1056092" y="3298193"/>
              <a:ext cx="700988"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5</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64" name="组合 63"/>
          <p:cNvGrpSpPr/>
          <p:nvPr/>
        </p:nvGrpSpPr>
        <p:grpSpPr>
          <a:xfrm>
            <a:off x="2991115" y="4373054"/>
            <a:ext cx="1412272" cy="1586249"/>
            <a:chOff x="1853741" y="1952625"/>
            <a:chExt cx="1413335" cy="876262"/>
          </a:xfrm>
          <a:solidFill>
            <a:schemeClr val="bg1">
              <a:lumMod val="85000"/>
            </a:schemeClr>
          </a:solidFill>
        </p:grpSpPr>
        <p:sp>
          <p:nvSpPr>
            <p:cNvPr id="65" name="矩形 6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262626"/>
                </a:solidFill>
              </a:endParaRPr>
            </a:p>
          </p:txBody>
        </p:sp>
        <p:sp>
          <p:nvSpPr>
            <p:cNvPr id="66" name="文本框 96"/>
            <p:cNvSpPr txBox="1"/>
            <p:nvPr/>
          </p:nvSpPr>
          <p:spPr>
            <a:xfrm>
              <a:off x="1853742" y="1997872"/>
              <a:ext cx="1413334" cy="674431"/>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467" dirty="0">
                  <a:solidFill>
                    <a:srgbClr val="262626"/>
                  </a:solidFill>
                </a:rPr>
                <a:t>在这里添加你的文字，图片也可以。在这里可以添加文字内容。</a:t>
              </a:r>
            </a:p>
          </p:txBody>
        </p:sp>
      </p:grpSp>
      <p:cxnSp>
        <p:nvCxnSpPr>
          <p:cNvPr id="67" name="肘形连接符 66"/>
          <p:cNvCxnSpPr>
            <a:stCxn id="69" idx="0"/>
            <a:endCxn id="72" idx="1"/>
          </p:cNvCxnSpPr>
          <p:nvPr/>
        </p:nvCxnSpPr>
        <p:spPr>
          <a:xfrm rot="16200000" flipH="1">
            <a:off x="4845287" y="4441904"/>
            <a:ext cx="1157220" cy="291334"/>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4946519" y="3332878"/>
            <a:ext cx="700461" cy="676079"/>
            <a:chOff x="1069340" y="3090803"/>
            <a:chExt cx="700989" cy="676392"/>
          </a:xfrm>
          <a:solidFill>
            <a:srgbClr val="414455"/>
          </a:solidFill>
        </p:grpSpPr>
        <p:sp>
          <p:nvSpPr>
            <p:cNvPr id="69" name="六边形 68"/>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70" name="文本框 101"/>
            <p:cNvSpPr txBox="1"/>
            <p:nvPr/>
          </p:nvSpPr>
          <p:spPr>
            <a:xfrm>
              <a:off x="1069340" y="3298193"/>
              <a:ext cx="700989"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7</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71" name="组合 70"/>
          <p:cNvGrpSpPr/>
          <p:nvPr/>
        </p:nvGrpSpPr>
        <p:grpSpPr>
          <a:xfrm>
            <a:off x="5569566" y="4373054"/>
            <a:ext cx="1412272" cy="1586249"/>
            <a:chOff x="1853741" y="1952625"/>
            <a:chExt cx="1413335" cy="876262"/>
          </a:xfrm>
          <a:solidFill>
            <a:schemeClr val="bg1">
              <a:lumMod val="85000"/>
            </a:schemeClr>
          </a:solidFill>
        </p:grpSpPr>
        <p:sp>
          <p:nvSpPr>
            <p:cNvPr id="72" name="矩形 7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262626"/>
                </a:solidFill>
              </a:endParaRPr>
            </a:p>
          </p:txBody>
        </p:sp>
        <p:sp>
          <p:nvSpPr>
            <p:cNvPr id="73" name="文本框 104"/>
            <p:cNvSpPr txBox="1"/>
            <p:nvPr/>
          </p:nvSpPr>
          <p:spPr>
            <a:xfrm>
              <a:off x="1853742" y="1997872"/>
              <a:ext cx="1413334" cy="674431"/>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467" dirty="0">
                  <a:solidFill>
                    <a:srgbClr val="262626"/>
                  </a:solidFill>
                </a:rPr>
                <a:t>在这里添加你的文字，图片也可以。在这里可以添加文字内容。</a:t>
              </a:r>
            </a:p>
          </p:txBody>
        </p:sp>
      </p:grpSp>
      <p:cxnSp>
        <p:nvCxnSpPr>
          <p:cNvPr id="74" name="肘形连接符 73"/>
          <p:cNvCxnSpPr>
            <a:stCxn id="76" idx="0"/>
            <a:endCxn id="79" idx="1"/>
          </p:cNvCxnSpPr>
          <p:nvPr/>
        </p:nvCxnSpPr>
        <p:spPr>
          <a:xfrm rot="16200000" flipH="1">
            <a:off x="7423742" y="4441906"/>
            <a:ext cx="1157220" cy="291330"/>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7509668" y="3332878"/>
            <a:ext cx="700461" cy="676079"/>
            <a:chOff x="1054022" y="3090803"/>
            <a:chExt cx="700988" cy="676392"/>
          </a:xfrm>
          <a:solidFill>
            <a:srgbClr val="414455"/>
          </a:solidFill>
        </p:grpSpPr>
        <p:sp>
          <p:nvSpPr>
            <p:cNvPr id="76" name="六边形 75"/>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77" name="文本框 108"/>
            <p:cNvSpPr txBox="1"/>
            <p:nvPr/>
          </p:nvSpPr>
          <p:spPr>
            <a:xfrm>
              <a:off x="1054022" y="3298193"/>
              <a:ext cx="700988"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9</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grpSp>
        <p:nvGrpSpPr>
          <p:cNvPr id="78" name="组合 77"/>
          <p:cNvGrpSpPr/>
          <p:nvPr/>
        </p:nvGrpSpPr>
        <p:grpSpPr>
          <a:xfrm>
            <a:off x="8148018" y="4373054"/>
            <a:ext cx="1412272" cy="1586249"/>
            <a:chOff x="1853741" y="1952625"/>
            <a:chExt cx="1413335" cy="876262"/>
          </a:xfrm>
          <a:solidFill>
            <a:schemeClr val="bg1">
              <a:lumMod val="85000"/>
            </a:schemeClr>
          </a:solidFill>
        </p:grpSpPr>
        <p:sp>
          <p:nvSpPr>
            <p:cNvPr id="79" name="矩形 7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rgbClr val="262626"/>
                </a:solidFill>
              </a:endParaRPr>
            </a:p>
          </p:txBody>
        </p:sp>
        <p:sp>
          <p:nvSpPr>
            <p:cNvPr id="80" name="文本框 111"/>
            <p:cNvSpPr txBox="1"/>
            <p:nvPr/>
          </p:nvSpPr>
          <p:spPr>
            <a:xfrm>
              <a:off x="1853742" y="1997872"/>
              <a:ext cx="1413334" cy="674431"/>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467" dirty="0">
                  <a:solidFill>
                    <a:srgbClr val="262626"/>
                  </a:solidFill>
                </a:rPr>
                <a:t>在这里添加你的文字，图片也可以。在这里可以添加文字内容。</a:t>
              </a:r>
            </a:p>
          </p:txBody>
        </p:sp>
      </p:grpSp>
      <p:grpSp>
        <p:nvGrpSpPr>
          <p:cNvPr id="81" name="组合 80"/>
          <p:cNvGrpSpPr/>
          <p:nvPr/>
        </p:nvGrpSpPr>
        <p:grpSpPr>
          <a:xfrm>
            <a:off x="10079790" y="3332878"/>
            <a:ext cx="681649" cy="676079"/>
            <a:chOff x="1045689" y="3090803"/>
            <a:chExt cx="682162" cy="676392"/>
          </a:xfrm>
          <a:solidFill>
            <a:srgbClr val="414455"/>
          </a:solidFill>
        </p:grpSpPr>
        <p:sp>
          <p:nvSpPr>
            <p:cNvPr id="82" name="六边形 81"/>
            <p:cNvSpPr/>
            <p:nvPr/>
          </p:nvSpPr>
          <p:spPr>
            <a:xfrm rot="5400000">
              <a:off x="1063108" y="3137451"/>
              <a:ext cx="676392" cy="583096"/>
            </a:xfrm>
            <a:prstGeom prst="hexagon">
              <a:avLst/>
            </a:prstGeom>
            <a:solidFill>
              <a:srgbClr val="35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83" name="文本框 114"/>
            <p:cNvSpPr txBox="1"/>
            <p:nvPr/>
          </p:nvSpPr>
          <p:spPr>
            <a:xfrm>
              <a:off x="1045689" y="3298193"/>
              <a:ext cx="682162" cy="256604"/>
            </a:xfrm>
            <a:prstGeom prst="rect">
              <a:avLst/>
            </a:prstGeom>
            <a:noFill/>
          </p:spPr>
          <p:txBody>
            <a:bodyPr wrap="square" rtlCol="0">
              <a:spAutoFit/>
            </a:bodyPr>
            <a:lstStyle/>
            <a:p>
              <a:pPr algn="ctr"/>
              <a:r>
                <a:rPr lang="en-US" altLang="zh-CN" sz="1067" dirty="0">
                  <a:solidFill>
                    <a:schemeClr val="bg1"/>
                  </a:solidFill>
                  <a:latin typeface="微软雅黑" panose="020B0503020204020204" pitchFamily="34" charset="-122"/>
                  <a:ea typeface="微软雅黑" panose="020B0503020204020204" pitchFamily="34" charset="-122"/>
                </a:rPr>
                <a:t>11</a:t>
              </a:r>
              <a:r>
                <a:rPr lang="zh-CN" altLang="en-US" sz="1067" dirty="0">
                  <a:solidFill>
                    <a:schemeClr val="bg1"/>
                  </a:solidFill>
                  <a:latin typeface="微软雅黑" panose="020B0503020204020204" pitchFamily="34" charset="-122"/>
                  <a:ea typeface="微软雅黑" panose="020B0503020204020204" pitchFamily="34" charset="-122"/>
                </a:rPr>
                <a:t>月份</a:t>
              </a:r>
            </a:p>
          </p:txBody>
        </p:sp>
      </p:grpSp>
    </p:spTree>
    <p:extLst>
      <p:ext uri="{BB962C8B-B14F-4D97-AF65-F5344CB8AC3E}">
        <p14:creationId xmlns:p14="http://schemas.microsoft.com/office/powerpoint/2010/main" val="207760256"/>
      </p:ext>
    </p:extLst>
  </p:cSld>
  <p:clrMapOvr>
    <a:masterClrMapping/>
  </p:clrMapOvr>
  <mc:AlternateContent xmlns:mc="http://schemas.openxmlformats.org/markup-compatibility/2006" xmlns:p14="http://schemas.microsoft.com/office/powerpoint/2010/main">
    <mc:Choice Requires="p14">
      <p:transition spd="slow" p14:dur="1200" advClick="0" advTm="3000">
        <p14:flip dir="r"/>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up)">
                                      <p:cBhvr>
                                        <p:cTn id="31" dur="500"/>
                                        <p:tgtEl>
                                          <p:spTgt spid="6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00"/>
                                        <p:tgtEl>
                                          <p:spTgt spid="39"/>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up)">
                                      <p:cBhvr>
                                        <p:cTn id="55" dur="500"/>
                                        <p:tgtEl>
                                          <p:spTgt spid="67"/>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wipe(left)">
                                      <p:cBhvr>
                                        <p:cTn id="59" dur="500"/>
                                        <p:tgtEl>
                                          <p:spTgt spid="71"/>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down)">
                                      <p:cBhvr>
                                        <p:cTn id="67" dur="500"/>
                                        <p:tgtEl>
                                          <p:spTgt spid="46"/>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
                                        <p:tgtEl>
                                          <p:spTgt spid="50"/>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childTnLst>
                          </p:cTn>
                        </p:par>
                        <p:par>
                          <p:cTn id="76" fill="hold">
                            <p:stCondLst>
                              <p:cond delay="9000"/>
                            </p:stCondLst>
                            <p:childTnLst>
                              <p:par>
                                <p:cTn id="77" presetID="22" presetClass="entr" presetSubtype="1" fill="hold"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wipe(up)">
                                      <p:cBhvr>
                                        <p:cTn id="79" dur="500"/>
                                        <p:tgtEl>
                                          <p:spTgt spid="74"/>
                                        </p:tgtEl>
                                      </p:cBhvr>
                                    </p:animEffect>
                                  </p:childTnLst>
                                </p:cTn>
                              </p:par>
                            </p:childTnLst>
                          </p:cTn>
                        </p:par>
                        <p:par>
                          <p:cTn id="80" fill="hold">
                            <p:stCondLst>
                              <p:cond delay="9500"/>
                            </p:stCondLst>
                            <p:childTnLst>
                              <p:par>
                                <p:cTn id="81" presetID="22" presetClass="entr" presetSubtype="8" fill="hold" nodeType="after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wipe(left)">
                                      <p:cBhvr>
                                        <p:cTn id="83" dur="500"/>
                                        <p:tgtEl>
                                          <p:spTgt spid="78"/>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down)">
                                      <p:cBhvr>
                                        <p:cTn id="91" dur="500"/>
                                        <p:tgtEl>
                                          <p:spTgt spid="53"/>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wipe(left)">
                                      <p:cBhvr>
                                        <p:cTn id="95" dur="500"/>
                                        <p:tgtEl>
                                          <p:spTgt spid="57"/>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par>
                          <p:cTn id="100" fill="hold">
                            <p:stCondLst>
                              <p:cond delay="12000"/>
                            </p:stCondLst>
                            <p:childTnLst>
                              <p:par>
                                <p:cTn id="101" presetID="26" presetClass="emph" presetSubtype="0" fill="hold" nodeType="afterEffect">
                                  <p:stCondLst>
                                    <p:cond delay="0"/>
                                  </p:stCondLst>
                                  <p:childTnLst>
                                    <p:animEffect transition="out" filter="fade">
                                      <p:cBhvr>
                                        <p:cTn id="102" dur="500" tmFilter="0, 0; .2, .5; .8, .5; 1, 0"/>
                                        <p:tgtEl>
                                          <p:spTgt spid="81"/>
                                        </p:tgtEl>
                                      </p:cBhvr>
                                    </p:animEffect>
                                    <p:animScale>
                                      <p:cBhvr>
                                        <p:cTn id="103" dur="250" autoRev="1" fill="hold"/>
                                        <p:tgtEl>
                                          <p:spTgt spid="8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6711447" y="3512675"/>
            <a:ext cx="2834233" cy="764525"/>
          </a:xfrm>
          <a:prstGeom prst="rect">
            <a:avLst/>
          </a:prstGeom>
          <a:noFill/>
        </p:spPr>
        <p:txBody>
          <a:bodyPr wrap="none" lIns="117199" tIns="58599" rIns="117199" bIns="58599">
            <a:spAutoFit/>
          </a:bodyPr>
          <a:lstStyle/>
          <a:p>
            <a:pPr marL="439510" indent="-439510" fontAlgn="base">
              <a:spcBef>
                <a:spcPct val="0"/>
              </a:spcBef>
              <a:spcAft>
                <a:spcPct val="0"/>
              </a:spcAft>
              <a:buFont typeface="Arial" pitchFamily="34" charset="0"/>
              <a:buChar char="•"/>
              <a:defRPr/>
            </a:pPr>
            <a:r>
              <a:rPr lang="zh-CN" altLang="en-US" sz="2100" dirty="0">
                <a:solidFill>
                  <a:prstClr val="black">
                    <a:lumMod val="75000"/>
                    <a:lumOff val="25000"/>
                  </a:prstClr>
                </a:solidFill>
                <a:latin typeface="微软雅黑" pitchFamily="34" charset="-122"/>
                <a:ea typeface="微软雅黑" pitchFamily="34" charset="-122"/>
              </a:rPr>
              <a:t>点击此处输入文字</a:t>
            </a:r>
            <a:endParaRPr lang="en-US" altLang="zh-CN" sz="2100" dirty="0">
              <a:solidFill>
                <a:prstClr val="black">
                  <a:lumMod val="75000"/>
                  <a:lumOff val="25000"/>
                </a:prstClr>
              </a:solidFill>
              <a:latin typeface="微软雅黑" pitchFamily="34" charset="-122"/>
              <a:ea typeface="微软雅黑" pitchFamily="34" charset="-122"/>
            </a:endParaRPr>
          </a:p>
          <a:p>
            <a:pPr marL="439510" indent="-439510" fontAlgn="base">
              <a:spcBef>
                <a:spcPct val="0"/>
              </a:spcBef>
              <a:spcAft>
                <a:spcPct val="0"/>
              </a:spcAft>
              <a:buFont typeface="Arial" pitchFamily="34" charset="0"/>
              <a:buChar char="•"/>
              <a:defRPr/>
            </a:pPr>
            <a:r>
              <a:rPr lang="zh-CN" altLang="en-US" sz="2100" dirty="0">
                <a:solidFill>
                  <a:prstClr val="black">
                    <a:lumMod val="75000"/>
                    <a:lumOff val="25000"/>
                  </a:prstClr>
                </a:solidFill>
                <a:latin typeface="微软雅黑" pitchFamily="34" charset="-122"/>
                <a:ea typeface="微软雅黑" pitchFamily="34" charset="-122"/>
              </a:rPr>
              <a:t>点击此处输入文字</a:t>
            </a:r>
            <a:endParaRPr lang="en-US" altLang="zh-CN" sz="2100" dirty="0">
              <a:solidFill>
                <a:prstClr val="black">
                  <a:lumMod val="75000"/>
                  <a:lumOff val="25000"/>
                </a:prstClr>
              </a:solidFill>
              <a:latin typeface="微软雅黑" pitchFamily="34" charset="-122"/>
              <a:ea typeface="微软雅黑" pitchFamily="34" charset="-122"/>
            </a:endParaRPr>
          </a:p>
        </p:txBody>
      </p:sp>
      <p:sp>
        <p:nvSpPr>
          <p:cNvPr id="80" name="TextBox 79"/>
          <p:cNvSpPr txBox="1"/>
          <p:nvPr/>
        </p:nvSpPr>
        <p:spPr>
          <a:xfrm>
            <a:off x="4051760" y="4588403"/>
            <a:ext cx="3197126" cy="733754"/>
          </a:xfrm>
          <a:prstGeom prst="rect">
            <a:avLst/>
          </a:prstGeom>
          <a:noFill/>
        </p:spPr>
        <p:txBody>
          <a:bodyPr wrap="square" lIns="117199" tIns="58599" rIns="117199" bIns="58599">
            <a:spAutoFit/>
          </a:bodyPr>
          <a:lstStyle/>
          <a:p>
            <a:pPr marL="439510" indent="-439510" fontAlgn="base">
              <a:spcBef>
                <a:spcPct val="0"/>
              </a:spcBef>
              <a:spcAft>
                <a:spcPct val="0"/>
              </a:spcAft>
              <a:buFont typeface="Arial" pitchFamily="34" charset="0"/>
              <a:buChar char="•"/>
              <a:defRPr/>
            </a:pPr>
            <a:r>
              <a:rPr lang="zh-CN" altLang="en-US" sz="2000" b="1" dirty="0">
                <a:solidFill>
                  <a:prstClr val="black">
                    <a:lumMod val="75000"/>
                    <a:lumOff val="25000"/>
                  </a:prstClr>
                </a:solidFill>
                <a:latin typeface="微软雅黑" pitchFamily="34" charset="-122"/>
                <a:ea typeface="微软雅黑" pitchFamily="34" charset="-122"/>
              </a:rPr>
              <a:t>点击此处输入文字</a:t>
            </a:r>
            <a:endParaRPr lang="en-US" altLang="zh-CN" sz="2000" b="1" dirty="0">
              <a:solidFill>
                <a:prstClr val="black">
                  <a:lumMod val="75000"/>
                  <a:lumOff val="25000"/>
                </a:prstClr>
              </a:solidFill>
              <a:latin typeface="微软雅黑" pitchFamily="34" charset="-122"/>
              <a:ea typeface="微软雅黑" pitchFamily="34" charset="-122"/>
            </a:endParaRPr>
          </a:p>
          <a:p>
            <a:pPr marL="439510" indent="-439510" fontAlgn="base">
              <a:spcBef>
                <a:spcPct val="0"/>
              </a:spcBef>
              <a:spcAft>
                <a:spcPct val="0"/>
              </a:spcAft>
              <a:buFont typeface="Arial" pitchFamily="34" charset="0"/>
              <a:buChar char="•"/>
              <a:defRPr/>
            </a:pPr>
            <a:r>
              <a:rPr lang="zh-CN" altLang="en-US" sz="2000" b="1" dirty="0">
                <a:solidFill>
                  <a:prstClr val="black">
                    <a:lumMod val="75000"/>
                    <a:lumOff val="25000"/>
                  </a:prstClr>
                </a:solidFill>
                <a:latin typeface="微软雅黑" pitchFamily="34" charset="-122"/>
                <a:ea typeface="微软雅黑" pitchFamily="34" charset="-122"/>
              </a:rPr>
              <a:t>点击此处输入文字</a:t>
            </a:r>
            <a:endParaRPr lang="en-US" altLang="zh-CN" sz="2000" b="1" dirty="0">
              <a:solidFill>
                <a:prstClr val="black">
                  <a:lumMod val="75000"/>
                  <a:lumOff val="25000"/>
                </a:prstClr>
              </a:solidFill>
              <a:latin typeface="微软雅黑" pitchFamily="34" charset="-122"/>
              <a:ea typeface="微软雅黑" pitchFamily="34" charset="-122"/>
            </a:endParaRPr>
          </a:p>
        </p:txBody>
      </p:sp>
      <p:sp>
        <p:nvSpPr>
          <p:cNvPr id="81" name="TextBox 80"/>
          <p:cNvSpPr txBox="1"/>
          <p:nvPr/>
        </p:nvSpPr>
        <p:spPr>
          <a:xfrm>
            <a:off x="9068561" y="2442421"/>
            <a:ext cx="2526527" cy="672213"/>
          </a:xfrm>
          <a:prstGeom prst="rect">
            <a:avLst/>
          </a:prstGeom>
          <a:noFill/>
        </p:spPr>
        <p:txBody>
          <a:bodyPr wrap="none" lIns="117199" tIns="58599" rIns="117199" bIns="58599">
            <a:spAutoFit/>
          </a:bodyPr>
          <a:lstStyle/>
          <a:p>
            <a:pPr marL="439510" indent="-439510" fontAlgn="base">
              <a:spcBef>
                <a:spcPct val="0"/>
              </a:spcBef>
              <a:spcAft>
                <a:spcPct val="0"/>
              </a:spcAft>
              <a:buFont typeface="Arial" pitchFamily="34" charset="0"/>
              <a:buChar char="•"/>
              <a:defRPr/>
            </a:pPr>
            <a:r>
              <a:rPr lang="zh-CN" altLang="en-US" b="1" dirty="0">
                <a:solidFill>
                  <a:prstClr val="black">
                    <a:lumMod val="75000"/>
                    <a:lumOff val="25000"/>
                  </a:prstClr>
                </a:solidFill>
                <a:latin typeface="微软雅黑" pitchFamily="34" charset="-122"/>
                <a:ea typeface="微软雅黑" pitchFamily="34" charset="-122"/>
              </a:rPr>
              <a:t>点击此处输入文字</a:t>
            </a:r>
            <a:endParaRPr lang="en-US" altLang="zh-CN" b="1" dirty="0">
              <a:solidFill>
                <a:prstClr val="black">
                  <a:lumMod val="75000"/>
                  <a:lumOff val="25000"/>
                </a:prstClr>
              </a:solidFill>
              <a:latin typeface="微软雅黑" pitchFamily="34" charset="-122"/>
              <a:ea typeface="微软雅黑" pitchFamily="34" charset="-122"/>
            </a:endParaRPr>
          </a:p>
          <a:p>
            <a:pPr marL="439510" indent="-439510" fontAlgn="base">
              <a:spcBef>
                <a:spcPct val="0"/>
              </a:spcBef>
              <a:spcAft>
                <a:spcPct val="0"/>
              </a:spcAft>
              <a:buFont typeface="Arial" pitchFamily="34" charset="0"/>
              <a:buChar char="•"/>
              <a:defRPr/>
            </a:pPr>
            <a:r>
              <a:rPr lang="zh-CN" altLang="en-US" b="1" dirty="0">
                <a:solidFill>
                  <a:prstClr val="black">
                    <a:lumMod val="75000"/>
                    <a:lumOff val="25000"/>
                  </a:prstClr>
                </a:solidFill>
                <a:latin typeface="微软雅黑" pitchFamily="34" charset="-122"/>
                <a:ea typeface="微软雅黑" pitchFamily="34" charset="-122"/>
              </a:rPr>
              <a:t>点击此处输入文字</a:t>
            </a:r>
            <a:endParaRPr lang="en-US" altLang="zh-CN" b="1" dirty="0">
              <a:solidFill>
                <a:prstClr val="black">
                  <a:lumMod val="75000"/>
                  <a:lumOff val="25000"/>
                </a:prstClr>
              </a:solidFill>
              <a:latin typeface="微软雅黑" pitchFamily="34" charset="-122"/>
              <a:ea typeface="微软雅黑" pitchFamily="34" charset="-122"/>
            </a:endParaRPr>
          </a:p>
        </p:txBody>
      </p:sp>
      <p:grpSp>
        <p:nvGrpSpPr>
          <p:cNvPr id="82" name="组合 81"/>
          <p:cNvGrpSpPr/>
          <p:nvPr/>
        </p:nvGrpSpPr>
        <p:grpSpPr>
          <a:xfrm>
            <a:off x="2043768" y="2049991"/>
            <a:ext cx="2591980" cy="3217537"/>
            <a:chOff x="681032" y="1902140"/>
            <a:chExt cx="1944688" cy="2681281"/>
          </a:xfrm>
        </p:grpSpPr>
        <p:sp>
          <p:nvSpPr>
            <p:cNvPr id="83" name="椭圆​​ 2"/>
            <p:cNvSpPr/>
            <p:nvPr/>
          </p:nvSpPr>
          <p:spPr>
            <a:xfrm>
              <a:off x="681032" y="1902140"/>
              <a:ext cx="1944688" cy="2447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2B83E5"/>
            </a:solidFill>
            <a:ln>
              <a:solidFill>
                <a:schemeClr val="accent1"/>
              </a:solidFill>
            </a:ln>
          </p:spPr>
          <p:txBody>
            <a:bodyPr wrap="none" anchor="ctr"/>
            <a:lstStyle/>
            <a:p>
              <a:pPr fontAlgn="base">
                <a:spcBef>
                  <a:spcPct val="0"/>
                </a:spcBef>
                <a:spcAft>
                  <a:spcPct val="0"/>
                </a:spcAft>
              </a:pPr>
              <a:endParaRPr lang="zh-CN" altLang="en-US" kern="0" dirty="0">
                <a:solidFill>
                  <a:srgbClr val="000000"/>
                </a:solidFill>
                <a:latin typeface="Arial" pitchFamily="34" charset="0"/>
                <a:ea typeface="微软雅黑" panose="020B0503020204020204" pitchFamily="34" charset="-122"/>
              </a:endParaRPr>
            </a:p>
          </p:txBody>
        </p:sp>
        <p:sp>
          <p:nvSpPr>
            <p:cNvPr id="84" name="椭圆​​ 6"/>
            <p:cNvSpPr/>
            <p:nvPr/>
          </p:nvSpPr>
          <p:spPr>
            <a:xfrm>
              <a:off x="897230" y="4432300"/>
              <a:ext cx="1512168" cy="151121"/>
            </a:xfrm>
            <a:prstGeom prst="ellipse">
              <a:avLst/>
            </a:prstGeom>
            <a:gradFill flip="none" rotWithShape="1">
              <a:gsLst>
                <a:gs pos="80000">
                  <a:sysClr val="window" lastClr="FFFFFF">
                    <a:alpha val="0"/>
                  </a:sysClr>
                </a:gs>
                <a:gs pos="0">
                  <a:srgbClr val="FFFFFF">
                    <a:lumMod val="50000"/>
                  </a:srgbClr>
                </a:gs>
              </a:gsLst>
              <a:path path="circle">
                <a:fillToRect l="50000" t="50000" r="50000" b="50000"/>
              </a:path>
              <a:tileRect/>
            </a:gradFill>
            <a:ln w="25400" cap="flat" cmpd="sng" algn="ctr">
              <a:noFill/>
              <a:prstDash val="solid"/>
            </a:ln>
            <a:effectLst/>
          </p:spPr>
          <p:txBody>
            <a:bodyPr anchor="ctr"/>
            <a:lstStyle/>
            <a:p>
              <a:pPr algn="ctr">
                <a:defRPr/>
              </a:pPr>
              <a:endParaRPr lang="zh-CN" altLang="en-US" kern="0" dirty="0">
                <a:solidFill>
                  <a:prstClr val="white"/>
                </a:solidFill>
                <a:ea typeface="微软雅黑" panose="020B0503020204020204" pitchFamily="34" charset="-122"/>
              </a:endParaRPr>
            </a:p>
          </p:txBody>
        </p:sp>
        <p:sp>
          <p:nvSpPr>
            <p:cNvPr id="85" name="矩形​​ 16"/>
            <p:cNvSpPr>
              <a:spLocks noChangeArrowheads="1"/>
            </p:cNvSpPr>
            <p:nvPr/>
          </p:nvSpPr>
          <p:spPr bwMode="auto">
            <a:xfrm>
              <a:off x="918297" y="2527148"/>
              <a:ext cx="1465976" cy="66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defRPr/>
              </a:pPr>
              <a:r>
                <a:rPr lang="zh-CN" altLang="en-US" sz="4599" b="1" kern="0" dirty="0">
                  <a:solidFill>
                    <a:schemeClr val="bg1"/>
                  </a:solidFill>
                  <a:latin typeface="微软雅黑" pitchFamily="34" charset="-122"/>
                  <a:ea typeface="微软雅黑" pitchFamily="34" charset="-122"/>
                  <a:cs typeface="Arial Unicode MS" pitchFamily="34" charset="-122"/>
                </a:rPr>
                <a:t>项目一</a:t>
              </a:r>
            </a:p>
          </p:txBody>
        </p:sp>
      </p:grpSp>
      <p:grpSp>
        <p:nvGrpSpPr>
          <p:cNvPr id="86" name="组合 85"/>
          <p:cNvGrpSpPr/>
          <p:nvPr/>
        </p:nvGrpSpPr>
        <p:grpSpPr>
          <a:xfrm>
            <a:off x="5329764" y="1602317"/>
            <a:ext cx="1919122" cy="2335512"/>
            <a:chOff x="3146420" y="1529078"/>
            <a:chExt cx="1439862" cy="1946260"/>
          </a:xfrm>
        </p:grpSpPr>
        <p:sp>
          <p:nvSpPr>
            <p:cNvPr id="87" name="椭圆​​ 2"/>
            <p:cNvSpPr/>
            <p:nvPr/>
          </p:nvSpPr>
          <p:spPr>
            <a:xfrm>
              <a:off x="3146420" y="1529078"/>
              <a:ext cx="1439862" cy="1812925"/>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2B83E5"/>
            </a:solidFill>
            <a:ln>
              <a:noFill/>
            </a:ln>
          </p:spPr>
          <p:txBody>
            <a:bodyPr wrap="none" anchor="ctr"/>
            <a:lstStyle/>
            <a:p>
              <a:pPr fontAlgn="base">
                <a:spcBef>
                  <a:spcPct val="0"/>
                </a:spcBef>
                <a:spcAft>
                  <a:spcPct val="0"/>
                </a:spcAft>
              </a:pPr>
              <a:endParaRPr lang="zh-CN" altLang="en-US" kern="0" dirty="0">
                <a:solidFill>
                  <a:srgbClr val="000000"/>
                </a:solidFill>
                <a:latin typeface="Arial" pitchFamily="34" charset="0"/>
                <a:ea typeface="微软雅黑" panose="020B0503020204020204" pitchFamily="34" charset="-122"/>
              </a:endParaRPr>
            </a:p>
          </p:txBody>
        </p:sp>
        <p:sp>
          <p:nvSpPr>
            <p:cNvPr id="88" name="椭圆​​ 9"/>
            <p:cNvSpPr/>
            <p:nvPr/>
          </p:nvSpPr>
          <p:spPr>
            <a:xfrm>
              <a:off x="3273494" y="3380494"/>
              <a:ext cx="1116000" cy="94844"/>
            </a:xfrm>
            <a:prstGeom prst="ellipse">
              <a:avLst/>
            </a:prstGeom>
            <a:gradFill flip="none" rotWithShape="1">
              <a:gsLst>
                <a:gs pos="80000">
                  <a:sysClr val="window" lastClr="FFFFFF">
                    <a:alpha val="0"/>
                  </a:sysClr>
                </a:gs>
                <a:gs pos="0">
                  <a:srgbClr val="FFFFFF">
                    <a:lumMod val="50000"/>
                  </a:srgbClr>
                </a:gs>
              </a:gsLst>
              <a:path path="circle">
                <a:fillToRect l="50000" t="50000" r="50000" b="50000"/>
              </a:path>
              <a:tileRect/>
            </a:gradFill>
            <a:ln w="25400" cap="flat" cmpd="sng" algn="ctr">
              <a:noFill/>
              <a:prstDash val="solid"/>
            </a:ln>
            <a:effectLst/>
          </p:spPr>
          <p:txBody>
            <a:bodyPr anchor="ctr"/>
            <a:lstStyle/>
            <a:p>
              <a:pPr algn="ctr">
                <a:defRPr/>
              </a:pPr>
              <a:endParaRPr lang="zh-CN" altLang="en-US" kern="0" dirty="0">
                <a:solidFill>
                  <a:prstClr val="white"/>
                </a:solidFill>
                <a:ea typeface="微软雅黑" panose="020B0503020204020204" pitchFamily="34" charset="-122"/>
              </a:endParaRPr>
            </a:p>
          </p:txBody>
        </p:sp>
        <p:sp>
          <p:nvSpPr>
            <p:cNvPr id="89" name="矩形​​ 17"/>
            <p:cNvSpPr>
              <a:spLocks noChangeArrowheads="1"/>
            </p:cNvSpPr>
            <p:nvPr/>
          </p:nvSpPr>
          <p:spPr bwMode="auto">
            <a:xfrm>
              <a:off x="3330336" y="1998632"/>
              <a:ext cx="1033110" cy="47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gn="ctr" fontAlgn="base">
                <a:spcBef>
                  <a:spcPct val="0"/>
                </a:spcBef>
                <a:spcAft>
                  <a:spcPct val="0"/>
                </a:spcAft>
                <a:defRPr/>
              </a:pPr>
              <a:r>
                <a:rPr lang="zh-CN" altLang="en-US" sz="3099" b="1" kern="0" dirty="0">
                  <a:solidFill>
                    <a:schemeClr val="bg1"/>
                  </a:solidFill>
                  <a:latin typeface="微软雅黑" pitchFamily="34" charset="-122"/>
                  <a:ea typeface="微软雅黑" pitchFamily="34" charset="-122"/>
                  <a:cs typeface="Arial Unicode MS" pitchFamily="34" charset="-122"/>
                </a:rPr>
                <a:t>项目二</a:t>
              </a:r>
            </a:p>
          </p:txBody>
        </p:sp>
      </p:grpSp>
      <p:grpSp>
        <p:nvGrpSpPr>
          <p:cNvPr id="90" name="组合 89"/>
          <p:cNvGrpSpPr/>
          <p:nvPr/>
        </p:nvGrpSpPr>
        <p:grpSpPr>
          <a:xfrm>
            <a:off x="7898468" y="1270847"/>
            <a:ext cx="1349946" cy="1629211"/>
            <a:chOff x="5073645" y="1252853"/>
            <a:chExt cx="1012825" cy="1357676"/>
          </a:xfrm>
        </p:grpSpPr>
        <p:sp>
          <p:nvSpPr>
            <p:cNvPr id="91" name="椭圆​​ 2"/>
            <p:cNvSpPr/>
            <p:nvPr/>
          </p:nvSpPr>
          <p:spPr>
            <a:xfrm>
              <a:off x="5073645" y="125285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solidFill>
              <a:srgbClr val="2B83E5"/>
            </a:solidFill>
            <a:ln>
              <a:noFill/>
            </a:ln>
          </p:spPr>
          <p:txBody>
            <a:bodyPr wrap="none" anchor="ctr"/>
            <a:lstStyle/>
            <a:p>
              <a:pPr fontAlgn="base">
                <a:spcBef>
                  <a:spcPct val="0"/>
                </a:spcBef>
                <a:spcAft>
                  <a:spcPct val="0"/>
                </a:spcAft>
              </a:pPr>
              <a:endParaRPr lang="zh-CN" altLang="en-US" kern="0" dirty="0">
                <a:solidFill>
                  <a:srgbClr val="000000"/>
                </a:solidFill>
                <a:latin typeface="Arial" pitchFamily="34" charset="0"/>
                <a:ea typeface="微软雅黑" panose="020B0503020204020204" pitchFamily="34" charset="-122"/>
              </a:endParaRPr>
            </a:p>
          </p:txBody>
        </p:sp>
        <p:sp>
          <p:nvSpPr>
            <p:cNvPr id="92" name="椭圆​​ 10"/>
            <p:cNvSpPr/>
            <p:nvPr/>
          </p:nvSpPr>
          <p:spPr>
            <a:xfrm>
              <a:off x="5217790" y="2515685"/>
              <a:ext cx="720000" cy="94844"/>
            </a:xfrm>
            <a:prstGeom prst="ellipse">
              <a:avLst/>
            </a:prstGeom>
            <a:gradFill flip="none" rotWithShape="1">
              <a:gsLst>
                <a:gs pos="80000">
                  <a:sysClr val="window" lastClr="FFFFFF">
                    <a:alpha val="0"/>
                  </a:sysClr>
                </a:gs>
                <a:gs pos="0">
                  <a:srgbClr val="FFFFFF">
                    <a:lumMod val="50000"/>
                  </a:srgbClr>
                </a:gs>
              </a:gsLst>
              <a:path path="circle">
                <a:fillToRect l="50000" t="50000" r="50000" b="50000"/>
              </a:path>
              <a:tileRect/>
            </a:gradFill>
            <a:ln w="25400" cap="flat" cmpd="sng" algn="ctr">
              <a:noFill/>
              <a:prstDash val="solid"/>
            </a:ln>
            <a:effectLst/>
          </p:spPr>
          <p:txBody>
            <a:bodyPr anchor="ctr"/>
            <a:lstStyle/>
            <a:p>
              <a:pPr algn="ctr">
                <a:defRPr/>
              </a:pPr>
              <a:endParaRPr lang="zh-CN" altLang="en-US" kern="0" dirty="0">
                <a:solidFill>
                  <a:prstClr val="white"/>
                </a:solidFill>
                <a:ea typeface="微软雅黑" panose="020B0503020204020204" pitchFamily="34" charset="-122"/>
              </a:endParaRPr>
            </a:p>
          </p:txBody>
        </p:sp>
        <p:sp>
          <p:nvSpPr>
            <p:cNvPr id="93" name="矩形​​ 18"/>
            <p:cNvSpPr>
              <a:spLocks noChangeArrowheads="1"/>
            </p:cNvSpPr>
            <p:nvPr/>
          </p:nvSpPr>
          <p:spPr bwMode="auto">
            <a:xfrm>
              <a:off x="5250285" y="1568261"/>
              <a:ext cx="657958" cy="3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gn="ctr" fontAlgn="base">
                <a:spcBef>
                  <a:spcPct val="0"/>
                </a:spcBef>
                <a:spcAft>
                  <a:spcPct val="0"/>
                </a:spcAft>
                <a:defRPr/>
              </a:pPr>
              <a:r>
                <a:rPr lang="zh-CN" altLang="en-US" b="1" kern="0" dirty="0">
                  <a:solidFill>
                    <a:schemeClr val="bg1"/>
                  </a:solidFill>
                  <a:latin typeface="微软雅黑" pitchFamily="34" charset="-122"/>
                  <a:ea typeface="微软雅黑" pitchFamily="34" charset="-122"/>
                  <a:cs typeface="Arial Unicode MS" pitchFamily="34" charset="-122"/>
                </a:rPr>
                <a:t>项目三</a:t>
              </a:r>
            </a:p>
          </p:txBody>
        </p:sp>
      </p:grpSp>
      <p:sp>
        <p:nvSpPr>
          <p:cNvPr id="94" name="TextBox 93"/>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日常工作概述</a:t>
            </a:r>
          </a:p>
        </p:txBody>
      </p:sp>
    </p:spTree>
    <p:extLst>
      <p:ext uri="{BB962C8B-B14F-4D97-AF65-F5344CB8AC3E}">
        <p14:creationId xmlns:p14="http://schemas.microsoft.com/office/powerpoint/2010/main" val="1768833729"/>
      </p:ext>
    </p:extLst>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randombar(horizontal)">
                                      <p:cBhvr>
                                        <p:cTn id="7" dur="500"/>
                                        <p:tgtEl>
                                          <p:spTgt spid="94"/>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down)">
                                      <p:cBhvr>
                                        <p:cTn id="11" dur="506">
                                          <p:stCondLst>
                                            <p:cond delay="0"/>
                                          </p:stCondLst>
                                        </p:cTn>
                                        <p:tgtEl>
                                          <p:spTgt spid="82"/>
                                        </p:tgtEl>
                                      </p:cBhvr>
                                    </p:animEffect>
                                    <p:anim calcmode="lin" valueType="num">
                                      <p:cBhvr>
                                        <p:cTn id="12" dur="1594"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13" dur="581"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14" dur="581" tmFilter="0, 0; 0.125,0.2665; 0.25,0.4; 0.375,0.465; 0.5,0.5;  0.625,0.535; 0.75,0.6; 0.875,0.7335; 1,1">
                                          <p:stCondLst>
                                            <p:cond delay="581"/>
                                          </p:stCondLst>
                                        </p:cTn>
                                        <p:tgtEl>
                                          <p:spTgt spid="82"/>
                                        </p:tgtEl>
                                        <p:attrNameLst>
                                          <p:attrName>ppt_y</p:attrName>
                                        </p:attrNameLst>
                                      </p:cBhvr>
                                      <p:tavLst>
                                        <p:tav tm="0" fmla="#ppt_y-sin(pi*$)/9">
                                          <p:val>
                                            <p:fltVal val="0"/>
                                          </p:val>
                                        </p:tav>
                                        <p:tav tm="100000">
                                          <p:val>
                                            <p:fltVal val="1"/>
                                          </p:val>
                                        </p:tav>
                                      </p:tavLst>
                                    </p:anim>
                                    <p:anim calcmode="lin" valueType="num">
                                      <p:cBhvr>
                                        <p:cTn id="15" dur="289" tmFilter="0, 0; 0.125,0.2665; 0.25,0.4; 0.375,0.465; 0.5,0.5;  0.625,0.535; 0.75,0.6; 0.875,0.7335; 1,1">
                                          <p:stCondLst>
                                            <p:cond delay="1160"/>
                                          </p:stCondLst>
                                        </p:cTn>
                                        <p:tgtEl>
                                          <p:spTgt spid="82"/>
                                        </p:tgtEl>
                                        <p:attrNameLst>
                                          <p:attrName>ppt_y</p:attrName>
                                        </p:attrNameLst>
                                      </p:cBhvr>
                                      <p:tavLst>
                                        <p:tav tm="0" fmla="#ppt_y-sin(pi*$)/27">
                                          <p:val>
                                            <p:fltVal val="0"/>
                                          </p:val>
                                        </p:tav>
                                        <p:tav tm="100000">
                                          <p:val>
                                            <p:fltVal val="1"/>
                                          </p:val>
                                        </p:tav>
                                      </p:tavLst>
                                    </p:anim>
                                    <p:anim calcmode="lin" valueType="num">
                                      <p:cBhvr>
                                        <p:cTn id="16" dur="145" tmFilter="0, 0; 0.125,0.2665; 0.25,0.4; 0.375,0.465; 0.5,0.5;  0.625,0.535; 0.75,0.6; 0.875,0.7335; 1,1">
                                          <p:stCondLst>
                                            <p:cond delay="1449"/>
                                          </p:stCondLst>
                                        </p:cTn>
                                        <p:tgtEl>
                                          <p:spTgt spid="82"/>
                                        </p:tgtEl>
                                        <p:attrNameLst>
                                          <p:attrName>ppt_y</p:attrName>
                                        </p:attrNameLst>
                                      </p:cBhvr>
                                      <p:tavLst>
                                        <p:tav tm="0" fmla="#ppt_y-sin(pi*$)/81">
                                          <p:val>
                                            <p:fltVal val="0"/>
                                          </p:val>
                                        </p:tav>
                                        <p:tav tm="100000">
                                          <p:val>
                                            <p:fltVal val="1"/>
                                          </p:val>
                                        </p:tav>
                                      </p:tavLst>
                                    </p:anim>
                                    <p:animScale>
                                      <p:cBhvr>
                                        <p:cTn id="17" dur="23">
                                          <p:stCondLst>
                                            <p:cond delay="569"/>
                                          </p:stCondLst>
                                        </p:cTn>
                                        <p:tgtEl>
                                          <p:spTgt spid="82"/>
                                        </p:tgtEl>
                                      </p:cBhvr>
                                      <p:to x="100000" y="60000"/>
                                    </p:animScale>
                                    <p:animScale>
                                      <p:cBhvr>
                                        <p:cTn id="18" dur="145" decel="50000">
                                          <p:stCondLst>
                                            <p:cond delay="593"/>
                                          </p:stCondLst>
                                        </p:cTn>
                                        <p:tgtEl>
                                          <p:spTgt spid="82"/>
                                        </p:tgtEl>
                                      </p:cBhvr>
                                      <p:to x="100000" y="100000"/>
                                    </p:animScale>
                                    <p:animScale>
                                      <p:cBhvr>
                                        <p:cTn id="19" dur="23">
                                          <p:stCondLst>
                                            <p:cond delay="1148"/>
                                          </p:stCondLst>
                                        </p:cTn>
                                        <p:tgtEl>
                                          <p:spTgt spid="82"/>
                                        </p:tgtEl>
                                      </p:cBhvr>
                                      <p:to x="100000" y="80000"/>
                                    </p:animScale>
                                    <p:animScale>
                                      <p:cBhvr>
                                        <p:cTn id="20" dur="145" decel="50000">
                                          <p:stCondLst>
                                            <p:cond delay="1171"/>
                                          </p:stCondLst>
                                        </p:cTn>
                                        <p:tgtEl>
                                          <p:spTgt spid="82"/>
                                        </p:tgtEl>
                                      </p:cBhvr>
                                      <p:to x="100000" y="100000"/>
                                    </p:animScale>
                                    <p:animScale>
                                      <p:cBhvr>
                                        <p:cTn id="21" dur="23">
                                          <p:stCondLst>
                                            <p:cond delay="1437"/>
                                          </p:stCondLst>
                                        </p:cTn>
                                        <p:tgtEl>
                                          <p:spTgt spid="82"/>
                                        </p:tgtEl>
                                      </p:cBhvr>
                                      <p:to x="100000" y="90000"/>
                                    </p:animScale>
                                    <p:animScale>
                                      <p:cBhvr>
                                        <p:cTn id="22" dur="145" decel="50000">
                                          <p:stCondLst>
                                            <p:cond delay="1458"/>
                                          </p:stCondLst>
                                        </p:cTn>
                                        <p:tgtEl>
                                          <p:spTgt spid="82"/>
                                        </p:tgtEl>
                                      </p:cBhvr>
                                      <p:to x="100000" y="100000"/>
                                    </p:animScale>
                                    <p:animScale>
                                      <p:cBhvr>
                                        <p:cTn id="23" dur="23">
                                          <p:stCondLst>
                                            <p:cond delay="1582"/>
                                          </p:stCondLst>
                                        </p:cTn>
                                        <p:tgtEl>
                                          <p:spTgt spid="82"/>
                                        </p:tgtEl>
                                      </p:cBhvr>
                                      <p:to x="100000" y="95000"/>
                                    </p:animScale>
                                    <p:animScale>
                                      <p:cBhvr>
                                        <p:cTn id="24" dur="145" decel="50000">
                                          <p:stCondLst>
                                            <p:cond delay="1605"/>
                                          </p:stCondLst>
                                        </p:cTn>
                                        <p:tgtEl>
                                          <p:spTgt spid="82"/>
                                        </p:tgtEl>
                                      </p:cBhvr>
                                      <p:to x="100000" y="100000"/>
                                    </p:animScale>
                                  </p:childTnLst>
                                </p:cTn>
                              </p:par>
                              <p:par>
                                <p:cTn id="25" presetID="26" presetClass="entr" presetSubtype="0" fill="hold" nodeType="withEffect">
                                  <p:stCondLst>
                                    <p:cond delay="250"/>
                                  </p:stCondLst>
                                  <p:childTnLst>
                                    <p:set>
                                      <p:cBhvr>
                                        <p:cTn id="26" dur="1" fill="hold">
                                          <p:stCondLst>
                                            <p:cond delay="0"/>
                                          </p:stCondLst>
                                        </p:cTn>
                                        <p:tgtEl>
                                          <p:spTgt spid="86"/>
                                        </p:tgtEl>
                                        <p:attrNameLst>
                                          <p:attrName>style.visibility</p:attrName>
                                        </p:attrNameLst>
                                      </p:cBhvr>
                                      <p:to>
                                        <p:strVal val="visible"/>
                                      </p:to>
                                    </p:set>
                                    <p:animEffect transition="in" filter="wipe(down)">
                                      <p:cBhvr>
                                        <p:cTn id="27" dur="506">
                                          <p:stCondLst>
                                            <p:cond delay="0"/>
                                          </p:stCondLst>
                                        </p:cTn>
                                        <p:tgtEl>
                                          <p:spTgt spid="86"/>
                                        </p:tgtEl>
                                      </p:cBhvr>
                                    </p:animEffect>
                                    <p:anim calcmode="lin" valueType="num">
                                      <p:cBhvr>
                                        <p:cTn id="28" dur="1594"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29" dur="581"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30" dur="581" tmFilter="0, 0; 0.125,0.2665; 0.25,0.4; 0.375,0.465; 0.5,0.5;  0.625,0.535; 0.75,0.6; 0.875,0.7335; 1,1">
                                          <p:stCondLst>
                                            <p:cond delay="581"/>
                                          </p:stCondLst>
                                        </p:cTn>
                                        <p:tgtEl>
                                          <p:spTgt spid="86"/>
                                        </p:tgtEl>
                                        <p:attrNameLst>
                                          <p:attrName>ppt_y</p:attrName>
                                        </p:attrNameLst>
                                      </p:cBhvr>
                                      <p:tavLst>
                                        <p:tav tm="0" fmla="#ppt_y-sin(pi*$)/9">
                                          <p:val>
                                            <p:fltVal val="0"/>
                                          </p:val>
                                        </p:tav>
                                        <p:tav tm="100000">
                                          <p:val>
                                            <p:fltVal val="1"/>
                                          </p:val>
                                        </p:tav>
                                      </p:tavLst>
                                    </p:anim>
                                    <p:anim calcmode="lin" valueType="num">
                                      <p:cBhvr>
                                        <p:cTn id="31" dur="289" tmFilter="0, 0; 0.125,0.2665; 0.25,0.4; 0.375,0.465; 0.5,0.5;  0.625,0.535; 0.75,0.6; 0.875,0.7335; 1,1">
                                          <p:stCondLst>
                                            <p:cond delay="1160"/>
                                          </p:stCondLst>
                                        </p:cTn>
                                        <p:tgtEl>
                                          <p:spTgt spid="86"/>
                                        </p:tgtEl>
                                        <p:attrNameLst>
                                          <p:attrName>ppt_y</p:attrName>
                                        </p:attrNameLst>
                                      </p:cBhvr>
                                      <p:tavLst>
                                        <p:tav tm="0" fmla="#ppt_y-sin(pi*$)/27">
                                          <p:val>
                                            <p:fltVal val="0"/>
                                          </p:val>
                                        </p:tav>
                                        <p:tav tm="100000">
                                          <p:val>
                                            <p:fltVal val="1"/>
                                          </p:val>
                                        </p:tav>
                                      </p:tavLst>
                                    </p:anim>
                                    <p:anim calcmode="lin" valueType="num">
                                      <p:cBhvr>
                                        <p:cTn id="32" dur="145" tmFilter="0, 0; 0.125,0.2665; 0.25,0.4; 0.375,0.465; 0.5,0.5;  0.625,0.535; 0.75,0.6; 0.875,0.7335; 1,1">
                                          <p:stCondLst>
                                            <p:cond delay="1449"/>
                                          </p:stCondLst>
                                        </p:cTn>
                                        <p:tgtEl>
                                          <p:spTgt spid="86"/>
                                        </p:tgtEl>
                                        <p:attrNameLst>
                                          <p:attrName>ppt_y</p:attrName>
                                        </p:attrNameLst>
                                      </p:cBhvr>
                                      <p:tavLst>
                                        <p:tav tm="0" fmla="#ppt_y-sin(pi*$)/81">
                                          <p:val>
                                            <p:fltVal val="0"/>
                                          </p:val>
                                        </p:tav>
                                        <p:tav tm="100000">
                                          <p:val>
                                            <p:fltVal val="1"/>
                                          </p:val>
                                        </p:tav>
                                      </p:tavLst>
                                    </p:anim>
                                    <p:animScale>
                                      <p:cBhvr>
                                        <p:cTn id="33" dur="23">
                                          <p:stCondLst>
                                            <p:cond delay="569"/>
                                          </p:stCondLst>
                                        </p:cTn>
                                        <p:tgtEl>
                                          <p:spTgt spid="86"/>
                                        </p:tgtEl>
                                      </p:cBhvr>
                                      <p:to x="100000" y="60000"/>
                                    </p:animScale>
                                    <p:animScale>
                                      <p:cBhvr>
                                        <p:cTn id="34" dur="145" decel="50000">
                                          <p:stCondLst>
                                            <p:cond delay="593"/>
                                          </p:stCondLst>
                                        </p:cTn>
                                        <p:tgtEl>
                                          <p:spTgt spid="86"/>
                                        </p:tgtEl>
                                      </p:cBhvr>
                                      <p:to x="100000" y="100000"/>
                                    </p:animScale>
                                    <p:animScale>
                                      <p:cBhvr>
                                        <p:cTn id="35" dur="23">
                                          <p:stCondLst>
                                            <p:cond delay="1148"/>
                                          </p:stCondLst>
                                        </p:cTn>
                                        <p:tgtEl>
                                          <p:spTgt spid="86"/>
                                        </p:tgtEl>
                                      </p:cBhvr>
                                      <p:to x="100000" y="80000"/>
                                    </p:animScale>
                                    <p:animScale>
                                      <p:cBhvr>
                                        <p:cTn id="36" dur="145" decel="50000">
                                          <p:stCondLst>
                                            <p:cond delay="1171"/>
                                          </p:stCondLst>
                                        </p:cTn>
                                        <p:tgtEl>
                                          <p:spTgt spid="86"/>
                                        </p:tgtEl>
                                      </p:cBhvr>
                                      <p:to x="100000" y="100000"/>
                                    </p:animScale>
                                    <p:animScale>
                                      <p:cBhvr>
                                        <p:cTn id="37" dur="23">
                                          <p:stCondLst>
                                            <p:cond delay="1437"/>
                                          </p:stCondLst>
                                        </p:cTn>
                                        <p:tgtEl>
                                          <p:spTgt spid="86"/>
                                        </p:tgtEl>
                                      </p:cBhvr>
                                      <p:to x="100000" y="90000"/>
                                    </p:animScale>
                                    <p:animScale>
                                      <p:cBhvr>
                                        <p:cTn id="38" dur="145" decel="50000">
                                          <p:stCondLst>
                                            <p:cond delay="1458"/>
                                          </p:stCondLst>
                                        </p:cTn>
                                        <p:tgtEl>
                                          <p:spTgt spid="86"/>
                                        </p:tgtEl>
                                      </p:cBhvr>
                                      <p:to x="100000" y="100000"/>
                                    </p:animScale>
                                    <p:animScale>
                                      <p:cBhvr>
                                        <p:cTn id="39" dur="23">
                                          <p:stCondLst>
                                            <p:cond delay="1582"/>
                                          </p:stCondLst>
                                        </p:cTn>
                                        <p:tgtEl>
                                          <p:spTgt spid="86"/>
                                        </p:tgtEl>
                                      </p:cBhvr>
                                      <p:to x="100000" y="95000"/>
                                    </p:animScale>
                                    <p:animScale>
                                      <p:cBhvr>
                                        <p:cTn id="40" dur="145" decel="50000">
                                          <p:stCondLst>
                                            <p:cond delay="1605"/>
                                          </p:stCondLst>
                                        </p:cTn>
                                        <p:tgtEl>
                                          <p:spTgt spid="86"/>
                                        </p:tgtEl>
                                      </p:cBhvr>
                                      <p:to x="100000" y="100000"/>
                                    </p:animScale>
                                  </p:childTnLst>
                                </p:cTn>
                              </p:par>
                              <p:par>
                                <p:cTn id="41" presetID="26" presetClass="entr" presetSubtype="0" fill="hold" nodeType="withEffect">
                                  <p:stCondLst>
                                    <p:cond delay="500"/>
                                  </p:stCondLst>
                                  <p:childTnLst>
                                    <p:set>
                                      <p:cBhvr>
                                        <p:cTn id="42" dur="1" fill="hold">
                                          <p:stCondLst>
                                            <p:cond delay="0"/>
                                          </p:stCondLst>
                                        </p:cTn>
                                        <p:tgtEl>
                                          <p:spTgt spid="90"/>
                                        </p:tgtEl>
                                        <p:attrNameLst>
                                          <p:attrName>style.visibility</p:attrName>
                                        </p:attrNameLst>
                                      </p:cBhvr>
                                      <p:to>
                                        <p:strVal val="visible"/>
                                      </p:to>
                                    </p:set>
                                    <p:animEffect transition="in" filter="wipe(down)">
                                      <p:cBhvr>
                                        <p:cTn id="43" dur="506">
                                          <p:stCondLst>
                                            <p:cond delay="0"/>
                                          </p:stCondLst>
                                        </p:cTn>
                                        <p:tgtEl>
                                          <p:spTgt spid="90"/>
                                        </p:tgtEl>
                                      </p:cBhvr>
                                    </p:animEffect>
                                    <p:anim calcmode="lin" valueType="num">
                                      <p:cBhvr>
                                        <p:cTn id="44" dur="1594"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45" dur="581"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46" dur="581" tmFilter="0, 0; 0.125,0.2665; 0.25,0.4; 0.375,0.465; 0.5,0.5;  0.625,0.535; 0.75,0.6; 0.875,0.7335; 1,1">
                                          <p:stCondLst>
                                            <p:cond delay="581"/>
                                          </p:stCondLst>
                                        </p:cTn>
                                        <p:tgtEl>
                                          <p:spTgt spid="90"/>
                                        </p:tgtEl>
                                        <p:attrNameLst>
                                          <p:attrName>ppt_y</p:attrName>
                                        </p:attrNameLst>
                                      </p:cBhvr>
                                      <p:tavLst>
                                        <p:tav tm="0" fmla="#ppt_y-sin(pi*$)/9">
                                          <p:val>
                                            <p:fltVal val="0"/>
                                          </p:val>
                                        </p:tav>
                                        <p:tav tm="100000">
                                          <p:val>
                                            <p:fltVal val="1"/>
                                          </p:val>
                                        </p:tav>
                                      </p:tavLst>
                                    </p:anim>
                                    <p:anim calcmode="lin" valueType="num">
                                      <p:cBhvr>
                                        <p:cTn id="47" dur="289" tmFilter="0, 0; 0.125,0.2665; 0.25,0.4; 0.375,0.465; 0.5,0.5;  0.625,0.535; 0.75,0.6; 0.875,0.7335; 1,1">
                                          <p:stCondLst>
                                            <p:cond delay="1160"/>
                                          </p:stCondLst>
                                        </p:cTn>
                                        <p:tgtEl>
                                          <p:spTgt spid="90"/>
                                        </p:tgtEl>
                                        <p:attrNameLst>
                                          <p:attrName>ppt_y</p:attrName>
                                        </p:attrNameLst>
                                      </p:cBhvr>
                                      <p:tavLst>
                                        <p:tav tm="0" fmla="#ppt_y-sin(pi*$)/27">
                                          <p:val>
                                            <p:fltVal val="0"/>
                                          </p:val>
                                        </p:tav>
                                        <p:tav tm="100000">
                                          <p:val>
                                            <p:fltVal val="1"/>
                                          </p:val>
                                        </p:tav>
                                      </p:tavLst>
                                    </p:anim>
                                    <p:anim calcmode="lin" valueType="num">
                                      <p:cBhvr>
                                        <p:cTn id="48" dur="145" tmFilter="0, 0; 0.125,0.2665; 0.25,0.4; 0.375,0.465; 0.5,0.5;  0.625,0.535; 0.75,0.6; 0.875,0.7335; 1,1">
                                          <p:stCondLst>
                                            <p:cond delay="1449"/>
                                          </p:stCondLst>
                                        </p:cTn>
                                        <p:tgtEl>
                                          <p:spTgt spid="90"/>
                                        </p:tgtEl>
                                        <p:attrNameLst>
                                          <p:attrName>ppt_y</p:attrName>
                                        </p:attrNameLst>
                                      </p:cBhvr>
                                      <p:tavLst>
                                        <p:tav tm="0" fmla="#ppt_y-sin(pi*$)/81">
                                          <p:val>
                                            <p:fltVal val="0"/>
                                          </p:val>
                                        </p:tav>
                                        <p:tav tm="100000">
                                          <p:val>
                                            <p:fltVal val="1"/>
                                          </p:val>
                                        </p:tav>
                                      </p:tavLst>
                                    </p:anim>
                                    <p:animScale>
                                      <p:cBhvr>
                                        <p:cTn id="49" dur="23">
                                          <p:stCondLst>
                                            <p:cond delay="569"/>
                                          </p:stCondLst>
                                        </p:cTn>
                                        <p:tgtEl>
                                          <p:spTgt spid="90"/>
                                        </p:tgtEl>
                                      </p:cBhvr>
                                      <p:to x="100000" y="60000"/>
                                    </p:animScale>
                                    <p:animScale>
                                      <p:cBhvr>
                                        <p:cTn id="50" dur="145" decel="50000">
                                          <p:stCondLst>
                                            <p:cond delay="593"/>
                                          </p:stCondLst>
                                        </p:cTn>
                                        <p:tgtEl>
                                          <p:spTgt spid="90"/>
                                        </p:tgtEl>
                                      </p:cBhvr>
                                      <p:to x="100000" y="100000"/>
                                    </p:animScale>
                                    <p:animScale>
                                      <p:cBhvr>
                                        <p:cTn id="51" dur="23">
                                          <p:stCondLst>
                                            <p:cond delay="1148"/>
                                          </p:stCondLst>
                                        </p:cTn>
                                        <p:tgtEl>
                                          <p:spTgt spid="90"/>
                                        </p:tgtEl>
                                      </p:cBhvr>
                                      <p:to x="100000" y="80000"/>
                                    </p:animScale>
                                    <p:animScale>
                                      <p:cBhvr>
                                        <p:cTn id="52" dur="145" decel="50000">
                                          <p:stCondLst>
                                            <p:cond delay="1171"/>
                                          </p:stCondLst>
                                        </p:cTn>
                                        <p:tgtEl>
                                          <p:spTgt spid="90"/>
                                        </p:tgtEl>
                                      </p:cBhvr>
                                      <p:to x="100000" y="100000"/>
                                    </p:animScale>
                                    <p:animScale>
                                      <p:cBhvr>
                                        <p:cTn id="53" dur="23">
                                          <p:stCondLst>
                                            <p:cond delay="1437"/>
                                          </p:stCondLst>
                                        </p:cTn>
                                        <p:tgtEl>
                                          <p:spTgt spid="90"/>
                                        </p:tgtEl>
                                      </p:cBhvr>
                                      <p:to x="100000" y="90000"/>
                                    </p:animScale>
                                    <p:animScale>
                                      <p:cBhvr>
                                        <p:cTn id="54" dur="145" decel="50000">
                                          <p:stCondLst>
                                            <p:cond delay="1458"/>
                                          </p:stCondLst>
                                        </p:cTn>
                                        <p:tgtEl>
                                          <p:spTgt spid="90"/>
                                        </p:tgtEl>
                                      </p:cBhvr>
                                      <p:to x="100000" y="100000"/>
                                    </p:animScale>
                                    <p:animScale>
                                      <p:cBhvr>
                                        <p:cTn id="55" dur="23">
                                          <p:stCondLst>
                                            <p:cond delay="1582"/>
                                          </p:stCondLst>
                                        </p:cTn>
                                        <p:tgtEl>
                                          <p:spTgt spid="90"/>
                                        </p:tgtEl>
                                      </p:cBhvr>
                                      <p:to x="100000" y="95000"/>
                                    </p:animScale>
                                    <p:animScale>
                                      <p:cBhvr>
                                        <p:cTn id="56" dur="145" decel="50000">
                                          <p:stCondLst>
                                            <p:cond delay="1605"/>
                                          </p:stCondLst>
                                        </p:cTn>
                                        <p:tgtEl>
                                          <p:spTgt spid="90"/>
                                        </p:tgtEl>
                                      </p:cBhvr>
                                      <p:to x="100000" y="100000"/>
                                    </p:animScale>
                                  </p:childTnLst>
                                </p:cTn>
                              </p:par>
                            </p:childTnLst>
                          </p:cTn>
                        </p:par>
                        <p:par>
                          <p:cTn id="57" fill="hold">
                            <p:stCondLst>
                              <p:cond delay="2750"/>
                            </p:stCondLst>
                            <p:childTnLst>
                              <p:par>
                                <p:cTn id="58" presetID="22" presetClass="entr" presetSubtype="2" fill="hold" grpId="0" nodeType="after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wipe(right)">
                                      <p:cBhvr>
                                        <p:cTn id="60" dur="250"/>
                                        <p:tgtEl>
                                          <p:spTgt spid="81"/>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59"/>
                                        </p:tgtEl>
                                        <p:attrNameLst>
                                          <p:attrName>style.visibility</p:attrName>
                                        </p:attrNameLst>
                                      </p:cBhvr>
                                      <p:to>
                                        <p:strVal val="visible"/>
                                      </p:to>
                                    </p:set>
                                    <p:animEffect transition="in" filter="wipe(right)">
                                      <p:cBhvr>
                                        <p:cTn id="63" dur="250"/>
                                        <p:tgtEl>
                                          <p:spTgt spid="59"/>
                                        </p:tgtEl>
                                      </p:cBhvr>
                                    </p:animEffect>
                                  </p:childTnLst>
                                </p:cTn>
                              </p:par>
                              <p:par>
                                <p:cTn id="64" presetID="22" presetClass="entr" presetSubtype="2" fill="hold" grpId="0" nodeType="withEffect">
                                  <p:stCondLst>
                                    <p:cond delay="500"/>
                                  </p:stCondLst>
                                  <p:childTnLst>
                                    <p:set>
                                      <p:cBhvr>
                                        <p:cTn id="65" dur="1" fill="hold">
                                          <p:stCondLst>
                                            <p:cond delay="0"/>
                                          </p:stCondLst>
                                        </p:cTn>
                                        <p:tgtEl>
                                          <p:spTgt spid="80"/>
                                        </p:tgtEl>
                                        <p:attrNameLst>
                                          <p:attrName>style.visibility</p:attrName>
                                        </p:attrNameLst>
                                      </p:cBhvr>
                                      <p:to>
                                        <p:strVal val="visible"/>
                                      </p:to>
                                    </p:set>
                                    <p:animEffect transition="in" filter="wipe(right)">
                                      <p:cBhvr>
                                        <p:cTn id="66"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80" grpId="0"/>
      <p:bldP spid="81"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4963" y="2298087"/>
            <a:ext cx="4510870" cy="558994"/>
          </a:xfrm>
          <a:prstGeom prst="rect">
            <a:avLst/>
          </a:prstGeom>
          <a:noFill/>
        </p:spPr>
        <p:txBody>
          <a:bodyPr wrap="square" lIns="121889" tIns="60944" rIns="121889" bIns="60944" rtlCol="0">
            <a:spAutoFit/>
          </a:bodyPr>
          <a:lstStyle/>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grpSp>
        <p:nvGrpSpPr>
          <p:cNvPr id="3" name="组合 2"/>
          <p:cNvGrpSpPr/>
          <p:nvPr/>
        </p:nvGrpSpPr>
        <p:grpSpPr>
          <a:xfrm>
            <a:off x="1859528" y="1415695"/>
            <a:ext cx="2623667" cy="2624616"/>
            <a:chOff x="1835696" y="880098"/>
            <a:chExt cx="1968462" cy="1968462"/>
          </a:xfrm>
        </p:grpSpPr>
        <p:sp>
          <p:nvSpPr>
            <p:cNvPr id="4" name="椭圆 3"/>
            <p:cNvSpPr/>
            <p:nvPr/>
          </p:nvSpPr>
          <p:spPr>
            <a:xfrm>
              <a:off x="1835696" y="880098"/>
              <a:ext cx="1968462" cy="1968462"/>
            </a:xfrm>
            <a:prstGeom prst="ellipse">
              <a:avLst/>
            </a:prstGeom>
            <a:solidFill>
              <a:schemeClr val="tx2">
                <a:lumMod val="60000"/>
                <a:lumOff val="4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92433" y="1697308"/>
              <a:ext cx="831105" cy="276935"/>
            </a:xfrm>
            <a:prstGeom prst="rect">
              <a:avLst/>
            </a:prstGeom>
            <a:noFill/>
          </p:spPr>
          <p:txBody>
            <a:bodyPr wrap="none" rtlCol="0">
              <a:spAutoFit/>
            </a:bodyPr>
            <a:lstStyle/>
            <a:p>
              <a:r>
                <a:rPr lang="zh-CN" altLang="en-US" dirty="0">
                  <a:solidFill>
                    <a:schemeClr val="bg1"/>
                  </a:solidFill>
                  <a:latin typeface="方正兰亭准黑_GBK" pitchFamily="2" charset="-122"/>
                  <a:ea typeface="方正兰亭准黑_GBK" pitchFamily="2" charset="-122"/>
                </a:rPr>
                <a:t>事项之一</a:t>
              </a:r>
            </a:p>
          </p:txBody>
        </p:sp>
      </p:grpSp>
      <p:grpSp>
        <p:nvGrpSpPr>
          <p:cNvPr id="6" name="组合 5"/>
          <p:cNvGrpSpPr/>
          <p:nvPr/>
        </p:nvGrpSpPr>
        <p:grpSpPr>
          <a:xfrm>
            <a:off x="1197363" y="3182678"/>
            <a:ext cx="2298761" cy="2299592"/>
            <a:chOff x="2115570" y="1737559"/>
            <a:chExt cx="1620620" cy="1620620"/>
          </a:xfrm>
          <a:solidFill>
            <a:srgbClr val="2B83E5"/>
          </a:solidFill>
        </p:grpSpPr>
        <p:sp>
          <p:nvSpPr>
            <p:cNvPr id="7" name="椭圆 6"/>
            <p:cNvSpPr/>
            <p:nvPr/>
          </p:nvSpPr>
          <p:spPr>
            <a:xfrm>
              <a:off x="2115570" y="1737559"/>
              <a:ext cx="1620620" cy="16206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446342" y="2402905"/>
              <a:ext cx="889419" cy="292751"/>
            </a:xfrm>
            <a:prstGeom prst="rect">
              <a:avLst/>
            </a:prstGeom>
            <a:grpFill/>
          </p:spPr>
          <p:txBody>
            <a:bodyPr wrap="none" rtlCol="0">
              <a:spAutoFit/>
            </a:bodyPr>
            <a:lstStyle/>
            <a:p>
              <a:r>
                <a:rPr lang="zh-CN" altLang="en-US" sz="2100" dirty="0">
                  <a:solidFill>
                    <a:schemeClr val="bg1"/>
                  </a:solidFill>
                  <a:latin typeface="微软雅黑" panose="020B0503020204020204" pitchFamily="34" charset="-122"/>
                  <a:ea typeface="微软雅黑" panose="020B0503020204020204" pitchFamily="34" charset="-122"/>
                </a:rPr>
                <a:t>事项之二</a:t>
              </a:r>
            </a:p>
          </p:txBody>
        </p:sp>
      </p:grpSp>
      <p:grpSp>
        <p:nvGrpSpPr>
          <p:cNvPr id="9" name="组合 8"/>
          <p:cNvGrpSpPr/>
          <p:nvPr/>
        </p:nvGrpSpPr>
        <p:grpSpPr>
          <a:xfrm>
            <a:off x="3205775" y="3352901"/>
            <a:ext cx="1933306" cy="1934005"/>
            <a:chOff x="3527026" y="1952177"/>
            <a:chExt cx="1191384" cy="1191384"/>
          </a:xfrm>
          <a:solidFill>
            <a:srgbClr val="DEA900"/>
          </a:solidFill>
        </p:grpSpPr>
        <p:sp>
          <p:nvSpPr>
            <p:cNvPr id="10" name="椭圆 9"/>
            <p:cNvSpPr/>
            <p:nvPr/>
          </p:nvSpPr>
          <p:spPr>
            <a:xfrm>
              <a:off x="3527026" y="1952177"/>
              <a:ext cx="1191384" cy="1191384"/>
            </a:xfrm>
            <a:prstGeom prst="ellipse">
              <a:avLst/>
            </a:prstGeom>
            <a:solidFill>
              <a:schemeClr val="accent1">
                <a:lumMod val="75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788777" y="2437142"/>
              <a:ext cx="714239" cy="236941"/>
            </a:xfrm>
            <a:prstGeom prst="rect">
              <a:avLst/>
            </a:prstGeom>
            <a:noFill/>
          </p:spPr>
          <p:txBody>
            <a:bodyPr wrap="none" rtlCol="0">
              <a:spAutoFit/>
            </a:bodyPr>
            <a:lstStyle/>
            <a:p>
              <a:r>
                <a:rPr lang="zh-CN" altLang="en-US" sz="1900" dirty="0">
                  <a:solidFill>
                    <a:schemeClr val="bg1"/>
                  </a:solidFill>
                  <a:latin typeface="微软雅黑" panose="020B0503020204020204" pitchFamily="34" charset="-122"/>
                  <a:ea typeface="微软雅黑" panose="020B0503020204020204" pitchFamily="34" charset="-122"/>
                </a:rPr>
                <a:t>事项之三</a:t>
              </a:r>
            </a:p>
          </p:txBody>
        </p:sp>
      </p:grpSp>
      <p:sp>
        <p:nvSpPr>
          <p:cNvPr id="12" name="TextBox 11"/>
          <p:cNvSpPr txBox="1"/>
          <p:nvPr/>
        </p:nvSpPr>
        <p:spPr>
          <a:xfrm>
            <a:off x="5814963" y="3637687"/>
            <a:ext cx="4510870" cy="558994"/>
          </a:xfrm>
          <a:prstGeom prst="rect">
            <a:avLst/>
          </a:prstGeom>
          <a:noFill/>
        </p:spPr>
        <p:txBody>
          <a:bodyPr wrap="square" lIns="121889" tIns="60944" rIns="121889" bIns="60944" rtlCol="0">
            <a:spAutoFit/>
          </a:bodyPr>
          <a:lstStyle/>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sp>
        <p:nvSpPr>
          <p:cNvPr id="13" name="TextBox 12"/>
          <p:cNvSpPr txBox="1"/>
          <p:nvPr/>
        </p:nvSpPr>
        <p:spPr>
          <a:xfrm>
            <a:off x="5814963" y="4909669"/>
            <a:ext cx="4510870" cy="558994"/>
          </a:xfrm>
          <a:prstGeom prst="rect">
            <a:avLst/>
          </a:prstGeom>
          <a:noFill/>
        </p:spPr>
        <p:txBody>
          <a:bodyPr wrap="square" lIns="121889" tIns="60944" rIns="121889" bIns="60944" rtlCol="0">
            <a:spAutoFit/>
          </a:bodyPr>
          <a:lstStyle/>
          <a:p>
            <a:pPr algn="just">
              <a:lnSpc>
                <a:spcPts val="1733"/>
              </a:lnSpc>
            </a:pPr>
            <a:r>
              <a:rPr lang="zh-CN" altLang="en-US" sz="1200" dirty="0">
                <a:latin typeface="方正兰亭纤黑简体" pitchFamily="65" charset="-122"/>
                <a:ea typeface="方正兰亭纤黑简体" pitchFamily="65" charset="-122"/>
              </a:rPr>
              <a:t>点击输入简要文字内容，文字内容需概括精炼，不用多余的文字修饰，言简意赅的说明分项内容。</a:t>
            </a:r>
          </a:p>
        </p:txBody>
      </p:sp>
      <p:grpSp>
        <p:nvGrpSpPr>
          <p:cNvPr id="14" name="组合 13"/>
          <p:cNvGrpSpPr/>
          <p:nvPr/>
        </p:nvGrpSpPr>
        <p:grpSpPr>
          <a:xfrm>
            <a:off x="5814963" y="1840825"/>
            <a:ext cx="4510870" cy="361099"/>
            <a:chOff x="5283922" y="1198944"/>
            <a:chExt cx="3384376" cy="270824"/>
          </a:xfrm>
        </p:grpSpPr>
        <p:sp>
          <p:nvSpPr>
            <p:cNvPr id="15" name="矩形 14"/>
            <p:cNvSpPr/>
            <p:nvPr/>
          </p:nvSpPr>
          <p:spPr>
            <a:xfrm>
              <a:off x="5283922" y="1205118"/>
              <a:ext cx="3384376" cy="26465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355930" y="1198944"/>
              <a:ext cx="1061967" cy="253856"/>
            </a:xfrm>
            <a:prstGeom prst="rect">
              <a:avLst/>
            </a:prstGeom>
            <a:no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grpSp>
        <p:nvGrpSpPr>
          <p:cNvPr id="17" name="组合 16"/>
          <p:cNvGrpSpPr/>
          <p:nvPr/>
        </p:nvGrpSpPr>
        <p:grpSpPr>
          <a:xfrm>
            <a:off x="5814963" y="3180426"/>
            <a:ext cx="4510870" cy="361099"/>
            <a:chOff x="5283922" y="2292733"/>
            <a:chExt cx="3384376" cy="270824"/>
          </a:xfrm>
        </p:grpSpPr>
        <p:sp>
          <p:nvSpPr>
            <p:cNvPr id="18" name="矩形 17"/>
            <p:cNvSpPr/>
            <p:nvPr/>
          </p:nvSpPr>
          <p:spPr>
            <a:xfrm>
              <a:off x="5283922" y="2298907"/>
              <a:ext cx="3384376" cy="264650"/>
            </a:xfrm>
            <a:prstGeom prst="rect">
              <a:avLst/>
            </a:prstGeom>
            <a:solidFill>
              <a:srgbClr val="2B8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355930" y="2292733"/>
              <a:ext cx="1061967" cy="253856"/>
            </a:xfrm>
            <a:prstGeom prst="rect">
              <a:avLst/>
            </a:prstGeom>
            <a:no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grpSp>
        <p:nvGrpSpPr>
          <p:cNvPr id="20" name="组合 19"/>
          <p:cNvGrpSpPr/>
          <p:nvPr/>
        </p:nvGrpSpPr>
        <p:grpSpPr>
          <a:xfrm>
            <a:off x="5814963" y="4476360"/>
            <a:ext cx="4510870" cy="361099"/>
            <a:chOff x="5283922" y="3405184"/>
            <a:chExt cx="3384376" cy="270824"/>
          </a:xfrm>
        </p:grpSpPr>
        <p:sp>
          <p:nvSpPr>
            <p:cNvPr id="21" name="矩形 20"/>
            <p:cNvSpPr/>
            <p:nvPr/>
          </p:nvSpPr>
          <p:spPr>
            <a:xfrm>
              <a:off x="5283922" y="3411358"/>
              <a:ext cx="3384376" cy="264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355930" y="3405184"/>
              <a:ext cx="1061967" cy="253856"/>
            </a:xfrm>
            <a:prstGeom prst="rect">
              <a:avLst/>
            </a:prstGeom>
            <a:noFill/>
          </p:spPr>
          <p:txBody>
            <a:bodyPr wrap="none" rtlCol="0">
              <a:spAutoFit/>
            </a:bodyPr>
            <a:lstStyle/>
            <a:p>
              <a:r>
                <a:rPr lang="zh-CN" altLang="en-US" sz="1600" dirty="0">
                  <a:solidFill>
                    <a:schemeClr val="bg1"/>
                  </a:solidFill>
                  <a:latin typeface="方正兰亭准黑_GBK" pitchFamily="2" charset="-122"/>
                  <a:ea typeface="方正兰亭准黑_GBK" pitchFamily="2" charset="-122"/>
                </a:rPr>
                <a:t>点击输入标题</a:t>
              </a:r>
            </a:p>
          </p:txBody>
        </p:sp>
      </p:grpSp>
      <p:sp>
        <p:nvSpPr>
          <p:cNvPr id="23" name="Rectangle 13" descr="FD1DDF730CE4456e89755B07FE1653D0# #Rectangle 13"/>
          <p:cNvSpPr>
            <a:spLocks noChangeArrowheads="1"/>
          </p:cNvSpPr>
          <p:nvPr/>
        </p:nvSpPr>
        <p:spPr bwMode="auto">
          <a:xfrm>
            <a:off x="10311324" y="1779267"/>
            <a:ext cx="1055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3199" dirty="0">
                <a:latin typeface="Swiss911 UCm BT" pitchFamily="34" charset="0"/>
                <a:ea typeface="方正兰亭中黑_GBK" pitchFamily="2" charset="-122"/>
                <a:cs typeface="Arial" pitchFamily="34" charset="0"/>
              </a:rPr>
              <a:t>100%</a:t>
            </a:r>
          </a:p>
        </p:txBody>
      </p:sp>
      <p:sp>
        <p:nvSpPr>
          <p:cNvPr id="24" name="Rectangle 13" descr="FD1DDF730CE4456e89755B07FE1653D0# #Rectangle 13"/>
          <p:cNvSpPr>
            <a:spLocks noChangeArrowheads="1"/>
          </p:cNvSpPr>
          <p:nvPr/>
        </p:nvSpPr>
        <p:spPr bwMode="auto">
          <a:xfrm>
            <a:off x="10311324" y="3118867"/>
            <a:ext cx="1055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3199" dirty="0">
                <a:latin typeface="Swiss911 UCm BT" pitchFamily="34" charset="0"/>
                <a:ea typeface="方正兰亭中黑_GBK" pitchFamily="2" charset="-122"/>
                <a:cs typeface="Arial" pitchFamily="34" charset="0"/>
              </a:rPr>
              <a:t>60%</a:t>
            </a:r>
          </a:p>
        </p:txBody>
      </p:sp>
      <p:sp>
        <p:nvSpPr>
          <p:cNvPr id="25" name="Rectangle 13" descr="FD1DDF730CE4456e89755B07FE1653D0# #Rectangle 13"/>
          <p:cNvSpPr>
            <a:spLocks noChangeArrowheads="1"/>
          </p:cNvSpPr>
          <p:nvPr/>
        </p:nvSpPr>
        <p:spPr bwMode="auto">
          <a:xfrm>
            <a:off x="10311324" y="4423635"/>
            <a:ext cx="1055736" cy="4924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3199" dirty="0">
                <a:latin typeface="Swiss911 UCm BT" pitchFamily="34" charset="0"/>
                <a:ea typeface="方正兰亭中黑_GBK" pitchFamily="2" charset="-122"/>
                <a:cs typeface="Arial" pitchFamily="34" charset="0"/>
              </a:rPr>
              <a:t>50%</a:t>
            </a:r>
          </a:p>
        </p:txBody>
      </p:sp>
      <p:sp>
        <p:nvSpPr>
          <p:cNvPr id="26" name="TextBox 25"/>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代办工作事宜</a:t>
            </a:r>
          </a:p>
        </p:txBody>
      </p:sp>
    </p:spTree>
    <p:extLst>
      <p:ext uri="{BB962C8B-B14F-4D97-AF65-F5344CB8AC3E}">
        <p14:creationId xmlns:p14="http://schemas.microsoft.com/office/powerpoint/2010/main" val="3365583765"/>
      </p:ext>
    </p:extLst>
  </p:cSld>
  <p:clrMapOvr>
    <a:masterClrMapping/>
  </p:clrMapOvr>
  <mc:AlternateContent xmlns:mc="http://schemas.openxmlformats.org/markup-compatibility/2006" xmlns:p14="http://schemas.microsoft.com/office/powerpoint/2010/main">
    <mc:Choice Requires="p14">
      <p:transition spd="slow" p14:dur="1600" advClick="0" advTm="3000">
        <p14:prism isInverted="1"/>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300" fill="hold"/>
                                        <p:tgtEl>
                                          <p:spTgt spid="3"/>
                                        </p:tgtEl>
                                        <p:attrNameLst>
                                          <p:attrName>ppt_x</p:attrName>
                                        </p:attrNameLst>
                                      </p:cBhvr>
                                      <p:tavLst>
                                        <p:tav tm="0">
                                          <p:val>
                                            <p:strVal val="0-#ppt_w/2"/>
                                          </p:val>
                                        </p:tav>
                                        <p:tav tm="100000">
                                          <p:val>
                                            <p:strVal val="#ppt_x"/>
                                          </p:val>
                                        </p:tav>
                                      </p:tavLst>
                                    </p:anim>
                                    <p:anim calcmode="lin" valueType="num">
                                      <p:cBhvr additive="base">
                                        <p:cTn id="12" dur="3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300" fill="hold"/>
                                        <p:tgtEl>
                                          <p:spTgt spid="6"/>
                                        </p:tgtEl>
                                        <p:attrNameLst>
                                          <p:attrName>ppt_x</p:attrName>
                                        </p:attrNameLst>
                                      </p:cBhvr>
                                      <p:tavLst>
                                        <p:tav tm="0">
                                          <p:val>
                                            <p:strVal val="0-#ppt_w/2"/>
                                          </p:val>
                                        </p:tav>
                                        <p:tav tm="100000">
                                          <p:val>
                                            <p:strVal val="#ppt_x"/>
                                          </p:val>
                                        </p:tav>
                                      </p:tavLst>
                                    </p:anim>
                                    <p:anim calcmode="lin" valueType="num">
                                      <p:cBhvr additive="base">
                                        <p:cTn id="17" dur="3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100"/>
                            </p:stCondLst>
                            <p:childTnLst>
                              <p:par>
                                <p:cTn id="19" presetID="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300" fill="hold"/>
                                        <p:tgtEl>
                                          <p:spTgt spid="9"/>
                                        </p:tgtEl>
                                        <p:attrNameLst>
                                          <p:attrName>ppt_x</p:attrName>
                                        </p:attrNameLst>
                                      </p:cBhvr>
                                      <p:tavLst>
                                        <p:tav tm="0">
                                          <p:val>
                                            <p:strVal val="0-#ppt_w/2"/>
                                          </p:val>
                                        </p:tav>
                                        <p:tav tm="100000">
                                          <p:val>
                                            <p:strVal val="#ppt_x"/>
                                          </p:val>
                                        </p:tav>
                                      </p:tavLst>
                                    </p:anim>
                                    <p:anim calcmode="lin" valueType="num">
                                      <p:cBhvr additive="base">
                                        <p:cTn id="22" dur="3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1400"/>
                            </p:stCondLst>
                            <p:childTnLst>
                              <p:par>
                                <p:cTn id="24" presetID="2" presetClass="entr" presetSubtype="2"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300" fill="hold"/>
                                        <p:tgtEl>
                                          <p:spTgt spid="14"/>
                                        </p:tgtEl>
                                        <p:attrNameLst>
                                          <p:attrName>ppt_x</p:attrName>
                                        </p:attrNameLst>
                                      </p:cBhvr>
                                      <p:tavLst>
                                        <p:tav tm="0">
                                          <p:val>
                                            <p:strVal val="1+#ppt_w/2"/>
                                          </p:val>
                                        </p:tav>
                                        <p:tav tm="100000">
                                          <p:val>
                                            <p:strVal val="#ppt_x"/>
                                          </p:val>
                                        </p:tav>
                                      </p:tavLst>
                                    </p:anim>
                                    <p:anim calcmode="lin" valueType="num">
                                      <p:cBhvr additive="base">
                                        <p:cTn id="27" dur="300" fill="hold"/>
                                        <p:tgtEl>
                                          <p:spTgt spid="14"/>
                                        </p:tgtEl>
                                        <p:attrNameLst>
                                          <p:attrName>ppt_y</p:attrName>
                                        </p:attrNameLst>
                                      </p:cBhvr>
                                      <p:tavLst>
                                        <p:tav tm="0">
                                          <p:val>
                                            <p:strVal val="#ppt_y"/>
                                          </p:val>
                                        </p:tav>
                                        <p:tav tm="100000">
                                          <p:val>
                                            <p:strVal val="#ppt_y"/>
                                          </p:val>
                                        </p:tav>
                                      </p:tavLst>
                                    </p:anim>
                                  </p:childTnLst>
                                </p:cTn>
                              </p:par>
                            </p:childTnLst>
                          </p:cTn>
                        </p:par>
                        <p:par>
                          <p:cTn id="28" fill="hold">
                            <p:stCondLst>
                              <p:cond delay="1700"/>
                            </p:stCondLst>
                            <p:childTnLst>
                              <p:par>
                                <p:cTn id="29" presetID="2" presetClass="entr" presetSubtype="2"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300" fill="hold"/>
                                        <p:tgtEl>
                                          <p:spTgt spid="2"/>
                                        </p:tgtEl>
                                        <p:attrNameLst>
                                          <p:attrName>ppt_x</p:attrName>
                                        </p:attrNameLst>
                                      </p:cBhvr>
                                      <p:tavLst>
                                        <p:tav tm="0">
                                          <p:val>
                                            <p:strVal val="1+#ppt_w/2"/>
                                          </p:val>
                                        </p:tav>
                                        <p:tav tm="100000">
                                          <p:val>
                                            <p:strVal val="#ppt_x"/>
                                          </p:val>
                                        </p:tav>
                                      </p:tavLst>
                                    </p:anim>
                                    <p:anim calcmode="lin" valueType="num">
                                      <p:cBhvr additive="base">
                                        <p:cTn id="32" dur="3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2"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300" fill="hold"/>
                                        <p:tgtEl>
                                          <p:spTgt spid="17"/>
                                        </p:tgtEl>
                                        <p:attrNameLst>
                                          <p:attrName>ppt_x</p:attrName>
                                        </p:attrNameLst>
                                      </p:cBhvr>
                                      <p:tavLst>
                                        <p:tav tm="0">
                                          <p:val>
                                            <p:strVal val="1+#ppt_w/2"/>
                                          </p:val>
                                        </p:tav>
                                        <p:tav tm="100000">
                                          <p:val>
                                            <p:strVal val="#ppt_x"/>
                                          </p:val>
                                        </p:tav>
                                      </p:tavLst>
                                    </p:anim>
                                    <p:anim calcmode="lin" valueType="num">
                                      <p:cBhvr additive="base">
                                        <p:cTn id="37" dur="3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2300"/>
                            </p:stCondLst>
                            <p:childTnLst>
                              <p:par>
                                <p:cTn id="39" presetID="2" presetClass="entr" presetSubtype="2"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300" fill="hold"/>
                                        <p:tgtEl>
                                          <p:spTgt spid="12"/>
                                        </p:tgtEl>
                                        <p:attrNameLst>
                                          <p:attrName>ppt_x</p:attrName>
                                        </p:attrNameLst>
                                      </p:cBhvr>
                                      <p:tavLst>
                                        <p:tav tm="0">
                                          <p:val>
                                            <p:strVal val="1+#ppt_w/2"/>
                                          </p:val>
                                        </p:tav>
                                        <p:tav tm="100000">
                                          <p:val>
                                            <p:strVal val="#ppt_x"/>
                                          </p:val>
                                        </p:tav>
                                      </p:tavLst>
                                    </p:anim>
                                    <p:anim calcmode="lin" valueType="num">
                                      <p:cBhvr additive="base">
                                        <p:cTn id="42" dur="3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600"/>
                            </p:stCondLst>
                            <p:childTnLst>
                              <p:par>
                                <p:cTn id="44" presetID="2" presetClass="entr" presetSubtype="2"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300" fill="hold"/>
                                        <p:tgtEl>
                                          <p:spTgt spid="20"/>
                                        </p:tgtEl>
                                        <p:attrNameLst>
                                          <p:attrName>ppt_x</p:attrName>
                                        </p:attrNameLst>
                                      </p:cBhvr>
                                      <p:tavLst>
                                        <p:tav tm="0">
                                          <p:val>
                                            <p:strVal val="1+#ppt_w/2"/>
                                          </p:val>
                                        </p:tav>
                                        <p:tav tm="100000">
                                          <p:val>
                                            <p:strVal val="#ppt_x"/>
                                          </p:val>
                                        </p:tav>
                                      </p:tavLst>
                                    </p:anim>
                                    <p:anim calcmode="lin" valueType="num">
                                      <p:cBhvr additive="base">
                                        <p:cTn id="47" dur="300" fill="hold"/>
                                        <p:tgtEl>
                                          <p:spTgt spid="20"/>
                                        </p:tgtEl>
                                        <p:attrNameLst>
                                          <p:attrName>ppt_y</p:attrName>
                                        </p:attrNameLst>
                                      </p:cBhvr>
                                      <p:tavLst>
                                        <p:tav tm="0">
                                          <p:val>
                                            <p:strVal val="#ppt_y"/>
                                          </p:val>
                                        </p:tav>
                                        <p:tav tm="100000">
                                          <p:val>
                                            <p:strVal val="#ppt_y"/>
                                          </p:val>
                                        </p:tav>
                                      </p:tavLst>
                                    </p:anim>
                                  </p:childTnLst>
                                </p:cTn>
                              </p:par>
                            </p:childTnLst>
                          </p:cTn>
                        </p:par>
                        <p:par>
                          <p:cTn id="48" fill="hold">
                            <p:stCondLst>
                              <p:cond delay="2900"/>
                            </p:stCondLst>
                            <p:childTnLst>
                              <p:par>
                                <p:cTn id="49" presetID="2" presetClass="entr" presetSubtype="2"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300" fill="hold"/>
                                        <p:tgtEl>
                                          <p:spTgt spid="13"/>
                                        </p:tgtEl>
                                        <p:attrNameLst>
                                          <p:attrName>ppt_x</p:attrName>
                                        </p:attrNameLst>
                                      </p:cBhvr>
                                      <p:tavLst>
                                        <p:tav tm="0">
                                          <p:val>
                                            <p:strVal val="1+#ppt_w/2"/>
                                          </p:val>
                                        </p:tav>
                                        <p:tav tm="100000">
                                          <p:val>
                                            <p:strVal val="#ppt_x"/>
                                          </p:val>
                                        </p:tav>
                                      </p:tavLst>
                                    </p:anim>
                                    <p:anim calcmode="lin" valueType="num">
                                      <p:cBhvr additive="base">
                                        <p:cTn id="52" dur="300" fill="hold"/>
                                        <p:tgtEl>
                                          <p:spTgt spid="13"/>
                                        </p:tgtEl>
                                        <p:attrNameLst>
                                          <p:attrName>ppt_y</p:attrName>
                                        </p:attrNameLst>
                                      </p:cBhvr>
                                      <p:tavLst>
                                        <p:tav tm="0">
                                          <p:val>
                                            <p:strVal val="#ppt_y"/>
                                          </p:val>
                                        </p:tav>
                                        <p:tav tm="100000">
                                          <p:val>
                                            <p:strVal val="#ppt_y"/>
                                          </p:val>
                                        </p:tav>
                                      </p:tavLst>
                                    </p:anim>
                                  </p:childTnLst>
                                </p:cTn>
                              </p:par>
                            </p:childTnLst>
                          </p:cTn>
                        </p:par>
                        <p:par>
                          <p:cTn id="53" fill="hold">
                            <p:stCondLst>
                              <p:cond delay="3200"/>
                            </p:stCondLst>
                            <p:childTnLst>
                              <p:par>
                                <p:cTn id="54" presetID="26" presetClass="emph" presetSubtype="0" fill="hold" nodeType="afterEffect">
                                  <p:stCondLst>
                                    <p:cond delay="0"/>
                                  </p:stCondLst>
                                  <p:childTnLst>
                                    <p:animEffect transition="out" filter="fade">
                                      <p:cBhvr>
                                        <p:cTn id="55" dur="500" tmFilter="0, 0; .2, .5; .8, .5; 1, 0"/>
                                        <p:tgtEl>
                                          <p:spTgt spid="3"/>
                                        </p:tgtEl>
                                      </p:cBhvr>
                                    </p:animEffect>
                                    <p:animScale>
                                      <p:cBhvr>
                                        <p:cTn id="56" dur="250" autoRev="1" fill="hold"/>
                                        <p:tgtEl>
                                          <p:spTgt spid="3"/>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14"/>
                                        </p:tgtEl>
                                      </p:cBhvr>
                                    </p:animEffect>
                                    <p:animScale>
                                      <p:cBhvr>
                                        <p:cTn id="59" dur="250" autoRev="1" fill="hold"/>
                                        <p:tgtEl>
                                          <p:spTgt spid="14"/>
                                        </p:tgtEl>
                                      </p:cBhvr>
                                      <p:by x="105000" y="105000"/>
                                    </p:animScale>
                                  </p:childTnLst>
                                </p:cTn>
                              </p:par>
                              <p:par>
                                <p:cTn id="60" presetID="26" presetClass="emph" presetSubtype="0" fill="hold" grpId="1" nodeType="withEffect">
                                  <p:stCondLst>
                                    <p:cond delay="0"/>
                                  </p:stCondLst>
                                  <p:childTnLst>
                                    <p:animEffect transition="out" filter="fade">
                                      <p:cBhvr>
                                        <p:cTn id="61" dur="500" tmFilter="0, 0; .2, .5; .8, .5; 1, 0"/>
                                        <p:tgtEl>
                                          <p:spTgt spid="2"/>
                                        </p:tgtEl>
                                      </p:cBhvr>
                                    </p:animEffect>
                                    <p:animScale>
                                      <p:cBhvr>
                                        <p:cTn id="62" dur="250" autoRev="1" fill="hold"/>
                                        <p:tgtEl>
                                          <p:spTgt spid="2"/>
                                        </p:tgtEl>
                                      </p:cBhvr>
                                      <p:by x="105000" y="105000"/>
                                    </p:animScale>
                                  </p:childTnLst>
                                </p:cTn>
                              </p:par>
                            </p:childTnLst>
                          </p:cTn>
                        </p:par>
                        <p:par>
                          <p:cTn id="63" fill="hold">
                            <p:stCondLst>
                              <p:cond delay="3700"/>
                            </p:stCondLst>
                            <p:childTnLst>
                              <p:par>
                                <p:cTn id="64" presetID="53" presetClass="entr" presetSubtype="16"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p:cTn id="66" dur="1000" fill="hold"/>
                                        <p:tgtEl>
                                          <p:spTgt spid="23"/>
                                        </p:tgtEl>
                                        <p:attrNameLst>
                                          <p:attrName>ppt_w</p:attrName>
                                        </p:attrNameLst>
                                      </p:cBhvr>
                                      <p:tavLst>
                                        <p:tav tm="0">
                                          <p:val>
                                            <p:fltVal val="0"/>
                                          </p:val>
                                        </p:tav>
                                        <p:tav tm="100000">
                                          <p:val>
                                            <p:strVal val="#ppt_w"/>
                                          </p:val>
                                        </p:tav>
                                      </p:tavLst>
                                    </p:anim>
                                    <p:anim calcmode="lin" valueType="num">
                                      <p:cBhvr>
                                        <p:cTn id="67" dur="1000" fill="hold"/>
                                        <p:tgtEl>
                                          <p:spTgt spid="23"/>
                                        </p:tgtEl>
                                        <p:attrNameLst>
                                          <p:attrName>ppt_h</p:attrName>
                                        </p:attrNameLst>
                                      </p:cBhvr>
                                      <p:tavLst>
                                        <p:tav tm="0">
                                          <p:val>
                                            <p:fltVal val="0"/>
                                          </p:val>
                                        </p:tav>
                                        <p:tav tm="100000">
                                          <p:val>
                                            <p:strVal val="#ppt_h"/>
                                          </p:val>
                                        </p:tav>
                                      </p:tavLst>
                                    </p:anim>
                                    <p:animEffect transition="in" filter="fade">
                                      <p:cBhvr>
                                        <p:cTn id="68" dur="1000"/>
                                        <p:tgtEl>
                                          <p:spTgt spid="23"/>
                                        </p:tgtEl>
                                      </p:cBhvr>
                                    </p:animEffect>
                                  </p:childTnLst>
                                </p:cTn>
                              </p:par>
                            </p:childTnLst>
                          </p:cTn>
                        </p:par>
                        <p:par>
                          <p:cTn id="69" fill="hold">
                            <p:stCondLst>
                              <p:cond delay="4700"/>
                            </p:stCondLst>
                            <p:childTnLst>
                              <p:par>
                                <p:cTn id="70" presetID="26" presetClass="emph" presetSubtype="0" fill="hold" nodeType="afterEffect">
                                  <p:stCondLst>
                                    <p:cond delay="500"/>
                                  </p:stCondLst>
                                  <p:childTnLst>
                                    <p:animEffect transition="out" filter="fade">
                                      <p:cBhvr>
                                        <p:cTn id="71" dur="500" tmFilter="0, 0; .2, .5; .8, .5; 1, 0"/>
                                        <p:tgtEl>
                                          <p:spTgt spid="6"/>
                                        </p:tgtEl>
                                      </p:cBhvr>
                                    </p:animEffect>
                                    <p:animScale>
                                      <p:cBhvr>
                                        <p:cTn id="72" dur="250" autoRev="1" fill="hold"/>
                                        <p:tgtEl>
                                          <p:spTgt spid="6"/>
                                        </p:tgtEl>
                                      </p:cBhvr>
                                      <p:by x="105000" y="105000"/>
                                    </p:animScale>
                                  </p:childTnLst>
                                </p:cTn>
                              </p:par>
                              <p:par>
                                <p:cTn id="73" presetID="26" presetClass="emph" presetSubtype="0" fill="hold" nodeType="withEffect">
                                  <p:stCondLst>
                                    <p:cond delay="500"/>
                                  </p:stCondLst>
                                  <p:childTnLst>
                                    <p:animEffect transition="out" filter="fade">
                                      <p:cBhvr>
                                        <p:cTn id="74" dur="500" tmFilter="0, 0; .2, .5; .8, .5; 1, 0"/>
                                        <p:tgtEl>
                                          <p:spTgt spid="17"/>
                                        </p:tgtEl>
                                      </p:cBhvr>
                                    </p:animEffect>
                                    <p:animScale>
                                      <p:cBhvr>
                                        <p:cTn id="75" dur="250" autoRev="1" fill="hold"/>
                                        <p:tgtEl>
                                          <p:spTgt spid="17"/>
                                        </p:tgtEl>
                                      </p:cBhvr>
                                      <p:by x="105000" y="105000"/>
                                    </p:animScale>
                                  </p:childTnLst>
                                </p:cTn>
                              </p:par>
                              <p:par>
                                <p:cTn id="76" presetID="26" presetClass="emph" presetSubtype="0" fill="hold" grpId="1" nodeType="withEffect">
                                  <p:stCondLst>
                                    <p:cond delay="500"/>
                                  </p:stCondLst>
                                  <p:childTnLst>
                                    <p:animEffect transition="out" filter="fade">
                                      <p:cBhvr>
                                        <p:cTn id="77" dur="500" tmFilter="0, 0; .2, .5; .8, .5; 1, 0"/>
                                        <p:tgtEl>
                                          <p:spTgt spid="12"/>
                                        </p:tgtEl>
                                      </p:cBhvr>
                                    </p:animEffect>
                                    <p:animScale>
                                      <p:cBhvr>
                                        <p:cTn id="78" dur="250" autoRev="1" fill="hold"/>
                                        <p:tgtEl>
                                          <p:spTgt spid="12"/>
                                        </p:tgtEl>
                                      </p:cBhvr>
                                      <p:by x="105000" y="105000"/>
                                    </p:animScale>
                                  </p:childTnLst>
                                </p:cTn>
                              </p:par>
                            </p:childTnLst>
                          </p:cTn>
                        </p:par>
                        <p:par>
                          <p:cTn id="79" fill="hold">
                            <p:stCondLst>
                              <p:cond delay="5700"/>
                            </p:stCondLst>
                            <p:childTnLst>
                              <p:par>
                                <p:cTn id="80" presetID="53" presetClass="entr" presetSubtype="16"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1000" fill="hold"/>
                                        <p:tgtEl>
                                          <p:spTgt spid="24"/>
                                        </p:tgtEl>
                                        <p:attrNameLst>
                                          <p:attrName>ppt_w</p:attrName>
                                        </p:attrNameLst>
                                      </p:cBhvr>
                                      <p:tavLst>
                                        <p:tav tm="0">
                                          <p:val>
                                            <p:fltVal val="0"/>
                                          </p:val>
                                        </p:tav>
                                        <p:tav tm="100000">
                                          <p:val>
                                            <p:strVal val="#ppt_w"/>
                                          </p:val>
                                        </p:tav>
                                      </p:tavLst>
                                    </p:anim>
                                    <p:anim calcmode="lin" valueType="num">
                                      <p:cBhvr>
                                        <p:cTn id="83" dur="1000" fill="hold"/>
                                        <p:tgtEl>
                                          <p:spTgt spid="24"/>
                                        </p:tgtEl>
                                        <p:attrNameLst>
                                          <p:attrName>ppt_h</p:attrName>
                                        </p:attrNameLst>
                                      </p:cBhvr>
                                      <p:tavLst>
                                        <p:tav tm="0">
                                          <p:val>
                                            <p:fltVal val="0"/>
                                          </p:val>
                                        </p:tav>
                                        <p:tav tm="100000">
                                          <p:val>
                                            <p:strVal val="#ppt_h"/>
                                          </p:val>
                                        </p:tav>
                                      </p:tavLst>
                                    </p:anim>
                                    <p:animEffect transition="in" filter="fade">
                                      <p:cBhvr>
                                        <p:cTn id="84" dur="1000"/>
                                        <p:tgtEl>
                                          <p:spTgt spid="24"/>
                                        </p:tgtEl>
                                      </p:cBhvr>
                                    </p:animEffect>
                                  </p:childTnLst>
                                </p:cTn>
                              </p:par>
                            </p:childTnLst>
                          </p:cTn>
                        </p:par>
                        <p:par>
                          <p:cTn id="85" fill="hold">
                            <p:stCondLst>
                              <p:cond delay="6700"/>
                            </p:stCondLst>
                            <p:childTnLst>
                              <p:par>
                                <p:cTn id="86" presetID="26" presetClass="emph" presetSubtype="0" fill="hold" nodeType="afterEffect">
                                  <p:stCondLst>
                                    <p:cond delay="500"/>
                                  </p:stCondLst>
                                  <p:childTnLst>
                                    <p:animEffect transition="out" filter="fade">
                                      <p:cBhvr>
                                        <p:cTn id="87" dur="500" tmFilter="0, 0; .2, .5; .8, .5; 1, 0"/>
                                        <p:tgtEl>
                                          <p:spTgt spid="9"/>
                                        </p:tgtEl>
                                      </p:cBhvr>
                                    </p:animEffect>
                                    <p:animScale>
                                      <p:cBhvr>
                                        <p:cTn id="88" dur="250" autoRev="1" fill="hold"/>
                                        <p:tgtEl>
                                          <p:spTgt spid="9"/>
                                        </p:tgtEl>
                                      </p:cBhvr>
                                      <p:by x="105000" y="105000"/>
                                    </p:animScale>
                                  </p:childTnLst>
                                </p:cTn>
                              </p:par>
                              <p:par>
                                <p:cTn id="89" presetID="26" presetClass="emph" presetSubtype="0" fill="hold" nodeType="withEffect">
                                  <p:stCondLst>
                                    <p:cond delay="500"/>
                                  </p:stCondLst>
                                  <p:childTnLst>
                                    <p:animEffect transition="out" filter="fade">
                                      <p:cBhvr>
                                        <p:cTn id="90" dur="500" tmFilter="0, 0; .2, .5; .8, .5; 1, 0"/>
                                        <p:tgtEl>
                                          <p:spTgt spid="20"/>
                                        </p:tgtEl>
                                      </p:cBhvr>
                                    </p:animEffect>
                                    <p:animScale>
                                      <p:cBhvr>
                                        <p:cTn id="91" dur="250" autoRev="1" fill="hold"/>
                                        <p:tgtEl>
                                          <p:spTgt spid="20"/>
                                        </p:tgtEl>
                                      </p:cBhvr>
                                      <p:by x="105000" y="105000"/>
                                    </p:animScale>
                                  </p:childTnLst>
                                </p:cTn>
                              </p:par>
                              <p:par>
                                <p:cTn id="92" presetID="26" presetClass="emph" presetSubtype="0" fill="hold" grpId="1" nodeType="withEffect">
                                  <p:stCondLst>
                                    <p:cond delay="500"/>
                                  </p:stCondLst>
                                  <p:childTnLst>
                                    <p:animEffect transition="out" filter="fade">
                                      <p:cBhvr>
                                        <p:cTn id="93" dur="500" tmFilter="0, 0; .2, .5; .8, .5; 1, 0"/>
                                        <p:tgtEl>
                                          <p:spTgt spid="13"/>
                                        </p:tgtEl>
                                      </p:cBhvr>
                                    </p:animEffect>
                                    <p:animScale>
                                      <p:cBhvr>
                                        <p:cTn id="94" dur="250" autoRev="1" fill="hold"/>
                                        <p:tgtEl>
                                          <p:spTgt spid="13"/>
                                        </p:tgtEl>
                                      </p:cBhvr>
                                      <p:by x="105000" y="105000"/>
                                    </p:animScale>
                                  </p:childTnLst>
                                </p:cTn>
                              </p:par>
                            </p:childTnLst>
                          </p:cTn>
                        </p:par>
                        <p:par>
                          <p:cTn id="95" fill="hold">
                            <p:stCondLst>
                              <p:cond delay="7700"/>
                            </p:stCondLst>
                            <p:childTnLst>
                              <p:par>
                                <p:cTn id="96" presetID="53" presetClass="entr" presetSubtype="16"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1000" fill="hold"/>
                                        <p:tgtEl>
                                          <p:spTgt spid="25"/>
                                        </p:tgtEl>
                                        <p:attrNameLst>
                                          <p:attrName>ppt_w</p:attrName>
                                        </p:attrNameLst>
                                      </p:cBhvr>
                                      <p:tavLst>
                                        <p:tav tm="0">
                                          <p:val>
                                            <p:fltVal val="0"/>
                                          </p:val>
                                        </p:tav>
                                        <p:tav tm="100000">
                                          <p:val>
                                            <p:strVal val="#ppt_w"/>
                                          </p:val>
                                        </p:tav>
                                      </p:tavLst>
                                    </p:anim>
                                    <p:anim calcmode="lin" valueType="num">
                                      <p:cBhvr>
                                        <p:cTn id="99" dur="1000" fill="hold"/>
                                        <p:tgtEl>
                                          <p:spTgt spid="25"/>
                                        </p:tgtEl>
                                        <p:attrNameLst>
                                          <p:attrName>ppt_h</p:attrName>
                                        </p:attrNameLst>
                                      </p:cBhvr>
                                      <p:tavLst>
                                        <p:tav tm="0">
                                          <p:val>
                                            <p:fltVal val="0"/>
                                          </p:val>
                                        </p:tav>
                                        <p:tav tm="100000">
                                          <p:val>
                                            <p:strVal val="#ppt_h"/>
                                          </p:val>
                                        </p:tav>
                                      </p:tavLst>
                                    </p:anim>
                                    <p:animEffect transition="in" filter="fade">
                                      <p:cBhvr>
                                        <p:cTn id="10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P spid="13" grpId="0"/>
      <p:bldP spid="13" grpId="1"/>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1744554" y="1383227"/>
            <a:ext cx="2111471" cy="4159477"/>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chemeClr val="tx2">
              <a:lumMod val="60000"/>
              <a:lumOff val="40000"/>
              <a:alpha val="64000"/>
            </a:schemeClr>
          </a:solidFill>
          <a:ln w="12700">
            <a:noFill/>
            <a:round/>
            <a:headEnd/>
            <a:tailEnd/>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3" name="Freeform 25"/>
          <p:cNvSpPr>
            <a:spLocks/>
          </p:cNvSpPr>
          <p:nvPr/>
        </p:nvSpPr>
        <p:spPr bwMode="auto">
          <a:xfrm>
            <a:off x="1744555" y="2017049"/>
            <a:ext cx="434477" cy="64992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chemeClr val="bg2"/>
          </a:solidFill>
          <a:ln>
            <a:noFill/>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4" name="矩形 3"/>
          <p:cNvSpPr/>
          <p:nvPr/>
        </p:nvSpPr>
        <p:spPr>
          <a:xfrm>
            <a:off x="1788566" y="2112721"/>
            <a:ext cx="287928" cy="307706"/>
          </a:xfrm>
          <a:prstGeom prst="rect">
            <a:avLst/>
          </a:prstGeom>
        </p:spPr>
        <p:txBody>
          <a:bodyPr wrap="square" lIns="0" tIns="0" rIns="0" bIns="0">
            <a:spAutoFit/>
          </a:bodyPr>
          <a:lstStyle/>
          <a:p>
            <a:pPr algn="ctr"/>
            <a:r>
              <a:rPr lang="en-US" altLang="zh-CN" sz="2000" dirty="0">
                <a:solidFill>
                  <a:schemeClr val="tx1">
                    <a:lumMod val="95000"/>
                    <a:lumOff val="5000"/>
                  </a:schemeClr>
                </a:solidFill>
                <a:latin typeface="Swiss911 UCm BT" pitchFamily="34" charset="0"/>
              </a:rPr>
              <a:t>01</a:t>
            </a:r>
            <a:endParaRPr lang="zh-CN" altLang="en-US" sz="2000" dirty="0">
              <a:solidFill>
                <a:schemeClr val="tx1">
                  <a:lumMod val="95000"/>
                  <a:lumOff val="5000"/>
                </a:schemeClr>
              </a:solidFill>
              <a:latin typeface="Swiss911 UCm BT" pitchFamily="34" charset="0"/>
            </a:endParaRPr>
          </a:p>
        </p:txBody>
      </p:sp>
      <p:sp>
        <p:nvSpPr>
          <p:cNvPr id="5" name="TextBox 4"/>
          <p:cNvSpPr txBox="1"/>
          <p:nvPr/>
        </p:nvSpPr>
        <p:spPr>
          <a:xfrm>
            <a:off x="2063026" y="2979933"/>
            <a:ext cx="1505072" cy="1456810"/>
          </a:xfrm>
          <a:prstGeom prst="rect">
            <a:avLst/>
          </a:prstGeom>
          <a:noFill/>
        </p:spPr>
        <p:txBody>
          <a:bodyPr wrap="square" lIns="121889" tIns="60944" rIns="121889" bIns="60944" rtlCol="0">
            <a:spAutoFit/>
          </a:bodyPr>
          <a:lstStyle/>
          <a:p>
            <a:pPr algn="just">
              <a:lnSpc>
                <a:spcPts val="1733"/>
              </a:lnSpc>
            </a:pPr>
            <a:r>
              <a:rPr lang="zh-CN" altLang="en-US" sz="1200" dirty="0">
                <a:solidFill>
                  <a:schemeClr val="tx1">
                    <a:lumMod val="95000"/>
                    <a:lumOff val="5000"/>
                  </a:schemeClr>
                </a:solidFill>
                <a:latin typeface="方正兰亭纤黑简体" pitchFamily="65" charset="-122"/>
                <a:ea typeface="方正兰亭纤黑简体" pitchFamily="65" charset="-122"/>
              </a:rPr>
              <a:t>点击输入简要文字内容，文字内容需概括精炼，不用多余的文字修饰，言简意赅的说明该项内容。</a:t>
            </a:r>
            <a:endParaRPr lang="en-US" altLang="zh-CN" sz="1200" dirty="0">
              <a:solidFill>
                <a:schemeClr val="tx1">
                  <a:lumMod val="95000"/>
                  <a:lumOff val="5000"/>
                </a:schemeClr>
              </a:solidFill>
              <a:latin typeface="方正兰亭纤黑简体" pitchFamily="65" charset="-122"/>
              <a:ea typeface="方正兰亭纤黑简体" pitchFamily="65" charset="-122"/>
            </a:endParaRPr>
          </a:p>
        </p:txBody>
      </p:sp>
      <p:sp>
        <p:nvSpPr>
          <p:cNvPr id="6" name="TextBox 5"/>
          <p:cNvSpPr txBox="1"/>
          <p:nvPr/>
        </p:nvSpPr>
        <p:spPr>
          <a:xfrm>
            <a:off x="2121526" y="2116306"/>
            <a:ext cx="1340053" cy="451406"/>
          </a:xfrm>
          <a:prstGeom prst="rect">
            <a:avLst/>
          </a:prstGeom>
          <a:noFill/>
        </p:spPr>
        <p:txBody>
          <a:bodyPr wrap="none" lIns="121889" tIns="60944" rIns="121889" bIns="60944" rtlCol="0">
            <a:spAutoFit/>
          </a:bodyPr>
          <a:lstStyle/>
          <a:p>
            <a:pPr algn="ctr"/>
            <a:r>
              <a:rPr lang="zh-CN" altLang="en-US" sz="2100" dirty="0">
                <a:solidFill>
                  <a:schemeClr val="tx1">
                    <a:lumMod val="95000"/>
                    <a:lumOff val="5000"/>
                  </a:schemeClr>
                </a:solidFill>
                <a:latin typeface="方正兰亭准黑_GBK" pitchFamily="2" charset="-122"/>
                <a:ea typeface="方正兰亭准黑_GBK" pitchFamily="2" charset="-122"/>
              </a:rPr>
              <a:t>输入标题</a:t>
            </a:r>
          </a:p>
        </p:txBody>
      </p:sp>
      <p:sp>
        <p:nvSpPr>
          <p:cNvPr id="7" name="Freeform 5"/>
          <p:cNvSpPr>
            <a:spLocks/>
          </p:cNvSpPr>
          <p:nvPr/>
        </p:nvSpPr>
        <p:spPr bwMode="auto">
          <a:xfrm>
            <a:off x="4143953" y="1383227"/>
            <a:ext cx="2111471" cy="4159477"/>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chemeClr val="tx2">
              <a:lumMod val="60000"/>
              <a:lumOff val="40000"/>
            </a:schemeClr>
          </a:solidFill>
          <a:ln w="12700">
            <a:noFill/>
            <a:round/>
            <a:headEnd/>
            <a:tailEnd/>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8" name="Freeform 25"/>
          <p:cNvSpPr>
            <a:spLocks/>
          </p:cNvSpPr>
          <p:nvPr/>
        </p:nvSpPr>
        <p:spPr bwMode="auto">
          <a:xfrm>
            <a:off x="4143953" y="2017049"/>
            <a:ext cx="434477" cy="64992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9" name="矩形 8"/>
          <p:cNvSpPr/>
          <p:nvPr/>
        </p:nvSpPr>
        <p:spPr>
          <a:xfrm>
            <a:off x="4187966" y="2112721"/>
            <a:ext cx="287928" cy="307706"/>
          </a:xfrm>
          <a:prstGeom prst="rect">
            <a:avLst/>
          </a:prstGeom>
        </p:spPr>
        <p:txBody>
          <a:bodyPr wrap="square" lIns="0" tIns="0" rIns="0" bIns="0">
            <a:spAutoFit/>
          </a:bodyPr>
          <a:lstStyle/>
          <a:p>
            <a:pPr algn="ctr"/>
            <a:r>
              <a:rPr lang="en-US" altLang="zh-CN" sz="2000" dirty="0">
                <a:solidFill>
                  <a:schemeClr val="tx1">
                    <a:lumMod val="95000"/>
                    <a:lumOff val="5000"/>
                  </a:schemeClr>
                </a:solidFill>
                <a:latin typeface="Swiss911 UCm BT" pitchFamily="34" charset="0"/>
              </a:rPr>
              <a:t>02</a:t>
            </a:r>
            <a:endParaRPr lang="zh-CN" altLang="en-US" sz="2000" dirty="0">
              <a:solidFill>
                <a:schemeClr val="tx1">
                  <a:lumMod val="95000"/>
                  <a:lumOff val="5000"/>
                </a:schemeClr>
              </a:solidFill>
              <a:latin typeface="Swiss911 UCm BT" pitchFamily="34" charset="0"/>
            </a:endParaRPr>
          </a:p>
        </p:txBody>
      </p:sp>
      <p:sp>
        <p:nvSpPr>
          <p:cNvPr id="10" name="TextBox 9"/>
          <p:cNvSpPr txBox="1"/>
          <p:nvPr/>
        </p:nvSpPr>
        <p:spPr>
          <a:xfrm>
            <a:off x="4462424" y="2979933"/>
            <a:ext cx="1505072" cy="1456810"/>
          </a:xfrm>
          <a:prstGeom prst="rect">
            <a:avLst/>
          </a:prstGeom>
          <a:noFill/>
        </p:spPr>
        <p:txBody>
          <a:bodyPr wrap="square" lIns="121889" tIns="60944" rIns="121889" bIns="60944" rtlCol="0">
            <a:spAutoFit/>
          </a:bodyPr>
          <a:lstStyle/>
          <a:p>
            <a:pPr algn="just">
              <a:lnSpc>
                <a:spcPts val="1733"/>
              </a:lnSpc>
            </a:pPr>
            <a:r>
              <a:rPr lang="zh-CN" altLang="en-US" sz="1200" dirty="0">
                <a:solidFill>
                  <a:schemeClr val="tx1">
                    <a:lumMod val="95000"/>
                    <a:lumOff val="5000"/>
                  </a:schemeClr>
                </a:solidFill>
                <a:latin typeface="方正兰亭纤黑简体" pitchFamily="65" charset="-122"/>
                <a:ea typeface="方正兰亭纤黑简体" pitchFamily="65" charset="-122"/>
              </a:rPr>
              <a:t>点击输入简要文字内容，文字内容需概括精炼，不用多余的文字修饰，言简意赅的说明该项内容。</a:t>
            </a:r>
            <a:endParaRPr lang="en-US" altLang="zh-CN" sz="1200" dirty="0">
              <a:solidFill>
                <a:schemeClr val="tx1">
                  <a:lumMod val="95000"/>
                  <a:lumOff val="5000"/>
                </a:schemeClr>
              </a:solidFill>
              <a:latin typeface="方正兰亭纤黑简体" pitchFamily="65" charset="-122"/>
              <a:ea typeface="方正兰亭纤黑简体" pitchFamily="65" charset="-122"/>
            </a:endParaRPr>
          </a:p>
        </p:txBody>
      </p:sp>
      <p:sp>
        <p:nvSpPr>
          <p:cNvPr id="11" name="TextBox 10"/>
          <p:cNvSpPr txBox="1"/>
          <p:nvPr/>
        </p:nvSpPr>
        <p:spPr>
          <a:xfrm>
            <a:off x="4520924" y="2116306"/>
            <a:ext cx="1340053" cy="451406"/>
          </a:xfrm>
          <a:prstGeom prst="rect">
            <a:avLst/>
          </a:prstGeom>
          <a:noFill/>
        </p:spPr>
        <p:txBody>
          <a:bodyPr wrap="none" lIns="121889" tIns="60944" rIns="121889" bIns="60944" rtlCol="0">
            <a:spAutoFit/>
          </a:bodyPr>
          <a:lstStyle/>
          <a:p>
            <a:pPr algn="ctr"/>
            <a:r>
              <a:rPr lang="zh-CN" altLang="en-US" sz="2100" dirty="0">
                <a:solidFill>
                  <a:schemeClr val="tx1">
                    <a:lumMod val="95000"/>
                    <a:lumOff val="5000"/>
                  </a:schemeClr>
                </a:solidFill>
                <a:latin typeface="方正兰亭准黑_GBK" pitchFamily="2" charset="-122"/>
                <a:ea typeface="方正兰亭准黑_GBK" pitchFamily="2" charset="-122"/>
              </a:rPr>
              <a:t>输入标题</a:t>
            </a:r>
          </a:p>
        </p:txBody>
      </p:sp>
      <p:sp>
        <p:nvSpPr>
          <p:cNvPr id="12" name="Freeform 5"/>
          <p:cNvSpPr>
            <a:spLocks/>
          </p:cNvSpPr>
          <p:nvPr/>
        </p:nvSpPr>
        <p:spPr bwMode="auto">
          <a:xfrm>
            <a:off x="6543352" y="1383227"/>
            <a:ext cx="2111471" cy="4159477"/>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chemeClr val="tx2">
              <a:lumMod val="60000"/>
              <a:lumOff val="40000"/>
              <a:alpha val="64000"/>
            </a:schemeClr>
          </a:solidFill>
          <a:ln w="12700">
            <a:noFill/>
            <a:round/>
            <a:headEnd/>
            <a:tailEnd/>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13" name="Freeform 25"/>
          <p:cNvSpPr>
            <a:spLocks/>
          </p:cNvSpPr>
          <p:nvPr/>
        </p:nvSpPr>
        <p:spPr bwMode="auto">
          <a:xfrm>
            <a:off x="6543352" y="2017049"/>
            <a:ext cx="434477" cy="64992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chemeClr val="bg2"/>
          </a:solidFill>
          <a:ln>
            <a:noFill/>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14" name="矩形 13"/>
          <p:cNvSpPr/>
          <p:nvPr/>
        </p:nvSpPr>
        <p:spPr>
          <a:xfrm>
            <a:off x="6587364" y="2112721"/>
            <a:ext cx="287928" cy="307706"/>
          </a:xfrm>
          <a:prstGeom prst="rect">
            <a:avLst/>
          </a:prstGeom>
        </p:spPr>
        <p:txBody>
          <a:bodyPr wrap="square" lIns="0" tIns="0" rIns="0" bIns="0">
            <a:spAutoFit/>
          </a:bodyPr>
          <a:lstStyle/>
          <a:p>
            <a:pPr algn="ctr"/>
            <a:r>
              <a:rPr lang="en-US" altLang="zh-CN" sz="2000" dirty="0">
                <a:solidFill>
                  <a:schemeClr val="tx1">
                    <a:lumMod val="95000"/>
                    <a:lumOff val="5000"/>
                  </a:schemeClr>
                </a:solidFill>
                <a:latin typeface="Swiss911 UCm BT" pitchFamily="34" charset="0"/>
              </a:rPr>
              <a:t>03</a:t>
            </a:r>
            <a:endParaRPr lang="zh-CN" altLang="en-US" sz="2000" dirty="0">
              <a:solidFill>
                <a:schemeClr val="tx1">
                  <a:lumMod val="95000"/>
                  <a:lumOff val="5000"/>
                </a:schemeClr>
              </a:solidFill>
              <a:latin typeface="Swiss911 UCm BT" pitchFamily="34" charset="0"/>
            </a:endParaRPr>
          </a:p>
        </p:txBody>
      </p:sp>
      <p:sp>
        <p:nvSpPr>
          <p:cNvPr id="15" name="TextBox 14"/>
          <p:cNvSpPr txBox="1"/>
          <p:nvPr/>
        </p:nvSpPr>
        <p:spPr>
          <a:xfrm>
            <a:off x="6861823" y="2979933"/>
            <a:ext cx="1505072" cy="1456810"/>
          </a:xfrm>
          <a:prstGeom prst="rect">
            <a:avLst/>
          </a:prstGeom>
          <a:noFill/>
        </p:spPr>
        <p:txBody>
          <a:bodyPr wrap="square" lIns="121889" tIns="60944" rIns="121889" bIns="60944" rtlCol="0">
            <a:spAutoFit/>
          </a:bodyPr>
          <a:lstStyle/>
          <a:p>
            <a:pPr algn="just">
              <a:lnSpc>
                <a:spcPts val="1733"/>
              </a:lnSpc>
            </a:pPr>
            <a:r>
              <a:rPr lang="zh-CN" altLang="en-US" sz="1200" dirty="0">
                <a:solidFill>
                  <a:schemeClr val="tx1">
                    <a:lumMod val="95000"/>
                    <a:lumOff val="5000"/>
                  </a:schemeClr>
                </a:solidFill>
                <a:latin typeface="方正兰亭纤黑简体" pitchFamily="65" charset="-122"/>
                <a:ea typeface="方正兰亭纤黑简体" pitchFamily="65" charset="-122"/>
              </a:rPr>
              <a:t>点击输入简要文字内容，文字内容需概括精炼，不用多余的文字修饰，言简意赅的说明该项内容。</a:t>
            </a:r>
            <a:endParaRPr lang="en-US" altLang="zh-CN" sz="1200" dirty="0">
              <a:solidFill>
                <a:schemeClr val="tx1">
                  <a:lumMod val="95000"/>
                  <a:lumOff val="5000"/>
                </a:schemeClr>
              </a:solidFill>
              <a:latin typeface="方正兰亭纤黑简体" pitchFamily="65" charset="-122"/>
              <a:ea typeface="方正兰亭纤黑简体" pitchFamily="65" charset="-122"/>
            </a:endParaRPr>
          </a:p>
        </p:txBody>
      </p:sp>
      <p:sp>
        <p:nvSpPr>
          <p:cNvPr id="16" name="TextBox 15"/>
          <p:cNvSpPr txBox="1"/>
          <p:nvPr/>
        </p:nvSpPr>
        <p:spPr>
          <a:xfrm>
            <a:off x="6920323" y="2116306"/>
            <a:ext cx="1340053" cy="451406"/>
          </a:xfrm>
          <a:prstGeom prst="rect">
            <a:avLst/>
          </a:prstGeom>
          <a:noFill/>
        </p:spPr>
        <p:txBody>
          <a:bodyPr wrap="none" lIns="121889" tIns="60944" rIns="121889" bIns="60944" rtlCol="0">
            <a:spAutoFit/>
          </a:bodyPr>
          <a:lstStyle/>
          <a:p>
            <a:pPr algn="ctr"/>
            <a:r>
              <a:rPr lang="zh-CN" altLang="en-US" sz="2100" dirty="0">
                <a:solidFill>
                  <a:schemeClr val="tx1">
                    <a:lumMod val="95000"/>
                    <a:lumOff val="5000"/>
                  </a:schemeClr>
                </a:solidFill>
                <a:latin typeface="方正兰亭准黑_GBK" pitchFamily="2" charset="-122"/>
                <a:ea typeface="方正兰亭准黑_GBK" pitchFamily="2" charset="-122"/>
              </a:rPr>
              <a:t>输入标题</a:t>
            </a:r>
          </a:p>
        </p:txBody>
      </p:sp>
      <p:sp>
        <p:nvSpPr>
          <p:cNvPr id="17" name="Freeform 5"/>
          <p:cNvSpPr>
            <a:spLocks/>
          </p:cNvSpPr>
          <p:nvPr/>
        </p:nvSpPr>
        <p:spPr bwMode="auto">
          <a:xfrm>
            <a:off x="8942751" y="1383227"/>
            <a:ext cx="2111471" cy="4159477"/>
          </a:xfrm>
          <a:custGeom>
            <a:avLst/>
            <a:gdLst>
              <a:gd name="T0" fmla="*/ 594 w 4434"/>
              <a:gd name="T1" fmla="*/ 57 h 8717"/>
              <a:gd name="T2" fmla="*/ 4102 w 4434"/>
              <a:gd name="T3" fmla="*/ 715 h 8717"/>
              <a:gd name="T4" fmla="*/ 4434 w 4434"/>
              <a:gd name="T5" fmla="*/ 1130 h 8717"/>
              <a:gd name="T6" fmla="*/ 4434 w 4434"/>
              <a:gd name="T7" fmla="*/ 6880 h 8717"/>
              <a:gd name="T8" fmla="*/ 4158 w 4434"/>
              <a:gd name="T9" fmla="*/ 7287 h 8717"/>
              <a:gd name="T10" fmla="*/ 685 w 4434"/>
              <a:gd name="T11" fmla="*/ 8590 h 8717"/>
              <a:gd name="T12" fmla="*/ 0 w 4434"/>
              <a:gd name="T13" fmla="*/ 8135 h 8717"/>
              <a:gd name="T14" fmla="*/ 0 w 4434"/>
              <a:gd name="T15" fmla="*/ 555 h 8717"/>
              <a:gd name="T16" fmla="*/ 594 w 4434"/>
              <a:gd name="T17" fmla="*/ 57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4" h="8717">
                <a:moveTo>
                  <a:pt x="594" y="57"/>
                </a:moveTo>
                <a:lnTo>
                  <a:pt x="4102" y="715"/>
                </a:lnTo>
                <a:cubicBezTo>
                  <a:pt x="4287" y="749"/>
                  <a:pt x="4434" y="926"/>
                  <a:pt x="4434" y="1130"/>
                </a:cubicBezTo>
                <a:lnTo>
                  <a:pt x="4434" y="6880"/>
                </a:lnTo>
                <a:cubicBezTo>
                  <a:pt x="4434" y="7095"/>
                  <a:pt x="4301" y="7234"/>
                  <a:pt x="4158" y="7287"/>
                </a:cubicBezTo>
                <a:lnTo>
                  <a:pt x="685" y="8590"/>
                </a:lnTo>
                <a:cubicBezTo>
                  <a:pt x="346" y="8717"/>
                  <a:pt x="0" y="8476"/>
                  <a:pt x="0" y="8135"/>
                </a:cubicBezTo>
                <a:lnTo>
                  <a:pt x="0" y="555"/>
                </a:lnTo>
                <a:cubicBezTo>
                  <a:pt x="0" y="223"/>
                  <a:pt x="288" y="0"/>
                  <a:pt x="594" y="57"/>
                </a:cubicBezTo>
                <a:close/>
              </a:path>
            </a:pathLst>
          </a:custGeom>
          <a:solidFill>
            <a:schemeClr val="tx2">
              <a:lumMod val="60000"/>
              <a:lumOff val="40000"/>
            </a:schemeClr>
          </a:solidFill>
          <a:ln w="12700">
            <a:noFill/>
            <a:round/>
            <a:headEnd/>
            <a:tailEnd/>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18" name="Freeform 25"/>
          <p:cNvSpPr>
            <a:spLocks/>
          </p:cNvSpPr>
          <p:nvPr/>
        </p:nvSpPr>
        <p:spPr bwMode="auto">
          <a:xfrm>
            <a:off x="8942751" y="2017049"/>
            <a:ext cx="434477" cy="649920"/>
          </a:xfrm>
          <a:custGeom>
            <a:avLst/>
            <a:gdLst>
              <a:gd name="T0" fmla="*/ 232 w 913"/>
              <a:gd name="T1" fmla="*/ 1362 h 1362"/>
              <a:gd name="T2" fmla="*/ 0 w 913"/>
              <a:gd name="T3" fmla="*/ 1322 h 1362"/>
              <a:gd name="T4" fmla="*/ 0 w 913"/>
              <a:gd name="T5" fmla="*/ 40 h 1362"/>
              <a:gd name="T6" fmla="*/ 232 w 913"/>
              <a:gd name="T7" fmla="*/ 0 h 1362"/>
              <a:gd name="T8" fmla="*/ 913 w 913"/>
              <a:gd name="T9" fmla="*/ 681 h 1362"/>
              <a:gd name="T10" fmla="*/ 232 w 913"/>
              <a:gd name="T11" fmla="*/ 1362 h 1362"/>
            </a:gdLst>
            <a:ahLst/>
            <a:cxnLst>
              <a:cxn ang="0">
                <a:pos x="T0" y="T1"/>
              </a:cxn>
              <a:cxn ang="0">
                <a:pos x="T2" y="T3"/>
              </a:cxn>
              <a:cxn ang="0">
                <a:pos x="T4" y="T5"/>
              </a:cxn>
              <a:cxn ang="0">
                <a:pos x="T6" y="T7"/>
              </a:cxn>
              <a:cxn ang="0">
                <a:pos x="T8" y="T9"/>
              </a:cxn>
              <a:cxn ang="0">
                <a:pos x="T10" y="T11"/>
              </a:cxn>
            </a:cxnLst>
            <a:rect l="0" t="0" r="r" b="b"/>
            <a:pathLst>
              <a:path w="913" h="1362">
                <a:moveTo>
                  <a:pt x="232" y="1362"/>
                </a:moveTo>
                <a:cubicBezTo>
                  <a:pt x="150" y="1362"/>
                  <a:pt x="72" y="1348"/>
                  <a:pt x="0" y="1322"/>
                </a:cubicBezTo>
                <a:lnTo>
                  <a:pt x="0" y="40"/>
                </a:lnTo>
                <a:cubicBezTo>
                  <a:pt x="72" y="14"/>
                  <a:pt x="150" y="0"/>
                  <a:pt x="232" y="0"/>
                </a:cubicBezTo>
                <a:cubicBezTo>
                  <a:pt x="608" y="0"/>
                  <a:pt x="913" y="305"/>
                  <a:pt x="913" y="681"/>
                </a:cubicBezTo>
                <a:cubicBezTo>
                  <a:pt x="913" y="1057"/>
                  <a:pt x="608" y="1362"/>
                  <a:pt x="232" y="1362"/>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p>
            <a:endParaRPr lang="zh-CN" altLang="en-US">
              <a:solidFill>
                <a:schemeClr val="tx1">
                  <a:lumMod val="95000"/>
                  <a:lumOff val="5000"/>
                </a:schemeClr>
              </a:solidFill>
            </a:endParaRPr>
          </a:p>
        </p:txBody>
      </p:sp>
      <p:sp>
        <p:nvSpPr>
          <p:cNvPr id="19" name="TextBox 18"/>
          <p:cNvSpPr txBox="1"/>
          <p:nvPr/>
        </p:nvSpPr>
        <p:spPr>
          <a:xfrm>
            <a:off x="9261221" y="2979933"/>
            <a:ext cx="1505072" cy="1456810"/>
          </a:xfrm>
          <a:prstGeom prst="rect">
            <a:avLst/>
          </a:prstGeom>
          <a:noFill/>
        </p:spPr>
        <p:txBody>
          <a:bodyPr wrap="square" lIns="121889" tIns="60944" rIns="121889" bIns="60944" rtlCol="0">
            <a:spAutoFit/>
          </a:bodyPr>
          <a:lstStyle/>
          <a:p>
            <a:pPr algn="just">
              <a:lnSpc>
                <a:spcPts val="1733"/>
              </a:lnSpc>
            </a:pPr>
            <a:r>
              <a:rPr lang="zh-CN" altLang="en-US" sz="1200" dirty="0">
                <a:solidFill>
                  <a:schemeClr val="tx1">
                    <a:lumMod val="95000"/>
                    <a:lumOff val="5000"/>
                  </a:schemeClr>
                </a:solidFill>
                <a:latin typeface="方正兰亭纤黑简体" pitchFamily="65" charset="-122"/>
                <a:ea typeface="方正兰亭纤黑简体" pitchFamily="65" charset="-122"/>
              </a:rPr>
              <a:t>点击输入简要文字内容，文字内容需概括精炼，不用多余的文字修饰，言简意赅的说明该项内容。</a:t>
            </a:r>
            <a:endParaRPr lang="en-US" altLang="zh-CN" sz="1200" dirty="0">
              <a:solidFill>
                <a:schemeClr val="tx1">
                  <a:lumMod val="95000"/>
                  <a:lumOff val="5000"/>
                </a:schemeClr>
              </a:solidFill>
              <a:latin typeface="方正兰亭纤黑简体" pitchFamily="65" charset="-122"/>
              <a:ea typeface="方正兰亭纤黑简体" pitchFamily="65" charset="-122"/>
            </a:endParaRPr>
          </a:p>
        </p:txBody>
      </p:sp>
      <p:sp>
        <p:nvSpPr>
          <p:cNvPr id="20" name="TextBox 19"/>
          <p:cNvSpPr txBox="1"/>
          <p:nvPr/>
        </p:nvSpPr>
        <p:spPr>
          <a:xfrm>
            <a:off x="9319722" y="2116306"/>
            <a:ext cx="1340053" cy="451406"/>
          </a:xfrm>
          <a:prstGeom prst="rect">
            <a:avLst/>
          </a:prstGeom>
          <a:noFill/>
        </p:spPr>
        <p:txBody>
          <a:bodyPr wrap="none" lIns="121889" tIns="60944" rIns="121889" bIns="60944" rtlCol="0">
            <a:spAutoFit/>
          </a:bodyPr>
          <a:lstStyle/>
          <a:p>
            <a:pPr algn="ctr"/>
            <a:r>
              <a:rPr lang="zh-CN" altLang="en-US" sz="2100" dirty="0">
                <a:solidFill>
                  <a:schemeClr val="tx1">
                    <a:lumMod val="95000"/>
                    <a:lumOff val="5000"/>
                  </a:schemeClr>
                </a:solidFill>
                <a:latin typeface="方正兰亭准黑_GBK" pitchFamily="2" charset="-122"/>
                <a:ea typeface="方正兰亭准黑_GBK" pitchFamily="2" charset="-122"/>
              </a:rPr>
              <a:t>输入标题</a:t>
            </a:r>
          </a:p>
        </p:txBody>
      </p:sp>
      <p:sp>
        <p:nvSpPr>
          <p:cNvPr id="21" name="矩形 20"/>
          <p:cNvSpPr/>
          <p:nvPr/>
        </p:nvSpPr>
        <p:spPr>
          <a:xfrm>
            <a:off x="8986763" y="2112721"/>
            <a:ext cx="287928" cy="307706"/>
          </a:xfrm>
          <a:prstGeom prst="rect">
            <a:avLst/>
          </a:prstGeom>
        </p:spPr>
        <p:txBody>
          <a:bodyPr wrap="square" lIns="0" tIns="0" rIns="0" bIns="0">
            <a:spAutoFit/>
          </a:bodyPr>
          <a:lstStyle/>
          <a:p>
            <a:pPr algn="ctr"/>
            <a:r>
              <a:rPr lang="en-US" altLang="zh-CN" sz="2000" dirty="0">
                <a:solidFill>
                  <a:schemeClr val="tx1">
                    <a:lumMod val="95000"/>
                    <a:lumOff val="5000"/>
                  </a:schemeClr>
                </a:solidFill>
                <a:latin typeface="Swiss911 UCm BT" pitchFamily="34" charset="0"/>
              </a:rPr>
              <a:t>04</a:t>
            </a:r>
            <a:endParaRPr lang="zh-CN" altLang="en-US" sz="2000" dirty="0">
              <a:solidFill>
                <a:schemeClr val="tx1">
                  <a:lumMod val="95000"/>
                  <a:lumOff val="5000"/>
                </a:schemeClr>
              </a:solidFill>
              <a:latin typeface="Swiss911 UCm BT" pitchFamily="34" charset="0"/>
            </a:endParaRPr>
          </a:p>
        </p:txBody>
      </p:sp>
      <p:sp>
        <p:nvSpPr>
          <p:cNvPr id="22" name="TextBox 21"/>
          <p:cNvSpPr txBox="1"/>
          <p:nvPr/>
        </p:nvSpPr>
        <p:spPr>
          <a:xfrm>
            <a:off x="217554" y="333373"/>
            <a:ext cx="3383593" cy="523099"/>
          </a:xfrm>
          <a:prstGeom prst="rect">
            <a:avLst/>
          </a:prstGeom>
          <a:no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r>
              <a:rPr lang="zh-CN" altLang="en-US" sz="2799" dirty="0"/>
              <a:t>主要工作成绩</a:t>
            </a:r>
          </a:p>
        </p:txBody>
      </p:sp>
    </p:spTree>
    <p:extLst>
      <p:ext uri="{BB962C8B-B14F-4D97-AF65-F5344CB8AC3E}">
        <p14:creationId xmlns:p14="http://schemas.microsoft.com/office/powerpoint/2010/main" val="4096316294"/>
      </p:ext>
    </p:extLst>
  </p:cSld>
  <p:clrMapOvr>
    <a:masterClrMapping/>
  </p:clrMapOvr>
  <mc:AlternateContent xmlns:mc="http://schemas.openxmlformats.org/markup-compatibility/2006" xmlns:p14="http://schemas.microsoft.com/office/powerpoint/2010/main">
    <mc:Choice Requires="p14">
      <p:transition spd="slow" p14:dur="2500" advClick="0" advTm="3000">
        <p:checker/>
      </p:transition>
    </mc:Choice>
    <mc:Fallback xmlns="">
      <p:transition spd="slow" advClick="0"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Scale>
                                      <p:cBhvr>
                                        <p:cTn id="11"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gtEl>
                                        <p:attrNameLst>
                                          <p:attrName>ppt_x</p:attrName>
                                          <p:attrName>ppt_y</p:attrName>
                                        </p:attrNameLst>
                                      </p:cBhvr>
                                    </p:animMotion>
                                    <p:animEffect transition="in" filter="fade">
                                      <p:cBhvr>
                                        <p:cTn id="13" dur="1000"/>
                                        <p:tgtEl>
                                          <p:spTgt spid="2"/>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Scale>
                                      <p:cBhvr>
                                        <p:cTn id="16"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3"/>
                                        </p:tgtEl>
                                        <p:attrNameLst>
                                          <p:attrName>ppt_x</p:attrName>
                                          <p:attrName>ppt_y</p:attrName>
                                        </p:attrNameLst>
                                      </p:cBhvr>
                                    </p:animMotion>
                                    <p:animEffect transition="in" filter="fade">
                                      <p:cBhvr>
                                        <p:cTn id="18" dur="1000"/>
                                        <p:tgtEl>
                                          <p:spTgt spid="3"/>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Scale>
                                      <p:cBhvr>
                                        <p:cTn id="2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4"/>
                                        </p:tgtEl>
                                        <p:attrNameLst>
                                          <p:attrName>ppt_x</p:attrName>
                                          <p:attrName>ppt_y</p:attrName>
                                        </p:attrNameLst>
                                      </p:cBhvr>
                                    </p:animMotion>
                                    <p:animEffect transition="in" filter="fade">
                                      <p:cBhvr>
                                        <p:cTn id="23" dur="1000"/>
                                        <p:tgtEl>
                                          <p:spTgt spid="4"/>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Scale>
                                      <p:cBhvr>
                                        <p:cTn id="26"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5"/>
                                        </p:tgtEl>
                                        <p:attrNameLst>
                                          <p:attrName>ppt_x</p:attrName>
                                          <p:attrName>ppt_y</p:attrName>
                                        </p:attrNameLst>
                                      </p:cBhvr>
                                    </p:animMotion>
                                    <p:animEffect transition="in" filter="fade">
                                      <p:cBhvr>
                                        <p:cTn id="28" dur="1000"/>
                                        <p:tgtEl>
                                          <p:spTgt spid="5"/>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Scale>
                                      <p:cBhvr>
                                        <p:cTn id="3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6"/>
                                        </p:tgtEl>
                                        <p:attrNameLst>
                                          <p:attrName>ppt_x</p:attrName>
                                          <p:attrName>ppt_y</p:attrName>
                                        </p:attrNameLst>
                                      </p:cBhvr>
                                    </p:animMotion>
                                    <p:animEffect transition="in" filter="fade">
                                      <p:cBhvr>
                                        <p:cTn id="33" dur="1000"/>
                                        <p:tgtEl>
                                          <p:spTgt spid="6"/>
                                        </p:tgtEl>
                                      </p:cBhvr>
                                    </p:animEffect>
                                  </p:childTnLst>
                                </p:cTn>
                              </p:par>
                            </p:childTnLst>
                          </p:cTn>
                        </p:par>
                        <p:par>
                          <p:cTn id="34" fill="hold">
                            <p:stCondLst>
                              <p:cond delay="1500"/>
                            </p:stCondLst>
                            <p:childTnLst>
                              <p:par>
                                <p:cTn id="35" presetID="5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Scale>
                                      <p:cBhvr>
                                        <p:cTn id="3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7"/>
                                        </p:tgtEl>
                                        <p:attrNameLst>
                                          <p:attrName>ppt_x</p:attrName>
                                          <p:attrName>ppt_y</p:attrName>
                                        </p:attrNameLst>
                                      </p:cBhvr>
                                    </p:animMotion>
                                    <p:animEffect transition="in" filter="fade">
                                      <p:cBhvr>
                                        <p:cTn id="39" dur="1000"/>
                                        <p:tgtEl>
                                          <p:spTgt spid="7"/>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Scale>
                                      <p:cBhvr>
                                        <p:cTn id="4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8"/>
                                        </p:tgtEl>
                                        <p:attrNameLst>
                                          <p:attrName>ppt_x</p:attrName>
                                          <p:attrName>ppt_y</p:attrName>
                                        </p:attrNameLst>
                                      </p:cBhvr>
                                    </p:animMotion>
                                    <p:animEffect transition="in" filter="fade">
                                      <p:cBhvr>
                                        <p:cTn id="44" dur="1000"/>
                                        <p:tgtEl>
                                          <p:spTgt spid="8"/>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Scale>
                                      <p:cBhvr>
                                        <p:cTn id="4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9"/>
                                        </p:tgtEl>
                                        <p:attrNameLst>
                                          <p:attrName>ppt_x</p:attrName>
                                          <p:attrName>ppt_y</p:attrName>
                                        </p:attrNameLst>
                                      </p:cBhvr>
                                    </p:animMotion>
                                    <p:animEffect transition="in" filter="fade">
                                      <p:cBhvr>
                                        <p:cTn id="49" dur="1000"/>
                                        <p:tgtEl>
                                          <p:spTgt spid="9"/>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Scale>
                                      <p:cBhvr>
                                        <p:cTn id="52"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10"/>
                                        </p:tgtEl>
                                        <p:attrNameLst>
                                          <p:attrName>ppt_x</p:attrName>
                                          <p:attrName>ppt_y</p:attrName>
                                        </p:attrNameLst>
                                      </p:cBhvr>
                                    </p:animMotion>
                                    <p:animEffect transition="in" filter="fade">
                                      <p:cBhvr>
                                        <p:cTn id="54" dur="1000"/>
                                        <p:tgtEl>
                                          <p:spTgt spid="10"/>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Scale>
                                      <p:cBhvr>
                                        <p:cTn id="57"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1"/>
                                        </p:tgtEl>
                                        <p:attrNameLst>
                                          <p:attrName>ppt_x</p:attrName>
                                          <p:attrName>ppt_y</p:attrName>
                                        </p:attrNameLst>
                                      </p:cBhvr>
                                    </p:animMotion>
                                    <p:animEffect transition="in" filter="fade">
                                      <p:cBhvr>
                                        <p:cTn id="59" dur="1000"/>
                                        <p:tgtEl>
                                          <p:spTgt spid="11"/>
                                        </p:tgtEl>
                                      </p:cBhvr>
                                    </p:animEffect>
                                  </p:childTnLst>
                                </p:cTn>
                              </p:par>
                            </p:childTnLst>
                          </p:cTn>
                        </p:par>
                        <p:par>
                          <p:cTn id="60" fill="hold">
                            <p:stCondLst>
                              <p:cond delay="2500"/>
                            </p:stCondLst>
                            <p:childTnLst>
                              <p:par>
                                <p:cTn id="61" presetID="52"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Scale>
                                      <p:cBhvr>
                                        <p:cTn id="63"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12"/>
                                        </p:tgtEl>
                                        <p:attrNameLst>
                                          <p:attrName>ppt_x</p:attrName>
                                          <p:attrName>ppt_y</p:attrName>
                                        </p:attrNameLst>
                                      </p:cBhvr>
                                    </p:animMotion>
                                    <p:animEffect transition="in" filter="fade">
                                      <p:cBhvr>
                                        <p:cTn id="65" dur="1000"/>
                                        <p:tgtEl>
                                          <p:spTgt spid="12"/>
                                        </p:tgtEl>
                                      </p:cBhvr>
                                    </p:animEffect>
                                  </p:childTnLst>
                                </p:cTn>
                              </p:par>
                              <p:par>
                                <p:cTn id="66" presetID="52"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Scale>
                                      <p:cBhvr>
                                        <p:cTn id="6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13"/>
                                        </p:tgtEl>
                                        <p:attrNameLst>
                                          <p:attrName>ppt_x</p:attrName>
                                          <p:attrName>ppt_y</p:attrName>
                                        </p:attrNameLst>
                                      </p:cBhvr>
                                    </p:animMotion>
                                    <p:animEffect transition="in" filter="fade">
                                      <p:cBhvr>
                                        <p:cTn id="70" dur="1000"/>
                                        <p:tgtEl>
                                          <p:spTgt spid="13"/>
                                        </p:tgtEl>
                                      </p:cBhvr>
                                    </p:animEffect>
                                  </p:childTnLst>
                                </p:cTn>
                              </p:par>
                              <p:par>
                                <p:cTn id="71" presetID="52"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Scale>
                                      <p:cBhvr>
                                        <p:cTn id="7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1000" decel="50000" fill="hold">
                                          <p:stCondLst>
                                            <p:cond delay="0"/>
                                          </p:stCondLst>
                                        </p:cTn>
                                        <p:tgtEl>
                                          <p:spTgt spid="14"/>
                                        </p:tgtEl>
                                        <p:attrNameLst>
                                          <p:attrName>ppt_x</p:attrName>
                                          <p:attrName>ppt_y</p:attrName>
                                        </p:attrNameLst>
                                      </p:cBhvr>
                                    </p:animMotion>
                                    <p:animEffect transition="in" filter="fade">
                                      <p:cBhvr>
                                        <p:cTn id="75" dur="1000"/>
                                        <p:tgtEl>
                                          <p:spTgt spid="14"/>
                                        </p:tgtEl>
                                      </p:cBhvr>
                                    </p:animEffect>
                                  </p:childTnLst>
                                </p:cTn>
                              </p:par>
                              <p:par>
                                <p:cTn id="76" presetID="52"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Scale>
                                      <p:cBhvr>
                                        <p:cTn id="7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1000" decel="50000" fill="hold">
                                          <p:stCondLst>
                                            <p:cond delay="0"/>
                                          </p:stCondLst>
                                        </p:cTn>
                                        <p:tgtEl>
                                          <p:spTgt spid="15"/>
                                        </p:tgtEl>
                                        <p:attrNameLst>
                                          <p:attrName>ppt_x</p:attrName>
                                          <p:attrName>ppt_y</p:attrName>
                                        </p:attrNameLst>
                                      </p:cBhvr>
                                    </p:animMotion>
                                    <p:animEffect transition="in" filter="fade">
                                      <p:cBhvr>
                                        <p:cTn id="80" dur="1000"/>
                                        <p:tgtEl>
                                          <p:spTgt spid="15"/>
                                        </p:tgtEl>
                                      </p:cBhvr>
                                    </p:animEffect>
                                  </p:childTnLst>
                                </p:cTn>
                              </p:par>
                              <p:par>
                                <p:cTn id="81" presetID="52" presetClass="entr" presetSubtype="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Scale>
                                      <p:cBhvr>
                                        <p:cTn id="8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4" dur="1000" decel="50000" fill="hold">
                                          <p:stCondLst>
                                            <p:cond delay="0"/>
                                          </p:stCondLst>
                                        </p:cTn>
                                        <p:tgtEl>
                                          <p:spTgt spid="16"/>
                                        </p:tgtEl>
                                        <p:attrNameLst>
                                          <p:attrName>ppt_x</p:attrName>
                                          <p:attrName>ppt_y</p:attrName>
                                        </p:attrNameLst>
                                      </p:cBhvr>
                                    </p:animMotion>
                                    <p:animEffect transition="in" filter="fade">
                                      <p:cBhvr>
                                        <p:cTn id="85" dur="1000"/>
                                        <p:tgtEl>
                                          <p:spTgt spid="16"/>
                                        </p:tgtEl>
                                      </p:cBhvr>
                                    </p:animEffect>
                                  </p:childTnLst>
                                </p:cTn>
                              </p:par>
                            </p:childTnLst>
                          </p:cTn>
                        </p:par>
                        <p:par>
                          <p:cTn id="86" fill="hold">
                            <p:stCondLst>
                              <p:cond delay="3500"/>
                            </p:stCondLst>
                            <p:childTnLst>
                              <p:par>
                                <p:cTn id="87" presetID="52"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Scale>
                                      <p:cBhvr>
                                        <p:cTn id="89"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0" dur="1000" decel="50000" fill="hold">
                                          <p:stCondLst>
                                            <p:cond delay="0"/>
                                          </p:stCondLst>
                                        </p:cTn>
                                        <p:tgtEl>
                                          <p:spTgt spid="17"/>
                                        </p:tgtEl>
                                        <p:attrNameLst>
                                          <p:attrName>ppt_x</p:attrName>
                                          <p:attrName>ppt_y</p:attrName>
                                        </p:attrNameLst>
                                      </p:cBhvr>
                                    </p:animMotion>
                                    <p:animEffect transition="in" filter="fade">
                                      <p:cBhvr>
                                        <p:cTn id="91" dur="1000"/>
                                        <p:tgtEl>
                                          <p:spTgt spid="17"/>
                                        </p:tgtEl>
                                      </p:cBhvr>
                                    </p:animEffect>
                                  </p:childTnLst>
                                </p:cTn>
                              </p:par>
                              <p:par>
                                <p:cTn id="92" presetID="52"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Scale>
                                      <p:cBhvr>
                                        <p:cTn id="94"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000" decel="50000" fill="hold">
                                          <p:stCondLst>
                                            <p:cond delay="0"/>
                                          </p:stCondLst>
                                        </p:cTn>
                                        <p:tgtEl>
                                          <p:spTgt spid="18"/>
                                        </p:tgtEl>
                                        <p:attrNameLst>
                                          <p:attrName>ppt_x</p:attrName>
                                          <p:attrName>ppt_y</p:attrName>
                                        </p:attrNameLst>
                                      </p:cBhvr>
                                    </p:animMotion>
                                    <p:animEffect transition="in" filter="fade">
                                      <p:cBhvr>
                                        <p:cTn id="96" dur="1000"/>
                                        <p:tgtEl>
                                          <p:spTgt spid="18"/>
                                        </p:tgtEl>
                                      </p:cBhvr>
                                    </p:animEffect>
                                  </p:childTnLst>
                                </p:cTn>
                              </p:par>
                              <p:par>
                                <p:cTn id="97" presetID="52"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animScale>
                                      <p:cBhvr>
                                        <p:cTn id="99"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000" decel="50000" fill="hold">
                                          <p:stCondLst>
                                            <p:cond delay="0"/>
                                          </p:stCondLst>
                                        </p:cTn>
                                        <p:tgtEl>
                                          <p:spTgt spid="21"/>
                                        </p:tgtEl>
                                        <p:attrNameLst>
                                          <p:attrName>ppt_x</p:attrName>
                                          <p:attrName>ppt_y</p:attrName>
                                        </p:attrNameLst>
                                      </p:cBhvr>
                                    </p:animMotion>
                                    <p:animEffect transition="in" filter="fade">
                                      <p:cBhvr>
                                        <p:cTn id="101" dur="1000"/>
                                        <p:tgtEl>
                                          <p:spTgt spid="21"/>
                                        </p:tgtEl>
                                      </p:cBhvr>
                                    </p:animEffect>
                                  </p:childTnLst>
                                </p:cTn>
                              </p:par>
                              <p:par>
                                <p:cTn id="102" presetID="52" presetClass="entr" presetSubtype="0" fill="hold" grpId="0" nodeType="withEffect">
                                  <p:stCondLst>
                                    <p:cond delay="0"/>
                                  </p:stCondLst>
                                  <p:childTnLst>
                                    <p:set>
                                      <p:cBhvr>
                                        <p:cTn id="103" dur="1" fill="hold">
                                          <p:stCondLst>
                                            <p:cond delay="0"/>
                                          </p:stCondLst>
                                        </p:cTn>
                                        <p:tgtEl>
                                          <p:spTgt spid="19"/>
                                        </p:tgtEl>
                                        <p:attrNameLst>
                                          <p:attrName>style.visibility</p:attrName>
                                        </p:attrNameLst>
                                      </p:cBhvr>
                                      <p:to>
                                        <p:strVal val="visible"/>
                                      </p:to>
                                    </p:set>
                                    <p:animScale>
                                      <p:cBhvr>
                                        <p:cTn id="104"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5" dur="1000" decel="50000" fill="hold">
                                          <p:stCondLst>
                                            <p:cond delay="0"/>
                                          </p:stCondLst>
                                        </p:cTn>
                                        <p:tgtEl>
                                          <p:spTgt spid="19"/>
                                        </p:tgtEl>
                                        <p:attrNameLst>
                                          <p:attrName>ppt_x</p:attrName>
                                          <p:attrName>ppt_y</p:attrName>
                                        </p:attrNameLst>
                                      </p:cBhvr>
                                    </p:animMotion>
                                    <p:animEffect transition="in" filter="fade">
                                      <p:cBhvr>
                                        <p:cTn id="106" dur="1000"/>
                                        <p:tgtEl>
                                          <p:spTgt spid="19"/>
                                        </p:tgtEl>
                                      </p:cBhvr>
                                    </p:animEffect>
                                  </p:childTnLst>
                                </p:cTn>
                              </p:par>
                              <p:par>
                                <p:cTn id="107" presetID="52" presetClass="entr" presetSubtype="0" fill="hold" grpId="0" nodeType="withEffect">
                                  <p:stCondLst>
                                    <p:cond delay="0"/>
                                  </p:stCondLst>
                                  <p:childTnLst>
                                    <p:set>
                                      <p:cBhvr>
                                        <p:cTn id="108" dur="1" fill="hold">
                                          <p:stCondLst>
                                            <p:cond delay="0"/>
                                          </p:stCondLst>
                                        </p:cTn>
                                        <p:tgtEl>
                                          <p:spTgt spid="20"/>
                                        </p:tgtEl>
                                        <p:attrNameLst>
                                          <p:attrName>style.visibility</p:attrName>
                                        </p:attrNameLst>
                                      </p:cBhvr>
                                      <p:to>
                                        <p:strVal val="visible"/>
                                      </p:to>
                                    </p:set>
                                    <p:animScale>
                                      <p:cBhvr>
                                        <p:cTn id="109"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0" dur="1000" decel="50000" fill="hold">
                                          <p:stCondLst>
                                            <p:cond delay="0"/>
                                          </p:stCondLst>
                                        </p:cTn>
                                        <p:tgtEl>
                                          <p:spTgt spid="20"/>
                                        </p:tgtEl>
                                        <p:attrNameLst>
                                          <p:attrName>ppt_x</p:attrName>
                                          <p:attrName>ppt_y</p:attrName>
                                        </p:attrNameLst>
                                      </p:cBhvr>
                                    </p:animMotion>
                                    <p:animEffect transition="in" filter="fade">
                                      <p:cBhvr>
                                        <p:cTn id="11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P spid="8" grpId="0" animBg="1"/>
      <p:bldP spid="9" grpId="0"/>
      <p:bldP spid="10" grpId="0"/>
      <p:bldP spid="11" grpId="0"/>
      <p:bldP spid="12" grpId="0" animBg="1"/>
      <p:bldP spid="13" grpId="0" animBg="1"/>
      <p:bldP spid="14" grpId="0"/>
      <p:bldP spid="15" grpId="0"/>
      <p:bldP spid="16" grpId="0"/>
      <p:bldP spid="17" grpId="0" animBg="1"/>
      <p:bldP spid="18" grpId="0" animBg="1"/>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875588" y="1700808"/>
            <a:ext cx="8444000" cy="368335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nvGrpSpPr>
          <p:cNvPr id="42" name="组合 41"/>
          <p:cNvGrpSpPr/>
          <p:nvPr/>
        </p:nvGrpSpPr>
        <p:grpSpPr>
          <a:xfrm>
            <a:off x="1417067" y="908720"/>
            <a:ext cx="1728192" cy="1728192"/>
            <a:chOff x="1417067" y="908720"/>
            <a:chExt cx="1728192" cy="1728192"/>
          </a:xfrm>
        </p:grpSpPr>
        <p:grpSp>
          <p:nvGrpSpPr>
            <p:cNvPr id="43" name="组合 42"/>
            <p:cNvGrpSpPr/>
            <p:nvPr/>
          </p:nvGrpSpPr>
          <p:grpSpPr>
            <a:xfrm>
              <a:off x="1417067" y="908720"/>
              <a:ext cx="1728192" cy="17281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5" name="椭圆 44"/>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46" name="椭圆 45"/>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sp>
          <p:nvSpPr>
            <p:cNvPr id="44" name="TextBox 7"/>
            <p:cNvSpPr>
              <a:spLocks noChangeArrowheads="1"/>
            </p:cNvSpPr>
            <p:nvPr/>
          </p:nvSpPr>
          <p:spPr bwMode="auto">
            <a:xfrm>
              <a:off x="1489075" y="1340768"/>
              <a:ext cx="1487074" cy="83099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5400" b="1" dirty="0">
                  <a:solidFill>
                    <a:srgbClr val="0070C0"/>
                  </a:solidFill>
                  <a:latin typeface="Impact MT Std" pitchFamily="34" charset="0"/>
                  <a:ea typeface="微软雅黑" pitchFamily="34" charset="-122"/>
                  <a:sym typeface="微软雅黑" pitchFamily="34" charset="-122"/>
                </a:rPr>
                <a:t>2</a:t>
              </a:r>
              <a:endParaRPr lang="zh-CN" altLang="en-US" sz="5400" b="1" dirty="0">
                <a:solidFill>
                  <a:srgbClr val="0070C0"/>
                </a:solidFill>
                <a:latin typeface="Impact MT Std" pitchFamily="34" charset="0"/>
                <a:ea typeface="微软雅黑" pitchFamily="34" charset="-122"/>
                <a:sym typeface="微软雅黑" pitchFamily="34" charset="-122"/>
              </a:endParaRPr>
            </a:p>
          </p:txBody>
        </p:sp>
      </p:grpSp>
      <p:sp>
        <p:nvSpPr>
          <p:cNvPr id="65" name="TextBox 7"/>
          <p:cNvSpPr>
            <a:spLocks noChangeArrowheads="1"/>
          </p:cNvSpPr>
          <p:nvPr/>
        </p:nvSpPr>
        <p:spPr bwMode="auto">
          <a:xfrm>
            <a:off x="3505299" y="1773977"/>
            <a:ext cx="36724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3200" b="1" dirty="0">
                <a:solidFill>
                  <a:srgbClr val="0070C0"/>
                </a:solidFill>
                <a:latin typeface="微软雅黑" pitchFamily="34" charset="-122"/>
                <a:ea typeface="微软雅黑" pitchFamily="34" charset="-122"/>
                <a:sym typeface="微软雅黑" pitchFamily="34" charset="-122"/>
              </a:rPr>
              <a:t>工作完成情况</a:t>
            </a:r>
          </a:p>
        </p:txBody>
      </p:sp>
      <p:grpSp>
        <p:nvGrpSpPr>
          <p:cNvPr id="66" name="组合 65"/>
          <p:cNvGrpSpPr/>
          <p:nvPr/>
        </p:nvGrpSpPr>
        <p:grpSpPr>
          <a:xfrm>
            <a:off x="3505299" y="2420888"/>
            <a:ext cx="1386661" cy="215444"/>
            <a:chOff x="3505299" y="2420888"/>
            <a:chExt cx="1386661" cy="215444"/>
          </a:xfrm>
        </p:grpSpPr>
        <p:sp>
          <p:nvSpPr>
            <p:cNvPr id="67" name="等腰三角形 66"/>
            <p:cNvSpPr/>
            <p:nvPr/>
          </p:nvSpPr>
          <p:spPr>
            <a:xfrm rot="5400000">
              <a:off x="3505299"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8" name="TextBox 7"/>
            <p:cNvSpPr>
              <a:spLocks noChangeArrowheads="1"/>
            </p:cNvSpPr>
            <p:nvPr/>
          </p:nvSpPr>
          <p:spPr bwMode="auto">
            <a:xfrm>
              <a:off x="3748216"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与上年度对比</a:t>
              </a:r>
            </a:p>
          </p:txBody>
        </p:sp>
      </p:grpSp>
      <p:grpSp>
        <p:nvGrpSpPr>
          <p:cNvPr id="69" name="组合 68"/>
          <p:cNvGrpSpPr/>
          <p:nvPr/>
        </p:nvGrpSpPr>
        <p:grpSpPr>
          <a:xfrm>
            <a:off x="5017467" y="2420888"/>
            <a:ext cx="1386661" cy="215444"/>
            <a:chOff x="5017467" y="2420888"/>
            <a:chExt cx="1386661" cy="215444"/>
          </a:xfrm>
        </p:grpSpPr>
        <p:sp>
          <p:nvSpPr>
            <p:cNvPr id="70" name="等腰三角形 69"/>
            <p:cNvSpPr/>
            <p:nvPr/>
          </p:nvSpPr>
          <p:spPr>
            <a:xfrm rot="5400000">
              <a:off x="5017467" y="2456602"/>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1" name="TextBox 7"/>
            <p:cNvSpPr>
              <a:spLocks noChangeArrowheads="1"/>
            </p:cNvSpPr>
            <p:nvPr/>
          </p:nvSpPr>
          <p:spPr bwMode="auto">
            <a:xfrm>
              <a:off x="5260384" y="2420888"/>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工作完成进度</a:t>
              </a:r>
            </a:p>
          </p:txBody>
        </p:sp>
      </p:grpSp>
      <p:grpSp>
        <p:nvGrpSpPr>
          <p:cNvPr id="72" name="组合 71"/>
          <p:cNvGrpSpPr/>
          <p:nvPr/>
        </p:nvGrpSpPr>
        <p:grpSpPr>
          <a:xfrm>
            <a:off x="3505299" y="2709500"/>
            <a:ext cx="1386661" cy="215444"/>
            <a:chOff x="3505299" y="2709500"/>
            <a:chExt cx="1386661" cy="215444"/>
          </a:xfrm>
        </p:grpSpPr>
        <p:sp>
          <p:nvSpPr>
            <p:cNvPr id="73" name="等腰三角形 72"/>
            <p:cNvSpPr/>
            <p:nvPr/>
          </p:nvSpPr>
          <p:spPr>
            <a:xfrm rot="5400000">
              <a:off x="3505299"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4" name="TextBox 7"/>
            <p:cNvSpPr>
              <a:spLocks noChangeArrowheads="1"/>
            </p:cNvSpPr>
            <p:nvPr/>
          </p:nvSpPr>
          <p:spPr bwMode="auto">
            <a:xfrm>
              <a:off x="3748216"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四项重点工作</a:t>
              </a:r>
            </a:p>
          </p:txBody>
        </p:sp>
      </p:grpSp>
      <p:grpSp>
        <p:nvGrpSpPr>
          <p:cNvPr id="75" name="组合 74"/>
          <p:cNvGrpSpPr/>
          <p:nvPr/>
        </p:nvGrpSpPr>
        <p:grpSpPr>
          <a:xfrm>
            <a:off x="5017467" y="2709500"/>
            <a:ext cx="1386661" cy="215444"/>
            <a:chOff x="5017467" y="2709500"/>
            <a:chExt cx="1386661" cy="215444"/>
          </a:xfrm>
        </p:grpSpPr>
        <p:sp>
          <p:nvSpPr>
            <p:cNvPr id="76" name="等腰三角形 75"/>
            <p:cNvSpPr/>
            <p:nvPr/>
          </p:nvSpPr>
          <p:spPr>
            <a:xfrm rot="5400000">
              <a:off x="5017467" y="2745214"/>
              <a:ext cx="144016" cy="144016"/>
            </a:xfrm>
            <a:prstGeom prst="triangl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77" name="TextBox 7"/>
            <p:cNvSpPr>
              <a:spLocks noChangeArrowheads="1"/>
            </p:cNvSpPr>
            <p:nvPr/>
          </p:nvSpPr>
          <p:spPr bwMode="auto">
            <a:xfrm>
              <a:off x="5260384" y="2709500"/>
              <a:ext cx="1143744"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1400" dirty="0">
                  <a:solidFill>
                    <a:srgbClr val="0070C0"/>
                  </a:solidFill>
                  <a:latin typeface="微软雅黑" pitchFamily="34" charset="-122"/>
                  <a:ea typeface="微软雅黑" pitchFamily="34" charset="-122"/>
                  <a:sym typeface="微软雅黑" pitchFamily="34" charset="-122"/>
                </a:rPr>
                <a:t>工作中的提升</a:t>
              </a:r>
            </a:p>
          </p:txBody>
        </p:sp>
      </p:grpSp>
      <p:sp>
        <p:nvSpPr>
          <p:cNvPr id="78" name="TextBox 7"/>
          <p:cNvSpPr>
            <a:spLocks noChangeArrowheads="1"/>
          </p:cNvSpPr>
          <p:nvPr/>
        </p:nvSpPr>
        <p:spPr bwMode="auto">
          <a:xfrm>
            <a:off x="2281163" y="3218200"/>
            <a:ext cx="771000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a:t>
            </a: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endParaRPr lang="en-US" altLang="zh-CN" b="1" dirty="0">
              <a:solidFill>
                <a:srgbClr val="0070C0"/>
              </a:solidFill>
              <a:latin typeface="微软雅黑" pitchFamily="34" charset="-122"/>
              <a:ea typeface="微软雅黑" pitchFamily="34" charset="-122"/>
              <a:sym typeface="微软雅黑" pitchFamily="34" charset="-122"/>
            </a:endParaRPr>
          </a:p>
          <a:p>
            <a:pPr fontAlgn="auto">
              <a:spcBef>
                <a:spcPts val="0"/>
              </a:spcBef>
              <a:spcAft>
                <a:spcPts val="0"/>
              </a:spcAft>
              <a:defRPr/>
            </a:pPr>
            <a:r>
              <a:rPr lang="zh-CN" altLang="en-US" b="1" dirty="0">
                <a:solidFill>
                  <a:srgbClr val="0070C0"/>
                </a:solidFill>
                <a:latin typeface="微软雅黑" pitchFamily="34" charset="-122"/>
                <a:ea typeface="微软雅黑" pitchFamily="34" charset="-122"/>
                <a:sym typeface="微软雅黑" pitchFamily="34" charset="-122"/>
              </a:rPr>
              <a:t>在此输入章节详细文字介绍，表达主题的含义合图表的意义在此输入章节详细文字介绍，表达主题的含义合图表的意义在此输入章节详细文字介绍，表达主题的含义合图表的意义在此输入章节详细文字介绍，表达主题的含义合图表的意义。</a:t>
            </a:r>
          </a:p>
        </p:txBody>
      </p:sp>
      <p:sp>
        <p:nvSpPr>
          <p:cNvPr id="79" name="TextBox 78"/>
          <p:cNvSpPr txBox="1"/>
          <p:nvPr/>
        </p:nvSpPr>
        <p:spPr>
          <a:xfrm>
            <a:off x="13514411" y="7029400"/>
            <a:ext cx="877163" cy="369332"/>
          </a:xfrm>
          <a:prstGeom prst="rect">
            <a:avLst/>
          </a:prstGeom>
          <a:noFill/>
        </p:spPr>
        <p:txBody>
          <a:bodyPr wrap="none" rtlCol="0">
            <a:spAutoFit/>
          </a:bodyPr>
          <a:lstStyle/>
          <a:p>
            <a:r>
              <a:rPr lang="zh-CN" altLang="en-US" dirty="0"/>
              <a:t>延时符</a:t>
            </a:r>
          </a:p>
        </p:txBody>
      </p:sp>
      <p:grpSp>
        <p:nvGrpSpPr>
          <p:cNvPr id="47" name="组合 46"/>
          <p:cNvGrpSpPr/>
          <p:nvPr/>
        </p:nvGrpSpPr>
        <p:grpSpPr>
          <a:xfrm>
            <a:off x="11204670" y="520051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48" name="椭圆 47"/>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0" name="组合 49"/>
          <p:cNvGrpSpPr/>
          <p:nvPr/>
        </p:nvGrpSpPr>
        <p:grpSpPr>
          <a:xfrm>
            <a:off x="10988646" y="5906906"/>
            <a:ext cx="360040" cy="36004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1" name="椭圆 50"/>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8779671" y="5243790"/>
            <a:ext cx="946294" cy="946294"/>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4" name="椭圆 53"/>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55" name="椭圆 54"/>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grpSp>
        <p:nvGrpSpPr>
          <p:cNvPr id="56" name="组合 55"/>
          <p:cNvGrpSpPr/>
          <p:nvPr/>
        </p:nvGrpSpPr>
        <p:grpSpPr>
          <a:xfrm>
            <a:off x="9914011" y="6294324"/>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57" name="椭圆 56"/>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9" name="组合 58"/>
          <p:cNvGrpSpPr/>
          <p:nvPr/>
        </p:nvGrpSpPr>
        <p:grpSpPr>
          <a:xfrm>
            <a:off x="10597315" y="4226928"/>
            <a:ext cx="720080" cy="720080"/>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0" name="椭圆 59"/>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2" name="组合 61"/>
          <p:cNvGrpSpPr/>
          <p:nvPr/>
        </p:nvGrpSpPr>
        <p:grpSpPr>
          <a:xfrm>
            <a:off x="10929051" y="5040912"/>
            <a:ext cx="222188" cy="22218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63" name="椭圆 6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64" name="椭圆 6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70C0"/>
                </a:solidFill>
              </a:endParaRPr>
            </a:p>
          </p:txBody>
        </p:sp>
      </p:grpSp>
    </p:spTree>
    <p:extLst>
      <p:ext uri="{BB962C8B-B14F-4D97-AF65-F5344CB8AC3E}">
        <p14:creationId xmlns:p14="http://schemas.microsoft.com/office/powerpoint/2010/main" val="4579608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childTnLst>
                          </p:cTn>
                        </p:par>
                        <p:par>
                          <p:cTn id="25" fill="hold">
                            <p:stCondLst>
                              <p:cond delay="4500"/>
                            </p:stCondLst>
                            <p:childTnLst>
                              <p:par>
                                <p:cTn id="26" presetID="2" presetClass="entr" presetSubtype="8"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0-#ppt_w/2"/>
                                          </p:val>
                                        </p:tav>
                                        <p:tav tm="100000">
                                          <p:val>
                                            <p:strVal val="#ppt_x"/>
                                          </p:val>
                                        </p:tav>
                                      </p:tavLst>
                                    </p:anim>
                                    <p:anim calcmode="lin" valueType="num">
                                      <p:cBhvr additive="base">
                                        <p:cTn id="29" dur="500" fill="hold"/>
                                        <p:tgtEl>
                                          <p:spTgt spid="69"/>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8"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0-#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par>
                          <p:cTn id="35" fill="hold">
                            <p:stCondLst>
                              <p:cond delay="5500"/>
                            </p:stCondLst>
                            <p:childTnLst>
                              <p:par>
                                <p:cTn id="36" presetID="2" presetClass="entr" presetSubtype="8"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additive="base">
                                        <p:cTn id="38" dur="500" fill="hold"/>
                                        <p:tgtEl>
                                          <p:spTgt spid="75"/>
                                        </p:tgtEl>
                                        <p:attrNameLst>
                                          <p:attrName>ppt_x</p:attrName>
                                        </p:attrNameLst>
                                      </p:cBhvr>
                                      <p:tavLst>
                                        <p:tav tm="0">
                                          <p:val>
                                            <p:strVal val="0-#ppt_w/2"/>
                                          </p:val>
                                        </p:tav>
                                        <p:tav tm="100000">
                                          <p:val>
                                            <p:strVal val="#ppt_x"/>
                                          </p:val>
                                        </p:tav>
                                      </p:tavLst>
                                    </p:anim>
                                    <p:anim calcmode="lin" valueType="num">
                                      <p:cBhvr additive="base">
                                        <p:cTn id="39" dur="500" fill="hold"/>
                                        <p:tgtEl>
                                          <p:spTgt spid="75"/>
                                        </p:tgtEl>
                                        <p:attrNameLst>
                                          <p:attrName>ppt_y</p:attrName>
                                        </p:attrNameLst>
                                      </p:cBhvr>
                                      <p:tavLst>
                                        <p:tav tm="0">
                                          <p:val>
                                            <p:strVal val="#ppt_y"/>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anim calcmode="lin" valueType="num">
                                      <p:cBhvr>
                                        <p:cTn id="44" dur="1000" fill="hold"/>
                                        <p:tgtEl>
                                          <p:spTgt spid="78"/>
                                        </p:tgtEl>
                                        <p:attrNameLst>
                                          <p:attrName>ppt_x</p:attrName>
                                        </p:attrNameLst>
                                      </p:cBhvr>
                                      <p:tavLst>
                                        <p:tav tm="0">
                                          <p:val>
                                            <p:strVal val="#ppt_x"/>
                                          </p:val>
                                        </p:tav>
                                        <p:tav tm="100000">
                                          <p:val>
                                            <p:strVal val="#ppt_x"/>
                                          </p:val>
                                        </p:tav>
                                      </p:tavLst>
                                    </p:anim>
                                    <p:anim calcmode="lin" valueType="num">
                                      <p:cBhvr>
                                        <p:cTn id="45" dur="1000" fill="hold"/>
                                        <p:tgtEl>
                                          <p:spTgt spid="78"/>
                                        </p:tgtEl>
                                        <p:attrNameLst>
                                          <p:attrName>ppt_y</p:attrName>
                                        </p:attrNameLst>
                                      </p:cBhvr>
                                      <p:tavLst>
                                        <p:tav tm="0">
                                          <p:val>
                                            <p:strVal val="#ppt_y+.1"/>
                                          </p:val>
                                        </p:tav>
                                        <p:tav tm="100000">
                                          <p:val>
                                            <p:strVal val="#ppt_y"/>
                                          </p:val>
                                        </p:tav>
                                      </p:tavLst>
                                    </p:anim>
                                  </p:childTnLst>
                                </p:cTn>
                              </p:par>
                              <p:par>
                                <p:cTn id="46" presetID="2" presetClass="entr" presetSubtype="6" fill="hold" nodeType="withEffect">
                                  <p:stCondLst>
                                    <p:cond delay="75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1+#ppt_h/2"/>
                                          </p:val>
                                        </p:tav>
                                        <p:tav tm="100000">
                                          <p:val>
                                            <p:strVal val="#ppt_y"/>
                                          </p:val>
                                        </p:tav>
                                      </p:tavLst>
                                    </p:anim>
                                  </p:childTnLst>
                                </p:cTn>
                              </p:par>
                              <p:par>
                                <p:cTn id="50" presetID="2" presetClass="entr" presetSubtype="6" fill="hold" nodeType="withEffect">
                                  <p:stCondLst>
                                    <p:cond delay="75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1+#ppt_w/2"/>
                                          </p:val>
                                        </p:tav>
                                        <p:tav tm="100000">
                                          <p:val>
                                            <p:strVal val="#ppt_x"/>
                                          </p:val>
                                        </p:tav>
                                      </p:tavLst>
                                    </p:anim>
                                    <p:anim calcmode="lin" valueType="num">
                                      <p:cBhvr additive="base">
                                        <p:cTn id="53" dur="500" fill="hold"/>
                                        <p:tgtEl>
                                          <p:spTgt spid="50"/>
                                        </p:tgtEl>
                                        <p:attrNameLst>
                                          <p:attrName>ppt_y</p:attrName>
                                        </p:attrNameLst>
                                      </p:cBhvr>
                                      <p:tavLst>
                                        <p:tav tm="0">
                                          <p:val>
                                            <p:strVal val="1+#ppt_h/2"/>
                                          </p:val>
                                        </p:tav>
                                        <p:tav tm="100000">
                                          <p:val>
                                            <p:strVal val="#ppt_y"/>
                                          </p:val>
                                        </p:tav>
                                      </p:tavLst>
                                    </p:anim>
                                  </p:childTnLst>
                                </p:cTn>
                              </p:par>
                              <p:par>
                                <p:cTn id="54" presetID="2" presetClass="entr" presetSubtype="6" fill="hold" nodeType="withEffect">
                                  <p:stCondLst>
                                    <p:cond delay="750"/>
                                  </p:stCondLst>
                                  <p:childTnLst>
                                    <p:set>
                                      <p:cBhvr>
                                        <p:cTn id="55" dur="1" fill="hold">
                                          <p:stCondLst>
                                            <p:cond delay="0"/>
                                          </p:stCondLst>
                                        </p:cTn>
                                        <p:tgtEl>
                                          <p:spTgt spid="53"/>
                                        </p:tgtEl>
                                        <p:attrNameLst>
                                          <p:attrName>style.visibility</p:attrName>
                                        </p:attrNameLst>
                                      </p:cBhvr>
                                      <p:to>
                                        <p:strVal val="visible"/>
                                      </p:to>
                                    </p:set>
                                    <p:anim calcmode="lin" valueType="num">
                                      <p:cBhvr additive="base">
                                        <p:cTn id="56" dur="500" fill="hold"/>
                                        <p:tgtEl>
                                          <p:spTgt spid="53"/>
                                        </p:tgtEl>
                                        <p:attrNameLst>
                                          <p:attrName>ppt_x</p:attrName>
                                        </p:attrNameLst>
                                      </p:cBhvr>
                                      <p:tavLst>
                                        <p:tav tm="0">
                                          <p:val>
                                            <p:strVal val="1+#ppt_w/2"/>
                                          </p:val>
                                        </p:tav>
                                        <p:tav tm="100000">
                                          <p:val>
                                            <p:strVal val="#ppt_x"/>
                                          </p:val>
                                        </p:tav>
                                      </p:tavLst>
                                    </p:anim>
                                    <p:anim calcmode="lin" valueType="num">
                                      <p:cBhvr additive="base">
                                        <p:cTn id="57" dur="500" fill="hold"/>
                                        <p:tgtEl>
                                          <p:spTgt spid="53"/>
                                        </p:tgtEl>
                                        <p:attrNameLst>
                                          <p:attrName>ppt_y</p:attrName>
                                        </p:attrNameLst>
                                      </p:cBhvr>
                                      <p:tavLst>
                                        <p:tav tm="0">
                                          <p:val>
                                            <p:strVal val="1+#ppt_h/2"/>
                                          </p:val>
                                        </p:tav>
                                        <p:tav tm="100000">
                                          <p:val>
                                            <p:strVal val="#ppt_y"/>
                                          </p:val>
                                        </p:tav>
                                      </p:tavLst>
                                    </p:anim>
                                  </p:childTnLst>
                                </p:cTn>
                              </p:par>
                              <p:par>
                                <p:cTn id="58" presetID="2" presetClass="entr" presetSubtype="6" fill="hold" nodeType="withEffect">
                                  <p:stCondLst>
                                    <p:cond delay="75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1+#ppt_w/2"/>
                                          </p:val>
                                        </p:tav>
                                        <p:tav tm="100000">
                                          <p:val>
                                            <p:strVal val="#ppt_x"/>
                                          </p:val>
                                        </p:tav>
                                      </p:tavLst>
                                    </p:anim>
                                    <p:anim calcmode="lin" valueType="num">
                                      <p:cBhvr additive="base">
                                        <p:cTn id="61" dur="500" fill="hold"/>
                                        <p:tgtEl>
                                          <p:spTgt spid="56"/>
                                        </p:tgtEl>
                                        <p:attrNameLst>
                                          <p:attrName>ppt_y</p:attrName>
                                        </p:attrNameLst>
                                      </p:cBhvr>
                                      <p:tavLst>
                                        <p:tav tm="0">
                                          <p:val>
                                            <p:strVal val="1+#ppt_h/2"/>
                                          </p:val>
                                        </p:tav>
                                        <p:tav tm="100000">
                                          <p:val>
                                            <p:strVal val="#ppt_y"/>
                                          </p:val>
                                        </p:tav>
                                      </p:tavLst>
                                    </p:anim>
                                  </p:childTnLst>
                                </p:cTn>
                              </p:par>
                              <p:par>
                                <p:cTn id="62" presetID="2" presetClass="entr" presetSubtype="6" fill="hold" nodeType="withEffect">
                                  <p:stCondLst>
                                    <p:cond delay="75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1+#ppt_w/2"/>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750"/>
                                  </p:stCondLst>
                                  <p:childTnLst>
                                    <p:set>
                                      <p:cBhvr>
                                        <p:cTn id="67" dur="1" fill="hold">
                                          <p:stCondLst>
                                            <p:cond delay="0"/>
                                          </p:stCondLst>
                                        </p:cTn>
                                        <p:tgtEl>
                                          <p:spTgt spid="62"/>
                                        </p:tgtEl>
                                        <p:attrNameLst>
                                          <p:attrName>style.visibility</p:attrName>
                                        </p:attrNameLst>
                                      </p:cBhvr>
                                      <p:to>
                                        <p:strVal val="visible"/>
                                      </p:to>
                                    </p:set>
                                    <p:anim calcmode="lin" valueType="num">
                                      <p:cBhvr additive="base">
                                        <p:cTn id="68" dur="500" fill="hold"/>
                                        <p:tgtEl>
                                          <p:spTgt spid="62"/>
                                        </p:tgtEl>
                                        <p:attrNameLst>
                                          <p:attrName>ppt_x</p:attrName>
                                        </p:attrNameLst>
                                      </p:cBhvr>
                                      <p:tavLst>
                                        <p:tav tm="0">
                                          <p:val>
                                            <p:strVal val="1+#ppt_w/2"/>
                                          </p:val>
                                        </p:tav>
                                        <p:tav tm="100000">
                                          <p:val>
                                            <p:strVal val="#ppt_x"/>
                                          </p:val>
                                        </p:tav>
                                      </p:tavLst>
                                    </p:anim>
                                    <p:anim calcmode="lin" valueType="num">
                                      <p:cBhvr additive="base">
                                        <p:cTn id="69" dur="500" fill="hold"/>
                                        <p:tgtEl>
                                          <p:spTgt spid="62"/>
                                        </p:tgtEl>
                                        <p:attrNameLst>
                                          <p:attrName>ppt_y</p:attrName>
                                        </p:attrNameLst>
                                      </p:cBhvr>
                                      <p:tavLst>
                                        <p:tav tm="0">
                                          <p:val>
                                            <p:strVal val="1+#ppt_h/2"/>
                                          </p:val>
                                        </p:tav>
                                        <p:tav tm="100000">
                                          <p:val>
                                            <p:strVal val="#ppt_y"/>
                                          </p:val>
                                        </p:tav>
                                      </p:tavLst>
                                    </p:anim>
                                  </p:childTnLst>
                                </p:cTn>
                              </p:par>
                            </p:childTnLst>
                          </p:cTn>
                        </p:par>
                        <p:par>
                          <p:cTn id="70" fill="hold">
                            <p:stCondLst>
                              <p:cond delay="7250"/>
                            </p:stCondLst>
                            <p:childTnLst>
                              <p:par>
                                <p:cTn id="71" presetID="10" presetClass="entr" presetSubtype="0" fill="hold" grpId="0" nodeType="after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12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5" grpId="0"/>
      <p:bldP spid="78" grpId="0"/>
      <p:bldP spid="7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c1ec6b4c8718ec3729fa4977e1f43f607344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3039</Words>
  <Application>Microsoft Office PowerPoint</Application>
  <PresentationFormat>自定义</PresentationFormat>
  <Paragraphs>322</Paragraphs>
  <Slides>32</Slides>
  <Notes>32</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2015-12-21T02:26:22Z</dcterms:created>
  <dcterms:modified xsi:type="dcterms:W3CDTF">2017-08-15T03:32:39Z</dcterms:modified>
</cp:coreProperties>
</file>