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1" r:id="rId2"/>
    <p:sldId id="28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053A3"/>
    <a:srgbClr val="ECECEC"/>
    <a:srgbClr val="FFFFFF"/>
    <a:srgbClr val="453D3A"/>
    <a:srgbClr val="1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8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33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72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8743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8" userDrawn="1">
          <p15:clr>
            <a:srgbClr val="FBAE40"/>
          </p15:clr>
        </p15:guide>
        <p15:guide id="4" pos="7242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bz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试验方法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3235861"/>
            <a:ext cx="12192000" cy="60959"/>
          </a:xfrm>
          <a:prstGeom prst="rect">
            <a:avLst/>
          </a:prstGeom>
          <a:solidFill>
            <a:srgbClr val="2930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8943" y="3070166"/>
            <a:ext cx="363836" cy="363836"/>
          </a:xfrm>
          <a:prstGeom prst="ellipse">
            <a:avLst/>
          </a:prstGeom>
          <a:solidFill>
            <a:srgbClr val="005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838651" y="3070166"/>
            <a:ext cx="363836" cy="36383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278359" y="3070166"/>
            <a:ext cx="363836" cy="363836"/>
          </a:xfrm>
          <a:prstGeom prst="ellipse">
            <a:avLst/>
          </a:prstGeom>
          <a:solidFill>
            <a:srgbClr val="005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718067" y="3070166"/>
            <a:ext cx="363836" cy="36383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50836" y="3820884"/>
            <a:ext cx="3115714" cy="1805472"/>
            <a:chOff x="1050836" y="3820884"/>
            <a:chExt cx="3115714" cy="1805472"/>
          </a:xfrm>
        </p:grpSpPr>
        <p:sp>
          <p:nvSpPr>
            <p:cNvPr id="19" name="矩形 9"/>
            <p:cNvSpPr/>
            <p:nvPr/>
          </p:nvSpPr>
          <p:spPr>
            <a:xfrm>
              <a:off x="1050836" y="3820884"/>
              <a:ext cx="3115714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0" name="组 45"/>
            <p:cNvGrpSpPr/>
            <p:nvPr/>
          </p:nvGrpSpPr>
          <p:grpSpPr>
            <a:xfrm>
              <a:off x="1106272" y="4117301"/>
              <a:ext cx="3004843" cy="1177567"/>
              <a:chOff x="3560787" y="623574"/>
              <a:chExt cx="2253632" cy="883174"/>
            </a:xfrm>
          </p:grpSpPr>
          <p:sp>
            <p:nvSpPr>
              <p:cNvPr id="21" name="文本框 8"/>
              <p:cNvSpPr txBox="1"/>
              <p:nvPr/>
            </p:nvSpPr>
            <p:spPr>
              <a:xfrm>
                <a:off x="3560787" y="923656"/>
                <a:ext cx="2253632" cy="58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这里用于具体描述第一步的试验内容是什么。</a:t>
                </a:r>
                <a:endParaRPr lang="en-US" altLang="zh-CN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560788" y="623574"/>
                <a:ext cx="167738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第一步的试验内容</a:t>
                </a:r>
                <a:endParaRPr lang="zh-CN" altLang="en-US" sz="2000" b="1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1026862" y="2608029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accent1"/>
                </a:solidFill>
                <a:latin typeface="+mn-ea"/>
              </a:rPr>
              <a:t>第一步</a:t>
            </a:r>
            <a:endParaRPr kumimoji="1" lang="zh-CN" altLang="en-US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475997" y="3429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2400" b="1">
                <a:solidFill>
                  <a:schemeClr val="accent1"/>
                </a:solidFill>
                <a:latin typeface="+mn-ea"/>
              </a:defRPr>
            </a:lvl1pPr>
          </a:lstStyle>
          <a:p>
            <a:r>
              <a:rPr lang="zh-CN" altLang="en-US" dirty="0" smtClean="0">
                <a:solidFill>
                  <a:srgbClr val="404040"/>
                </a:solidFill>
              </a:rPr>
              <a:t>第二步</a:t>
            </a: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906280" y="26080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2400" b="1">
                <a:solidFill>
                  <a:schemeClr val="accent1"/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第三步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8345987" y="3429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2400" b="1">
                <a:solidFill>
                  <a:schemeClr val="accent1"/>
                </a:solidFill>
                <a:latin typeface="+mn-ea"/>
              </a:defRPr>
            </a:lvl1pPr>
          </a:lstStyle>
          <a:p>
            <a:r>
              <a:rPr lang="zh-CN" altLang="en-US" dirty="0" smtClean="0">
                <a:solidFill>
                  <a:srgbClr val="404040"/>
                </a:solidFill>
              </a:rPr>
              <a:t>第四步</a:t>
            </a:r>
            <a:endParaRPr lang="zh-CN" altLang="en-US" dirty="0">
              <a:solidFill>
                <a:srgbClr val="40404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521602" y="948168"/>
            <a:ext cx="3115714" cy="1805472"/>
            <a:chOff x="3521602" y="948168"/>
            <a:chExt cx="3115714" cy="1805472"/>
          </a:xfrm>
        </p:grpSpPr>
        <p:sp>
          <p:nvSpPr>
            <p:cNvPr id="14" name="矩形 9"/>
            <p:cNvSpPr/>
            <p:nvPr/>
          </p:nvSpPr>
          <p:spPr>
            <a:xfrm flipV="1">
              <a:off x="3521602" y="948168"/>
              <a:ext cx="3115714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8" name="组 45"/>
            <p:cNvGrpSpPr/>
            <p:nvPr/>
          </p:nvGrpSpPr>
          <p:grpSpPr>
            <a:xfrm>
              <a:off x="3577038" y="1244585"/>
              <a:ext cx="3004843" cy="1212640"/>
              <a:chOff x="3560787" y="623574"/>
              <a:chExt cx="2253632" cy="909479"/>
            </a:xfrm>
          </p:grpSpPr>
          <p:sp>
            <p:nvSpPr>
              <p:cNvPr id="39" name="文本框 8"/>
              <p:cNvSpPr txBox="1"/>
              <p:nvPr/>
            </p:nvSpPr>
            <p:spPr>
              <a:xfrm>
                <a:off x="3560787" y="923656"/>
                <a:ext cx="2253632" cy="60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这里用于具体描述</a:t>
                </a:r>
                <a:r>
                  <a:rPr lang="zh-CN" altLang="en-US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第二步</a:t>
                </a: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的试验内容是什么。</a:t>
                </a:r>
                <a:endParaRPr lang="en-US" altLang="zh-CN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560788" y="623574"/>
                <a:ext cx="167738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第二步</a:t>
                </a:r>
                <a:r>
                  <a:rPr lang="zh-CN" altLang="en-US" sz="2000" b="1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的试验内容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5936246" y="3820884"/>
            <a:ext cx="3115714" cy="1805472"/>
            <a:chOff x="5936246" y="3820884"/>
            <a:chExt cx="3115714" cy="1805472"/>
          </a:xfrm>
        </p:grpSpPr>
        <p:sp>
          <p:nvSpPr>
            <p:cNvPr id="24" name="矩形 9"/>
            <p:cNvSpPr/>
            <p:nvPr/>
          </p:nvSpPr>
          <p:spPr>
            <a:xfrm>
              <a:off x="5936246" y="3820884"/>
              <a:ext cx="3115714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1" name="组 45"/>
            <p:cNvGrpSpPr/>
            <p:nvPr/>
          </p:nvGrpSpPr>
          <p:grpSpPr>
            <a:xfrm>
              <a:off x="5991682" y="4117301"/>
              <a:ext cx="3004843" cy="1212639"/>
              <a:chOff x="3560787" y="623574"/>
              <a:chExt cx="2253632" cy="909479"/>
            </a:xfrm>
          </p:grpSpPr>
          <p:sp>
            <p:nvSpPr>
              <p:cNvPr id="42" name="文本框 8"/>
              <p:cNvSpPr txBox="1"/>
              <p:nvPr/>
            </p:nvSpPr>
            <p:spPr>
              <a:xfrm>
                <a:off x="3560787" y="923656"/>
                <a:ext cx="2253632" cy="60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这里用于具体描述</a:t>
                </a:r>
                <a:r>
                  <a:rPr lang="zh-CN" altLang="en-US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第三步</a:t>
                </a: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的试验内容是什么。</a:t>
                </a:r>
                <a:endParaRPr lang="en-US" altLang="zh-CN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560788" y="623574"/>
                <a:ext cx="167738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第三步</a:t>
                </a:r>
                <a:r>
                  <a:rPr lang="zh-CN" altLang="en-US" sz="2000" b="1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的试验内容</a:t>
                </a: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8384701" y="948168"/>
            <a:ext cx="3115714" cy="1805472"/>
            <a:chOff x="8384701" y="948168"/>
            <a:chExt cx="3115714" cy="1805472"/>
          </a:xfrm>
        </p:grpSpPr>
        <p:sp>
          <p:nvSpPr>
            <p:cNvPr id="29" name="矩形 9"/>
            <p:cNvSpPr/>
            <p:nvPr/>
          </p:nvSpPr>
          <p:spPr>
            <a:xfrm flipV="1">
              <a:off x="8384701" y="948168"/>
              <a:ext cx="3115714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4" name="组 45"/>
            <p:cNvGrpSpPr/>
            <p:nvPr/>
          </p:nvGrpSpPr>
          <p:grpSpPr>
            <a:xfrm>
              <a:off x="8440137" y="1244585"/>
              <a:ext cx="3004843" cy="1212640"/>
              <a:chOff x="3560787" y="623574"/>
              <a:chExt cx="2253632" cy="909478"/>
            </a:xfrm>
          </p:grpSpPr>
          <p:sp>
            <p:nvSpPr>
              <p:cNvPr id="45" name="文本框 8"/>
              <p:cNvSpPr txBox="1"/>
              <p:nvPr/>
            </p:nvSpPr>
            <p:spPr>
              <a:xfrm>
                <a:off x="3560787" y="923656"/>
                <a:ext cx="2253632" cy="609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这里用于具体描述</a:t>
                </a:r>
                <a:r>
                  <a:rPr lang="zh-CN" altLang="en-US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第四步</a:t>
                </a: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的试验内容是什么。</a:t>
                </a:r>
                <a:endParaRPr lang="en-US" altLang="zh-CN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560788" y="623574"/>
                <a:ext cx="167738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第四步</a:t>
                </a:r>
                <a:r>
                  <a:rPr lang="zh-CN" altLang="en-US" sz="2000" b="1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的试验内容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207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33" grpId="0"/>
      <p:bldP spid="34" grpId="0"/>
      <p:bldP spid="35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www.PPTBZ.com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—PPT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宝藏！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78" y="3998509"/>
            <a:ext cx="3428572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8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99</Words>
  <Application>Microsoft Office PowerPoint</Application>
  <PresentationFormat>自定义</PresentationFormat>
  <Paragraphs>19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2015-10-24T01:57:14Z</dcterms:created>
  <dcterms:modified xsi:type="dcterms:W3CDTF">2017-08-22T02:39:52Z</dcterms:modified>
</cp:coreProperties>
</file>