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2" r:id="rId3"/>
    <p:sldMasterId id="2147483665" r:id="rId4"/>
  </p:sldMasterIdLst>
  <p:notesMasterIdLst>
    <p:notesMasterId r:id="rId9"/>
  </p:notesMasterIdLst>
  <p:sldIdLst>
    <p:sldId id="256" r:id="rId5"/>
    <p:sldId id="259" r:id="rId6"/>
    <p:sldId id="260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518C-B1C0-4AE8-A498-04D5C0B5628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CA2C-9D04-403B-A653-2F51FA099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8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03ABE2-09C0-4B5C-8069-886D146DCB0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2474CA-E47C-46FF-8501-77DDE195A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7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C5C95-22EE-4446-85F6-9852E2B63958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D7F05-0F2E-4496-BAAA-0B8ACE2109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63049"/>
      </p:ext>
    </p:extLst>
  </p:cSld>
  <p:clrMapOvr>
    <a:masterClrMapping/>
  </p:clrMapOvr>
  <p:transition spd="slow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7EDD9-21A7-4BBC-8CD2-00663298ED4D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603A-3968-416B-89B1-ACC87AE35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69714"/>
      </p:ext>
    </p:extLst>
  </p:cSld>
  <p:clrMapOvr>
    <a:masterClrMapping/>
  </p:clrMapOvr>
  <p:transition spd="slow" advTm="3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A1ED4-E60B-4716-B2A3-1686609A716D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51C4-4553-4FE7-8204-D465DB6BD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63281"/>
      </p:ext>
    </p:extLst>
  </p:cSld>
  <p:clrMapOvr>
    <a:masterClrMapping/>
  </p:clrMapOvr>
  <p:transition spd="slow" advTm="3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6637569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0211" y="256936"/>
            <a:ext cx="50145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82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7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66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695EF-D43E-4022-B0BC-B31E05984164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44B6F-B6BE-4E5F-9CAB-A99A0B7A0C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96935"/>
      </p:ext>
    </p:extLst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D44C-9198-42BB-9BBC-72700085183D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2B5E-6715-4E28-884B-90C0B75BB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37431"/>
      </p:ext>
    </p:extLst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C7DC7-5FB5-438D-936B-99DE81E8C21D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E2CE2-A86E-4DDE-A447-92F90C0AC1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73368"/>
      </p:ext>
    </p:extLst>
  </p:cSld>
  <p:clrMapOvr>
    <a:masterClrMapping/>
  </p:clrMapOvr>
  <p:transition spd="slow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3A6EE-98B0-450A-822E-5A0913F6BADD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BCF1F-104A-4838-8001-672F377BF0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35180"/>
      </p:ext>
    </p:extLst>
  </p:cSld>
  <p:clrMapOvr>
    <a:masterClrMapping/>
  </p:clrMapOvr>
  <p:transition spd="slow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A4969-1020-48D5-A558-0FFCFA959563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429-EFA0-4D6B-8302-A525EF68D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40754"/>
      </p:ext>
    </p:extLst>
  </p:cSld>
  <p:clrMapOvr>
    <a:masterClrMapping/>
  </p:clrMapOvr>
  <p:transition spd="slow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C7D5-E35E-4F6A-ADE0-F3A0A87A6FF2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BE092-8233-47C1-A387-BBE277A1F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46327"/>
      </p:ext>
    </p:extLst>
  </p:cSld>
  <p:clrMapOvr>
    <a:masterClrMapping/>
  </p:clrMapOvr>
  <p:transition spd="slow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60B9-1A15-4169-A3EF-67255A338F8B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8069-9E9E-4B49-949A-AF1D912EB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2034"/>
      </p:ext>
    </p:extLst>
  </p:cSld>
  <p:clrMapOvr>
    <a:masterClrMapping/>
  </p:clrMapOvr>
  <p:transition spd="slow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D7233-EEAE-430A-B773-C0EDF3C53503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4513-A35B-40D8-959F-5759B3F327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05907"/>
      </p:ext>
    </p:extLst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44EC73B-70A7-4222-8A60-F499DB755DBC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1A37D46-A488-43BA-92FA-D70788232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slow" advTm="3000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2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4"/>
          <p:cNvSpPr>
            <a:spLocks noChangeArrowheads="1"/>
          </p:cNvSpPr>
          <p:nvPr/>
        </p:nvSpPr>
        <p:spPr bwMode="auto">
          <a:xfrm>
            <a:off x="1511300" y="1844675"/>
            <a:ext cx="73025" cy="5013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614367"/>
            <a:ext cx="9144000" cy="1230313"/>
            <a:chOff x="0" y="387"/>
            <a:chExt cx="5760" cy="775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1049"/>
              <a:ext cx="5760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40" y="387"/>
              <a:ext cx="69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6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目录</a:t>
              </a:r>
            </a:p>
          </p:txBody>
        </p:sp>
      </p:grpSp>
      <p:sp>
        <p:nvSpPr>
          <p:cNvPr id="6" name="Rectangle 71"/>
          <p:cNvSpPr>
            <a:spLocks noChangeArrowheads="1"/>
          </p:cNvSpPr>
          <p:nvPr/>
        </p:nvSpPr>
        <p:spPr bwMode="auto">
          <a:xfrm>
            <a:off x="0" y="1844675"/>
            <a:ext cx="9144000" cy="155575"/>
          </a:xfrm>
          <a:prstGeom prst="rect">
            <a:avLst/>
          </a:prstGeom>
          <a:gradFill rotWithShape="1">
            <a:gsLst>
              <a:gs pos="0">
                <a:srgbClr val="4D4D4D">
                  <a:alpha val="39998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1439863" y="3284538"/>
            <a:ext cx="6119812" cy="576262"/>
            <a:chOff x="907" y="1502"/>
            <a:chExt cx="3855" cy="363"/>
          </a:xfrm>
        </p:grpSpPr>
        <p:sp>
          <p:nvSpPr>
            <p:cNvPr id="8" name="Oval 86"/>
            <p:cNvSpPr>
              <a:spLocks noChangeArrowheads="1"/>
            </p:cNvSpPr>
            <p:nvPr/>
          </p:nvSpPr>
          <p:spPr bwMode="auto">
            <a:xfrm>
              <a:off x="907" y="1616"/>
              <a:ext cx="137" cy="13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5F5F5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1043" y="1684"/>
              <a:ext cx="408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88"/>
            <p:cNvSpPr>
              <a:spLocks noChangeArrowheads="1"/>
            </p:cNvSpPr>
            <p:nvPr/>
          </p:nvSpPr>
          <p:spPr bwMode="auto">
            <a:xfrm>
              <a:off x="1429" y="1548"/>
              <a:ext cx="703" cy="272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AutoShape 89"/>
            <p:cNvSpPr>
              <a:spLocks noChangeArrowheads="1"/>
            </p:cNvSpPr>
            <p:nvPr/>
          </p:nvSpPr>
          <p:spPr bwMode="auto">
            <a:xfrm>
              <a:off x="2132" y="1502"/>
              <a:ext cx="2630" cy="36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90"/>
            <p:cNvSpPr>
              <a:spLocks noChangeArrowheads="1"/>
            </p:cNvSpPr>
            <p:nvPr/>
          </p:nvSpPr>
          <p:spPr bwMode="auto">
            <a:xfrm>
              <a:off x="1474" y="1548"/>
              <a:ext cx="599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5F5F5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第二章</a:t>
              </a:r>
            </a:p>
          </p:txBody>
        </p:sp>
        <p:sp>
          <p:nvSpPr>
            <p:cNvPr id="13" name="Rectangle 91"/>
            <p:cNvSpPr>
              <a:spLocks noChangeArrowheads="1"/>
            </p:cNvSpPr>
            <p:nvPr/>
          </p:nvSpPr>
          <p:spPr bwMode="auto">
            <a:xfrm>
              <a:off x="2177" y="1548"/>
              <a:ext cx="25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黑体" pitchFamily="49" charset="-122"/>
                </a:rPr>
                <a:t>点击修改文字内容为目标文本内容</a:t>
              </a:r>
            </a:p>
          </p:txBody>
        </p:sp>
      </p:grp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1439863" y="2384425"/>
            <a:ext cx="6119812" cy="3240088"/>
            <a:chOff x="907" y="1502"/>
            <a:chExt cx="3855" cy="2041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>
              <a:off x="907" y="1502"/>
              <a:ext cx="3855" cy="363"/>
              <a:chOff x="907" y="1502"/>
              <a:chExt cx="3855" cy="363"/>
            </a:xfrm>
          </p:grpSpPr>
          <p:sp>
            <p:nvSpPr>
              <p:cNvPr id="30" name="Oval 75"/>
              <p:cNvSpPr>
                <a:spLocks noChangeArrowheads="1"/>
              </p:cNvSpPr>
              <p:nvPr/>
            </p:nvSpPr>
            <p:spPr bwMode="auto">
              <a:xfrm>
                <a:off x="907" y="1616"/>
                <a:ext cx="137" cy="137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Line 76"/>
              <p:cNvSpPr>
                <a:spLocks noChangeShapeType="1"/>
              </p:cNvSpPr>
              <p:nvPr/>
            </p:nvSpPr>
            <p:spPr bwMode="auto">
              <a:xfrm>
                <a:off x="1043" y="1684"/>
                <a:ext cx="40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Rectangle 77"/>
              <p:cNvSpPr>
                <a:spLocks noChangeArrowheads="1"/>
              </p:cNvSpPr>
              <p:nvPr/>
            </p:nvSpPr>
            <p:spPr bwMode="auto">
              <a:xfrm>
                <a:off x="1429" y="1548"/>
                <a:ext cx="703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AutoShape 78"/>
              <p:cNvSpPr>
                <a:spLocks noChangeArrowheads="1"/>
              </p:cNvSpPr>
              <p:nvPr/>
            </p:nvSpPr>
            <p:spPr bwMode="auto">
              <a:xfrm>
                <a:off x="2132" y="1502"/>
                <a:ext cx="2630" cy="36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Rectangle 82"/>
              <p:cNvSpPr>
                <a:spLocks noChangeArrowheads="1"/>
              </p:cNvSpPr>
              <p:nvPr/>
            </p:nvSpPr>
            <p:spPr bwMode="auto">
              <a:xfrm>
                <a:off x="1474" y="154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5F5F5F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第一章</a:t>
                </a:r>
              </a:p>
            </p:txBody>
          </p:sp>
          <p:sp>
            <p:nvSpPr>
              <p:cNvPr id="35" name="Rectangle 83"/>
              <p:cNvSpPr>
                <a:spLocks noChangeArrowheads="1"/>
              </p:cNvSpPr>
              <p:nvPr/>
            </p:nvSpPr>
            <p:spPr bwMode="auto">
              <a:xfrm>
                <a:off x="2177" y="1548"/>
                <a:ext cx="253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ea typeface="黑体" pitchFamily="49" charset="-122"/>
                  </a:rPr>
                  <a:t>点击修改文字内容为目标文本内容</a:t>
                </a:r>
              </a:p>
            </p:txBody>
          </p:sp>
        </p:grpSp>
        <p:grpSp>
          <p:nvGrpSpPr>
            <p:cNvPr id="16" name="Group 92"/>
            <p:cNvGrpSpPr>
              <a:grpSpLocks/>
            </p:cNvGrpSpPr>
            <p:nvPr/>
          </p:nvGrpSpPr>
          <p:grpSpPr bwMode="auto">
            <a:xfrm>
              <a:off x="907" y="2636"/>
              <a:ext cx="3855" cy="363"/>
              <a:chOff x="907" y="1502"/>
              <a:chExt cx="3855" cy="363"/>
            </a:xfrm>
          </p:grpSpPr>
          <p:sp>
            <p:nvSpPr>
              <p:cNvPr id="24" name="Oval 93"/>
              <p:cNvSpPr>
                <a:spLocks noChangeArrowheads="1"/>
              </p:cNvSpPr>
              <p:nvPr/>
            </p:nvSpPr>
            <p:spPr bwMode="auto">
              <a:xfrm>
                <a:off x="907" y="1616"/>
                <a:ext cx="137" cy="137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Line 94"/>
              <p:cNvSpPr>
                <a:spLocks noChangeShapeType="1"/>
              </p:cNvSpPr>
              <p:nvPr/>
            </p:nvSpPr>
            <p:spPr bwMode="auto">
              <a:xfrm>
                <a:off x="1043" y="1684"/>
                <a:ext cx="40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95"/>
              <p:cNvSpPr>
                <a:spLocks noChangeArrowheads="1"/>
              </p:cNvSpPr>
              <p:nvPr/>
            </p:nvSpPr>
            <p:spPr bwMode="auto">
              <a:xfrm>
                <a:off x="1429" y="1548"/>
                <a:ext cx="703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96"/>
              <p:cNvSpPr>
                <a:spLocks noChangeArrowheads="1"/>
              </p:cNvSpPr>
              <p:nvPr/>
            </p:nvSpPr>
            <p:spPr bwMode="auto">
              <a:xfrm>
                <a:off x="2132" y="1502"/>
                <a:ext cx="2630" cy="36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Rectangle 97"/>
              <p:cNvSpPr>
                <a:spLocks noChangeArrowheads="1"/>
              </p:cNvSpPr>
              <p:nvPr/>
            </p:nvSpPr>
            <p:spPr bwMode="auto">
              <a:xfrm>
                <a:off x="1474" y="154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5F5F5F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第三章</a:t>
                </a:r>
              </a:p>
            </p:txBody>
          </p:sp>
          <p:sp>
            <p:nvSpPr>
              <p:cNvPr id="29" name="Rectangle 98"/>
              <p:cNvSpPr>
                <a:spLocks noChangeArrowheads="1"/>
              </p:cNvSpPr>
              <p:nvPr/>
            </p:nvSpPr>
            <p:spPr bwMode="auto">
              <a:xfrm>
                <a:off x="2177" y="1548"/>
                <a:ext cx="253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ea typeface="黑体" pitchFamily="49" charset="-122"/>
                  </a:rPr>
                  <a:t>点击修改文字内容为目标文本内容</a:t>
                </a:r>
              </a:p>
            </p:txBody>
          </p:sp>
        </p:grpSp>
        <p:grpSp>
          <p:nvGrpSpPr>
            <p:cNvPr id="17" name="Group 99"/>
            <p:cNvGrpSpPr>
              <a:grpSpLocks/>
            </p:cNvGrpSpPr>
            <p:nvPr/>
          </p:nvGrpSpPr>
          <p:grpSpPr bwMode="auto">
            <a:xfrm>
              <a:off x="907" y="3180"/>
              <a:ext cx="3855" cy="363"/>
              <a:chOff x="907" y="1502"/>
              <a:chExt cx="3855" cy="363"/>
            </a:xfrm>
          </p:grpSpPr>
          <p:sp>
            <p:nvSpPr>
              <p:cNvPr id="18" name="Oval 100"/>
              <p:cNvSpPr>
                <a:spLocks noChangeArrowheads="1"/>
              </p:cNvSpPr>
              <p:nvPr/>
            </p:nvSpPr>
            <p:spPr bwMode="auto">
              <a:xfrm>
                <a:off x="907" y="1616"/>
                <a:ext cx="137" cy="137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Line 101"/>
              <p:cNvSpPr>
                <a:spLocks noChangeShapeType="1"/>
              </p:cNvSpPr>
              <p:nvPr/>
            </p:nvSpPr>
            <p:spPr bwMode="auto">
              <a:xfrm>
                <a:off x="1043" y="1684"/>
                <a:ext cx="40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02"/>
              <p:cNvSpPr>
                <a:spLocks noChangeArrowheads="1"/>
              </p:cNvSpPr>
              <p:nvPr/>
            </p:nvSpPr>
            <p:spPr bwMode="auto">
              <a:xfrm>
                <a:off x="1429" y="1548"/>
                <a:ext cx="703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AutoShape 103"/>
              <p:cNvSpPr>
                <a:spLocks noChangeArrowheads="1"/>
              </p:cNvSpPr>
              <p:nvPr/>
            </p:nvSpPr>
            <p:spPr bwMode="auto">
              <a:xfrm>
                <a:off x="2132" y="1502"/>
                <a:ext cx="2630" cy="36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Rectangle 104"/>
              <p:cNvSpPr>
                <a:spLocks noChangeArrowheads="1"/>
              </p:cNvSpPr>
              <p:nvPr/>
            </p:nvSpPr>
            <p:spPr bwMode="auto">
              <a:xfrm>
                <a:off x="1474" y="154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5F5F5F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第四章</a:t>
                </a:r>
              </a:p>
            </p:txBody>
          </p:sp>
          <p:sp>
            <p:nvSpPr>
              <p:cNvPr id="23" name="Rectangle 105"/>
              <p:cNvSpPr>
                <a:spLocks noChangeArrowheads="1"/>
              </p:cNvSpPr>
              <p:nvPr/>
            </p:nvSpPr>
            <p:spPr bwMode="auto">
              <a:xfrm>
                <a:off x="2177" y="1548"/>
                <a:ext cx="253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ea typeface="黑体" pitchFamily="49" charset="-122"/>
                  </a:rPr>
                  <a:t>点击修改文字内容为目标文本内容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9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899592" y="1408335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单击此处添加文字内容</a:t>
            </a: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auto">
          <a:xfrm>
            <a:off x="899592" y="1408335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" name="WordArt 5"/>
          <p:cNvSpPr>
            <a:spLocks noChangeArrowheads="1" noChangeShapeType="1" noTextEdit="1"/>
          </p:cNvSpPr>
          <p:nvPr/>
        </p:nvSpPr>
        <p:spPr bwMode="auto">
          <a:xfrm>
            <a:off x="1042467" y="1535335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01</a:t>
            </a:r>
            <a:endParaRPr kumimoji="0" lang="zh-CN" altLang="en-US" sz="1400" b="0" i="0" u="none" strike="noStrike" kern="10" cap="none" spc="-7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auto">
          <a:xfrm>
            <a:off x="899592" y="2156048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单击此处添加文字内容</a:t>
            </a:r>
          </a:p>
        </p:txBody>
      </p:sp>
      <p:sp>
        <p:nvSpPr>
          <p:cNvPr id="84" name="AutoShape 7"/>
          <p:cNvSpPr>
            <a:spLocks noChangeArrowheads="1"/>
          </p:cNvSpPr>
          <p:nvPr/>
        </p:nvSpPr>
        <p:spPr bwMode="auto">
          <a:xfrm>
            <a:off x="899592" y="2156048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" name="WordArt 8"/>
          <p:cNvSpPr>
            <a:spLocks noChangeArrowheads="1" noChangeShapeType="1" noTextEdit="1"/>
          </p:cNvSpPr>
          <p:nvPr/>
        </p:nvSpPr>
        <p:spPr bwMode="auto">
          <a:xfrm>
            <a:off x="1042467" y="2283048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02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899592" y="3654648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单击此处添加文字内容</a:t>
            </a: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899592" y="3654648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8" name="WordArt 11"/>
          <p:cNvSpPr>
            <a:spLocks noChangeArrowheads="1" noChangeShapeType="1" noTextEdit="1"/>
          </p:cNvSpPr>
          <p:nvPr/>
        </p:nvSpPr>
        <p:spPr bwMode="auto">
          <a:xfrm>
            <a:off x="1042467" y="3781648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04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  <p:sp>
        <p:nvSpPr>
          <p:cNvPr id="89" name="AutoShape 12"/>
          <p:cNvSpPr>
            <a:spLocks noChangeArrowheads="1"/>
          </p:cNvSpPr>
          <p:nvPr/>
        </p:nvSpPr>
        <p:spPr bwMode="auto">
          <a:xfrm>
            <a:off x="899592" y="4403948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单击此处添加文字内容</a:t>
            </a:r>
          </a:p>
        </p:txBody>
      </p:sp>
      <p:sp>
        <p:nvSpPr>
          <p:cNvPr id="90" name="AutoShape 13"/>
          <p:cNvSpPr>
            <a:spLocks noChangeArrowheads="1"/>
          </p:cNvSpPr>
          <p:nvPr/>
        </p:nvSpPr>
        <p:spPr bwMode="auto">
          <a:xfrm>
            <a:off x="899592" y="4403948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1" name="WordArt 14"/>
          <p:cNvSpPr>
            <a:spLocks noChangeArrowheads="1" noChangeShapeType="1" noTextEdit="1"/>
          </p:cNvSpPr>
          <p:nvPr/>
        </p:nvSpPr>
        <p:spPr bwMode="auto">
          <a:xfrm>
            <a:off x="1042467" y="4530948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05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  <p:sp>
        <p:nvSpPr>
          <p:cNvPr id="92" name="AutoShape 15"/>
          <p:cNvSpPr>
            <a:spLocks noChangeArrowheads="1"/>
          </p:cNvSpPr>
          <p:nvPr/>
        </p:nvSpPr>
        <p:spPr bwMode="auto">
          <a:xfrm>
            <a:off x="899592" y="5153248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单击此处添加文字内容</a:t>
            </a:r>
          </a:p>
        </p:txBody>
      </p:sp>
      <p:sp>
        <p:nvSpPr>
          <p:cNvPr id="93" name="AutoShape 16"/>
          <p:cNvSpPr>
            <a:spLocks noChangeArrowheads="1"/>
          </p:cNvSpPr>
          <p:nvPr/>
        </p:nvSpPr>
        <p:spPr bwMode="auto">
          <a:xfrm>
            <a:off x="899592" y="5153248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" name="WordArt 17"/>
          <p:cNvSpPr>
            <a:spLocks noChangeArrowheads="1" noChangeShapeType="1" noTextEdit="1"/>
          </p:cNvSpPr>
          <p:nvPr/>
        </p:nvSpPr>
        <p:spPr bwMode="auto">
          <a:xfrm>
            <a:off x="1042467" y="5280248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06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  <p:sp>
        <p:nvSpPr>
          <p:cNvPr id="95" name="AutoShape 18"/>
          <p:cNvSpPr>
            <a:spLocks noChangeArrowheads="1"/>
          </p:cNvSpPr>
          <p:nvPr/>
        </p:nvSpPr>
        <p:spPr bwMode="auto">
          <a:xfrm>
            <a:off x="899592" y="2905348"/>
            <a:ext cx="734536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单击此处添加文字内容</a:t>
            </a:r>
          </a:p>
        </p:txBody>
      </p:sp>
      <p:sp>
        <p:nvSpPr>
          <p:cNvPr id="96" name="AutoShape 19"/>
          <p:cNvSpPr>
            <a:spLocks noChangeArrowheads="1"/>
          </p:cNvSpPr>
          <p:nvPr/>
        </p:nvSpPr>
        <p:spPr bwMode="auto">
          <a:xfrm>
            <a:off x="899592" y="2905348"/>
            <a:ext cx="792162" cy="508000"/>
          </a:xfrm>
          <a:prstGeom prst="flowChartAlternateProcess">
            <a:avLst/>
          </a:prstGeom>
          <a:solidFill>
            <a:srgbClr val="2A5682"/>
          </a:solidFill>
          <a:ln>
            <a:noFill/>
          </a:ln>
          <a:effectLst>
            <a:prstShdw prst="shdw17" dist="17961" dir="2700000">
              <a:srgbClr val="2A5682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7" name="WordArt 20"/>
          <p:cNvSpPr>
            <a:spLocks noChangeArrowheads="1" noChangeShapeType="1" noTextEdit="1"/>
          </p:cNvSpPr>
          <p:nvPr/>
        </p:nvSpPr>
        <p:spPr bwMode="auto">
          <a:xfrm>
            <a:off x="1042467" y="3032348"/>
            <a:ext cx="504825" cy="254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宋体" pitchFamily="2" charset="-122"/>
                <a:cs typeface="+mn-cs"/>
              </a:rPr>
              <a:t>03</a:t>
            </a:r>
            <a:endParaRPr kumimoji="0" lang="zh-CN" altLang="en-US" sz="1400" b="0" i="0" u="none" strike="noStrike" kern="10" cap="none" spc="-7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1213643"/>
            <a:ext cx="8229600" cy="774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  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43063" y="2423318"/>
            <a:ext cx="4929187" cy="64293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3" r="35728" b="62553"/>
          <a:stretch>
            <a:fillRect/>
          </a:stretch>
        </p:blipFill>
        <p:spPr bwMode="auto">
          <a:xfrm>
            <a:off x="1071563" y="1988343"/>
            <a:ext cx="1143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292225" y="2539206"/>
            <a:ext cx="74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57438" y="3652043"/>
            <a:ext cx="4929187" cy="64293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3" r="35728" b="62553"/>
          <a:stretch>
            <a:fillRect/>
          </a:stretch>
        </p:blipFill>
        <p:spPr bwMode="auto">
          <a:xfrm>
            <a:off x="1785938" y="3202781"/>
            <a:ext cx="1143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006600" y="3767931"/>
            <a:ext cx="749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51175" y="4923631"/>
            <a:ext cx="4929188" cy="64293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3" r="35728" b="62553"/>
          <a:stretch>
            <a:fillRect/>
          </a:stretch>
        </p:blipFill>
        <p:spPr bwMode="auto">
          <a:xfrm>
            <a:off x="2479675" y="4488656"/>
            <a:ext cx="1143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00338" y="5039518"/>
            <a:ext cx="74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058988" y="2432843"/>
            <a:ext cx="4329112" cy="571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文本目录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500" y="3647281"/>
            <a:ext cx="43291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文本目录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529013" y="4942681"/>
            <a:ext cx="43291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文本目录</a:t>
            </a:r>
          </a:p>
        </p:txBody>
      </p:sp>
    </p:spTree>
    <p:extLst>
      <p:ext uri="{BB962C8B-B14F-4D97-AF65-F5344CB8AC3E}">
        <p14:creationId xmlns:p14="http://schemas.microsoft.com/office/powerpoint/2010/main" val="4029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"/>
          <p:cNvSpPr txBox="1">
            <a:spLocks noChangeArrowheads="1"/>
          </p:cNvSpPr>
          <p:nvPr/>
        </p:nvSpPr>
        <p:spPr bwMode="auto">
          <a:xfrm>
            <a:off x="623888" y="981075"/>
            <a:ext cx="2016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5605" name="圆角矩形 23"/>
          <p:cNvSpPr>
            <a:spLocks noChangeArrowheads="1"/>
          </p:cNvSpPr>
          <p:nvPr/>
        </p:nvSpPr>
        <p:spPr bwMode="auto">
          <a:xfrm>
            <a:off x="2108598" y="1876426"/>
            <a:ext cx="4835128" cy="2861072"/>
          </a:xfrm>
          <a:prstGeom prst="roundRect">
            <a:avLst>
              <a:gd name="adj" fmla="val 6394"/>
            </a:avLst>
          </a:prstGeom>
          <a:solidFill>
            <a:schemeClr val="bg1"/>
          </a:solidFill>
          <a:ln w="101600">
            <a:solidFill>
              <a:srgbClr val="404040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25606" name="TextBox 7"/>
          <p:cNvSpPr>
            <a:spLocks noChangeArrowheads="1"/>
          </p:cNvSpPr>
          <p:nvPr/>
        </p:nvSpPr>
        <p:spPr bwMode="auto">
          <a:xfrm>
            <a:off x="3996929" y="1640682"/>
            <a:ext cx="1178719" cy="408623"/>
          </a:xfrm>
          <a:prstGeom prst="roundRect">
            <a:avLst>
              <a:gd name="adj" fmla="val 16667"/>
            </a:avLst>
          </a:prstGeom>
          <a:solidFill>
            <a:srgbClr val="BD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pic>
        <p:nvPicPr>
          <p:cNvPr id="2560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8569" y="4337447"/>
            <a:ext cx="159424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文本框 26"/>
          <p:cNvSpPr txBox="1">
            <a:spLocks noChangeArrowheads="1"/>
          </p:cNvSpPr>
          <p:nvPr/>
        </p:nvSpPr>
        <p:spPr bwMode="auto">
          <a:xfrm>
            <a:off x="2309812" y="2196704"/>
            <a:ext cx="3825479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50" b="1">
                <a:solidFill>
                  <a:srgbClr val="242D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输入您的标题</a:t>
            </a:r>
            <a:endParaRPr lang="en-US" altLang="zh-CN" sz="1350" b="1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的美化，并为您提供专业的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9" name="文本框 27"/>
          <p:cNvSpPr txBox="1">
            <a:spLocks noChangeArrowheads="1"/>
          </p:cNvSpPr>
          <p:nvPr/>
        </p:nvSpPr>
        <p:spPr bwMode="auto">
          <a:xfrm>
            <a:off x="2286000" y="3131344"/>
            <a:ext cx="3825479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50" b="1">
                <a:solidFill>
                  <a:srgbClr val="242D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输入您的标题</a:t>
            </a:r>
            <a:endParaRPr lang="en-US" altLang="zh-CN" sz="1350" b="1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的美化，并为您提供专业的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900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08160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PT Template">
  <a:themeElements>
    <a:clrScheme name="www.eppt.com.c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9B1A"/>
      </a:accent1>
      <a:accent2>
        <a:srgbClr val="537A14"/>
      </a:accent2>
      <a:accent3>
        <a:srgbClr val="FFFFFF"/>
      </a:accent3>
      <a:accent4>
        <a:srgbClr val="000000"/>
      </a:accent4>
      <a:accent5>
        <a:srgbClr val="AAB5DA"/>
      </a:accent5>
      <a:accent6>
        <a:srgbClr val="E79112"/>
      </a:accent6>
      <a:hlink>
        <a:srgbClr val="84C220"/>
      </a:hlink>
      <a:folHlink>
        <a:srgbClr val="B1E45E"/>
      </a:folHlink>
    </a:clrScheme>
    <a:fontScheme name="www.eppt.com.c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B9B1A"/>
        </a:accent1>
        <a:accent2>
          <a:srgbClr val="537A14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4A6E11"/>
        </a:accent6>
        <a:hlink>
          <a:srgbClr val="84C220"/>
        </a:hlink>
        <a:folHlink>
          <a:srgbClr val="B1E4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20120329111217076</Template>
  <TotalTime>39</TotalTime>
  <Words>380</Words>
  <Application>Microsoft Office PowerPoint</Application>
  <PresentationFormat>如螢幕大小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微软雅黑</vt:lpstr>
      <vt:lpstr>黑体</vt:lpstr>
      <vt:lpstr>宋体</vt:lpstr>
      <vt:lpstr>Arial</vt:lpstr>
      <vt:lpstr>Arial Black</vt:lpstr>
      <vt:lpstr>Calibri</vt:lpstr>
      <vt:lpstr>Calibri Light</vt:lpstr>
      <vt:lpstr>EPPT Template</vt:lpstr>
      <vt:lpstr>Office 主题</vt:lpstr>
      <vt:lpstr>1_Office 主题</vt:lpstr>
      <vt:lpstr>2_Office 主题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徐貴龍</dc:creator>
  <cp:lastModifiedBy>徐貴龍</cp:lastModifiedBy>
  <cp:revision>1</cp:revision>
  <dcterms:created xsi:type="dcterms:W3CDTF">2014-05-14T08:21:05Z</dcterms:created>
  <dcterms:modified xsi:type="dcterms:W3CDTF">2018-04-10T05:44:26Z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pptfans网</vt:lpwstr>
  </property>
  <property fmtid="{D5CDD505-2E9C-101B-9397-08002B2CF9AE}" pid="3" name="SlideDescription">
    <vt:lpwstr/>
  </property>
</Properties>
</file>