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4" r:id="rId2"/>
    <p:sldId id="285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FB7"/>
    <a:srgbClr val="B9D51F"/>
    <a:srgbClr val="45C1A4"/>
    <a:srgbClr val="F2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144" d="100"/>
          <a:sy n="144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D415-CAD4-4010-82F8-D06B85EB581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5B-BB50-402A-BEC3-F143D98C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5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0569-685A-4BDA-B28B-035309B2045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DDED-3E2C-4902-B6AF-83316DAF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371101" y="361950"/>
            <a:ext cx="432560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en-CA" sz="3600" spc="-150" smtClean="0">
                <a:solidFill>
                  <a:schemeClr val="bg1">
                    <a:lumMod val="50000"/>
                  </a:schemeClr>
                </a:solidFill>
                <a:ea typeface="Open Sans" pitchFamily="34" charset="0"/>
                <a:cs typeface="Open Sans" pitchFamily="34" charset="0"/>
              </a:rPr>
              <a:t>Competitor Performance</a:t>
            </a:r>
            <a:endParaRPr lang="en-CA" sz="3600" spc="-150">
              <a:solidFill>
                <a:schemeClr val="bg1">
                  <a:lumMod val="50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958393"/>
            <a:ext cx="78486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 euismod commodo nisl, vel luctus lorem fermentum quis. Duis quis purus adipiscing mi scelerisque dictum quis vel eros. </a:t>
            </a:r>
            <a:endParaRPr lang="en-US" sz="1100" i="1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1504950"/>
            <a:ext cx="1130783" cy="1092848"/>
          </a:xfrm>
          <a:prstGeom prst="roundRect">
            <a:avLst>
              <a:gd name="adj" fmla="val 8754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6800" y="2825963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09800" y="2825963"/>
            <a:ext cx="2045182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Strenght</a:t>
            </a:r>
            <a:endParaRPr lang="en-US" sz="14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66800" y="3349168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438400" y="3349168"/>
            <a:ext cx="1816582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Agility</a:t>
            </a:r>
            <a:endParaRPr lang="en-US" sz="14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66800" y="3892763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371600" y="3892763"/>
            <a:ext cx="2883382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Teamwork</a:t>
            </a:r>
            <a:endParaRPr lang="en-US" sz="14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6800" y="4415968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600200" y="4415968"/>
            <a:ext cx="2654782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Composure</a:t>
            </a:r>
            <a:endParaRPr lang="en-US" sz="14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3512" y="2187773"/>
            <a:ext cx="1070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Labor</a:t>
            </a:r>
            <a:endParaRPr lang="en-US" sz="105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3972" y="1780159"/>
            <a:ext cx="449707" cy="342941"/>
            <a:chOff x="4914900" y="1812925"/>
            <a:chExt cx="441326" cy="336550"/>
          </a:xfrm>
          <a:solidFill>
            <a:schemeClr val="bg1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914900" y="1849438"/>
              <a:ext cx="230188" cy="257175"/>
            </a:xfrm>
            <a:custGeom>
              <a:avLst/>
              <a:gdLst>
                <a:gd name="T0" fmla="*/ 18 w 145"/>
                <a:gd name="T1" fmla="*/ 143 h 162"/>
                <a:gd name="T2" fmla="*/ 18 w 145"/>
                <a:gd name="T3" fmla="*/ 21 h 162"/>
                <a:gd name="T4" fmla="*/ 124 w 145"/>
                <a:gd name="T5" fmla="*/ 21 h 162"/>
                <a:gd name="T6" fmla="*/ 145 w 145"/>
                <a:gd name="T7" fmla="*/ 0 h 162"/>
                <a:gd name="T8" fmla="*/ 0 w 145"/>
                <a:gd name="T9" fmla="*/ 0 h 162"/>
                <a:gd name="T10" fmla="*/ 0 w 145"/>
                <a:gd name="T11" fmla="*/ 162 h 162"/>
                <a:gd name="T12" fmla="*/ 68 w 145"/>
                <a:gd name="T13" fmla="*/ 162 h 162"/>
                <a:gd name="T14" fmla="*/ 77 w 145"/>
                <a:gd name="T15" fmla="*/ 143 h 162"/>
                <a:gd name="T16" fmla="*/ 18 w 145"/>
                <a:gd name="T17" fmla="*/ 14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8" y="143"/>
                  </a:moveTo>
                  <a:lnTo>
                    <a:pt x="18" y="21"/>
                  </a:lnTo>
                  <a:lnTo>
                    <a:pt x="124" y="21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68" y="162"/>
                  </a:lnTo>
                  <a:lnTo>
                    <a:pt x="77" y="143"/>
                  </a:lnTo>
                  <a:lnTo>
                    <a:pt x="18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5065713" y="1849438"/>
              <a:ext cx="290513" cy="257175"/>
            </a:xfrm>
            <a:custGeom>
              <a:avLst/>
              <a:gdLst>
                <a:gd name="T0" fmla="*/ 76 w 88"/>
                <a:gd name="T1" fmla="*/ 18 h 78"/>
                <a:gd name="T2" fmla="*/ 76 w 88"/>
                <a:gd name="T3" fmla="*/ 0 h 78"/>
                <a:gd name="T4" fmla="*/ 40 w 88"/>
                <a:gd name="T5" fmla="*/ 0 h 78"/>
                <a:gd name="T6" fmla="*/ 37 w 88"/>
                <a:gd name="T7" fmla="*/ 10 h 78"/>
                <a:gd name="T8" fmla="*/ 67 w 88"/>
                <a:gd name="T9" fmla="*/ 10 h 78"/>
                <a:gd name="T10" fmla="*/ 67 w 88"/>
                <a:gd name="T11" fmla="*/ 69 h 78"/>
                <a:gd name="T12" fmla="*/ 10 w 88"/>
                <a:gd name="T13" fmla="*/ 69 h 78"/>
                <a:gd name="T14" fmla="*/ 0 w 88"/>
                <a:gd name="T15" fmla="*/ 78 h 78"/>
                <a:gd name="T16" fmla="*/ 76 w 88"/>
                <a:gd name="T17" fmla="*/ 78 h 78"/>
                <a:gd name="T18" fmla="*/ 76 w 88"/>
                <a:gd name="T19" fmla="*/ 60 h 78"/>
                <a:gd name="T20" fmla="*/ 88 w 88"/>
                <a:gd name="T21" fmla="*/ 54 h 78"/>
                <a:gd name="T22" fmla="*/ 88 w 88"/>
                <a:gd name="T23" fmla="*/ 26 h 78"/>
                <a:gd name="T24" fmla="*/ 76 w 88"/>
                <a:gd name="T25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78">
                  <a:moveTo>
                    <a:pt x="76" y="18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8" y="61"/>
                    <a:pt x="88" y="54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79" y="18"/>
                    <a:pt x="7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970463" y="1905000"/>
              <a:ext cx="115888" cy="144463"/>
            </a:xfrm>
            <a:custGeom>
              <a:avLst/>
              <a:gdLst>
                <a:gd name="T0" fmla="*/ 0 w 73"/>
                <a:gd name="T1" fmla="*/ 0 h 91"/>
                <a:gd name="T2" fmla="*/ 0 w 73"/>
                <a:gd name="T3" fmla="*/ 91 h 91"/>
                <a:gd name="T4" fmla="*/ 0 w 73"/>
                <a:gd name="T5" fmla="*/ 91 h 91"/>
                <a:gd name="T6" fmla="*/ 48 w 73"/>
                <a:gd name="T7" fmla="*/ 91 h 91"/>
                <a:gd name="T8" fmla="*/ 60 w 73"/>
                <a:gd name="T9" fmla="*/ 60 h 91"/>
                <a:gd name="T10" fmla="*/ 19 w 73"/>
                <a:gd name="T11" fmla="*/ 60 h 91"/>
                <a:gd name="T12" fmla="*/ 73 w 73"/>
                <a:gd name="T13" fmla="*/ 0 h 91"/>
                <a:gd name="T14" fmla="*/ 0 w 73"/>
                <a:gd name="T15" fmla="*/ 0 h 91"/>
                <a:gd name="T16" fmla="*/ 0 w 73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91">
                  <a:moveTo>
                    <a:pt x="0" y="0"/>
                  </a:moveTo>
                  <a:lnTo>
                    <a:pt x="0" y="91"/>
                  </a:lnTo>
                  <a:lnTo>
                    <a:pt x="0" y="91"/>
                  </a:lnTo>
                  <a:lnTo>
                    <a:pt x="48" y="91"/>
                  </a:lnTo>
                  <a:lnTo>
                    <a:pt x="60" y="60"/>
                  </a:lnTo>
                  <a:lnTo>
                    <a:pt x="19" y="6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5126038" y="1905000"/>
              <a:ext cx="138113" cy="144463"/>
            </a:xfrm>
            <a:custGeom>
              <a:avLst/>
              <a:gdLst>
                <a:gd name="T0" fmla="*/ 66 w 87"/>
                <a:gd name="T1" fmla="*/ 21 h 91"/>
                <a:gd name="T2" fmla="*/ 0 w 87"/>
                <a:gd name="T3" fmla="*/ 91 h 91"/>
                <a:gd name="T4" fmla="*/ 87 w 87"/>
                <a:gd name="T5" fmla="*/ 91 h 91"/>
                <a:gd name="T6" fmla="*/ 87 w 87"/>
                <a:gd name="T7" fmla="*/ 0 h 91"/>
                <a:gd name="T8" fmla="*/ 31 w 87"/>
                <a:gd name="T9" fmla="*/ 0 h 91"/>
                <a:gd name="T10" fmla="*/ 24 w 87"/>
                <a:gd name="T11" fmla="*/ 21 h 91"/>
                <a:gd name="T12" fmla="*/ 66 w 87"/>
                <a:gd name="T13" fmla="*/ 2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66" y="21"/>
                  </a:moveTo>
                  <a:lnTo>
                    <a:pt x="0" y="91"/>
                  </a:lnTo>
                  <a:lnTo>
                    <a:pt x="87" y="91"/>
                  </a:lnTo>
                  <a:lnTo>
                    <a:pt x="87" y="0"/>
                  </a:lnTo>
                  <a:lnTo>
                    <a:pt x="31" y="0"/>
                  </a:lnTo>
                  <a:lnTo>
                    <a:pt x="24" y="21"/>
                  </a:lnTo>
                  <a:lnTo>
                    <a:pt x="6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5019675" y="1812925"/>
              <a:ext cx="180975" cy="336550"/>
            </a:xfrm>
            <a:custGeom>
              <a:avLst/>
              <a:gdLst>
                <a:gd name="T0" fmla="*/ 79 w 114"/>
                <a:gd name="T1" fmla="*/ 87 h 212"/>
                <a:gd name="T2" fmla="*/ 112 w 114"/>
                <a:gd name="T3" fmla="*/ 0 h 212"/>
                <a:gd name="T4" fmla="*/ 8 w 114"/>
                <a:gd name="T5" fmla="*/ 110 h 212"/>
                <a:gd name="T6" fmla="*/ 44 w 114"/>
                <a:gd name="T7" fmla="*/ 110 h 212"/>
                <a:gd name="T8" fmla="*/ 0 w 114"/>
                <a:gd name="T9" fmla="*/ 212 h 212"/>
                <a:gd name="T10" fmla="*/ 114 w 114"/>
                <a:gd name="T11" fmla="*/ 85 h 212"/>
                <a:gd name="T12" fmla="*/ 79 w 114"/>
                <a:gd name="T13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12">
                  <a:moveTo>
                    <a:pt x="79" y="87"/>
                  </a:moveTo>
                  <a:lnTo>
                    <a:pt x="112" y="0"/>
                  </a:lnTo>
                  <a:lnTo>
                    <a:pt x="8" y="110"/>
                  </a:lnTo>
                  <a:lnTo>
                    <a:pt x="44" y="110"/>
                  </a:lnTo>
                  <a:lnTo>
                    <a:pt x="0" y="212"/>
                  </a:lnTo>
                  <a:lnTo>
                    <a:pt x="114" y="85"/>
                  </a:lnTo>
                  <a:lnTo>
                    <a:pt x="7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724400" y="2825963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724400" y="2825963"/>
            <a:ext cx="19050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Strenght</a:t>
            </a:r>
            <a:endParaRPr lang="en-US" sz="14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24400" y="3349168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724400" y="3349168"/>
            <a:ext cx="29718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Agility</a:t>
            </a:r>
            <a:endParaRPr lang="en-US" sz="14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24400" y="3892763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724400" y="3892763"/>
            <a:ext cx="22860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Teamwork</a:t>
            </a:r>
            <a:endParaRPr lang="en-US" sz="14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24400" y="4415968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724400" y="4415968"/>
            <a:ext cx="19050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Composure</a:t>
            </a:r>
            <a:endParaRPr lang="en-US" sz="14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24400" y="1504950"/>
            <a:ext cx="1130783" cy="1092848"/>
          </a:xfrm>
          <a:prstGeom prst="roundRect">
            <a:avLst>
              <a:gd name="adj" fmla="val 8754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63712" y="2187773"/>
            <a:ext cx="1070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Competitor</a:t>
            </a:r>
            <a:endParaRPr lang="en-US" sz="105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30042" y="1671583"/>
            <a:ext cx="519498" cy="516190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38682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5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0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100" spc="15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09" y="2998882"/>
            <a:ext cx="2571429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8079</TotalTime>
  <Words>68</Words>
  <Application>Microsoft Office PowerPoint</Application>
  <PresentationFormat>全屏显示(16:9)</PresentationFormat>
  <Paragraphs>17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2014-03-20T10:23:30Z</dcterms:created>
  <dcterms:modified xsi:type="dcterms:W3CDTF">2017-08-22T02:55:10Z</dcterms:modified>
</cp:coreProperties>
</file>