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  <p:sldMasterId id="2147483804" r:id="rId15"/>
  </p:sldMasterIdLst>
  <p:notesMasterIdLst>
    <p:notesMasterId r:id="rId40"/>
  </p:notesMasterIdLst>
  <p:handoutMasterIdLst>
    <p:handoutMasterId r:id="rId41"/>
  </p:handoutMasterIdLst>
  <p:sldIdLst>
    <p:sldId id="259" r:id="rId16"/>
    <p:sldId id="258" r:id="rId17"/>
    <p:sldId id="260" r:id="rId18"/>
    <p:sldId id="263" r:id="rId19"/>
    <p:sldId id="264" r:id="rId20"/>
    <p:sldId id="266" r:id="rId21"/>
    <p:sldId id="265" r:id="rId22"/>
    <p:sldId id="267" r:id="rId23"/>
    <p:sldId id="269" r:id="rId24"/>
    <p:sldId id="268" r:id="rId25"/>
    <p:sldId id="270" r:id="rId26"/>
    <p:sldId id="273" r:id="rId27"/>
    <p:sldId id="271" r:id="rId28"/>
    <p:sldId id="274" r:id="rId29"/>
    <p:sldId id="272" r:id="rId30"/>
    <p:sldId id="275" r:id="rId31"/>
    <p:sldId id="276" r:id="rId32"/>
    <p:sldId id="277" r:id="rId33"/>
    <p:sldId id="280" r:id="rId34"/>
    <p:sldId id="279" r:id="rId35"/>
    <p:sldId id="281" r:id="rId36"/>
    <p:sldId id="278" r:id="rId37"/>
    <p:sldId id="282" r:id="rId38"/>
    <p:sldId id="283" r:id="rId3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697"/>
    <a:srgbClr val="003A6C"/>
    <a:srgbClr val="003F78"/>
    <a:srgbClr val="595959"/>
    <a:srgbClr val="BFBFBF"/>
    <a:srgbClr val="1F4E79"/>
    <a:srgbClr val="003567"/>
    <a:srgbClr val="003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-636" y="-84"/>
      </p:cViewPr>
      <p:guideLst>
        <p:guide orient="horz" pos="2183"/>
        <p:guide orient="horz" pos="3158"/>
        <p:guide pos="3931"/>
        <p:guide pos="53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notesMaster" Target="notesMasters/notesMaster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4.xml"/><Relationship Id="rId38" Type="http://schemas.openxmlformats.org/officeDocument/2006/relationships/slide" Target="slides/slide23.xml"/><Relationship Id="rId37" Type="http://schemas.openxmlformats.org/officeDocument/2006/relationships/slide" Target="slides/slide22.xml"/><Relationship Id="rId36" Type="http://schemas.openxmlformats.org/officeDocument/2006/relationships/slide" Target="slides/slide21.xml"/><Relationship Id="rId35" Type="http://schemas.openxmlformats.org/officeDocument/2006/relationships/slide" Target="slides/slide20.xml"/><Relationship Id="rId34" Type="http://schemas.openxmlformats.org/officeDocument/2006/relationships/slide" Target="slides/slide19.xml"/><Relationship Id="rId33" Type="http://schemas.openxmlformats.org/officeDocument/2006/relationships/slide" Target="slides/slide18.xml"/><Relationship Id="rId32" Type="http://schemas.openxmlformats.org/officeDocument/2006/relationships/slide" Target="slides/slide17.xml"/><Relationship Id="rId31" Type="http://schemas.openxmlformats.org/officeDocument/2006/relationships/slide" Target="slides/slide16.xml"/><Relationship Id="rId30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4.xml"/><Relationship Id="rId28" Type="http://schemas.openxmlformats.org/officeDocument/2006/relationships/slide" Target="slides/slide13.xml"/><Relationship Id="rId27" Type="http://schemas.openxmlformats.org/officeDocument/2006/relationships/slide" Target="slides/slide12.xml"/><Relationship Id="rId26" Type="http://schemas.openxmlformats.org/officeDocument/2006/relationships/slide" Target="slides/slide11.xml"/><Relationship Id="rId25" Type="http://schemas.openxmlformats.org/officeDocument/2006/relationships/slide" Target="slides/slide10.xml"/><Relationship Id="rId24" Type="http://schemas.openxmlformats.org/officeDocument/2006/relationships/slide" Target="slides/slide9.xml"/><Relationship Id="rId23" Type="http://schemas.openxmlformats.org/officeDocument/2006/relationships/slide" Target="slides/slide8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0" Type="http://schemas.openxmlformats.org/officeDocument/2006/relationships/slide" Target="slides/slide5.xml"/><Relationship Id="rId2" Type="http://schemas.openxmlformats.org/officeDocument/2006/relationships/theme" Target="theme/theme1.xml"/><Relationship Id="rId19" Type="http://schemas.openxmlformats.org/officeDocument/2006/relationships/slide" Target="slides/slide4.xml"/><Relationship Id="rId18" Type="http://schemas.openxmlformats.org/officeDocument/2006/relationships/slide" Target="slides/slide3.xml"/><Relationship Id="rId17" Type="http://schemas.openxmlformats.org/officeDocument/2006/relationships/slide" Target="slides/slide2.xml"/><Relationship Id="rId16" Type="http://schemas.openxmlformats.org/officeDocument/2006/relationships/slide" Target="slides/slide1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70397928-2725-4704-A908-933B1BA1383A}" type="datetimeFigureOut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735DDEB3-3250-4F33-B4AA-7CE981A33E5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455E145F-DA98-4445-8B48-226D733ABC0E}" type="datetimeFigureOut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26628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B8DECF49-93E9-4BC0-BC03-25E10A59417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73963-233A-439C-B3BA-20DDE0A4AF7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565F3-77D0-43C9-9EB6-9259C1ADD3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9412A-8C66-4ED6-AB2D-F3BBD3DCA17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539D0-0AB3-484F-85AE-6E9A1A65FC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49AA9-85F0-447E-9DFD-B66F61CFEBD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638F4-1573-4D81-AAA3-7BD348A745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F280B-A623-4A0B-93CF-01107467CBE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E2AE6-165D-440C-AECF-7C1C4F3F64D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C2029-1400-4E44-BB1C-36BB0632529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07368-8ACA-449B-8238-94244875109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85B58-0A79-4F06-B25D-4B8B111855D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CE0DA-4B88-4272-86FD-3563B68C94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09701-03C3-4AAB-967E-117653B9538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4B570-F61A-401E-9539-7C778A2860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8CBF8-5D09-475B-B90D-16D4EFF33A0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FAAF8-6279-4991-9E5A-094D51C7027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C8DE2-E031-4510-9579-BA39E554110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F7DD3-85AA-45C1-8764-D8E0A489CB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55287-DA21-4A84-8C84-008C5E2C17A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94E85-B2C3-4A55-89CF-30F62CBC34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2F32A-F29B-48D6-8E59-5C9D0138964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C9BAD-A083-4FD4-9E72-DCDA691808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DDA20-3B43-4D80-B0DB-A01EB509B43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CC42-2718-4125-A909-6E9BF7B9E24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C8819-474A-4547-8578-3FFFA4A10AC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E007F-0E7A-4D30-B92D-80210FA5689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5513D-F42D-4F9E-999C-A274E075B00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6035F-D0A8-4199-B1E8-81031929324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7979-D852-4237-80D1-C4B1631A50C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0F6AA-F67D-47A9-94E0-67D864CAF5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C4742-56ED-4054-8536-12137966CA7A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6D547-BA99-44C0-A436-B53E1ED220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02953-DF7C-47ED-98F0-BA136B6D15D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2C3B0-92D2-45AF-8609-7C3FC233CD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D5553-9949-431E-8E6E-8D5DC35B519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71D29-A3C5-460E-9259-1CC9F028A20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D22E0-1F8F-4D79-8D75-AFB356ED05E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18F32-27CB-42AD-B85A-EF1F41EB50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DA51-085E-4336-B786-5CBA9F33056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49848-B68B-4EE1-A087-92402FD321B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1CB5-37A2-4095-931A-B2C869EA5FE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E4673-1525-41EB-BAB5-82858901C6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DB62B-6AD7-4443-A393-8A4419C0B79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FF301-3076-4363-9304-D8ED252A267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ABA1-407D-4F01-9DB1-FF898343536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D2ED5-5F36-4A7E-A392-AE9DA12811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0A56E-96D1-4FE2-8465-A9288833426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F25F2-2649-4EC3-AF93-4FDFA28EEC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B93BB-FA03-4497-A42B-B9D6F53036E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C505D-5BB3-464A-B967-117C64BAD4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1EFF7-B9CC-48AF-A29A-96052532C0F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C21D3-643C-4683-BE30-16A29D69CC0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C7C4A-60A0-42D4-B966-B7BB8F10177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AD7BD-04DB-494D-8947-A8DAECD4E4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0855A-9CB1-4EC2-8B16-C85D932B184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08823-D562-4F72-8FDF-C7A0D00C95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A0490-6FF3-425B-8C1F-86D766A1F60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23096-8C33-4908-BE26-9BFEEF4EA6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96610-D106-4F97-9178-678C6AE79AE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6631C-DCFB-43C7-9195-EC24AB381A1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DD6D6-B7A7-4BB4-821F-6C4BECFBBDB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17C5B-8CDE-44C6-A87B-5B883A0281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D170B-D7C8-444B-9C25-6E02F5FD564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FCB45-D3C3-48C6-8663-6DF6F6EE6B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3F0CF-ED83-4F28-AEB2-04F765EC68F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635F4-1804-4164-A0E8-DC1C690D2F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392D4-2068-430C-9454-0C3BC18490C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9D802-1D1B-4D3F-AC76-37EBDCFB6EA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C73CF-E4BF-4326-9E09-59D19F1688F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319BD-3A11-4C70-A941-DD55C05500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7507F-7D45-4FF3-B01A-66609854BA2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06EA9-95C7-4880-A4EB-BC1EC234C03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0771-AC88-4BE7-B882-0E708346D82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04856-B442-4A2D-9556-CC5FFFFC3D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0AD24-00B0-4E1A-BC5F-81A61D87326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19CC9-AE6A-4BD5-90BB-26EA362C217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88A4F-0950-492A-B79A-E2333F75918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EC9FE-0366-44F2-8054-0C154F31608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E79D7-9299-4FEF-8A73-3019130A5B11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0518D-FD8C-48FF-917E-8774CE8E93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78F32-1E88-4AE0-9E44-5F1DCDF83E2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DC7E0-ACD8-4587-9D29-17B82A7BA1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9E576-F999-4BCE-9FB5-D33B0F9B565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1B6F1-E19D-4B48-ACD7-953A0FCC5E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48F60-84CB-4241-8107-27F8D342930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0565B-EF63-4AE3-AAB8-9ED980CD465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F93D1-7E37-456B-8B9E-F7EE5BA2305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30BC4-EADA-4879-AA78-DBD5496B8D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983CB-8EC9-49CD-A655-D6F2C9941F3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ABB3D-4B46-4883-9937-FA44C28418F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67078-78CC-4FBD-B94D-5C71D77D42F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E62C2-2619-404A-9DF9-538E528B1D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9EB89-E5EC-4093-AC00-CD00C2C6AFC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A286B-2103-49AA-BC69-68DA77D35E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6B318-98F5-4CBA-83E5-B63B4ACCEA3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1F4B2-9DD0-475A-9A5C-6AA4D1A9833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67A29-5F51-4BBA-A0BE-91EAAB9D852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AD98E-C49A-439F-AB07-F6F13EC2C0C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2C0BE-B8EE-482B-9B0D-0D9214AD3A0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3F254-0429-4ED3-882A-9593D763C6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0BF1D-FF5D-41BE-BAD5-E65004DF1AB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2944D-70DF-4CF1-8D44-8E752A34C07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F7D5E-6E95-443E-9FB3-EE1A968FCF4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B5F55-1F14-448A-9590-3ECFC7B408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3DF0F-0364-4FA8-BD86-E4B893F1743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BEDCA-FBE3-46D7-AAE5-5B06AE916C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08EAA-707C-404E-856C-059E847C27C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FA7CB-C50A-4547-AC05-635E12160B3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DCCAD-89C7-48F5-B12A-4DCE2B0EF22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3936C-41AA-462A-977B-DA48E07ECEB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5ED1C-E768-4EB9-BC5E-C073E3C47BF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1A63B-F6D9-4F85-B7A8-64447CEF2A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CADC7-CB19-4251-BA19-83E2AD9DF8B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0A35A-06F0-43C2-BF3D-219B5902BD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3EAAC-8AE9-4E91-B1CC-C440C2ECFD6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48563-E526-4341-9124-9238EBDFC2A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CF6C9-9FC1-4438-8F25-54E111E9385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3A279-CF7E-41AF-94A8-41EF4EF9AC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25F62-73C2-4566-9EB0-D5CCE9AECEA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E958B-9668-4236-8FC9-9FAE6230D68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8B405-3346-47D4-9364-2A4847D7926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F87D1-17D9-478C-B3E2-88832A18B0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C8EC0-9AA4-4F14-A5B9-77C34B27D2D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760-817B-4959-9074-DB6C8775697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75D50-4BD0-47B3-B6F6-CC363F17B08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257F1-2807-4059-8BFA-784B0875CF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D65F9-764B-4656-8433-F7A2AADA3CB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C8FB3-1F3C-4DC0-89BE-7A5FB11CFA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358FD-70C0-4BF1-83D0-9D1A1D5C46D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D4825-1F59-4269-A46A-90BFFA1E1D3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D4EDE-6607-4177-86F0-0F6794282E1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EA990-C8A1-49E2-A6C8-4B56C2E27C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F9DAC-104B-456C-926F-F62F8B23507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9735E-A5FE-45F1-91B7-A2710528BD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87089-1E8B-4024-BCCB-3729C698FA1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53077-68B9-4CEE-B7F8-DDE25C3622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BBEE3-C084-4600-97FE-22FC250AB7D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6C91F-485E-4AFC-ACE1-A54A733962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00FF0-FDB0-4A86-93C6-74E0E8D6BD2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430B6-3BEF-4AAD-A8C2-084AA874C6A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B909-DBD7-4711-A760-965C8A24D17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EE2A4-0FB3-4B74-BFAC-FEE44781E62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0D3AA-39AB-433A-8378-5E06A77596A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D13EC-3404-47F5-9DFB-060A528F80E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40FBA-DB9F-4AF3-B972-8AECA85A494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29C43-C765-4F44-818C-F94DE8F9B5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4A232-2462-4CDA-9054-142083F6E98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19BEF-AA09-4A93-B26D-8D145D1B4A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2EB04-EDA1-4EA1-B508-376EADF4D7F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92956-04F3-446A-AB2E-2EA6191EF0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48234-D696-4B84-B07E-DB5CEDB61F2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F3E92-B754-4111-8AFC-E864165C7B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4397D-08B9-43F5-B87E-B2D0BBE5CB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88F81-73D9-478E-B846-7BB859F2534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DE58B-C7AB-45ED-A07D-0765725F467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1EBD7-481A-4C2F-A1B7-96B6B7A9FF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EB79E-0D2C-40F9-A656-6121F1A76F5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4EFC8-5669-4F8C-A120-A1D02F76B4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B64E6-E9A8-420A-B120-97BCA9DABC2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6CC2E-77DC-44AC-A255-5D7B364DCC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31E31-EC7F-4AD0-A583-299154D05EE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1C210-6F6A-46F9-9E36-1559A79ACAB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FEAFD-0FFC-48CD-A5B9-2428000C0391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F0AC4-9691-4D74-9864-2CA20BE48F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40CD3-6EA5-4706-8F7B-7778CBE7359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199F8-3ED8-4600-B216-F56552A6F9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650D6-7D33-412E-9E11-41EA247AEE0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DF4ED-DFBE-4FB5-B344-FD89662038F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32057-8789-4EE1-9463-1D329CAA94A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D6FAF-EAED-4AFB-AAD6-291AEC6F897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429E1-2665-4DED-919E-B645410A9B8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49B8E-2CD9-4FB2-A54F-BD77F5D6E9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16A53-14A9-4AD8-ABE9-0E4221EDA66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8F911-0FDD-40EA-9D4E-1A881841DB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CDC4E-64E1-400D-88D6-3D372B89070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245E7-AC0F-47D4-BFD6-102550873D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B3673-6482-4D0E-9CF3-8D183D28FC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4509F-1B7A-43CB-90A1-722BC2E84A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1505F-0D65-476E-9522-F46BB69DBA8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B52C2-DE87-4554-BA45-CC726F776E4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EBCBD-12C5-41D0-A235-7ADFDF334AF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5AFCE-16E7-4905-9E8E-6D257E1404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0CBF6-7798-48DF-AA9D-A9B3E35B14D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FBE6B-7E55-4E11-B563-87716597D1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59CF6-D285-4C56-B203-97E9E57F592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1DAB8-8AC9-477B-B339-F181D24CC9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533D6-9066-42B6-BE10-18F6BEE99D4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EB9B-8E1F-4895-8AF6-CEBA78432DA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ECD5C-3B0F-4A36-A626-78CA14B7CEB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FA105-DDDD-45E0-9D50-E477530BE34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94948-5C4E-4B71-BF4E-A01579A312B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D8F45-40BF-4C61-AFE2-2A482EBF5F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F59BF-F0E6-4303-885D-02466B53E9F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ED6D8-D442-4937-A955-F9067B3244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82A91-1F78-44AF-BAB7-EB9BB7AB5C0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42F79-F046-4944-866E-0BDE4FBBECB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A46ED-0156-402E-A776-26BD85251AD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D6394-4292-46F9-8292-DE835A7C535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E1B37-79DB-417B-813C-9F80BB77951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556CE-DA6F-4451-ABDF-716F60D1E6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C4D16-0C4C-4B9F-8386-A775F32E8E1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0F9AC-D3C3-4E15-B4B0-1F968E3B5C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71D54-50DA-40C3-8457-803C496458B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EA912-B57C-4F20-8AC0-6C879875E5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9EB85-6B45-48BF-80D1-DE4D052393D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5B674-2D89-4E8B-8D77-27E6CEBAB1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F32F0-1F0D-44A5-88C3-4CD4787F00B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8360A-4685-46AF-9381-247957DC48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346A7-EBCE-4EE5-A32C-4B5507A38B2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24000-B3E3-4E83-BD45-3A83340FD4C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708B2-CE2F-4F43-9D7F-84EE6D7B6E9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0E070-3A20-494D-AC64-FA1AEDB1C2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DE4E4-DD95-44D8-AF36-19194FF74D8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D7BE7-4080-425D-9967-30015D1E331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DAB44-BBAE-452C-8005-8EAE64451E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2375E-D164-471F-908F-9B3E72C0EDA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D7071-099C-4885-B1FB-3EE3D3AD3DB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E3B11-E9B3-4758-9BE4-BAC7630A42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FD101-F480-4829-B6FF-BD7FD35A625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C3142-5F6E-44DB-9737-0C24A63364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2B5F2-6EA2-4CE0-9010-2CD87FFAF4C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F8B30-561E-4787-AB23-9039C9BD4C3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EE1DF-E02B-43AB-BC14-5F771D46D38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A0C2D-3AB4-4C01-8A11-3A26F54A38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02C6F-51C3-411D-8E9A-492B2671128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D87B3-B140-4D91-A421-2BD34D7A6D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2FE36-A60E-4ABF-8B73-D1BCF3BFF64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17A12-25B6-455C-B004-A20442C5B8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2BCA2-1FAE-4518-B3E4-FF18479224E1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76184-7A59-4936-8BC2-534D2F639A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EC83E-E70A-486A-B369-97EBAD65F05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160D2-3E48-4FF1-BEEC-25106B7232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BC8BA-8E47-4702-BAF1-F5743453996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CE031-06AC-4D64-852D-CB89552381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BEC1C-AA39-40C7-8867-81E7CDD1E85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5E7A2-BFE6-49A9-AFCC-5FD958D679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1E862-CC65-4C90-8748-C2F90E18002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311A1-C4D8-46B0-9263-9B6BB68A24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4379C-60EC-481B-8697-2F2A5F1D42D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5C057-015A-43CE-826B-FC3DF2A4EF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97270-8E18-4F4B-8E0A-85F6DA8DE28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C78A2-E54E-4D20-8929-EF99DBABB5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7A436-8273-419E-9770-62C0F304EA5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E6552-ABB1-478F-9903-EE21D29D080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B3735-38AE-4860-8B95-2BACC9A48F1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88515-A3EA-426D-8B97-9DD189415D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90F62-C0C0-4E12-A68D-7E36F55D628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90D5E-A976-434A-98A5-6081A2A156A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AA39E-477B-429D-A3FD-E2B6D171721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13F1C-FC53-4CCA-B2EA-C3280F3FB4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D3B51-4598-4099-BEE2-A9A61AF28C5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53BA8-5480-4F5A-B231-BE14D353051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E5AEF-2B17-4AB1-9545-F21CCE35E7B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E50F8-70F4-415A-B7D0-6D042C977CF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E0D5F-FEE4-4389-9CE2-0BEDFF1811A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04979-ABD1-4D21-8D4D-B6A8FA9187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FDE8D-AE85-4AF7-A910-D772922764B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36E1E-1F0F-4AA4-B475-1DA8762CF1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A42C6-2967-4F5E-91CD-5B0937D386C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5E665-4892-495A-90C8-4C97238307C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8A874-AB96-4347-B838-DB55245236F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B30B1-E757-43C7-B0E5-B021146304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48858-A869-4661-BA70-C67CE2C9B93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F8D7F-5610-43B2-B09B-A2524CB86D3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3" Type="http://schemas.openxmlformats.org/officeDocument/2006/relationships/theme" Target="../theme/theme10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3" Type="http://schemas.openxmlformats.org/officeDocument/2006/relationships/theme" Target="../theme/theme1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3" Type="http://schemas.openxmlformats.org/officeDocument/2006/relationships/theme" Target="../theme/theme1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3" Type="http://schemas.openxmlformats.org/officeDocument/2006/relationships/theme" Target="../theme/theme1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2" Type="http://schemas.openxmlformats.org/officeDocument/2006/relationships/theme" Target="../theme/theme14.xml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3" Type="http://schemas.openxmlformats.org/officeDocument/2006/relationships/theme" Target="../theme/theme6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3" Type="http://schemas.openxmlformats.org/officeDocument/2006/relationships/theme" Target="../theme/theme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3" Type="http://schemas.openxmlformats.org/officeDocument/2006/relationships/theme" Target="../theme/theme8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3" Type="http://schemas.openxmlformats.org/officeDocument/2006/relationships/theme" Target="../theme/theme9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333B36DB-2980-47C4-838B-02E3D3B04ED2}" type="datetimeFigureOut">
              <a:rPr lang="zh-CN" altLang="en-US"/>
            </a:fld>
            <a:endParaRPr lang="zh-CN" altLang="en-US"/>
          </a:p>
        </p:txBody>
      </p:sp>
      <p:sp>
        <p:nvSpPr>
          <p:cNvPr id="10244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5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Char char="•"/>
              <a:defRPr smtClean="0"/>
            </a:lvl1pPr>
          </a:lstStyle>
          <a:p>
            <a:pPr>
              <a:defRPr/>
            </a:pPr>
            <a:fld id="{0ADFA986-38B6-4B1C-8CF1-2383AD235E9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DA00D40-95BF-4F94-BF93-60C1D0348B71}" type="datetimeFigureOut">
              <a:rPr lang="zh-CN" altLang="en-US"/>
            </a:fld>
            <a:endParaRPr lang="zh-CN" altLang="en-US"/>
          </a:p>
        </p:txBody>
      </p:sp>
      <p:sp>
        <p:nvSpPr>
          <p:cNvPr id="1126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Char char="•"/>
              <a:defRPr smtClean="0"/>
            </a:lvl1pPr>
          </a:lstStyle>
          <a:p>
            <a:pPr>
              <a:defRPr/>
            </a:pPr>
            <a:fld id="{F5FA6999-2AEB-4DB6-909D-618A3CB774C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6CDCC5D9-47A2-4D12-A885-B22C0F6A7CB0}" type="datetimeFigureOut">
              <a:rPr lang="zh-CN" altLang="en-US"/>
            </a:fld>
            <a:endParaRPr lang="zh-CN" altLang="en-US"/>
          </a:p>
        </p:txBody>
      </p:sp>
      <p:sp>
        <p:nvSpPr>
          <p:cNvPr id="1229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Char char="•"/>
              <a:defRPr smtClean="0"/>
            </a:lvl1pPr>
          </a:lstStyle>
          <a:p>
            <a:pPr>
              <a:defRPr/>
            </a:pPr>
            <a:fld id="{B2E10039-BCA0-4AAA-A5E2-DFAF3228B1C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D099804-1E11-418A-BC36-17A5D4300039}" type="datetimeFigureOut">
              <a:rPr lang="zh-CN" altLang="en-US"/>
            </a:fld>
            <a:endParaRPr lang="zh-CN" altLang="en-US"/>
          </a:p>
        </p:txBody>
      </p:sp>
      <p:sp>
        <p:nvSpPr>
          <p:cNvPr id="1331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Char char="•"/>
              <a:defRPr smtClean="0"/>
            </a:lvl1pPr>
          </a:lstStyle>
          <a:p>
            <a:pPr>
              <a:defRPr/>
            </a:pPr>
            <a:fld id="{B289A5FD-07D5-4B68-9278-CA97E3D407A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94D4E44-9D65-460F-ABCA-0976CFE91AEB}" type="datetimeFigureOut">
              <a:rPr lang="zh-CN" altLang="en-US"/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Char char="•"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96B1446-CC3B-4D24-A9C3-5029BD1E094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A14E9DD2-1929-41BF-8083-4AFE4E6A5658}" type="datetimeFigureOut">
              <a:rPr lang="zh-CN" altLang="en-US"/>
            </a:fld>
            <a:endParaRPr lang="zh-CN" altLang="en-US"/>
          </a:p>
        </p:txBody>
      </p:sp>
      <p:sp>
        <p:nvSpPr>
          <p:cNvPr id="307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Char char="•"/>
              <a:defRPr smtClean="0"/>
            </a:lvl1pPr>
          </a:lstStyle>
          <a:p>
            <a:pPr>
              <a:defRPr/>
            </a:pPr>
            <a:fld id="{EE8A346B-2F19-4AAB-AF45-16DF516F126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AD45A93D-C0B5-4DFC-8FC2-CFFA4C529B03}" type="datetimeFigureOut">
              <a:rPr lang="zh-CN" altLang="en-US"/>
            </a:fld>
            <a:endParaRPr lang="zh-CN" altLang="en-US"/>
          </a:p>
        </p:txBody>
      </p:sp>
      <p:sp>
        <p:nvSpPr>
          <p:cNvPr id="410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Char char="•"/>
              <a:defRPr smtClean="0"/>
            </a:lvl1pPr>
          </a:lstStyle>
          <a:p>
            <a:pPr>
              <a:defRPr/>
            </a:pPr>
            <a:fld id="{593E064C-18D2-43EF-97EE-02D404C3B3A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A0AF90B8-7604-444E-BCE1-6079732538D3}" type="datetimeFigureOut">
              <a:rPr lang="zh-CN" altLang="en-US"/>
            </a:fld>
            <a:endParaRPr lang="zh-CN" altLang="en-US"/>
          </a:p>
        </p:txBody>
      </p:sp>
      <p:sp>
        <p:nvSpPr>
          <p:cNvPr id="5124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Char char="•"/>
              <a:defRPr smtClean="0"/>
            </a:lvl1pPr>
          </a:lstStyle>
          <a:p>
            <a:pPr>
              <a:defRPr/>
            </a:pPr>
            <a:fld id="{1F50C41F-8BF1-4572-852D-CF81C4FB3BE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96BC446-850A-44C4-AB51-A22ED75C00D0}" type="datetimeFigureOut">
              <a:rPr lang="zh-CN" altLang="en-US"/>
            </a:fld>
            <a:endParaRPr lang="zh-CN" altLang="en-US"/>
          </a:p>
        </p:txBody>
      </p:sp>
      <p:sp>
        <p:nvSpPr>
          <p:cNvPr id="614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Char char="•"/>
              <a:defRPr smtClean="0"/>
            </a:lvl1pPr>
          </a:lstStyle>
          <a:p>
            <a:pPr>
              <a:defRPr/>
            </a:pPr>
            <a:fld id="{266A7CC2-52B0-42A0-B38D-ADB1028C651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89480A92-96C7-4F31-A885-65D9805CF7BB}" type="datetimeFigureOut">
              <a:rPr lang="zh-CN" altLang="en-US"/>
            </a:fld>
            <a:endParaRPr lang="zh-CN" altLang="en-US"/>
          </a:p>
        </p:txBody>
      </p:sp>
      <p:sp>
        <p:nvSpPr>
          <p:cNvPr id="7172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Char char="•"/>
              <a:defRPr smtClean="0"/>
            </a:lvl1pPr>
          </a:lstStyle>
          <a:p>
            <a:pPr>
              <a:defRPr/>
            </a:pPr>
            <a:fld id="{93455678-BF7D-49B9-9FA4-CA41D04EECA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06A9FA2-B1ED-4504-A14D-1D6CD69D455F}" type="datetimeFigureOut">
              <a:rPr lang="zh-CN" altLang="en-US"/>
            </a:fld>
            <a:endParaRPr lang="zh-CN" altLang="en-US"/>
          </a:p>
        </p:txBody>
      </p:sp>
      <p:sp>
        <p:nvSpPr>
          <p:cNvPr id="8196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7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Char char="•"/>
              <a:defRPr smtClean="0"/>
            </a:lvl1pPr>
          </a:lstStyle>
          <a:p>
            <a:pPr>
              <a:defRPr/>
            </a:pPr>
            <a:fld id="{F440B277-E055-4A41-97A4-F9498A3C2C2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36555B82-1884-429B-B0C8-42AB1AAFC1E8}" type="datetimeFigureOut">
              <a:rPr lang="zh-CN" altLang="en-US"/>
            </a:fld>
            <a:endParaRPr lang="zh-CN" altLang="en-US"/>
          </a:p>
        </p:txBody>
      </p:sp>
      <p:sp>
        <p:nvSpPr>
          <p:cNvPr id="9220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1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Char char="•"/>
              <a:defRPr smtClean="0"/>
            </a:lvl1pPr>
          </a:lstStyle>
          <a:p>
            <a:pPr>
              <a:defRPr/>
            </a:pPr>
            <a:fld id="{4B2B7FC3-3308-43A6-8EBA-AA9EF75846F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5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5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5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5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5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5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5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5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5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50.xml"/><Relationship Id="rId2" Type="http://schemas.openxmlformats.org/officeDocument/2006/relationships/image" Target="../media/image18.png"/><Relationship Id="rId1" Type="http://schemas.openxmlformats.org/officeDocument/2006/relationships/hyperlink" Target="http://www.pptbz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5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任意多边形 7"/>
          <p:cNvSpPr>
            <a:spLocks noChangeArrowheads="1"/>
          </p:cNvSpPr>
          <p:nvPr/>
        </p:nvSpPr>
        <p:spPr bwMode="auto">
          <a:xfrm>
            <a:off x="0" y="1855788"/>
            <a:ext cx="12192000" cy="5002212"/>
          </a:xfrm>
          <a:custGeom>
            <a:avLst/>
            <a:gdLst>
              <a:gd name="T0" fmla="*/ 0 w 12192000"/>
              <a:gd name="T1" fmla="*/ 0 h 5002306"/>
              <a:gd name="T2" fmla="*/ 64750 w 12192000"/>
              <a:gd name="T3" fmla="*/ 0 h 5002306"/>
              <a:gd name="T4" fmla="*/ 70790 w 12192000"/>
              <a:gd name="T5" fmla="*/ 2044 h 5002306"/>
              <a:gd name="T6" fmla="*/ 4533859 w 12192000"/>
              <a:gd name="T7" fmla="*/ 717432 h 5002306"/>
              <a:gd name="T8" fmla="*/ 5215437 w 12192000"/>
              <a:gd name="T9" fmla="*/ 745097 h 5002306"/>
              <a:gd name="T10" fmla="*/ 5226599 w 12192000"/>
              <a:gd name="T11" fmla="*/ 781054 h 5002306"/>
              <a:gd name="T12" fmla="*/ 6279776 w 12192000"/>
              <a:gd name="T13" fmla="*/ 1479121 h 5002306"/>
              <a:gd name="T14" fmla="*/ 7332954 w 12192000"/>
              <a:gd name="T15" fmla="*/ 781054 h 5002306"/>
              <a:gd name="T16" fmla="*/ 7348410 w 12192000"/>
              <a:gd name="T17" fmla="*/ 731265 h 5002306"/>
              <a:gd name="T18" fmla="*/ 7689244 w 12192000"/>
              <a:gd name="T19" fmla="*/ 717432 h 5002306"/>
              <a:gd name="T20" fmla="*/ 12152313 w 12192000"/>
              <a:gd name="T21" fmla="*/ 2044 h 5002306"/>
              <a:gd name="T22" fmla="*/ 12158353 w 12192000"/>
              <a:gd name="T23" fmla="*/ 0 h 5002306"/>
              <a:gd name="T24" fmla="*/ 12192000 w 12192000"/>
              <a:gd name="T25" fmla="*/ 0 h 5002306"/>
              <a:gd name="T26" fmla="*/ 12192000 w 12192000"/>
              <a:gd name="T27" fmla="*/ 5002118 h 5002306"/>
              <a:gd name="T28" fmla="*/ 0 w 12192000"/>
              <a:gd name="T29" fmla="*/ 5002118 h 5002306"/>
              <a:gd name="T30" fmla="*/ 0 w 12192000"/>
              <a:gd name="T31" fmla="*/ 0 h 500230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192000" h="5002306">
                <a:moveTo>
                  <a:pt x="0" y="0"/>
                </a:moveTo>
                <a:lnTo>
                  <a:pt x="64750" y="0"/>
                </a:lnTo>
                <a:lnTo>
                  <a:pt x="70790" y="2044"/>
                </a:lnTo>
                <a:cubicBezTo>
                  <a:pt x="1187555" y="361966"/>
                  <a:pt x="2750228" y="620381"/>
                  <a:pt x="4533859" y="717458"/>
                </a:cubicBezTo>
                <a:lnTo>
                  <a:pt x="5215437" y="745125"/>
                </a:lnTo>
                <a:lnTo>
                  <a:pt x="5226599" y="781084"/>
                </a:lnTo>
                <a:cubicBezTo>
                  <a:pt x="5400116" y="1191324"/>
                  <a:pt x="5806331" y="1479177"/>
                  <a:pt x="6279776" y="1479177"/>
                </a:cubicBezTo>
                <a:cubicBezTo>
                  <a:pt x="6753222" y="1479177"/>
                  <a:pt x="7159437" y="1191324"/>
                  <a:pt x="7332954" y="781084"/>
                </a:cubicBezTo>
                <a:lnTo>
                  <a:pt x="7348410" y="731293"/>
                </a:lnTo>
                <a:lnTo>
                  <a:pt x="7689244" y="717458"/>
                </a:lnTo>
                <a:cubicBezTo>
                  <a:pt x="9472875" y="620381"/>
                  <a:pt x="11035548" y="361966"/>
                  <a:pt x="12152313" y="2044"/>
                </a:cubicBezTo>
                <a:lnTo>
                  <a:pt x="12158353" y="0"/>
                </a:lnTo>
                <a:lnTo>
                  <a:pt x="12192000" y="0"/>
                </a:lnTo>
                <a:lnTo>
                  <a:pt x="12192000" y="5002306"/>
                </a:lnTo>
                <a:lnTo>
                  <a:pt x="0" y="500230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8675" name="椭圆 3"/>
          <p:cNvGrpSpPr/>
          <p:nvPr/>
        </p:nvGrpSpPr>
        <p:grpSpPr bwMode="auto">
          <a:xfrm>
            <a:off x="5194300" y="1152525"/>
            <a:ext cx="2193925" cy="2193925"/>
            <a:chOff x="0" y="0"/>
            <a:chExt cx="1382" cy="1382"/>
          </a:xfrm>
        </p:grpSpPr>
        <p:pic>
          <p:nvPicPr>
            <p:cNvPr id="28683" name="椭圆 3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82" cy="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4" name="Text Box 5"/>
            <p:cNvSpPr txBox="1">
              <a:spLocks noChangeArrowheads="1"/>
            </p:cNvSpPr>
            <p:nvPr/>
          </p:nvSpPr>
          <p:spPr bwMode="auto">
            <a:xfrm>
              <a:off x="227" y="203"/>
              <a:ext cx="928" cy="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8676" name="文本框 8"/>
          <p:cNvSpPr txBox="1">
            <a:spLocks noChangeArrowheads="1"/>
          </p:cNvSpPr>
          <p:nvPr/>
        </p:nvSpPr>
        <p:spPr bwMode="auto">
          <a:xfrm>
            <a:off x="1560513" y="3413125"/>
            <a:ext cx="9461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在这里输入毕业答辩的论文题目</a:t>
            </a:r>
            <a:endParaRPr lang="zh-CN" altLang="en-US" sz="480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7" name="文本框 9"/>
          <p:cNvSpPr txBox="1">
            <a:spLocks noChangeArrowheads="1"/>
          </p:cNvSpPr>
          <p:nvPr/>
        </p:nvSpPr>
        <p:spPr bwMode="auto">
          <a:xfrm>
            <a:off x="4070350" y="4192588"/>
            <a:ext cx="43672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在这里输入论文的副标题</a:t>
            </a:r>
            <a:endParaRPr lang="zh-CN" altLang="en-US" sz="280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8" name="文本框 10"/>
          <p:cNvSpPr txBox="1">
            <a:spLocks noChangeArrowheads="1"/>
          </p:cNvSpPr>
          <p:nvPr/>
        </p:nvSpPr>
        <p:spPr bwMode="auto">
          <a:xfrm>
            <a:off x="5248275" y="4886325"/>
            <a:ext cx="2727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endParaRPr lang="zh-CN" altLang="en-US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9" name="文本框 12"/>
          <p:cNvSpPr txBox="1">
            <a:spLocks noChangeArrowheads="1"/>
          </p:cNvSpPr>
          <p:nvPr/>
        </p:nvSpPr>
        <p:spPr bwMode="auto">
          <a:xfrm>
            <a:off x="5175250" y="5200650"/>
            <a:ext cx="2249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院系</a:t>
            </a:r>
            <a:r>
              <a:rPr lang="en-US" altLang="zh-CN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 指导老师</a:t>
            </a:r>
            <a:endParaRPr lang="zh-CN" altLang="en-US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680" name="直接连接符 15"/>
          <p:cNvCxnSpPr>
            <a:cxnSpLocks noChangeShapeType="1"/>
          </p:cNvCxnSpPr>
          <p:nvPr/>
        </p:nvCxnSpPr>
        <p:spPr bwMode="auto">
          <a:xfrm>
            <a:off x="8437563" y="4454525"/>
            <a:ext cx="1079500" cy="0"/>
          </a:xfrm>
          <a:prstGeom prst="line">
            <a:avLst/>
          </a:prstGeom>
          <a:noFill/>
          <a:ln w="6350">
            <a:solidFill>
              <a:srgbClr val="4575A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1" name="直接连接符 16"/>
          <p:cNvCxnSpPr>
            <a:cxnSpLocks noChangeShapeType="1"/>
          </p:cNvCxnSpPr>
          <p:nvPr/>
        </p:nvCxnSpPr>
        <p:spPr bwMode="auto">
          <a:xfrm>
            <a:off x="2990850" y="4454525"/>
            <a:ext cx="1079500" cy="0"/>
          </a:xfrm>
          <a:prstGeom prst="line">
            <a:avLst/>
          </a:prstGeom>
          <a:noFill/>
          <a:ln w="6350">
            <a:solidFill>
              <a:srgbClr val="4575A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2" name="文本框 17"/>
          <p:cNvSpPr txBox="1">
            <a:spLocks noChangeArrowheads="1"/>
          </p:cNvSpPr>
          <p:nvPr/>
        </p:nvSpPr>
        <p:spPr bwMode="auto">
          <a:xfrm>
            <a:off x="5434013" y="1855788"/>
            <a:ext cx="171291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rgbClr val="003F78"/>
                </a:solidFill>
              </a:rPr>
              <a:t>LOGO</a:t>
            </a:r>
            <a:endParaRPr lang="zh-CN" altLang="en-US" sz="4400">
              <a:solidFill>
                <a:srgbClr val="003F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椭圆 2"/>
          <p:cNvSpPr>
            <a:spLocks noChangeArrowheads="1"/>
          </p:cNvSpPr>
          <p:nvPr/>
        </p:nvSpPr>
        <p:spPr bwMode="auto">
          <a:xfrm>
            <a:off x="3878263" y="2698750"/>
            <a:ext cx="1365250" cy="13668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891" name="同心圆 3"/>
          <p:cNvSpPr>
            <a:spLocks noChangeArrowheads="1"/>
          </p:cNvSpPr>
          <p:nvPr/>
        </p:nvSpPr>
        <p:spPr bwMode="auto">
          <a:xfrm>
            <a:off x="3708400" y="2508250"/>
            <a:ext cx="1720850" cy="1720850"/>
          </a:xfrm>
          <a:custGeom>
            <a:avLst/>
            <a:gdLst>
              <a:gd name="T0" fmla="*/ 0 w 1720850"/>
              <a:gd name="T1" fmla="*/ 860425 h 1720850"/>
              <a:gd name="T2" fmla="*/ 860425 w 1720850"/>
              <a:gd name="T3" fmla="*/ 0 h 1720850"/>
              <a:gd name="T4" fmla="*/ 1720850 w 1720850"/>
              <a:gd name="T5" fmla="*/ 860425 h 1720850"/>
              <a:gd name="T6" fmla="*/ 860425 w 1720850"/>
              <a:gd name="T7" fmla="*/ 1720850 h 1720850"/>
              <a:gd name="T8" fmla="*/ 0 w 1720850"/>
              <a:gd name="T9" fmla="*/ 860425 h 1720850"/>
              <a:gd name="T10" fmla="*/ 36826 w 1720850"/>
              <a:gd name="T11" fmla="*/ 860425 h 1720850"/>
              <a:gd name="T12" fmla="*/ 860425 w 1720850"/>
              <a:gd name="T13" fmla="*/ 1684024 h 1720850"/>
              <a:gd name="T14" fmla="*/ 1684024 w 1720850"/>
              <a:gd name="T15" fmla="*/ 860425 h 1720850"/>
              <a:gd name="T16" fmla="*/ 860425 w 1720850"/>
              <a:gd name="T17" fmla="*/ 36826 h 1720850"/>
              <a:gd name="T18" fmla="*/ 36826 w 1720850"/>
              <a:gd name="T19" fmla="*/ 860425 h 17208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20850" h="1720850">
                <a:moveTo>
                  <a:pt x="0" y="860425"/>
                </a:moveTo>
                <a:cubicBezTo>
                  <a:pt x="0" y="385225"/>
                  <a:pt x="385225" y="0"/>
                  <a:pt x="860425" y="0"/>
                </a:cubicBezTo>
                <a:cubicBezTo>
                  <a:pt x="1335625" y="0"/>
                  <a:pt x="1720850" y="385225"/>
                  <a:pt x="1720850" y="860425"/>
                </a:cubicBezTo>
                <a:cubicBezTo>
                  <a:pt x="1720850" y="1335625"/>
                  <a:pt x="1335625" y="1720850"/>
                  <a:pt x="860425" y="1720850"/>
                </a:cubicBezTo>
                <a:cubicBezTo>
                  <a:pt x="385225" y="1720850"/>
                  <a:pt x="0" y="1335625"/>
                  <a:pt x="0" y="860425"/>
                </a:cubicBezTo>
                <a:close/>
                <a:moveTo>
                  <a:pt x="36826" y="860425"/>
                </a:moveTo>
                <a:cubicBezTo>
                  <a:pt x="36826" y="1315286"/>
                  <a:pt x="405564" y="1684024"/>
                  <a:pt x="860425" y="1684024"/>
                </a:cubicBezTo>
                <a:cubicBezTo>
                  <a:pt x="1315286" y="1684024"/>
                  <a:pt x="1684024" y="1315286"/>
                  <a:pt x="1684024" y="860425"/>
                </a:cubicBezTo>
                <a:cubicBezTo>
                  <a:pt x="1684024" y="405564"/>
                  <a:pt x="1315286" y="36826"/>
                  <a:pt x="860425" y="36826"/>
                </a:cubicBezTo>
                <a:cubicBezTo>
                  <a:pt x="405564" y="36826"/>
                  <a:pt x="36826" y="405564"/>
                  <a:pt x="36826" y="860425"/>
                </a:cubicBezTo>
                <a:close/>
              </a:path>
            </a:pathLst>
          </a:custGeom>
          <a:solidFill>
            <a:schemeClr val="bg1">
              <a:alpha val="3215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2" name="椭圆 4"/>
          <p:cNvSpPr>
            <a:spLocks noChangeArrowheads="1"/>
          </p:cNvSpPr>
          <p:nvPr/>
        </p:nvSpPr>
        <p:spPr bwMode="auto">
          <a:xfrm>
            <a:off x="1636713" y="2363788"/>
            <a:ext cx="669925" cy="6683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893" name="同心圆 5"/>
          <p:cNvSpPr>
            <a:spLocks noChangeArrowheads="1"/>
          </p:cNvSpPr>
          <p:nvPr/>
        </p:nvSpPr>
        <p:spPr bwMode="auto">
          <a:xfrm>
            <a:off x="1533525" y="2259013"/>
            <a:ext cx="885825" cy="887412"/>
          </a:xfrm>
          <a:custGeom>
            <a:avLst/>
            <a:gdLst>
              <a:gd name="T0" fmla="*/ 0 w 885825"/>
              <a:gd name="T1" fmla="*/ 443706 h 887412"/>
              <a:gd name="T2" fmla="*/ 442913 w 885825"/>
              <a:gd name="T3" fmla="*/ 0 h 887412"/>
              <a:gd name="T4" fmla="*/ 885826 w 885825"/>
              <a:gd name="T5" fmla="*/ 443706 h 887412"/>
              <a:gd name="T6" fmla="*/ 442913 w 885825"/>
              <a:gd name="T7" fmla="*/ 887412 h 887412"/>
              <a:gd name="T8" fmla="*/ 0 w 885825"/>
              <a:gd name="T9" fmla="*/ 443706 h 887412"/>
              <a:gd name="T10" fmla="*/ 18957 w 885825"/>
              <a:gd name="T11" fmla="*/ 443706 h 887412"/>
              <a:gd name="T12" fmla="*/ 442913 w 885825"/>
              <a:gd name="T13" fmla="*/ 868455 h 887412"/>
              <a:gd name="T14" fmla="*/ 866869 w 885825"/>
              <a:gd name="T15" fmla="*/ 443706 h 887412"/>
              <a:gd name="T16" fmla="*/ 442913 w 885825"/>
              <a:gd name="T17" fmla="*/ 18957 h 887412"/>
              <a:gd name="T18" fmla="*/ 18957 w 885825"/>
              <a:gd name="T19" fmla="*/ 443706 h 8874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85825" h="887412">
                <a:moveTo>
                  <a:pt x="0" y="443706"/>
                </a:moveTo>
                <a:cubicBezTo>
                  <a:pt x="0" y="198654"/>
                  <a:pt x="198299" y="0"/>
                  <a:pt x="442913" y="0"/>
                </a:cubicBezTo>
                <a:cubicBezTo>
                  <a:pt x="687527" y="0"/>
                  <a:pt x="885826" y="198654"/>
                  <a:pt x="885826" y="443706"/>
                </a:cubicBezTo>
                <a:cubicBezTo>
                  <a:pt x="885826" y="688758"/>
                  <a:pt x="687527" y="887412"/>
                  <a:pt x="442913" y="887412"/>
                </a:cubicBezTo>
                <a:cubicBezTo>
                  <a:pt x="198299" y="887412"/>
                  <a:pt x="0" y="688758"/>
                  <a:pt x="0" y="443706"/>
                </a:cubicBezTo>
                <a:close/>
                <a:moveTo>
                  <a:pt x="18957" y="443706"/>
                </a:moveTo>
                <a:cubicBezTo>
                  <a:pt x="18957" y="678288"/>
                  <a:pt x="208769" y="868455"/>
                  <a:pt x="442913" y="868455"/>
                </a:cubicBezTo>
                <a:cubicBezTo>
                  <a:pt x="677057" y="868455"/>
                  <a:pt x="866869" y="678288"/>
                  <a:pt x="866869" y="443706"/>
                </a:cubicBezTo>
                <a:cubicBezTo>
                  <a:pt x="866869" y="209124"/>
                  <a:pt x="677057" y="18957"/>
                  <a:pt x="442913" y="18957"/>
                </a:cubicBezTo>
                <a:cubicBezTo>
                  <a:pt x="208769" y="18957"/>
                  <a:pt x="18957" y="209124"/>
                  <a:pt x="18957" y="443706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31998"/>
                </a:srgbClr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4" name="空心弧 7"/>
          <p:cNvSpPr>
            <a:spLocks noChangeArrowheads="1"/>
          </p:cNvSpPr>
          <p:nvPr/>
        </p:nvSpPr>
        <p:spPr bwMode="auto">
          <a:xfrm rot="-5819678">
            <a:off x="1552575" y="2330450"/>
            <a:ext cx="817563" cy="817563"/>
          </a:xfrm>
          <a:custGeom>
            <a:avLst/>
            <a:gdLst>
              <a:gd name="T0" fmla="*/ 0 w 817563"/>
              <a:gd name="T1" fmla="*/ 408782 h 817563"/>
              <a:gd name="T2" fmla="*/ 224729 w 817563"/>
              <a:gd name="T3" fmla="*/ 43779 h 817563"/>
              <a:gd name="T4" fmla="*/ 234660 w 817563"/>
              <a:gd name="T5" fmla="*/ 63474 h 817563"/>
              <a:gd name="T6" fmla="*/ 22058 w 817563"/>
              <a:gd name="T7" fmla="*/ 408781 h 817563"/>
              <a:gd name="T8" fmla="*/ 0 w 817563"/>
              <a:gd name="T9" fmla="*/ 408782 h 8175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7563" h="817563">
                <a:moveTo>
                  <a:pt x="0" y="408782"/>
                </a:moveTo>
                <a:cubicBezTo>
                  <a:pt x="0" y="254447"/>
                  <a:pt x="86922" y="113268"/>
                  <a:pt x="224729" y="43779"/>
                </a:cubicBezTo>
                <a:lnTo>
                  <a:pt x="234660" y="63474"/>
                </a:lnTo>
                <a:cubicBezTo>
                  <a:pt x="104289" y="129213"/>
                  <a:pt x="22058" y="262774"/>
                  <a:pt x="22058" y="408781"/>
                </a:cubicBezTo>
                <a:lnTo>
                  <a:pt x="0" y="408782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5" name="组合 11"/>
          <p:cNvGrpSpPr/>
          <p:nvPr/>
        </p:nvGrpSpPr>
        <p:grpSpPr bwMode="auto">
          <a:xfrm rot="-3864983">
            <a:off x="6171407" y="4752181"/>
            <a:ext cx="585788" cy="587375"/>
            <a:chOff x="0" y="0"/>
            <a:chExt cx="886152" cy="888192"/>
          </a:xfrm>
        </p:grpSpPr>
        <p:sp>
          <p:nvSpPr>
            <p:cNvPr id="37951" name="椭圆 8"/>
            <p:cNvSpPr>
              <a:spLocks noChangeArrowheads="1"/>
            </p:cNvSpPr>
            <p:nvPr/>
          </p:nvSpPr>
          <p:spPr bwMode="auto">
            <a:xfrm>
              <a:off x="104437" y="101646"/>
              <a:ext cx="670019" cy="66974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52" name="同心圆 9"/>
            <p:cNvSpPr>
              <a:spLocks noChangeArrowheads="1"/>
            </p:cNvSpPr>
            <p:nvPr/>
          </p:nvSpPr>
          <p:spPr bwMode="auto">
            <a:xfrm>
              <a:off x="-519" y="117"/>
              <a:ext cx="886152" cy="885792"/>
            </a:xfrm>
            <a:custGeom>
              <a:avLst/>
              <a:gdLst>
                <a:gd name="T0" fmla="*/ 0 w 886152"/>
                <a:gd name="T1" fmla="*/ 442896 h 885792"/>
                <a:gd name="T2" fmla="*/ 443076 w 886152"/>
                <a:gd name="T3" fmla="*/ 0 h 885792"/>
                <a:gd name="T4" fmla="*/ 886152 w 886152"/>
                <a:gd name="T5" fmla="*/ 442896 h 885792"/>
                <a:gd name="T6" fmla="*/ 443076 w 886152"/>
                <a:gd name="T7" fmla="*/ 885792 h 885792"/>
                <a:gd name="T8" fmla="*/ 0 w 886152"/>
                <a:gd name="T9" fmla="*/ 442896 h 885792"/>
                <a:gd name="T10" fmla="*/ 18956 w 886152"/>
                <a:gd name="T11" fmla="*/ 442896 h 885792"/>
                <a:gd name="T12" fmla="*/ 443076 w 886152"/>
                <a:gd name="T13" fmla="*/ 866836 h 885792"/>
                <a:gd name="T14" fmla="*/ 867196 w 886152"/>
                <a:gd name="T15" fmla="*/ 442896 h 885792"/>
                <a:gd name="T16" fmla="*/ 443076 w 886152"/>
                <a:gd name="T17" fmla="*/ 18956 h 885792"/>
                <a:gd name="T18" fmla="*/ 18956 w 886152"/>
                <a:gd name="T19" fmla="*/ 442896 h 8857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792">
                  <a:moveTo>
                    <a:pt x="0" y="442896"/>
                  </a:moveTo>
                  <a:cubicBezTo>
                    <a:pt x="0" y="198291"/>
                    <a:pt x="198372" y="0"/>
                    <a:pt x="443076" y="0"/>
                  </a:cubicBezTo>
                  <a:cubicBezTo>
                    <a:pt x="687780" y="0"/>
                    <a:pt x="886152" y="198291"/>
                    <a:pt x="886152" y="442896"/>
                  </a:cubicBezTo>
                  <a:cubicBezTo>
                    <a:pt x="886152" y="687501"/>
                    <a:pt x="687780" y="885792"/>
                    <a:pt x="443076" y="885792"/>
                  </a:cubicBezTo>
                  <a:cubicBezTo>
                    <a:pt x="198372" y="885792"/>
                    <a:pt x="0" y="687501"/>
                    <a:pt x="0" y="442896"/>
                  </a:cubicBezTo>
                  <a:close/>
                  <a:moveTo>
                    <a:pt x="18956" y="442896"/>
                  </a:moveTo>
                  <a:cubicBezTo>
                    <a:pt x="18956" y="677032"/>
                    <a:pt x="208841" y="866836"/>
                    <a:pt x="443076" y="866836"/>
                  </a:cubicBezTo>
                  <a:cubicBezTo>
                    <a:pt x="677311" y="866836"/>
                    <a:pt x="867196" y="677032"/>
                    <a:pt x="867196" y="442896"/>
                  </a:cubicBezTo>
                  <a:cubicBezTo>
                    <a:pt x="867196" y="208760"/>
                    <a:pt x="677311" y="18956"/>
                    <a:pt x="443076" y="18956"/>
                  </a:cubicBezTo>
                  <a:cubicBezTo>
                    <a:pt x="208841" y="18956"/>
                    <a:pt x="18956" y="208760"/>
                    <a:pt x="18956" y="4428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空心弧 10"/>
            <p:cNvSpPr>
              <a:spLocks noChangeArrowheads="1"/>
            </p:cNvSpPr>
            <p:nvPr/>
          </p:nvSpPr>
          <p:spPr bwMode="auto">
            <a:xfrm rot="-5819678">
              <a:off x="18281" y="70449"/>
              <a:ext cx="816176" cy="816509"/>
            </a:xfrm>
            <a:custGeom>
              <a:avLst/>
              <a:gdLst>
                <a:gd name="T0" fmla="*/ 0 w 816176"/>
                <a:gd name="T1" fmla="*/ 408255 h 816509"/>
                <a:gd name="T2" fmla="*/ 224287 w 816176"/>
                <a:gd name="T3" fmla="*/ 43753 h 816509"/>
                <a:gd name="T4" fmla="*/ 234202 w 816176"/>
                <a:gd name="T5" fmla="*/ 63415 h 816509"/>
                <a:gd name="T6" fmla="*/ 22020 w 816176"/>
                <a:gd name="T7" fmla="*/ 408255 h 816509"/>
                <a:gd name="T8" fmla="*/ 0 w 816176"/>
                <a:gd name="T9" fmla="*/ 408255 h 8165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176" h="816509">
                  <a:moveTo>
                    <a:pt x="0" y="408255"/>
                  </a:moveTo>
                  <a:cubicBezTo>
                    <a:pt x="0" y="254143"/>
                    <a:pt x="86748" y="113164"/>
                    <a:pt x="224287" y="43753"/>
                  </a:cubicBezTo>
                  <a:lnTo>
                    <a:pt x="234202" y="63415"/>
                  </a:lnTo>
                  <a:cubicBezTo>
                    <a:pt x="104085" y="129083"/>
                    <a:pt x="22020" y="262456"/>
                    <a:pt x="22020" y="408255"/>
                  </a:cubicBezTo>
                  <a:lnTo>
                    <a:pt x="0" y="40825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6" name="组合 12"/>
          <p:cNvGrpSpPr/>
          <p:nvPr/>
        </p:nvGrpSpPr>
        <p:grpSpPr bwMode="auto">
          <a:xfrm>
            <a:off x="4330700" y="939800"/>
            <a:ext cx="701675" cy="703263"/>
            <a:chOff x="0" y="0"/>
            <a:chExt cx="886152" cy="888192"/>
          </a:xfrm>
        </p:grpSpPr>
        <p:sp>
          <p:nvSpPr>
            <p:cNvPr id="37948" name="椭圆 13"/>
            <p:cNvSpPr>
              <a:spLocks noChangeArrowheads="1"/>
            </p:cNvSpPr>
            <p:nvPr/>
          </p:nvSpPr>
          <p:spPr bwMode="auto">
            <a:xfrm>
              <a:off x="104253" y="104257"/>
              <a:ext cx="669626" cy="66965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9" name="同心圆 14"/>
            <p:cNvSpPr>
              <a:spLocks noChangeArrowheads="1"/>
            </p:cNvSpPr>
            <p:nvPr/>
          </p:nvSpPr>
          <p:spPr bwMode="auto">
            <a:xfrm>
              <a:off x="0" y="0"/>
              <a:ext cx="886152" cy="886186"/>
            </a:xfrm>
            <a:custGeom>
              <a:avLst/>
              <a:gdLst>
                <a:gd name="T0" fmla="*/ 0 w 886152"/>
                <a:gd name="T1" fmla="*/ 443093 h 886186"/>
                <a:gd name="T2" fmla="*/ 443076 w 886152"/>
                <a:gd name="T3" fmla="*/ 0 h 886186"/>
                <a:gd name="T4" fmla="*/ 886152 w 886152"/>
                <a:gd name="T5" fmla="*/ 443093 h 886186"/>
                <a:gd name="T6" fmla="*/ 443076 w 886152"/>
                <a:gd name="T7" fmla="*/ 886186 h 886186"/>
                <a:gd name="T8" fmla="*/ 0 w 886152"/>
                <a:gd name="T9" fmla="*/ 443093 h 886186"/>
                <a:gd name="T10" fmla="*/ 18964 w 886152"/>
                <a:gd name="T11" fmla="*/ 443093 h 886186"/>
                <a:gd name="T12" fmla="*/ 443076 w 886152"/>
                <a:gd name="T13" fmla="*/ 867222 h 886186"/>
                <a:gd name="T14" fmla="*/ 867188 w 886152"/>
                <a:gd name="T15" fmla="*/ 443093 h 886186"/>
                <a:gd name="T16" fmla="*/ 443076 w 886152"/>
                <a:gd name="T17" fmla="*/ 18964 h 886186"/>
                <a:gd name="T18" fmla="*/ 18964 w 886152"/>
                <a:gd name="T19" fmla="*/ 443093 h 8861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6186">
                  <a:moveTo>
                    <a:pt x="0" y="443093"/>
                  </a:moveTo>
                  <a:cubicBezTo>
                    <a:pt x="0" y="198379"/>
                    <a:pt x="198372" y="0"/>
                    <a:pt x="443076" y="0"/>
                  </a:cubicBezTo>
                  <a:cubicBezTo>
                    <a:pt x="687780" y="0"/>
                    <a:pt x="886152" y="198379"/>
                    <a:pt x="886152" y="443093"/>
                  </a:cubicBezTo>
                  <a:cubicBezTo>
                    <a:pt x="886152" y="687807"/>
                    <a:pt x="687780" y="886186"/>
                    <a:pt x="443076" y="886186"/>
                  </a:cubicBezTo>
                  <a:cubicBezTo>
                    <a:pt x="198372" y="886186"/>
                    <a:pt x="0" y="687807"/>
                    <a:pt x="0" y="443093"/>
                  </a:cubicBezTo>
                  <a:close/>
                  <a:moveTo>
                    <a:pt x="18964" y="443093"/>
                  </a:moveTo>
                  <a:cubicBezTo>
                    <a:pt x="18964" y="677333"/>
                    <a:pt x="208845" y="867222"/>
                    <a:pt x="443076" y="867222"/>
                  </a:cubicBezTo>
                  <a:cubicBezTo>
                    <a:pt x="677307" y="867222"/>
                    <a:pt x="867188" y="677333"/>
                    <a:pt x="867188" y="443093"/>
                  </a:cubicBezTo>
                  <a:cubicBezTo>
                    <a:pt x="867188" y="208853"/>
                    <a:pt x="677307" y="18964"/>
                    <a:pt x="443076" y="18964"/>
                  </a:cubicBezTo>
                  <a:cubicBezTo>
                    <a:pt x="208845" y="18964"/>
                    <a:pt x="18964" y="208853"/>
                    <a:pt x="18964" y="4430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空心弧 15"/>
            <p:cNvSpPr>
              <a:spLocks noChangeArrowheads="1"/>
            </p:cNvSpPr>
            <p:nvPr/>
          </p:nvSpPr>
          <p:spPr bwMode="auto">
            <a:xfrm rot="-5819678">
              <a:off x="20033" y="72194"/>
              <a:ext cx="816014" cy="815982"/>
            </a:xfrm>
            <a:custGeom>
              <a:avLst/>
              <a:gdLst>
                <a:gd name="T0" fmla="*/ 0 w 816014"/>
                <a:gd name="T1" fmla="*/ 407991 h 815982"/>
                <a:gd name="T2" fmla="*/ 224309 w 816014"/>
                <a:gd name="T3" fmla="*/ 43691 h 815982"/>
                <a:gd name="T4" fmla="*/ 234221 w 816014"/>
                <a:gd name="T5" fmla="*/ 63349 h 815982"/>
                <a:gd name="T6" fmla="*/ 22015 w 816014"/>
                <a:gd name="T7" fmla="*/ 407991 h 815982"/>
                <a:gd name="T8" fmla="*/ 0 w 816014"/>
                <a:gd name="T9" fmla="*/ 407991 h 8159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14" h="815982">
                  <a:moveTo>
                    <a:pt x="0" y="407991"/>
                  </a:moveTo>
                  <a:cubicBezTo>
                    <a:pt x="0" y="253952"/>
                    <a:pt x="86760" y="113045"/>
                    <a:pt x="224309" y="43691"/>
                  </a:cubicBezTo>
                  <a:lnTo>
                    <a:pt x="234221" y="63349"/>
                  </a:lnTo>
                  <a:cubicBezTo>
                    <a:pt x="104094" y="128960"/>
                    <a:pt x="22015" y="262264"/>
                    <a:pt x="22015" y="407991"/>
                  </a:cubicBezTo>
                  <a:lnTo>
                    <a:pt x="0" y="407991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7" name="组合 16"/>
          <p:cNvGrpSpPr/>
          <p:nvPr/>
        </p:nvGrpSpPr>
        <p:grpSpPr bwMode="auto">
          <a:xfrm>
            <a:off x="3414713" y="4419600"/>
            <a:ext cx="463550" cy="463550"/>
            <a:chOff x="0" y="0"/>
            <a:chExt cx="886152" cy="888192"/>
          </a:xfrm>
        </p:grpSpPr>
        <p:sp>
          <p:nvSpPr>
            <p:cNvPr id="37945" name="椭圆 17"/>
            <p:cNvSpPr>
              <a:spLocks noChangeArrowheads="1"/>
            </p:cNvSpPr>
            <p:nvPr/>
          </p:nvSpPr>
          <p:spPr bwMode="auto">
            <a:xfrm>
              <a:off x="103182" y="103420"/>
              <a:ext cx="670683" cy="66918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6" name="同心圆 18"/>
            <p:cNvSpPr>
              <a:spLocks noChangeArrowheads="1"/>
            </p:cNvSpPr>
            <p:nvPr/>
          </p:nvSpPr>
          <p:spPr bwMode="auto">
            <a:xfrm>
              <a:off x="0" y="0"/>
              <a:ext cx="886152" cy="885151"/>
            </a:xfrm>
            <a:custGeom>
              <a:avLst/>
              <a:gdLst>
                <a:gd name="T0" fmla="*/ 0 w 886152"/>
                <a:gd name="T1" fmla="*/ 442576 h 885151"/>
                <a:gd name="T2" fmla="*/ 443076 w 886152"/>
                <a:gd name="T3" fmla="*/ 0 h 885151"/>
                <a:gd name="T4" fmla="*/ 886152 w 886152"/>
                <a:gd name="T5" fmla="*/ 442576 h 885151"/>
                <a:gd name="T6" fmla="*/ 443076 w 886152"/>
                <a:gd name="T7" fmla="*/ 885152 h 885151"/>
                <a:gd name="T8" fmla="*/ 0 w 886152"/>
                <a:gd name="T9" fmla="*/ 442576 h 885151"/>
                <a:gd name="T10" fmla="*/ 18942 w 886152"/>
                <a:gd name="T11" fmla="*/ 442576 h 885151"/>
                <a:gd name="T12" fmla="*/ 443076 w 886152"/>
                <a:gd name="T13" fmla="*/ 866209 h 885151"/>
                <a:gd name="T14" fmla="*/ 867210 w 886152"/>
                <a:gd name="T15" fmla="*/ 442576 h 885151"/>
                <a:gd name="T16" fmla="*/ 443076 w 886152"/>
                <a:gd name="T17" fmla="*/ 18943 h 885151"/>
                <a:gd name="T18" fmla="*/ 18942 w 886152"/>
                <a:gd name="T19" fmla="*/ 442576 h 8851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151">
                  <a:moveTo>
                    <a:pt x="0" y="442576"/>
                  </a:moveTo>
                  <a:cubicBezTo>
                    <a:pt x="0" y="198148"/>
                    <a:pt x="198372" y="0"/>
                    <a:pt x="443076" y="0"/>
                  </a:cubicBezTo>
                  <a:cubicBezTo>
                    <a:pt x="687780" y="0"/>
                    <a:pt x="886152" y="198148"/>
                    <a:pt x="886152" y="442576"/>
                  </a:cubicBezTo>
                  <a:cubicBezTo>
                    <a:pt x="886152" y="687004"/>
                    <a:pt x="687780" y="885152"/>
                    <a:pt x="443076" y="885152"/>
                  </a:cubicBezTo>
                  <a:cubicBezTo>
                    <a:pt x="198372" y="885152"/>
                    <a:pt x="0" y="687004"/>
                    <a:pt x="0" y="442576"/>
                  </a:cubicBezTo>
                  <a:close/>
                  <a:moveTo>
                    <a:pt x="18942" y="442576"/>
                  </a:moveTo>
                  <a:cubicBezTo>
                    <a:pt x="18942" y="676542"/>
                    <a:pt x="208833" y="866209"/>
                    <a:pt x="443076" y="866209"/>
                  </a:cubicBezTo>
                  <a:cubicBezTo>
                    <a:pt x="677319" y="866209"/>
                    <a:pt x="867210" y="676542"/>
                    <a:pt x="867210" y="442576"/>
                  </a:cubicBezTo>
                  <a:cubicBezTo>
                    <a:pt x="867210" y="208610"/>
                    <a:pt x="677319" y="18943"/>
                    <a:pt x="443076" y="18943"/>
                  </a:cubicBezTo>
                  <a:cubicBezTo>
                    <a:pt x="208833" y="18943"/>
                    <a:pt x="18942" y="208610"/>
                    <a:pt x="18942" y="44257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空心弧 19"/>
            <p:cNvSpPr>
              <a:spLocks noChangeArrowheads="1"/>
            </p:cNvSpPr>
            <p:nvPr/>
          </p:nvSpPr>
          <p:spPr bwMode="auto">
            <a:xfrm rot="-5819678">
              <a:off x="20301" y="70899"/>
              <a:ext cx="818231" cy="816353"/>
            </a:xfrm>
            <a:custGeom>
              <a:avLst/>
              <a:gdLst>
                <a:gd name="T0" fmla="*/ 0 w 818231"/>
                <a:gd name="T1" fmla="*/ 408177 h 816353"/>
                <a:gd name="T2" fmla="*/ 225250 w 818231"/>
                <a:gd name="T3" fmla="*/ 43545 h 816353"/>
                <a:gd name="T4" fmla="*/ 235166 w 818231"/>
                <a:gd name="T5" fmla="*/ 63211 h 816353"/>
                <a:gd name="T6" fmla="*/ 22025 w 818231"/>
                <a:gd name="T7" fmla="*/ 408176 h 816353"/>
                <a:gd name="T8" fmla="*/ 0 w 818231"/>
                <a:gd name="T9" fmla="*/ 408177 h 816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8231" h="816353">
                  <a:moveTo>
                    <a:pt x="0" y="408177"/>
                  </a:moveTo>
                  <a:cubicBezTo>
                    <a:pt x="0" y="253934"/>
                    <a:pt x="87145" y="112865"/>
                    <a:pt x="225250" y="43545"/>
                  </a:cubicBezTo>
                  <a:lnTo>
                    <a:pt x="235166" y="63211"/>
                  </a:lnTo>
                  <a:cubicBezTo>
                    <a:pt x="104486" y="128787"/>
                    <a:pt x="22025" y="262249"/>
                    <a:pt x="22025" y="408176"/>
                  </a:cubicBezTo>
                  <a:lnTo>
                    <a:pt x="0" y="408177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8" name="组合 20"/>
          <p:cNvGrpSpPr/>
          <p:nvPr/>
        </p:nvGrpSpPr>
        <p:grpSpPr bwMode="auto">
          <a:xfrm rot="-4118610">
            <a:off x="6330950" y="2249488"/>
            <a:ext cx="1146175" cy="1149350"/>
            <a:chOff x="0" y="0"/>
            <a:chExt cx="886152" cy="888192"/>
          </a:xfrm>
        </p:grpSpPr>
        <p:sp>
          <p:nvSpPr>
            <p:cNvPr id="37942" name="椭圆 21"/>
            <p:cNvSpPr>
              <a:spLocks noChangeArrowheads="1"/>
            </p:cNvSpPr>
            <p:nvPr/>
          </p:nvSpPr>
          <p:spPr bwMode="auto">
            <a:xfrm>
              <a:off x="105592" y="103737"/>
              <a:ext cx="668909" cy="66859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3" name="同心圆 22"/>
            <p:cNvSpPr>
              <a:spLocks noChangeArrowheads="1"/>
            </p:cNvSpPr>
            <p:nvPr/>
          </p:nvSpPr>
          <p:spPr bwMode="auto">
            <a:xfrm>
              <a:off x="696" y="-362"/>
              <a:ext cx="886152" cy="885738"/>
            </a:xfrm>
            <a:custGeom>
              <a:avLst/>
              <a:gdLst>
                <a:gd name="T0" fmla="*/ 0 w 886152"/>
                <a:gd name="T1" fmla="*/ 442869 h 885738"/>
                <a:gd name="T2" fmla="*/ 443076 w 886152"/>
                <a:gd name="T3" fmla="*/ 0 h 885738"/>
                <a:gd name="T4" fmla="*/ 886152 w 886152"/>
                <a:gd name="T5" fmla="*/ 442869 h 885738"/>
                <a:gd name="T6" fmla="*/ 443076 w 886152"/>
                <a:gd name="T7" fmla="*/ 885738 h 885738"/>
                <a:gd name="T8" fmla="*/ 0 w 886152"/>
                <a:gd name="T9" fmla="*/ 442869 h 885738"/>
                <a:gd name="T10" fmla="*/ 18955 w 886152"/>
                <a:gd name="T11" fmla="*/ 442869 h 885738"/>
                <a:gd name="T12" fmla="*/ 443076 w 886152"/>
                <a:gd name="T13" fmla="*/ 866783 h 885738"/>
                <a:gd name="T14" fmla="*/ 867197 w 886152"/>
                <a:gd name="T15" fmla="*/ 442869 h 885738"/>
                <a:gd name="T16" fmla="*/ 443076 w 886152"/>
                <a:gd name="T17" fmla="*/ 18955 h 885738"/>
                <a:gd name="T18" fmla="*/ 18955 w 886152"/>
                <a:gd name="T19" fmla="*/ 442869 h 8857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738">
                  <a:moveTo>
                    <a:pt x="0" y="442869"/>
                  </a:moveTo>
                  <a:cubicBezTo>
                    <a:pt x="0" y="198279"/>
                    <a:pt x="198372" y="0"/>
                    <a:pt x="443076" y="0"/>
                  </a:cubicBezTo>
                  <a:cubicBezTo>
                    <a:pt x="687780" y="0"/>
                    <a:pt x="886152" y="198279"/>
                    <a:pt x="886152" y="442869"/>
                  </a:cubicBezTo>
                  <a:cubicBezTo>
                    <a:pt x="886152" y="687459"/>
                    <a:pt x="687780" y="885738"/>
                    <a:pt x="443076" y="885738"/>
                  </a:cubicBezTo>
                  <a:cubicBezTo>
                    <a:pt x="198372" y="885738"/>
                    <a:pt x="0" y="687459"/>
                    <a:pt x="0" y="442869"/>
                  </a:cubicBezTo>
                  <a:close/>
                  <a:moveTo>
                    <a:pt x="18955" y="442869"/>
                  </a:moveTo>
                  <a:cubicBezTo>
                    <a:pt x="18955" y="676990"/>
                    <a:pt x="208840" y="866783"/>
                    <a:pt x="443076" y="866783"/>
                  </a:cubicBezTo>
                  <a:cubicBezTo>
                    <a:pt x="677312" y="866783"/>
                    <a:pt x="867197" y="676990"/>
                    <a:pt x="867197" y="442869"/>
                  </a:cubicBezTo>
                  <a:cubicBezTo>
                    <a:pt x="867197" y="208748"/>
                    <a:pt x="677312" y="18955"/>
                    <a:pt x="443076" y="18955"/>
                  </a:cubicBezTo>
                  <a:cubicBezTo>
                    <a:pt x="208840" y="18955"/>
                    <a:pt x="18955" y="208748"/>
                    <a:pt x="18955" y="44286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空心弧 23"/>
            <p:cNvSpPr>
              <a:spLocks noChangeArrowheads="1"/>
            </p:cNvSpPr>
            <p:nvPr/>
          </p:nvSpPr>
          <p:spPr bwMode="auto">
            <a:xfrm rot="-5819678">
              <a:off x="20385" y="69904"/>
              <a:ext cx="817038" cy="817420"/>
            </a:xfrm>
            <a:custGeom>
              <a:avLst/>
              <a:gdLst>
                <a:gd name="T0" fmla="*/ 0 w 817038"/>
                <a:gd name="T1" fmla="*/ 408710 h 817420"/>
                <a:gd name="T2" fmla="*/ 224516 w 817038"/>
                <a:gd name="T3" fmla="*/ 43806 h 817420"/>
                <a:gd name="T4" fmla="*/ 234441 w 817038"/>
                <a:gd name="T5" fmla="*/ 63489 h 817420"/>
                <a:gd name="T6" fmla="*/ 22044 w 817038"/>
                <a:gd name="T7" fmla="*/ 408710 h 817420"/>
                <a:gd name="T8" fmla="*/ 0 w 817038"/>
                <a:gd name="T9" fmla="*/ 408710 h 817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7038" h="817420">
                  <a:moveTo>
                    <a:pt x="0" y="408710"/>
                  </a:moveTo>
                  <a:cubicBezTo>
                    <a:pt x="0" y="254429"/>
                    <a:pt x="86836" y="113296"/>
                    <a:pt x="224516" y="43806"/>
                  </a:cubicBezTo>
                  <a:lnTo>
                    <a:pt x="234441" y="63489"/>
                  </a:lnTo>
                  <a:cubicBezTo>
                    <a:pt x="104192" y="129232"/>
                    <a:pt x="22044" y="262752"/>
                    <a:pt x="22044" y="408710"/>
                  </a:cubicBezTo>
                  <a:lnTo>
                    <a:pt x="0" y="40871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9" name="组合 24"/>
          <p:cNvGrpSpPr/>
          <p:nvPr/>
        </p:nvGrpSpPr>
        <p:grpSpPr bwMode="auto">
          <a:xfrm>
            <a:off x="3268663" y="2239963"/>
            <a:ext cx="296862" cy="296862"/>
            <a:chOff x="0" y="0"/>
            <a:chExt cx="886152" cy="888192"/>
          </a:xfrm>
        </p:grpSpPr>
        <p:sp>
          <p:nvSpPr>
            <p:cNvPr id="37939" name="椭圆 25"/>
            <p:cNvSpPr>
              <a:spLocks noChangeArrowheads="1"/>
            </p:cNvSpPr>
            <p:nvPr/>
          </p:nvSpPr>
          <p:spPr bwMode="auto">
            <a:xfrm>
              <a:off x="104253" y="104493"/>
              <a:ext cx="668168" cy="66970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0" name="同心圆 26"/>
            <p:cNvSpPr>
              <a:spLocks noChangeArrowheads="1"/>
            </p:cNvSpPr>
            <p:nvPr/>
          </p:nvSpPr>
          <p:spPr bwMode="auto">
            <a:xfrm>
              <a:off x="0" y="0"/>
              <a:ext cx="886152" cy="888192"/>
            </a:xfrm>
            <a:custGeom>
              <a:avLst/>
              <a:gdLst>
                <a:gd name="T0" fmla="*/ 0 w 886152"/>
                <a:gd name="T1" fmla="*/ 444096 h 888192"/>
                <a:gd name="T2" fmla="*/ 443076 w 886152"/>
                <a:gd name="T3" fmla="*/ 0 h 888192"/>
                <a:gd name="T4" fmla="*/ 886152 w 886152"/>
                <a:gd name="T5" fmla="*/ 444096 h 888192"/>
                <a:gd name="T6" fmla="*/ 443076 w 886152"/>
                <a:gd name="T7" fmla="*/ 888192 h 888192"/>
                <a:gd name="T8" fmla="*/ 0 w 886152"/>
                <a:gd name="T9" fmla="*/ 444096 h 888192"/>
                <a:gd name="T10" fmla="*/ 18964 w 886152"/>
                <a:gd name="T11" fmla="*/ 444096 h 888192"/>
                <a:gd name="T12" fmla="*/ 443076 w 886152"/>
                <a:gd name="T13" fmla="*/ 869228 h 888192"/>
                <a:gd name="T14" fmla="*/ 867188 w 886152"/>
                <a:gd name="T15" fmla="*/ 444096 h 888192"/>
                <a:gd name="T16" fmla="*/ 443076 w 886152"/>
                <a:gd name="T17" fmla="*/ 18964 h 888192"/>
                <a:gd name="T18" fmla="*/ 18964 w 886152"/>
                <a:gd name="T19" fmla="*/ 444096 h 8881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8192">
                  <a:moveTo>
                    <a:pt x="0" y="444096"/>
                  </a:moveTo>
                  <a:cubicBezTo>
                    <a:pt x="0" y="198829"/>
                    <a:pt x="198372" y="0"/>
                    <a:pt x="443076" y="0"/>
                  </a:cubicBezTo>
                  <a:cubicBezTo>
                    <a:pt x="687780" y="0"/>
                    <a:pt x="886152" y="198829"/>
                    <a:pt x="886152" y="444096"/>
                  </a:cubicBezTo>
                  <a:cubicBezTo>
                    <a:pt x="886152" y="689363"/>
                    <a:pt x="687780" y="888192"/>
                    <a:pt x="443076" y="888192"/>
                  </a:cubicBezTo>
                  <a:cubicBezTo>
                    <a:pt x="198372" y="888192"/>
                    <a:pt x="0" y="689363"/>
                    <a:pt x="0" y="444096"/>
                  </a:cubicBezTo>
                  <a:close/>
                  <a:moveTo>
                    <a:pt x="18964" y="444096"/>
                  </a:moveTo>
                  <a:cubicBezTo>
                    <a:pt x="18964" y="678890"/>
                    <a:pt x="208845" y="869228"/>
                    <a:pt x="443076" y="869228"/>
                  </a:cubicBezTo>
                  <a:cubicBezTo>
                    <a:pt x="677307" y="869228"/>
                    <a:pt x="867188" y="678890"/>
                    <a:pt x="867188" y="444096"/>
                  </a:cubicBezTo>
                  <a:cubicBezTo>
                    <a:pt x="867188" y="209302"/>
                    <a:pt x="677307" y="18964"/>
                    <a:pt x="443076" y="18964"/>
                  </a:cubicBezTo>
                  <a:cubicBezTo>
                    <a:pt x="208845" y="18964"/>
                    <a:pt x="18964" y="209302"/>
                    <a:pt x="18964" y="4440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空心弧 27"/>
            <p:cNvSpPr>
              <a:spLocks noChangeArrowheads="1"/>
            </p:cNvSpPr>
            <p:nvPr/>
          </p:nvSpPr>
          <p:spPr bwMode="auto">
            <a:xfrm rot="-5819678">
              <a:off x="20385" y="69810"/>
              <a:ext cx="816948" cy="819809"/>
            </a:xfrm>
            <a:custGeom>
              <a:avLst/>
              <a:gdLst>
                <a:gd name="T0" fmla="*/ 0 w 816948"/>
                <a:gd name="T1" fmla="*/ 409905 h 819809"/>
                <a:gd name="T2" fmla="*/ 224046 w 816948"/>
                <a:gd name="T3" fmla="*/ 44159 h 819809"/>
                <a:gd name="T4" fmla="*/ 233971 w 816948"/>
                <a:gd name="T5" fmla="*/ 63840 h 819809"/>
                <a:gd name="T6" fmla="*/ 22041 w 816948"/>
                <a:gd name="T7" fmla="*/ 409904 h 819809"/>
                <a:gd name="T8" fmla="*/ 0 w 816948"/>
                <a:gd name="T9" fmla="*/ 409905 h 8198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948" h="819809">
                  <a:moveTo>
                    <a:pt x="0" y="409905"/>
                  </a:moveTo>
                  <a:cubicBezTo>
                    <a:pt x="0" y="255353"/>
                    <a:pt x="86626" y="113940"/>
                    <a:pt x="224046" y="44159"/>
                  </a:cubicBezTo>
                  <a:lnTo>
                    <a:pt x="233971" y="63840"/>
                  </a:lnTo>
                  <a:cubicBezTo>
                    <a:pt x="103981" y="129874"/>
                    <a:pt x="22041" y="263674"/>
                    <a:pt x="22041" y="409904"/>
                  </a:cubicBezTo>
                  <a:lnTo>
                    <a:pt x="0" y="40990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00" name="组合 28"/>
          <p:cNvGrpSpPr/>
          <p:nvPr/>
        </p:nvGrpSpPr>
        <p:grpSpPr bwMode="auto">
          <a:xfrm>
            <a:off x="5132388" y="4521200"/>
            <a:ext cx="296862" cy="296863"/>
            <a:chOff x="0" y="0"/>
            <a:chExt cx="886152" cy="888192"/>
          </a:xfrm>
        </p:grpSpPr>
        <p:sp>
          <p:nvSpPr>
            <p:cNvPr id="37936" name="椭圆 29"/>
            <p:cNvSpPr>
              <a:spLocks noChangeArrowheads="1"/>
            </p:cNvSpPr>
            <p:nvPr/>
          </p:nvSpPr>
          <p:spPr bwMode="auto">
            <a:xfrm>
              <a:off x="104253" y="104493"/>
              <a:ext cx="668168" cy="6697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37" name="同心圆 30"/>
            <p:cNvSpPr>
              <a:spLocks noChangeArrowheads="1"/>
            </p:cNvSpPr>
            <p:nvPr/>
          </p:nvSpPr>
          <p:spPr bwMode="auto">
            <a:xfrm>
              <a:off x="0" y="0"/>
              <a:ext cx="886152" cy="888192"/>
            </a:xfrm>
            <a:custGeom>
              <a:avLst/>
              <a:gdLst>
                <a:gd name="T0" fmla="*/ 0 w 886152"/>
                <a:gd name="T1" fmla="*/ 444096 h 888192"/>
                <a:gd name="T2" fmla="*/ 443076 w 886152"/>
                <a:gd name="T3" fmla="*/ 0 h 888192"/>
                <a:gd name="T4" fmla="*/ 886152 w 886152"/>
                <a:gd name="T5" fmla="*/ 444096 h 888192"/>
                <a:gd name="T6" fmla="*/ 443076 w 886152"/>
                <a:gd name="T7" fmla="*/ 888192 h 888192"/>
                <a:gd name="T8" fmla="*/ 0 w 886152"/>
                <a:gd name="T9" fmla="*/ 444096 h 888192"/>
                <a:gd name="T10" fmla="*/ 18964 w 886152"/>
                <a:gd name="T11" fmla="*/ 444096 h 888192"/>
                <a:gd name="T12" fmla="*/ 443076 w 886152"/>
                <a:gd name="T13" fmla="*/ 869228 h 888192"/>
                <a:gd name="T14" fmla="*/ 867188 w 886152"/>
                <a:gd name="T15" fmla="*/ 444096 h 888192"/>
                <a:gd name="T16" fmla="*/ 443076 w 886152"/>
                <a:gd name="T17" fmla="*/ 18964 h 888192"/>
                <a:gd name="T18" fmla="*/ 18964 w 886152"/>
                <a:gd name="T19" fmla="*/ 444096 h 8881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8192">
                  <a:moveTo>
                    <a:pt x="0" y="444096"/>
                  </a:moveTo>
                  <a:cubicBezTo>
                    <a:pt x="0" y="198829"/>
                    <a:pt x="198372" y="0"/>
                    <a:pt x="443076" y="0"/>
                  </a:cubicBezTo>
                  <a:cubicBezTo>
                    <a:pt x="687780" y="0"/>
                    <a:pt x="886152" y="198829"/>
                    <a:pt x="886152" y="444096"/>
                  </a:cubicBezTo>
                  <a:cubicBezTo>
                    <a:pt x="886152" y="689363"/>
                    <a:pt x="687780" y="888192"/>
                    <a:pt x="443076" y="888192"/>
                  </a:cubicBezTo>
                  <a:cubicBezTo>
                    <a:pt x="198372" y="888192"/>
                    <a:pt x="0" y="689363"/>
                    <a:pt x="0" y="444096"/>
                  </a:cubicBezTo>
                  <a:close/>
                  <a:moveTo>
                    <a:pt x="18964" y="444096"/>
                  </a:moveTo>
                  <a:cubicBezTo>
                    <a:pt x="18964" y="678890"/>
                    <a:pt x="208845" y="869228"/>
                    <a:pt x="443076" y="869228"/>
                  </a:cubicBezTo>
                  <a:cubicBezTo>
                    <a:pt x="677307" y="869228"/>
                    <a:pt x="867188" y="678890"/>
                    <a:pt x="867188" y="444096"/>
                  </a:cubicBezTo>
                  <a:cubicBezTo>
                    <a:pt x="867188" y="209302"/>
                    <a:pt x="677307" y="18964"/>
                    <a:pt x="443076" y="18964"/>
                  </a:cubicBezTo>
                  <a:cubicBezTo>
                    <a:pt x="208845" y="18964"/>
                    <a:pt x="18964" y="209302"/>
                    <a:pt x="18964" y="4440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空心弧 31"/>
            <p:cNvSpPr>
              <a:spLocks noChangeArrowheads="1"/>
            </p:cNvSpPr>
            <p:nvPr/>
          </p:nvSpPr>
          <p:spPr bwMode="auto">
            <a:xfrm rot="-5819678">
              <a:off x="20386" y="69811"/>
              <a:ext cx="816945" cy="819809"/>
            </a:xfrm>
            <a:custGeom>
              <a:avLst/>
              <a:gdLst>
                <a:gd name="T0" fmla="*/ 0 w 816945"/>
                <a:gd name="T1" fmla="*/ 409905 h 819809"/>
                <a:gd name="T2" fmla="*/ 224046 w 816945"/>
                <a:gd name="T3" fmla="*/ 44160 h 819809"/>
                <a:gd name="T4" fmla="*/ 233969 w 816945"/>
                <a:gd name="T5" fmla="*/ 63840 h 819809"/>
                <a:gd name="T6" fmla="*/ 22041 w 816945"/>
                <a:gd name="T7" fmla="*/ 409904 h 819809"/>
                <a:gd name="T8" fmla="*/ 0 w 816945"/>
                <a:gd name="T9" fmla="*/ 409905 h 8198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945" h="819809">
                  <a:moveTo>
                    <a:pt x="0" y="409905"/>
                  </a:moveTo>
                  <a:cubicBezTo>
                    <a:pt x="0" y="255353"/>
                    <a:pt x="86626" y="113940"/>
                    <a:pt x="224046" y="44160"/>
                  </a:cubicBezTo>
                  <a:lnTo>
                    <a:pt x="233969" y="63840"/>
                  </a:lnTo>
                  <a:cubicBezTo>
                    <a:pt x="103980" y="129874"/>
                    <a:pt x="22041" y="263674"/>
                    <a:pt x="22041" y="409904"/>
                  </a:cubicBezTo>
                  <a:lnTo>
                    <a:pt x="0" y="40990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01" name="组合 32"/>
          <p:cNvGrpSpPr/>
          <p:nvPr/>
        </p:nvGrpSpPr>
        <p:grpSpPr bwMode="auto">
          <a:xfrm>
            <a:off x="2416175" y="5372100"/>
            <a:ext cx="484188" cy="485775"/>
            <a:chOff x="0" y="0"/>
            <a:chExt cx="886152" cy="888192"/>
          </a:xfrm>
        </p:grpSpPr>
        <p:sp>
          <p:nvSpPr>
            <p:cNvPr id="37933" name="椭圆 33"/>
            <p:cNvSpPr>
              <a:spLocks noChangeArrowheads="1"/>
            </p:cNvSpPr>
            <p:nvPr/>
          </p:nvSpPr>
          <p:spPr bwMode="auto">
            <a:xfrm>
              <a:off x="104595" y="104493"/>
              <a:ext cx="668245" cy="6675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34" name="同心圆 34"/>
            <p:cNvSpPr>
              <a:spLocks noChangeArrowheads="1"/>
            </p:cNvSpPr>
            <p:nvPr/>
          </p:nvSpPr>
          <p:spPr bwMode="auto">
            <a:xfrm>
              <a:off x="0" y="0"/>
              <a:ext cx="886152" cy="885290"/>
            </a:xfrm>
            <a:custGeom>
              <a:avLst/>
              <a:gdLst>
                <a:gd name="T0" fmla="*/ 0 w 886152"/>
                <a:gd name="T1" fmla="*/ 442645 h 885290"/>
                <a:gd name="T2" fmla="*/ 443076 w 886152"/>
                <a:gd name="T3" fmla="*/ 0 h 885290"/>
                <a:gd name="T4" fmla="*/ 886152 w 886152"/>
                <a:gd name="T5" fmla="*/ 442645 h 885290"/>
                <a:gd name="T6" fmla="*/ 443076 w 886152"/>
                <a:gd name="T7" fmla="*/ 885290 h 885290"/>
                <a:gd name="T8" fmla="*/ 0 w 886152"/>
                <a:gd name="T9" fmla="*/ 442645 h 885290"/>
                <a:gd name="T10" fmla="*/ 18945 w 886152"/>
                <a:gd name="T11" fmla="*/ 442645 h 885290"/>
                <a:gd name="T12" fmla="*/ 443076 w 886152"/>
                <a:gd name="T13" fmla="*/ 866345 h 885290"/>
                <a:gd name="T14" fmla="*/ 867207 w 886152"/>
                <a:gd name="T15" fmla="*/ 442645 h 885290"/>
                <a:gd name="T16" fmla="*/ 443076 w 886152"/>
                <a:gd name="T17" fmla="*/ 18945 h 885290"/>
                <a:gd name="T18" fmla="*/ 18945 w 886152"/>
                <a:gd name="T19" fmla="*/ 442645 h 8852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290">
                  <a:moveTo>
                    <a:pt x="0" y="442645"/>
                  </a:moveTo>
                  <a:cubicBezTo>
                    <a:pt x="0" y="198179"/>
                    <a:pt x="198372" y="0"/>
                    <a:pt x="443076" y="0"/>
                  </a:cubicBezTo>
                  <a:cubicBezTo>
                    <a:pt x="687780" y="0"/>
                    <a:pt x="886152" y="198179"/>
                    <a:pt x="886152" y="442645"/>
                  </a:cubicBezTo>
                  <a:cubicBezTo>
                    <a:pt x="886152" y="687111"/>
                    <a:pt x="687780" y="885290"/>
                    <a:pt x="443076" y="885290"/>
                  </a:cubicBezTo>
                  <a:cubicBezTo>
                    <a:pt x="198372" y="885290"/>
                    <a:pt x="0" y="687111"/>
                    <a:pt x="0" y="442645"/>
                  </a:cubicBezTo>
                  <a:close/>
                  <a:moveTo>
                    <a:pt x="18945" y="442645"/>
                  </a:moveTo>
                  <a:cubicBezTo>
                    <a:pt x="18945" y="676648"/>
                    <a:pt x="208835" y="866345"/>
                    <a:pt x="443076" y="866345"/>
                  </a:cubicBezTo>
                  <a:cubicBezTo>
                    <a:pt x="677317" y="866345"/>
                    <a:pt x="867207" y="676648"/>
                    <a:pt x="867207" y="442645"/>
                  </a:cubicBezTo>
                  <a:cubicBezTo>
                    <a:pt x="867207" y="208642"/>
                    <a:pt x="677317" y="18945"/>
                    <a:pt x="443076" y="18945"/>
                  </a:cubicBezTo>
                  <a:cubicBezTo>
                    <a:pt x="208835" y="18945"/>
                    <a:pt x="18945" y="208642"/>
                    <a:pt x="18945" y="44264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空心弧 35"/>
            <p:cNvSpPr>
              <a:spLocks noChangeArrowheads="1"/>
            </p:cNvSpPr>
            <p:nvPr/>
          </p:nvSpPr>
          <p:spPr bwMode="auto">
            <a:xfrm rot="-5819678">
              <a:off x="20736" y="72169"/>
              <a:ext cx="815626" cy="816420"/>
            </a:xfrm>
            <a:custGeom>
              <a:avLst/>
              <a:gdLst>
                <a:gd name="T0" fmla="*/ 0 w 815626"/>
                <a:gd name="T1" fmla="*/ 408210 h 816420"/>
                <a:gd name="T2" fmla="*/ 224054 w 815626"/>
                <a:gd name="T3" fmla="*/ 43790 h 816420"/>
                <a:gd name="T4" fmla="*/ 233962 w 815626"/>
                <a:gd name="T5" fmla="*/ 63439 h 816420"/>
                <a:gd name="T6" fmla="*/ 22006 w 815626"/>
                <a:gd name="T7" fmla="*/ 408210 h 816420"/>
                <a:gd name="T8" fmla="*/ 0 w 815626"/>
                <a:gd name="T9" fmla="*/ 408210 h 816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5626" h="816420">
                  <a:moveTo>
                    <a:pt x="0" y="408210"/>
                  </a:moveTo>
                  <a:cubicBezTo>
                    <a:pt x="0" y="254148"/>
                    <a:pt x="86652" y="113210"/>
                    <a:pt x="224054" y="43790"/>
                  </a:cubicBezTo>
                  <a:lnTo>
                    <a:pt x="233962" y="63439"/>
                  </a:lnTo>
                  <a:cubicBezTo>
                    <a:pt x="103979" y="129118"/>
                    <a:pt x="22006" y="262456"/>
                    <a:pt x="22006" y="408210"/>
                  </a:cubicBezTo>
                  <a:lnTo>
                    <a:pt x="0" y="40821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7902" name="直接连接符 37"/>
          <p:cNvCxnSpPr>
            <a:cxnSpLocks noChangeShapeType="1"/>
          </p:cNvCxnSpPr>
          <p:nvPr/>
        </p:nvCxnSpPr>
        <p:spPr bwMode="auto">
          <a:xfrm flipV="1">
            <a:off x="2454275" y="2384425"/>
            <a:ext cx="727075" cy="1555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直接连接符 40"/>
          <p:cNvCxnSpPr>
            <a:cxnSpLocks noChangeShapeType="1"/>
          </p:cNvCxnSpPr>
          <p:nvPr/>
        </p:nvCxnSpPr>
        <p:spPr bwMode="auto">
          <a:xfrm flipV="1">
            <a:off x="3595688" y="1552575"/>
            <a:ext cx="714375" cy="687388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直接连接符 42"/>
          <p:cNvCxnSpPr>
            <a:cxnSpLocks noChangeShapeType="1"/>
          </p:cNvCxnSpPr>
          <p:nvPr/>
        </p:nvCxnSpPr>
        <p:spPr bwMode="auto">
          <a:xfrm>
            <a:off x="5132388" y="1482725"/>
            <a:ext cx="1198562" cy="9175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直接连接符 44"/>
          <p:cNvCxnSpPr>
            <a:cxnSpLocks noChangeShapeType="1"/>
          </p:cNvCxnSpPr>
          <p:nvPr/>
        </p:nvCxnSpPr>
        <p:spPr bwMode="auto">
          <a:xfrm flipH="1">
            <a:off x="6586538" y="3475038"/>
            <a:ext cx="290512" cy="1081087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直接连接符 46"/>
          <p:cNvCxnSpPr>
            <a:cxnSpLocks noChangeShapeType="1"/>
          </p:cNvCxnSpPr>
          <p:nvPr/>
        </p:nvCxnSpPr>
        <p:spPr bwMode="auto">
          <a:xfrm flipH="1" flipV="1">
            <a:off x="5572125" y="4721225"/>
            <a:ext cx="493713" cy="185738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直接连接符 48"/>
          <p:cNvCxnSpPr>
            <a:cxnSpLocks noChangeShapeType="1"/>
          </p:cNvCxnSpPr>
          <p:nvPr/>
        </p:nvCxnSpPr>
        <p:spPr bwMode="auto">
          <a:xfrm flipV="1">
            <a:off x="5553075" y="3459163"/>
            <a:ext cx="920750" cy="10144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直接连接符 50"/>
          <p:cNvCxnSpPr>
            <a:cxnSpLocks noChangeShapeType="1"/>
          </p:cNvCxnSpPr>
          <p:nvPr/>
        </p:nvCxnSpPr>
        <p:spPr bwMode="auto">
          <a:xfrm flipH="1">
            <a:off x="4044950" y="4668838"/>
            <a:ext cx="898525" cy="111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直接连接符 52"/>
          <p:cNvCxnSpPr>
            <a:cxnSpLocks noChangeShapeType="1"/>
          </p:cNvCxnSpPr>
          <p:nvPr/>
        </p:nvCxnSpPr>
        <p:spPr bwMode="auto">
          <a:xfrm flipH="1">
            <a:off x="2898775" y="4881563"/>
            <a:ext cx="534988" cy="50482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直接连接符 55"/>
          <p:cNvCxnSpPr>
            <a:cxnSpLocks noChangeShapeType="1"/>
          </p:cNvCxnSpPr>
          <p:nvPr/>
        </p:nvCxnSpPr>
        <p:spPr bwMode="auto">
          <a:xfrm flipH="1" flipV="1">
            <a:off x="2076450" y="3249613"/>
            <a:ext cx="396875" cy="20812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直接连接符 57"/>
          <p:cNvCxnSpPr>
            <a:cxnSpLocks noChangeShapeType="1"/>
          </p:cNvCxnSpPr>
          <p:nvPr/>
        </p:nvCxnSpPr>
        <p:spPr bwMode="auto">
          <a:xfrm>
            <a:off x="2306638" y="3170238"/>
            <a:ext cx="1071562" cy="11969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直接连接符 59"/>
          <p:cNvCxnSpPr>
            <a:cxnSpLocks noChangeShapeType="1"/>
          </p:cNvCxnSpPr>
          <p:nvPr/>
        </p:nvCxnSpPr>
        <p:spPr bwMode="auto">
          <a:xfrm flipV="1">
            <a:off x="2760663" y="2740025"/>
            <a:ext cx="579437" cy="248761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直接连接符 61"/>
          <p:cNvCxnSpPr>
            <a:cxnSpLocks noChangeShapeType="1"/>
          </p:cNvCxnSpPr>
          <p:nvPr/>
        </p:nvCxnSpPr>
        <p:spPr bwMode="auto">
          <a:xfrm flipV="1">
            <a:off x="2273300" y="1309688"/>
            <a:ext cx="1820863" cy="901700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直接连接符 63"/>
          <p:cNvCxnSpPr>
            <a:cxnSpLocks noChangeShapeType="1"/>
          </p:cNvCxnSpPr>
          <p:nvPr/>
        </p:nvCxnSpPr>
        <p:spPr bwMode="auto">
          <a:xfrm flipV="1">
            <a:off x="3162300" y="5183188"/>
            <a:ext cx="2903538" cy="42862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直接连接符 65"/>
          <p:cNvCxnSpPr>
            <a:cxnSpLocks noChangeShapeType="1"/>
          </p:cNvCxnSpPr>
          <p:nvPr/>
        </p:nvCxnSpPr>
        <p:spPr bwMode="auto">
          <a:xfrm>
            <a:off x="5030788" y="1768475"/>
            <a:ext cx="1211262" cy="282416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直接连接符 67"/>
          <p:cNvCxnSpPr>
            <a:cxnSpLocks noChangeShapeType="1"/>
          </p:cNvCxnSpPr>
          <p:nvPr/>
        </p:nvCxnSpPr>
        <p:spPr bwMode="auto">
          <a:xfrm flipV="1">
            <a:off x="3817938" y="4183063"/>
            <a:ext cx="239712" cy="2778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直接连接符 70"/>
          <p:cNvCxnSpPr>
            <a:cxnSpLocks noChangeShapeType="1"/>
          </p:cNvCxnSpPr>
          <p:nvPr/>
        </p:nvCxnSpPr>
        <p:spPr bwMode="auto">
          <a:xfrm>
            <a:off x="3576638" y="2513013"/>
            <a:ext cx="273050" cy="203200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8" name="直接连接符 73"/>
          <p:cNvCxnSpPr>
            <a:cxnSpLocks noChangeShapeType="1"/>
          </p:cNvCxnSpPr>
          <p:nvPr/>
        </p:nvCxnSpPr>
        <p:spPr bwMode="auto">
          <a:xfrm flipV="1">
            <a:off x="5427663" y="2870200"/>
            <a:ext cx="760412" cy="10636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9" name="KSO_Shape"/>
          <p:cNvSpPr>
            <a:spLocks noChangeArrowheads="1"/>
          </p:cNvSpPr>
          <p:nvPr/>
        </p:nvSpPr>
        <p:spPr bwMode="auto">
          <a:xfrm>
            <a:off x="1725613" y="2452688"/>
            <a:ext cx="473075" cy="484187"/>
          </a:xfrm>
          <a:custGeom>
            <a:avLst/>
            <a:gdLst>
              <a:gd name="T0" fmla="*/ 47819 w 2244726"/>
              <a:gd name="T1" fmla="*/ 71834 h 2301875"/>
              <a:gd name="T2" fmla="*/ 31254 w 2244726"/>
              <a:gd name="T3" fmla="*/ 90058 h 2301875"/>
              <a:gd name="T4" fmla="*/ 14301 w 2244726"/>
              <a:gd name="T5" fmla="*/ 85964 h 2301875"/>
              <a:gd name="T6" fmla="*/ 20234 w 2244726"/>
              <a:gd name="T7" fmla="*/ 83730 h 2301875"/>
              <a:gd name="T8" fmla="*/ 13079 w 2244726"/>
              <a:gd name="T9" fmla="*/ 79671 h 2301875"/>
              <a:gd name="T10" fmla="*/ 20645 w 2244726"/>
              <a:gd name="T11" fmla="*/ 78092 h 2301875"/>
              <a:gd name="T12" fmla="*/ 12186 w 2244726"/>
              <a:gd name="T13" fmla="*/ 73963 h 2301875"/>
              <a:gd name="T14" fmla="*/ 21315 w 2244726"/>
              <a:gd name="T15" fmla="*/ 72185 h 2301875"/>
              <a:gd name="T16" fmla="*/ 13514 w 2244726"/>
              <a:gd name="T17" fmla="*/ 68126 h 2301875"/>
              <a:gd name="T18" fmla="*/ 35213 w 2244726"/>
              <a:gd name="T19" fmla="*/ 65998 h 2301875"/>
              <a:gd name="T20" fmla="*/ 70928 w 2244726"/>
              <a:gd name="T21" fmla="*/ 90469 h 2301875"/>
              <a:gd name="T22" fmla="*/ 57733 w 2244726"/>
              <a:gd name="T23" fmla="*/ 100618 h 2301875"/>
              <a:gd name="T24" fmla="*/ 59368 w 2244726"/>
              <a:gd name="T25" fmla="*/ 94831 h 2301875"/>
              <a:gd name="T26" fmla="*/ 52042 w 2244726"/>
              <a:gd name="T27" fmla="*/ 98911 h 2301875"/>
              <a:gd name="T28" fmla="*/ 55805 w 2244726"/>
              <a:gd name="T29" fmla="*/ 90995 h 2301875"/>
              <a:gd name="T30" fmla="*/ 46903 w 2244726"/>
              <a:gd name="T31" fmla="*/ 95590 h 2301875"/>
              <a:gd name="T32" fmla="*/ 51101 w 2244726"/>
              <a:gd name="T33" fmla="*/ 86879 h 2301875"/>
              <a:gd name="T34" fmla="*/ 43058 w 2244726"/>
              <a:gd name="T35" fmla="*/ 89943 h 2301875"/>
              <a:gd name="T36" fmla="*/ 50113 w 2244726"/>
              <a:gd name="T37" fmla="*/ 71223 h 2301875"/>
              <a:gd name="T38" fmla="*/ 67059 w 2244726"/>
              <a:gd name="T39" fmla="*/ 65669 h 2301875"/>
              <a:gd name="T40" fmla="*/ 92588 w 2244726"/>
              <a:gd name="T41" fmla="*/ 49828 h 2301875"/>
              <a:gd name="T42" fmla="*/ 98877 w 2244726"/>
              <a:gd name="T43" fmla="*/ 70376 h 2301875"/>
              <a:gd name="T44" fmla="*/ 94199 w 2244726"/>
              <a:gd name="T45" fmla="*/ 65359 h 2301875"/>
              <a:gd name="T46" fmla="*/ 94410 w 2244726"/>
              <a:gd name="T47" fmla="*/ 74457 h 2301875"/>
              <a:gd name="T48" fmla="*/ 88591 w 2244726"/>
              <a:gd name="T49" fmla="*/ 67253 h 2301875"/>
              <a:gd name="T50" fmla="*/ 88979 w 2244726"/>
              <a:gd name="T51" fmla="*/ 77463 h 2301875"/>
              <a:gd name="T52" fmla="*/ 82690 w 2244726"/>
              <a:gd name="T53" fmla="*/ 68972 h 2301875"/>
              <a:gd name="T54" fmla="*/ 83195 w 2244726"/>
              <a:gd name="T55" fmla="*/ 78550 h 2301875"/>
              <a:gd name="T56" fmla="*/ 72015 w 2244726"/>
              <a:gd name="T57" fmla="*/ 59266 h 2301875"/>
              <a:gd name="T58" fmla="*/ 67466 w 2244726"/>
              <a:gd name="T59" fmla="*/ 55863 h 2301875"/>
              <a:gd name="T60" fmla="*/ 69206 w 2244726"/>
              <a:gd name="T61" fmla="*/ 36964 h 2301875"/>
              <a:gd name="T62" fmla="*/ 18014 w 2244726"/>
              <a:gd name="T63" fmla="*/ 29724 h 2301875"/>
              <a:gd name="T64" fmla="*/ 33199 w 2244726"/>
              <a:gd name="T65" fmla="*/ 44200 h 2301875"/>
              <a:gd name="T66" fmla="*/ 31003 w 2244726"/>
              <a:gd name="T67" fmla="*/ 60996 h 2301875"/>
              <a:gd name="T68" fmla="*/ 6130 w 2244726"/>
              <a:gd name="T69" fmla="*/ 53893 h 2301875"/>
              <a:gd name="T70" fmla="*/ 1644 w 2244726"/>
              <a:gd name="T71" fmla="*/ 38316 h 2301875"/>
              <a:gd name="T72" fmla="*/ 6518 w 2244726"/>
              <a:gd name="T73" fmla="*/ 42278 h 2301875"/>
              <a:gd name="T74" fmla="*/ 6294 w 2244726"/>
              <a:gd name="T75" fmla="*/ 33967 h 2301875"/>
              <a:gd name="T76" fmla="*/ 11591 w 2244726"/>
              <a:gd name="T77" fmla="*/ 39629 h 2301875"/>
              <a:gd name="T78" fmla="*/ 10780 w 2244726"/>
              <a:gd name="T79" fmla="*/ 30264 h 2301875"/>
              <a:gd name="T80" fmla="*/ 17052 w 2244726"/>
              <a:gd name="T81" fmla="*/ 37261 h 2301875"/>
              <a:gd name="T82" fmla="*/ 77361 w 2244726"/>
              <a:gd name="T83" fmla="*/ 9038 h 2301875"/>
              <a:gd name="T84" fmla="*/ 84839 w 2244726"/>
              <a:gd name="T85" fmla="*/ 12633 h 2301875"/>
              <a:gd name="T86" fmla="*/ 79991 w 2244726"/>
              <a:gd name="T87" fmla="*/ 14765 h 2301875"/>
              <a:gd name="T88" fmla="*/ 86365 w 2244726"/>
              <a:gd name="T89" fmla="*/ 18629 h 2301875"/>
              <a:gd name="T90" fmla="*/ 79756 w 2244726"/>
              <a:gd name="T91" fmla="*/ 20327 h 2301875"/>
              <a:gd name="T92" fmla="*/ 87245 w 2244726"/>
              <a:gd name="T93" fmla="*/ 24473 h 2301875"/>
              <a:gd name="T94" fmla="*/ 84862 w 2244726"/>
              <a:gd name="T95" fmla="*/ 26335 h 2301875"/>
              <a:gd name="T96" fmla="*/ 86353 w 2244726"/>
              <a:gd name="T97" fmla="*/ 30282 h 2301875"/>
              <a:gd name="T98" fmla="*/ 65270 w 2244726"/>
              <a:gd name="T99" fmla="*/ 32718 h 2301875"/>
              <a:gd name="T100" fmla="*/ 53531 w 2244726"/>
              <a:gd name="T101" fmla="*/ 28139 h 2301875"/>
              <a:gd name="T102" fmla="*/ 54506 w 2244726"/>
              <a:gd name="T103" fmla="*/ 11204 h 2301875"/>
              <a:gd name="T104" fmla="*/ 34178 w 2244726"/>
              <a:gd name="T105" fmla="*/ 1287 h 2301875"/>
              <a:gd name="T106" fmla="*/ 33966 w 2244726"/>
              <a:gd name="T107" fmla="*/ 6903 h 2301875"/>
              <a:gd name="T108" fmla="*/ 40284 w 2244726"/>
              <a:gd name="T109" fmla="*/ 1802 h 2301875"/>
              <a:gd name="T110" fmla="*/ 38555 w 2244726"/>
              <a:gd name="T111" fmla="*/ 9735 h 2301875"/>
              <a:gd name="T112" fmla="*/ 45743 w 2244726"/>
              <a:gd name="T113" fmla="*/ 2960 h 2301875"/>
              <a:gd name="T114" fmla="*/ 43484 w 2244726"/>
              <a:gd name="T115" fmla="*/ 12859 h 2301875"/>
              <a:gd name="T116" fmla="*/ 50425 w 2244726"/>
              <a:gd name="T117" fmla="*/ 6330 h 2301875"/>
              <a:gd name="T118" fmla="*/ 43566 w 2244726"/>
              <a:gd name="T119" fmla="*/ 27905 h 2301875"/>
              <a:gd name="T120" fmla="*/ 40566 w 2244726"/>
              <a:gd name="T121" fmla="*/ 34399 h 2301875"/>
              <a:gd name="T122" fmla="*/ 20884 w 2244726"/>
              <a:gd name="T123" fmla="*/ 25975 h 2301875"/>
              <a:gd name="T124" fmla="*/ 32613 w 2244726"/>
              <a:gd name="T125" fmla="*/ 23 h 23018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44726" h="2301875">
                <a:moveTo>
                  <a:pt x="749692" y="1400175"/>
                </a:moveTo>
                <a:lnTo>
                  <a:pt x="765298" y="1400175"/>
                </a:lnTo>
                <a:lnTo>
                  <a:pt x="775350" y="1400175"/>
                </a:lnTo>
                <a:lnTo>
                  <a:pt x="784872" y="1400439"/>
                </a:lnTo>
                <a:lnTo>
                  <a:pt x="793601" y="1401233"/>
                </a:lnTo>
                <a:lnTo>
                  <a:pt x="801801" y="1401761"/>
                </a:lnTo>
                <a:lnTo>
                  <a:pt x="809471" y="1402290"/>
                </a:lnTo>
                <a:lnTo>
                  <a:pt x="816349" y="1403083"/>
                </a:lnTo>
                <a:lnTo>
                  <a:pt x="828516" y="1404934"/>
                </a:lnTo>
                <a:lnTo>
                  <a:pt x="838038" y="1407049"/>
                </a:lnTo>
                <a:lnTo>
                  <a:pt x="845445" y="1408899"/>
                </a:lnTo>
                <a:lnTo>
                  <a:pt x="850206" y="1410750"/>
                </a:lnTo>
                <a:lnTo>
                  <a:pt x="851793" y="1411278"/>
                </a:lnTo>
                <a:lnTo>
                  <a:pt x="852586" y="1412071"/>
                </a:lnTo>
                <a:lnTo>
                  <a:pt x="866076" y="1421853"/>
                </a:lnTo>
                <a:lnTo>
                  <a:pt x="878773" y="1431634"/>
                </a:lnTo>
                <a:lnTo>
                  <a:pt x="891205" y="1441416"/>
                </a:lnTo>
                <a:lnTo>
                  <a:pt x="902843" y="1451462"/>
                </a:lnTo>
                <a:lnTo>
                  <a:pt x="914217" y="1461243"/>
                </a:lnTo>
                <a:lnTo>
                  <a:pt x="925062" y="1471025"/>
                </a:lnTo>
                <a:lnTo>
                  <a:pt x="935378" y="1480542"/>
                </a:lnTo>
                <a:lnTo>
                  <a:pt x="945694" y="1490059"/>
                </a:lnTo>
                <a:lnTo>
                  <a:pt x="955216" y="1499311"/>
                </a:lnTo>
                <a:lnTo>
                  <a:pt x="964474" y="1508564"/>
                </a:lnTo>
                <a:lnTo>
                  <a:pt x="982196" y="1526805"/>
                </a:lnTo>
                <a:lnTo>
                  <a:pt x="998331" y="1544253"/>
                </a:lnTo>
                <a:lnTo>
                  <a:pt x="1013408" y="1560908"/>
                </a:lnTo>
                <a:lnTo>
                  <a:pt x="1036156" y="1585230"/>
                </a:lnTo>
                <a:lnTo>
                  <a:pt x="1047001" y="1596069"/>
                </a:lnTo>
                <a:lnTo>
                  <a:pt x="1057052" y="1606379"/>
                </a:lnTo>
                <a:lnTo>
                  <a:pt x="1067103" y="1615632"/>
                </a:lnTo>
                <a:lnTo>
                  <a:pt x="1071865" y="1619597"/>
                </a:lnTo>
                <a:lnTo>
                  <a:pt x="1076626" y="1623562"/>
                </a:lnTo>
                <a:lnTo>
                  <a:pt x="1081651" y="1627264"/>
                </a:lnTo>
                <a:lnTo>
                  <a:pt x="1086413" y="1630700"/>
                </a:lnTo>
                <a:lnTo>
                  <a:pt x="1091438" y="1633873"/>
                </a:lnTo>
                <a:lnTo>
                  <a:pt x="1096199" y="1636516"/>
                </a:lnTo>
                <a:lnTo>
                  <a:pt x="1098845" y="1637838"/>
                </a:lnTo>
                <a:lnTo>
                  <a:pt x="1102019" y="1639424"/>
                </a:lnTo>
                <a:lnTo>
                  <a:pt x="1110218" y="1641804"/>
                </a:lnTo>
                <a:lnTo>
                  <a:pt x="1112335" y="1642861"/>
                </a:lnTo>
                <a:lnTo>
                  <a:pt x="1115244" y="1643654"/>
                </a:lnTo>
                <a:lnTo>
                  <a:pt x="1122650" y="1645240"/>
                </a:lnTo>
                <a:lnTo>
                  <a:pt x="1131115" y="1646826"/>
                </a:lnTo>
                <a:lnTo>
                  <a:pt x="1140637" y="1648677"/>
                </a:lnTo>
                <a:lnTo>
                  <a:pt x="1151482" y="1650263"/>
                </a:lnTo>
                <a:lnTo>
                  <a:pt x="1162856" y="1652114"/>
                </a:lnTo>
                <a:lnTo>
                  <a:pt x="1175288" y="1653436"/>
                </a:lnTo>
                <a:lnTo>
                  <a:pt x="1203326" y="1656079"/>
                </a:lnTo>
                <a:lnTo>
                  <a:pt x="1110483" y="1785089"/>
                </a:lnTo>
                <a:lnTo>
                  <a:pt x="1076890" y="1831088"/>
                </a:lnTo>
                <a:lnTo>
                  <a:pt x="1061549" y="1852237"/>
                </a:lnTo>
                <a:lnTo>
                  <a:pt x="958919" y="1983362"/>
                </a:lnTo>
                <a:lnTo>
                  <a:pt x="955216" y="1987327"/>
                </a:lnTo>
                <a:lnTo>
                  <a:pt x="951513" y="1992086"/>
                </a:lnTo>
                <a:lnTo>
                  <a:pt x="907340" y="2000017"/>
                </a:lnTo>
                <a:lnTo>
                  <a:pt x="866605" y="2007683"/>
                </a:lnTo>
                <a:lnTo>
                  <a:pt x="831955" y="2014821"/>
                </a:lnTo>
                <a:lnTo>
                  <a:pt x="817671" y="2017993"/>
                </a:lnTo>
                <a:lnTo>
                  <a:pt x="805504" y="2020637"/>
                </a:lnTo>
                <a:lnTo>
                  <a:pt x="792543" y="2023809"/>
                </a:lnTo>
                <a:lnTo>
                  <a:pt x="777466" y="2026717"/>
                </a:lnTo>
                <a:lnTo>
                  <a:pt x="760273" y="2029097"/>
                </a:lnTo>
                <a:lnTo>
                  <a:pt x="742021" y="2031740"/>
                </a:lnTo>
                <a:lnTo>
                  <a:pt x="722977" y="2033591"/>
                </a:lnTo>
                <a:lnTo>
                  <a:pt x="703668" y="2035441"/>
                </a:lnTo>
                <a:lnTo>
                  <a:pt x="683829" y="2036499"/>
                </a:lnTo>
                <a:lnTo>
                  <a:pt x="674307" y="2036763"/>
                </a:lnTo>
                <a:lnTo>
                  <a:pt x="665049" y="2036763"/>
                </a:lnTo>
                <a:lnTo>
                  <a:pt x="649972" y="2036499"/>
                </a:lnTo>
                <a:lnTo>
                  <a:pt x="643095" y="2036234"/>
                </a:lnTo>
                <a:lnTo>
                  <a:pt x="636747" y="2035706"/>
                </a:lnTo>
                <a:lnTo>
                  <a:pt x="503699" y="2017993"/>
                </a:lnTo>
                <a:lnTo>
                  <a:pt x="354251" y="1997637"/>
                </a:lnTo>
                <a:lnTo>
                  <a:pt x="348696" y="1996844"/>
                </a:lnTo>
                <a:lnTo>
                  <a:pt x="343406" y="1995258"/>
                </a:lnTo>
                <a:lnTo>
                  <a:pt x="338380" y="1993143"/>
                </a:lnTo>
                <a:lnTo>
                  <a:pt x="333619" y="1990764"/>
                </a:lnTo>
                <a:lnTo>
                  <a:pt x="331238" y="1989178"/>
                </a:lnTo>
                <a:lnTo>
                  <a:pt x="329122" y="1987591"/>
                </a:lnTo>
                <a:lnTo>
                  <a:pt x="326742" y="1986005"/>
                </a:lnTo>
                <a:lnTo>
                  <a:pt x="324890" y="1983890"/>
                </a:lnTo>
                <a:lnTo>
                  <a:pt x="323039" y="1982040"/>
                </a:lnTo>
                <a:lnTo>
                  <a:pt x="321452" y="1979925"/>
                </a:lnTo>
                <a:lnTo>
                  <a:pt x="320129" y="1978074"/>
                </a:lnTo>
                <a:lnTo>
                  <a:pt x="318542" y="1975695"/>
                </a:lnTo>
                <a:lnTo>
                  <a:pt x="316690" y="1971730"/>
                </a:lnTo>
                <a:lnTo>
                  <a:pt x="316161" y="1969350"/>
                </a:lnTo>
                <a:lnTo>
                  <a:pt x="315632" y="1967235"/>
                </a:lnTo>
                <a:lnTo>
                  <a:pt x="315368" y="1964856"/>
                </a:lnTo>
                <a:lnTo>
                  <a:pt x="315103" y="1963006"/>
                </a:lnTo>
                <a:lnTo>
                  <a:pt x="315103" y="1960626"/>
                </a:lnTo>
                <a:lnTo>
                  <a:pt x="315368" y="1958511"/>
                </a:lnTo>
                <a:lnTo>
                  <a:pt x="315632" y="1955339"/>
                </a:lnTo>
                <a:lnTo>
                  <a:pt x="316426" y="1952431"/>
                </a:lnTo>
                <a:lnTo>
                  <a:pt x="317484" y="1949787"/>
                </a:lnTo>
                <a:lnTo>
                  <a:pt x="319336" y="1946879"/>
                </a:lnTo>
                <a:lnTo>
                  <a:pt x="320394" y="1945029"/>
                </a:lnTo>
                <a:lnTo>
                  <a:pt x="321981" y="1942914"/>
                </a:lnTo>
                <a:lnTo>
                  <a:pt x="323832" y="1941328"/>
                </a:lnTo>
                <a:lnTo>
                  <a:pt x="325419" y="1939477"/>
                </a:lnTo>
                <a:lnTo>
                  <a:pt x="327271" y="1937891"/>
                </a:lnTo>
                <a:lnTo>
                  <a:pt x="329651" y="1936305"/>
                </a:lnTo>
                <a:lnTo>
                  <a:pt x="334148" y="1933661"/>
                </a:lnTo>
                <a:lnTo>
                  <a:pt x="339174" y="1931546"/>
                </a:lnTo>
                <a:lnTo>
                  <a:pt x="344464" y="1929960"/>
                </a:lnTo>
                <a:lnTo>
                  <a:pt x="350019" y="1928903"/>
                </a:lnTo>
                <a:lnTo>
                  <a:pt x="356102" y="1928638"/>
                </a:lnTo>
                <a:lnTo>
                  <a:pt x="359012" y="1928903"/>
                </a:lnTo>
                <a:lnTo>
                  <a:pt x="362186" y="1929167"/>
                </a:lnTo>
                <a:lnTo>
                  <a:pt x="364038" y="1929167"/>
                </a:lnTo>
                <a:lnTo>
                  <a:pt x="444977" y="1930489"/>
                </a:lnTo>
                <a:lnTo>
                  <a:pt x="446300" y="1929960"/>
                </a:lnTo>
                <a:lnTo>
                  <a:pt x="449210" y="1928903"/>
                </a:lnTo>
                <a:lnTo>
                  <a:pt x="451855" y="1927316"/>
                </a:lnTo>
                <a:lnTo>
                  <a:pt x="454500" y="1924937"/>
                </a:lnTo>
                <a:lnTo>
                  <a:pt x="455822" y="1923615"/>
                </a:lnTo>
                <a:lnTo>
                  <a:pt x="457145" y="1922294"/>
                </a:lnTo>
                <a:lnTo>
                  <a:pt x="458467" y="1920179"/>
                </a:lnTo>
                <a:lnTo>
                  <a:pt x="459525" y="1918328"/>
                </a:lnTo>
                <a:lnTo>
                  <a:pt x="460319" y="1915949"/>
                </a:lnTo>
                <a:lnTo>
                  <a:pt x="461377" y="1913570"/>
                </a:lnTo>
                <a:lnTo>
                  <a:pt x="461906" y="1910662"/>
                </a:lnTo>
                <a:lnTo>
                  <a:pt x="461906" y="1908018"/>
                </a:lnTo>
                <a:lnTo>
                  <a:pt x="461906" y="1905374"/>
                </a:lnTo>
                <a:lnTo>
                  <a:pt x="461642" y="1903259"/>
                </a:lnTo>
                <a:lnTo>
                  <a:pt x="460848" y="1900880"/>
                </a:lnTo>
                <a:lnTo>
                  <a:pt x="460055" y="1899030"/>
                </a:lnTo>
                <a:lnTo>
                  <a:pt x="459261" y="1896915"/>
                </a:lnTo>
                <a:lnTo>
                  <a:pt x="458203" y="1895328"/>
                </a:lnTo>
                <a:lnTo>
                  <a:pt x="457145" y="1894007"/>
                </a:lnTo>
                <a:lnTo>
                  <a:pt x="455558" y="1892420"/>
                </a:lnTo>
                <a:lnTo>
                  <a:pt x="452913" y="1890306"/>
                </a:lnTo>
                <a:lnTo>
                  <a:pt x="450003" y="1888191"/>
                </a:lnTo>
                <a:lnTo>
                  <a:pt x="447623" y="1887133"/>
                </a:lnTo>
                <a:lnTo>
                  <a:pt x="444977" y="1886340"/>
                </a:lnTo>
                <a:lnTo>
                  <a:pt x="317748" y="1880524"/>
                </a:lnTo>
                <a:lnTo>
                  <a:pt x="313781" y="1879731"/>
                </a:lnTo>
                <a:lnTo>
                  <a:pt x="308755" y="1878674"/>
                </a:lnTo>
                <a:lnTo>
                  <a:pt x="303200" y="1877352"/>
                </a:lnTo>
                <a:lnTo>
                  <a:pt x="300026" y="1876294"/>
                </a:lnTo>
                <a:lnTo>
                  <a:pt x="297117" y="1874708"/>
                </a:lnTo>
                <a:lnTo>
                  <a:pt x="293943" y="1873386"/>
                </a:lnTo>
                <a:lnTo>
                  <a:pt x="290769" y="1871800"/>
                </a:lnTo>
                <a:lnTo>
                  <a:pt x="288123" y="1869421"/>
                </a:lnTo>
                <a:lnTo>
                  <a:pt x="284949" y="1867306"/>
                </a:lnTo>
                <a:lnTo>
                  <a:pt x="282304" y="1864662"/>
                </a:lnTo>
                <a:lnTo>
                  <a:pt x="279924" y="1861490"/>
                </a:lnTo>
                <a:lnTo>
                  <a:pt x="277543" y="1858318"/>
                </a:lnTo>
                <a:lnTo>
                  <a:pt x="275691" y="1854616"/>
                </a:lnTo>
                <a:lnTo>
                  <a:pt x="273840" y="1849858"/>
                </a:lnTo>
                <a:lnTo>
                  <a:pt x="272253" y="1844835"/>
                </a:lnTo>
                <a:lnTo>
                  <a:pt x="271459" y="1839812"/>
                </a:lnTo>
                <a:lnTo>
                  <a:pt x="271459" y="1834789"/>
                </a:lnTo>
                <a:lnTo>
                  <a:pt x="271988" y="1830031"/>
                </a:lnTo>
                <a:lnTo>
                  <a:pt x="273046" y="1825008"/>
                </a:lnTo>
                <a:lnTo>
                  <a:pt x="275162" y="1820249"/>
                </a:lnTo>
                <a:lnTo>
                  <a:pt x="277279" y="1816284"/>
                </a:lnTo>
                <a:lnTo>
                  <a:pt x="279395" y="1813376"/>
                </a:lnTo>
                <a:lnTo>
                  <a:pt x="281246" y="1810732"/>
                </a:lnTo>
                <a:lnTo>
                  <a:pt x="283627" y="1808617"/>
                </a:lnTo>
                <a:lnTo>
                  <a:pt x="286007" y="1806238"/>
                </a:lnTo>
                <a:lnTo>
                  <a:pt x="288652" y="1804387"/>
                </a:lnTo>
                <a:lnTo>
                  <a:pt x="291298" y="1802537"/>
                </a:lnTo>
                <a:lnTo>
                  <a:pt x="294472" y="1800686"/>
                </a:lnTo>
                <a:lnTo>
                  <a:pt x="297646" y="1799364"/>
                </a:lnTo>
                <a:lnTo>
                  <a:pt x="301084" y="1798043"/>
                </a:lnTo>
                <a:lnTo>
                  <a:pt x="304258" y="1796721"/>
                </a:lnTo>
                <a:lnTo>
                  <a:pt x="307962" y="1795928"/>
                </a:lnTo>
                <a:lnTo>
                  <a:pt x="311665" y="1795135"/>
                </a:lnTo>
                <a:lnTo>
                  <a:pt x="315632" y="1794341"/>
                </a:lnTo>
                <a:lnTo>
                  <a:pt x="319865" y="1794077"/>
                </a:lnTo>
                <a:lnTo>
                  <a:pt x="324097" y="1793813"/>
                </a:lnTo>
                <a:lnTo>
                  <a:pt x="328064" y="1793548"/>
                </a:lnTo>
                <a:lnTo>
                  <a:pt x="333884" y="1793813"/>
                </a:lnTo>
                <a:lnTo>
                  <a:pt x="339703" y="1794077"/>
                </a:lnTo>
                <a:lnTo>
                  <a:pt x="452913" y="1799629"/>
                </a:lnTo>
                <a:lnTo>
                  <a:pt x="456616" y="1799364"/>
                </a:lnTo>
                <a:lnTo>
                  <a:pt x="460055" y="1798836"/>
                </a:lnTo>
                <a:lnTo>
                  <a:pt x="463493" y="1797514"/>
                </a:lnTo>
                <a:lnTo>
                  <a:pt x="466667" y="1795928"/>
                </a:lnTo>
                <a:lnTo>
                  <a:pt x="467990" y="1794870"/>
                </a:lnTo>
                <a:lnTo>
                  <a:pt x="469312" y="1793813"/>
                </a:lnTo>
                <a:lnTo>
                  <a:pt x="470635" y="1792227"/>
                </a:lnTo>
                <a:lnTo>
                  <a:pt x="471693" y="1790640"/>
                </a:lnTo>
                <a:lnTo>
                  <a:pt x="472486" y="1789054"/>
                </a:lnTo>
                <a:lnTo>
                  <a:pt x="473280" y="1787204"/>
                </a:lnTo>
                <a:lnTo>
                  <a:pt x="473544" y="1785089"/>
                </a:lnTo>
                <a:lnTo>
                  <a:pt x="473809" y="1782709"/>
                </a:lnTo>
                <a:lnTo>
                  <a:pt x="474074" y="1780330"/>
                </a:lnTo>
                <a:lnTo>
                  <a:pt x="473809" y="1777951"/>
                </a:lnTo>
                <a:lnTo>
                  <a:pt x="473280" y="1775836"/>
                </a:lnTo>
                <a:lnTo>
                  <a:pt x="472486" y="1773721"/>
                </a:lnTo>
                <a:lnTo>
                  <a:pt x="471693" y="1772135"/>
                </a:lnTo>
                <a:lnTo>
                  <a:pt x="470635" y="1770284"/>
                </a:lnTo>
                <a:lnTo>
                  <a:pt x="469048" y="1768698"/>
                </a:lnTo>
                <a:lnTo>
                  <a:pt x="467725" y="1767641"/>
                </a:lnTo>
                <a:lnTo>
                  <a:pt x="464816" y="1764997"/>
                </a:lnTo>
                <a:lnTo>
                  <a:pt x="461906" y="1763411"/>
                </a:lnTo>
                <a:lnTo>
                  <a:pt x="458732" y="1762353"/>
                </a:lnTo>
                <a:lnTo>
                  <a:pt x="455822" y="1761560"/>
                </a:lnTo>
                <a:lnTo>
                  <a:pt x="304788" y="1750457"/>
                </a:lnTo>
                <a:lnTo>
                  <a:pt x="300291" y="1749664"/>
                </a:lnTo>
                <a:lnTo>
                  <a:pt x="296588" y="1748607"/>
                </a:lnTo>
                <a:lnTo>
                  <a:pt x="292620" y="1747285"/>
                </a:lnTo>
                <a:lnTo>
                  <a:pt x="288917" y="1745699"/>
                </a:lnTo>
                <a:lnTo>
                  <a:pt x="285478" y="1744377"/>
                </a:lnTo>
                <a:lnTo>
                  <a:pt x="282304" y="1742526"/>
                </a:lnTo>
                <a:lnTo>
                  <a:pt x="279659" y="1740676"/>
                </a:lnTo>
                <a:lnTo>
                  <a:pt x="277014" y="1738825"/>
                </a:lnTo>
                <a:lnTo>
                  <a:pt x="274633" y="1736446"/>
                </a:lnTo>
                <a:lnTo>
                  <a:pt x="272517" y="1734595"/>
                </a:lnTo>
                <a:lnTo>
                  <a:pt x="270666" y="1732216"/>
                </a:lnTo>
                <a:lnTo>
                  <a:pt x="268550" y="1730101"/>
                </a:lnTo>
                <a:lnTo>
                  <a:pt x="265905" y="1725343"/>
                </a:lnTo>
                <a:lnTo>
                  <a:pt x="263524" y="1720848"/>
                </a:lnTo>
                <a:lnTo>
                  <a:pt x="261672" y="1716090"/>
                </a:lnTo>
                <a:lnTo>
                  <a:pt x="260614" y="1711860"/>
                </a:lnTo>
                <a:lnTo>
                  <a:pt x="259821" y="1707895"/>
                </a:lnTo>
                <a:lnTo>
                  <a:pt x="259027" y="1704193"/>
                </a:lnTo>
                <a:lnTo>
                  <a:pt x="258763" y="1698906"/>
                </a:lnTo>
                <a:lnTo>
                  <a:pt x="258763" y="1696527"/>
                </a:lnTo>
                <a:lnTo>
                  <a:pt x="259821" y="1693355"/>
                </a:lnTo>
                <a:lnTo>
                  <a:pt x="260614" y="1689653"/>
                </a:lnTo>
                <a:lnTo>
                  <a:pt x="261937" y="1686217"/>
                </a:lnTo>
                <a:lnTo>
                  <a:pt x="263524" y="1682780"/>
                </a:lnTo>
                <a:lnTo>
                  <a:pt x="265111" y="1680929"/>
                </a:lnTo>
                <a:lnTo>
                  <a:pt x="266698" y="1678815"/>
                </a:lnTo>
                <a:lnTo>
                  <a:pt x="268285" y="1676964"/>
                </a:lnTo>
                <a:lnTo>
                  <a:pt x="270137" y="1675113"/>
                </a:lnTo>
                <a:lnTo>
                  <a:pt x="274369" y="1671677"/>
                </a:lnTo>
                <a:lnTo>
                  <a:pt x="279130" y="1668504"/>
                </a:lnTo>
                <a:lnTo>
                  <a:pt x="284156" y="1666125"/>
                </a:lnTo>
                <a:lnTo>
                  <a:pt x="289446" y="1664010"/>
                </a:lnTo>
                <a:lnTo>
                  <a:pt x="295001" y="1662688"/>
                </a:lnTo>
                <a:lnTo>
                  <a:pt x="301349" y="1661631"/>
                </a:lnTo>
                <a:lnTo>
                  <a:pt x="302407" y="1662160"/>
                </a:lnTo>
                <a:lnTo>
                  <a:pt x="303729" y="1662424"/>
                </a:lnTo>
                <a:lnTo>
                  <a:pt x="469577" y="1669297"/>
                </a:lnTo>
                <a:lnTo>
                  <a:pt x="473809" y="1669033"/>
                </a:lnTo>
                <a:lnTo>
                  <a:pt x="477777" y="1668240"/>
                </a:lnTo>
                <a:lnTo>
                  <a:pt x="479893" y="1667711"/>
                </a:lnTo>
                <a:lnTo>
                  <a:pt x="481744" y="1666918"/>
                </a:lnTo>
                <a:lnTo>
                  <a:pt x="483331" y="1666125"/>
                </a:lnTo>
                <a:lnTo>
                  <a:pt x="485183" y="1664803"/>
                </a:lnTo>
                <a:lnTo>
                  <a:pt x="486505" y="1663746"/>
                </a:lnTo>
                <a:lnTo>
                  <a:pt x="487828" y="1662424"/>
                </a:lnTo>
                <a:lnTo>
                  <a:pt x="489415" y="1660573"/>
                </a:lnTo>
                <a:lnTo>
                  <a:pt x="490473" y="1658987"/>
                </a:lnTo>
                <a:lnTo>
                  <a:pt x="491267" y="1657137"/>
                </a:lnTo>
                <a:lnTo>
                  <a:pt x="491796" y="1654757"/>
                </a:lnTo>
                <a:lnTo>
                  <a:pt x="492325" y="1652642"/>
                </a:lnTo>
                <a:lnTo>
                  <a:pt x="492854" y="1649999"/>
                </a:lnTo>
                <a:lnTo>
                  <a:pt x="493118" y="1647620"/>
                </a:lnTo>
                <a:lnTo>
                  <a:pt x="492854" y="1645240"/>
                </a:lnTo>
                <a:lnTo>
                  <a:pt x="492060" y="1643390"/>
                </a:lnTo>
                <a:lnTo>
                  <a:pt x="491531" y="1641275"/>
                </a:lnTo>
                <a:lnTo>
                  <a:pt x="490738" y="1639689"/>
                </a:lnTo>
                <a:lnTo>
                  <a:pt x="489944" y="1638367"/>
                </a:lnTo>
                <a:lnTo>
                  <a:pt x="488886" y="1636781"/>
                </a:lnTo>
                <a:lnTo>
                  <a:pt x="487563" y="1635723"/>
                </a:lnTo>
                <a:lnTo>
                  <a:pt x="485183" y="1633873"/>
                </a:lnTo>
                <a:lnTo>
                  <a:pt x="482538" y="1632286"/>
                </a:lnTo>
                <a:lnTo>
                  <a:pt x="479893" y="1631493"/>
                </a:lnTo>
                <a:lnTo>
                  <a:pt x="477512" y="1630965"/>
                </a:lnTo>
                <a:lnTo>
                  <a:pt x="344464" y="1623034"/>
                </a:lnTo>
                <a:lnTo>
                  <a:pt x="339174" y="1622769"/>
                </a:lnTo>
                <a:lnTo>
                  <a:pt x="334148" y="1622505"/>
                </a:lnTo>
                <a:lnTo>
                  <a:pt x="329387" y="1622769"/>
                </a:lnTo>
                <a:lnTo>
                  <a:pt x="325155" y="1621712"/>
                </a:lnTo>
                <a:lnTo>
                  <a:pt x="321187" y="1620390"/>
                </a:lnTo>
                <a:lnTo>
                  <a:pt x="317219" y="1618540"/>
                </a:lnTo>
                <a:lnTo>
                  <a:pt x="313516" y="1616689"/>
                </a:lnTo>
                <a:lnTo>
                  <a:pt x="310607" y="1614574"/>
                </a:lnTo>
                <a:lnTo>
                  <a:pt x="307433" y="1612459"/>
                </a:lnTo>
                <a:lnTo>
                  <a:pt x="304788" y="1609816"/>
                </a:lnTo>
                <a:lnTo>
                  <a:pt x="302407" y="1607436"/>
                </a:lnTo>
                <a:lnTo>
                  <a:pt x="300026" y="1604793"/>
                </a:lnTo>
                <a:lnTo>
                  <a:pt x="297910" y="1602149"/>
                </a:lnTo>
                <a:lnTo>
                  <a:pt x="296059" y="1598977"/>
                </a:lnTo>
                <a:lnTo>
                  <a:pt x="294472" y="1595804"/>
                </a:lnTo>
                <a:lnTo>
                  <a:pt x="293149" y="1592896"/>
                </a:lnTo>
                <a:lnTo>
                  <a:pt x="291827" y="1589724"/>
                </a:lnTo>
                <a:lnTo>
                  <a:pt x="290769" y="1586287"/>
                </a:lnTo>
                <a:lnTo>
                  <a:pt x="289975" y="1582850"/>
                </a:lnTo>
                <a:lnTo>
                  <a:pt x="289446" y="1579678"/>
                </a:lnTo>
                <a:lnTo>
                  <a:pt x="289446" y="1575977"/>
                </a:lnTo>
                <a:lnTo>
                  <a:pt x="289446" y="1572540"/>
                </a:lnTo>
                <a:lnTo>
                  <a:pt x="289710" y="1568839"/>
                </a:lnTo>
                <a:lnTo>
                  <a:pt x="290504" y="1563816"/>
                </a:lnTo>
                <a:lnTo>
                  <a:pt x="292091" y="1558793"/>
                </a:lnTo>
                <a:lnTo>
                  <a:pt x="293943" y="1554299"/>
                </a:lnTo>
                <a:lnTo>
                  <a:pt x="296059" y="1549805"/>
                </a:lnTo>
                <a:lnTo>
                  <a:pt x="298175" y="1547161"/>
                </a:lnTo>
                <a:lnTo>
                  <a:pt x="300026" y="1544518"/>
                </a:lnTo>
                <a:lnTo>
                  <a:pt x="302142" y="1541874"/>
                </a:lnTo>
                <a:lnTo>
                  <a:pt x="304258" y="1539759"/>
                </a:lnTo>
                <a:lnTo>
                  <a:pt x="306904" y="1537380"/>
                </a:lnTo>
                <a:lnTo>
                  <a:pt x="309284" y="1535529"/>
                </a:lnTo>
                <a:lnTo>
                  <a:pt x="311929" y="1533943"/>
                </a:lnTo>
                <a:lnTo>
                  <a:pt x="314839" y="1532093"/>
                </a:lnTo>
                <a:lnTo>
                  <a:pt x="317748" y="1530506"/>
                </a:lnTo>
                <a:lnTo>
                  <a:pt x="320658" y="1529449"/>
                </a:lnTo>
                <a:lnTo>
                  <a:pt x="323832" y="1528127"/>
                </a:lnTo>
                <a:lnTo>
                  <a:pt x="326742" y="1527334"/>
                </a:lnTo>
                <a:lnTo>
                  <a:pt x="330180" y="1526541"/>
                </a:lnTo>
                <a:lnTo>
                  <a:pt x="333355" y="1526012"/>
                </a:lnTo>
                <a:lnTo>
                  <a:pt x="336529" y="1525748"/>
                </a:lnTo>
                <a:lnTo>
                  <a:pt x="339967" y="1525748"/>
                </a:lnTo>
                <a:lnTo>
                  <a:pt x="343141" y="1525748"/>
                </a:lnTo>
                <a:lnTo>
                  <a:pt x="346051" y="1526012"/>
                </a:lnTo>
                <a:lnTo>
                  <a:pt x="348167" y="1526012"/>
                </a:lnTo>
                <a:lnTo>
                  <a:pt x="515337" y="1528127"/>
                </a:lnTo>
                <a:lnTo>
                  <a:pt x="564536" y="1527334"/>
                </a:lnTo>
                <a:lnTo>
                  <a:pt x="651824" y="1525748"/>
                </a:lnTo>
                <a:lnTo>
                  <a:pt x="774027" y="1522840"/>
                </a:lnTo>
                <a:lnTo>
                  <a:pt x="775350" y="1522575"/>
                </a:lnTo>
                <a:lnTo>
                  <a:pt x="776672" y="1521782"/>
                </a:lnTo>
                <a:lnTo>
                  <a:pt x="778259" y="1520725"/>
                </a:lnTo>
                <a:lnTo>
                  <a:pt x="780111" y="1519139"/>
                </a:lnTo>
                <a:lnTo>
                  <a:pt x="784607" y="1516231"/>
                </a:lnTo>
                <a:lnTo>
                  <a:pt x="786724" y="1514380"/>
                </a:lnTo>
                <a:lnTo>
                  <a:pt x="788575" y="1512530"/>
                </a:lnTo>
                <a:lnTo>
                  <a:pt x="790162" y="1510415"/>
                </a:lnTo>
                <a:lnTo>
                  <a:pt x="791485" y="1508035"/>
                </a:lnTo>
                <a:lnTo>
                  <a:pt x="792543" y="1505127"/>
                </a:lnTo>
                <a:lnTo>
                  <a:pt x="793072" y="1502484"/>
                </a:lnTo>
                <a:lnTo>
                  <a:pt x="793336" y="1499311"/>
                </a:lnTo>
                <a:lnTo>
                  <a:pt x="793336" y="1495610"/>
                </a:lnTo>
                <a:lnTo>
                  <a:pt x="792807" y="1491645"/>
                </a:lnTo>
                <a:lnTo>
                  <a:pt x="791749" y="1487151"/>
                </a:lnTo>
                <a:lnTo>
                  <a:pt x="789898" y="1482392"/>
                </a:lnTo>
                <a:lnTo>
                  <a:pt x="787517" y="1476841"/>
                </a:lnTo>
                <a:lnTo>
                  <a:pt x="784343" y="1471025"/>
                </a:lnTo>
                <a:lnTo>
                  <a:pt x="780904" y="1464944"/>
                </a:lnTo>
                <a:lnTo>
                  <a:pt x="749692" y="1400175"/>
                </a:lnTo>
                <a:close/>
                <a:moveTo>
                  <a:pt x="1613858" y="1397000"/>
                </a:moveTo>
                <a:lnTo>
                  <a:pt x="1631862" y="1435056"/>
                </a:lnTo>
                <a:lnTo>
                  <a:pt x="1653042" y="1479982"/>
                </a:lnTo>
                <a:lnTo>
                  <a:pt x="1698051" y="1577764"/>
                </a:lnTo>
                <a:lnTo>
                  <a:pt x="1739089" y="1667617"/>
                </a:lnTo>
                <a:lnTo>
                  <a:pt x="1754975" y="1702501"/>
                </a:lnTo>
                <a:lnTo>
                  <a:pt x="1765300" y="1726286"/>
                </a:lnTo>
                <a:lnTo>
                  <a:pt x="1760535" y="1734743"/>
                </a:lnTo>
                <a:lnTo>
                  <a:pt x="1754710" y="1744785"/>
                </a:lnTo>
                <a:lnTo>
                  <a:pt x="1741207" y="1769362"/>
                </a:lnTo>
                <a:lnTo>
                  <a:pt x="1726116" y="1798697"/>
                </a:lnTo>
                <a:lnTo>
                  <a:pt x="1709701" y="1830146"/>
                </a:lnTo>
                <a:lnTo>
                  <a:pt x="1693815" y="1862123"/>
                </a:lnTo>
                <a:lnTo>
                  <a:pt x="1678724" y="1892514"/>
                </a:lnTo>
                <a:lnTo>
                  <a:pt x="1665751" y="1919735"/>
                </a:lnTo>
                <a:lnTo>
                  <a:pt x="1655955" y="1941934"/>
                </a:lnTo>
                <a:lnTo>
                  <a:pt x="1652248" y="1949862"/>
                </a:lnTo>
                <a:lnTo>
                  <a:pt x="1648541" y="1958319"/>
                </a:lnTo>
                <a:lnTo>
                  <a:pt x="1644041" y="1967304"/>
                </a:lnTo>
                <a:lnTo>
                  <a:pt x="1638745" y="1976554"/>
                </a:lnTo>
                <a:lnTo>
                  <a:pt x="1633450" y="1986067"/>
                </a:lnTo>
                <a:lnTo>
                  <a:pt x="1627890" y="1995846"/>
                </a:lnTo>
                <a:lnTo>
                  <a:pt x="1622066" y="2005624"/>
                </a:lnTo>
                <a:lnTo>
                  <a:pt x="1615976" y="2015666"/>
                </a:lnTo>
                <a:lnTo>
                  <a:pt x="1609622" y="2025444"/>
                </a:lnTo>
                <a:lnTo>
                  <a:pt x="1603532" y="2035487"/>
                </a:lnTo>
                <a:lnTo>
                  <a:pt x="1596913" y="2044736"/>
                </a:lnTo>
                <a:lnTo>
                  <a:pt x="1590559" y="2053986"/>
                </a:lnTo>
                <a:lnTo>
                  <a:pt x="1583940" y="2062707"/>
                </a:lnTo>
                <a:lnTo>
                  <a:pt x="1577586" y="2070635"/>
                </a:lnTo>
                <a:lnTo>
                  <a:pt x="1571497" y="2078299"/>
                </a:lnTo>
                <a:lnTo>
                  <a:pt x="1565142" y="2084906"/>
                </a:lnTo>
                <a:lnTo>
                  <a:pt x="1470623" y="2180045"/>
                </a:lnTo>
                <a:lnTo>
                  <a:pt x="1363925" y="2286547"/>
                </a:lnTo>
                <a:lnTo>
                  <a:pt x="1359689" y="2290247"/>
                </a:lnTo>
                <a:lnTo>
                  <a:pt x="1355188" y="2293683"/>
                </a:lnTo>
                <a:lnTo>
                  <a:pt x="1350422" y="2296590"/>
                </a:lnTo>
                <a:lnTo>
                  <a:pt x="1345657" y="2298704"/>
                </a:lnTo>
                <a:lnTo>
                  <a:pt x="1341950" y="2300290"/>
                </a:lnTo>
                <a:lnTo>
                  <a:pt x="1337979" y="2301082"/>
                </a:lnTo>
                <a:lnTo>
                  <a:pt x="1334007" y="2301875"/>
                </a:lnTo>
                <a:lnTo>
                  <a:pt x="1330036" y="2301875"/>
                </a:lnTo>
                <a:lnTo>
                  <a:pt x="1327388" y="2301875"/>
                </a:lnTo>
                <a:lnTo>
                  <a:pt x="1325005" y="2301611"/>
                </a:lnTo>
                <a:lnTo>
                  <a:pt x="1322358" y="2301082"/>
                </a:lnTo>
                <a:lnTo>
                  <a:pt x="1320240" y="2300554"/>
                </a:lnTo>
                <a:lnTo>
                  <a:pt x="1318122" y="2300025"/>
                </a:lnTo>
                <a:lnTo>
                  <a:pt x="1316004" y="2298704"/>
                </a:lnTo>
                <a:lnTo>
                  <a:pt x="1313885" y="2297911"/>
                </a:lnTo>
                <a:lnTo>
                  <a:pt x="1312297" y="2296590"/>
                </a:lnTo>
                <a:lnTo>
                  <a:pt x="1310444" y="2295533"/>
                </a:lnTo>
                <a:lnTo>
                  <a:pt x="1308590" y="2293683"/>
                </a:lnTo>
                <a:lnTo>
                  <a:pt x="1306737" y="2291568"/>
                </a:lnTo>
                <a:lnTo>
                  <a:pt x="1304884" y="2289190"/>
                </a:lnTo>
                <a:lnTo>
                  <a:pt x="1303295" y="2286812"/>
                </a:lnTo>
                <a:lnTo>
                  <a:pt x="1302236" y="2283905"/>
                </a:lnTo>
                <a:lnTo>
                  <a:pt x="1301442" y="2281790"/>
                </a:lnTo>
                <a:lnTo>
                  <a:pt x="1300912" y="2279412"/>
                </a:lnTo>
                <a:lnTo>
                  <a:pt x="1300118" y="2277033"/>
                </a:lnTo>
                <a:lnTo>
                  <a:pt x="1299853" y="2274126"/>
                </a:lnTo>
                <a:lnTo>
                  <a:pt x="1299853" y="2271219"/>
                </a:lnTo>
                <a:lnTo>
                  <a:pt x="1299853" y="2268577"/>
                </a:lnTo>
                <a:lnTo>
                  <a:pt x="1300383" y="2265670"/>
                </a:lnTo>
                <a:lnTo>
                  <a:pt x="1300912" y="2262498"/>
                </a:lnTo>
                <a:lnTo>
                  <a:pt x="1301707" y="2259856"/>
                </a:lnTo>
                <a:lnTo>
                  <a:pt x="1302766" y="2256684"/>
                </a:lnTo>
                <a:lnTo>
                  <a:pt x="1303825" y="2253513"/>
                </a:lnTo>
                <a:lnTo>
                  <a:pt x="1305413" y="2250606"/>
                </a:lnTo>
                <a:lnTo>
                  <a:pt x="1307266" y="2247435"/>
                </a:lnTo>
                <a:lnTo>
                  <a:pt x="1309120" y="2244263"/>
                </a:lnTo>
                <a:lnTo>
                  <a:pt x="1311503" y="2241621"/>
                </a:lnTo>
                <a:lnTo>
                  <a:pt x="1313885" y="2238714"/>
                </a:lnTo>
                <a:lnTo>
                  <a:pt x="1315474" y="2237392"/>
                </a:lnTo>
                <a:lnTo>
                  <a:pt x="1365249" y="2173702"/>
                </a:lnTo>
                <a:lnTo>
                  <a:pt x="1366043" y="2172381"/>
                </a:lnTo>
                <a:lnTo>
                  <a:pt x="1366573" y="2169474"/>
                </a:lnTo>
                <a:lnTo>
                  <a:pt x="1366837" y="2166567"/>
                </a:lnTo>
                <a:lnTo>
                  <a:pt x="1366837" y="2163131"/>
                </a:lnTo>
                <a:lnTo>
                  <a:pt x="1366573" y="2161017"/>
                </a:lnTo>
                <a:lnTo>
                  <a:pt x="1366043" y="2159167"/>
                </a:lnTo>
                <a:lnTo>
                  <a:pt x="1365513" y="2156789"/>
                </a:lnTo>
                <a:lnTo>
                  <a:pt x="1364190" y="2154939"/>
                </a:lnTo>
                <a:lnTo>
                  <a:pt x="1363131" y="2152560"/>
                </a:lnTo>
                <a:lnTo>
                  <a:pt x="1361807" y="2150710"/>
                </a:lnTo>
                <a:lnTo>
                  <a:pt x="1359689" y="2148332"/>
                </a:lnTo>
                <a:lnTo>
                  <a:pt x="1357571" y="2146482"/>
                </a:lnTo>
                <a:lnTo>
                  <a:pt x="1354394" y="2144368"/>
                </a:lnTo>
                <a:lnTo>
                  <a:pt x="1351481" y="2143046"/>
                </a:lnTo>
                <a:lnTo>
                  <a:pt x="1348039" y="2142254"/>
                </a:lnTo>
                <a:lnTo>
                  <a:pt x="1344597" y="2141989"/>
                </a:lnTo>
                <a:lnTo>
                  <a:pt x="1341420" y="2142254"/>
                </a:lnTo>
                <a:lnTo>
                  <a:pt x="1339038" y="2142782"/>
                </a:lnTo>
                <a:lnTo>
                  <a:pt x="1336655" y="2143311"/>
                </a:lnTo>
                <a:lnTo>
                  <a:pt x="1334537" y="2144103"/>
                </a:lnTo>
                <a:lnTo>
                  <a:pt x="1331360" y="2145953"/>
                </a:lnTo>
                <a:lnTo>
                  <a:pt x="1330036" y="2147010"/>
                </a:lnTo>
                <a:lnTo>
                  <a:pt x="1248225" y="2244528"/>
                </a:lnTo>
                <a:lnTo>
                  <a:pt x="1246107" y="2246906"/>
                </a:lnTo>
                <a:lnTo>
                  <a:pt x="1242930" y="2249813"/>
                </a:lnTo>
                <a:lnTo>
                  <a:pt x="1238959" y="2252720"/>
                </a:lnTo>
                <a:lnTo>
                  <a:pt x="1234458" y="2255891"/>
                </a:lnTo>
                <a:lnTo>
                  <a:pt x="1229163" y="2258798"/>
                </a:lnTo>
                <a:lnTo>
                  <a:pt x="1226250" y="2260120"/>
                </a:lnTo>
                <a:lnTo>
                  <a:pt x="1223338" y="2261177"/>
                </a:lnTo>
                <a:lnTo>
                  <a:pt x="1220161" y="2261970"/>
                </a:lnTo>
                <a:lnTo>
                  <a:pt x="1216984" y="2262763"/>
                </a:lnTo>
                <a:lnTo>
                  <a:pt x="1213542" y="2263027"/>
                </a:lnTo>
                <a:lnTo>
                  <a:pt x="1210365" y="2263555"/>
                </a:lnTo>
                <a:lnTo>
                  <a:pt x="1206128" y="2263027"/>
                </a:lnTo>
                <a:lnTo>
                  <a:pt x="1202157" y="2262498"/>
                </a:lnTo>
                <a:lnTo>
                  <a:pt x="1199245" y="2261705"/>
                </a:lnTo>
                <a:lnTo>
                  <a:pt x="1196862" y="2260913"/>
                </a:lnTo>
                <a:lnTo>
                  <a:pt x="1194214" y="2260120"/>
                </a:lnTo>
                <a:lnTo>
                  <a:pt x="1191831" y="2259063"/>
                </a:lnTo>
                <a:lnTo>
                  <a:pt x="1189449" y="2257477"/>
                </a:lnTo>
                <a:lnTo>
                  <a:pt x="1187331" y="2256156"/>
                </a:lnTo>
                <a:lnTo>
                  <a:pt x="1184948" y="2254834"/>
                </a:lnTo>
                <a:lnTo>
                  <a:pt x="1183094" y="2252984"/>
                </a:lnTo>
                <a:lnTo>
                  <a:pt x="1180976" y="2251135"/>
                </a:lnTo>
                <a:lnTo>
                  <a:pt x="1179388" y="2249285"/>
                </a:lnTo>
                <a:lnTo>
                  <a:pt x="1177799" y="2247170"/>
                </a:lnTo>
                <a:lnTo>
                  <a:pt x="1176211" y="2245320"/>
                </a:lnTo>
                <a:lnTo>
                  <a:pt x="1174887" y="2242942"/>
                </a:lnTo>
                <a:lnTo>
                  <a:pt x="1173828" y="2240828"/>
                </a:lnTo>
                <a:lnTo>
                  <a:pt x="1172769" y="2238185"/>
                </a:lnTo>
                <a:lnTo>
                  <a:pt x="1171710" y="2235542"/>
                </a:lnTo>
                <a:lnTo>
                  <a:pt x="1170915" y="2232371"/>
                </a:lnTo>
                <a:lnTo>
                  <a:pt x="1170386" y="2228671"/>
                </a:lnTo>
                <a:lnTo>
                  <a:pt x="1170121" y="2224971"/>
                </a:lnTo>
                <a:lnTo>
                  <a:pt x="1170121" y="2221272"/>
                </a:lnTo>
                <a:lnTo>
                  <a:pt x="1170386" y="2217307"/>
                </a:lnTo>
                <a:lnTo>
                  <a:pt x="1170915" y="2213872"/>
                </a:lnTo>
                <a:lnTo>
                  <a:pt x="1171710" y="2209908"/>
                </a:lnTo>
                <a:lnTo>
                  <a:pt x="1173298" y="2205944"/>
                </a:lnTo>
                <a:lnTo>
                  <a:pt x="1174622" y="2201979"/>
                </a:lnTo>
                <a:lnTo>
                  <a:pt x="1176211" y="2198015"/>
                </a:lnTo>
                <a:lnTo>
                  <a:pt x="1178329" y="2194051"/>
                </a:lnTo>
                <a:lnTo>
                  <a:pt x="1180712" y="2190351"/>
                </a:lnTo>
                <a:lnTo>
                  <a:pt x="1183359" y="2186387"/>
                </a:lnTo>
                <a:lnTo>
                  <a:pt x="1186007" y="2182423"/>
                </a:lnTo>
                <a:lnTo>
                  <a:pt x="1189449" y="2178723"/>
                </a:lnTo>
                <a:lnTo>
                  <a:pt x="1192891" y="2174759"/>
                </a:lnTo>
                <a:lnTo>
                  <a:pt x="1265699" y="2088342"/>
                </a:lnTo>
                <a:lnTo>
                  <a:pt x="1267288" y="2086227"/>
                </a:lnTo>
                <a:lnTo>
                  <a:pt x="1269141" y="2083320"/>
                </a:lnTo>
                <a:lnTo>
                  <a:pt x="1270465" y="2079885"/>
                </a:lnTo>
                <a:lnTo>
                  <a:pt x="1270994" y="2078299"/>
                </a:lnTo>
                <a:lnTo>
                  <a:pt x="1271259" y="2076449"/>
                </a:lnTo>
                <a:lnTo>
                  <a:pt x="1271259" y="2074599"/>
                </a:lnTo>
                <a:lnTo>
                  <a:pt x="1271259" y="2072749"/>
                </a:lnTo>
                <a:lnTo>
                  <a:pt x="1270994" y="2070635"/>
                </a:lnTo>
                <a:lnTo>
                  <a:pt x="1270465" y="2068785"/>
                </a:lnTo>
                <a:lnTo>
                  <a:pt x="1269671" y="2066671"/>
                </a:lnTo>
                <a:lnTo>
                  <a:pt x="1268347" y="2064821"/>
                </a:lnTo>
                <a:lnTo>
                  <a:pt x="1267023" y="2063235"/>
                </a:lnTo>
                <a:lnTo>
                  <a:pt x="1265435" y="2061121"/>
                </a:lnTo>
                <a:lnTo>
                  <a:pt x="1262522" y="2059271"/>
                </a:lnTo>
                <a:lnTo>
                  <a:pt x="1259610" y="2057421"/>
                </a:lnTo>
                <a:lnTo>
                  <a:pt x="1256433" y="2056629"/>
                </a:lnTo>
                <a:lnTo>
                  <a:pt x="1252991" y="2056364"/>
                </a:lnTo>
                <a:lnTo>
                  <a:pt x="1249814" y="2056629"/>
                </a:lnTo>
                <a:lnTo>
                  <a:pt x="1247166" y="2057421"/>
                </a:lnTo>
                <a:lnTo>
                  <a:pt x="1244254" y="2058479"/>
                </a:lnTo>
                <a:lnTo>
                  <a:pt x="1242136" y="2059536"/>
                </a:lnTo>
                <a:lnTo>
                  <a:pt x="1238694" y="2061650"/>
                </a:lnTo>
                <a:lnTo>
                  <a:pt x="1237370" y="2062971"/>
                </a:lnTo>
                <a:lnTo>
                  <a:pt x="1137026" y="2176081"/>
                </a:lnTo>
                <a:lnTo>
                  <a:pt x="1132790" y="2179780"/>
                </a:lnTo>
                <a:lnTo>
                  <a:pt x="1128289" y="2183216"/>
                </a:lnTo>
                <a:lnTo>
                  <a:pt x="1123788" y="2185859"/>
                </a:lnTo>
                <a:lnTo>
                  <a:pt x="1119023" y="2188237"/>
                </a:lnTo>
                <a:lnTo>
                  <a:pt x="1114257" y="2189823"/>
                </a:lnTo>
                <a:lnTo>
                  <a:pt x="1109491" y="2191409"/>
                </a:lnTo>
                <a:lnTo>
                  <a:pt x="1104726" y="2191937"/>
                </a:lnTo>
                <a:lnTo>
                  <a:pt x="1099695" y="2192201"/>
                </a:lnTo>
                <a:lnTo>
                  <a:pt x="1096518" y="2192201"/>
                </a:lnTo>
                <a:lnTo>
                  <a:pt x="1093341" y="2191937"/>
                </a:lnTo>
                <a:lnTo>
                  <a:pt x="1090693" y="2191409"/>
                </a:lnTo>
                <a:lnTo>
                  <a:pt x="1087781" y="2190880"/>
                </a:lnTo>
                <a:lnTo>
                  <a:pt x="1082486" y="2189030"/>
                </a:lnTo>
                <a:lnTo>
                  <a:pt x="1077985" y="2187444"/>
                </a:lnTo>
                <a:lnTo>
                  <a:pt x="1073749" y="2185066"/>
                </a:lnTo>
                <a:lnTo>
                  <a:pt x="1070307" y="2183216"/>
                </a:lnTo>
                <a:lnTo>
                  <a:pt x="1067924" y="2181630"/>
                </a:lnTo>
                <a:lnTo>
                  <a:pt x="1066071" y="2180045"/>
                </a:lnTo>
                <a:lnTo>
                  <a:pt x="1063953" y="2177402"/>
                </a:lnTo>
                <a:lnTo>
                  <a:pt x="1061570" y="2174495"/>
                </a:lnTo>
                <a:lnTo>
                  <a:pt x="1059717" y="2171324"/>
                </a:lnTo>
                <a:lnTo>
                  <a:pt x="1058393" y="2167888"/>
                </a:lnTo>
                <a:lnTo>
                  <a:pt x="1057334" y="2165510"/>
                </a:lnTo>
                <a:lnTo>
                  <a:pt x="1056540" y="2163131"/>
                </a:lnTo>
                <a:lnTo>
                  <a:pt x="1056010" y="2160488"/>
                </a:lnTo>
                <a:lnTo>
                  <a:pt x="1055745" y="2157846"/>
                </a:lnTo>
                <a:lnTo>
                  <a:pt x="1055481" y="2152560"/>
                </a:lnTo>
                <a:lnTo>
                  <a:pt x="1056010" y="2147010"/>
                </a:lnTo>
                <a:lnTo>
                  <a:pt x="1057069" y="2141725"/>
                </a:lnTo>
                <a:lnTo>
                  <a:pt x="1058922" y="2136175"/>
                </a:lnTo>
                <a:lnTo>
                  <a:pt x="1061040" y="2130361"/>
                </a:lnTo>
                <a:lnTo>
                  <a:pt x="1063953" y="2125076"/>
                </a:lnTo>
                <a:lnTo>
                  <a:pt x="1065012" y="2124547"/>
                </a:lnTo>
                <a:lnTo>
                  <a:pt x="1065806" y="2123490"/>
                </a:lnTo>
                <a:lnTo>
                  <a:pt x="1171975" y="1996110"/>
                </a:lnTo>
                <a:lnTo>
                  <a:pt x="1173298" y="1994788"/>
                </a:lnTo>
                <a:lnTo>
                  <a:pt x="1174357" y="1993203"/>
                </a:lnTo>
                <a:lnTo>
                  <a:pt x="1175416" y="1991353"/>
                </a:lnTo>
                <a:lnTo>
                  <a:pt x="1176475" y="1988710"/>
                </a:lnTo>
                <a:lnTo>
                  <a:pt x="1177534" y="1986067"/>
                </a:lnTo>
                <a:lnTo>
                  <a:pt x="1178064" y="1982896"/>
                </a:lnTo>
                <a:lnTo>
                  <a:pt x="1178329" y="1979461"/>
                </a:lnTo>
                <a:lnTo>
                  <a:pt x="1178064" y="1977875"/>
                </a:lnTo>
                <a:lnTo>
                  <a:pt x="1177534" y="1976025"/>
                </a:lnTo>
                <a:lnTo>
                  <a:pt x="1176740" y="1973911"/>
                </a:lnTo>
                <a:lnTo>
                  <a:pt x="1175946" y="1972325"/>
                </a:lnTo>
                <a:lnTo>
                  <a:pt x="1175152" y="1970475"/>
                </a:lnTo>
                <a:lnTo>
                  <a:pt x="1173828" y="1968890"/>
                </a:lnTo>
                <a:lnTo>
                  <a:pt x="1172239" y="1967304"/>
                </a:lnTo>
                <a:lnTo>
                  <a:pt x="1170915" y="1965718"/>
                </a:lnTo>
                <a:lnTo>
                  <a:pt x="1168268" y="1963868"/>
                </a:lnTo>
                <a:lnTo>
                  <a:pt x="1165356" y="1962283"/>
                </a:lnTo>
                <a:lnTo>
                  <a:pt x="1162178" y="1961226"/>
                </a:lnTo>
                <a:lnTo>
                  <a:pt x="1159266" y="1960961"/>
                </a:lnTo>
                <a:lnTo>
                  <a:pt x="1156619" y="1961226"/>
                </a:lnTo>
                <a:lnTo>
                  <a:pt x="1153971" y="1961754"/>
                </a:lnTo>
                <a:lnTo>
                  <a:pt x="1152118" y="1962811"/>
                </a:lnTo>
                <a:lnTo>
                  <a:pt x="1150529" y="1963604"/>
                </a:lnTo>
                <a:lnTo>
                  <a:pt x="1147617" y="1965190"/>
                </a:lnTo>
                <a:lnTo>
                  <a:pt x="1146558" y="1966247"/>
                </a:lnTo>
                <a:lnTo>
                  <a:pt x="1059187" y="2067992"/>
                </a:lnTo>
                <a:lnTo>
                  <a:pt x="1054686" y="2073278"/>
                </a:lnTo>
                <a:lnTo>
                  <a:pt x="1050185" y="2079092"/>
                </a:lnTo>
                <a:lnTo>
                  <a:pt x="1046743" y="2081999"/>
                </a:lnTo>
                <a:lnTo>
                  <a:pt x="1043037" y="2084113"/>
                </a:lnTo>
                <a:lnTo>
                  <a:pt x="1039065" y="2086492"/>
                </a:lnTo>
                <a:lnTo>
                  <a:pt x="1035624" y="2088077"/>
                </a:lnTo>
                <a:lnTo>
                  <a:pt x="1031123" y="2089927"/>
                </a:lnTo>
                <a:lnTo>
                  <a:pt x="1026357" y="2090720"/>
                </a:lnTo>
                <a:lnTo>
                  <a:pt x="1021327" y="2091513"/>
                </a:lnTo>
                <a:lnTo>
                  <a:pt x="1016561" y="2091777"/>
                </a:lnTo>
                <a:lnTo>
                  <a:pt x="1012060" y="2091513"/>
                </a:lnTo>
                <a:lnTo>
                  <a:pt x="1007294" y="2090720"/>
                </a:lnTo>
                <a:lnTo>
                  <a:pt x="1002793" y="2089927"/>
                </a:lnTo>
                <a:lnTo>
                  <a:pt x="998293" y="2088077"/>
                </a:lnTo>
                <a:lnTo>
                  <a:pt x="994586" y="2086227"/>
                </a:lnTo>
                <a:lnTo>
                  <a:pt x="990350" y="2083849"/>
                </a:lnTo>
                <a:lnTo>
                  <a:pt x="986643" y="2081470"/>
                </a:lnTo>
                <a:lnTo>
                  <a:pt x="983201" y="2078299"/>
                </a:lnTo>
                <a:lnTo>
                  <a:pt x="979495" y="2074335"/>
                </a:lnTo>
                <a:lnTo>
                  <a:pt x="976582" y="2070371"/>
                </a:lnTo>
                <a:lnTo>
                  <a:pt x="973935" y="2065878"/>
                </a:lnTo>
                <a:lnTo>
                  <a:pt x="971817" y="2061121"/>
                </a:lnTo>
                <a:lnTo>
                  <a:pt x="970493" y="2057950"/>
                </a:lnTo>
                <a:lnTo>
                  <a:pt x="969699" y="2054250"/>
                </a:lnTo>
                <a:lnTo>
                  <a:pt x="968904" y="2050815"/>
                </a:lnTo>
                <a:lnTo>
                  <a:pt x="968640" y="2047115"/>
                </a:lnTo>
                <a:lnTo>
                  <a:pt x="968375" y="2043415"/>
                </a:lnTo>
                <a:lnTo>
                  <a:pt x="968640" y="2039979"/>
                </a:lnTo>
                <a:lnTo>
                  <a:pt x="968904" y="2036544"/>
                </a:lnTo>
                <a:lnTo>
                  <a:pt x="969434" y="2032844"/>
                </a:lnTo>
                <a:lnTo>
                  <a:pt x="970228" y="2029144"/>
                </a:lnTo>
                <a:lnTo>
                  <a:pt x="971552" y="2025709"/>
                </a:lnTo>
                <a:lnTo>
                  <a:pt x="972876" y="2022537"/>
                </a:lnTo>
                <a:lnTo>
                  <a:pt x="974464" y="2019102"/>
                </a:lnTo>
                <a:lnTo>
                  <a:pt x="976318" y="2015930"/>
                </a:lnTo>
                <a:lnTo>
                  <a:pt x="978436" y="2013023"/>
                </a:lnTo>
                <a:lnTo>
                  <a:pt x="980818" y="2010116"/>
                </a:lnTo>
                <a:lnTo>
                  <a:pt x="983201" y="2007209"/>
                </a:lnTo>
                <a:lnTo>
                  <a:pt x="984260" y="2005888"/>
                </a:lnTo>
                <a:lnTo>
                  <a:pt x="1087781" y="1874015"/>
                </a:lnTo>
                <a:lnTo>
                  <a:pt x="1093606" y="1866351"/>
                </a:lnTo>
                <a:lnTo>
                  <a:pt x="1107903" y="1846266"/>
                </a:lnTo>
                <a:lnTo>
                  <a:pt x="1153441" y="1783369"/>
                </a:lnTo>
                <a:lnTo>
                  <a:pt x="1245048" y="1656517"/>
                </a:lnTo>
                <a:lnTo>
                  <a:pt x="1246107" y="1654932"/>
                </a:lnTo>
                <a:lnTo>
                  <a:pt x="1246107" y="1653610"/>
                </a:lnTo>
                <a:lnTo>
                  <a:pt x="1246372" y="1649118"/>
                </a:lnTo>
                <a:lnTo>
                  <a:pt x="1246637" y="1643832"/>
                </a:lnTo>
                <a:lnTo>
                  <a:pt x="1246372" y="1641189"/>
                </a:lnTo>
                <a:lnTo>
                  <a:pt x="1246107" y="1638547"/>
                </a:lnTo>
                <a:lnTo>
                  <a:pt x="1245048" y="1635904"/>
                </a:lnTo>
                <a:lnTo>
                  <a:pt x="1243989" y="1633526"/>
                </a:lnTo>
                <a:lnTo>
                  <a:pt x="1242665" y="1631147"/>
                </a:lnTo>
                <a:lnTo>
                  <a:pt x="1240547" y="1628504"/>
                </a:lnTo>
                <a:lnTo>
                  <a:pt x="1238429" y="1626390"/>
                </a:lnTo>
                <a:lnTo>
                  <a:pt x="1235252" y="1624540"/>
                </a:lnTo>
                <a:lnTo>
                  <a:pt x="1231810" y="1622426"/>
                </a:lnTo>
                <a:lnTo>
                  <a:pt x="1227839" y="1620840"/>
                </a:lnTo>
                <a:lnTo>
                  <a:pt x="1222544" y="1618990"/>
                </a:lnTo>
                <a:lnTo>
                  <a:pt x="1216984" y="1617669"/>
                </a:lnTo>
                <a:lnTo>
                  <a:pt x="1210629" y="1616612"/>
                </a:lnTo>
                <a:lnTo>
                  <a:pt x="1203216" y="1615819"/>
                </a:lnTo>
                <a:lnTo>
                  <a:pt x="1128289" y="1609741"/>
                </a:lnTo>
                <a:lnTo>
                  <a:pt x="1135703" y="1599698"/>
                </a:lnTo>
                <a:lnTo>
                  <a:pt x="1142851" y="1590449"/>
                </a:lnTo>
                <a:lnTo>
                  <a:pt x="1150000" y="1581992"/>
                </a:lnTo>
                <a:lnTo>
                  <a:pt x="1156089" y="1574592"/>
                </a:lnTo>
                <a:lnTo>
                  <a:pt x="1162178" y="1567721"/>
                </a:lnTo>
                <a:lnTo>
                  <a:pt x="1167738" y="1561907"/>
                </a:lnTo>
                <a:lnTo>
                  <a:pt x="1173298" y="1556622"/>
                </a:lnTo>
                <a:lnTo>
                  <a:pt x="1178064" y="1551865"/>
                </a:lnTo>
                <a:lnTo>
                  <a:pt x="1182300" y="1547901"/>
                </a:lnTo>
                <a:lnTo>
                  <a:pt x="1186007" y="1544465"/>
                </a:lnTo>
                <a:lnTo>
                  <a:pt x="1192626" y="1539708"/>
                </a:lnTo>
                <a:lnTo>
                  <a:pt x="1197127" y="1536537"/>
                </a:lnTo>
                <a:lnTo>
                  <a:pt x="1199509" y="1535480"/>
                </a:lnTo>
                <a:lnTo>
                  <a:pt x="1215660" y="1530987"/>
                </a:lnTo>
                <a:lnTo>
                  <a:pt x="1231016" y="1526759"/>
                </a:lnTo>
                <a:lnTo>
                  <a:pt x="1246637" y="1523059"/>
                </a:lnTo>
                <a:lnTo>
                  <a:pt x="1261463" y="1519623"/>
                </a:lnTo>
                <a:lnTo>
                  <a:pt x="1276025" y="1516452"/>
                </a:lnTo>
                <a:lnTo>
                  <a:pt x="1290322" y="1513809"/>
                </a:lnTo>
                <a:lnTo>
                  <a:pt x="1304354" y="1511431"/>
                </a:lnTo>
                <a:lnTo>
                  <a:pt x="1317857" y="1509052"/>
                </a:lnTo>
                <a:lnTo>
                  <a:pt x="1331360" y="1507202"/>
                </a:lnTo>
                <a:lnTo>
                  <a:pt x="1344333" y="1505353"/>
                </a:lnTo>
                <a:lnTo>
                  <a:pt x="1369485" y="1502445"/>
                </a:lnTo>
                <a:lnTo>
                  <a:pt x="1393313" y="1499803"/>
                </a:lnTo>
                <a:lnTo>
                  <a:pt x="1415553" y="1497953"/>
                </a:lnTo>
                <a:lnTo>
                  <a:pt x="1448913" y="1494517"/>
                </a:lnTo>
                <a:lnTo>
                  <a:pt x="1464004" y="1492932"/>
                </a:lnTo>
                <a:lnTo>
                  <a:pt x="1478301" y="1490817"/>
                </a:lnTo>
                <a:lnTo>
                  <a:pt x="1491539" y="1488439"/>
                </a:lnTo>
                <a:lnTo>
                  <a:pt x="1498158" y="1487118"/>
                </a:lnTo>
                <a:lnTo>
                  <a:pt x="1503983" y="1485532"/>
                </a:lnTo>
                <a:lnTo>
                  <a:pt x="1509808" y="1484211"/>
                </a:lnTo>
                <a:lnTo>
                  <a:pt x="1515368" y="1482096"/>
                </a:lnTo>
                <a:lnTo>
                  <a:pt x="1520928" y="1480246"/>
                </a:lnTo>
                <a:lnTo>
                  <a:pt x="1526223" y="1478397"/>
                </a:lnTo>
                <a:lnTo>
                  <a:pt x="1529135" y="1476547"/>
                </a:lnTo>
                <a:lnTo>
                  <a:pt x="1532842" y="1474697"/>
                </a:lnTo>
                <a:lnTo>
                  <a:pt x="1536813" y="1472054"/>
                </a:lnTo>
                <a:lnTo>
                  <a:pt x="1540784" y="1468883"/>
                </a:lnTo>
                <a:lnTo>
                  <a:pt x="1545285" y="1465711"/>
                </a:lnTo>
                <a:lnTo>
                  <a:pt x="1550051" y="1462012"/>
                </a:lnTo>
                <a:lnTo>
                  <a:pt x="1560112" y="1452762"/>
                </a:lnTo>
                <a:lnTo>
                  <a:pt x="1571761" y="1441927"/>
                </a:lnTo>
                <a:lnTo>
                  <a:pt x="1584470" y="1428977"/>
                </a:lnTo>
                <a:lnTo>
                  <a:pt x="1598502" y="1413914"/>
                </a:lnTo>
                <a:lnTo>
                  <a:pt x="1613858" y="1397000"/>
                </a:lnTo>
                <a:close/>
                <a:moveTo>
                  <a:pt x="1871001" y="730250"/>
                </a:moveTo>
                <a:lnTo>
                  <a:pt x="1889793" y="780470"/>
                </a:lnTo>
                <a:lnTo>
                  <a:pt x="1908585" y="830162"/>
                </a:lnTo>
                <a:lnTo>
                  <a:pt x="1924201" y="873245"/>
                </a:lnTo>
                <a:lnTo>
                  <a:pt x="1930024" y="890426"/>
                </a:lnTo>
                <a:lnTo>
                  <a:pt x="1934259" y="903377"/>
                </a:lnTo>
                <a:lnTo>
                  <a:pt x="1935053" y="905492"/>
                </a:lnTo>
                <a:lnTo>
                  <a:pt x="1936641" y="908135"/>
                </a:lnTo>
                <a:lnTo>
                  <a:pt x="1940876" y="915536"/>
                </a:lnTo>
                <a:lnTo>
                  <a:pt x="1946699" y="925844"/>
                </a:lnTo>
                <a:lnTo>
                  <a:pt x="1954374" y="937738"/>
                </a:lnTo>
                <a:lnTo>
                  <a:pt x="1973167" y="967077"/>
                </a:lnTo>
                <a:lnTo>
                  <a:pt x="1995135" y="1000381"/>
                </a:lnTo>
                <a:lnTo>
                  <a:pt x="2018956" y="1035271"/>
                </a:lnTo>
                <a:lnTo>
                  <a:pt x="2042248" y="1068310"/>
                </a:lnTo>
                <a:lnTo>
                  <a:pt x="2062892" y="1097385"/>
                </a:lnTo>
                <a:lnTo>
                  <a:pt x="2071627" y="1109544"/>
                </a:lnTo>
                <a:lnTo>
                  <a:pt x="2079302" y="1119323"/>
                </a:lnTo>
                <a:lnTo>
                  <a:pt x="2084596" y="1126196"/>
                </a:lnTo>
                <a:lnTo>
                  <a:pt x="2089890" y="1133861"/>
                </a:lnTo>
                <a:lnTo>
                  <a:pt x="2095448" y="1142055"/>
                </a:lnTo>
                <a:lnTo>
                  <a:pt x="2101535" y="1150777"/>
                </a:lnTo>
                <a:lnTo>
                  <a:pt x="2107358" y="1160028"/>
                </a:lnTo>
                <a:lnTo>
                  <a:pt x="2113181" y="1169808"/>
                </a:lnTo>
                <a:lnTo>
                  <a:pt x="2119269" y="1179587"/>
                </a:lnTo>
                <a:lnTo>
                  <a:pt x="2125092" y="1189631"/>
                </a:lnTo>
                <a:lnTo>
                  <a:pt x="2130650" y="1200204"/>
                </a:lnTo>
                <a:lnTo>
                  <a:pt x="2135944" y="1210248"/>
                </a:lnTo>
                <a:lnTo>
                  <a:pt x="2141237" y="1220292"/>
                </a:lnTo>
                <a:lnTo>
                  <a:pt x="2146001" y="1230336"/>
                </a:lnTo>
                <a:lnTo>
                  <a:pt x="2151030" y="1240116"/>
                </a:lnTo>
                <a:lnTo>
                  <a:pt x="2154736" y="1249895"/>
                </a:lnTo>
                <a:lnTo>
                  <a:pt x="2158441" y="1258882"/>
                </a:lnTo>
                <a:lnTo>
                  <a:pt x="2161617" y="1267340"/>
                </a:lnTo>
                <a:lnTo>
                  <a:pt x="2199731" y="1396062"/>
                </a:lnTo>
                <a:lnTo>
                  <a:pt x="2242344" y="1540379"/>
                </a:lnTo>
                <a:lnTo>
                  <a:pt x="2243668" y="1545929"/>
                </a:lnTo>
                <a:lnTo>
                  <a:pt x="2244462" y="1551744"/>
                </a:lnTo>
                <a:lnTo>
                  <a:pt x="2244726" y="1557031"/>
                </a:lnTo>
                <a:lnTo>
                  <a:pt x="2244197" y="1562317"/>
                </a:lnTo>
                <a:lnTo>
                  <a:pt x="2243403" y="1567603"/>
                </a:lnTo>
                <a:lnTo>
                  <a:pt x="2242609" y="1570511"/>
                </a:lnTo>
                <a:lnTo>
                  <a:pt x="2241550" y="1572890"/>
                </a:lnTo>
                <a:lnTo>
                  <a:pt x="2240491" y="1575269"/>
                </a:lnTo>
                <a:lnTo>
                  <a:pt x="2239433" y="1577383"/>
                </a:lnTo>
                <a:lnTo>
                  <a:pt x="2238109" y="1579762"/>
                </a:lnTo>
                <a:lnTo>
                  <a:pt x="2236521" y="1581876"/>
                </a:lnTo>
                <a:lnTo>
                  <a:pt x="2233610" y="1585313"/>
                </a:lnTo>
                <a:lnTo>
                  <a:pt x="2231757" y="1586898"/>
                </a:lnTo>
                <a:lnTo>
                  <a:pt x="2230169" y="1588220"/>
                </a:lnTo>
                <a:lnTo>
                  <a:pt x="2228052" y="1589542"/>
                </a:lnTo>
                <a:lnTo>
                  <a:pt x="2226199" y="1590599"/>
                </a:lnTo>
                <a:lnTo>
                  <a:pt x="2224346" y="1591392"/>
                </a:lnTo>
                <a:lnTo>
                  <a:pt x="2222229" y="1592449"/>
                </a:lnTo>
                <a:lnTo>
                  <a:pt x="2217994" y="1593242"/>
                </a:lnTo>
                <a:lnTo>
                  <a:pt x="2213759" y="1593506"/>
                </a:lnTo>
                <a:lnTo>
                  <a:pt x="2210053" y="1593242"/>
                </a:lnTo>
                <a:lnTo>
                  <a:pt x="2207936" y="1592978"/>
                </a:lnTo>
                <a:lnTo>
                  <a:pt x="2205819" y="1592449"/>
                </a:lnTo>
                <a:lnTo>
                  <a:pt x="2203172" y="1591392"/>
                </a:lnTo>
                <a:lnTo>
                  <a:pt x="2200525" y="1590335"/>
                </a:lnTo>
                <a:lnTo>
                  <a:pt x="2198408" y="1589277"/>
                </a:lnTo>
                <a:lnTo>
                  <a:pt x="2195761" y="1587956"/>
                </a:lnTo>
                <a:lnTo>
                  <a:pt x="2193379" y="1586106"/>
                </a:lnTo>
                <a:lnTo>
                  <a:pt x="2190997" y="1584255"/>
                </a:lnTo>
                <a:lnTo>
                  <a:pt x="2188879" y="1581876"/>
                </a:lnTo>
                <a:lnTo>
                  <a:pt x="2186497" y="1579762"/>
                </a:lnTo>
                <a:lnTo>
                  <a:pt x="2184380" y="1577119"/>
                </a:lnTo>
                <a:lnTo>
                  <a:pt x="2182262" y="1574476"/>
                </a:lnTo>
                <a:lnTo>
                  <a:pt x="2180674" y="1571568"/>
                </a:lnTo>
                <a:lnTo>
                  <a:pt x="2179086" y="1568132"/>
                </a:lnTo>
                <a:lnTo>
                  <a:pt x="2177498" y="1564960"/>
                </a:lnTo>
                <a:lnTo>
                  <a:pt x="2176175" y="1561260"/>
                </a:lnTo>
                <a:lnTo>
                  <a:pt x="2175645" y="1559410"/>
                </a:lnTo>
                <a:lnTo>
                  <a:pt x="2143884" y="1485137"/>
                </a:lnTo>
                <a:lnTo>
                  <a:pt x="2142825" y="1484080"/>
                </a:lnTo>
                <a:lnTo>
                  <a:pt x="2141237" y="1482758"/>
                </a:lnTo>
                <a:lnTo>
                  <a:pt x="2139914" y="1481436"/>
                </a:lnTo>
                <a:lnTo>
                  <a:pt x="2138061" y="1480379"/>
                </a:lnTo>
                <a:lnTo>
                  <a:pt x="2135414" y="1479058"/>
                </a:lnTo>
                <a:lnTo>
                  <a:pt x="2132767" y="1478000"/>
                </a:lnTo>
                <a:lnTo>
                  <a:pt x="2129591" y="1476943"/>
                </a:lnTo>
                <a:lnTo>
                  <a:pt x="2125886" y="1476679"/>
                </a:lnTo>
                <a:lnTo>
                  <a:pt x="2123504" y="1476943"/>
                </a:lnTo>
                <a:lnTo>
                  <a:pt x="2120857" y="1477207"/>
                </a:lnTo>
                <a:lnTo>
                  <a:pt x="2118475" y="1478265"/>
                </a:lnTo>
                <a:lnTo>
                  <a:pt x="2116093" y="1479058"/>
                </a:lnTo>
                <a:lnTo>
                  <a:pt x="2113711" y="1480115"/>
                </a:lnTo>
                <a:lnTo>
                  <a:pt x="2111858" y="1481172"/>
                </a:lnTo>
                <a:lnTo>
                  <a:pt x="2110270" y="1482758"/>
                </a:lnTo>
                <a:lnTo>
                  <a:pt x="2108682" y="1484344"/>
                </a:lnTo>
                <a:lnTo>
                  <a:pt x="2107358" y="1485665"/>
                </a:lnTo>
                <a:lnTo>
                  <a:pt x="2106300" y="1487516"/>
                </a:lnTo>
                <a:lnTo>
                  <a:pt x="2105506" y="1489102"/>
                </a:lnTo>
                <a:lnTo>
                  <a:pt x="2104447" y="1490687"/>
                </a:lnTo>
                <a:lnTo>
                  <a:pt x="2103653" y="1494388"/>
                </a:lnTo>
                <a:lnTo>
                  <a:pt x="2103124" y="1497560"/>
                </a:lnTo>
                <a:lnTo>
                  <a:pt x="2103124" y="1500467"/>
                </a:lnTo>
                <a:lnTo>
                  <a:pt x="2103124" y="1503110"/>
                </a:lnTo>
                <a:lnTo>
                  <a:pt x="2149972" y="1621788"/>
                </a:lnTo>
                <a:lnTo>
                  <a:pt x="2151030" y="1625489"/>
                </a:lnTo>
                <a:lnTo>
                  <a:pt x="2152089" y="1630511"/>
                </a:lnTo>
                <a:lnTo>
                  <a:pt x="2152883" y="1636326"/>
                </a:lnTo>
                <a:lnTo>
                  <a:pt x="2153148" y="1639497"/>
                </a:lnTo>
                <a:lnTo>
                  <a:pt x="2153148" y="1642933"/>
                </a:lnTo>
                <a:lnTo>
                  <a:pt x="2153148" y="1646105"/>
                </a:lnTo>
                <a:lnTo>
                  <a:pt x="2152883" y="1649806"/>
                </a:lnTo>
                <a:lnTo>
                  <a:pt x="2152089" y="1653242"/>
                </a:lnTo>
                <a:lnTo>
                  <a:pt x="2151295" y="1656942"/>
                </a:lnTo>
                <a:lnTo>
                  <a:pt x="2149707" y="1660643"/>
                </a:lnTo>
                <a:lnTo>
                  <a:pt x="2148119" y="1663814"/>
                </a:lnTo>
                <a:lnTo>
                  <a:pt x="2146001" y="1667251"/>
                </a:lnTo>
                <a:lnTo>
                  <a:pt x="2143619" y="1670687"/>
                </a:lnTo>
                <a:lnTo>
                  <a:pt x="2140443" y="1673858"/>
                </a:lnTo>
                <a:lnTo>
                  <a:pt x="2136738" y="1676766"/>
                </a:lnTo>
                <a:lnTo>
                  <a:pt x="2133561" y="1679409"/>
                </a:lnTo>
                <a:lnTo>
                  <a:pt x="2129591" y="1681259"/>
                </a:lnTo>
                <a:lnTo>
                  <a:pt x="2125621" y="1682845"/>
                </a:lnTo>
                <a:lnTo>
                  <a:pt x="2121651" y="1684167"/>
                </a:lnTo>
                <a:lnTo>
                  <a:pt x="2117416" y="1684960"/>
                </a:lnTo>
                <a:lnTo>
                  <a:pt x="2112917" y="1685224"/>
                </a:lnTo>
                <a:lnTo>
                  <a:pt x="2108946" y="1684960"/>
                </a:lnTo>
                <a:lnTo>
                  <a:pt x="2105241" y="1684431"/>
                </a:lnTo>
                <a:lnTo>
                  <a:pt x="2101271" y="1683374"/>
                </a:lnTo>
                <a:lnTo>
                  <a:pt x="2097301" y="1681788"/>
                </a:lnTo>
                <a:lnTo>
                  <a:pt x="2093595" y="1679938"/>
                </a:lnTo>
                <a:lnTo>
                  <a:pt x="2089890" y="1677559"/>
                </a:lnTo>
                <a:lnTo>
                  <a:pt x="2086184" y="1675180"/>
                </a:lnTo>
                <a:lnTo>
                  <a:pt x="2083008" y="1672273"/>
                </a:lnTo>
                <a:lnTo>
                  <a:pt x="2079832" y="1668836"/>
                </a:lnTo>
                <a:lnTo>
                  <a:pt x="2076656" y="1665400"/>
                </a:lnTo>
                <a:lnTo>
                  <a:pt x="2074009" y="1661436"/>
                </a:lnTo>
                <a:lnTo>
                  <a:pt x="2071097" y="1657207"/>
                </a:lnTo>
                <a:lnTo>
                  <a:pt x="2068715" y="1652449"/>
                </a:lnTo>
                <a:lnTo>
                  <a:pt x="2066069" y="1647691"/>
                </a:lnTo>
                <a:lnTo>
                  <a:pt x="2064216" y="1642405"/>
                </a:lnTo>
                <a:lnTo>
                  <a:pt x="2062098" y="1636590"/>
                </a:lnTo>
                <a:lnTo>
                  <a:pt x="2021073" y="1531392"/>
                </a:lnTo>
                <a:lnTo>
                  <a:pt x="2020015" y="1529278"/>
                </a:lnTo>
                <a:lnTo>
                  <a:pt x="2018691" y="1526899"/>
                </a:lnTo>
                <a:lnTo>
                  <a:pt x="2016574" y="1524520"/>
                </a:lnTo>
                <a:lnTo>
                  <a:pt x="2014456" y="1521877"/>
                </a:lnTo>
                <a:lnTo>
                  <a:pt x="2012868" y="1520819"/>
                </a:lnTo>
                <a:lnTo>
                  <a:pt x="2011280" y="1519762"/>
                </a:lnTo>
                <a:lnTo>
                  <a:pt x="2009692" y="1518705"/>
                </a:lnTo>
                <a:lnTo>
                  <a:pt x="2007575" y="1518176"/>
                </a:lnTo>
                <a:lnTo>
                  <a:pt x="2005722" y="1517648"/>
                </a:lnTo>
                <a:lnTo>
                  <a:pt x="2003340" y="1517648"/>
                </a:lnTo>
                <a:lnTo>
                  <a:pt x="2000164" y="1517912"/>
                </a:lnTo>
                <a:lnTo>
                  <a:pt x="1996988" y="1518705"/>
                </a:lnTo>
                <a:lnTo>
                  <a:pt x="1994606" y="1520027"/>
                </a:lnTo>
                <a:lnTo>
                  <a:pt x="1992488" y="1521084"/>
                </a:lnTo>
                <a:lnTo>
                  <a:pt x="1990900" y="1522141"/>
                </a:lnTo>
                <a:lnTo>
                  <a:pt x="1989312" y="1523991"/>
                </a:lnTo>
                <a:lnTo>
                  <a:pt x="1987989" y="1525313"/>
                </a:lnTo>
                <a:lnTo>
                  <a:pt x="1986930" y="1527163"/>
                </a:lnTo>
                <a:lnTo>
                  <a:pt x="1985871" y="1529013"/>
                </a:lnTo>
                <a:lnTo>
                  <a:pt x="1985342" y="1530599"/>
                </a:lnTo>
                <a:lnTo>
                  <a:pt x="1984548" y="1534300"/>
                </a:lnTo>
                <a:lnTo>
                  <a:pt x="1984283" y="1538000"/>
                </a:lnTo>
                <a:lnTo>
                  <a:pt x="1984283" y="1541172"/>
                </a:lnTo>
                <a:lnTo>
                  <a:pt x="1984812" y="1544079"/>
                </a:lnTo>
                <a:lnTo>
                  <a:pt x="2036160" y="1686281"/>
                </a:lnTo>
                <a:lnTo>
                  <a:pt x="2037483" y="1690775"/>
                </a:lnTo>
                <a:lnTo>
                  <a:pt x="2038013" y="1695004"/>
                </a:lnTo>
                <a:lnTo>
                  <a:pt x="2038542" y="1698968"/>
                </a:lnTo>
                <a:lnTo>
                  <a:pt x="2038542" y="1702933"/>
                </a:lnTo>
                <a:lnTo>
                  <a:pt x="2038542" y="1706634"/>
                </a:lnTo>
                <a:lnTo>
                  <a:pt x="2038277" y="1710070"/>
                </a:lnTo>
                <a:lnTo>
                  <a:pt x="2037748" y="1713242"/>
                </a:lnTo>
                <a:lnTo>
                  <a:pt x="2036954" y="1716678"/>
                </a:lnTo>
                <a:lnTo>
                  <a:pt x="2035895" y="1719585"/>
                </a:lnTo>
                <a:lnTo>
                  <a:pt x="2034837" y="1722493"/>
                </a:lnTo>
                <a:lnTo>
                  <a:pt x="2033778" y="1725136"/>
                </a:lnTo>
                <a:lnTo>
                  <a:pt x="2032454" y="1727515"/>
                </a:lnTo>
                <a:lnTo>
                  <a:pt x="2029278" y="1732272"/>
                </a:lnTo>
                <a:lnTo>
                  <a:pt x="2025838" y="1736237"/>
                </a:lnTo>
                <a:lnTo>
                  <a:pt x="2022397" y="1739673"/>
                </a:lnTo>
                <a:lnTo>
                  <a:pt x="2019221" y="1742845"/>
                </a:lnTo>
                <a:lnTo>
                  <a:pt x="2015780" y="1744959"/>
                </a:lnTo>
                <a:lnTo>
                  <a:pt x="2012604" y="1746810"/>
                </a:lnTo>
                <a:lnTo>
                  <a:pt x="2007839" y="1749453"/>
                </a:lnTo>
                <a:lnTo>
                  <a:pt x="2005987" y="1750246"/>
                </a:lnTo>
                <a:lnTo>
                  <a:pt x="2003340" y="1750774"/>
                </a:lnTo>
                <a:lnTo>
                  <a:pt x="2000958" y="1751303"/>
                </a:lnTo>
                <a:lnTo>
                  <a:pt x="1998311" y="1751832"/>
                </a:lnTo>
                <a:lnTo>
                  <a:pt x="1995929" y="1751832"/>
                </a:lnTo>
                <a:lnTo>
                  <a:pt x="1991429" y="1751303"/>
                </a:lnTo>
                <a:lnTo>
                  <a:pt x="1988783" y="1751039"/>
                </a:lnTo>
                <a:lnTo>
                  <a:pt x="1986401" y="1750510"/>
                </a:lnTo>
                <a:lnTo>
                  <a:pt x="1984018" y="1749717"/>
                </a:lnTo>
                <a:lnTo>
                  <a:pt x="1981372" y="1748924"/>
                </a:lnTo>
                <a:lnTo>
                  <a:pt x="1976607" y="1746281"/>
                </a:lnTo>
                <a:lnTo>
                  <a:pt x="1971843" y="1743374"/>
                </a:lnTo>
                <a:lnTo>
                  <a:pt x="1967608" y="1739937"/>
                </a:lnTo>
                <a:lnTo>
                  <a:pt x="1963638" y="1735708"/>
                </a:lnTo>
                <a:lnTo>
                  <a:pt x="1959933" y="1730951"/>
                </a:lnTo>
                <a:lnTo>
                  <a:pt x="1956757" y="1725929"/>
                </a:lnTo>
                <a:lnTo>
                  <a:pt x="1956492" y="1724607"/>
                </a:lnTo>
                <a:lnTo>
                  <a:pt x="1956227" y="1723286"/>
                </a:lnTo>
                <a:lnTo>
                  <a:pt x="1895087" y="1569454"/>
                </a:lnTo>
                <a:lnTo>
                  <a:pt x="1893763" y="1566810"/>
                </a:lnTo>
                <a:lnTo>
                  <a:pt x="1892440" y="1564167"/>
                </a:lnTo>
                <a:lnTo>
                  <a:pt x="1890587" y="1561788"/>
                </a:lnTo>
                <a:lnTo>
                  <a:pt x="1887940" y="1558881"/>
                </a:lnTo>
                <a:lnTo>
                  <a:pt x="1886352" y="1557824"/>
                </a:lnTo>
                <a:lnTo>
                  <a:pt x="1884500" y="1556766"/>
                </a:lnTo>
                <a:lnTo>
                  <a:pt x="1882647" y="1555709"/>
                </a:lnTo>
                <a:lnTo>
                  <a:pt x="1880265" y="1554916"/>
                </a:lnTo>
                <a:lnTo>
                  <a:pt x="1878147" y="1554388"/>
                </a:lnTo>
                <a:lnTo>
                  <a:pt x="1875500" y="1554123"/>
                </a:lnTo>
                <a:lnTo>
                  <a:pt x="1873648" y="1554388"/>
                </a:lnTo>
                <a:lnTo>
                  <a:pt x="1872060" y="1554652"/>
                </a:lnTo>
                <a:lnTo>
                  <a:pt x="1867825" y="1555973"/>
                </a:lnTo>
                <a:lnTo>
                  <a:pt x="1865443" y="1556766"/>
                </a:lnTo>
                <a:lnTo>
                  <a:pt x="1863590" y="1557824"/>
                </a:lnTo>
                <a:lnTo>
                  <a:pt x="1861737" y="1558881"/>
                </a:lnTo>
                <a:lnTo>
                  <a:pt x="1860414" y="1560467"/>
                </a:lnTo>
                <a:lnTo>
                  <a:pt x="1859355" y="1561788"/>
                </a:lnTo>
                <a:lnTo>
                  <a:pt x="1858296" y="1563110"/>
                </a:lnTo>
                <a:lnTo>
                  <a:pt x="1857238" y="1564960"/>
                </a:lnTo>
                <a:lnTo>
                  <a:pt x="1856708" y="1566282"/>
                </a:lnTo>
                <a:lnTo>
                  <a:pt x="1856179" y="1569454"/>
                </a:lnTo>
                <a:lnTo>
                  <a:pt x="1855914" y="1572361"/>
                </a:lnTo>
                <a:lnTo>
                  <a:pt x="1856179" y="1575269"/>
                </a:lnTo>
                <a:lnTo>
                  <a:pt x="1856708" y="1577383"/>
                </a:lnTo>
                <a:lnTo>
                  <a:pt x="1904086" y="1702669"/>
                </a:lnTo>
                <a:lnTo>
                  <a:pt x="1906468" y="1709277"/>
                </a:lnTo>
                <a:lnTo>
                  <a:pt x="1909644" y="1716149"/>
                </a:lnTo>
                <a:lnTo>
                  <a:pt x="1910438" y="1720378"/>
                </a:lnTo>
                <a:lnTo>
                  <a:pt x="1910703" y="1724871"/>
                </a:lnTo>
                <a:lnTo>
                  <a:pt x="1910703" y="1729101"/>
                </a:lnTo>
                <a:lnTo>
                  <a:pt x="1910438" y="1733065"/>
                </a:lnTo>
                <a:lnTo>
                  <a:pt x="1909909" y="1736766"/>
                </a:lnTo>
                <a:lnTo>
                  <a:pt x="1909115" y="1740202"/>
                </a:lnTo>
                <a:lnTo>
                  <a:pt x="1907791" y="1743902"/>
                </a:lnTo>
                <a:lnTo>
                  <a:pt x="1906468" y="1746810"/>
                </a:lnTo>
                <a:lnTo>
                  <a:pt x="1905144" y="1750246"/>
                </a:lnTo>
                <a:lnTo>
                  <a:pt x="1903292" y="1753418"/>
                </a:lnTo>
                <a:lnTo>
                  <a:pt x="1901439" y="1756061"/>
                </a:lnTo>
                <a:lnTo>
                  <a:pt x="1899586" y="1758968"/>
                </a:lnTo>
                <a:lnTo>
                  <a:pt x="1897204" y="1761611"/>
                </a:lnTo>
                <a:lnTo>
                  <a:pt x="1894557" y="1763726"/>
                </a:lnTo>
                <a:lnTo>
                  <a:pt x="1891910" y="1766105"/>
                </a:lnTo>
                <a:lnTo>
                  <a:pt x="1888999" y="1768219"/>
                </a:lnTo>
                <a:lnTo>
                  <a:pt x="1886352" y="1769805"/>
                </a:lnTo>
                <a:lnTo>
                  <a:pt x="1883176" y="1771655"/>
                </a:lnTo>
                <a:lnTo>
                  <a:pt x="1880000" y="1772977"/>
                </a:lnTo>
                <a:lnTo>
                  <a:pt x="1876824" y="1774034"/>
                </a:lnTo>
                <a:lnTo>
                  <a:pt x="1873118" y="1775356"/>
                </a:lnTo>
                <a:lnTo>
                  <a:pt x="1869413" y="1775884"/>
                </a:lnTo>
                <a:lnTo>
                  <a:pt x="1865707" y="1776413"/>
                </a:lnTo>
                <a:lnTo>
                  <a:pt x="1862267" y="1776413"/>
                </a:lnTo>
                <a:lnTo>
                  <a:pt x="1859355" y="1776413"/>
                </a:lnTo>
                <a:lnTo>
                  <a:pt x="1856179" y="1776149"/>
                </a:lnTo>
                <a:lnTo>
                  <a:pt x="1852473" y="1775620"/>
                </a:lnTo>
                <a:lnTo>
                  <a:pt x="1849297" y="1774299"/>
                </a:lnTo>
                <a:lnTo>
                  <a:pt x="1845857" y="1773241"/>
                </a:lnTo>
                <a:lnTo>
                  <a:pt x="1842416" y="1772184"/>
                </a:lnTo>
                <a:lnTo>
                  <a:pt x="1838975" y="1770598"/>
                </a:lnTo>
                <a:lnTo>
                  <a:pt x="1836063" y="1768484"/>
                </a:lnTo>
                <a:lnTo>
                  <a:pt x="1832887" y="1766633"/>
                </a:lnTo>
                <a:lnTo>
                  <a:pt x="1829976" y="1764255"/>
                </a:lnTo>
                <a:lnTo>
                  <a:pt x="1827594" y="1761876"/>
                </a:lnTo>
                <a:lnTo>
                  <a:pt x="1824947" y="1759233"/>
                </a:lnTo>
                <a:lnTo>
                  <a:pt x="1822830" y="1756589"/>
                </a:lnTo>
                <a:lnTo>
                  <a:pt x="1820447" y="1753418"/>
                </a:lnTo>
                <a:lnTo>
                  <a:pt x="1818595" y="1750246"/>
                </a:lnTo>
                <a:lnTo>
                  <a:pt x="1816742" y="1747338"/>
                </a:lnTo>
                <a:lnTo>
                  <a:pt x="1815419" y="1743638"/>
                </a:lnTo>
                <a:lnTo>
                  <a:pt x="1814360" y="1740202"/>
                </a:lnTo>
                <a:lnTo>
                  <a:pt x="1813566" y="1738352"/>
                </a:lnTo>
                <a:lnTo>
                  <a:pt x="1747396" y="1584784"/>
                </a:lnTo>
                <a:lnTo>
                  <a:pt x="1743161" y="1575797"/>
                </a:lnTo>
                <a:lnTo>
                  <a:pt x="1733104" y="1553859"/>
                </a:lnTo>
                <a:lnTo>
                  <a:pt x="1700284" y="1485137"/>
                </a:lnTo>
                <a:lnTo>
                  <a:pt x="1633849" y="1346635"/>
                </a:lnTo>
                <a:lnTo>
                  <a:pt x="1633055" y="1345049"/>
                </a:lnTo>
                <a:lnTo>
                  <a:pt x="1631997" y="1344256"/>
                </a:lnTo>
                <a:lnTo>
                  <a:pt x="1629879" y="1343199"/>
                </a:lnTo>
                <a:lnTo>
                  <a:pt x="1626703" y="1341877"/>
                </a:lnTo>
                <a:lnTo>
                  <a:pt x="1622998" y="1340027"/>
                </a:lnTo>
                <a:lnTo>
                  <a:pt x="1621410" y="1339499"/>
                </a:lnTo>
                <a:lnTo>
                  <a:pt x="1619028" y="1338970"/>
                </a:lnTo>
                <a:lnTo>
                  <a:pt x="1617175" y="1338706"/>
                </a:lnTo>
                <a:lnTo>
                  <a:pt x="1614793" y="1338706"/>
                </a:lnTo>
                <a:lnTo>
                  <a:pt x="1612675" y="1338706"/>
                </a:lnTo>
                <a:lnTo>
                  <a:pt x="1610293" y="1338970"/>
                </a:lnTo>
                <a:lnTo>
                  <a:pt x="1608176" y="1339499"/>
                </a:lnTo>
                <a:lnTo>
                  <a:pt x="1605529" y="1340292"/>
                </a:lnTo>
                <a:lnTo>
                  <a:pt x="1603412" y="1341613"/>
                </a:lnTo>
                <a:lnTo>
                  <a:pt x="1601029" y="1342670"/>
                </a:lnTo>
                <a:lnTo>
                  <a:pt x="1598912" y="1344256"/>
                </a:lnTo>
                <a:lnTo>
                  <a:pt x="1596265" y="1346107"/>
                </a:lnTo>
                <a:lnTo>
                  <a:pt x="1591501" y="1350336"/>
                </a:lnTo>
                <a:lnTo>
                  <a:pt x="1586472" y="1355622"/>
                </a:lnTo>
                <a:lnTo>
                  <a:pt x="1581443" y="1361701"/>
                </a:lnTo>
                <a:lnTo>
                  <a:pt x="1576150" y="1369102"/>
                </a:lnTo>
                <a:lnTo>
                  <a:pt x="1534331" y="1419322"/>
                </a:lnTo>
                <a:lnTo>
                  <a:pt x="1528772" y="1407956"/>
                </a:lnTo>
                <a:lnTo>
                  <a:pt x="1524537" y="1397384"/>
                </a:lnTo>
                <a:lnTo>
                  <a:pt x="1520303" y="1387604"/>
                </a:lnTo>
                <a:lnTo>
                  <a:pt x="1516597" y="1378617"/>
                </a:lnTo>
                <a:lnTo>
                  <a:pt x="1513421" y="1370159"/>
                </a:lnTo>
                <a:lnTo>
                  <a:pt x="1511039" y="1362494"/>
                </a:lnTo>
                <a:lnTo>
                  <a:pt x="1508921" y="1355886"/>
                </a:lnTo>
                <a:lnTo>
                  <a:pt x="1507333" y="1349543"/>
                </a:lnTo>
                <a:lnTo>
                  <a:pt x="1505745" y="1343992"/>
                </a:lnTo>
                <a:lnTo>
                  <a:pt x="1504687" y="1339234"/>
                </a:lnTo>
                <a:lnTo>
                  <a:pt x="1503628" y="1331569"/>
                </a:lnTo>
                <a:lnTo>
                  <a:pt x="1503363" y="1326811"/>
                </a:lnTo>
                <a:lnTo>
                  <a:pt x="1503363" y="1324433"/>
                </a:lnTo>
                <a:lnTo>
                  <a:pt x="1507069" y="1308045"/>
                </a:lnTo>
                <a:lnTo>
                  <a:pt x="1511039" y="1292450"/>
                </a:lnTo>
                <a:lnTo>
                  <a:pt x="1514744" y="1277384"/>
                </a:lnTo>
                <a:lnTo>
                  <a:pt x="1518979" y="1262583"/>
                </a:lnTo>
                <a:lnTo>
                  <a:pt x="1523214" y="1248310"/>
                </a:lnTo>
                <a:lnTo>
                  <a:pt x="1527714" y="1234301"/>
                </a:lnTo>
                <a:lnTo>
                  <a:pt x="1532213" y="1220821"/>
                </a:lnTo>
                <a:lnTo>
                  <a:pt x="1536713" y="1207869"/>
                </a:lnTo>
                <a:lnTo>
                  <a:pt x="1541477" y="1195446"/>
                </a:lnTo>
                <a:lnTo>
                  <a:pt x="1546241" y="1183024"/>
                </a:lnTo>
                <a:lnTo>
                  <a:pt x="1555505" y="1159764"/>
                </a:lnTo>
                <a:lnTo>
                  <a:pt x="1564769" y="1137561"/>
                </a:lnTo>
                <a:lnTo>
                  <a:pt x="1573768" y="1116944"/>
                </a:lnTo>
                <a:lnTo>
                  <a:pt x="1586737" y="1086548"/>
                </a:lnTo>
                <a:lnTo>
                  <a:pt x="1592560" y="1072275"/>
                </a:lnTo>
                <a:lnTo>
                  <a:pt x="1597853" y="1058795"/>
                </a:lnTo>
                <a:lnTo>
                  <a:pt x="1601823" y="1045843"/>
                </a:lnTo>
                <a:lnTo>
                  <a:pt x="1603941" y="1039500"/>
                </a:lnTo>
                <a:lnTo>
                  <a:pt x="1605529" y="1033685"/>
                </a:lnTo>
                <a:lnTo>
                  <a:pt x="1606852" y="1027870"/>
                </a:lnTo>
                <a:lnTo>
                  <a:pt x="1608176" y="1022055"/>
                </a:lnTo>
                <a:lnTo>
                  <a:pt x="1608970" y="1016240"/>
                </a:lnTo>
                <a:lnTo>
                  <a:pt x="1609499" y="1010689"/>
                </a:lnTo>
                <a:lnTo>
                  <a:pt x="1609499" y="1006196"/>
                </a:lnTo>
                <a:lnTo>
                  <a:pt x="1609234" y="1000645"/>
                </a:lnTo>
                <a:lnTo>
                  <a:pt x="1608705" y="994566"/>
                </a:lnTo>
                <a:lnTo>
                  <a:pt x="1607646" y="987694"/>
                </a:lnTo>
                <a:lnTo>
                  <a:pt x="1605794" y="980558"/>
                </a:lnTo>
                <a:lnTo>
                  <a:pt x="1604206" y="972628"/>
                </a:lnTo>
                <a:lnTo>
                  <a:pt x="1601823" y="964170"/>
                </a:lnTo>
                <a:lnTo>
                  <a:pt x="1599706" y="955447"/>
                </a:lnTo>
                <a:lnTo>
                  <a:pt x="1594148" y="936681"/>
                </a:lnTo>
                <a:lnTo>
                  <a:pt x="1587796" y="917122"/>
                </a:lnTo>
                <a:lnTo>
                  <a:pt x="1580914" y="896505"/>
                </a:lnTo>
                <a:lnTo>
                  <a:pt x="1573238" y="875888"/>
                </a:lnTo>
                <a:lnTo>
                  <a:pt x="1565827" y="855272"/>
                </a:lnTo>
                <a:lnTo>
                  <a:pt x="1558152" y="835448"/>
                </a:lnTo>
                <a:lnTo>
                  <a:pt x="1543859" y="798708"/>
                </a:lnTo>
                <a:lnTo>
                  <a:pt x="1531684" y="768840"/>
                </a:lnTo>
                <a:lnTo>
                  <a:pt x="1523479" y="749810"/>
                </a:lnTo>
                <a:lnTo>
                  <a:pt x="1539359" y="747959"/>
                </a:lnTo>
                <a:lnTo>
                  <a:pt x="1564504" y="745316"/>
                </a:lnTo>
                <a:lnTo>
                  <a:pt x="1598383" y="741880"/>
                </a:lnTo>
                <a:lnTo>
                  <a:pt x="1639937" y="738973"/>
                </a:lnTo>
                <a:lnTo>
                  <a:pt x="1663493" y="737122"/>
                </a:lnTo>
                <a:lnTo>
                  <a:pt x="1688638" y="735537"/>
                </a:lnTo>
                <a:lnTo>
                  <a:pt x="1715635" y="734215"/>
                </a:lnTo>
                <a:lnTo>
                  <a:pt x="1744220" y="732893"/>
                </a:lnTo>
                <a:lnTo>
                  <a:pt x="1773864" y="731836"/>
                </a:lnTo>
                <a:lnTo>
                  <a:pt x="1805096" y="731043"/>
                </a:lnTo>
                <a:lnTo>
                  <a:pt x="1837387" y="730514"/>
                </a:lnTo>
                <a:lnTo>
                  <a:pt x="1871001" y="730250"/>
                </a:lnTo>
                <a:close/>
                <a:moveTo>
                  <a:pt x="357998" y="639763"/>
                </a:moveTo>
                <a:lnTo>
                  <a:pt x="361699" y="639763"/>
                </a:lnTo>
                <a:lnTo>
                  <a:pt x="365665" y="640293"/>
                </a:lnTo>
                <a:lnTo>
                  <a:pt x="369103" y="640823"/>
                </a:lnTo>
                <a:lnTo>
                  <a:pt x="372540" y="641882"/>
                </a:lnTo>
                <a:lnTo>
                  <a:pt x="375977" y="643207"/>
                </a:lnTo>
                <a:lnTo>
                  <a:pt x="379414" y="644532"/>
                </a:lnTo>
                <a:lnTo>
                  <a:pt x="382587" y="646386"/>
                </a:lnTo>
                <a:lnTo>
                  <a:pt x="385495" y="647975"/>
                </a:lnTo>
                <a:lnTo>
                  <a:pt x="388668" y="650095"/>
                </a:lnTo>
                <a:lnTo>
                  <a:pt x="391577" y="652479"/>
                </a:lnTo>
                <a:lnTo>
                  <a:pt x="393956" y="654863"/>
                </a:lnTo>
                <a:lnTo>
                  <a:pt x="396600" y="657777"/>
                </a:lnTo>
                <a:lnTo>
                  <a:pt x="398715" y="660691"/>
                </a:lnTo>
                <a:lnTo>
                  <a:pt x="401095" y="663605"/>
                </a:lnTo>
                <a:lnTo>
                  <a:pt x="402946" y="666784"/>
                </a:lnTo>
                <a:lnTo>
                  <a:pt x="404532" y="670228"/>
                </a:lnTo>
                <a:lnTo>
                  <a:pt x="405590" y="671817"/>
                </a:lnTo>
                <a:lnTo>
                  <a:pt x="489934" y="816459"/>
                </a:lnTo>
                <a:lnTo>
                  <a:pt x="494957" y="824936"/>
                </a:lnTo>
                <a:lnTo>
                  <a:pt x="508177" y="845864"/>
                </a:lnTo>
                <a:lnTo>
                  <a:pt x="549952" y="911562"/>
                </a:lnTo>
                <a:lnTo>
                  <a:pt x="634560" y="1043488"/>
                </a:lnTo>
                <a:lnTo>
                  <a:pt x="635089" y="1044283"/>
                </a:lnTo>
                <a:lnTo>
                  <a:pt x="635882" y="1045078"/>
                </a:lnTo>
                <a:lnTo>
                  <a:pt x="637204" y="1045873"/>
                </a:lnTo>
                <a:lnTo>
                  <a:pt x="640642" y="1047727"/>
                </a:lnTo>
                <a:lnTo>
                  <a:pt x="644343" y="1050111"/>
                </a:lnTo>
                <a:lnTo>
                  <a:pt x="646194" y="1050906"/>
                </a:lnTo>
                <a:lnTo>
                  <a:pt x="648574" y="1051436"/>
                </a:lnTo>
                <a:lnTo>
                  <a:pt x="650953" y="1051966"/>
                </a:lnTo>
                <a:lnTo>
                  <a:pt x="653597" y="1051966"/>
                </a:lnTo>
                <a:lnTo>
                  <a:pt x="655448" y="1051966"/>
                </a:lnTo>
                <a:lnTo>
                  <a:pt x="657828" y="1051436"/>
                </a:lnTo>
                <a:lnTo>
                  <a:pt x="659943" y="1050906"/>
                </a:lnTo>
                <a:lnTo>
                  <a:pt x="662322" y="1050111"/>
                </a:lnTo>
                <a:lnTo>
                  <a:pt x="664173" y="1049052"/>
                </a:lnTo>
                <a:lnTo>
                  <a:pt x="666553" y="1047462"/>
                </a:lnTo>
                <a:lnTo>
                  <a:pt x="668404" y="1045873"/>
                </a:lnTo>
                <a:lnTo>
                  <a:pt x="670783" y="1044283"/>
                </a:lnTo>
                <a:lnTo>
                  <a:pt x="672898" y="1041899"/>
                </a:lnTo>
                <a:lnTo>
                  <a:pt x="675014" y="1039780"/>
                </a:lnTo>
                <a:lnTo>
                  <a:pt x="678980" y="1033952"/>
                </a:lnTo>
                <a:lnTo>
                  <a:pt x="683474" y="1027329"/>
                </a:lnTo>
                <a:lnTo>
                  <a:pt x="687705" y="1019381"/>
                </a:lnTo>
                <a:lnTo>
                  <a:pt x="721019" y="951829"/>
                </a:lnTo>
                <a:lnTo>
                  <a:pt x="727365" y="962690"/>
                </a:lnTo>
                <a:lnTo>
                  <a:pt x="733446" y="972757"/>
                </a:lnTo>
                <a:lnTo>
                  <a:pt x="738734" y="982029"/>
                </a:lnTo>
                <a:lnTo>
                  <a:pt x="743493" y="990771"/>
                </a:lnTo>
                <a:lnTo>
                  <a:pt x="747459" y="998983"/>
                </a:lnTo>
                <a:lnTo>
                  <a:pt x="750897" y="1006401"/>
                </a:lnTo>
                <a:lnTo>
                  <a:pt x="754069" y="1013288"/>
                </a:lnTo>
                <a:lnTo>
                  <a:pt x="756449" y="1019381"/>
                </a:lnTo>
                <a:lnTo>
                  <a:pt x="758564" y="1024945"/>
                </a:lnTo>
                <a:lnTo>
                  <a:pt x="760151" y="1029713"/>
                </a:lnTo>
                <a:lnTo>
                  <a:pt x="762530" y="1037660"/>
                </a:lnTo>
                <a:lnTo>
                  <a:pt x="763588" y="1042959"/>
                </a:lnTo>
                <a:lnTo>
                  <a:pt x="763588" y="1045608"/>
                </a:lnTo>
                <a:lnTo>
                  <a:pt x="762266" y="1062032"/>
                </a:lnTo>
                <a:lnTo>
                  <a:pt x="760151" y="1078192"/>
                </a:lnTo>
                <a:lnTo>
                  <a:pt x="758300" y="1093822"/>
                </a:lnTo>
                <a:lnTo>
                  <a:pt x="755656" y="1109186"/>
                </a:lnTo>
                <a:lnTo>
                  <a:pt x="753276" y="1123757"/>
                </a:lnTo>
                <a:lnTo>
                  <a:pt x="750632" y="1138062"/>
                </a:lnTo>
                <a:lnTo>
                  <a:pt x="747459" y="1152102"/>
                </a:lnTo>
                <a:lnTo>
                  <a:pt x="744815" y="1165613"/>
                </a:lnTo>
                <a:lnTo>
                  <a:pt x="741643" y="1178858"/>
                </a:lnTo>
                <a:lnTo>
                  <a:pt x="738734" y="1191574"/>
                </a:lnTo>
                <a:lnTo>
                  <a:pt x="732124" y="1215946"/>
                </a:lnTo>
                <a:lnTo>
                  <a:pt x="725779" y="1238728"/>
                </a:lnTo>
                <a:lnTo>
                  <a:pt x="719433" y="1260451"/>
                </a:lnTo>
                <a:lnTo>
                  <a:pt x="710179" y="1292505"/>
                </a:lnTo>
                <a:lnTo>
                  <a:pt x="706213" y="1307340"/>
                </a:lnTo>
                <a:lnTo>
                  <a:pt x="703040" y="1321381"/>
                </a:lnTo>
                <a:lnTo>
                  <a:pt x="700132" y="1334626"/>
                </a:lnTo>
                <a:lnTo>
                  <a:pt x="699074" y="1340984"/>
                </a:lnTo>
                <a:lnTo>
                  <a:pt x="698281" y="1347342"/>
                </a:lnTo>
                <a:lnTo>
                  <a:pt x="697752" y="1353435"/>
                </a:lnTo>
                <a:lnTo>
                  <a:pt x="696959" y="1358998"/>
                </a:lnTo>
                <a:lnTo>
                  <a:pt x="696695" y="1365091"/>
                </a:lnTo>
                <a:lnTo>
                  <a:pt x="696959" y="1370654"/>
                </a:lnTo>
                <a:lnTo>
                  <a:pt x="697223" y="1374363"/>
                </a:lnTo>
                <a:lnTo>
                  <a:pt x="698017" y="1378602"/>
                </a:lnTo>
                <a:lnTo>
                  <a:pt x="699074" y="1383105"/>
                </a:lnTo>
                <a:lnTo>
                  <a:pt x="700396" y="1388403"/>
                </a:lnTo>
                <a:lnTo>
                  <a:pt x="702247" y="1393966"/>
                </a:lnTo>
                <a:lnTo>
                  <a:pt x="704098" y="1399794"/>
                </a:lnTo>
                <a:lnTo>
                  <a:pt x="709121" y="1413570"/>
                </a:lnTo>
                <a:lnTo>
                  <a:pt x="715467" y="1429465"/>
                </a:lnTo>
                <a:lnTo>
                  <a:pt x="723399" y="1447214"/>
                </a:lnTo>
                <a:lnTo>
                  <a:pt x="732653" y="1466552"/>
                </a:lnTo>
                <a:lnTo>
                  <a:pt x="743229" y="1488010"/>
                </a:lnTo>
                <a:lnTo>
                  <a:pt x="595694" y="1491719"/>
                </a:lnTo>
                <a:lnTo>
                  <a:pt x="541492" y="1493308"/>
                </a:lnTo>
                <a:lnTo>
                  <a:pt x="515845" y="1493838"/>
                </a:lnTo>
                <a:lnTo>
                  <a:pt x="369367" y="1491719"/>
                </a:lnTo>
                <a:lnTo>
                  <a:pt x="354032" y="1473175"/>
                </a:lnTo>
                <a:lnTo>
                  <a:pt x="335524" y="1451452"/>
                </a:lnTo>
                <a:lnTo>
                  <a:pt x="315165" y="1427345"/>
                </a:lnTo>
                <a:lnTo>
                  <a:pt x="293484" y="1402973"/>
                </a:lnTo>
                <a:lnTo>
                  <a:pt x="271803" y="1378602"/>
                </a:lnTo>
                <a:lnTo>
                  <a:pt x="251445" y="1356084"/>
                </a:lnTo>
                <a:lnTo>
                  <a:pt x="233201" y="1335951"/>
                </a:lnTo>
                <a:lnTo>
                  <a:pt x="218130" y="1320321"/>
                </a:lnTo>
                <a:lnTo>
                  <a:pt x="211784" y="1314228"/>
                </a:lnTo>
                <a:lnTo>
                  <a:pt x="205703" y="1307075"/>
                </a:lnTo>
                <a:lnTo>
                  <a:pt x="198829" y="1299658"/>
                </a:lnTo>
                <a:lnTo>
                  <a:pt x="192219" y="1291711"/>
                </a:lnTo>
                <a:lnTo>
                  <a:pt x="185080" y="1283233"/>
                </a:lnTo>
                <a:lnTo>
                  <a:pt x="178206" y="1274491"/>
                </a:lnTo>
                <a:lnTo>
                  <a:pt x="171067" y="1265219"/>
                </a:lnTo>
                <a:lnTo>
                  <a:pt x="164192" y="1255947"/>
                </a:lnTo>
                <a:lnTo>
                  <a:pt x="157054" y="1246411"/>
                </a:lnTo>
                <a:lnTo>
                  <a:pt x="150444" y="1236874"/>
                </a:lnTo>
                <a:lnTo>
                  <a:pt x="143834" y="1227337"/>
                </a:lnTo>
                <a:lnTo>
                  <a:pt x="138017" y="1218065"/>
                </a:lnTo>
                <a:lnTo>
                  <a:pt x="132200" y="1208528"/>
                </a:lnTo>
                <a:lnTo>
                  <a:pt x="127176" y="1200051"/>
                </a:lnTo>
                <a:lnTo>
                  <a:pt x="122417" y="1191309"/>
                </a:lnTo>
                <a:lnTo>
                  <a:pt x="118187" y="1183097"/>
                </a:lnTo>
                <a:lnTo>
                  <a:pt x="64514" y="1059913"/>
                </a:lnTo>
                <a:lnTo>
                  <a:pt x="4759" y="921629"/>
                </a:lnTo>
                <a:lnTo>
                  <a:pt x="2379" y="916331"/>
                </a:lnTo>
                <a:lnTo>
                  <a:pt x="1057" y="910503"/>
                </a:lnTo>
                <a:lnTo>
                  <a:pt x="264" y="905204"/>
                </a:lnTo>
                <a:lnTo>
                  <a:pt x="0" y="899906"/>
                </a:lnTo>
                <a:lnTo>
                  <a:pt x="0" y="896992"/>
                </a:lnTo>
                <a:lnTo>
                  <a:pt x="264" y="894343"/>
                </a:lnTo>
                <a:lnTo>
                  <a:pt x="793" y="891694"/>
                </a:lnTo>
                <a:lnTo>
                  <a:pt x="1322" y="889045"/>
                </a:lnTo>
                <a:lnTo>
                  <a:pt x="1851" y="886396"/>
                </a:lnTo>
                <a:lnTo>
                  <a:pt x="2908" y="884276"/>
                </a:lnTo>
                <a:lnTo>
                  <a:pt x="3966" y="881627"/>
                </a:lnTo>
                <a:lnTo>
                  <a:pt x="5023" y="879508"/>
                </a:lnTo>
                <a:lnTo>
                  <a:pt x="6345" y="877389"/>
                </a:lnTo>
                <a:lnTo>
                  <a:pt x="7932" y="875799"/>
                </a:lnTo>
                <a:lnTo>
                  <a:pt x="9254" y="873680"/>
                </a:lnTo>
                <a:lnTo>
                  <a:pt x="10840" y="872356"/>
                </a:lnTo>
                <a:lnTo>
                  <a:pt x="12691" y="871031"/>
                </a:lnTo>
                <a:lnTo>
                  <a:pt x="14277" y="869442"/>
                </a:lnTo>
                <a:lnTo>
                  <a:pt x="16128" y="868382"/>
                </a:lnTo>
                <a:lnTo>
                  <a:pt x="18243" y="867322"/>
                </a:lnTo>
                <a:lnTo>
                  <a:pt x="20887" y="866527"/>
                </a:lnTo>
                <a:lnTo>
                  <a:pt x="23796" y="865733"/>
                </a:lnTo>
                <a:lnTo>
                  <a:pt x="26704" y="864938"/>
                </a:lnTo>
                <a:lnTo>
                  <a:pt x="29613" y="864938"/>
                </a:lnTo>
                <a:lnTo>
                  <a:pt x="32257" y="864938"/>
                </a:lnTo>
                <a:lnTo>
                  <a:pt x="34372" y="865203"/>
                </a:lnTo>
                <a:lnTo>
                  <a:pt x="37016" y="865998"/>
                </a:lnTo>
                <a:lnTo>
                  <a:pt x="39924" y="866527"/>
                </a:lnTo>
                <a:lnTo>
                  <a:pt x="42304" y="867587"/>
                </a:lnTo>
                <a:lnTo>
                  <a:pt x="44948" y="868647"/>
                </a:lnTo>
                <a:lnTo>
                  <a:pt x="47592" y="869971"/>
                </a:lnTo>
                <a:lnTo>
                  <a:pt x="50236" y="871561"/>
                </a:lnTo>
                <a:lnTo>
                  <a:pt x="52616" y="873415"/>
                </a:lnTo>
                <a:lnTo>
                  <a:pt x="55260" y="875534"/>
                </a:lnTo>
                <a:lnTo>
                  <a:pt x="57375" y="877654"/>
                </a:lnTo>
                <a:lnTo>
                  <a:pt x="59754" y="880303"/>
                </a:lnTo>
                <a:lnTo>
                  <a:pt x="61870" y="882952"/>
                </a:lnTo>
                <a:lnTo>
                  <a:pt x="63985" y="885866"/>
                </a:lnTo>
                <a:lnTo>
                  <a:pt x="65836" y="889310"/>
                </a:lnTo>
                <a:lnTo>
                  <a:pt x="67686" y="892489"/>
                </a:lnTo>
                <a:lnTo>
                  <a:pt x="68480" y="894343"/>
                </a:lnTo>
                <a:lnTo>
                  <a:pt x="109197" y="964280"/>
                </a:lnTo>
                <a:lnTo>
                  <a:pt x="110255" y="965339"/>
                </a:lnTo>
                <a:lnTo>
                  <a:pt x="111312" y="966399"/>
                </a:lnTo>
                <a:lnTo>
                  <a:pt x="114485" y="967989"/>
                </a:lnTo>
                <a:lnTo>
                  <a:pt x="116600" y="969048"/>
                </a:lnTo>
                <a:lnTo>
                  <a:pt x="119244" y="969578"/>
                </a:lnTo>
                <a:lnTo>
                  <a:pt x="122153" y="970108"/>
                </a:lnTo>
                <a:lnTo>
                  <a:pt x="125061" y="970373"/>
                </a:lnTo>
                <a:lnTo>
                  <a:pt x="128234" y="970108"/>
                </a:lnTo>
                <a:lnTo>
                  <a:pt x="131407" y="969578"/>
                </a:lnTo>
                <a:lnTo>
                  <a:pt x="134315" y="968518"/>
                </a:lnTo>
                <a:lnTo>
                  <a:pt x="137224" y="967194"/>
                </a:lnTo>
                <a:lnTo>
                  <a:pt x="139339" y="965604"/>
                </a:lnTo>
                <a:lnTo>
                  <a:pt x="141190" y="964280"/>
                </a:lnTo>
                <a:lnTo>
                  <a:pt x="142512" y="962690"/>
                </a:lnTo>
                <a:lnTo>
                  <a:pt x="143834" y="960836"/>
                </a:lnTo>
                <a:lnTo>
                  <a:pt x="145156" y="959246"/>
                </a:lnTo>
                <a:lnTo>
                  <a:pt x="145949" y="957392"/>
                </a:lnTo>
                <a:lnTo>
                  <a:pt x="146742" y="955538"/>
                </a:lnTo>
                <a:lnTo>
                  <a:pt x="147271" y="953948"/>
                </a:lnTo>
                <a:lnTo>
                  <a:pt x="147800" y="950240"/>
                </a:lnTo>
                <a:lnTo>
                  <a:pt x="147800" y="946796"/>
                </a:lnTo>
                <a:lnTo>
                  <a:pt x="147535" y="943882"/>
                </a:lnTo>
                <a:lnTo>
                  <a:pt x="147006" y="941497"/>
                </a:lnTo>
                <a:lnTo>
                  <a:pt x="86194" y="829440"/>
                </a:lnTo>
                <a:lnTo>
                  <a:pt x="84608" y="825731"/>
                </a:lnTo>
                <a:lnTo>
                  <a:pt x="83022" y="820963"/>
                </a:lnTo>
                <a:lnTo>
                  <a:pt x="81700" y="815399"/>
                </a:lnTo>
                <a:lnTo>
                  <a:pt x="80642" y="811956"/>
                </a:lnTo>
                <a:lnTo>
                  <a:pt x="80378" y="808777"/>
                </a:lnTo>
                <a:lnTo>
                  <a:pt x="79849" y="805068"/>
                </a:lnTo>
                <a:lnTo>
                  <a:pt x="79849" y="801889"/>
                </a:lnTo>
                <a:lnTo>
                  <a:pt x="80113" y="798180"/>
                </a:lnTo>
                <a:lnTo>
                  <a:pt x="80642" y="794471"/>
                </a:lnTo>
                <a:lnTo>
                  <a:pt x="81700" y="790763"/>
                </a:lnTo>
                <a:lnTo>
                  <a:pt x="82757" y="787054"/>
                </a:lnTo>
                <a:lnTo>
                  <a:pt x="84344" y="783610"/>
                </a:lnTo>
                <a:lnTo>
                  <a:pt x="86723" y="779901"/>
                </a:lnTo>
                <a:lnTo>
                  <a:pt x="89632" y="775663"/>
                </a:lnTo>
                <a:lnTo>
                  <a:pt x="93069" y="771954"/>
                </a:lnTo>
                <a:lnTo>
                  <a:pt x="97035" y="768775"/>
                </a:lnTo>
                <a:lnTo>
                  <a:pt x="101265" y="766126"/>
                </a:lnTo>
                <a:lnTo>
                  <a:pt x="105496" y="764007"/>
                </a:lnTo>
                <a:lnTo>
                  <a:pt x="109990" y="762682"/>
                </a:lnTo>
                <a:lnTo>
                  <a:pt x="114750" y="761622"/>
                </a:lnTo>
                <a:lnTo>
                  <a:pt x="119773" y="761358"/>
                </a:lnTo>
                <a:lnTo>
                  <a:pt x="123475" y="761622"/>
                </a:lnTo>
                <a:lnTo>
                  <a:pt x="127441" y="762152"/>
                </a:lnTo>
                <a:lnTo>
                  <a:pt x="130878" y="762947"/>
                </a:lnTo>
                <a:lnTo>
                  <a:pt x="134580" y="764007"/>
                </a:lnTo>
                <a:lnTo>
                  <a:pt x="138281" y="765861"/>
                </a:lnTo>
                <a:lnTo>
                  <a:pt x="141718" y="767715"/>
                </a:lnTo>
                <a:lnTo>
                  <a:pt x="145420" y="769835"/>
                </a:lnTo>
                <a:lnTo>
                  <a:pt x="148328" y="772219"/>
                </a:lnTo>
                <a:lnTo>
                  <a:pt x="151766" y="775398"/>
                </a:lnTo>
                <a:lnTo>
                  <a:pt x="154938" y="778312"/>
                </a:lnTo>
                <a:lnTo>
                  <a:pt x="157847" y="781756"/>
                </a:lnTo>
                <a:lnTo>
                  <a:pt x="161020" y="785464"/>
                </a:lnTo>
                <a:lnTo>
                  <a:pt x="163928" y="789703"/>
                </a:lnTo>
                <a:lnTo>
                  <a:pt x="166572" y="793942"/>
                </a:lnTo>
                <a:lnTo>
                  <a:pt x="169216" y="798710"/>
                </a:lnTo>
                <a:lnTo>
                  <a:pt x="171596" y="803478"/>
                </a:lnTo>
                <a:lnTo>
                  <a:pt x="225005" y="903350"/>
                </a:lnTo>
                <a:lnTo>
                  <a:pt x="226327" y="905204"/>
                </a:lnTo>
                <a:lnTo>
                  <a:pt x="227913" y="907059"/>
                </a:lnTo>
                <a:lnTo>
                  <a:pt x="229764" y="909178"/>
                </a:lnTo>
                <a:lnTo>
                  <a:pt x="232143" y="911033"/>
                </a:lnTo>
                <a:lnTo>
                  <a:pt x="235052" y="913152"/>
                </a:lnTo>
                <a:lnTo>
                  <a:pt x="236903" y="913682"/>
                </a:lnTo>
                <a:lnTo>
                  <a:pt x="238489" y="914211"/>
                </a:lnTo>
                <a:lnTo>
                  <a:pt x="240340" y="914741"/>
                </a:lnTo>
                <a:lnTo>
                  <a:pt x="242455" y="914741"/>
                </a:lnTo>
                <a:lnTo>
                  <a:pt x="244306" y="914741"/>
                </a:lnTo>
                <a:lnTo>
                  <a:pt x="246421" y="914211"/>
                </a:lnTo>
                <a:lnTo>
                  <a:pt x="248536" y="913682"/>
                </a:lnTo>
                <a:lnTo>
                  <a:pt x="250651" y="912887"/>
                </a:lnTo>
                <a:lnTo>
                  <a:pt x="252767" y="911562"/>
                </a:lnTo>
                <a:lnTo>
                  <a:pt x="254617" y="909973"/>
                </a:lnTo>
                <a:lnTo>
                  <a:pt x="256204" y="908648"/>
                </a:lnTo>
                <a:lnTo>
                  <a:pt x="257526" y="907059"/>
                </a:lnTo>
                <a:lnTo>
                  <a:pt x="258583" y="905204"/>
                </a:lnTo>
                <a:lnTo>
                  <a:pt x="259641" y="903350"/>
                </a:lnTo>
                <a:lnTo>
                  <a:pt x="260170" y="901231"/>
                </a:lnTo>
                <a:lnTo>
                  <a:pt x="260699" y="899641"/>
                </a:lnTo>
                <a:lnTo>
                  <a:pt x="260963" y="895668"/>
                </a:lnTo>
                <a:lnTo>
                  <a:pt x="260699" y="891959"/>
                </a:lnTo>
                <a:lnTo>
                  <a:pt x="260170" y="889045"/>
                </a:lnTo>
                <a:lnTo>
                  <a:pt x="259641" y="886131"/>
                </a:lnTo>
                <a:lnTo>
                  <a:pt x="190897" y="751026"/>
                </a:lnTo>
                <a:lnTo>
                  <a:pt x="189310" y="746787"/>
                </a:lnTo>
                <a:lnTo>
                  <a:pt x="187988" y="742814"/>
                </a:lnTo>
                <a:lnTo>
                  <a:pt x="187195" y="738840"/>
                </a:lnTo>
                <a:lnTo>
                  <a:pt x="186666" y="734866"/>
                </a:lnTo>
                <a:lnTo>
                  <a:pt x="186402" y="731158"/>
                </a:lnTo>
                <a:lnTo>
                  <a:pt x="186138" y="727449"/>
                </a:lnTo>
                <a:lnTo>
                  <a:pt x="186402" y="724270"/>
                </a:lnTo>
                <a:lnTo>
                  <a:pt x="186666" y="721091"/>
                </a:lnTo>
                <a:lnTo>
                  <a:pt x="187195" y="717912"/>
                </a:lnTo>
                <a:lnTo>
                  <a:pt x="187988" y="714998"/>
                </a:lnTo>
                <a:lnTo>
                  <a:pt x="188782" y="712084"/>
                </a:lnTo>
                <a:lnTo>
                  <a:pt x="189839" y="709170"/>
                </a:lnTo>
                <a:lnTo>
                  <a:pt x="192219" y="704401"/>
                </a:lnTo>
                <a:lnTo>
                  <a:pt x="194863" y="699898"/>
                </a:lnTo>
                <a:lnTo>
                  <a:pt x="198036" y="696454"/>
                </a:lnTo>
                <a:lnTo>
                  <a:pt x="201208" y="693010"/>
                </a:lnTo>
                <a:lnTo>
                  <a:pt x="204381" y="690096"/>
                </a:lnTo>
                <a:lnTo>
                  <a:pt x="207025" y="687977"/>
                </a:lnTo>
                <a:lnTo>
                  <a:pt x="211520" y="684798"/>
                </a:lnTo>
                <a:lnTo>
                  <a:pt x="213106" y="683738"/>
                </a:lnTo>
                <a:lnTo>
                  <a:pt x="216544" y="682414"/>
                </a:lnTo>
                <a:lnTo>
                  <a:pt x="220245" y="681354"/>
                </a:lnTo>
                <a:lnTo>
                  <a:pt x="223947" y="680824"/>
                </a:lnTo>
                <a:lnTo>
                  <a:pt x="227649" y="680559"/>
                </a:lnTo>
                <a:lnTo>
                  <a:pt x="230028" y="680824"/>
                </a:lnTo>
                <a:lnTo>
                  <a:pt x="232672" y="681089"/>
                </a:lnTo>
                <a:lnTo>
                  <a:pt x="235052" y="681354"/>
                </a:lnTo>
                <a:lnTo>
                  <a:pt x="237696" y="682149"/>
                </a:lnTo>
                <a:lnTo>
                  <a:pt x="242719" y="684003"/>
                </a:lnTo>
                <a:lnTo>
                  <a:pt x="247743" y="686388"/>
                </a:lnTo>
                <a:lnTo>
                  <a:pt x="252502" y="689302"/>
                </a:lnTo>
                <a:lnTo>
                  <a:pt x="256997" y="693010"/>
                </a:lnTo>
                <a:lnTo>
                  <a:pt x="261227" y="697249"/>
                </a:lnTo>
                <a:lnTo>
                  <a:pt x="265193" y="701752"/>
                </a:lnTo>
                <a:lnTo>
                  <a:pt x="265458" y="703077"/>
                </a:lnTo>
                <a:lnTo>
                  <a:pt x="265987" y="704136"/>
                </a:lnTo>
                <a:lnTo>
                  <a:pt x="266515" y="705726"/>
                </a:lnTo>
                <a:lnTo>
                  <a:pt x="345307" y="850103"/>
                </a:lnTo>
                <a:lnTo>
                  <a:pt x="346893" y="852222"/>
                </a:lnTo>
                <a:lnTo>
                  <a:pt x="348215" y="854341"/>
                </a:lnTo>
                <a:lnTo>
                  <a:pt x="350066" y="856726"/>
                </a:lnTo>
                <a:lnTo>
                  <a:pt x="352710" y="858845"/>
                </a:lnTo>
                <a:lnTo>
                  <a:pt x="354296" y="859905"/>
                </a:lnTo>
                <a:lnTo>
                  <a:pt x="356147" y="860699"/>
                </a:lnTo>
                <a:lnTo>
                  <a:pt x="357733" y="861759"/>
                </a:lnTo>
                <a:lnTo>
                  <a:pt x="359849" y="862289"/>
                </a:lnTo>
                <a:lnTo>
                  <a:pt x="361964" y="862554"/>
                </a:lnTo>
                <a:lnTo>
                  <a:pt x="364343" y="862819"/>
                </a:lnTo>
                <a:lnTo>
                  <a:pt x="366459" y="862554"/>
                </a:lnTo>
                <a:lnTo>
                  <a:pt x="369103" y="862024"/>
                </a:lnTo>
                <a:lnTo>
                  <a:pt x="371482" y="861494"/>
                </a:lnTo>
                <a:lnTo>
                  <a:pt x="374126" y="859905"/>
                </a:lnTo>
                <a:lnTo>
                  <a:pt x="375977" y="858845"/>
                </a:lnTo>
                <a:lnTo>
                  <a:pt x="378092" y="857520"/>
                </a:lnTo>
                <a:lnTo>
                  <a:pt x="379414" y="855931"/>
                </a:lnTo>
                <a:lnTo>
                  <a:pt x="380736" y="854606"/>
                </a:lnTo>
                <a:lnTo>
                  <a:pt x="381529" y="853282"/>
                </a:lnTo>
                <a:lnTo>
                  <a:pt x="382587" y="851427"/>
                </a:lnTo>
                <a:lnTo>
                  <a:pt x="383380" y="849838"/>
                </a:lnTo>
                <a:lnTo>
                  <a:pt x="383645" y="848514"/>
                </a:lnTo>
                <a:lnTo>
                  <a:pt x="383909" y="845070"/>
                </a:lnTo>
                <a:lnTo>
                  <a:pt x="383909" y="842156"/>
                </a:lnTo>
                <a:lnTo>
                  <a:pt x="383380" y="839507"/>
                </a:lnTo>
                <a:lnTo>
                  <a:pt x="382587" y="837122"/>
                </a:lnTo>
                <a:lnTo>
                  <a:pt x="320189" y="718442"/>
                </a:lnTo>
                <a:lnTo>
                  <a:pt x="316751" y="712349"/>
                </a:lnTo>
                <a:lnTo>
                  <a:pt x="312785" y="705991"/>
                </a:lnTo>
                <a:lnTo>
                  <a:pt x="311728" y="701752"/>
                </a:lnTo>
                <a:lnTo>
                  <a:pt x="310935" y="697514"/>
                </a:lnTo>
                <a:lnTo>
                  <a:pt x="310406" y="693275"/>
                </a:lnTo>
                <a:lnTo>
                  <a:pt x="310141" y="689037"/>
                </a:lnTo>
                <a:lnTo>
                  <a:pt x="310141" y="685328"/>
                </a:lnTo>
                <a:lnTo>
                  <a:pt x="310670" y="681619"/>
                </a:lnTo>
                <a:lnTo>
                  <a:pt x="311199" y="678175"/>
                </a:lnTo>
                <a:lnTo>
                  <a:pt x="311992" y="674731"/>
                </a:lnTo>
                <a:lnTo>
                  <a:pt x="313050" y="671288"/>
                </a:lnTo>
                <a:lnTo>
                  <a:pt x="314636" y="668109"/>
                </a:lnTo>
                <a:lnTo>
                  <a:pt x="315958" y="665195"/>
                </a:lnTo>
                <a:lnTo>
                  <a:pt x="317809" y="662016"/>
                </a:lnTo>
                <a:lnTo>
                  <a:pt x="319924" y="659102"/>
                </a:lnTo>
                <a:lnTo>
                  <a:pt x="321775" y="656452"/>
                </a:lnTo>
                <a:lnTo>
                  <a:pt x="324155" y="653803"/>
                </a:lnTo>
                <a:lnTo>
                  <a:pt x="326534" y="651684"/>
                </a:lnTo>
                <a:lnTo>
                  <a:pt x="329443" y="649300"/>
                </a:lnTo>
                <a:lnTo>
                  <a:pt x="332351" y="647445"/>
                </a:lnTo>
                <a:lnTo>
                  <a:pt x="335259" y="645326"/>
                </a:lnTo>
                <a:lnTo>
                  <a:pt x="338432" y="644002"/>
                </a:lnTo>
                <a:lnTo>
                  <a:pt x="343191" y="642147"/>
                </a:lnTo>
                <a:lnTo>
                  <a:pt x="348215" y="640558"/>
                </a:lnTo>
                <a:lnTo>
                  <a:pt x="352974" y="640028"/>
                </a:lnTo>
                <a:lnTo>
                  <a:pt x="357998" y="639763"/>
                </a:lnTo>
                <a:close/>
                <a:moveTo>
                  <a:pt x="1589528" y="188913"/>
                </a:moveTo>
                <a:lnTo>
                  <a:pt x="1599307" y="189178"/>
                </a:lnTo>
                <a:lnTo>
                  <a:pt x="1608558" y="189442"/>
                </a:lnTo>
                <a:lnTo>
                  <a:pt x="1741763" y="204265"/>
                </a:lnTo>
                <a:lnTo>
                  <a:pt x="1891354" y="220676"/>
                </a:lnTo>
                <a:lnTo>
                  <a:pt x="1896905" y="221470"/>
                </a:lnTo>
                <a:lnTo>
                  <a:pt x="1902455" y="223059"/>
                </a:lnTo>
                <a:lnTo>
                  <a:pt x="1907476" y="224647"/>
                </a:lnTo>
                <a:lnTo>
                  <a:pt x="1912234" y="227294"/>
                </a:lnTo>
                <a:lnTo>
                  <a:pt x="1916991" y="230205"/>
                </a:lnTo>
                <a:lnTo>
                  <a:pt x="1919105" y="232058"/>
                </a:lnTo>
                <a:lnTo>
                  <a:pt x="1920956" y="233646"/>
                </a:lnTo>
                <a:lnTo>
                  <a:pt x="1923070" y="235499"/>
                </a:lnTo>
                <a:lnTo>
                  <a:pt x="1924656" y="237617"/>
                </a:lnTo>
                <a:lnTo>
                  <a:pt x="1925977" y="239469"/>
                </a:lnTo>
                <a:lnTo>
                  <a:pt x="1927563" y="241852"/>
                </a:lnTo>
                <a:lnTo>
                  <a:pt x="1928620" y="243705"/>
                </a:lnTo>
                <a:lnTo>
                  <a:pt x="1929413" y="246087"/>
                </a:lnTo>
                <a:lnTo>
                  <a:pt x="1930206" y="247940"/>
                </a:lnTo>
                <a:lnTo>
                  <a:pt x="1930734" y="250322"/>
                </a:lnTo>
                <a:lnTo>
                  <a:pt x="1931263" y="252439"/>
                </a:lnTo>
                <a:lnTo>
                  <a:pt x="1931263" y="254822"/>
                </a:lnTo>
                <a:lnTo>
                  <a:pt x="1931792" y="256939"/>
                </a:lnTo>
                <a:lnTo>
                  <a:pt x="1931263" y="259321"/>
                </a:lnTo>
                <a:lnTo>
                  <a:pt x="1930999" y="261968"/>
                </a:lnTo>
                <a:lnTo>
                  <a:pt x="1930206" y="265145"/>
                </a:lnTo>
                <a:lnTo>
                  <a:pt x="1929149" y="268056"/>
                </a:lnTo>
                <a:lnTo>
                  <a:pt x="1927827" y="270439"/>
                </a:lnTo>
                <a:lnTo>
                  <a:pt x="1926241" y="272821"/>
                </a:lnTo>
                <a:lnTo>
                  <a:pt x="1924920" y="274674"/>
                </a:lnTo>
                <a:lnTo>
                  <a:pt x="1923334" y="276526"/>
                </a:lnTo>
                <a:lnTo>
                  <a:pt x="1921484" y="278379"/>
                </a:lnTo>
                <a:lnTo>
                  <a:pt x="1919370" y="279968"/>
                </a:lnTo>
                <a:lnTo>
                  <a:pt x="1917255" y="281820"/>
                </a:lnTo>
                <a:lnTo>
                  <a:pt x="1915141" y="283144"/>
                </a:lnTo>
                <a:lnTo>
                  <a:pt x="1912498" y="284467"/>
                </a:lnTo>
                <a:lnTo>
                  <a:pt x="1910119" y="285526"/>
                </a:lnTo>
                <a:lnTo>
                  <a:pt x="1907476" y="286850"/>
                </a:lnTo>
                <a:lnTo>
                  <a:pt x="1904833" y="287644"/>
                </a:lnTo>
                <a:lnTo>
                  <a:pt x="1901926" y="288438"/>
                </a:lnTo>
                <a:lnTo>
                  <a:pt x="1899019" y="288967"/>
                </a:lnTo>
                <a:lnTo>
                  <a:pt x="1896376" y="289496"/>
                </a:lnTo>
                <a:lnTo>
                  <a:pt x="1893204" y="289761"/>
                </a:lnTo>
                <a:lnTo>
                  <a:pt x="1890033" y="289761"/>
                </a:lnTo>
                <a:lnTo>
                  <a:pt x="1885011" y="289496"/>
                </a:lnTo>
                <a:lnTo>
                  <a:pt x="1883161" y="289496"/>
                </a:lnTo>
                <a:lnTo>
                  <a:pt x="1802551" y="290026"/>
                </a:lnTo>
                <a:lnTo>
                  <a:pt x="1800965" y="290291"/>
                </a:lnTo>
                <a:lnTo>
                  <a:pt x="1798322" y="291879"/>
                </a:lnTo>
                <a:lnTo>
                  <a:pt x="1795943" y="293467"/>
                </a:lnTo>
                <a:lnTo>
                  <a:pt x="1793036" y="295849"/>
                </a:lnTo>
                <a:lnTo>
                  <a:pt x="1791715" y="297173"/>
                </a:lnTo>
                <a:lnTo>
                  <a:pt x="1790658" y="298761"/>
                </a:lnTo>
                <a:lnTo>
                  <a:pt x="1789072" y="300878"/>
                </a:lnTo>
                <a:lnTo>
                  <a:pt x="1788279" y="302731"/>
                </a:lnTo>
                <a:lnTo>
                  <a:pt x="1787222" y="305113"/>
                </a:lnTo>
                <a:lnTo>
                  <a:pt x="1786693" y="307496"/>
                </a:lnTo>
                <a:lnTo>
                  <a:pt x="1786429" y="310407"/>
                </a:lnTo>
                <a:lnTo>
                  <a:pt x="1786165" y="313319"/>
                </a:lnTo>
                <a:lnTo>
                  <a:pt x="1786429" y="315701"/>
                </a:lnTo>
                <a:lnTo>
                  <a:pt x="1786693" y="317819"/>
                </a:lnTo>
                <a:lnTo>
                  <a:pt x="1787222" y="320201"/>
                </a:lnTo>
                <a:lnTo>
                  <a:pt x="1788015" y="322054"/>
                </a:lnTo>
                <a:lnTo>
                  <a:pt x="1789072" y="323907"/>
                </a:lnTo>
                <a:lnTo>
                  <a:pt x="1790393" y="325495"/>
                </a:lnTo>
                <a:lnTo>
                  <a:pt x="1791450" y="327083"/>
                </a:lnTo>
                <a:lnTo>
                  <a:pt x="1792772" y="328406"/>
                </a:lnTo>
                <a:lnTo>
                  <a:pt x="1795679" y="330789"/>
                </a:lnTo>
                <a:lnTo>
                  <a:pt x="1798322" y="332641"/>
                </a:lnTo>
                <a:lnTo>
                  <a:pt x="1800965" y="333700"/>
                </a:lnTo>
                <a:lnTo>
                  <a:pt x="1803344" y="334494"/>
                </a:lnTo>
                <a:lnTo>
                  <a:pt x="1930734" y="337141"/>
                </a:lnTo>
                <a:lnTo>
                  <a:pt x="1934699" y="337671"/>
                </a:lnTo>
                <a:lnTo>
                  <a:pt x="1939456" y="338729"/>
                </a:lnTo>
                <a:lnTo>
                  <a:pt x="1945535" y="340053"/>
                </a:lnTo>
                <a:lnTo>
                  <a:pt x="1948442" y="340847"/>
                </a:lnTo>
                <a:lnTo>
                  <a:pt x="1951614" y="342435"/>
                </a:lnTo>
                <a:lnTo>
                  <a:pt x="1954785" y="343759"/>
                </a:lnTo>
                <a:lnTo>
                  <a:pt x="1957693" y="345347"/>
                </a:lnTo>
                <a:lnTo>
                  <a:pt x="1960864" y="347464"/>
                </a:lnTo>
                <a:lnTo>
                  <a:pt x="1963771" y="349582"/>
                </a:lnTo>
                <a:lnTo>
                  <a:pt x="1966414" y="352229"/>
                </a:lnTo>
                <a:lnTo>
                  <a:pt x="1969057" y="355140"/>
                </a:lnTo>
                <a:lnTo>
                  <a:pt x="1971436" y="358317"/>
                </a:lnTo>
                <a:lnTo>
                  <a:pt x="1973550" y="362022"/>
                </a:lnTo>
                <a:lnTo>
                  <a:pt x="1975400" y="366787"/>
                </a:lnTo>
                <a:lnTo>
                  <a:pt x="1976986" y="371816"/>
                </a:lnTo>
                <a:lnTo>
                  <a:pt x="1978043" y="376845"/>
                </a:lnTo>
                <a:lnTo>
                  <a:pt x="1978043" y="381874"/>
                </a:lnTo>
                <a:lnTo>
                  <a:pt x="1977779" y="387168"/>
                </a:lnTo>
                <a:lnTo>
                  <a:pt x="1976458" y="391933"/>
                </a:lnTo>
                <a:lnTo>
                  <a:pt x="1974608" y="396697"/>
                </a:lnTo>
                <a:lnTo>
                  <a:pt x="1972229" y="401197"/>
                </a:lnTo>
                <a:lnTo>
                  <a:pt x="1970379" y="403844"/>
                </a:lnTo>
                <a:lnTo>
                  <a:pt x="1968529" y="406491"/>
                </a:lnTo>
                <a:lnTo>
                  <a:pt x="1966150" y="408608"/>
                </a:lnTo>
                <a:lnTo>
                  <a:pt x="1963771" y="410991"/>
                </a:lnTo>
                <a:lnTo>
                  <a:pt x="1960864" y="413108"/>
                </a:lnTo>
                <a:lnTo>
                  <a:pt x="1957957" y="415226"/>
                </a:lnTo>
                <a:lnTo>
                  <a:pt x="1955050" y="416814"/>
                </a:lnTo>
                <a:lnTo>
                  <a:pt x="1951614" y="418137"/>
                </a:lnTo>
                <a:lnTo>
                  <a:pt x="1948178" y="419725"/>
                </a:lnTo>
                <a:lnTo>
                  <a:pt x="1944478" y="421049"/>
                </a:lnTo>
                <a:lnTo>
                  <a:pt x="1941042" y="422108"/>
                </a:lnTo>
                <a:lnTo>
                  <a:pt x="1937078" y="422902"/>
                </a:lnTo>
                <a:lnTo>
                  <a:pt x="1932849" y="423696"/>
                </a:lnTo>
                <a:lnTo>
                  <a:pt x="1928620" y="424225"/>
                </a:lnTo>
                <a:lnTo>
                  <a:pt x="1924391" y="424490"/>
                </a:lnTo>
                <a:lnTo>
                  <a:pt x="1919898" y="424490"/>
                </a:lnTo>
                <a:lnTo>
                  <a:pt x="1910912" y="424225"/>
                </a:lnTo>
                <a:lnTo>
                  <a:pt x="1797794" y="421314"/>
                </a:lnTo>
                <a:lnTo>
                  <a:pt x="1794093" y="421578"/>
                </a:lnTo>
                <a:lnTo>
                  <a:pt x="1790922" y="422108"/>
                </a:lnTo>
                <a:lnTo>
                  <a:pt x="1787222" y="423696"/>
                </a:lnTo>
                <a:lnTo>
                  <a:pt x="1785900" y="424225"/>
                </a:lnTo>
                <a:lnTo>
                  <a:pt x="1784050" y="425284"/>
                </a:lnTo>
                <a:lnTo>
                  <a:pt x="1782729" y="426343"/>
                </a:lnTo>
                <a:lnTo>
                  <a:pt x="1781407" y="427402"/>
                </a:lnTo>
                <a:lnTo>
                  <a:pt x="1780086" y="428990"/>
                </a:lnTo>
                <a:lnTo>
                  <a:pt x="1779029" y="430578"/>
                </a:lnTo>
                <a:lnTo>
                  <a:pt x="1778236" y="432166"/>
                </a:lnTo>
                <a:lnTo>
                  <a:pt x="1777707" y="434284"/>
                </a:lnTo>
                <a:lnTo>
                  <a:pt x="1777178" y="436136"/>
                </a:lnTo>
                <a:lnTo>
                  <a:pt x="1777178" y="438783"/>
                </a:lnTo>
                <a:lnTo>
                  <a:pt x="1777178" y="441166"/>
                </a:lnTo>
                <a:lnTo>
                  <a:pt x="1777443" y="443548"/>
                </a:lnTo>
                <a:lnTo>
                  <a:pt x="1777971" y="445665"/>
                </a:lnTo>
                <a:lnTo>
                  <a:pt x="1778764" y="447783"/>
                </a:lnTo>
                <a:lnTo>
                  <a:pt x="1779557" y="449371"/>
                </a:lnTo>
                <a:lnTo>
                  <a:pt x="1780614" y="451224"/>
                </a:lnTo>
                <a:lnTo>
                  <a:pt x="1782200" y="452547"/>
                </a:lnTo>
                <a:lnTo>
                  <a:pt x="1783522" y="453871"/>
                </a:lnTo>
                <a:lnTo>
                  <a:pt x="1786693" y="456253"/>
                </a:lnTo>
                <a:lnTo>
                  <a:pt x="1789600" y="457841"/>
                </a:lnTo>
                <a:lnTo>
                  <a:pt x="1792772" y="458900"/>
                </a:lnTo>
                <a:lnTo>
                  <a:pt x="1795679" y="459429"/>
                </a:lnTo>
                <a:lnTo>
                  <a:pt x="1946592" y="466841"/>
                </a:lnTo>
                <a:lnTo>
                  <a:pt x="1951085" y="467635"/>
                </a:lnTo>
                <a:lnTo>
                  <a:pt x="1955314" y="468694"/>
                </a:lnTo>
                <a:lnTo>
                  <a:pt x="1959278" y="470017"/>
                </a:lnTo>
                <a:lnTo>
                  <a:pt x="1962714" y="471341"/>
                </a:lnTo>
                <a:lnTo>
                  <a:pt x="1966150" y="472664"/>
                </a:lnTo>
                <a:lnTo>
                  <a:pt x="1969322" y="474517"/>
                </a:lnTo>
                <a:lnTo>
                  <a:pt x="1972229" y="476105"/>
                </a:lnTo>
                <a:lnTo>
                  <a:pt x="1974872" y="477958"/>
                </a:lnTo>
                <a:lnTo>
                  <a:pt x="1977515" y="480075"/>
                </a:lnTo>
                <a:lnTo>
                  <a:pt x="1979365" y="482193"/>
                </a:lnTo>
                <a:lnTo>
                  <a:pt x="1981479" y="484575"/>
                </a:lnTo>
                <a:lnTo>
                  <a:pt x="1983329" y="486428"/>
                </a:lnTo>
                <a:lnTo>
                  <a:pt x="1986501" y="491193"/>
                </a:lnTo>
                <a:lnTo>
                  <a:pt x="1988880" y="495692"/>
                </a:lnTo>
                <a:lnTo>
                  <a:pt x="1990465" y="500192"/>
                </a:lnTo>
                <a:lnTo>
                  <a:pt x="1992051" y="504692"/>
                </a:lnTo>
                <a:lnTo>
                  <a:pt x="1992844" y="508662"/>
                </a:lnTo>
                <a:lnTo>
                  <a:pt x="1993373" y="512368"/>
                </a:lnTo>
                <a:lnTo>
                  <a:pt x="1993901" y="517662"/>
                </a:lnTo>
                <a:lnTo>
                  <a:pt x="1993901" y="519779"/>
                </a:lnTo>
                <a:lnTo>
                  <a:pt x="1993373" y="523220"/>
                </a:lnTo>
                <a:lnTo>
                  <a:pt x="1992580" y="526661"/>
                </a:lnTo>
                <a:lnTo>
                  <a:pt x="1991258" y="530367"/>
                </a:lnTo>
                <a:lnTo>
                  <a:pt x="1989408" y="533808"/>
                </a:lnTo>
                <a:lnTo>
                  <a:pt x="1988087" y="535661"/>
                </a:lnTo>
                <a:lnTo>
                  <a:pt x="1986765" y="538043"/>
                </a:lnTo>
                <a:lnTo>
                  <a:pt x="1984915" y="539896"/>
                </a:lnTo>
                <a:lnTo>
                  <a:pt x="1983329" y="541484"/>
                </a:lnTo>
                <a:lnTo>
                  <a:pt x="1979101" y="545190"/>
                </a:lnTo>
                <a:lnTo>
                  <a:pt x="1974608" y="548366"/>
                </a:lnTo>
                <a:lnTo>
                  <a:pt x="1969586" y="550748"/>
                </a:lnTo>
                <a:lnTo>
                  <a:pt x="1964300" y="553131"/>
                </a:lnTo>
                <a:lnTo>
                  <a:pt x="1958486" y="554719"/>
                </a:lnTo>
                <a:lnTo>
                  <a:pt x="1952671" y="556042"/>
                </a:lnTo>
                <a:lnTo>
                  <a:pt x="1951350" y="555248"/>
                </a:lnTo>
                <a:lnTo>
                  <a:pt x="1950028" y="555248"/>
                </a:lnTo>
                <a:lnTo>
                  <a:pt x="1948442" y="554984"/>
                </a:lnTo>
                <a:lnTo>
                  <a:pt x="1784050" y="552337"/>
                </a:lnTo>
                <a:lnTo>
                  <a:pt x="1780086" y="552601"/>
                </a:lnTo>
                <a:lnTo>
                  <a:pt x="1776386" y="553395"/>
                </a:lnTo>
                <a:lnTo>
                  <a:pt x="1774271" y="553925"/>
                </a:lnTo>
                <a:lnTo>
                  <a:pt x="1772685" y="554454"/>
                </a:lnTo>
                <a:lnTo>
                  <a:pt x="1770571" y="555513"/>
                </a:lnTo>
                <a:lnTo>
                  <a:pt x="1768985" y="556836"/>
                </a:lnTo>
                <a:lnTo>
                  <a:pt x="1767664" y="557895"/>
                </a:lnTo>
                <a:lnTo>
                  <a:pt x="1766078" y="559219"/>
                </a:lnTo>
                <a:lnTo>
                  <a:pt x="1764757" y="561071"/>
                </a:lnTo>
                <a:lnTo>
                  <a:pt x="1763699" y="562660"/>
                </a:lnTo>
                <a:lnTo>
                  <a:pt x="1762906" y="564777"/>
                </a:lnTo>
                <a:lnTo>
                  <a:pt x="1762114" y="566895"/>
                </a:lnTo>
                <a:lnTo>
                  <a:pt x="1761585" y="569277"/>
                </a:lnTo>
                <a:lnTo>
                  <a:pt x="1761321" y="571924"/>
                </a:lnTo>
                <a:lnTo>
                  <a:pt x="1761321" y="574571"/>
                </a:lnTo>
                <a:lnTo>
                  <a:pt x="1761585" y="576688"/>
                </a:lnTo>
                <a:lnTo>
                  <a:pt x="1762114" y="578806"/>
                </a:lnTo>
                <a:lnTo>
                  <a:pt x="1762906" y="580659"/>
                </a:lnTo>
                <a:lnTo>
                  <a:pt x="1763699" y="582247"/>
                </a:lnTo>
                <a:lnTo>
                  <a:pt x="1764492" y="583835"/>
                </a:lnTo>
                <a:lnTo>
                  <a:pt x="1765549" y="585158"/>
                </a:lnTo>
                <a:lnTo>
                  <a:pt x="1766871" y="586217"/>
                </a:lnTo>
                <a:lnTo>
                  <a:pt x="1769514" y="588335"/>
                </a:lnTo>
                <a:lnTo>
                  <a:pt x="1772157" y="589394"/>
                </a:lnTo>
                <a:lnTo>
                  <a:pt x="1774800" y="590188"/>
                </a:lnTo>
                <a:lnTo>
                  <a:pt x="1777178" y="590717"/>
                </a:lnTo>
                <a:lnTo>
                  <a:pt x="1910648" y="595217"/>
                </a:lnTo>
                <a:lnTo>
                  <a:pt x="1918313" y="595746"/>
                </a:lnTo>
                <a:lnTo>
                  <a:pt x="1925184" y="595482"/>
                </a:lnTo>
                <a:lnTo>
                  <a:pt x="1929413" y="596276"/>
                </a:lnTo>
                <a:lnTo>
                  <a:pt x="1933642" y="597864"/>
                </a:lnTo>
                <a:lnTo>
                  <a:pt x="1937606" y="599452"/>
                </a:lnTo>
                <a:lnTo>
                  <a:pt x="1941571" y="601040"/>
                </a:lnTo>
                <a:lnTo>
                  <a:pt x="1944478" y="603158"/>
                </a:lnTo>
                <a:lnTo>
                  <a:pt x="1947385" y="605275"/>
                </a:lnTo>
                <a:lnTo>
                  <a:pt x="1950292" y="607658"/>
                </a:lnTo>
                <a:lnTo>
                  <a:pt x="1952671" y="610040"/>
                </a:lnTo>
                <a:lnTo>
                  <a:pt x="1955314" y="612687"/>
                </a:lnTo>
                <a:lnTo>
                  <a:pt x="1957164" y="615598"/>
                </a:lnTo>
                <a:lnTo>
                  <a:pt x="1959278" y="618245"/>
                </a:lnTo>
                <a:lnTo>
                  <a:pt x="1960864" y="621421"/>
                </a:lnTo>
                <a:lnTo>
                  <a:pt x="1962450" y="624598"/>
                </a:lnTo>
                <a:lnTo>
                  <a:pt x="1963771" y="627509"/>
                </a:lnTo>
                <a:lnTo>
                  <a:pt x="1964829" y="630950"/>
                </a:lnTo>
                <a:lnTo>
                  <a:pt x="1965622" y="634391"/>
                </a:lnTo>
                <a:lnTo>
                  <a:pt x="1966150" y="637568"/>
                </a:lnTo>
                <a:lnTo>
                  <a:pt x="1966414" y="641273"/>
                </a:lnTo>
                <a:lnTo>
                  <a:pt x="1966414" y="644714"/>
                </a:lnTo>
                <a:lnTo>
                  <a:pt x="1966150" y="648420"/>
                </a:lnTo>
                <a:lnTo>
                  <a:pt x="1965622" y="653449"/>
                </a:lnTo>
                <a:lnTo>
                  <a:pt x="1964300" y="658478"/>
                </a:lnTo>
                <a:lnTo>
                  <a:pt x="1962450" y="663243"/>
                </a:lnTo>
                <a:lnTo>
                  <a:pt x="1960071" y="667743"/>
                </a:lnTo>
                <a:lnTo>
                  <a:pt x="1958221" y="670654"/>
                </a:lnTo>
                <a:lnTo>
                  <a:pt x="1956371" y="673301"/>
                </a:lnTo>
                <a:lnTo>
                  <a:pt x="1954521" y="675948"/>
                </a:lnTo>
                <a:lnTo>
                  <a:pt x="1951878" y="678066"/>
                </a:lnTo>
                <a:lnTo>
                  <a:pt x="1949499" y="680448"/>
                </a:lnTo>
                <a:lnTo>
                  <a:pt x="1947121" y="682566"/>
                </a:lnTo>
                <a:lnTo>
                  <a:pt x="1944214" y="684418"/>
                </a:lnTo>
                <a:lnTo>
                  <a:pt x="1941571" y="686271"/>
                </a:lnTo>
                <a:lnTo>
                  <a:pt x="1938663" y="687595"/>
                </a:lnTo>
                <a:lnTo>
                  <a:pt x="1935492" y="689183"/>
                </a:lnTo>
                <a:lnTo>
                  <a:pt x="1932585" y="690242"/>
                </a:lnTo>
                <a:lnTo>
                  <a:pt x="1929149" y="691036"/>
                </a:lnTo>
                <a:lnTo>
                  <a:pt x="1925977" y="691830"/>
                </a:lnTo>
                <a:lnTo>
                  <a:pt x="1922806" y="692359"/>
                </a:lnTo>
                <a:lnTo>
                  <a:pt x="1919370" y="692624"/>
                </a:lnTo>
                <a:lnTo>
                  <a:pt x="1915934" y="693153"/>
                </a:lnTo>
                <a:lnTo>
                  <a:pt x="1910912" y="692624"/>
                </a:lnTo>
                <a:lnTo>
                  <a:pt x="1909062" y="692624"/>
                </a:lnTo>
                <a:lnTo>
                  <a:pt x="1748106" y="693418"/>
                </a:lnTo>
                <a:lnTo>
                  <a:pt x="1738063" y="693418"/>
                </a:lnTo>
                <a:lnTo>
                  <a:pt x="1725641" y="693418"/>
                </a:lnTo>
                <a:lnTo>
                  <a:pt x="1710576" y="693947"/>
                </a:lnTo>
                <a:lnTo>
                  <a:pt x="1674367" y="695536"/>
                </a:lnTo>
                <a:lnTo>
                  <a:pt x="1633401" y="697918"/>
                </a:lnTo>
                <a:lnTo>
                  <a:pt x="1591378" y="700300"/>
                </a:lnTo>
                <a:lnTo>
                  <a:pt x="1519226" y="705329"/>
                </a:lnTo>
                <a:lnTo>
                  <a:pt x="1487510" y="707711"/>
                </a:lnTo>
                <a:lnTo>
                  <a:pt x="1486188" y="707976"/>
                </a:lnTo>
                <a:lnTo>
                  <a:pt x="1485131" y="708770"/>
                </a:lnTo>
                <a:lnTo>
                  <a:pt x="1481431" y="711417"/>
                </a:lnTo>
                <a:lnTo>
                  <a:pt x="1477202" y="714593"/>
                </a:lnTo>
                <a:lnTo>
                  <a:pt x="1475352" y="716446"/>
                </a:lnTo>
                <a:lnTo>
                  <a:pt x="1473238" y="718299"/>
                </a:lnTo>
                <a:lnTo>
                  <a:pt x="1471916" y="720681"/>
                </a:lnTo>
                <a:lnTo>
                  <a:pt x="1470595" y="722799"/>
                </a:lnTo>
                <a:lnTo>
                  <a:pt x="1469273" y="725711"/>
                </a:lnTo>
                <a:lnTo>
                  <a:pt x="1468745" y="728357"/>
                </a:lnTo>
                <a:lnTo>
                  <a:pt x="1468480" y="731798"/>
                </a:lnTo>
                <a:lnTo>
                  <a:pt x="1468745" y="735239"/>
                </a:lnTo>
                <a:lnTo>
                  <a:pt x="1469537" y="739475"/>
                </a:lnTo>
                <a:lnTo>
                  <a:pt x="1470859" y="743710"/>
                </a:lnTo>
                <a:lnTo>
                  <a:pt x="1472709" y="748474"/>
                </a:lnTo>
                <a:lnTo>
                  <a:pt x="1475352" y="753768"/>
                </a:lnTo>
                <a:lnTo>
                  <a:pt x="1478259" y="759591"/>
                </a:lnTo>
                <a:lnTo>
                  <a:pt x="1481959" y="766209"/>
                </a:lnTo>
                <a:lnTo>
                  <a:pt x="1511032" y="828147"/>
                </a:lnTo>
                <a:lnTo>
                  <a:pt x="1496760" y="828676"/>
                </a:lnTo>
                <a:lnTo>
                  <a:pt x="1483017" y="828676"/>
                </a:lnTo>
                <a:lnTo>
                  <a:pt x="1473502" y="828676"/>
                </a:lnTo>
                <a:lnTo>
                  <a:pt x="1464780" y="828411"/>
                </a:lnTo>
                <a:lnTo>
                  <a:pt x="1457116" y="828147"/>
                </a:lnTo>
                <a:lnTo>
                  <a:pt x="1449451" y="827617"/>
                </a:lnTo>
                <a:lnTo>
                  <a:pt x="1436765" y="826294"/>
                </a:lnTo>
                <a:lnTo>
                  <a:pt x="1426457" y="824441"/>
                </a:lnTo>
                <a:lnTo>
                  <a:pt x="1418528" y="822853"/>
                </a:lnTo>
                <a:lnTo>
                  <a:pt x="1412978" y="821265"/>
                </a:lnTo>
                <a:lnTo>
                  <a:pt x="1409278" y="819677"/>
                </a:lnTo>
                <a:lnTo>
                  <a:pt x="1407692" y="818882"/>
                </a:lnTo>
                <a:lnTo>
                  <a:pt x="1394213" y="809354"/>
                </a:lnTo>
                <a:lnTo>
                  <a:pt x="1380998" y="799825"/>
                </a:lnTo>
                <a:lnTo>
                  <a:pt x="1368312" y="790296"/>
                </a:lnTo>
                <a:lnTo>
                  <a:pt x="1356419" y="780502"/>
                </a:lnTo>
                <a:lnTo>
                  <a:pt x="1344790" y="770973"/>
                </a:lnTo>
                <a:lnTo>
                  <a:pt x="1333689" y="761179"/>
                </a:lnTo>
                <a:lnTo>
                  <a:pt x="1322589" y="751650"/>
                </a:lnTo>
                <a:lnTo>
                  <a:pt x="1312281" y="742386"/>
                </a:lnTo>
                <a:lnTo>
                  <a:pt x="1302238" y="732857"/>
                </a:lnTo>
                <a:lnTo>
                  <a:pt x="1292459" y="723858"/>
                </a:lnTo>
                <a:lnTo>
                  <a:pt x="1274223" y="705594"/>
                </a:lnTo>
                <a:lnTo>
                  <a:pt x="1256779" y="688654"/>
                </a:lnTo>
                <a:lnTo>
                  <a:pt x="1240657" y="671978"/>
                </a:lnTo>
                <a:lnTo>
                  <a:pt x="1216606" y="647361"/>
                </a:lnTo>
                <a:lnTo>
                  <a:pt x="1205241" y="635980"/>
                </a:lnTo>
                <a:lnTo>
                  <a:pt x="1194405" y="625921"/>
                </a:lnTo>
                <a:lnTo>
                  <a:pt x="1184098" y="616922"/>
                </a:lnTo>
                <a:lnTo>
                  <a:pt x="1179076" y="612687"/>
                </a:lnTo>
                <a:lnTo>
                  <a:pt x="1174054" y="608716"/>
                </a:lnTo>
                <a:lnTo>
                  <a:pt x="1168769" y="605010"/>
                </a:lnTo>
                <a:lnTo>
                  <a:pt x="1164011" y="601834"/>
                </a:lnTo>
                <a:lnTo>
                  <a:pt x="1158990" y="598658"/>
                </a:lnTo>
                <a:lnTo>
                  <a:pt x="1154232" y="596011"/>
                </a:lnTo>
                <a:lnTo>
                  <a:pt x="1149475" y="593893"/>
                </a:lnTo>
                <a:lnTo>
                  <a:pt x="1144189" y="592040"/>
                </a:lnTo>
                <a:lnTo>
                  <a:pt x="1138110" y="590717"/>
                </a:lnTo>
                <a:lnTo>
                  <a:pt x="1131238" y="589394"/>
                </a:lnTo>
                <a:lnTo>
                  <a:pt x="1123574" y="588599"/>
                </a:lnTo>
                <a:lnTo>
                  <a:pt x="1115116" y="588070"/>
                </a:lnTo>
                <a:lnTo>
                  <a:pt x="1105866" y="587276"/>
                </a:lnTo>
                <a:lnTo>
                  <a:pt x="1095823" y="587276"/>
                </a:lnTo>
                <a:lnTo>
                  <a:pt x="1079436" y="587541"/>
                </a:lnTo>
                <a:lnTo>
                  <a:pt x="1061464" y="588599"/>
                </a:lnTo>
                <a:lnTo>
                  <a:pt x="1041906" y="589923"/>
                </a:lnTo>
                <a:lnTo>
                  <a:pt x="1020763" y="592040"/>
                </a:lnTo>
                <a:lnTo>
                  <a:pt x="1076001" y="453077"/>
                </a:lnTo>
                <a:lnTo>
                  <a:pt x="1096616" y="401726"/>
                </a:lnTo>
                <a:lnTo>
                  <a:pt x="1106130" y="377375"/>
                </a:lnTo>
                <a:lnTo>
                  <a:pt x="1158990" y="257733"/>
                </a:lnTo>
                <a:lnTo>
                  <a:pt x="1166918" y="257998"/>
                </a:lnTo>
                <a:lnTo>
                  <a:pt x="1173262" y="257998"/>
                </a:lnTo>
                <a:lnTo>
                  <a:pt x="1179340" y="258263"/>
                </a:lnTo>
                <a:lnTo>
                  <a:pt x="1185155" y="258527"/>
                </a:lnTo>
                <a:lnTo>
                  <a:pt x="1186476" y="258527"/>
                </a:lnTo>
                <a:lnTo>
                  <a:pt x="1192555" y="258263"/>
                </a:lnTo>
                <a:lnTo>
                  <a:pt x="1201541" y="257204"/>
                </a:lnTo>
                <a:lnTo>
                  <a:pt x="1213170" y="255616"/>
                </a:lnTo>
                <a:lnTo>
                  <a:pt x="1227178" y="253234"/>
                </a:lnTo>
                <a:lnTo>
                  <a:pt x="1261008" y="247146"/>
                </a:lnTo>
                <a:lnTo>
                  <a:pt x="1299066" y="239734"/>
                </a:lnTo>
                <a:lnTo>
                  <a:pt x="1339504" y="231529"/>
                </a:lnTo>
                <a:lnTo>
                  <a:pt x="1378091" y="223323"/>
                </a:lnTo>
                <a:lnTo>
                  <a:pt x="1412714" y="215118"/>
                </a:lnTo>
                <a:lnTo>
                  <a:pt x="1427514" y="211677"/>
                </a:lnTo>
                <a:lnTo>
                  <a:pt x="1440201" y="208236"/>
                </a:lnTo>
                <a:lnTo>
                  <a:pt x="1454473" y="204795"/>
                </a:lnTo>
                <a:lnTo>
                  <a:pt x="1471388" y="201354"/>
                </a:lnTo>
                <a:lnTo>
                  <a:pt x="1489888" y="197913"/>
                </a:lnTo>
                <a:lnTo>
                  <a:pt x="1509447" y="195266"/>
                </a:lnTo>
                <a:lnTo>
                  <a:pt x="1530062" y="192619"/>
                </a:lnTo>
                <a:lnTo>
                  <a:pt x="1550412" y="190766"/>
                </a:lnTo>
                <a:lnTo>
                  <a:pt x="1560456" y="189972"/>
                </a:lnTo>
                <a:lnTo>
                  <a:pt x="1570235" y="189442"/>
                </a:lnTo>
                <a:lnTo>
                  <a:pt x="1580278" y="189178"/>
                </a:lnTo>
                <a:lnTo>
                  <a:pt x="1589528" y="188913"/>
                </a:lnTo>
                <a:close/>
                <a:moveTo>
                  <a:pt x="740371" y="0"/>
                </a:moveTo>
                <a:lnTo>
                  <a:pt x="744079" y="265"/>
                </a:lnTo>
                <a:lnTo>
                  <a:pt x="747523" y="1058"/>
                </a:lnTo>
                <a:lnTo>
                  <a:pt x="750966" y="2116"/>
                </a:lnTo>
                <a:lnTo>
                  <a:pt x="754410" y="3967"/>
                </a:lnTo>
                <a:lnTo>
                  <a:pt x="756793" y="5289"/>
                </a:lnTo>
                <a:lnTo>
                  <a:pt x="759442" y="7405"/>
                </a:lnTo>
                <a:lnTo>
                  <a:pt x="761297" y="9520"/>
                </a:lnTo>
                <a:lnTo>
                  <a:pt x="763416" y="11900"/>
                </a:lnTo>
                <a:lnTo>
                  <a:pt x="764740" y="13751"/>
                </a:lnTo>
                <a:lnTo>
                  <a:pt x="765800" y="16131"/>
                </a:lnTo>
                <a:lnTo>
                  <a:pt x="766859" y="18247"/>
                </a:lnTo>
                <a:lnTo>
                  <a:pt x="767919" y="20891"/>
                </a:lnTo>
                <a:lnTo>
                  <a:pt x="768448" y="23271"/>
                </a:lnTo>
                <a:lnTo>
                  <a:pt x="768978" y="26180"/>
                </a:lnTo>
                <a:lnTo>
                  <a:pt x="769508" y="29089"/>
                </a:lnTo>
                <a:lnTo>
                  <a:pt x="769773" y="31998"/>
                </a:lnTo>
                <a:lnTo>
                  <a:pt x="769773" y="35171"/>
                </a:lnTo>
                <a:lnTo>
                  <a:pt x="769508" y="38344"/>
                </a:lnTo>
                <a:lnTo>
                  <a:pt x="768978" y="41518"/>
                </a:lnTo>
                <a:lnTo>
                  <a:pt x="768448" y="44955"/>
                </a:lnTo>
                <a:lnTo>
                  <a:pt x="767654" y="48393"/>
                </a:lnTo>
                <a:lnTo>
                  <a:pt x="766064" y="51566"/>
                </a:lnTo>
                <a:lnTo>
                  <a:pt x="764740" y="55004"/>
                </a:lnTo>
                <a:lnTo>
                  <a:pt x="762886" y="58706"/>
                </a:lnTo>
                <a:lnTo>
                  <a:pt x="761826" y="60293"/>
                </a:lnTo>
                <a:lnTo>
                  <a:pt x="728981" y="134073"/>
                </a:lnTo>
                <a:lnTo>
                  <a:pt x="728716" y="134866"/>
                </a:lnTo>
                <a:lnTo>
                  <a:pt x="728716" y="135659"/>
                </a:lnTo>
                <a:lnTo>
                  <a:pt x="728716" y="138568"/>
                </a:lnTo>
                <a:lnTo>
                  <a:pt x="729246" y="141477"/>
                </a:lnTo>
                <a:lnTo>
                  <a:pt x="730305" y="144915"/>
                </a:lnTo>
                <a:lnTo>
                  <a:pt x="731100" y="146766"/>
                </a:lnTo>
                <a:lnTo>
                  <a:pt x="731894" y="148617"/>
                </a:lnTo>
                <a:lnTo>
                  <a:pt x="733219" y="150468"/>
                </a:lnTo>
                <a:lnTo>
                  <a:pt x="734808" y="152055"/>
                </a:lnTo>
                <a:lnTo>
                  <a:pt x="736397" y="154170"/>
                </a:lnTo>
                <a:lnTo>
                  <a:pt x="738252" y="155757"/>
                </a:lnTo>
                <a:lnTo>
                  <a:pt x="740636" y="157079"/>
                </a:lnTo>
                <a:lnTo>
                  <a:pt x="743284" y="158666"/>
                </a:lnTo>
                <a:lnTo>
                  <a:pt x="745403" y="159459"/>
                </a:lnTo>
                <a:lnTo>
                  <a:pt x="747523" y="159988"/>
                </a:lnTo>
                <a:lnTo>
                  <a:pt x="749906" y="160253"/>
                </a:lnTo>
                <a:lnTo>
                  <a:pt x="752026" y="160253"/>
                </a:lnTo>
                <a:lnTo>
                  <a:pt x="754145" y="160253"/>
                </a:lnTo>
                <a:lnTo>
                  <a:pt x="755734" y="159988"/>
                </a:lnTo>
                <a:lnTo>
                  <a:pt x="759442" y="159195"/>
                </a:lnTo>
                <a:lnTo>
                  <a:pt x="762356" y="157873"/>
                </a:lnTo>
                <a:lnTo>
                  <a:pt x="764740" y="156021"/>
                </a:lnTo>
                <a:lnTo>
                  <a:pt x="767124" y="154435"/>
                </a:lnTo>
                <a:lnTo>
                  <a:pt x="768448" y="153113"/>
                </a:lnTo>
                <a:lnTo>
                  <a:pt x="769773" y="151526"/>
                </a:lnTo>
                <a:lnTo>
                  <a:pt x="825134" y="36758"/>
                </a:lnTo>
                <a:lnTo>
                  <a:pt x="827253" y="33320"/>
                </a:lnTo>
                <a:lnTo>
                  <a:pt x="830166" y="29089"/>
                </a:lnTo>
                <a:lnTo>
                  <a:pt x="833875" y="24593"/>
                </a:lnTo>
                <a:lnTo>
                  <a:pt x="836259" y="22478"/>
                </a:lnTo>
                <a:lnTo>
                  <a:pt x="838378" y="19833"/>
                </a:lnTo>
                <a:lnTo>
                  <a:pt x="841292" y="17718"/>
                </a:lnTo>
                <a:lnTo>
                  <a:pt x="843940" y="15602"/>
                </a:lnTo>
                <a:lnTo>
                  <a:pt x="846854" y="13751"/>
                </a:lnTo>
                <a:lnTo>
                  <a:pt x="850298" y="11900"/>
                </a:lnTo>
                <a:lnTo>
                  <a:pt x="853741" y="10313"/>
                </a:lnTo>
                <a:lnTo>
                  <a:pt x="857450" y="9256"/>
                </a:lnTo>
                <a:lnTo>
                  <a:pt x="861423" y="8462"/>
                </a:lnTo>
                <a:lnTo>
                  <a:pt x="865661" y="8198"/>
                </a:lnTo>
                <a:lnTo>
                  <a:pt x="866985" y="8198"/>
                </a:lnTo>
                <a:lnTo>
                  <a:pt x="872548" y="8462"/>
                </a:lnTo>
                <a:lnTo>
                  <a:pt x="877846" y="9520"/>
                </a:lnTo>
                <a:lnTo>
                  <a:pt x="882614" y="10842"/>
                </a:lnTo>
                <a:lnTo>
                  <a:pt x="887381" y="13222"/>
                </a:lnTo>
                <a:lnTo>
                  <a:pt x="891620" y="16131"/>
                </a:lnTo>
                <a:lnTo>
                  <a:pt x="893474" y="17718"/>
                </a:lnTo>
                <a:lnTo>
                  <a:pt x="895593" y="19304"/>
                </a:lnTo>
                <a:lnTo>
                  <a:pt x="897182" y="21156"/>
                </a:lnTo>
                <a:lnTo>
                  <a:pt x="898771" y="23007"/>
                </a:lnTo>
                <a:lnTo>
                  <a:pt x="900626" y="25387"/>
                </a:lnTo>
                <a:lnTo>
                  <a:pt x="901685" y="27238"/>
                </a:lnTo>
                <a:lnTo>
                  <a:pt x="903275" y="30675"/>
                </a:lnTo>
                <a:lnTo>
                  <a:pt x="904864" y="33584"/>
                </a:lnTo>
                <a:lnTo>
                  <a:pt x="905923" y="37287"/>
                </a:lnTo>
                <a:lnTo>
                  <a:pt x="906983" y="40724"/>
                </a:lnTo>
                <a:lnTo>
                  <a:pt x="907513" y="44691"/>
                </a:lnTo>
                <a:lnTo>
                  <a:pt x="907778" y="48393"/>
                </a:lnTo>
                <a:lnTo>
                  <a:pt x="907778" y="52095"/>
                </a:lnTo>
                <a:lnTo>
                  <a:pt x="907513" y="56062"/>
                </a:lnTo>
                <a:lnTo>
                  <a:pt x="906983" y="60293"/>
                </a:lnTo>
                <a:lnTo>
                  <a:pt x="906453" y="64524"/>
                </a:lnTo>
                <a:lnTo>
                  <a:pt x="905394" y="68755"/>
                </a:lnTo>
                <a:lnTo>
                  <a:pt x="904069" y="73251"/>
                </a:lnTo>
                <a:lnTo>
                  <a:pt x="902480" y="77482"/>
                </a:lnTo>
                <a:lnTo>
                  <a:pt x="900626" y="81977"/>
                </a:lnTo>
                <a:lnTo>
                  <a:pt x="898507" y="86473"/>
                </a:lnTo>
                <a:lnTo>
                  <a:pt x="896123" y="90968"/>
                </a:lnTo>
                <a:lnTo>
                  <a:pt x="846589" y="192515"/>
                </a:lnTo>
                <a:lnTo>
                  <a:pt x="845530" y="195423"/>
                </a:lnTo>
                <a:lnTo>
                  <a:pt x="844735" y="198332"/>
                </a:lnTo>
                <a:lnTo>
                  <a:pt x="843940" y="201770"/>
                </a:lnTo>
                <a:lnTo>
                  <a:pt x="843940" y="203886"/>
                </a:lnTo>
                <a:lnTo>
                  <a:pt x="843940" y="205472"/>
                </a:lnTo>
                <a:lnTo>
                  <a:pt x="844735" y="207323"/>
                </a:lnTo>
                <a:lnTo>
                  <a:pt x="845000" y="209174"/>
                </a:lnTo>
                <a:lnTo>
                  <a:pt x="845795" y="211026"/>
                </a:lnTo>
                <a:lnTo>
                  <a:pt x="846854" y="212877"/>
                </a:lnTo>
                <a:lnTo>
                  <a:pt x="847914" y="214463"/>
                </a:lnTo>
                <a:lnTo>
                  <a:pt x="849768" y="216050"/>
                </a:lnTo>
                <a:lnTo>
                  <a:pt x="851357" y="217637"/>
                </a:lnTo>
                <a:lnTo>
                  <a:pt x="853741" y="218959"/>
                </a:lnTo>
                <a:lnTo>
                  <a:pt x="855860" y="219752"/>
                </a:lnTo>
                <a:lnTo>
                  <a:pt x="857714" y="220281"/>
                </a:lnTo>
                <a:lnTo>
                  <a:pt x="860098" y="220810"/>
                </a:lnTo>
                <a:lnTo>
                  <a:pt x="862217" y="220810"/>
                </a:lnTo>
                <a:lnTo>
                  <a:pt x="864337" y="220810"/>
                </a:lnTo>
                <a:lnTo>
                  <a:pt x="866191" y="220546"/>
                </a:lnTo>
                <a:lnTo>
                  <a:pt x="868045" y="220017"/>
                </a:lnTo>
                <a:lnTo>
                  <a:pt x="869634" y="219488"/>
                </a:lnTo>
                <a:lnTo>
                  <a:pt x="872813" y="217901"/>
                </a:lnTo>
                <a:lnTo>
                  <a:pt x="875197" y="215786"/>
                </a:lnTo>
                <a:lnTo>
                  <a:pt x="877581" y="213934"/>
                </a:lnTo>
                <a:lnTo>
                  <a:pt x="878905" y="212083"/>
                </a:lnTo>
                <a:lnTo>
                  <a:pt x="880230" y="210497"/>
                </a:lnTo>
                <a:lnTo>
                  <a:pt x="949894" y="76160"/>
                </a:lnTo>
                <a:lnTo>
                  <a:pt x="952543" y="72193"/>
                </a:lnTo>
                <a:lnTo>
                  <a:pt x="955457" y="68755"/>
                </a:lnTo>
                <a:lnTo>
                  <a:pt x="958106" y="65582"/>
                </a:lnTo>
                <a:lnTo>
                  <a:pt x="961019" y="62938"/>
                </a:lnTo>
                <a:lnTo>
                  <a:pt x="963933" y="60293"/>
                </a:lnTo>
                <a:lnTo>
                  <a:pt x="966847" y="58178"/>
                </a:lnTo>
                <a:lnTo>
                  <a:pt x="969760" y="56326"/>
                </a:lnTo>
                <a:lnTo>
                  <a:pt x="972939" y="54740"/>
                </a:lnTo>
                <a:lnTo>
                  <a:pt x="975588" y="53418"/>
                </a:lnTo>
                <a:lnTo>
                  <a:pt x="978767" y="52360"/>
                </a:lnTo>
                <a:lnTo>
                  <a:pt x="981415" y="51302"/>
                </a:lnTo>
                <a:lnTo>
                  <a:pt x="984329" y="50773"/>
                </a:lnTo>
                <a:lnTo>
                  <a:pt x="989627" y="49980"/>
                </a:lnTo>
                <a:lnTo>
                  <a:pt x="994395" y="49715"/>
                </a:lnTo>
                <a:lnTo>
                  <a:pt x="998633" y="49980"/>
                </a:lnTo>
                <a:lnTo>
                  <a:pt x="1002341" y="50244"/>
                </a:lnTo>
                <a:lnTo>
                  <a:pt x="1006050" y="50773"/>
                </a:lnTo>
                <a:lnTo>
                  <a:pt x="1009228" y="51566"/>
                </a:lnTo>
                <a:lnTo>
                  <a:pt x="1011877" y="52360"/>
                </a:lnTo>
                <a:lnTo>
                  <a:pt x="1014261" y="53418"/>
                </a:lnTo>
                <a:lnTo>
                  <a:pt x="1017440" y="55004"/>
                </a:lnTo>
                <a:lnTo>
                  <a:pt x="1020618" y="56855"/>
                </a:lnTo>
                <a:lnTo>
                  <a:pt x="1023532" y="59235"/>
                </a:lnTo>
                <a:lnTo>
                  <a:pt x="1026181" y="61880"/>
                </a:lnTo>
                <a:lnTo>
                  <a:pt x="1028565" y="64789"/>
                </a:lnTo>
                <a:lnTo>
                  <a:pt x="1029889" y="66904"/>
                </a:lnTo>
                <a:lnTo>
                  <a:pt x="1030949" y="69020"/>
                </a:lnTo>
                <a:lnTo>
                  <a:pt x="1032273" y="71400"/>
                </a:lnTo>
                <a:lnTo>
                  <a:pt x="1033333" y="73780"/>
                </a:lnTo>
                <a:lnTo>
                  <a:pt x="1034657" y="78804"/>
                </a:lnTo>
                <a:lnTo>
                  <a:pt x="1035717" y="84622"/>
                </a:lnTo>
                <a:lnTo>
                  <a:pt x="1035982" y="90175"/>
                </a:lnTo>
                <a:lnTo>
                  <a:pt x="1035717" y="95728"/>
                </a:lnTo>
                <a:lnTo>
                  <a:pt x="1034922" y="101546"/>
                </a:lnTo>
                <a:lnTo>
                  <a:pt x="1033333" y="107628"/>
                </a:lnTo>
                <a:lnTo>
                  <a:pt x="1032538" y="108686"/>
                </a:lnTo>
                <a:lnTo>
                  <a:pt x="1031743" y="109744"/>
                </a:lnTo>
                <a:lnTo>
                  <a:pt x="1030949" y="111066"/>
                </a:lnTo>
                <a:lnTo>
                  <a:pt x="960225" y="259419"/>
                </a:lnTo>
                <a:lnTo>
                  <a:pt x="959430" y="260741"/>
                </a:lnTo>
                <a:lnTo>
                  <a:pt x="958900" y="262856"/>
                </a:lnTo>
                <a:lnTo>
                  <a:pt x="958106" y="264708"/>
                </a:lnTo>
                <a:lnTo>
                  <a:pt x="957576" y="267616"/>
                </a:lnTo>
                <a:lnTo>
                  <a:pt x="957311" y="270261"/>
                </a:lnTo>
                <a:lnTo>
                  <a:pt x="957311" y="273434"/>
                </a:lnTo>
                <a:lnTo>
                  <a:pt x="958106" y="276872"/>
                </a:lnTo>
                <a:lnTo>
                  <a:pt x="958900" y="278459"/>
                </a:lnTo>
                <a:lnTo>
                  <a:pt x="959695" y="280045"/>
                </a:lnTo>
                <a:lnTo>
                  <a:pt x="960754" y="281896"/>
                </a:lnTo>
                <a:lnTo>
                  <a:pt x="961814" y="283483"/>
                </a:lnTo>
                <a:lnTo>
                  <a:pt x="963138" y="284805"/>
                </a:lnTo>
                <a:lnTo>
                  <a:pt x="964993" y="286127"/>
                </a:lnTo>
                <a:lnTo>
                  <a:pt x="966582" y="287185"/>
                </a:lnTo>
                <a:lnTo>
                  <a:pt x="968701" y="288243"/>
                </a:lnTo>
                <a:lnTo>
                  <a:pt x="970820" y="289301"/>
                </a:lnTo>
                <a:lnTo>
                  <a:pt x="973204" y="289830"/>
                </a:lnTo>
                <a:lnTo>
                  <a:pt x="975058" y="290623"/>
                </a:lnTo>
                <a:lnTo>
                  <a:pt x="977442" y="290623"/>
                </a:lnTo>
                <a:lnTo>
                  <a:pt x="979031" y="290623"/>
                </a:lnTo>
                <a:lnTo>
                  <a:pt x="980621" y="290358"/>
                </a:lnTo>
                <a:lnTo>
                  <a:pt x="983534" y="289036"/>
                </a:lnTo>
                <a:lnTo>
                  <a:pt x="985918" y="287979"/>
                </a:lnTo>
                <a:lnTo>
                  <a:pt x="988302" y="286392"/>
                </a:lnTo>
                <a:lnTo>
                  <a:pt x="989892" y="284541"/>
                </a:lnTo>
                <a:lnTo>
                  <a:pt x="991216" y="283219"/>
                </a:lnTo>
                <a:lnTo>
                  <a:pt x="992276" y="281896"/>
                </a:lnTo>
                <a:lnTo>
                  <a:pt x="1051875" y="162368"/>
                </a:lnTo>
                <a:lnTo>
                  <a:pt x="1055318" y="155757"/>
                </a:lnTo>
                <a:lnTo>
                  <a:pt x="1057967" y="148881"/>
                </a:lnTo>
                <a:lnTo>
                  <a:pt x="1060881" y="145444"/>
                </a:lnTo>
                <a:lnTo>
                  <a:pt x="1063530" y="142006"/>
                </a:lnTo>
                <a:lnTo>
                  <a:pt x="1066708" y="139097"/>
                </a:lnTo>
                <a:lnTo>
                  <a:pt x="1070152" y="136717"/>
                </a:lnTo>
                <a:lnTo>
                  <a:pt x="1073595" y="134337"/>
                </a:lnTo>
                <a:lnTo>
                  <a:pt x="1076774" y="132486"/>
                </a:lnTo>
                <a:lnTo>
                  <a:pt x="1080482" y="130899"/>
                </a:lnTo>
                <a:lnTo>
                  <a:pt x="1084191" y="129313"/>
                </a:lnTo>
                <a:lnTo>
                  <a:pt x="1087899" y="128519"/>
                </a:lnTo>
                <a:lnTo>
                  <a:pt x="1091872" y="127726"/>
                </a:lnTo>
                <a:lnTo>
                  <a:pt x="1095316" y="127197"/>
                </a:lnTo>
                <a:lnTo>
                  <a:pt x="1099289" y="127197"/>
                </a:lnTo>
                <a:lnTo>
                  <a:pt x="1102468" y="127197"/>
                </a:lnTo>
                <a:lnTo>
                  <a:pt x="1105646" y="127462"/>
                </a:lnTo>
                <a:lnTo>
                  <a:pt x="1108560" y="127990"/>
                </a:lnTo>
                <a:lnTo>
                  <a:pt x="1111739" y="128784"/>
                </a:lnTo>
                <a:lnTo>
                  <a:pt x="1114917" y="129577"/>
                </a:lnTo>
                <a:lnTo>
                  <a:pt x="1117566" y="130899"/>
                </a:lnTo>
                <a:lnTo>
                  <a:pt x="1120480" y="131957"/>
                </a:lnTo>
                <a:lnTo>
                  <a:pt x="1123129" y="133279"/>
                </a:lnTo>
                <a:lnTo>
                  <a:pt x="1127632" y="136188"/>
                </a:lnTo>
                <a:lnTo>
                  <a:pt x="1131605" y="139626"/>
                </a:lnTo>
                <a:lnTo>
                  <a:pt x="1135313" y="143064"/>
                </a:lnTo>
                <a:lnTo>
                  <a:pt x="1138492" y="147030"/>
                </a:lnTo>
                <a:lnTo>
                  <a:pt x="1140346" y="150204"/>
                </a:lnTo>
                <a:lnTo>
                  <a:pt x="1142200" y="153377"/>
                </a:lnTo>
                <a:lnTo>
                  <a:pt x="1143790" y="156550"/>
                </a:lnTo>
                <a:lnTo>
                  <a:pt x="1144849" y="159988"/>
                </a:lnTo>
                <a:lnTo>
                  <a:pt x="1145909" y="163426"/>
                </a:lnTo>
                <a:lnTo>
                  <a:pt x="1146968" y="167128"/>
                </a:lnTo>
                <a:lnTo>
                  <a:pt x="1147498" y="170566"/>
                </a:lnTo>
                <a:lnTo>
                  <a:pt x="1147763" y="174004"/>
                </a:lnTo>
                <a:lnTo>
                  <a:pt x="1147763" y="177706"/>
                </a:lnTo>
                <a:lnTo>
                  <a:pt x="1147498" y="181408"/>
                </a:lnTo>
                <a:lnTo>
                  <a:pt x="1146968" y="185110"/>
                </a:lnTo>
                <a:lnTo>
                  <a:pt x="1145909" y="188548"/>
                </a:lnTo>
                <a:lnTo>
                  <a:pt x="1145114" y="191986"/>
                </a:lnTo>
                <a:lnTo>
                  <a:pt x="1143790" y="195688"/>
                </a:lnTo>
                <a:lnTo>
                  <a:pt x="1142465" y="199126"/>
                </a:lnTo>
                <a:lnTo>
                  <a:pt x="1140611" y="202299"/>
                </a:lnTo>
                <a:lnTo>
                  <a:pt x="1139816" y="204150"/>
                </a:lnTo>
                <a:lnTo>
                  <a:pt x="1071741" y="356998"/>
                </a:lnTo>
                <a:lnTo>
                  <a:pt x="1067768" y="365989"/>
                </a:lnTo>
                <a:lnTo>
                  <a:pt x="1058762" y="388996"/>
                </a:lnTo>
                <a:lnTo>
                  <a:pt x="1029889" y="461189"/>
                </a:lnTo>
                <a:lnTo>
                  <a:pt x="972144" y="606897"/>
                </a:lnTo>
                <a:lnTo>
                  <a:pt x="971880" y="608219"/>
                </a:lnTo>
                <a:lnTo>
                  <a:pt x="972144" y="609805"/>
                </a:lnTo>
                <a:lnTo>
                  <a:pt x="973204" y="613772"/>
                </a:lnTo>
                <a:lnTo>
                  <a:pt x="973734" y="617474"/>
                </a:lnTo>
                <a:lnTo>
                  <a:pt x="974793" y="621441"/>
                </a:lnTo>
                <a:lnTo>
                  <a:pt x="975588" y="623557"/>
                </a:lnTo>
                <a:lnTo>
                  <a:pt x="976383" y="625408"/>
                </a:lnTo>
                <a:lnTo>
                  <a:pt x="977972" y="627259"/>
                </a:lnTo>
                <a:lnTo>
                  <a:pt x="979296" y="629110"/>
                </a:lnTo>
                <a:lnTo>
                  <a:pt x="980886" y="630697"/>
                </a:lnTo>
                <a:lnTo>
                  <a:pt x="983270" y="632283"/>
                </a:lnTo>
                <a:lnTo>
                  <a:pt x="985654" y="633870"/>
                </a:lnTo>
                <a:lnTo>
                  <a:pt x="988567" y="634928"/>
                </a:lnTo>
                <a:lnTo>
                  <a:pt x="992276" y="635985"/>
                </a:lnTo>
                <a:lnTo>
                  <a:pt x="995984" y="636514"/>
                </a:lnTo>
                <a:lnTo>
                  <a:pt x="1000487" y="637308"/>
                </a:lnTo>
                <a:lnTo>
                  <a:pt x="1005520" y="637572"/>
                </a:lnTo>
                <a:lnTo>
                  <a:pt x="1013466" y="636779"/>
                </a:lnTo>
                <a:lnTo>
                  <a:pt x="1023267" y="635985"/>
                </a:lnTo>
                <a:lnTo>
                  <a:pt x="1087899" y="632812"/>
                </a:lnTo>
                <a:lnTo>
                  <a:pt x="1082866" y="645505"/>
                </a:lnTo>
                <a:lnTo>
                  <a:pt x="1077833" y="657405"/>
                </a:lnTo>
                <a:lnTo>
                  <a:pt x="1073330" y="667454"/>
                </a:lnTo>
                <a:lnTo>
                  <a:pt x="1069357" y="676445"/>
                </a:lnTo>
                <a:lnTo>
                  <a:pt x="1065384" y="684114"/>
                </a:lnTo>
                <a:lnTo>
                  <a:pt x="1061940" y="690461"/>
                </a:lnTo>
                <a:lnTo>
                  <a:pt x="1058762" y="696014"/>
                </a:lnTo>
                <a:lnTo>
                  <a:pt x="1056378" y="700245"/>
                </a:lnTo>
                <a:lnTo>
                  <a:pt x="1053729" y="703947"/>
                </a:lnTo>
                <a:lnTo>
                  <a:pt x="1051875" y="706856"/>
                </a:lnTo>
                <a:lnTo>
                  <a:pt x="1048696" y="710823"/>
                </a:lnTo>
                <a:lnTo>
                  <a:pt x="1047107" y="712409"/>
                </a:lnTo>
                <a:lnTo>
                  <a:pt x="1046312" y="712674"/>
                </a:lnTo>
                <a:lnTo>
                  <a:pt x="1031743" y="721136"/>
                </a:lnTo>
                <a:lnTo>
                  <a:pt x="1017705" y="729069"/>
                </a:lnTo>
                <a:lnTo>
                  <a:pt x="1003931" y="736209"/>
                </a:lnTo>
                <a:lnTo>
                  <a:pt x="990157" y="743349"/>
                </a:lnTo>
                <a:lnTo>
                  <a:pt x="976647" y="749960"/>
                </a:lnTo>
                <a:lnTo>
                  <a:pt x="963668" y="756307"/>
                </a:lnTo>
                <a:lnTo>
                  <a:pt x="950689" y="761860"/>
                </a:lnTo>
                <a:lnTo>
                  <a:pt x="937974" y="767414"/>
                </a:lnTo>
                <a:lnTo>
                  <a:pt x="925260" y="772438"/>
                </a:lnTo>
                <a:lnTo>
                  <a:pt x="913340" y="777462"/>
                </a:lnTo>
                <a:lnTo>
                  <a:pt x="889501" y="786454"/>
                </a:lnTo>
                <a:lnTo>
                  <a:pt x="866985" y="794651"/>
                </a:lnTo>
                <a:lnTo>
                  <a:pt x="846060" y="802320"/>
                </a:lnTo>
                <a:lnTo>
                  <a:pt x="814538" y="813427"/>
                </a:lnTo>
                <a:lnTo>
                  <a:pt x="800235" y="818716"/>
                </a:lnTo>
                <a:lnTo>
                  <a:pt x="786725" y="824533"/>
                </a:lnTo>
                <a:lnTo>
                  <a:pt x="774276" y="829822"/>
                </a:lnTo>
                <a:lnTo>
                  <a:pt x="768713" y="832731"/>
                </a:lnTo>
                <a:lnTo>
                  <a:pt x="763151" y="835640"/>
                </a:lnTo>
                <a:lnTo>
                  <a:pt x="757853" y="838813"/>
                </a:lnTo>
                <a:lnTo>
                  <a:pt x="752555" y="841722"/>
                </a:lnTo>
                <a:lnTo>
                  <a:pt x="748052" y="844896"/>
                </a:lnTo>
                <a:lnTo>
                  <a:pt x="743814" y="848333"/>
                </a:lnTo>
                <a:lnTo>
                  <a:pt x="740106" y="851242"/>
                </a:lnTo>
                <a:lnTo>
                  <a:pt x="736397" y="854944"/>
                </a:lnTo>
                <a:lnTo>
                  <a:pt x="732159" y="859704"/>
                </a:lnTo>
                <a:lnTo>
                  <a:pt x="727921" y="865522"/>
                </a:lnTo>
                <a:lnTo>
                  <a:pt x="723153" y="871869"/>
                </a:lnTo>
                <a:lnTo>
                  <a:pt x="718385" y="879273"/>
                </a:lnTo>
                <a:lnTo>
                  <a:pt x="713088" y="886942"/>
                </a:lnTo>
                <a:lnTo>
                  <a:pt x="707790" y="895933"/>
                </a:lnTo>
                <a:lnTo>
                  <a:pt x="701698" y="905717"/>
                </a:lnTo>
                <a:lnTo>
                  <a:pt x="695605" y="916559"/>
                </a:lnTo>
                <a:lnTo>
                  <a:pt x="682626" y="940095"/>
                </a:lnTo>
                <a:lnTo>
                  <a:pt x="668587" y="967068"/>
                </a:lnTo>
                <a:lnTo>
                  <a:pt x="653489" y="996950"/>
                </a:lnTo>
                <a:lnTo>
                  <a:pt x="568461" y="864464"/>
                </a:lnTo>
                <a:lnTo>
                  <a:pt x="538264" y="817393"/>
                </a:lnTo>
                <a:lnTo>
                  <a:pt x="524490" y="795445"/>
                </a:lnTo>
                <a:lnTo>
                  <a:pt x="449263" y="667190"/>
                </a:lnTo>
                <a:lnTo>
                  <a:pt x="455090" y="646563"/>
                </a:lnTo>
                <a:lnTo>
                  <a:pt x="462242" y="619061"/>
                </a:lnTo>
                <a:lnTo>
                  <a:pt x="470189" y="587063"/>
                </a:lnTo>
                <a:lnTo>
                  <a:pt x="478135" y="552157"/>
                </a:lnTo>
                <a:lnTo>
                  <a:pt x="486082" y="517251"/>
                </a:lnTo>
                <a:lnTo>
                  <a:pt x="493499" y="483931"/>
                </a:lnTo>
                <a:lnTo>
                  <a:pt x="499591" y="454049"/>
                </a:lnTo>
                <a:lnTo>
                  <a:pt x="501975" y="441355"/>
                </a:lnTo>
                <a:lnTo>
                  <a:pt x="503829" y="429984"/>
                </a:lnTo>
                <a:lnTo>
                  <a:pt x="505418" y="421522"/>
                </a:lnTo>
                <a:lnTo>
                  <a:pt x="507273" y="412267"/>
                </a:lnTo>
                <a:lnTo>
                  <a:pt x="509392" y="402482"/>
                </a:lnTo>
                <a:lnTo>
                  <a:pt x="512040" y="392433"/>
                </a:lnTo>
                <a:lnTo>
                  <a:pt x="514689" y="381856"/>
                </a:lnTo>
                <a:lnTo>
                  <a:pt x="517868" y="370749"/>
                </a:lnTo>
                <a:lnTo>
                  <a:pt x="521047" y="359907"/>
                </a:lnTo>
                <a:lnTo>
                  <a:pt x="524755" y="348536"/>
                </a:lnTo>
                <a:lnTo>
                  <a:pt x="528198" y="337694"/>
                </a:lnTo>
                <a:lnTo>
                  <a:pt x="531907" y="326852"/>
                </a:lnTo>
                <a:lnTo>
                  <a:pt x="535880" y="315745"/>
                </a:lnTo>
                <a:lnTo>
                  <a:pt x="540118" y="305432"/>
                </a:lnTo>
                <a:lnTo>
                  <a:pt x="544356" y="295383"/>
                </a:lnTo>
                <a:lnTo>
                  <a:pt x="548330" y="286127"/>
                </a:lnTo>
                <a:lnTo>
                  <a:pt x="552568" y="277136"/>
                </a:lnTo>
                <a:lnTo>
                  <a:pt x="556806" y="268939"/>
                </a:lnTo>
                <a:lnTo>
                  <a:pt x="625411" y="153641"/>
                </a:lnTo>
                <a:lnTo>
                  <a:pt x="702757" y="24329"/>
                </a:lnTo>
                <a:lnTo>
                  <a:pt x="705671" y="19304"/>
                </a:lnTo>
                <a:lnTo>
                  <a:pt x="709379" y="15073"/>
                </a:lnTo>
                <a:lnTo>
                  <a:pt x="713352" y="11107"/>
                </a:lnTo>
                <a:lnTo>
                  <a:pt x="717591" y="7933"/>
                </a:lnTo>
                <a:lnTo>
                  <a:pt x="722094" y="5024"/>
                </a:lnTo>
                <a:lnTo>
                  <a:pt x="727126" y="2909"/>
                </a:lnTo>
                <a:lnTo>
                  <a:pt x="729246" y="1587"/>
                </a:lnTo>
                <a:lnTo>
                  <a:pt x="731894" y="1058"/>
                </a:lnTo>
                <a:lnTo>
                  <a:pt x="734278" y="529"/>
                </a:lnTo>
                <a:lnTo>
                  <a:pt x="736927" y="265"/>
                </a:lnTo>
                <a:lnTo>
                  <a:pt x="740371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0" name="KSO_Shape"/>
          <p:cNvSpPr>
            <a:spLocks noChangeArrowheads="1"/>
          </p:cNvSpPr>
          <p:nvPr/>
        </p:nvSpPr>
        <p:spPr bwMode="auto">
          <a:xfrm>
            <a:off x="3525838" y="4551363"/>
            <a:ext cx="200025" cy="209550"/>
          </a:xfrm>
          <a:custGeom>
            <a:avLst/>
            <a:gdLst>
              <a:gd name="T0" fmla="*/ 8894 w 2162175"/>
              <a:gd name="T1" fmla="*/ 8089 h 2276475"/>
              <a:gd name="T2" fmla="*/ 9357 w 2162175"/>
              <a:gd name="T3" fmla="*/ 8673 h 2276475"/>
              <a:gd name="T4" fmla="*/ 12809 w 2162175"/>
              <a:gd name="T5" fmla="*/ 12554 h 2276475"/>
              <a:gd name="T6" fmla="*/ 12774 w 2162175"/>
              <a:gd name="T7" fmla="*/ 13253 h 2276475"/>
              <a:gd name="T8" fmla="*/ 11866 w 2162175"/>
              <a:gd name="T9" fmla="*/ 13707 h 2276475"/>
              <a:gd name="T10" fmla="*/ 7908 w 2162175"/>
              <a:gd name="T11" fmla="*/ 10250 h 2276475"/>
              <a:gd name="T12" fmla="*/ 7274 w 2162175"/>
              <a:gd name="T13" fmla="*/ 9847 h 2276475"/>
              <a:gd name="T14" fmla="*/ 7000 w 2162175"/>
              <a:gd name="T15" fmla="*/ 9148 h 2276475"/>
              <a:gd name="T16" fmla="*/ 7206 w 2162175"/>
              <a:gd name="T17" fmla="*/ 8415 h 2276475"/>
              <a:gd name="T18" fmla="*/ 7796 w 2162175"/>
              <a:gd name="T19" fmla="*/ 7958 h 2276475"/>
              <a:gd name="T20" fmla="*/ 7578 w 2162175"/>
              <a:gd name="T21" fmla="*/ 6752 h 2276475"/>
              <a:gd name="T22" fmla="*/ 6318 w 2162175"/>
              <a:gd name="T23" fmla="*/ 7548 h 2276475"/>
              <a:gd name="T24" fmla="*/ 5771 w 2162175"/>
              <a:gd name="T25" fmla="*/ 8944 h 2276475"/>
              <a:gd name="T26" fmla="*/ 6130 w 2162175"/>
              <a:gd name="T27" fmla="*/ 10329 h 2276475"/>
              <a:gd name="T28" fmla="*/ 7179 w 2162175"/>
              <a:gd name="T29" fmla="*/ 11241 h 2276475"/>
              <a:gd name="T30" fmla="*/ 12315 w 2162175"/>
              <a:gd name="T31" fmla="*/ 15712 h 2276475"/>
              <a:gd name="T32" fmla="*/ 13301 w 2162175"/>
              <a:gd name="T33" fmla="*/ 15927 h 2276475"/>
              <a:gd name="T34" fmla="*/ 14225 w 2162175"/>
              <a:gd name="T35" fmla="*/ 15526 h 2276475"/>
              <a:gd name="T36" fmla="*/ 15062 w 2162175"/>
              <a:gd name="T37" fmla="*/ 14375 h 2276475"/>
              <a:gd name="T38" fmla="*/ 14988 w 2162175"/>
              <a:gd name="T39" fmla="*/ 13396 h 2276475"/>
              <a:gd name="T40" fmla="*/ 10499 w 2162175"/>
              <a:gd name="T41" fmla="*/ 8417 h 2276475"/>
              <a:gd name="T42" fmla="*/ 9733 w 2162175"/>
              <a:gd name="T43" fmla="*/ 7241 h 2276475"/>
              <a:gd name="T44" fmla="*/ 8413 w 2162175"/>
              <a:gd name="T45" fmla="*/ 6690 h 2276475"/>
              <a:gd name="T46" fmla="*/ 8130 w 2162175"/>
              <a:gd name="T47" fmla="*/ 148 h 2276475"/>
              <a:gd name="T48" fmla="*/ 9440 w 2162175"/>
              <a:gd name="T49" fmla="*/ 737 h 2276475"/>
              <a:gd name="T50" fmla="*/ 11084 w 2162175"/>
              <a:gd name="T51" fmla="*/ 2340 h 2276475"/>
              <a:gd name="T52" fmla="*/ 12095 w 2162175"/>
              <a:gd name="T53" fmla="*/ 4121 h 2276475"/>
              <a:gd name="T54" fmla="*/ 13089 w 2162175"/>
              <a:gd name="T55" fmla="*/ 7220 h 2276475"/>
              <a:gd name="T56" fmla="*/ 18146 w 2162175"/>
              <a:gd name="T57" fmla="*/ 14555 h 2276475"/>
              <a:gd name="T58" fmla="*/ 18491 w 2162175"/>
              <a:gd name="T59" fmla="*/ 16110 h 2276475"/>
              <a:gd name="T60" fmla="*/ 17833 w 2162175"/>
              <a:gd name="T61" fmla="*/ 17589 h 2276475"/>
              <a:gd name="T62" fmla="*/ 15665 w 2162175"/>
              <a:gd name="T63" fmla="*/ 19214 h 2276475"/>
              <a:gd name="T64" fmla="*/ 14070 w 2162175"/>
              <a:gd name="T65" fmla="*/ 19101 h 2276475"/>
              <a:gd name="T66" fmla="*/ 4239 w 2162175"/>
              <a:gd name="T67" fmla="*/ 9584 h 2276475"/>
              <a:gd name="T68" fmla="*/ 3505 w 2162175"/>
              <a:gd name="T69" fmla="*/ 7736 h 2276475"/>
              <a:gd name="T70" fmla="*/ 3579 w 2162175"/>
              <a:gd name="T71" fmla="*/ 6445 h 2276475"/>
              <a:gd name="T72" fmla="*/ 4842 w 2162175"/>
              <a:gd name="T73" fmla="*/ 4914 h 2276475"/>
              <a:gd name="T74" fmla="*/ 5595 w 2162175"/>
              <a:gd name="T75" fmla="*/ 4492 h 2276475"/>
              <a:gd name="T76" fmla="*/ 6989 w 2162175"/>
              <a:gd name="T77" fmla="*/ 4465 h 2276475"/>
              <a:gd name="T78" fmla="*/ 8820 w 2162175"/>
              <a:gd name="T79" fmla="*/ 5251 h 2276475"/>
              <a:gd name="T80" fmla="*/ 10152 w 2162175"/>
              <a:gd name="T81" fmla="*/ 4955 h 2276475"/>
              <a:gd name="T82" fmla="*/ 9519 w 2162175"/>
              <a:gd name="T83" fmla="*/ 3341 h 2276475"/>
              <a:gd name="T84" fmla="*/ 8483 w 2162175"/>
              <a:gd name="T85" fmla="*/ 2085 h 2276475"/>
              <a:gd name="T86" fmla="*/ 6994 w 2162175"/>
              <a:gd name="T87" fmla="*/ 1498 h 2276475"/>
              <a:gd name="T88" fmla="*/ 5220 w 2162175"/>
              <a:gd name="T89" fmla="*/ 1773 h 2276475"/>
              <a:gd name="T90" fmla="*/ 3592 w 2162175"/>
              <a:gd name="T91" fmla="*/ 2711 h 2276475"/>
              <a:gd name="T92" fmla="*/ 2359 w 2162175"/>
              <a:gd name="T93" fmla="*/ 4115 h 2276475"/>
              <a:gd name="T94" fmla="*/ 1614 w 2162175"/>
              <a:gd name="T95" fmla="*/ 5759 h 2276475"/>
              <a:gd name="T96" fmla="*/ 1340 w 2162175"/>
              <a:gd name="T97" fmla="*/ 7437 h 2276475"/>
              <a:gd name="T98" fmla="*/ 1622 w 2162175"/>
              <a:gd name="T99" fmla="*/ 10063 h 2276475"/>
              <a:gd name="T100" fmla="*/ 2418 w 2162175"/>
              <a:gd name="T101" fmla="*/ 12282 h 2276475"/>
              <a:gd name="T102" fmla="*/ 2802 w 2162175"/>
              <a:gd name="T103" fmla="*/ 13283 h 2276475"/>
              <a:gd name="T104" fmla="*/ 2622 w 2162175"/>
              <a:gd name="T105" fmla="*/ 13780 h 2276475"/>
              <a:gd name="T106" fmla="*/ 2158 w 2162175"/>
              <a:gd name="T107" fmla="*/ 14081 h 2276475"/>
              <a:gd name="T108" fmla="*/ 1619 w 2162175"/>
              <a:gd name="T109" fmla="*/ 14052 h 2276475"/>
              <a:gd name="T110" fmla="*/ 1201 w 2162175"/>
              <a:gd name="T111" fmla="*/ 13708 h 2276475"/>
              <a:gd name="T112" fmla="*/ 478 w 2162175"/>
              <a:gd name="T113" fmla="*/ 11577 h 2276475"/>
              <a:gd name="T114" fmla="*/ 11 w 2162175"/>
              <a:gd name="T115" fmla="*/ 8624 h 2276475"/>
              <a:gd name="T116" fmla="*/ 139 w 2162175"/>
              <a:gd name="T117" fmla="*/ 6466 h 2276475"/>
              <a:gd name="T118" fmla="*/ 723 w 2162175"/>
              <a:gd name="T119" fmla="*/ 4484 h 2276475"/>
              <a:gd name="T120" fmla="*/ 1867 w 2162175"/>
              <a:gd name="T121" fmla="*/ 2598 h 2276475"/>
              <a:gd name="T122" fmla="*/ 3579 w 2162175"/>
              <a:gd name="T123" fmla="*/ 1071 h 2276475"/>
              <a:gd name="T124" fmla="*/ 5750 w 2162175"/>
              <a:gd name="T125" fmla="*/ 137 h 22764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162175" h="2276475">
                <a:moveTo>
                  <a:pt x="959868" y="930275"/>
                </a:moveTo>
                <a:lnTo>
                  <a:pt x="967173" y="930592"/>
                </a:lnTo>
                <a:lnTo>
                  <a:pt x="974479" y="931227"/>
                </a:lnTo>
                <a:lnTo>
                  <a:pt x="981467" y="932178"/>
                </a:lnTo>
                <a:lnTo>
                  <a:pt x="988138" y="933130"/>
                </a:lnTo>
                <a:lnTo>
                  <a:pt x="995126" y="935033"/>
                </a:lnTo>
                <a:lnTo>
                  <a:pt x="1002114" y="936936"/>
                </a:lnTo>
                <a:lnTo>
                  <a:pt x="1008785" y="939157"/>
                </a:lnTo>
                <a:lnTo>
                  <a:pt x="1014820" y="941695"/>
                </a:lnTo>
                <a:lnTo>
                  <a:pt x="1021491" y="944549"/>
                </a:lnTo>
                <a:lnTo>
                  <a:pt x="1027209" y="947404"/>
                </a:lnTo>
                <a:lnTo>
                  <a:pt x="1033561" y="951211"/>
                </a:lnTo>
                <a:lnTo>
                  <a:pt x="1039279" y="954700"/>
                </a:lnTo>
                <a:lnTo>
                  <a:pt x="1044679" y="958824"/>
                </a:lnTo>
                <a:lnTo>
                  <a:pt x="1050079" y="962630"/>
                </a:lnTo>
                <a:lnTo>
                  <a:pt x="1055479" y="967071"/>
                </a:lnTo>
                <a:lnTo>
                  <a:pt x="1059926" y="971829"/>
                </a:lnTo>
                <a:lnTo>
                  <a:pt x="1064691" y="976905"/>
                </a:lnTo>
                <a:lnTo>
                  <a:pt x="1069138" y="981980"/>
                </a:lnTo>
                <a:lnTo>
                  <a:pt x="1073585" y="987373"/>
                </a:lnTo>
                <a:lnTo>
                  <a:pt x="1077714" y="993082"/>
                </a:lnTo>
                <a:lnTo>
                  <a:pt x="1081208" y="998792"/>
                </a:lnTo>
                <a:lnTo>
                  <a:pt x="1084385" y="1004502"/>
                </a:lnTo>
                <a:lnTo>
                  <a:pt x="1087879" y="1010846"/>
                </a:lnTo>
                <a:lnTo>
                  <a:pt x="1090738" y="1016873"/>
                </a:lnTo>
                <a:lnTo>
                  <a:pt x="1093279" y="1023534"/>
                </a:lnTo>
                <a:lnTo>
                  <a:pt x="1095503" y="1030196"/>
                </a:lnTo>
                <a:lnTo>
                  <a:pt x="1097408" y="1036540"/>
                </a:lnTo>
                <a:lnTo>
                  <a:pt x="1098679" y="1043518"/>
                </a:lnTo>
                <a:lnTo>
                  <a:pt x="1100267" y="1050497"/>
                </a:lnTo>
                <a:lnTo>
                  <a:pt x="1100902" y="1057793"/>
                </a:lnTo>
                <a:lnTo>
                  <a:pt x="1101538" y="1065089"/>
                </a:lnTo>
                <a:lnTo>
                  <a:pt x="1101538" y="1072384"/>
                </a:lnTo>
                <a:lnTo>
                  <a:pt x="1101538" y="1075239"/>
                </a:lnTo>
                <a:lnTo>
                  <a:pt x="1101220" y="1078094"/>
                </a:lnTo>
                <a:lnTo>
                  <a:pt x="1100585" y="1084121"/>
                </a:lnTo>
                <a:lnTo>
                  <a:pt x="1487796" y="1470798"/>
                </a:lnTo>
                <a:lnTo>
                  <a:pt x="1492560" y="1476191"/>
                </a:lnTo>
                <a:lnTo>
                  <a:pt x="1496690" y="1481584"/>
                </a:lnTo>
                <a:lnTo>
                  <a:pt x="1500184" y="1487293"/>
                </a:lnTo>
                <a:lnTo>
                  <a:pt x="1503043" y="1493637"/>
                </a:lnTo>
                <a:lnTo>
                  <a:pt x="1505266" y="1500299"/>
                </a:lnTo>
                <a:lnTo>
                  <a:pt x="1506854" y="1506643"/>
                </a:lnTo>
                <a:lnTo>
                  <a:pt x="1507807" y="1513304"/>
                </a:lnTo>
                <a:lnTo>
                  <a:pt x="1508125" y="1519966"/>
                </a:lnTo>
                <a:lnTo>
                  <a:pt x="1507807" y="1526310"/>
                </a:lnTo>
                <a:lnTo>
                  <a:pt x="1506854" y="1533289"/>
                </a:lnTo>
                <a:lnTo>
                  <a:pt x="1505266" y="1539633"/>
                </a:lnTo>
                <a:lnTo>
                  <a:pt x="1503043" y="1545977"/>
                </a:lnTo>
                <a:lnTo>
                  <a:pt x="1500184" y="1552321"/>
                </a:lnTo>
                <a:lnTo>
                  <a:pt x="1496690" y="1558031"/>
                </a:lnTo>
                <a:lnTo>
                  <a:pt x="1492560" y="1564058"/>
                </a:lnTo>
                <a:lnTo>
                  <a:pt x="1487796" y="1569133"/>
                </a:lnTo>
                <a:lnTo>
                  <a:pt x="1455713" y="1601171"/>
                </a:lnTo>
                <a:lnTo>
                  <a:pt x="1450631" y="1605929"/>
                </a:lnTo>
                <a:lnTo>
                  <a:pt x="1444913" y="1609736"/>
                </a:lnTo>
                <a:lnTo>
                  <a:pt x="1438878" y="1612908"/>
                </a:lnTo>
                <a:lnTo>
                  <a:pt x="1432843" y="1616080"/>
                </a:lnTo>
                <a:lnTo>
                  <a:pt x="1426490" y="1617666"/>
                </a:lnTo>
                <a:lnTo>
                  <a:pt x="1419819" y="1619569"/>
                </a:lnTo>
                <a:lnTo>
                  <a:pt x="1413149" y="1620204"/>
                </a:lnTo>
                <a:lnTo>
                  <a:pt x="1406478" y="1620838"/>
                </a:lnTo>
                <a:lnTo>
                  <a:pt x="1399490" y="1620204"/>
                </a:lnTo>
                <a:lnTo>
                  <a:pt x="1393137" y="1619569"/>
                </a:lnTo>
                <a:lnTo>
                  <a:pt x="1386467" y="1617666"/>
                </a:lnTo>
                <a:lnTo>
                  <a:pt x="1379796" y="1616080"/>
                </a:lnTo>
                <a:lnTo>
                  <a:pt x="1373761" y="1612908"/>
                </a:lnTo>
                <a:lnTo>
                  <a:pt x="1367725" y="1609736"/>
                </a:lnTo>
                <a:lnTo>
                  <a:pt x="1362325" y="1605929"/>
                </a:lnTo>
                <a:lnTo>
                  <a:pt x="1357243" y="1601171"/>
                </a:lnTo>
                <a:lnTo>
                  <a:pt x="968762" y="1213225"/>
                </a:lnTo>
                <a:lnTo>
                  <a:pt x="964315" y="1213542"/>
                </a:lnTo>
                <a:lnTo>
                  <a:pt x="959868" y="1213860"/>
                </a:lnTo>
                <a:lnTo>
                  <a:pt x="952562" y="1213860"/>
                </a:lnTo>
                <a:lnTo>
                  <a:pt x="945256" y="1213225"/>
                </a:lnTo>
                <a:lnTo>
                  <a:pt x="937950" y="1212591"/>
                </a:lnTo>
                <a:lnTo>
                  <a:pt x="930962" y="1211005"/>
                </a:lnTo>
                <a:lnTo>
                  <a:pt x="923973" y="1209736"/>
                </a:lnTo>
                <a:lnTo>
                  <a:pt x="917621" y="1207833"/>
                </a:lnTo>
                <a:lnTo>
                  <a:pt x="910950" y="1205295"/>
                </a:lnTo>
                <a:lnTo>
                  <a:pt x="904279" y="1203074"/>
                </a:lnTo>
                <a:lnTo>
                  <a:pt x="898244" y="1200220"/>
                </a:lnTo>
                <a:lnTo>
                  <a:pt x="891891" y="1196730"/>
                </a:lnTo>
                <a:lnTo>
                  <a:pt x="886174" y="1193558"/>
                </a:lnTo>
                <a:lnTo>
                  <a:pt x="880456" y="1190069"/>
                </a:lnTo>
                <a:lnTo>
                  <a:pt x="874738" y="1185945"/>
                </a:lnTo>
                <a:lnTo>
                  <a:pt x="869338" y="1181504"/>
                </a:lnTo>
                <a:lnTo>
                  <a:pt x="864256" y="1177381"/>
                </a:lnTo>
                <a:lnTo>
                  <a:pt x="859174" y="1172622"/>
                </a:lnTo>
                <a:lnTo>
                  <a:pt x="854409" y="1167864"/>
                </a:lnTo>
                <a:lnTo>
                  <a:pt x="849962" y="1162155"/>
                </a:lnTo>
                <a:lnTo>
                  <a:pt x="846150" y="1157079"/>
                </a:lnTo>
                <a:lnTo>
                  <a:pt x="842021" y="1151369"/>
                </a:lnTo>
                <a:lnTo>
                  <a:pt x="838527" y="1145977"/>
                </a:lnTo>
                <a:lnTo>
                  <a:pt x="834715" y="1139633"/>
                </a:lnTo>
                <a:lnTo>
                  <a:pt x="831856" y="1133923"/>
                </a:lnTo>
                <a:lnTo>
                  <a:pt x="828997" y="1127262"/>
                </a:lnTo>
                <a:lnTo>
                  <a:pt x="826456" y="1121235"/>
                </a:lnTo>
                <a:lnTo>
                  <a:pt x="824233" y="1114573"/>
                </a:lnTo>
                <a:lnTo>
                  <a:pt x="822009" y="1107595"/>
                </a:lnTo>
                <a:lnTo>
                  <a:pt x="820421" y="1100616"/>
                </a:lnTo>
                <a:lnTo>
                  <a:pt x="819468" y="1093955"/>
                </a:lnTo>
                <a:lnTo>
                  <a:pt x="818197" y="1086976"/>
                </a:lnTo>
                <a:lnTo>
                  <a:pt x="817880" y="1079680"/>
                </a:lnTo>
                <a:lnTo>
                  <a:pt x="817562" y="1072384"/>
                </a:lnTo>
                <a:lnTo>
                  <a:pt x="817880" y="1065089"/>
                </a:lnTo>
                <a:lnTo>
                  <a:pt x="818197" y="1057793"/>
                </a:lnTo>
                <a:lnTo>
                  <a:pt x="819468" y="1050497"/>
                </a:lnTo>
                <a:lnTo>
                  <a:pt x="820421" y="1043518"/>
                </a:lnTo>
                <a:lnTo>
                  <a:pt x="822009" y="1036540"/>
                </a:lnTo>
                <a:lnTo>
                  <a:pt x="824233" y="1030196"/>
                </a:lnTo>
                <a:lnTo>
                  <a:pt x="826456" y="1023534"/>
                </a:lnTo>
                <a:lnTo>
                  <a:pt x="828997" y="1016873"/>
                </a:lnTo>
                <a:lnTo>
                  <a:pt x="831856" y="1010846"/>
                </a:lnTo>
                <a:lnTo>
                  <a:pt x="834715" y="1004502"/>
                </a:lnTo>
                <a:lnTo>
                  <a:pt x="838527" y="998792"/>
                </a:lnTo>
                <a:lnTo>
                  <a:pt x="842021" y="993082"/>
                </a:lnTo>
                <a:lnTo>
                  <a:pt x="846150" y="987373"/>
                </a:lnTo>
                <a:lnTo>
                  <a:pt x="849962" y="981980"/>
                </a:lnTo>
                <a:lnTo>
                  <a:pt x="854409" y="976905"/>
                </a:lnTo>
                <a:lnTo>
                  <a:pt x="859174" y="971829"/>
                </a:lnTo>
                <a:lnTo>
                  <a:pt x="864256" y="967071"/>
                </a:lnTo>
                <a:lnTo>
                  <a:pt x="869338" y="962630"/>
                </a:lnTo>
                <a:lnTo>
                  <a:pt x="874738" y="958824"/>
                </a:lnTo>
                <a:lnTo>
                  <a:pt x="880456" y="954700"/>
                </a:lnTo>
                <a:lnTo>
                  <a:pt x="886174" y="951211"/>
                </a:lnTo>
                <a:lnTo>
                  <a:pt x="891891" y="947404"/>
                </a:lnTo>
                <a:lnTo>
                  <a:pt x="898244" y="944549"/>
                </a:lnTo>
                <a:lnTo>
                  <a:pt x="904279" y="941695"/>
                </a:lnTo>
                <a:lnTo>
                  <a:pt x="910950" y="939157"/>
                </a:lnTo>
                <a:lnTo>
                  <a:pt x="917621" y="936936"/>
                </a:lnTo>
                <a:lnTo>
                  <a:pt x="923973" y="935033"/>
                </a:lnTo>
                <a:lnTo>
                  <a:pt x="930962" y="933130"/>
                </a:lnTo>
                <a:lnTo>
                  <a:pt x="937950" y="932178"/>
                </a:lnTo>
                <a:lnTo>
                  <a:pt x="945256" y="931227"/>
                </a:lnTo>
                <a:lnTo>
                  <a:pt x="952562" y="930592"/>
                </a:lnTo>
                <a:lnTo>
                  <a:pt x="959868" y="930275"/>
                </a:lnTo>
                <a:close/>
                <a:moveTo>
                  <a:pt x="955675" y="788243"/>
                </a:moveTo>
                <a:lnTo>
                  <a:pt x="941070" y="788560"/>
                </a:lnTo>
                <a:lnTo>
                  <a:pt x="927100" y="789512"/>
                </a:lnTo>
                <a:lnTo>
                  <a:pt x="912813" y="791417"/>
                </a:lnTo>
                <a:lnTo>
                  <a:pt x="898843" y="793957"/>
                </a:lnTo>
                <a:lnTo>
                  <a:pt x="885507" y="796814"/>
                </a:lnTo>
                <a:lnTo>
                  <a:pt x="871855" y="800941"/>
                </a:lnTo>
                <a:lnTo>
                  <a:pt x="858837" y="805385"/>
                </a:lnTo>
                <a:lnTo>
                  <a:pt x="846137" y="810464"/>
                </a:lnTo>
                <a:lnTo>
                  <a:pt x="833755" y="815861"/>
                </a:lnTo>
                <a:lnTo>
                  <a:pt x="821690" y="822210"/>
                </a:lnTo>
                <a:lnTo>
                  <a:pt x="809625" y="828877"/>
                </a:lnTo>
                <a:lnTo>
                  <a:pt x="798195" y="836178"/>
                </a:lnTo>
                <a:lnTo>
                  <a:pt x="787400" y="844432"/>
                </a:lnTo>
                <a:lnTo>
                  <a:pt x="776605" y="852686"/>
                </a:lnTo>
                <a:lnTo>
                  <a:pt x="766127" y="861257"/>
                </a:lnTo>
                <a:lnTo>
                  <a:pt x="756285" y="870781"/>
                </a:lnTo>
                <a:lnTo>
                  <a:pt x="747395" y="880622"/>
                </a:lnTo>
                <a:lnTo>
                  <a:pt x="738187" y="890781"/>
                </a:lnTo>
                <a:lnTo>
                  <a:pt x="729933" y="901574"/>
                </a:lnTo>
                <a:lnTo>
                  <a:pt x="721995" y="912368"/>
                </a:lnTo>
                <a:lnTo>
                  <a:pt x="715010" y="924114"/>
                </a:lnTo>
                <a:lnTo>
                  <a:pt x="708025" y="935860"/>
                </a:lnTo>
                <a:lnTo>
                  <a:pt x="701675" y="947923"/>
                </a:lnTo>
                <a:lnTo>
                  <a:pt x="695960" y="960621"/>
                </a:lnTo>
                <a:lnTo>
                  <a:pt x="691197" y="973319"/>
                </a:lnTo>
                <a:lnTo>
                  <a:pt x="686435" y="986335"/>
                </a:lnTo>
                <a:lnTo>
                  <a:pt x="682625" y="999668"/>
                </a:lnTo>
                <a:lnTo>
                  <a:pt x="679450" y="1013319"/>
                </a:lnTo>
                <a:lnTo>
                  <a:pt x="676910" y="1027287"/>
                </a:lnTo>
                <a:lnTo>
                  <a:pt x="675640" y="1041572"/>
                </a:lnTo>
                <a:lnTo>
                  <a:pt x="674370" y="1055540"/>
                </a:lnTo>
                <a:lnTo>
                  <a:pt x="674053" y="1070143"/>
                </a:lnTo>
                <a:lnTo>
                  <a:pt x="674053" y="1083794"/>
                </a:lnTo>
                <a:lnTo>
                  <a:pt x="675005" y="1097127"/>
                </a:lnTo>
                <a:lnTo>
                  <a:pt x="676593" y="1110143"/>
                </a:lnTo>
                <a:lnTo>
                  <a:pt x="678815" y="1123476"/>
                </a:lnTo>
                <a:lnTo>
                  <a:pt x="681673" y="1136174"/>
                </a:lnTo>
                <a:lnTo>
                  <a:pt x="684847" y="1148872"/>
                </a:lnTo>
                <a:lnTo>
                  <a:pt x="688975" y="1161253"/>
                </a:lnTo>
                <a:lnTo>
                  <a:pt x="693420" y="1173316"/>
                </a:lnTo>
                <a:lnTo>
                  <a:pt x="698500" y="1185062"/>
                </a:lnTo>
                <a:lnTo>
                  <a:pt x="703897" y="1196491"/>
                </a:lnTo>
                <a:lnTo>
                  <a:pt x="710247" y="1207919"/>
                </a:lnTo>
                <a:lnTo>
                  <a:pt x="716280" y="1219030"/>
                </a:lnTo>
                <a:lnTo>
                  <a:pt x="723583" y="1229506"/>
                </a:lnTo>
                <a:lnTo>
                  <a:pt x="730885" y="1239982"/>
                </a:lnTo>
                <a:lnTo>
                  <a:pt x="738823" y="1249823"/>
                </a:lnTo>
                <a:lnTo>
                  <a:pt x="747395" y="1259347"/>
                </a:lnTo>
                <a:lnTo>
                  <a:pt x="755650" y="1268553"/>
                </a:lnTo>
                <a:lnTo>
                  <a:pt x="765175" y="1277442"/>
                </a:lnTo>
                <a:lnTo>
                  <a:pt x="774700" y="1286013"/>
                </a:lnTo>
                <a:lnTo>
                  <a:pt x="784543" y="1293632"/>
                </a:lnTo>
                <a:lnTo>
                  <a:pt x="794703" y="1301251"/>
                </a:lnTo>
                <a:lnTo>
                  <a:pt x="805180" y="1308235"/>
                </a:lnTo>
                <a:lnTo>
                  <a:pt x="816293" y="1315219"/>
                </a:lnTo>
                <a:lnTo>
                  <a:pt x="827405" y="1320933"/>
                </a:lnTo>
                <a:lnTo>
                  <a:pt x="838835" y="1326648"/>
                </a:lnTo>
                <a:lnTo>
                  <a:pt x="850900" y="1331727"/>
                </a:lnTo>
                <a:lnTo>
                  <a:pt x="862965" y="1336171"/>
                </a:lnTo>
                <a:lnTo>
                  <a:pt x="875347" y="1340298"/>
                </a:lnTo>
                <a:lnTo>
                  <a:pt x="887730" y="1343473"/>
                </a:lnTo>
                <a:lnTo>
                  <a:pt x="900747" y="1346330"/>
                </a:lnTo>
                <a:lnTo>
                  <a:pt x="913447" y="1348869"/>
                </a:lnTo>
                <a:lnTo>
                  <a:pt x="927100" y="1350457"/>
                </a:lnTo>
                <a:lnTo>
                  <a:pt x="1403033" y="1826323"/>
                </a:lnTo>
                <a:lnTo>
                  <a:pt x="1409383" y="1832989"/>
                </a:lnTo>
                <a:lnTo>
                  <a:pt x="1416367" y="1838704"/>
                </a:lnTo>
                <a:lnTo>
                  <a:pt x="1423670" y="1844100"/>
                </a:lnTo>
                <a:lnTo>
                  <a:pt x="1431290" y="1849180"/>
                </a:lnTo>
                <a:lnTo>
                  <a:pt x="1438910" y="1854259"/>
                </a:lnTo>
                <a:lnTo>
                  <a:pt x="1447165" y="1858703"/>
                </a:lnTo>
                <a:lnTo>
                  <a:pt x="1455103" y="1862830"/>
                </a:lnTo>
                <a:lnTo>
                  <a:pt x="1463357" y="1866322"/>
                </a:lnTo>
                <a:lnTo>
                  <a:pt x="1472247" y="1869814"/>
                </a:lnTo>
                <a:lnTo>
                  <a:pt x="1480820" y="1872671"/>
                </a:lnTo>
                <a:lnTo>
                  <a:pt x="1489710" y="1874894"/>
                </a:lnTo>
                <a:lnTo>
                  <a:pt x="1498917" y="1877116"/>
                </a:lnTo>
                <a:lnTo>
                  <a:pt x="1507807" y="1878386"/>
                </a:lnTo>
                <a:lnTo>
                  <a:pt x="1517015" y="1879655"/>
                </a:lnTo>
                <a:lnTo>
                  <a:pt x="1526540" y="1880290"/>
                </a:lnTo>
                <a:lnTo>
                  <a:pt x="1535747" y="1880608"/>
                </a:lnTo>
                <a:lnTo>
                  <a:pt x="1545273" y="1880290"/>
                </a:lnTo>
                <a:lnTo>
                  <a:pt x="1554163" y="1879655"/>
                </a:lnTo>
                <a:lnTo>
                  <a:pt x="1563687" y="1878386"/>
                </a:lnTo>
                <a:lnTo>
                  <a:pt x="1572895" y="1877116"/>
                </a:lnTo>
                <a:lnTo>
                  <a:pt x="1581785" y="1874894"/>
                </a:lnTo>
                <a:lnTo>
                  <a:pt x="1590675" y="1872671"/>
                </a:lnTo>
                <a:lnTo>
                  <a:pt x="1599565" y="1869814"/>
                </a:lnTo>
                <a:lnTo>
                  <a:pt x="1608137" y="1866322"/>
                </a:lnTo>
                <a:lnTo>
                  <a:pt x="1616710" y="1862830"/>
                </a:lnTo>
                <a:lnTo>
                  <a:pt x="1624647" y="1858703"/>
                </a:lnTo>
                <a:lnTo>
                  <a:pt x="1632585" y="1853941"/>
                </a:lnTo>
                <a:lnTo>
                  <a:pt x="1640205" y="1849180"/>
                </a:lnTo>
                <a:lnTo>
                  <a:pt x="1647825" y="1844100"/>
                </a:lnTo>
                <a:lnTo>
                  <a:pt x="1655127" y="1838704"/>
                </a:lnTo>
                <a:lnTo>
                  <a:pt x="1662113" y="1832355"/>
                </a:lnTo>
                <a:lnTo>
                  <a:pt x="1668780" y="1826323"/>
                </a:lnTo>
                <a:lnTo>
                  <a:pt x="1710373" y="1784736"/>
                </a:lnTo>
                <a:lnTo>
                  <a:pt x="1717040" y="1777752"/>
                </a:lnTo>
                <a:lnTo>
                  <a:pt x="1723390" y="1770451"/>
                </a:lnTo>
                <a:lnTo>
                  <a:pt x="1728787" y="1762832"/>
                </a:lnTo>
                <a:lnTo>
                  <a:pt x="1734185" y="1755213"/>
                </a:lnTo>
                <a:lnTo>
                  <a:pt x="1739265" y="1747276"/>
                </a:lnTo>
                <a:lnTo>
                  <a:pt x="1743710" y="1739340"/>
                </a:lnTo>
                <a:lnTo>
                  <a:pt x="1747837" y="1730769"/>
                </a:lnTo>
                <a:lnTo>
                  <a:pt x="1751330" y="1722515"/>
                </a:lnTo>
                <a:lnTo>
                  <a:pt x="1754823" y="1713944"/>
                </a:lnTo>
                <a:lnTo>
                  <a:pt x="1757680" y="1705372"/>
                </a:lnTo>
                <a:lnTo>
                  <a:pt x="1759903" y="1696483"/>
                </a:lnTo>
                <a:lnTo>
                  <a:pt x="1761490" y="1687912"/>
                </a:lnTo>
                <a:lnTo>
                  <a:pt x="1763395" y="1678706"/>
                </a:lnTo>
                <a:lnTo>
                  <a:pt x="1764665" y="1669500"/>
                </a:lnTo>
                <a:lnTo>
                  <a:pt x="1764983" y="1660928"/>
                </a:lnTo>
                <a:lnTo>
                  <a:pt x="1765300" y="1651722"/>
                </a:lnTo>
                <a:lnTo>
                  <a:pt x="1764983" y="1642516"/>
                </a:lnTo>
                <a:lnTo>
                  <a:pt x="1764665" y="1633945"/>
                </a:lnTo>
                <a:lnTo>
                  <a:pt x="1763395" y="1624738"/>
                </a:lnTo>
                <a:lnTo>
                  <a:pt x="1761490" y="1616167"/>
                </a:lnTo>
                <a:lnTo>
                  <a:pt x="1759903" y="1606961"/>
                </a:lnTo>
                <a:lnTo>
                  <a:pt x="1757680" y="1598072"/>
                </a:lnTo>
                <a:lnTo>
                  <a:pt x="1754823" y="1589501"/>
                </a:lnTo>
                <a:lnTo>
                  <a:pt x="1751330" y="1580930"/>
                </a:lnTo>
                <a:lnTo>
                  <a:pt x="1747837" y="1572676"/>
                </a:lnTo>
                <a:lnTo>
                  <a:pt x="1743710" y="1564422"/>
                </a:lnTo>
                <a:lnTo>
                  <a:pt x="1739265" y="1556168"/>
                </a:lnTo>
                <a:lnTo>
                  <a:pt x="1734185" y="1548232"/>
                </a:lnTo>
                <a:lnTo>
                  <a:pt x="1728787" y="1540613"/>
                </a:lnTo>
                <a:lnTo>
                  <a:pt x="1723390" y="1533311"/>
                </a:lnTo>
                <a:lnTo>
                  <a:pt x="1717040" y="1526010"/>
                </a:lnTo>
                <a:lnTo>
                  <a:pt x="1710373" y="1519026"/>
                </a:lnTo>
                <a:lnTo>
                  <a:pt x="1236663" y="1045699"/>
                </a:lnTo>
                <a:lnTo>
                  <a:pt x="1235393" y="1032366"/>
                </a:lnTo>
                <a:lnTo>
                  <a:pt x="1233170" y="1019350"/>
                </a:lnTo>
                <a:lnTo>
                  <a:pt x="1230313" y="1006017"/>
                </a:lnTo>
                <a:lnTo>
                  <a:pt x="1226820" y="993319"/>
                </a:lnTo>
                <a:lnTo>
                  <a:pt x="1223327" y="980621"/>
                </a:lnTo>
                <a:lnTo>
                  <a:pt x="1218883" y="968557"/>
                </a:lnTo>
                <a:lnTo>
                  <a:pt x="1213803" y="956494"/>
                </a:lnTo>
                <a:lnTo>
                  <a:pt x="1208405" y="944431"/>
                </a:lnTo>
                <a:lnTo>
                  <a:pt x="1202055" y="933320"/>
                </a:lnTo>
                <a:lnTo>
                  <a:pt x="1195705" y="922209"/>
                </a:lnTo>
                <a:lnTo>
                  <a:pt x="1188720" y="911415"/>
                </a:lnTo>
                <a:lnTo>
                  <a:pt x="1181100" y="900622"/>
                </a:lnTo>
                <a:lnTo>
                  <a:pt x="1173480" y="890781"/>
                </a:lnTo>
                <a:lnTo>
                  <a:pt x="1164907" y="880940"/>
                </a:lnTo>
                <a:lnTo>
                  <a:pt x="1156017" y="871733"/>
                </a:lnTo>
                <a:lnTo>
                  <a:pt x="1146810" y="862845"/>
                </a:lnTo>
                <a:lnTo>
                  <a:pt x="1137285" y="854591"/>
                </a:lnTo>
                <a:lnTo>
                  <a:pt x="1127125" y="846337"/>
                </a:lnTo>
                <a:lnTo>
                  <a:pt x="1116965" y="838718"/>
                </a:lnTo>
                <a:lnTo>
                  <a:pt x="1105853" y="831417"/>
                </a:lnTo>
                <a:lnTo>
                  <a:pt x="1095057" y="825067"/>
                </a:lnTo>
                <a:lnTo>
                  <a:pt x="1083627" y="818718"/>
                </a:lnTo>
                <a:lnTo>
                  <a:pt x="1071880" y="813322"/>
                </a:lnTo>
                <a:lnTo>
                  <a:pt x="1060133" y="808242"/>
                </a:lnTo>
                <a:lnTo>
                  <a:pt x="1048067" y="803480"/>
                </a:lnTo>
                <a:lnTo>
                  <a:pt x="1035367" y="799354"/>
                </a:lnTo>
                <a:lnTo>
                  <a:pt x="1022350" y="796179"/>
                </a:lnTo>
                <a:lnTo>
                  <a:pt x="1009650" y="793322"/>
                </a:lnTo>
                <a:lnTo>
                  <a:pt x="996633" y="791100"/>
                </a:lnTo>
                <a:lnTo>
                  <a:pt x="982980" y="789512"/>
                </a:lnTo>
                <a:lnTo>
                  <a:pt x="969645" y="788560"/>
                </a:lnTo>
                <a:lnTo>
                  <a:pt x="955675" y="788243"/>
                </a:lnTo>
                <a:close/>
                <a:moveTo>
                  <a:pt x="802640" y="0"/>
                </a:moveTo>
                <a:lnTo>
                  <a:pt x="825183" y="317"/>
                </a:lnTo>
                <a:lnTo>
                  <a:pt x="848360" y="952"/>
                </a:lnTo>
                <a:lnTo>
                  <a:pt x="871220" y="2857"/>
                </a:lnTo>
                <a:lnTo>
                  <a:pt x="882650" y="4127"/>
                </a:lnTo>
                <a:lnTo>
                  <a:pt x="894080" y="5714"/>
                </a:lnTo>
                <a:lnTo>
                  <a:pt x="905510" y="7301"/>
                </a:lnTo>
                <a:lnTo>
                  <a:pt x="916305" y="9524"/>
                </a:lnTo>
                <a:lnTo>
                  <a:pt x="927735" y="12063"/>
                </a:lnTo>
                <a:lnTo>
                  <a:pt x="938847" y="14603"/>
                </a:lnTo>
                <a:lnTo>
                  <a:pt x="949960" y="17460"/>
                </a:lnTo>
                <a:lnTo>
                  <a:pt x="960755" y="20317"/>
                </a:lnTo>
                <a:lnTo>
                  <a:pt x="971867" y="24127"/>
                </a:lnTo>
                <a:lnTo>
                  <a:pt x="982345" y="27301"/>
                </a:lnTo>
                <a:lnTo>
                  <a:pt x="992823" y="31428"/>
                </a:lnTo>
                <a:lnTo>
                  <a:pt x="1003617" y="35238"/>
                </a:lnTo>
                <a:lnTo>
                  <a:pt x="1014095" y="39682"/>
                </a:lnTo>
                <a:lnTo>
                  <a:pt x="1024255" y="44126"/>
                </a:lnTo>
                <a:lnTo>
                  <a:pt x="1034733" y="48888"/>
                </a:lnTo>
                <a:lnTo>
                  <a:pt x="1044575" y="53967"/>
                </a:lnTo>
                <a:lnTo>
                  <a:pt x="1055053" y="59047"/>
                </a:lnTo>
                <a:lnTo>
                  <a:pt x="1064895" y="64126"/>
                </a:lnTo>
                <a:lnTo>
                  <a:pt x="1083945" y="75554"/>
                </a:lnTo>
                <a:lnTo>
                  <a:pt x="1102995" y="86983"/>
                </a:lnTo>
                <a:lnTo>
                  <a:pt x="1121093" y="99364"/>
                </a:lnTo>
                <a:lnTo>
                  <a:pt x="1138873" y="112379"/>
                </a:lnTo>
                <a:lnTo>
                  <a:pt x="1156017" y="125712"/>
                </a:lnTo>
                <a:lnTo>
                  <a:pt x="1171893" y="139681"/>
                </a:lnTo>
                <a:lnTo>
                  <a:pt x="1187450" y="153649"/>
                </a:lnTo>
                <a:lnTo>
                  <a:pt x="1203007" y="168252"/>
                </a:lnTo>
                <a:lnTo>
                  <a:pt x="1217930" y="182855"/>
                </a:lnTo>
                <a:lnTo>
                  <a:pt x="1231900" y="197775"/>
                </a:lnTo>
                <a:lnTo>
                  <a:pt x="1245553" y="213013"/>
                </a:lnTo>
                <a:lnTo>
                  <a:pt x="1258570" y="228886"/>
                </a:lnTo>
                <a:lnTo>
                  <a:pt x="1271270" y="244441"/>
                </a:lnTo>
                <a:lnTo>
                  <a:pt x="1283335" y="260314"/>
                </a:lnTo>
                <a:lnTo>
                  <a:pt x="1295083" y="276186"/>
                </a:lnTo>
                <a:lnTo>
                  <a:pt x="1306513" y="292377"/>
                </a:lnTo>
                <a:lnTo>
                  <a:pt x="1316990" y="308249"/>
                </a:lnTo>
                <a:lnTo>
                  <a:pt x="1327467" y="324757"/>
                </a:lnTo>
                <a:lnTo>
                  <a:pt x="1337310" y="340947"/>
                </a:lnTo>
                <a:lnTo>
                  <a:pt x="1347153" y="357138"/>
                </a:lnTo>
                <a:lnTo>
                  <a:pt x="1356360" y="373645"/>
                </a:lnTo>
                <a:lnTo>
                  <a:pt x="1365567" y="389836"/>
                </a:lnTo>
                <a:lnTo>
                  <a:pt x="1373823" y="406026"/>
                </a:lnTo>
                <a:lnTo>
                  <a:pt x="1382713" y="421899"/>
                </a:lnTo>
                <a:lnTo>
                  <a:pt x="1390650" y="438406"/>
                </a:lnTo>
                <a:lnTo>
                  <a:pt x="1398270" y="454279"/>
                </a:lnTo>
                <a:lnTo>
                  <a:pt x="1405890" y="470469"/>
                </a:lnTo>
                <a:lnTo>
                  <a:pt x="1413193" y="486342"/>
                </a:lnTo>
                <a:lnTo>
                  <a:pt x="1420177" y="502215"/>
                </a:lnTo>
                <a:lnTo>
                  <a:pt x="1433195" y="533961"/>
                </a:lnTo>
                <a:lnTo>
                  <a:pt x="1445260" y="565389"/>
                </a:lnTo>
                <a:lnTo>
                  <a:pt x="1456690" y="596499"/>
                </a:lnTo>
                <a:lnTo>
                  <a:pt x="1467167" y="626975"/>
                </a:lnTo>
                <a:lnTo>
                  <a:pt x="1477327" y="657133"/>
                </a:lnTo>
                <a:lnTo>
                  <a:pt x="1486535" y="686657"/>
                </a:lnTo>
                <a:lnTo>
                  <a:pt x="1495107" y="715545"/>
                </a:lnTo>
                <a:lnTo>
                  <a:pt x="1503363" y="744116"/>
                </a:lnTo>
                <a:lnTo>
                  <a:pt x="1510347" y="772052"/>
                </a:lnTo>
                <a:lnTo>
                  <a:pt x="1517333" y="799036"/>
                </a:lnTo>
                <a:lnTo>
                  <a:pt x="1523683" y="825702"/>
                </a:lnTo>
                <a:lnTo>
                  <a:pt x="1529397" y="852051"/>
                </a:lnTo>
                <a:lnTo>
                  <a:pt x="1534795" y="877130"/>
                </a:lnTo>
                <a:lnTo>
                  <a:pt x="1539875" y="901574"/>
                </a:lnTo>
                <a:lnTo>
                  <a:pt x="1544320" y="925066"/>
                </a:lnTo>
                <a:lnTo>
                  <a:pt x="1552257" y="970462"/>
                </a:lnTo>
                <a:lnTo>
                  <a:pt x="1559243" y="1012049"/>
                </a:lnTo>
                <a:lnTo>
                  <a:pt x="1565275" y="1049826"/>
                </a:lnTo>
                <a:lnTo>
                  <a:pt x="1578927" y="1163475"/>
                </a:lnTo>
                <a:lnTo>
                  <a:pt x="2073275" y="1657119"/>
                </a:lnTo>
                <a:lnTo>
                  <a:pt x="2083753" y="1668865"/>
                </a:lnTo>
                <a:lnTo>
                  <a:pt x="2093913" y="1680611"/>
                </a:lnTo>
                <a:lnTo>
                  <a:pt x="2103437" y="1692674"/>
                </a:lnTo>
                <a:lnTo>
                  <a:pt x="2112327" y="1705055"/>
                </a:lnTo>
                <a:lnTo>
                  <a:pt x="2120265" y="1717753"/>
                </a:lnTo>
                <a:lnTo>
                  <a:pt x="2127567" y="1730769"/>
                </a:lnTo>
                <a:lnTo>
                  <a:pt x="2134235" y="1744419"/>
                </a:lnTo>
                <a:lnTo>
                  <a:pt x="2139950" y="1757752"/>
                </a:lnTo>
                <a:lnTo>
                  <a:pt x="2145030" y="1771720"/>
                </a:lnTo>
                <a:lnTo>
                  <a:pt x="2149793" y="1786006"/>
                </a:lnTo>
                <a:lnTo>
                  <a:pt x="2153285" y="1799974"/>
                </a:lnTo>
                <a:lnTo>
                  <a:pt x="2156777" y="1814260"/>
                </a:lnTo>
                <a:lnTo>
                  <a:pt x="2159000" y="1828862"/>
                </a:lnTo>
                <a:lnTo>
                  <a:pt x="2160587" y="1843148"/>
                </a:lnTo>
                <a:lnTo>
                  <a:pt x="2161857" y="1857751"/>
                </a:lnTo>
                <a:lnTo>
                  <a:pt x="2162175" y="1872354"/>
                </a:lnTo>
                <a:lnTo>
                  <a:pt x="2161857" y="1886957"/>
                </a:lnTo>
                <a:lnTo>
                  <a:pt x="2160587" y="1901242"/>
                </a:lnTo>
                <a:lnTo>
                  <a:pt x="2159000" y="1915845"/>
                </a:lnTo>
                <a:lnTo>
                  <a:pt x="2156777" y="1930448"/>
                </a:lnTo>
                <a:lnTo>
                  <a:pt x="2153285" y="1944734"/>
                </a:lnTo>
                <a:lnTo>
                  <a:pt x="2149793" y="1959019"/>
                </a:lnTo>
                <a:lnTo>
                  <a:pt x="2145030" y="1972670"/>
                </a:lnTo>
                <a:lnTo>
                  <a:pt x="2139950" y="1986638"/>
                </a:lnTo>
                <a:lnTo>
                  <a:pt x="2134235" y="1999971"/>
                </a:lnTo>
                <a:lnTo>
                  <a:pt x="2127567" y="2013622"/>
                </a:lnTo>
                <a:lnTo>
                  <a:pt x="2120265" y="2026637"/>
                </a:lnTo>
                <a:lnTo>
                  <a:pt x="2112327" y="2039336"/>
                </a:lnTo>
                <a:lnTo>
                  <a:pt x="2103437" y="2051716"/>
                </a:lnTo>
                <a:lnTo>
                  <a:pt x="2093913" y="2064097"/>
                </a:lnTo>
                <a:lnTo>
                  <a:pt x="2083753" y="2075843"/>
                </a:lnTo>
                <a:lnTo>
                  <a:pt x="2073275" y="2087271"/>
                </a:lnTo>
                <a:lnTo>
                  <a:pt x="1972945" y="2187270"/>
                </a:lnTo>
                <a:lnTo>
                  <a:pt x="1961833" y="2198064"/>
                </a:lnTo>
                <a:lnTo>
                  <a:pt x="1950085" y="2208222"/>
                </a:lnTo>
                <a:lnTo>
                  <a:pt x="1938020" y="2217746"/>
                </a:lnTo>
                <a:lnTo>
                  <a:pt x="1925320" y="2226317"/>
                </a:lnTo>
                <a:lnTo>
                  <a:pt x="1912620" y="2233936"/>
                </a:lnTo>
                <a:lnTo>
                  <a:pt x="1899285" y="2241555"/>
                </a:lnTo>
                <a:lnTo>
                  <a:pt x="1886267" y="2248222"/>
                </a:lnTo>
                <a:lnTo>
                  <a:pt x="1872297" y="2254253"/>
                </a:lnTo>
                <a:lnTo>
                  <a:pt x="1858645" y="2259333"/>
                </a:lnTo>
                <a:lnTo>
                  <a:pt x="1844675" y="2264094"/>
                </a:lnTo>
                <a:lnTo>
                  <a:pt x="1830387" y="2267586"/>
                </a:lnTo>
                <a:lnTo>
                  <a:pt x="1816417" y="2270761"/>
                </a:lnTo>
                <a:lnTo>
                  <a:pt x="1801813" y="2272983"/>
                </a:lnTo>
                <a:lnTo>
                  <a:pt x="1787207" y="2274888"/>
                </a:lnTo>
                <a:lnTo>
                  <a:pt x="1772603" y="2275840"/>
                </a:lnTo>
                <a:lnTo>
                  <a:pt x="1757997" y="2276475"/>
                </a:lnTo>
                <a:lnTo>
                  <a:pt x="1743393" y="2275840"/>
                </a:lnTo>
                <a:lnTo>
                  <a:pt x="1729105" y="2274888"/>
                </a:lnTo>
                <a:lnTo>
                  <a:pt x="1714500" y="2272983"/>
                </a:lnTo>
                <a:lnTo>
                  <a:pt x="1699895" y="2270761"/>
                </a:lnTo>
                <a:lnTo>
                  <a:pt x="1685925" y="2267586"/>
                </a:lnTo>
                <a:lnTo>
                  <a:pt x="1671637" y="2264094"/>
                </a:lnTo>
                <a:lnTo>
                  <a:pt x="1657667" y="2259333"/>
                </a:lnTo>
                <a:lnTo>
                  <a:pt x="1644015" y="2254253"/>
                </a:lnTo>
                <a:lnTo>
                  <a:pt x="1630045" y="2248222"/>
                </a:lnTo>
                <a:lnTo>
                  <a:pt x="1617027" y="2241555"/>
                </a:lnTo>
                <a:lnTo>
                  <a:pt x="1603693" y="2234571"/>
                </a:lnTo>
                <a:lnTo>
                  <a:pt x="1590993" y="2226317"/>
                </a:lnTo>
                <a:lnTo>
                  <a:pt x="1578293" y="2217746"/>
                </a:lnTo>
                <a:lnTo>
                  <a:pt x="1566227" y="2208222"/>
                </a:lnTo>
                <a:lnTo>
                  <a:pt x="1554480" y="2198064"/>
                </a:lnTo>
                <a:lnTo>
                  <a:pt x="1543367" y="2187270"/>
                </a:lnTo>
                <a:lnTo>
                  <a:pt x="537210" y="1181570"/>
                </a:lnTo>
                <a:lnTo>
                  <a:pt x="526415" y="1170142"/>
                </a:lnTo>
                <a:lnTo>
                  <a:pt x="515620" y="1157761"/>
                </a:lnTo>
                <a:lnTo>
                  <a:pt x="505143" y="1144428"/>
                </a:lnTo>
                <a:lnTo>
                  <a:pt x="495300" y="1131095"/>
                </a:lnTo>
                <a:lnTo>
                  <a:pt x="485457" y="1116492"/>
                </a:lnTo>
                <a:lnTo>
                  <a:pt x="476567" y="1101571"/>
                </a:lnTo>
                <a:lnTo>
                  <a:pt x="467677" y="1086016"/>
                </a:lnTo>
                <a:lnTo>
                  <a:pt x="459423" y="1069826"/>
                </a:lnTo>
                <a:lnTo>
                  <a:pt x="451485" y="1053318"/>
                </a:lnTo>
                <a:lnTo>
                  <a:pt x="444183" y="1036810"/>
                </a:lnTo>
                <a:lnTo>
                  <a:pt x="437515" y="1019668"/>
                </a:lnTo>
                <a:lnTo>
                  <a:pt x="431165" y="1002208"/>
                </a:lnTo>
                <a:lnTo>
                  <a:pt x="425450" y="984430"/>
                </a:lnTo>
                <a:lnTo>
                  <a:pt x="420370" y="966653"/>
                </a:lnTo>
                <a:lnTo>
                  <a:pt x="415925" y="948875"/>
                </a:lnTo>
                <a:lnTo>
                  <a:pt x="412433" y="931098"/>
                </a:lnTo>
                <a:lnTo>
                  <a:pt x="409575" y="913003"/>
                </a:lnTo>
                <a:lnTo>
                  <a:pt x="407353" y="895225"/>
                </a:lnTo>
                <a:lnTo>
                  <a:pt x="405765" y="877448"/>
                </a:lnTo>
                <a:lnTo>
                  <a:pt x="404813" y="859988"/>
                </a:lnTo>
                <a:lnTo>
                  <a:pt x="405130" y="842528"/>
                </a:lnTo>
                <a:lnTo>
                  <a:pt x="405765" y="825385"/>
                </a:lnTo>
                <a:lnTo>
                  <a:pt x="406400" y="816814"/>
                </a:lnTo>
                <a:lnTo>
                  <a:pt x="407670" y="808560"/>
                </a:lnTo>
                <a:lnTo>
                  <a:pt x="408623" y="800306"/>
                </a:lnTo>
                <a:lnTo>
                  <a:pt x="410210" y="792052"/>
                </a:lnTo>
                <a:lnTo>
                  <a:pt x="411480" y="783798"/>
                </a:lnTo>
                <a:lnTo>
                  <a:pt x="413385" y="776179"/>
                </a:lnTo>
                <a:lnTo>
                  <a:pt x="415607" y="768243"/>
                </a:lnTo>
                <a:lnTo>
                  <a:pt x="418147" y="760624"/>
                </a:lnTo>
                <a:lnTo>
                  <a:pt x="420687" y="752687"/>
                </a:lnTo>
                <a:lnTo>
                  <a:pt x="423227" y="745386"/>
                </a:lnTo>
                <a:lnTo>
                  <a:pt x="426403" y="738402"/>
                </a:lnTo>
                <a:lnTo>
                  <a:pt x="429895" y="731101"/>
                </a:lnTo>
                <a:lnTo>
                  <a:pt x="433387" y="724116"/>
                </a:lnTo>
                <a:lnTo>
                  <a:pt x="437197" y="717132"/>
                </a:lnTo>
                <a:lnTo>
                  <a:pt x="441007" y="710466"/>
                </a:lnTo>
                <a:lnTo>
                  <a:pt x="445453" y="704434"/>
                </a:lnTo>
                <a:lnTo>
                  <a:pt x="450215" y="697768"/>
                </a:lnTo>
                <a:lnTo>
                  <a:pt x="454977" y="692054"/>
                </a:lnTo>
                <a:lnTo>
                  <a:pt x="460057" y="686022"/>
                </a:lnTo>
                <a:lnTo>
                  <a:pt x="465455" y="680308"/>
                </a:lnTo>
                <a:lnTo>
                  <a:pt x="565785" y="579992"/>
                </a:lnTo>
                <a:lnTo>
                  <a:pt x="571500" y="574595"/>
                </a:lnTo>
                <a:lnTo>
                  <a:pt x="577533" y="569516"/>
                </a:lnTo>
                <a:lnTo>
                  <a:pt x="583565" y="564754"/>
                </a:lnTo>
                <a:lnTo>
                  <a:pt x="589915" y="559992"/>
                </a:lnTo>
                <a:lnTo>
                  <a:pt x="595947" y="555547"/>
                </a:lnTo>
                <a:lnTo>
                  <a:pt x="602933" y="551738"/>
                </a:lnTo>
                <a:lnTo>
                  <a:pt x="609600" y="547929"/>
                </a:lnTo>
                <a:lnTo>
                  <a:pt x="616585" y="544437"/>
                </a:lnTo>
                <a:lnTo>
                  <a:pt x="623887" y="541262"/>
                </a:lnTo>
                <a:lnTo>
                  <a:pt x="630873" y="537770"/>
                </a:lnTo>
                <a:lnTo>
                  <a:pt x="638175" y="535230"/>
                </a:lnTo>
                <a:lnTo>
                  <a:pt x="646113" y="532691"/>
                </a:lnTo>
                <a:lnTo>
                  <a:pt x="653733" y="530151"/>
                </a:lnTo>
                <a:lnTo>
                  <a:pt x="661670" y="527929"/>
                </a:lnTo>
                <a:lnTo>
                  <a:pt x="669290" y="526024"/>
                </a:lnTo>
                <a:lnTo>
                  <a:pt x="677545" y="524754"/>
                </a:lnTo>
                <a:lnTo>
                  <a:pt x="685800" y="523167"/>
                </a:lnTo>
                <a:lnTo>
                  <a:pt x="694055" y="522215"/>
                </a:lnTo>
                <a:lnTo>
                  <a:pt x="702310" y="520945"/>
                </a:lnTo>
                <a:lnTo>
                  <a:pt x="710883" y="520310"/>
                </a:lnTo>
                <a:lnTo>
                  <a:pt x="728027" y="519675"/>
                </a:lnTo>
                <a:lnTo>
                  <a:pt x="745490" y="519675"/>
                </a:lnTo>
                <a:lnTo>
                  <a:pt x="762953" y="520310"/>
                </a:lnTo>
                <a:lnTo>
                  <a:pt x="780733" y="521897"/>
                </a:lnTo>
                <a:lnTo>
                  <a:pt x="798830" y="524119"/>
                </a:lnTo>
                <a:lnTo>
                  <a:pt x="816610" y="526976"/>
                </a:lnTo>
                <a:lnTo>
                  <a:pt x="834390" y="530468"/>
                </a:lnTo>
                <a:lnTo>
                  <a:pt x="852170" y="534913"/>
                </a:lnTo>
                <a:lnTo>
                  <a:pt x="870267" y="539992"/>
                </a:lnTo>
                <a:lnTo>
                  <a:pt x="887730" y="545706"/>
                </a:lnTo>
                <a:lnTo>
                  <a:pt x="905193" y="552056"/>
                </a:lnTo>
                <a:lnTo>
                  <a:pt x="922337" y="558722"/>
                </a:lnTo>
                <a:lnTo>
                  <a:pt x="938847" y="566024"/>
                </a:lnTo>
                <a:lnTo>
                  <a:pt x="955357" y="573960"/>
                </a:lnTo>
                <a:lnTo>
                  <a:pt x="971550" y="582214"/>
                </a:lnTo>
                <a:lnTo>
                  <a:pt x="987107" y="591103"/>
                </a:lnTo>
                <a:lnTo>
                  <a:pt x="1002030" y="599991"/>
                </a:lnTo>
                <a:lnTo>
                  <a:pt x="1016635" y="609832"/>
                </a:lnTo>
                <a:lnTo>
                  <a:pt x="1030605" y="619674"/>
                </a:lnTo>
                <a:lnTo>
                  <a:pt x="1043623" y="630150"/>
                </a:lnTo>
                <a:lnTo>
                  <a:pt x="1055687" y="640943"/>
                </a:lnTo>
                <a:lnTo>
                  <a:pt x="1067435" y="651737"/>
                </a:lnTo>
                <a:lnTo>
                  <a:pt x="1221105" y="805703"/>
                </a:lnTo>
                <a:lnTo>
                  <a:pt x="1219517" y="784433"/>
                </a:lnTo>
                <a:lnTo>
                  <a:pt x="1217930" y="763164"/>
                </a:lnTo>
                <a:lnTo>
                  <a:pt x="1215707" y="741259"/>
                </a:lnTo>
                <a:lnTo>
                  <a:pt x="1212850" y="719037"/>
                </a:lnTo>
                <a:lnTo>
                  <a:pt x="1209040" y="693006"/>
                </a:lnTo>
                <a:lnTo>
                  <a:pt x="1204277" y="666340"/>
                </a:lnTo>
                <a:lnTo>
                  <a:pt x="1199197" y="639356"/>
                </a:lnTo>
                <a:lnTo>
                  <a:pt x="1193165" y="612055"/>
                </a:lnTo>
                <a:lnTo>
                  <a:pt x="1186180" y="584753"/>
                </a:lnTo>
                <a:lnTo>
                  <a:pt x="1178560" y="557135"/>
                </a:lnTo>
                <a:lnTo>
                  <a:pt x="1174433" y="543167"/>
                </a:lnTo>
                <a:lnTo>
                  <a:pt x="1169987" y="529516"/>
                </a:lnTo>
                <a:lnTo>
                  <a:pt x="1165225" y="515548"/>
                </a:lnTo>
                <a:lnTo>
                  <a:pt x="1160463" y="501898"/>
                </a:lnTo>
                <a:lnTo>
                  <a:pt x="1155383" y="487929"/>
                </a:lnTo>
                <a:lnTo>
                  <a:pt x="1149985" y="474279"/>
                </a:lnTo>
                <a:lnTo>
                  <a:pt x="1144587" y="460628"/>
                </a:lnTo>
                <a:lnTo>
                  <a:pt x="1138237" y="446978"/>
                </a:lnTo>
                <a:lnTo>
                  <a:pt x="1132205" y="433645"/>
                </a:lnTo>
                <a:lnTo>
                  <a:pt x="1125855" y="420629"/>
                </a:lnTo>
                <a:lnTo>
                  <a:pt x="1119187" y="406978"/>
                </a:lnTo>
                <a:lnTo>
                  <a:pt x="1112203" y="394280"/>
                </a:lnTo>
                <a:lnTo>
                  <a:pt x="1104900" y="381264"/>
                </a:lnTo>
                <a:lnTo>
                  <a:pt x="1097280" y="368249"/>
                </a:lnTo>
                <a:lnTo>
                  <a:pt x="1089025" y="355868"/>
                </a:lnTo>
                <a:lnTo>
                  <a:pt x="1080770" y="343487"/>
                </a:lnTo>
                <a:lnTo>
                  <a:pt x="1071880" y="331741"/>
                </a:lnTo>
                <a:lnTo>
                  <a:pt x="1063307" y="319678"/>
                </a:lnTo>
                <a:lnTo>
                  <a:pt x="1053783" y="307932"/>
                </a:lnTo>
                <a:lnTo>
                  <a:pt x="1044257" y="296186"/>
                </a:lnTo>
                <a:lnTo>
                  <a:pt x="1034415" y="285393"/>
                </a:lnTo>
                <a:lnTo>
                  <a:pt x="1023937" y="274599"/>
                </a:lnTo>
                <a:lnTo>
                  <a:pt x="1013460" y="264758"/>
                </a:lnTo>
                <a:lnTo>
                  <a:pt x="1002347" y="254917"/>
                </a:lnTo>
                <a:lnTo>
                  <a:pt x="991235" y="246028"/>
                </a:lnTo>
                <a:lnTo>
                  <a:pt x="979487" y="237457"/>
                </a:lnTo>
                <a:lnTo>
                  <a:pt x="967423" y="229203"/>
                </a:lnTo>
                <a:lnTo>
                  <a:pt x="955040" y="221584"/>
                </a:lnTo>
                <a:lnTo>
                  <a:pt x="942657" y="214600"/>
                </a:lnTo>
                <a:lnTo>
                  <a:pt x="929957" y="207934"/>
                </a:lnTo>
                <a:lnTo>
                  <a:pt x="916305" y="201902"/>
                </a:lnTo>
                <a:lnTo>
                  <a:pt x="903287" y="196505"/>
                </a:lnTo>
                <a:lnTo>
                  <a:pt x="889317" y="191743"/>
                </a:lnTo>
                <a:lnTo>
                  <a:pt x="875665" y="187616"/>
                </a:lnTo>
                <a:lnTo>
                  <a:pt x="861060" y="184124"/>
                </a:lnTo>
                <a:lnTo>
                  <a:pt x="846773" y="180632"/>
                </a:lnTo>
                <a:lnTo>
                  <a:pt x="832167" y="178410"/>
                </a:lnTo>
                <a:lnTo>
                  <a:pt x="817245" y="176823"/>
                </a:lnTo>
                <a:lnTo>
                  <a:pt x="802005" y="175870"/>
                </a:lnTo>
                <a:lnTo>
                  <a:pt x="786765" y="175553"/>
                </a:lnTo>
                <a:lnTo>
                  <a:pt x="770890" y="175553"/>
                </a:lnTo>
                <a:lnTo>
                  <a:pt x="755015" y="176823"/>
                </a:lnTo>
                <a:lnTo>
                  <a:pt x="738823" y="178093"/>
                </a:lnTo>
                <a:lnTo>
                  <a:pt x="722947" y="179997"/>
                </a:lnTo>
                <a:lnTo>
                  <a:pt x="706437" y="182537"/>
                </a:lnTo>
                <a:lnTo>
                  <a:pt x="689927" y="185712"/>
                </a:lnTo>
                <a:lnTo>
                  <a:pt x="674053" y="189521"/>
                </a:lnTo>
                <a:lnTo>
                  <a:pt x="657543" y="193648"/>
                </a:lnTo>
                <a:lnTo>
                  <a:pt x="641667" y="198092"/>
                </a:lnTo>
                <a:lnTo>
                  <a:pt x="625475" y="203172"/>
                </a:lnTo>
                <a:lnTo>
                  <a:pt x="609917" y="209203"/>
                </a:lnTo>
                <a:lnTo>
                  <a:pt x="594677" y="214918"/>
                </a:lnTo>
                <a:lnTo>
                  <a:pt x="578803" y="221584"/>
                </a:lnTo>
                <a:lnTo>
                  <a:pt x="563245" y="228568"/>
                </a:lnTo>
                <a:lnTo>
                  <a:pt x="548005" y="236187"/>
                </a:lnTo>
                <a:lnTo>
                  <a:pt x="533083" y="243806"/>
                </a:lnTo>
                <a:lnTo>
                  <a:pt x="518160" y="251742"/>
                </a:lnTo>
                <a:lnTo>
                  <a:pt x="503237" y="260631"/>
                </a:lnTo>
                <a:lnTo>
                  <a:pt x="488633" y="269520"/>
                </a:lnTo>
                <a:lnTo>
                  <a:pt x="474345" y="278726"/>
                </a:lnTo>
                <a:lnTo>
                  <a:pt x="460057" y="288567"/>
                </a:lnTo>
                <a:lnTo>
                  <a:pt x="446087" y="298726"/>
                </a:lnTo>
                <a:lnTo>
                  <a:pt x="432753" y="308884"/>
                </a:lnTo>
                <a:lnTo>
                  <a:pt x="419735" y="319995"/>
                </a:lnTo>
                <a:lnTo>
                  <a:pt x="406400" y="331106"/>
                </a:lnTo>
                <a:lnTo>
                  <a:pt x="394017" y="342535"/>
                </a:lnTo>
                <a:lnTo>
                  <a:pt x="381635" y="354598"/>
                </a:lnTo>
                <a:lnTo>
                  <a:pt x="369570" y="366661"/>
                </a:lnTo>
                <a:lnTo>
                  <a:pt x="358140" y="379042"/>
                </a:lnTo>
                <a:lnTo>
                  <a:pt x="346393" y="391423"/>
                </a:lnTo>
                <a:lnTo>
                  <a:pt x="335280" y="404121"/>
                </a:lnTo>
                <a:lnTo>
                  <a:pt x="324485" y="417137"/>
                </a:lnTo>
                <a:lnTo>
                  <a:pt x="314007" y="430787"/>
                </a:lnTo>
                <a:lnTo>
                  <a:pt x="304165" y="444121"/>
                </a:lnTo>
                <a:lnTo>
                  <a:pt x="294323" y="457771"/>
                </a:lnTo>
                <a:lnTo>
                  <a:pt x="284797" y="471422"/>
                </a:lnTo>
                <a:lnTo>
                  <a:pt x="275590" y="485707"/>
                </a:lnTo>
                <a:lnTo>
                  <a:pt x="266700" y="499993"/>
                </a:lnTo>
                <a:lnTo>
                  <a:pt x="258127" y="514278"/>
                </a:lnTo>
                <a:lnTo>
                  <a:pt x="250190" y="528881"/>
                </a:lnTo>
                <a:lnTo>
                  <a:pt x="242570" y="543167"/>
                </a:lnTo>
                <a:lnTo>
                  <a:pt x="234950" y="558087"/>
                </a:lnTo>
                <a:lnTo>
                  <a:pt x="227965" y="572690"/>
                </a:lnTo>
                <a:lnTo>
                  <a:pt x="221297" y="588245"/>
                </a:lnTo>
                <a:lnTo>
                  <a:pt x="214947" y="603166"/>
                </a:lnTo>
                <a:lnTo>
                  <a:pt x="208915" y="618404"/>
                </a:lnTo>
                <a:lnTo>
                  <a:pt x="203517" y="633642"/>
                </a:lnTo>
                <a:lnTo>
                  <a:pt x="198120" y="648879"/>
                </a:lnTo>
                <a:lnTo>
                  <a:pt x="193357" y="664435"/>
                </a:lnTo>
                <a:lnTo>
                  <a:pt x="188595" y="679673"/>
                </a:lnTo>
                <a:lnTo>
                  <a:pt x="184150" y="694911"/>
                </a:lnTo>
                <a:lnTo>
                  <a:pt x="180657" y="710466"/>
                </a:lnTo>
                <a:lnTo>
                  <a:pt x="176847" y="725704"/>
                </a:lnTo>
                <a:lnTo>
                  <a:pt x="173355" y="741259"/>
                </a:lnTo>
                <a:lnTo>
                  <a:pt x="170180" y="756497"/>
                </a:lnTo>
                <a:lnTo>
                  <a:pt x="167640" y="771735"/>
                </a:lnTo>
                <a:lnTo>
                  <a:pt x="165100" y="786973"/>
                </a:lnTo>
                <a:lnTo>
                  <a:pt x="163195" y="802528"/>
                </a:lnTo>
                <a:lnTo>
                  <a:pt x="161290" y="817766"/>
                </a:lnTo>
                <a:lnTo>
                  <a:pt x="159703" y="832686"/>
                </a:lnTo>
                <a:lnTo>
                  <a:pt x="158433" y="847924"/>
                </a:lnTo>
                <a:lnTo>
                  <a:pt x="157163" y="862845"/>
                </a:lnTo>
                <a:lnTo>
                  <a:pt x="156527" y="877765"/>
                </a:lnTo>
                <a:lnTo>
                  <a:pt x="155893" y="892686"/>
                </a:lnTo>
                <a:lnTo>
                  <a:pt x="155257" y="907606"/>
                </a:lnTo>
                <a:lnTo>
                  <a:pt x="155257" y="922209"/>
                </a:lnTo>
                <a:lnTo>
                  <a:pt x="155257" y="951415"/>
                </a:lnTo>
                <a:lnTo>
                  <a:pt x="156527" y="979986"/>
                </a:lnTo>
                <a:lnTo>
                  <a:pt x="158750" y="1007922"/>
                </a:lnTo>
                <a:lnTo>
                  <a:pt x="161290" y="1035541"/>
                </a:lnTo>
                <a:lnTo>
                  <a:pt x="164147" y="1062524"/>
                </a:lnTo>
                <a:lnTo>
                  <a:pt x="168593" y="1088873"/>
                </a:lnTo>
                <a:lnTo>
                  <a:pt x="173355" y="1114270"/>
                </a:lnTo>
                <a:lnTo>
                  <a:pt x="178435" y="1139349"/>
                </a:lnTo>
                <a:lnTo>
                  <a:pt x="183833" y="1163793"/>
                </a:lnTo>
                <a:lnTo>
                  <a:pt x="189547" y="1187602"/>
                </a:lnTo>
                <a:lnTo>
                  <a:pt x="195580" y="1210459"/>
                </a:lnTo>
                <a:lnTo>
                  <a:pt x="201613" y="1232363"/>
                </a:lnTo>
                <a:lnTo>
                  <a:pt x="208280" y="1253950"/>
                </a:lnTo>
                <a:lnTo>
                  <a:pt x="214313" y="1274585"/>
                </a:lnTo>
                <a:lnTo>
                  <a:pt x="220980" y="1294585"/>
                </a:lnTo>
                <a:lnTo>
                  <a:pt x="227647" y="1313632"/>
                </a:lnTo>
                <a:lnTo>
                  <a:pt x="234633" y="1332044"/>
                </a:lnTo>
                <a:lnTo>
                  <a:pt x="247333" y="1366330"/>
                </a:lnTo>
                <a:lnTo>
                  <a:pt x="259715" y="1397758"/>
                </a:lnTo>
                <a:lnTo>
                  <a:pt x="265430" y="1412043"/>
                </a:lnTo>
                <a:lnTo>
                  <a:pt x="271145" y="1425376"/>
                </a:lnTo>
                <a:lnTo>
                  <a:pt x="277177" y="1437757"/>
                </a:lnTo>
                <a:lnTo>
                  <a:pt x="282575" y="1449503"/>
                </a:lnTo>
                <a:lnTo>
                  <a:pt x="301307" y="1486963"/>
                </a:lnTo>
                <a:lnTo>
                  <a:pt x="316865" y="1518391"/>
                </a:lnTo>
                <a:lnTo>
                  <a:pt x="317183" y="1518708"/>
                </a:lnTo>
                <a:lnTo>
                  <a:pt x="319405" y="1523470"/>
                </a:lnTo>
                <a:lnTo>
                  <a:pt x="321310" y="1528549"/>
                </a:lnTo>
                <a:lnTo>
                  <a:pt x="322897" y="1533311"/>
                </a:lnTo>
                <a:lnTo>
                  <a:pt x="324167" y="1538073"/>
                </a:lnTo>
                <a:lnTo>
                  <a:pt x="325755" y="1543152"/>
                </a:lnTo>
                <a:lnTo>
                  <a:pt x="326390" y="1547914"/>
                </a:lnTo>
                <a:lnTo>
                  <a:pt x="327025" y="1552993"/>
                </a:lnTo>
                <a:lnTo>
                  <a:pt x="327343" y="1557755"/>
                </a:lnTo>
                <a:lnTo>
                  <a:pt x="327660" y="1562835"/>
                </a:lnTo>
                <a:lnTo>
                  <a:pt x="327343" y="1567596"/>
                </a:lnTo>
                <a:lnTo>
                  <a:pt x="327343" y="1572676"/>
                </a:lnTo>
                <a:lnTo>
                  <a:pt x="326707" y="1577438"/>
                </a:lnTo>
                <a:lnTo>
                  <a:pt x="326073" y="1582199"/>
                </a:lnTo>
                <a:lnTo>
                  <a:pt x="324803" y="1586961"/>
                </a:lnTo>
                <a:lnTo>
                  <a:pt x="323850" y="1591723"/>
                </a:lnTo>
                <a:lnTo>
                  <a:pt x="322263" y="1596485"/>
                </a:lnTo>
                <a:lnTo>
                  <a:pt x="320993" y="1600612"/>
                </a:lnTo>
                <a:lnTo>
                  <a:pt x="318770" y="1605374"/>
                </a:lnTo>
                <a:lnTo>
                  <a:pt x="316865" y="1609818"/>
                </a:lnTo>
                <a:lnTo>
                  <a:pt x="314325" y="1614262"/>
                </a:lnTo>
                <a:lnTo>
                  <a:pt x="311785" y="1618389"/>
                </a:lnTo>
                <a:lnTo>
                  <a:pt x="309245" y="1622199"/>
                </a:lnTo>
                <a:lnTo>
                  <a:pt x="306387" y="1626326"/>
                </a:lnTo>
                <a:lnTo>
                  <a:pt x="302895" y="1630135"/>
                </a:lnTo>
                <a:lnTo>
                  <a:pt x="299720" y="1633945"/>
                </a:lnTo>
                <a:lnTo>
                  <a:pt x="296545" y="1637119"/>
                </a:lnTo>
                <a:lnTo>
                  <a:pt x="292735" y="1640611"/>
                </a:lnTo>
                <a:lnTo>
                  <a:pt x="288925" y="1643786"/>
                </a:lnTo>
                <a:lnTo>
                  <a:pt x="284797" y="1646643"/>
                </a:lnTo>
                <a:lnTo>
                  <a:pt x="280353" y="1649500"/>
                </a:lnTo>
                <a:lnTo>
                  <a:pt x="275907" y="1652040"/>
                </a:lnTo>
                <a:lnTo>
                  <a:pt x="271145" y="1654579"/>
                </a:lnTo>
                <a:lnTo>
                  <a:pt x="266700" y="1656801"/>
                </a:lnTo>
                <a:lnTo>
                  <a:pt x="261937" y="1658706"/>
                </a:lnTo>
                <a:lnTo>
                  <a:pt x="257175" y="1660611"/>
                </a:lnTo>
                <a:lnTo>
                  <a:pt x="252095" y="1661881"/>
                </a:lnTo>
                <a:lnTo>
                  <a:pt x="247333" y="1663151"/>
                </a:lnTo>
                <a:lnTo>
                  <a:pt x="242253" y="1664103"/>
                </a:lnTo>
                <a:lnTo>
                  <a:pt x="237490" y="1664420"/>
                </a:lnTo>
                <a:lnTo>
                  <a:pt x="232410" y="1665373"/>
                </a:lnTo>
                <a:lnTo>
                  <a:pt x="227647" y="1665373"/>
                </a:lnTo>
                <a:lnTo>
                  <a:pt x="222567" y="1665373"/>
                </a:lnTo>
                <a:lnTo>
                  <a:pt x="217805" y="1664738"/>
                </a:lnTo>
                <a:lnTo>
                  <a:pt x="213043" y="1664420"/>
                </a:lnTo>
                <a:lnTo>
                  <a:pt x="207963" y="1663786"/>
                </a:lnTo>
                <a:lnTo>
                  <a:pt x="203200" y="1662833"/>
                </a:lnTo>
                <a:lnTo>
                  <a:pt x="198437" y="1661563"/>
                </a:lnTo>
                <a:lnTo>
                  <a:pt x="193993" y="1660294"/>
                </a:lnTo>
                <a:lnTo>
                  <a:pt x="189230" y="1658389"/>
                </a:lnTo>
                <a:lnTo>
                  <a:pt x="184785" y="1656484"/>
                </a:lnTo>
                <a:lnTo>
                  <a:pt x="180657" y="1654262"/>
                </a:lnTo>
                <a:lnTo>
                  <a:pt x="176213" y="1652040"/>
                </a:lnTo>
                <a:lnTo>
                  <a:pt x="171767" y="1649500"/>
                </a:lnTo>
                <a:lnTo>
                  <a:pt x="167640" y="1646643"/>
                </a:lnTo>
                <a:lnTo>
                  <a:pt x="163830" y="1643786"/>
                </a:lnTo>
                <a:lnTo>
                  <a:pt x="160020" y="1640929"/>
                </a:lnTo>
                <a:lnTo>
                  <a:pt x="156527" y="1637437"/>
                </a:lnTo>
                <a:lnTo>
                  <a:pt x="152717" y="1633945"/>
                </a:lnTo>
                <a:lnTo>
                  <a:pt x="149543" y="1630135"/>
                </a:lnTo>
                <a:lnTo>
                  <a:pt x="146367" y="1626326"/>
                </a:lnTo>
                <a:lnTo>
                  <a:pt x="143510" y="1622199"/>
                </a:lnTo>
                <a:lnTo>
                  <a:pt x="140335" y="1617754"/>
                </a:lnTo>
                <a:lnTo>
                  <a:pt x="137795" y="1613628"/>
                </a:lnTo>
                <a:lnTo>
                  <a:pt x="135255" y="1609183"/>
                </a:lnTo>
                <a:lnTo>
                  <a:pt x="131763" y="1601247"/>
                </a:lnTo>
                <a:lnTo>
                  <a:pt x="128270" y="1592041"/>
                </a:lnTo>
                <a:lnTo>
                  <a:pt x="118427" y="1565057"/>
                </a:lnTo>
                <a:lnTo>
                  <a:pt x="111760" y="1545057"/>
                </a:lnTo>
                <a:lnTo>
                  <a:pt x="103505" y="1521248"/>
                </a:lnTo>
                <a:lnTo>
                  <a:pt x="94615" y="1493312"/>
                </a:lnTo>
                <a:lnTo>
                  <a:pt x="84455" y="1461566"/>
                </a:lnTo>
                <a:lnTo>
                  <a:pt x="73025" y="1426329"/>
                </a:lnTo>
                <a:lnTo>
                  <a:pt x="67627" y="1407281"/>
                </a:lnTo>
                <a:lnTo>
                  <a:pt x="61595" y="1387282"/>
                </a:lnTo>
                <a:lnTo>
                  <a:pt x="55880" y="1366330"/>
                </a:lnTo>
                <a:lnTo>
                  <a:pt x="50165" y="1344743"/>
                </a:lnTo>
                <a:lnTo>
                  <a:pt x="44450" y="1321886"/>
                </a:lnTo>
                <a:lnTo>
                  <a:pt x="39053" y="1298394"/>
                </a:lnTo>
                <a:lnTo>
                  <a:pt x="33655" y="1273950"/>
                </a:lnTo>
                <a:lnTo>
                  <a:pt x="28575" y="1248236"/>
                </a:lnTo>
                <a:lnTo>
                  <a:pt x="23813" y="1222522"/>
                </a:lnTo>
                <a:lnTo>
                  <a:pt x="19367" y="1195538"/>
                </a:lnTo>
                <a:lnTo>
                  <a:pt x="14923" y="1167602"/>
                </a:lnTo>
                <a:lnTo>
                  <a:pt x="11430" y="1139031"/>
                </a:lnTo>
                <a:lnTo>
                  <a:pt x="7620" y="1109825"/>
                </a:lnTo>
                <a:lnTo>
                  <a:pt x="4763" y="1079667"/>
                </a:lnTo>
                <a:lnTo>
                  <a:pt x="2540" y="1049191"/>
                </a:lnTo>
                <a:lnTo>
                  <a:pt x="1270" y="1017763"/>
                </a:lnTo>
                <a:lnTo>
                  <a:pt x="0" y="985700"/>
                </a:lnTo>
                <a:lnTo>
                  <a:pt x="0" y="953002"/>
                </a:lnTo>
                <a:lnTo>
                  <a:pt x="0" y="936177"/>
                </a:lnTo>
                <a:lnTo>
                  <a:pt x="635" y="919352"/>
                </a:lnTo>
                <a:lnTo>
                  <a:pt x="1270" y="902527"/>
                </a:lnTo>
                <a:lnTo>
                  <a:pt x="2223" y="885384"/>
                </a:lnTo>
                <a:lnTo>
                  <a:pt x="3493" y="868241"/>
                </a:lnTo>
                <a:lnTo>
                  <a:pt x="4763" y="850781"/>
                </a:lnTo>
                <a:lnTo>
                  <a:pt x="6350" y="833639"/>
                </a:lnTo>
                <a:lnTo>
                  <a:pt x="8573" y="816179"/>
                </a:lnTo>
                <a:lnTo>
                  <a:pt x="10795" y="798401"/>
                </a:lnTo>
                <a:lnTo>
                  <a:pt x="13335" y="780941"/>
                </a:lnTo>
                <a:lnTo>
                  <a:pt x="16193" y="763164"/>
                </a:lnTo>
                <a:lnTo>
                  <a:pt x="19050" y="745069"/>
                </a:lnTo>
                <a:lnTo>
                  <a:pt x="22860" y="727291"/>
                </a:lnTo>
                <a:lnTo>
                  <a:pt x="26353" y="709514"/>
                </a:lnTo>
                <a:lnTo>
                  <a:pt x="30480" y="691736"/>
                </a:lnTo>
                <a:lnTo>
                  <a:pt x="35243" y="673324"/>
                </a:lnTo>
                <a:lnTo>
                  <a:pt x="40005" y="655546"/>
                </a:lnTo>
                <a:lnTo>
                  <a:pt x="45085" y="637451"/>
                </a:lnTo>
                <a:lnTo>
                  <a:pt x="50800" y="619356"/>
                </a:lnTo>
                <a:lnTo>
                  <a:pt x="56515" y="601261"/>
                </a:lnTo>
                <a:lnTo>
                  <a:pt x="62865" y="583166"/>
                </a:lnTo>
                <a:lnTo>
                  <a:pt x="69850" y="565071"/>
                </a:lnTo>
                <a:lnTo>
                  <a:pt x="76517" y="546976"/>
                </a:lnTo>
                <a:lnTo>
                  <a:pt x="84455" y="529199"/>
                </a:lnTo>
                <a:lnTo>
                  <a:pt x="92393" y="511104"/>
                </a:lnTo>
                <a:lnTo>
                  <a:pt x="100647" y="493326"/>
                </a:lnTo>
                <a:lnTo>
                  <a:pt x="109220" y="475866"/>
                </a:lnTo>
                <a:lnTo>
                  <a:pt x="118110" y="458089"/>
                </a:lnTo>
                <a:lnTo>
                  <a:pt x="127635" y="440629"/>
                </a:lnTo>
                <a:lnTo>
                  <a:pt x="137477" y="423486"/>
                </a:lnTo>
                <a:lnTo>
                  <a:pt x="147955" y="406343"/>
                </a:lnTo>
                <a:lnTo>
                  <a:pt x="158750" y="389201"/>
                </a:lnTo>
                <a:lnTo>
                  <a:pt x="169545" y="372376"/>
                </a:lnTo>
                <a:lnTo>
                  <a:pt x="181293" y="355550"/>
                </a:lnTo>
                <a:lnTo>
                  <a:pt x="193040" y="339360"/>
                </a:lnTo>
                <a:lnTo>
                  <a:pt x="205423" y="322852"/>
                </a:lnTo>
                <a:lnTo>
                  <a:pt x="218123" y="306662"/>
                </a:lnTo>
                <a:lnTo>
                  <a:pt x="231140" y="291107"/>
                </a:lnTo>
                <a:lnTo>
                  <a:pt x="245110" y="275869"/>
                </a:lnTo>
                <a:lnTo>
                  <a:pt x="258763" y="260631"/>
                </a:lnTo>
                <a:lnTo>
                  <a:pt x="273050" y="245711"/>
                </a:lnTo>
                <a:lnTo>
                  <a:pt x="287973" y="231108"/>
                </a:lnTo>
                <a:lnTo>
                  <a:pt x="302895" y="216822"/>
                </a:lnTo>
                <a:lnTo>
                  <a:pt x="318453" y="202854"/>
                </a:lnTo>
                <a:lnTo>
                  <a:pt x="334327" y="189521"/>
                </a:lnTo>
                <a:lnTo>
                  <a:pt x="350520" y="175870"/>
                </a:lnTo>
                <a:lnTo>
                  <a:pt x="366713" y="162855"/>
                </a:lnTo>
                <a:lnTo>
                  <a:pt x="383540" y="150474"/>
                </a:lnTo>
                <a:lnTo>
                  <a:pt x="400685" y="138093"/>
                </a:lnTo>
                <a:lnTo>
                  <a:pt x="418147" y="126347"/>
                </a:lnTo>
                <a:lnTo>
                  <a:pt x="435927" y="115236"/>
                </a:lnTo>
                <a:lnTo>
                  <a:pt x="454025" y="103808"/>
                </a:lnTo>
                <a:lnTo>
                  <a:pt x="472440" y="93332"/>
                </a:lnTo>
                <a:lnTo>
                  <a:pt x="491173" y="83491"/>
                </a:lnTo>
                <a:lnTo>
                  <a:pt x="509905" y="73650"/>
                </a:lnTo>
                <a:lnTo>
                  <a:pt x="529273" y="64444"/>
                </a:lnTo>
                <a:lnTo>
                  <a:pt x="548957" y="55872"/>
                </a:lnTo>
                <a:lnTo>
                  <a:pt x="568960" y="47618"/>
                </a:lnTo>
                <a:lnTo>
                  <a:pt x="588963" y="39999"/>
                </a:lnTo>
                <a:lnTo>
                  <a:pt x="609600" y="33015"/>
                </a:lnTo>
                <a:lnTo>
                  <a:pt x="629920" y="26666"/>
                </a:lnTo>
                <a:lnTo>
                  <a:pt x="651193" y="21270"/>
                </a:lnTo>
                <a:lnTo>
                  <a:pt x="671830" y="16190"/>
                </a:lnTo>
                <a:lnTo>
                  <a:pt x="693420" y="11428"/>
                </a:lnTo>
                <a:lnTo>
                  <a:pt x="714375" y="7619"/>
                </a:lnTo>
                <a:lnTo>
                  <a:pt x="736283" y="4762"/>
                </a:lnTo>
                <a:lnTo>
                  <a:pt x="758190" y="2540"/>
                </a:lnTo>
                <a:lnTo>
                  <a:pt x="780415" y="635"/>
                </a:lnTo>
                <a:lnTo>
                  <a:pt x="802640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1" name="KSO_Shape"/>
          <p:cNvSpPr>
            <a:spLocks noChangeArrowheads="1"/>
          </p:cNvSpPr>
          <p:nvPr/>
        </p:nvSpPr>
        <p:spPr bwMode="auto">
          <a:xfrm rot="3512795">
            <a:off x="6320631" y="4917282"/>
            <a:ext cx="276225" cy="271462"/>
          </a:xfrm>
          <a:custGeom>
            <a:avLst/>
            <a:gdLst>
              <a:gd name="T0" fmla="*/ 241334155 w 99"/>
              <a:gd name="T1" fmla="*/ 7833218 h 97"/>
              <a:gd name="T2" fmla="*/ 389248458 w 99"/>
              <a:gd name="T3" fmla="*/ 164472389 h 97"/>
              <a:gd name="T4" fmla="*/ 389248458 w 99"/>
              <a:gd name="T5" fmla="*/ 180136026 h 97"/>
              <a:gd name="T6" fmla="*/ 342538531 w 99"/>
              <a:gd name="T7" fmla="*/ 289784286 h 97"/>
              <a:gd name="T8" fmla="*/ 288044082 w 99"/>
              <a:gd name="T9" fmla="*/ 234960156 h 97"/>
              <a:gd name="T10" fmla="*/ 264687723 w 99"/>
              <a:gd name="T11" fmla="*/ 156641970 h 97"/>
              <a:gd name="T12" fmla="*/ 186839706 w 99"/>
              <a:gd name="T13" fmla="*/ 125311897 h 97"/>
              <a:gd name="T14" fmla="*/ 132345257 w 99"/>
              <a:gd name="T15" fmla="*/ 70487767 h 97"/>
              <a:gd name="T16" fmla="*/ 241334155 w 99"/>
              <a:gd name="T17" fmla="*/ 7833218 h 97"/>
              <a:gd name="T18" fmla="*/ 179052393 w 99"/>
              <a:gd name="T19" fmla="*/ 164472389 h 97"/>
              <a:gd name="T20" fmla="*/ 186839706 w 99"/>
              <a:gd name="T21" fmla="*/ 234960156 h 97"/>
              <a:gd name="T22" fmla="*/ 256903201 w 99"/>
              <a:gd name="T23" fmla="*/ 242793374 h 97"/>
              <a:gd name="T24" fmla="*/ 249118678 w 99"/>
              <a:gd name="T25" fmla="*/ 172305607 h 97"/>
              <a:gd name="T26" fmla="*/ 179052393 w 99"/>
              <a:gd name="T27" fmla="*/ 164472389 h 97"/>
              <a:gd name="T28" fmla="*/ 15569045 w 99"/>
              <a:gd name="T29" fmla="*/ 274120648 h 97"/>
              <a:gd name="T30" fmla="*/ 0 w 99"/>
              <a:gd name="T31" fmla="*/ 313281141 h 97"/>
              <a:gd name="T32" fmla="*/ 373676622 w 99"/>
              <a:gd name="T33" fmla="*/ 689219629 h 97"/>
              <a:gd name="T34" fmla="*/ 692858795 w 99"/>
              <a:gd name="T35" fmla="*/ 368105271 h 97"/>
              <a:gd name="T36" fmla="*/ 326966695 w 99"/>
              <a:gd name="T37" fmla="*/ 0 h 97"/>
              <a:gd name="T38" fmla="*/ 288044082 w 99"/>
              <a:gd name="T39" fmla="*/ 7833218 h 97"/>
              <a:gd name="T40" fmla="*/ 412602026 w 99"/>
              <a:gd name="T41" fmla="*/ 140975534 h 97"/>
              <a:gd name="T42" fmla="*/ 420386548 w 99"/>
              <a:gd name="T43" fmla="*/ 148808752 h 97"/>
              <a:gd name="T44" fmla="*/ 420386548 w 99"/>
              <a:gd name="T45" fmla="*/ 156641970 h 97"/>
              <a:gd name="T46" fmla="*/ 420386548 w 99"/>
              <a:gd name="T47" fmla="*/ 187969244 h 97"/>
              <a:gd name="T48" fmla="*/ 342538531 w 99"/>
              <a:gd name="T49" fmla="*/ 344608415 h 97"/>
              <a:gd name="T50" fmla="*/ 194624229 w 99"/>
              <a:gd name="T51" fmla="*/ 415098981 h 97"/>
              <a:gd name="T52" fmla="*/ 163483348 w 99"/>
              <a:gd name="T53" fmla="*/ 415098981 h 97"/>
              <a:gd name="T54" fmla="*/ 155698825 w 99"/>
              <a:gd name="T55" fmla="*/ 415098981 h 97"/>
              <a:gd name="T56" fmla="*/ 147914302 w 99"/>
              <a:gd name="T57" fmla="*/ 407265763 h 97"/>
              <a:gd name="T58" fmla="*/ 15569045 w 99"/>
              <a:gd name="T59" fmla="*/ 274120648 h 97"/>
              <a:gd name="T60" fmla="*/ 93419853 w 99"/>
              <a:gd name="T61" fmla="*/ 109648259 h 97"/>
              <a:gd name="T62" fmla="*/ 23353568 w 99"/>
              <a:gd name="T63" fmla="*/ 219296519 h 97"/>
              <a:gd name="T64" fmla="*/ 179052393 w 99"/>
              <a:gd name="T65" fmla="*/ 375938488 h 97"/>
              <a:gd name="T66" fmla="*/ 186839706 w 99"/>
              <a:gd name="T67" fmla="*/ 375938488 h 97"/>
              <a:gd name="T68" fmla="*/ 303613127 w 99"/>
              <a:gd name="T69" fmla="*/ 328944778 h 97"/>
              <a:gd name="T70" fmla="*/ 249118678 w 99"/>
              <a:gd name="T71" fmla="*/ 274120648 h 97"/>
              <a:gd name="T72" fmla="*/ 171267870 w 99"/>
              <a:gd name="T73" fmla="*/ 242793374 h 97"/>
              <a:gd name="T74" fmla="*/ 140129780 w 99"/>
              <a:gd name="T75" fmla="*/ 164472389 h 97"/>
              <a:gd name="T76" fmla="*/ 93419853 w 99"/>
              <a:gd name="T77" fmla="*/ 109648259 h 9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9" h="97">
                <a:moveTo>
                  <a:pt x="31" y="1"/>
                </a:move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2"/>
                  <a:pt x="50" y="23"/>
                </a:cubicBezTo>
                <a:cubicBezTo>
                  <a:pt x="50" y="28"/>
                  <a:pt x="48" y="33"/>
                  <a:pt x="44" y="37"/>
                </a:cubicBezTo>
                <a:cubicBezTo>
                  <a:pt x="37" y="30"/>
                  <a:pt x="37" y="30"/>
                  <a:pt x="37" y="30"/>
                </a:cubicBezTo>
                <a:cubicBezTo>
                  <a:pt x="38" y="27"/>
                  <a:pt x="36" y="23"/>
                  <a:pt x="34" y="20"/>
                </a:cubicBezTo>
                <a:cubicBezTo>
                  <a:pt x="31" y="17"/>
                  <a:pt x="27" y="16"/>
                  <a:pt x="24" y="16"/>
                </a:cubicBezTo>
                <a:cubicBezTo>
                  <a:pt x="17" y="9"/>
                  <a:pt x="17" y="9"/>
                  <a:pt x="17" y="9"/>
                </a:cubicBezTo>
                <a:cubicBezTo>
                  <a:pt x="21" y="6"/>
                  <a:pt x="25" y="3"/>
                  <a:pt x="31" y="1"/>
                </a:cubicBezTo>
                <a:close/>
                <a:moveTo>
                  <a:pt x="23" y="21"/>
                </a:moveTo>
                <a:cubicBezTo>
                  <a:pt x="21" y="23"/>
                  <a:pt x="21" y="27"/>
                  <a:pt x="24" y="30"/>
                </a:cubicBezTo>
                <a:cubicBezTo>
                  <a:pt x="27" y="32"/>
                  <a:pt x="31" y="33"/>
                  <a:pt x="33" y="31"/>
                </a:cubicBezTo>
                <a:cubicBezTo>
                  <a:pt x="35" y="29"/>
                  <a:pt x="34" y="25"/>
                  <a:pt x="32" y="22"/>
                </a:cubicBezTo>
                <a:cubicBezTo>
                  <a:pt x="29" y="19"/>
                  <a:pt x="25" y="18"/>
                  <a:pt x="23" y="21"/>
                </a:cubicBezTo>
                <a:close/>
                <a:moveTo>
                  <a:pt x="2" y="35"/>
                </a:moveTo>
                <a:cubicBezTo>
                  <a:pt x="1" y="36"/>
                  <a:pt x="1" y="38"/>
                  <a:pt x="0" y="40"/>
                </a:cubicBezTo>
                <a:cubicBezTo>
                  <a:pt x="48" y="88"/>
                  <a:pt x="48" y="88"/>
                  <a:pt x="48" y="88"/>
                </a:cubicBezTo>
                <a:cubicBezTo>
                  <a:pt x="70" y="97"/>
                  <a:pt x="99" y="72"/>
                  <a:pt x="89" y="47"/>
                </a:cubicBezTo>
                <a:cubicBezTo>
                  <a:pt x="42" y="0"/>
                  <a:pt x="42" y="0"/>
                  <a:pt x="42" y="0"/>
                </a:cubicBezTo>
                <a:cubicBezTo>
                  <a:pt x="40" y="0"/>
                  <a:pt x="38" y="0"/>
                  <a:pt x="37" y="1"/>
                </a:cubicBezTo>
                <a:cubicBezTo>
                  <a:pt x="53" y="18"/>
                  <a:pt x="53" y="18"/>
                  <a:pt x="53" y="18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1"/>
                  <a:pt x="54" y="22"/>
                  <a:pt x="54" y="24"/>
                </a:cubicBezTo>
                <a:cubicBezTo>
                  <a:pt x="54" y="31"/>
                  <a:pt x="50" y="38"/>
                  <a:pt x="44" y="44"/>
                </a:cubicBezTo>
                <a:cubicBezTo>
                  <a:pt x="39" y="49"/>
                  <a:pt x="32" y="52"/>
                  <a:pt x="25" y="53"/>
                </a:cubicBezTo>
                <a:cubicBezTo>
                  <a:pt x="24" y="53"/>
                  <a:pt x="22" y="53"/>
                  <a:pt x="21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2"/>
                  <a:pt x="19" y="52"/>
                  <a:pt x="19" y="52"/>
                </a:cubicBezTo>
                <a:cubicBezTo>
                  <a:pt x="2" y="35"/>
                  <a:pt x="2" y="35"/>
                  <a:pt x="2" y="35"/>
                </a:cubicBezTo>
                <a:close/>
                <a:moveTo>
                  <a:pt x="12" y="14"/>
                </a:moveTo>
                <a:cubicBezTo>
                  <a:pt x="8" y="18"/>
                  <a:pt x="5" y="23"/>
                  <a:pt x="3" y="2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4" y="48"/>
                  <a:pt x="24" y="48"/>
                </a:cubicBezTo>
                <a:cubicBezTo>
                  <a:pt x="29" y="48"/>
                  <a:pt x="35" y="46"/>
                  <a:pt x="39" y="42"/>
                </a:cubicBezTo>
                <a:cubicBezTo>
                  <a:pt x="32" y="35"/>
                  <a:pt x="32" y="35"/>
                  <a:pt x="32" y="35"/>
                </a:cubicBezTo>
                <a:cubicBezTo>
                  <a:pt x="29" y="36"/>
                  <a:pt x="25" y="34"/>
                  <a:pt x="22" y="31"/>
                </a:cubicBezTo>
                <a:cubicBezTo>
                  <a:pt x="19" y="28"/>
                  <a:pt x="18" y="24"/>
                  <a:pt x="18" y="21"/>
                </a:cubicBezTo>
                <a:lnTo>
                  <a:pt x="12" y="1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2" name="KSO_Shape"/>
          <p:cNvSpPr>
            <a:spLocks noChangeArrowheads="1"/>
          </p:cNvSpPr>
          <p:nvPr/>
        </p:nvSpPr>
        <p:spPr bwMode="auto">
          <a:xfrm>
            <a:off x="6581775" y="2606675"/>
            <a:ext cx="638175" cy="331788"/>
          </a:xfrm>
          <a:custGeom>
            <a:avLst/>
            <a:gdLst>
              <a:gd name="T0" fmla="*/ 26210 w 7991396"/>
              <a:gd name="T1" fmla="*/ 0 h 4172540"/>
              <a:gd name="T2" fmla="*/ 34536 w 7991396"/>
              <a:gd name="T3" fmla="*/ 5160 h 4172540"/>
              <a:gd name="T4" fmla="*/ 38438 w 7991396"/>
              <a:gd name="T5" fmla="*/ 4287 h 4172540"/>
              <a:gd name="T6" fmla="*/ 47764 w 7991396"/>
              <a:gd name="T7" fmla="*/ 13533 h 4172540"/>
              <a:gd name="T8" fmla="*/ 47724 w 7991396"/>
              <a:gd name="T9" fmla="*/ 13935 h 4172540"/>
              <a:gd name="T10" fmla="*/ 50963 w 7991396"/>
              <a:gd name="T11" fmla="*/ 19896 h 4172540"/>
              <a:gd name="T12" fmla="*/ 47553 w 7991396"/>
              <a:gd name="T13" fmla="*/ 25967 h 4172540"/>
              <a:gd name="T14" fmla="*/ 46751 w 7991396"/>
              <a:gd name="T15" fmla="*/ 26383 h 4172540"/>
              <a:gd name="T16" fmla="*/ 6883 w 7991396"/>
              <a:gd name="T17" fmla="*/ 26383 h 4172540"/>
              <a:gd name="T18" fmla="*/ 6474 w 7991396"/>
              <a:gd name="T19" fmla="*/ 26362 h 4172540"/>
              <a:gd name="T20" fmla="*/ 0 w 7991396"/>
              <a:gd name="T21" fmla="*/ 19250 h 4172540"/>
              <a:gd name="T22" fmla="*/ 7211 w 7991396"/>
              <a:gd name="T23" fmla="*/ 12100 h 4172540"/>
              <a:gd name="T24" fmla="*/ 8589 w 7991396"/>
              <a:gd name="T25" fmla="*/ 12238 h 4172540"/>
              <a:gd name="T26" fmla="*/ 14422 w 7991396"/>
              <a:gd name="T27" fmla="*/ 9247 h 4172540"/>
              <a:gd name="T28" fmla="*/ 16923 w 7991396"/>
              <a:gd name="T29" fmla="*/ 9714 h 4172540"/>
              <a:gd name="T30" fmla="*/ 16884 w 7991396"/>
              <a:gd name="T31" fmla="*/ 9247 h 4172540"/>
              <a:gd name="T32" fmla="*/ 26210 w 7991396"/>
              <a:gd name="T33" fmla="*/ 0 h 41725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991396" h="4172540">
                <a:moveTo>
                  <a:pt x="4109878" y="0"/>
                </a:moveTo>
                <a:cubicBezTo>
                  <a:pt x="4684462" y="0"/>
                  <a:pt x="5181648" y="331374"/>
                  <a:pt x="5415487" y="816050"/>
                </a:cubicBezTo>
                <a:cubicBezTo>
                  <a:pt x="5600435" y="726143"/>
                  <a:pt x="5808299" y="677951"/>
                  <a:pt x="6027418" y="677951"/>
                </a:cubicBezTo>
                <a:cubicBezTo>
                  <a:pt x="6835073" y="677951"/>
                  <a:pt x="7489804" y="1332682"/>
                  <a:pt x="7489804" y="2140332"/>
                </a:cubicBezTo>
                <a:lnTo>
                  <a:pt x="7483396" y="2203898"/>
                </a:lnTo>
                <a:cubicBezTo>
                  <a:pt x="7789726" y="2405463"/>
                  <a:pt x="7991396" y="2752511"/>
                  <a:pt x="7991396" y="3146665"/>
                </a:cubicBezTo>
                <a:cubicBezTo>
                  <a:pt x="7991396" y="3552291"/>
                  <a:pt x="7777816" y="3908032"/>
                  <a:pt x="7456648" y="4106801"/>
                </a:cubicBezTo>
                <a:lnTo>
                  <a:pt x="7330940" y="4172540"/>
                </a:lnTo>
                <a:lnTo>
                  <a:pt x="1079370" y="4172540"/>
                </a:lnTo>
                <a:lnTo>
                  <a:pt x="1015130" y="4169296"/>
                </a:lnTo>
                <a:cubicBezTo>
                  <a:pt x="444946" y="4111392"/>
                  <a:pt x="0" y="3629859"/>
                  <a:pt x="0" y="3044397"/>
                </a:cubicBezTo>
                <a:cubicBezTo>
                  <a:pt x="0" y="2419908"/>
                  <a:pt x="506249" y="1913659"/>
                  <a:pt x="1130742" y="1913659"/>
                </a:cubicBezTo>
                <a:lnTo>
                  <a:pt x="1346871" y="1935445"/>
                </a:lnTo>
                <a:cubicBezTo>
                  <a:pt x="1548513" y="1648023"/>
                  <a:pt x="1883314" y="1462386"/>
                  <a:pt x="2261481" y="1462386"/>
                </a:cubicBezTo>
                <a:cubicBezTo>
                  <a:pt x="2399871" y="1462386"/>
                  <a:pt x="2532456" y="1487244"/>
                  <a:pt x="2653668" y="1536361"/>
                </a:cubicBezTo>
                <a:cubicBezTo>
                  <a:pt x="2648116" y="1512003"/>
                  <a:pt x="2647492" y="1487266"/>
                  <a:pt x="2647492" y="1462386"/>
                </a:cubicBezTo>
                <a:cubicBezTo>
                  <a:pt x="2647492" y="654731"/>
                  <a:pt x="3302223" y="0"/>
                  <a:pt x="4109878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3" name="KSO_Shape"/>
          <p:cNvSpPr>
            <a:spLocks noChangeArrowheads="1"/>
          </p:cNvSpPr>
          <p:nvPr/>
        </p:nvSpPr>
        <p:spPr bwMode="auto">
          <a:xfrm>
            <a:off x="4489450" y="1100138"/>
            <a:ext cx="358775" cy="358775"/>
          </a:xfrm>
          <a:custGeom>
            <a:avLst/>
            <a:gdLst>
              <a:gd name="T0" fmla="*/ 55097 w 900473"/>
              <a:gd name="T1" fmla="*/ 32233 h 900473"/>
              <a:gd name="T2" fmla="*/ 109974 w 900473"/>
              <a:gd name="T3" fmla="*/ 71749 h 900473"/>
              <a:gd name="T4" fmla="*/ 55097 w 900473"/>
              <a:gd name="T5" fmla="*/ 111265 h 900473"/>
              <a:gd name="T6" fmla="*/ 55097 w 900473"/>
              <a:gd name="T7" fmla="*/ 32233 h 900473"/>
              <a:gd name="T8" fmla="*/ 71473 w 900473"/>
              <a:gd name="T9" fmla="*/ 10129 h 900473"/>
              <a:gd name="T10" fmla="*/ 10129 w 900473"/>
              <a:gd name="T11" fmla="*/ 71473 h 900473"/>
              <a:gd name="T12" fmla="*/ 71473 w 900473"/>
              <a:gd name="T13" fmla="*/ 132817 h 900473"/>
              <a:gd name="T14" fmla="*/ 132817 w 900473"/>
              <a:gd name="T15" fmla="*/ 71473 h 900473"/>
              <a:gd name="T16" fmla="*/ 71473 w 900473"/>
              <a:gd name="T17" fmla="*/ 10129 h 900473"/>
              <a:gd name="T18" fmla="*/ 71473 w 900473"/>
              <a:gd name="T19" fmla="*/ 0 h 900473"/>
              <a:gd name="T20" fmla="*/ 142947 w 900473"/>
              <a:gd name="T21" fmla="*/ 71473 h 900473"/>
              <a:gd name="T22" fmla="*/ 71473 w 900473"/>
              <a:gd name="T23" fmla="*/ 142947 h 900473"/>
              <a:gd name="T24" fmla="*/ 0 w 900473"/>
              <a:gd name="T25" fmla="*/ 71473 h 900473"/>
              <a:gd name="T26" fmla="*/ 71473 w 900473"/>
              <a:gd name="T27" fmla="*/ 0 h 9004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900473" h="900473">
                <a:moveTo>
                  <a:pt x="347074" y="203047"/>
                </a:moveTo>
                <a:lnTo>
                  <a:pt x="692767" y="451973"/>
                </a:lnTo>
                <a:lnTo>
                  <a:pt x="347074" y="700898"/>
                </a:lnTo>
                <a:lnTo>
                  <a:pt x="347074" y="203047"/>
                </a:lnTo>
                <a:close/>
                <a:moveTo>
                  <a:pt x="450237" y="63807"/>
                </a:moveTo>
                <a:cubicBezTo>
                  <a:pt x="236817" y="63807"/>
                  <a:pt x="63807" y="236817"/>
                  <a:pt x="63807" y="450237"/>
                </a:cubicBezTo>
                <a:cubicBezTo>
                  <a:pt x="63807" y="663656"/>
                  <a:pt x="236817" y="836666"/>
                  <a:pt x="450237" y="836666"/>
                </a:cubicBezTo>
                <a:cubicBezTo>
                  <a:pt x="663656" y="836666"/>
                  <a:pt x="836666" y="663656"/>
                  <a:pt x="836666" y="450237"/>
                </a:cubicBezTo>
                <a:cubicBezTo>
                  <a:pt x="836666" y="236817"/>
                  <a:pt x="663656" y="63807"/>
                  <a:pt x="450237" y="63807"/>
                </a:cubicBezTo>
                <a:close/>
                <a:moveTo>
                  <a:pt x="450237" y="0"/>
                </a:moveTo>
                <a:cubicBezTo>
                  <a:pt x="698895" y="0"/>
                  <a:pt x="900473" y="201578"/>
                  <a:pt x="900473" y="450237"/>
                </a:cubicBezTo>
                <a:cubicBezTo>
                  <a:pt x="900473" y="698895"/>
                  <a:pt x="698895" y="900473"/>
                  <a:pt x="450237" y="900473"/>
                </a:cubicBezTo>
                <a:cubicBezTo>
                  <a:pt x="201578" y="900473"/>
                  <a:pt x="0" y="698895"/>
                  <a:pt x="0" y="450237"/>
                </a:cubicBezTo>
                <a:cubicBezTo>
                  <a:pt x="0" y="201578"/>
                  <a:pt x="201578" y="0"/>
                  <a:pt x="450237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4" name="KSO_Shape"/>
          <p:cNvSpPr>
            <a:spLocks noChangeArrowheads="1"/>
          </p:cNvSpPr>
          <p:nvPr/>
        </p:nvSpPr>
        <p:spPr bwMode="auto">
          <a:xfrm flipH="1">
            <a:off x="2544763" y="5499100"/>
            <a:ext cx="211137" cy="209550"/>
          </a:xfrm>
          <a:custGeom>
            <a:avLst/>
            <a:gdLst>
              <a:gd name="T0" fmla="*/ 36334 w 720080"/>
              <a:gd name="T1" fmla="*/ 14153 h 720080"/>
              <a:gd name="T2" fmla="*/ 33729 w 720080"/>
              <a:gd name="T3" fmla="*/ 15216 h 720080"/>
              <a:gd name="T4" fmla="*/ 33729 w 720080"/>
              <a:gd name="T5" fmla="*/ 20348 h 720080"/>
              <a:gd name="T6" fmla="*/ 40418 w 720080"/>
              <a:gd name="T7" fmla="*/ 26936 h 720080"/>
              <a:gd name="T8" fmla="*/ 13006 w 720080"/>
              <a:gd name="T9" fmla="*/ 26936 h 720080"/>
              <a:gd name="T10" fmla="*/ 9322 w 720080"/>
              <a:gd name="T11" fmla="*/ 30565 h 720080"/>
              <a:gd name="T12" fmla="*/ 13006 w 720080"/>
              <a:gd name="T13" fmla="*/ 34193 h 720080"/>
              <a:gd name="T14" fmla="*/ 40166 w 720080"/>
              <a:gd name="T15" fmla="*/ 34193 h 720080"/>
              <a:gd name="T16" fmla="*/ 33627 w 720080"/>
              <a:gd name="T17" fmla="*/ 40633 h 720080"/>
              <a:gd name="T18" fmla="*/ 33627 w 720080"/>
              <a:gd name="T19" fmla="*/ 45765 h 720080"/>
              <a:gd name="T20" fmla="*/ 38837 w 720080"/>
              <a:gd name="T21" fmla="*/ 45765 h 720080"/>
              <a:gd name="T22" fmla="*/ 51334 w 720080"/>
              <a:gd name="T23" fmla="*/ 33455 h 720080"/>
              <a:gd name="T24" fmla="*/ 51881 w 720080"/>
              <a:gd name="T25" fmla="*/ 32897 h 720080"/>
              <a:gd name="T26" fmla="*/ 52071 w 720080"/>
              <a:gd name="T27" fmla="*/ 32660 h 720080"/>
              <a:gd name="T28" fmla="*/ 52213 w 720080"/>
              <a:gd name="T29" fmla="*/ 32333 h 720080"/>
              <a:gd name="T30" fmla="*/ 52586 w 720080"/>
              <a:gd name="T31" fmla="*/ 30485 h 720080"/>
              <a:gd name="T32" fmla="*/ 52213 w 720080"/>
              <a:gd name="T33" fmla="*/ 28636 h 720080"/>
              <a:gd name="T34" fmla="*/ 51978 w 720080"/>
              <a:gd name="T35" fmla="*/ 28205 h 720080"/>
              <a:gd name="T36" fmla="*/ 51919 w 720080"/>
              <a:gd name="T37" fmla="*/ 28101 h 720080"/>
              <a:gd name="T38" fmla="*/ 51436 w 720080"/>
              <a:gd name="T39" fmla="*/ 27526 h 720080"/>
              <a:gd name="T40" fmla="*/ 38939 w 720080"/>
              <a:gd name="T41" fmla="*/ 15216 h 720080"/>
              <a:gd name="T42" fmla="*/ 36334 w 720080"/>
              <a:gd name="T43" fmla="*/ 14153 h 720080"/>
              <a:gd name="T44" fmla="*/ 30954 w 720080"/>
              <a:gd name="T45" fmla="*/ 0 h 720080"/>
              <a:gd name="T46" fmla="*/ 61908 w 720080"/>
              <a:gd name="T47" fmla="*/ 30491 h 720080"/>
              <a:gd name="T48" fmla="*/ 30954 w 720080"/>
              <a:gd name="T49" fmla="*/ 60981 h 720080"/>
              <a:gd name="T50" fmla="*/ 0 w 720080"/>
              <a:gd name="T51" fmla="*/ 30491 h 720080"/>
              <a:gd name="T52" fmla="*/ 30954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5" name="KSO_Shape"/>
          <p:cNvSpPr>
            <a:spLocks noChangeArrowheads="1"/>
          </p:cNvSpPr>
          <p:nvPr/>
        </p:nvSpPr>
        <p:spPr bwMode="auto">
          <a:xfrm>
            <a:off x="5210175" y="4602163"/>
            <a:ext cx="131763" cy="131762"/>
          </a:xfrm>
          <a:custGeom>
            <a:avLst/>
            <a:gdLst>
              <a:gd name="T0" fmla="*/ 14151 w 720080"/>
              <a:gd name="T1" fmla="*/ 5596 h 720080"/>
              <a:gd name="T2" fmla="*/ 13136 w 720080"/>
              <a:gd name="T3" fmla="*/ 6016 h 720080"/>
              <a:gd name="T4" fmla="*/ 13136 w 720080"/>
              <a:gd name="T5" fmla="*/ 8045 h 720080"/>
              <a:gd name="T6" fmla="*/ 15741 w 720080"/>
              <a:gd name="T7" fmla="*/ 10650 h 720080"/>
              <a:gd name="T8" fmla="*/ 5065 w 720080"/>
              <a:gd name="T9" fmla="*/ 10650 h 720080"/>
              <a:gd name="T10" fmla="*/ 3631 w 720080"/>
              <a:gd name="T11" fmla="*/ 12084 h 720080"/>
              <a:gd name="T12" fmla="*/ 5065 w 720080"/>
              <a:gd name="T13" fmla="*/ 13519 h 720080"/>
              <a:gd name="T14" fmla="*/ 15643 w 720080"/>
              <a:gd name="T15" fmla="*/ 13519 h 720080"/>
              <a:gd name="T16" fmla="*/ 13096 w 720080"/>
              <a:gd name="T17" fmla="*/ 16065 h 720080"/>
              <a:gd name="T18" fmla="*/ 13096 w 720080"/>
              <a:gd name="T19" fmla="*/ 18094 h 720080"/>
              <a:gd name="T20" fmla="*/ 15125 w 720080"/>
              <a:gd name="T21" fmla="*/ 18094 h 720080"/>
              <a:gd name="T22" fmla="*/ 19992 w 720080"/>
              <a:gd name="T23" fmla="*/ 13227 h 720080"/>
              <a:gd name="T24" fmla="*/ 20205 w 720080"/>
              <a:gd name="T25" fmla="*/ 13007 h 720080"/>
              <a:gd name="T26" fmla="*/ 20279 w 720080"/>
              <a:gd name="T27" fmla="*/ 12913 h 720080"/>
              <a:gd name="T28" fmla="*/ 20335 w 720080"/>
              <a:gd name="T29" fmla="*/ 12784 h 720080"/>
              <a:gd name="T30" fmla="*/ 20480 w 720080"/>
              <a:gd name="T31" fmla="*/ 12053 h 720080"/>
              <a:gd name="T32" fmla="*/ 20335 w 720080"/>
              <a:gd name="T33" fmla="*/ 11322 h 720080"/>
              <a:gd name="T34" fmla="*/ 20243 w 720080"/>
              <a:gd name="T35" fmla="*/ 11151 h 720080"/>
              <a:gd name="T36" fmla="*/ 20220 w 720080"/>
              <a:gd name="T37" fmla="*/ 11110 h 720080"/>
              <a:gd name="T38" fmla="*/ 20032 w 720080"/>
              <a:gd name="T39" fmla="*/ 10883 h 720080"/>
              <a:gd name="T40" fmla="*/ 15165 w 720080"/>
              <a:gd name="T41" fmla="*/ 6016 h 720080"/>
              <a:gd name="T42" fmla="*/ 14151 w 720080"/>
              <a:gd name="T43" fmla="*/ 5596 h 720080"/>
              <a:gd name="T44" fmla="*/ 12055 w 720080"/>
              <a:gd name="T45" fmla="*/ 0 h 720080"/>
              <a:gd name="T46" fmla="*/ 24110 w 720080"/>
              <a:gd name="T47" fmla="*/ 12055 h 720080"/>
              <a:gd name="T48" fmla="*/ 12055 w 720080"/>
              <a:gd name="T49" fmla="*/ 24110 h 720080"/>
              <a:gd name="T50" fmla="*/ 0 w 720080"/>
              <a:gd name="T51" fmla="*/ 12055 h 720080"/>
              <a:gd name="T52" fmla="*/ 12055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6" name="KSO_Shape"/>
          <p:cNvSpPr>
            <a:spLocks noChangeArrowheads="1"/>
          </p:cNvSpPr>
          <p:nvPr/>
        </p:nvSpPr>
        <p:spPr bwMode="auto">
          <a:xfrm>
            <a:off x="3346450" y="2324100"/>
            <a:ext cx="131763" cy="133350"/>
          </a:xfrm>
          <a:custGeom>
            <a:avLst/>
            <a:gdLst>
              <a:gd name="T0" fmla="*/ 14151 w 720080"/>
              <a:gd name="T1" fmla="*/ 5732 h 720080"/>
              <a:gd name="T2" fmla="*/ 13136 w 720080"/>
              <a:gd name="T3" fmla="*/ 6162 h 720080"/>
              <a:gd name="T4" fmla="*/ 13136 w 720080"/>
              <a:gd name="T5" fmla="*/ 8240 h 720080"/>
              <a:gd name="T6" fmla="*/ 15741 w 720080"/>
              <a:gd name="T7" fmla="*/ 10908 h 720080"/>
              <a:gd name="T8" fmla="*/ 5065 w 720080"/>
              <a:gd name="T9" fmla="*/ 10908 h 720080"/>
              <a:gd name="T10" fmla="*/ 3631 w 720080"/>
              <a:gd name="T11" fmla="*/ 12377 h 720080"/>
              <a:gd name="T12" fmla="*/ 5065 w 720080"/>
              <a:gd name="T13" fmla="*/ 13847 h 720080"/>
              <a:gd name="T14" fmla="*/ 15643 w 720080"/>
              <a:gd name="T15" fmla="*/ 13847 h 720080"/>
              <a:gd name="T16" fmla="*/ 13096 w 720080"/>
              <a:gd name="T17" fmla="*/ 16455 h 720080"/>
              <a:gd name="T18" fmla="*/ 13096 w 720080"/>
              <a:gd name="T19" fmla="*/ 18533 h 720080"/>
              <a:gd name="T20" fmla="*/ 15125 w 720080"/>
              <a:gd name="T21" fmla="*/ 18533 h 720080"/>
              <a:gd name="T22" fmla="*/ 19992 w 720080"/>
              <a:gd name="T23" fmla="*/ 13548 h 720080"/>
              <a:gd name="T24" fmla="*/ 20205 w 720080"/>
              <a:gd name="T25" fmla="*/ 13322 h 720080"/>
              <a:gd name="T26" fmla="*/ 20279 w 720080"/>
              <a:gd name="T27" fmla="*/ 13226 h 720080"/>
              <a:gd name="T28" fmla="*/ 20335 w 720080"/>
              <a:gd name="T29" fmla="*/ 13094 h 720080"/>
              <a:gd name="T30" fmla="*/ 20480 w 720080"/>
              <a:gd name="T31" fmla="*/ 12345 h 720080"/>
              <a:gd name="T32" fmla="*/ 20335 w 720080"/>
              <a:gd name="T33" fmla="*/ 11597 h 720080"/>
              <a:gd name="T34" fmla="*/ 20243 w 720080"/>
              <a:gd name="T35" fmla="*/ 11422 h 720080"/>
              <a:gd name="T36" fmla="*/ 20220 w 720080"/>
              <a:gd name="T37" fmla="*/ 11380 h 720080"/>
              <a:gd name="T38" fmla="*/ 20032 w 720080"/>
              <a:gd name="T39" fmla="*/ 11147 h 720080"/>
              <a:gd name="T40" fmla="*/ 15165 w 720080"/>
              <a:gd name="T41" fmla="*/ 6162 h 720080"/>
              <a:gd name="T42" fmla="*/ 14151 w 720080"/>
              <a:gd name="T43" fmla="*/ 5732 h 720080"/>
              <a:gd name="T44" fmla="*/ 12055 w 720080"/>
              <a:gd name="T45" fmla="*/ 0 h 720080"/>
              <a:gd name="T46" fmla="*/ 24110 w 720080"/>
              <a:gd name="T47" fmla="*/ 12347 h 720080"/>
              <a:gd name="T48" fmla="*/ 12055 w 720080"/>
              <a:gd name="T49" fmla="*/ 24695 h 720080"/>
              <a:gd name="T50" fmla="*/ 0 w 720080"/>
              <a:gd name="T51" fmla="*/ 12347 h 720080"/>
              <a:gd name="T52" fmla="*/ 12055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7" name="KSO_Shape"/>
          <p:cNvSpPr>
            <a:spLocks noChangeArrowheads="1"/>
          </p:cNvSpPr>
          <p:nvPr/>
        </p:nvSpPr>
        <p:spPr bwMode="auto">
          <a:xfrm>
            <a:off x="4000500" y="3101975"/>
            <a:ext cx="1104900" cy="650875"/>
          </a:xfrm>
          <a:custGeom>
            <a:avLst/>
            <a:gdLst>
              <a:gd name="T0" fmla="*/ 183607160 w 6649"/>
              <a:gd name="T1" fmla="*/ 29236579 h 3908"/>
              <a:gd name="T2" fmla="*/ 91789788 w 6649"/>
              <a:gd name="T3" fmla="*/ 0 h 3908"/>
              <a:gd name="T4" fmla="*/ 0 w 6649"/>
              <a:gd name="T5" fmla="*/ 29236579 h 3908"/>
              <a:gd name="T6" fmla="*/ 47109885 w 6649"/>
              <a:gd name="T7" fmla="*/ 44215531 h 3908"/>
              <a:gd name="T8" fmla="*/ 38604698 w 6649"/>
              <a:gd name="T9" fmla="*/ 89401878 h 3908"/>
              <a:gd name="T10" fmla="*/ 91789788 w 6649"/>
              <a:gd name="T11" fmla="*/ 108402832 h 3908"/>
              <a:gd name="T12" fmla="*/ 145002463 w 6649"/>
              <a:gd name="T13" fmla="*/ 89401878 h 3908"/>
              <a:gd name="T14" fmla="*/ 136497275 w 6649"/>
              <a:gd name="T15" fmla="*/ 44215531 h 3908"/>
              <a:gd name="T16" fmla="*/ 183607160 w 6649"/>
              <a:gd name="T17" fmla="*/ 29236579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8" name="矩形 85"/>
          <p:cNvSpPr>
            <a:spLocks noChangeArrowheads="1"/>
          </p:cNvSpPr>
          <p:nvPr/>
        </p:nvSpPr>
        <p:spPr bwMode="auto">
          <a:xfrm>
            <a:off x="8251825" y="1698625"/>
            <a:ext cx="322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在这里输入你的标题</a:t>
            </a:r>
            <a:endParaRPr lang="zh-CN" altLang="en-US" sz="20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929" name="直接连接符 87"/>
          <p:cNvCxnSpPr>
            <a:cxnSpLocks noChangeShapeType="1"/>
          </p:cNvCxnSpPr>
          <p:nvPr/>
        </p:nvCxnSpPr>
        <p:spPr bwMode="auto">
          <a:xfrm>
            <a:off x="8416925" y="1641475"/>
            <a:ext cx="2894013" cy="0"/>
          </a:xfrm>
          <a:prstGeom prst="line">
            <a:avLst/>
          </a:prstGeom>
          <a:noFill/>
          <a:ln w="12700">
            <a:solidFill>
              <a:srgbClr val="D9D9D9">
                <a:alpha val="38823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0" name="直接连接符 88"/>
          <p:cNvCxnSpPr>
            <a:cxnSpLocks noChangeShapeType="1"/>
          </p:cNvCxnSpPr>
          <p:nvPr/>
        </p:nvCxnSpPr>
        <p:spPr bwMode="auto">
          <a:xfrm>
            <a:off x="8451850" y="2393950"/>
            <a:ext cx="2894013" cy="0"/>
          </a:xfrm>
          <a:prstGeom prst="line">
            <a:avLst/>
          </a:prstGeom>
          <a:noFill/>
          <a:ln w="12700">
            <a:solidFill>
              <a:srgbClr val="D9D9D9">
                <a:alpha val="38823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31" name="矩形 89"/>
          <p:cNvSpPr>
            <a:spLocks noChangeArrowheads="1"/>
          </p:cNvSpPr>
          <p:nvPr/>
        </p:nvSpPr>
        <p:spPr bwMode="auto">
          <a:xfrm>
            <a:off x="8807450" y="2058988"/>
            <a:ext cx="22891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5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在这里输入小部分的文字。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7932" name="矩形 90"/>
          <p:cNvSpPr>
            <a:spLocks noChangeArrowheads="1"/>
          </p:cNvSpPr>
          <p:nvPr/>
        </p:nvSpPr>
        <p:spPr bwMode="auto">
          <a:xfrm>
            <a:off x="8372475" y="2873375"/>
            <a:ext cx="3163888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zh-CN" altLang="en-US" sz="14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在这里输入对左边图片的分析，尽可能详细的阐述清楚。由于段落间的间距已固定好，请不要更改，字间距也已设定好，可根据你的文案内容做适当的调整。</a:t>
            </a:r>
            <a:endParaRPr lang="en-US" altLang="zh-CN" sz="14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4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在这里输入对左边图片的分析，尽可能详细的阐述清楚。</a:t>
            </a:r>
            <a:endParaRPr lang="en-US" altLang="zh-CN" sz="14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分析方法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915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8925" name="椭圆 4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891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3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3891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2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2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2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24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本框 1"/>
          <p:cNvSpPr txBox="1">
            <a:spLocks noChangeArrowheads="1"/>
          </p:cNvSpPr>
          <p:nvPr/>
        </p:nvSpPr>
        <p:spPr bwMode="auto">
          <a:xfrm>
            <a:off x="685800" y="676275"/>
            <a:ext cx="5692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在这里输入分析方法名称</a:t>
            </a:r>
            <a:endParaRPr lang="zh-CN" altLang="en-US" sz="32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39" name="直接连接符 2"/>
          <p:cNvCxnSpPr>
            <a:cxnSpLocks noChangeShapeType="1"/>
          </p:cNvCxnSpPr>
          <p:nvPr/>
        </p:nvCxnSpPr>
        <p:spPr bwMode="auto">
          <a:xfrm>
            <a:off x="795338" y="1343025"/>
            <a:ext cx="6605587" cy="0"/>
          </a:xfrm>
          <a:prstGeom prst="line">
            <a:avLst/>
          </a:prstGeom>
          <a:noFill/>
          <a:ln w="63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0" name="文本框 3"/>
          <p:cNvSpPr txBox="1">
            <a:spLocks noChangeArrowheads="1"/>
          </p:cNvSpPr>
          <p:nvPr/>
        </p:nvSpPr>
        <p:spPr bwMode="auto">
          <a:xfrm>
            <a:off x="682625" y="1449388"/>
            <a:ext cx="6889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在这里输入对下面五个图表的总的内容说明，并按照一定的顺序表明五者之间的逻辑关系。整个页面的颜色可以替换，但请保留同颜色的依旧是同颜色</a:t>
            </a:r>
            <a:endParaRPr lang="zh-CN" altLang="en-US" sz="14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41" name="直接箭头连接符 4"/>
          <p:cNvCxnSpPr>
            <a:cxnSpLocks noChangeShapeType="1"/>
          </p:cNvCxnSpPr>
          <p:nvPr/>
        </p:nvCxnSpPr>
        <p:spPr bwMode="auto">
          <a:xfrm>
            <a:off x="766763" y="3584575"/>
            <a:ext cx="10333037" cy="0"/>
          </a:xfrm>
          <a:prstGeom prst="straightConnector1">
            <a:avLst/>
          </a:prstGeom>
          <a:noFill/>
          <a:ln w="6350">
            <a:solidFill>
              <a:srgbClr val="F2F2F2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椭圆 5"/>
          <p:cNvSpPr>
            <a:spLocks noChangeArrowheads="1"/>
          </p:cNvSpPr>
          <p:nvPr/>
        </p:nvSpPr>
        <p:spPr bwMode="auto">
          <a:xfrm>
            <a:off x="1951038" y="3535363"/>
            <a:ext cx="122237" cy="122237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943" name="椭圆 6"/>
          <p:cNvSpPr>
            <a:spLocks noChangeArrowheads="1"/>
          </p:cNvSpPr>
          <p:nvPr/>
        </p:nvSpPr>
        <p:spPr bwMode="auto">
          <a:xfrm>
            <a:off x="3549650" y="3535363"/>
            <a:ext cx="122238" cy="122237"/>
          </a:xfrm>
          <a:prstGeom prst="ellipse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944" name="椭圆 7"/>
          <p:cNvSpPr>
            <a:spLocks noChangeArrowheads="1"/>
          </p:cNvSpPr>
          <p:nvPr/>
        </p:nvSpPr>
        <p:spPr bwMode="auto">
          <a:xfrm>
            <a:off x="5148263" y="3535363"/>
            <a:ext cx="122237" cy="122237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945" name="椭圆 8"/>
          <p:cNvSpPr>
            <a:spLocks noChangeArrowheads="1"/>
          </p:cNvSpPr>
          <p:nvPr/>
        </p:nvSpPr>
        <p:spPr bwMode="auto">
          <a:xfrm>
            <a:off x="6746875" y="3535363"/>
            <a:ext cx="122238" cy="122237"/>
          </a:xfrm>
          <a:prstGeom prst="ellipse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946" name="椭圆 9"/>
          <p:cNvSpPr>
            <a:spLocks noChangeArrowheads="1"/>
          </p:cNvSpPr>
          <p:nvPr/>
        </p:nvSpPr>
        <p:spPr bwMode="auto">
          <a:xfrm>
            <a:off x="8345488" y="3535363"/>
            <a:ext cx="122237" cy="122237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947" name="椭圆 10"/>
          <p:cNvSpPr>
            <a:spLocks noChangeArrowheads="1"/>
          </p:cNvSpPr>
          <p:nvPr/>
        </p:nvSpPr>
        <p:spPr bwMode="auto">
          <a:xfrm>
            <a:off x="9944100" y="3535363"/>
            <a:ext cx="122238" cy="122237"/>
          </a:xfrm>
          <a:prstGeom prst="ellipse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948" name="泪滴形 11"/>
          <p:cNvSpPr>
            <a:spLocks noChangeArrowheads="1"/>
          </p:cNvSpPr>
          <p:nvPr/>
        </p:nvSpPr>
        <p:spPr bwMode="auto">
          <a:xfrm rot="-2700000">
            <a:off x="3078163" y="4011613"/>
            <a:ext cx="1052512" cy="1052512"/>
          </a:xfrm>
          <a:custGeom>
            <a:avLst/>
            <a:gdLst>
              <a:gd name="T0" fmla="*/ 0 w 1052512"/>
              <a:gd name="T1" fmla="*/ 526256 h 1052512"/>
              <a:gd name="T2" fmla="*/ 526256 w 1052512"/>
              <a:gd name="T3" fmla="*/ 0 h 1052512"/>
              <a:gd name="T4" fmla="*/ 1052512 w 1052512"/>
              <a:gd name="T5" fmla="*/ 0 h 1052512"/>
              <a:gd name="T6" fmla="*/ 1052512 w 1052512"/>
              <a:gd name="T7" fmla="*/ 526256 h 1052512"/>
              <a:gd name="T8" fmla="*/ 526256 w 1052512"/>
              <a:gd name="T9" fmla="*/ 1052512 h 1052512"/>
              <a:gd name="T10" fmla="*/ 0 w 1052512"/>
              <a:gd name="T11" fmla="*/ 526256 h 10525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52512" h="1052512">
                <a:moveTo>
                  <a:pt x="0" y="526256"/>
                </a:moveTo>
                <a:cubicBezTo>
                  <a:pt x="0" y="235613"/>
                  <a:pt x="235613" y="0"/>
                  <a:pt x="526256" y="0"/>
                </a:cubicBezTo>
                <a:lnTo>
                  <a:pt x="1052512" y="0"/>
                </a:lnTo>
                <a:lnTo>
                  <a:pt x="1052512" y="526256"/>
                </a:lnTo>
                <a:cubicBezTo>
                  <a:pt x="1052512" y="816899"/>
                  <a:pt x="816899" y="1052512"/>
                  <a:pt x="526256" y="1052512"/>
                </a:cubicBezTo>
                <a:cubicBezTo>
                  <a:pt x="235613" y="1052512"/>
                  <a:pt x="0" y="816899"/>
                  <a:pt x="0" y="5262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9" name="泪滴形 12"/>
          <p:cNvSpPr>
            <a:spLocks noChangeArrowheads="1"/>
          </p:cNvSpPr>
          <p:nvPr/>
        </p:nvSpPr>
        <p:spPr bwMode="auto">
          <a:xfrm rot="8100000">
            <a:off x="4645025" y="2128838"/>
            <a:ext cx="1127125" cy="1127125"/>
          </a:xfrm>
          <a:custGeom>
            <a:avLst/>
            <a:gdLst>
              <a:gd name="T0" fmla="*/ 0 w 1127125"/>
              <a:gd name="T1" fmla="*/ 563563 h 1127125"/>
              <a:gd name="T2" fmla="*/ 563563 w 1127125"/>
              <a:gd name="T3" fmla="*/ 0 h 1127125"/>
              <a:gd name="T4" fmla="*/ 1127125 w 1127125"/>
              <a:gd name="T5" fmla="*/ 0 h 1127125"/>
              <a:gd name="T6" fmla="*/ 1127125 w 1127125"/>
              <a:gd name="T7" fmla="*/ 563563 h 1127125"/>
              <a:gd name="T8" fmla="*/ 563562 w 1127125"/>
              <a:gd name="T9" fmla="*/ 1127126 h 1127125"/>
              <a:gd name="T10" fmla="*/ -1 w 1127125"/>
              <a:gd name="T11" fmla="*/ 563563 h 1127125"/>
              <a:gd name="T12" fmla="*/ 0 w 1127125"/>
              <a:gd name="T13" fmla="*/ 563563 h 11271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27125" h="1127125">
                <a:moveTo>
                  <a:pt x="0" y="563563"/>
                </a:moveTo>
                <a:cubicBezTo>
                  <a:pt x="0" y="252316"/>
                  <a:pt x="252316" y="0"/>
                  <a:pt x="563563" y="0"/>
                </a:cubicBezTo>
                <a:lnTo>
                  <a:pt x="1127125" y="0"/>
                </a:lnTo>
                <a:lnTo>
                  <a:pt x="1127125" y="563563"/>
                </a:lnTo>
                <a:cubicBezTo>
                  <a:pt x="1127125" y="874810"/>
                  <a:pt x="874809" y="1127126"/>
                  <a:pt x="563562" y="1127126"/>
                </a:cubicBezTo>
                <a:cubicBezTo>
                  <a:pt x="252315" y="1127126"/>
                  <a:pt x="-1" y="874810"/>
                  <a:pt x="-1" y="563563"/>
                </a:cubicBezTo>
                <a:lnTo>
                  <a:pt x="0" y="5635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0" name="泪滴形 13"/>
          <p:cNvSpPr>
            <a:spLocks noChangeArrowheads="1"/>
          </p:cNvSpPr>
          <p:nvPr/>
        </p:nvSpPr>
        <p:spPr bwMode="auto">
          <a:xfrm rot="8100000">
            <a:off x="7842250" y="2128838"/>
            <a:ext cx="1128713" cy="1127125"/>
          </a:xfrm>
          <a:custGeom>
            <a:avLst/>
            <a:gdLst>
              <a:gd name="T0" fmla="*/ 0 w 1128713"/>
              <a:gd name="T1" fmla="*/ 563563 h 1127125"/>
              <a:gd name="T2" fmla="*/ 564357 w 1128713"/>
              <a:gd name="T3" fmla="*/ 0 h 1127125"/>
              <a:gd name="T4" fmla="*/ 1128713 w 1128713"/>
              <a:gd name="T5" fmla="*/ 0 h 1127125"/>
              <a:gd name="T6" fmla="*/ 1128713 w 1128713"/>
              <a:gd name="T7" fmla="*/ 563563 h 1127125"/>
              <a:gd name="T8" fmla="*/ 564356 w 1128713"/>
              <a:gd name="T9" fmla="*/ 1127126 h 1127125"/>
              <a:gd name="T10" fmla="*/ -1 w 1128713"/>
              <a:gd name="T11" fmla="*/ 563563 h 1127125"/>
              <a:gd name="T12" fmla="*/ 0 w 1128713"/>
              <a:gd name="T13" fmla="*/ 563563 h 11271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28713" h="1127125">
                <a:moveTo>
                  <a:pt x="0" y="563563"/>
                </a:moveTo>
                <a:cubicBezTo>
                  <a:pt x="0" y="252316"/>
                  <a:pt x="252671" y="0"/>
                  <a:pt x="564357" y="0"/>
                </a:cubicBezTo>
                <a:lnTo>
                  <a:pt x="1128713" y="0"/>
                </a:lnTo>
                <a:lnTo>
                  <a:pt x="1128713" y="563563"/>
                </a:lnTo>
                <a:cubicBezTo>
                  <a:pt x="1128713" y="874810"/>
                  <a:pt x="876042" y="1127126"/>
                  <a:pt x="564356" y="1127126"/>
                </a:cubicBezTo>
                <a:cubicBezTo>
                  <a:pt x="252670" y="1127126"/>
                  <a:pt x="-1" y="874810"/>
                  <a:pt x="-1" y="563563"/>
                </a:cubicBezTo>
                <a:lnTo>
                  <a:pt x="0" y="5635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1" name="泪滴形 14"/>
          <p:cNvSpPr>
            <a:spLocks noChangeArrowheads="1"/>
          </p:cNvSpPr>
          <p:nvPr/>
        </p:nvSpPr>
        <p:spPr bwMode="auto">
          <a:xfrm rot="-2700000">
            <a:off x="6302375" y="4011613"/>
            <a:ext cx="1052513" cy="1052512"/>
          </a:xfrm>
          <a:custGeom>
            <a:avLst/>
            <a:gdLst>
              <a:gd name="T0" fmla="*/ 0 w 1052513"/>
              <a:gd name="T1" fmla="*/ 526256 h 1052512"/>
              <a:gd name="T2" fmla="*/ 526257 w 1052513"/>
              <a:gd name="T3" fmla="*/ 0 h 1052512"/>
              <a:gd name="T4" fmla="*/ 1052513 w 1052513"/>
              <a:gd name="T5" fmla="*/ 0 h 1052512"/>
              <a:gd name="T6" fmla="*/ 1052513 w 1052513"/>
              <a:gd name="T7" fmla="*/ 526256 h 1052512"/>
              <a:gd name="T8" fmla="*/ 526256 w 1052513"/>
              <a:gd name="T9" fmla="*/ 1052512 h 1052512"/>
              <a:gd name="T10" fmla="*/ -1 w 1052513"/>
              <a:gd name="T11" fmla="*/ 526256 h 1052512"/>
              <a:gd name="T12" fmla="*/ 0 w 1052513"/>
              <a:gd name="T13" fmla="*/ 526256 h 10525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52513" h="1052512">
                <a:moveTo>
                  <a:pt x="0" y="526256"/>
                </a:moveTo>
                <a:cubicBezTo>
                  <a:pt x="0" y="235613"/>
                  <a:pt x="235613" y="0"/>
                  <a:pt x="526257" y="0"/>
                </a:cubicBezTo>
                <a:lnTo>
                  <a:pt x="1052513" y="0"/>
                </a:lnTo>
                <a:lnTo>
                  <a:pt x="1052513" y="526256"/>
                </a:lnTo>
                <a:cubicBezTo>
                  <a:pt x="1052513" y="816899"/>
                  <a:pt x="816900" y="1052512"/>
                  <a:pt x="526256" y="1052512"/>
                </a:cubicBezTo>
                <a:cubicBezTo>
                  <a:pt x="235612" y="1052512"/>
                  <a:pt x="-1" y="816899"/>
                  <a:pt x="-1" y="526256"/>
                </a:cubicBezTo>
                <a:lnTo>
                  <a:pt x="0" y="5262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2" name="泪滴形 15"/>
          <p:cNvSpPr>
            <a:spLocks noChangeArrowheads="1"/>
          </p:cNvSpPr>
          <p:nvPr/>
        </p:nvSpPr>
        <p:spPr bwMode="auto">
          <a:xfrm rot="-2700000">
            <a:off x="9482138" y="4011613"/>
            <a:ext cx="1052512" cy="1052512"/>
          </a:xfrm>
          <a:custGeom>
            <a:avLst/>
            <a:gdLst>
              <a:gd name="T0" fmla="*/ 0 w 1052512"/>
              <a:gd name="T1" fmla="*/ 526256 h 1052512"/>
              <a:gd name="T2" fmla="*/ 526256 w 1052512"/>
              <a:gd name="T3" fmla="*/ 0 h 1052512"/>
              <a:gd name="T4" fmla="*/ 1052512 w 1052512"/>
              <a:gd name="T5" fmla="*/ 0 h 1052512"/>
              <a:gd name="T6" fmla="*/ 1052512 w 1052512"/>
              <a:gd name="T7" fmla="*/ 526256 h 1052512"/>
              <a:gd name="T8" fmla="*/ 526256 w 1052512"/>
              <a:gd name="T9" fmla="*/ 1052512 h 1052512"/>
              <a:gd name="T10" fmla="*/ 0 w 1052512"/>
              <a:gd name="T11" fmla="*/ 526256 h 10525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52512" h="1052512">
                <a:moveTo>
                  <a:pt x="0" y="526256"/>
                </a:moveTo>
                <a:cubicBezTo>
                  <a:pt x="0" y="235613"/>
                  <a:pt x="235613" y="0"/>
                  <a:pt x="526256" y="0"/>
                </a:cubicBezTo>
                <a:lnTo>
                  <a:pt x="1052512" y="0"/>
                </a:lnTo>
                <a:lnTo>
                  <a:pt x="1052512" y="526256"/>
                </a:lnTo>
                <a:cubicBezTo>
                  <a:pt x="1052512" y="816899"/>
                  <a:pt x="816899" y="1052512"/>
                  <a:pt x="526256" y="1052512"/>
                </a:cubicBezTo>
                <a:cubicBezTo>
                  <a:pt x="235613" y="1052512"/>
                  <a:pt x="0" y="816899"/>
                  <a:pt x="0" y="5262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9953" name="直接连接符 16"/>
          <p:cNvCxnSpPr>
            <a:cxnSpLocks noChangeShapeType="1"/>
          </p:cNvCxnSpPr>
          <p:nvPr/>
        </p:nvCxnSpPr>
        <p:spPr bwMode="auto">
          <a:xfrm>
            <a:off x="795338" y="5586413"/>
            <a:ext cx="10109200" cy="0"/>
          </a:xfrm>
          <a:prstGeom prst="line">
            <a:avLst/>
          </a:prstGeom>
          <a:noFill/>
          <a:ln w="6350">
            <a:solidFill>
              <a:srgbClr val="F2F2F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4" name="椭圆 17"/>
          <p:cNvSpPr>
            <a:spLocks noChangeArrowheads="1"/>
          </p:cNvSpPr>
          <p:nvPr/>
        </p:nvSpPr>
        <p:spPr bwMode="auto">
          <a:xfrm>
            <a:off x="10925175" y="5499100"/>
            <a:ext cx="174625" cy="1746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F2F2F2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955" name="文本框 18"/>
          <p:cNvSpPr txBox="1">
            <a:spLocks noChangeArrowheads="1"/>
          </p:cNvSpPr>
          <p:nvPr/>
        </p:nvSpPr>
        <p:spPr bwMode="auto">
          <a:xfrm>
            <a:off x="715963" y="5673725"/>
            <a:ext cx="10404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在这里输入对下面六个图表的总的内容说明，并按照一定的顺序表明六者之间的逻辑关系。整个页面的颜色可以替换，但请保留同颜色的依旧是同颜色，几何图形内的数字可以根据方法的步骤更改。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56" name="泪滴形 19"/>
          <p:cNvSpPr>
            <a:spLocks noChangeArrowheads="1"/>
          </p:cNvSpPr>
          <p:nvPr/>
        </p:nvSpPr>
        <p:spPr bwMode="auto">
          <a:xfrm rot="8100000">
            <a:off x="1455738" y="2114550"/>
            <a:ext cx="1111250" cy="1111250"/>
          </a:xfrm>
          <a:custGeom>
            <a:avLst/>
            <a:gdLst>
              <a:gd name="T0" fmla="*/ 0 w 1111250"/>
              <a:gd name="T1" fmla="*/ 555625 h 1111250"/>
              <a:gd name="T2" fmla="*/ 555625 w 1111250"/>
              <a:gd name="T3" fmla="*/ 0 h 1111250"/>
              <a:gd name="T4" fmla="*/ 1111250 w 1111250"/>
              <a:gd name="T5" fmla="*/ 0 h 1111250"/>
              <a:gd name="T6" fmla="*/ 1111250 w 1111250"/>
              <a:gd name="T7" fmla="*/ 555625 h 1111250"/>
              <a:gd name="T8" fmla="*/ 555625 w 1111250"/>
              <a:gd name="T9" fmla="*/ 1111250 h 1111250"/>
              <a:gd name="T10" fmla="*/ 0 w 1111250"/>
              <a:gd name="T11" fmla="*/ 555625 h 11112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11250" h="1111250">
                <a:moveTo>
                  <a:pt x="0" y="555625"/>
                </a:moveTo>
                <a:cubicBezTo>
                  <a:pt x="0" y="248762"/>
                  <a:pt x="248762" y="0"/>
                  <a:pt x="555625" y="0"/>
                </a:cubicBezTo>
                <a:lnTo>
                  <a:pt x="1111250" y="0"/>
                </a:lnTo>
                <a:lnTo>
                  <a:pt x="1111250" y="555625"/>
                </a:lnTo>
                <a:cubicBezTo>
                  <a:pt x="1111250" y="862488"/>
                  <a:pt x="862488" y="1111250"/>
                  <a:pt x="555625" y="1111250"/>
                </a:cubicBezTo>
                <a:cubicBezTo>
                  <a:pt x="248762" y="1111250"/>
                  <a:pt x="0" y="862488"/>
                  <a:pt x="0" y="5556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7" name="文本框 20"/>
          <p:cNvSpPr txBox="1">
            <a:spLocks noChangeArrowheads="1"/>
          </p:cNvSpPr>
          <p:nvPr/>
        </p:nvSpPr>
        <p:spPr bwMode="auto">
          <a:xfrm>
            <a:off x="1527175" y="2447925"/>
            <a:ext cx="919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58" name="文本框 21"/>
          <p:cNvSpPr txBox="1">
            <a:spLocks noChangeArrowheads="1"/>
          </p:cNvSpPr>
          <p:nvPr/>
        </p:nvSpPr>
        <p:spPr bwMode="auto">
          <a:xfrm>
            <a:off x="3143250" y="4367213"/>
            <a:ext cx="919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59" name="文本框 22"/>
          <p:cNvSpPr txBox="1">
            <a:spLocks noChangeArrowheads="1"/>
          </p:cNvSpPr>
          <p:nvPr/>
        </p:nvSpPr>
        <p:spPr bwMode="auto">
          <a:xfrm>
            <a:off x="4738688" y="2444750"/>
            <a:ext cx="92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0" name="文本框 23"/>
          <p:cNvSpPr txBox="1">
            <a:spLocks noChangeArrowheads="1"/>
          </p:cNvSpPr>
          <p:nvPr/>
        </p:nvSpPr>
        <p:spPr bwMode="auto">
          <a:xfrm>
            <a:off x="6378575" y="4332288"/>
            <a:ext cx="92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1" name="文本框 24"/>
          <p:cNvSpPr txBox="1">
            <a:spLocks noChangeArrowheads="1"/>
          </p:cNvSpPr>
          <p:nvPr/>
        </p:nvSpPr>
        <p:spPr bwMode="auto">
          <a:xfrm>
            <a:off x="7945438" y="2460625"/>
            <a:ext cx="92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2" name="文本框 25"/>
          <p:cNvSpPr txBox="1">
            <a:spLocks noChangeArrowheads="1"/>
          </p:cNvSpPr>
          <p:nvPr/>
        </p:nvSpPr>
        <p:spPr bwMode="auto">
          <a:xfrm>
            <a:off x="9545638" y="4311650"/>
            <a:ext cx="92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00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3" name="文本框 26"/>
          <p:cNvSpPr txBox="1">
            <a:spLocks noChangeArrowheads="1"/>
          </p:cNvSpPr>
          <p:nvPr/>
        </p:nvSpPr>
        <p:spPr bwMode="auto">
          <a:xfrm>
            <a:off x="1271588" y="3875088"/>
            <a:ext cx="15255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4" name="文本框 27"/>
          <p:cNvSpPr txBox="1">
            <a:spLocks noChangeArrowheads="1"/>
          </p:cNvSpPr>
          <p:nvPr/>
        </p:nvSpPr>
        <p:spPr bwMode="auto">
          <a:xfrm>
            <a:off x="2851150" y="2460625"/>
            <a:ext cx="15255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5" name="文本框 28"/>
          <p:cNvSpPr txBox="1">
            <a:spLocks noChangeArrowheads="1"/>
          </p:cNvSpPr>
          <p:nvPr/>
        </p:nvSpPr>
        <p:spPr bwMode="auto">
          <a:xfrm>
            <a:off x="4479925" y="3875088"/>
            <a:ext cx="15271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6" name="文本框 29"/>
          <p:cNvSpPr txBox="1">
            <a:spLocks noChangeArrowheads="1"/>
          </p:cNvSpPr>
          <p:nvPr/>
        </p:nvSpPr>
        <p:spPr bwMode="auto">
          <a:xfrm>
            <a:off x="6019800" y="2465388"/>
            <a:ext cx="15255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7" name="文本框 30"/>
          <p:cNvSpPr txBox="1">
            <a:spLocks noChangeArrowheads="1"/>
          </p:cNvSpPr>
          <p:nvPr/>
        </p:nvSpPr>
        <p:spPr bwMode="auto">
          <a:xfrm>
            <a:off x="7704138" y="3863975"/>
            <a:ext cx="15255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8" name="文本框 31"/>
          <p:cNvSpPr txBox="1">
            <a:spLocks noChangeArrowheads="1"/>
          </p:cNvSpPr>
          <p:nvPr/>
        </p:nvSpPr>
        <p:spPr bwMode="auto">
          <a:xfrm>
            <a:off x="9229725" y="2465388"/>
            <a:ext cx="15271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圆角矩形 29"/>
          <p:cNvSpPr>
            <a:spLocks noChangeArrowheads="1"/>
          </p:cNvSpPr>
          <p:nvPr/>
        </p:nvSpPr>
        <p:spPr bwMode="auto">
          <a:xfrm>
            <a:off x="4321175" y="1244600"/>
            <a:ext cx="4114800" cy="377825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D9D9D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0963" name="圆角矩形 30"/>
          <p:cNvGrpSpPr/>
          <p:nvPr/>
        </p:nvGrpSpPr>
        <p:grpSpPr bwMode="auto">
          <a:xfrm>
            <a:off x="4327525" y="1243013"/>
            <a:ext cx="2049463" cy="377825"/>
            <a:chOff x="0" y="0"/>
            <a:chExt cx="1291" cy="238"/>
          </a:xfrm>
        </p:grpSpPr>
        <p:pic>
          <p:nvPicPr>
            <p:cNvPr id="40995" name="圆角矩形 30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9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96" name="Text Box 5"/>
            <p:cNvSpPr txBox="1">
              <a:spLocks noChangeArrowheads="1"/>
            </p:cNvSpPr>
            <p:nvPr/>
          </p:nvSpPr>
          <p:spPr bwMode="auto">
            <a:xfrm>
              <a:off x="14" y="12"/>
              <a:ext cx="126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0964" name="圆角矩形 31"/>
          <p:cNvSpPr>
            <a:spLocks noChangeArrowheads="1"/>
          </p:cNvSpPr>
          <p:nvPr/>
        </p:nvSpPr>
        <p:spPr bwMode="auto">
          <a:xfrm>
            <a:off x="6249988" y="1143000"/>
            <a:ext cx="257175" cy="5603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A6A6A6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65" name="文本框 53"/>
          <p:cNvSpPr txBox="1">
            <a:spLocks noChangeArrowheads="1"/>
          </p:cNvSpPr>
          <p:nvPr/>
        </p:nvSpPr>
        <p:spPr bwMode="auto">
          <a:xfrm>
            <a:off x="1450975" y="1254125"/>
            <a:ext cx="2668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这里输入项目进度</a:t>
            </a:r>
            <a:r>
              <a:rPr lang="en-US" altLang="zh-CN" sz="16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6" name="文本框 54"/>
          <p:cNvSpPr txBox="1">
            <a:spLocks noChangeArrowheads="1"/>
          </p:cNvSpPr>
          <p:nvPr/>
        </p:nvSpPr>
        <p:spPr bwMode="auto">
          <a:xfrm>
            <a:off x="8910638" y="1179513"/>
            <a:ext cx="938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45%</a:t>
            </a:r>
            <a:endParaRPr lang="zh-CN" altLang="en-US" sz="28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7" name="圆角矩形 45"/>
          <p:cNvSpPr>
            <a:spLocks noChangeArrowheads="1"/>
          </p:cNvSpPr>
          <p:nvPr/>
        </p:nvSpPr>
        <p:spPr bwMode="auto">
          <a:xfrm>
            <a:off x="4321175" y="2035175"/>
            <a:ext cx="4114800" cy="377825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D9D9D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0968" name="圆角矩形 46"/>
          <p:cNvGrpSpPr/>
          <p:nvPr/>
        </p:nvGrpSpPr>
        <p:grpSpPr bwMode="auto">
          <a:xfrm>
            <a:off x="4327525" y="2036763"/>
            <a:ext cx="3189288" cy="377825"/>
            <a:chOff x="0" y="0"/>
            <a:chExt cx="2009" cy="238"/>
          </a:xfrm>
        </p:grpSpPr>
        <p:pic>
          <p:nvPicPr>
            <p:cNvPr id="40993" name="圆角矩形 4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0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94" name="Text Box 12"/>
            <p:cNvSpPr txBox="1">
              <a:spLocks noChangeArrowheads="1"/>
            </p:cNvSpPr>
            <p:nvPr/>
          </p:nvSpPr>
          <p:spPr bwMode="auto">
            <a:xfrm>
              <a:off x="14" y="10"/>
              <a:ext cx="198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0969" name="圆角矩形 48"/>
          <p:cNvSpPr>
            <a:spLocks noChangeArrowheads="1"/>
          </p:cNvSpPr>
          <p:nvPr/>
        </p:nvSpPr>
        <p:spPr bwMode="auto">
          <a:xfrm>
            <a:off x="7429500" y="1946275"/>
            <a:ext cx="257175" cy="5603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A6A6A6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70" name="文本框 71"/>
          <p:cNvSpPr txBox="1">
            <a:spLocks noChangeArrowheads="1"/>
          </p:cNvSpPr>
          <p:nvPr/>
        </p:nvSpPr>
        <p:spPr bwMode="auto">
          <a:xfrm>
            <a:off x="8921750" y="1971675"/>
            <a:ext cx="1011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 sz="28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1" name="圆角矩形 71"/>
          <p:cNvSpPr>
            <a:spLocks noChangeArrowheads="1"/>
          </p:cNvSpPr>
          <p:nvPr/>
        </p:nvSpPr>
        <p:spPr bwMode="auto">
          <a:xfrm>
            <a:off x="4321175" y="2794000"/>
            <a:ext cx="4114800" cy="376238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D9D9D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0972" name="圆角矩形 72"/>
          <p:cNvGrpSpPr/>
          <p:nvPr/>
        </p:nvGrpSpPr>
        <p:grpSpPr bwMode="auto">
          <a:xfrm>
            <a:off x="4327525" y="2792413"/>
            <a:ext cx="2566988" cy="377825"/>
            <a:chOff x="0" y="0"/>
            <a:chExt cx="1617" cy="238"/>
          </a:xfrm>
        </p:grpSpPr>
        <p:pic>
          <p:nvPicPr>
            <p:cNvPr id="40991" name="圆角矩形 7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7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92" name="Text Box 18"/>
            <p:cNvSpPr txBox="1">
              <a:spLocks noChangeArrowheads="1"/>
            </p:cNvSpPr>
            <p:nvPr/>
          </p:nvSpPr>
          <p:spPr bwMode="auto">
            <a:xfrm>
              <a:off x="14" y="12"/>
              <a:ext cx="159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0973" name="圆角矩形 73"/>
          <p:cNvSpPr>
            <a:spLocks noChangeArrowheads="1"/>
          </p:cNvSpPr>
          <p:nvPr/>
        </p:nvSpPr>
        <p:spPr bwMode="auto">
          <a:xfrm>
            <a:off x="6764338" y="2695575"/>
            <a:ext cx="257175" cy="5603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A6A6A6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0974" name="Group 21"/>
          <p:cNvGrpSpPr/>
          <p:nvPr/>
        </p:nvGrpSpPr>
        <p:grpSpPr bwMode="auto">
          <a:xfrm>
            <a:off x="4330700" y="3511550"/>
            <a:ext cx="4105275" cy="152400"/>
            <a:chOff x="0" y="0"/>
            <a:chExt cx="4105274" cy="152400"/>
          </a:xfrm>
        </p:grpSpPr>
        <p:cxnSp>
          <p:nvCxnSpPr>
            <p:cNvPr id="40981" name="直接连接符 76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2" name="直接连接符 77"/>
            <p:cNvCxnSpPr>
              <a:cxnSpLocks noChangeShapeType="1"/>
            </p:cNvCxnSpPr>
            <p:nvPr/>
          </p:nvCxnSpPr>
          <p:spPr bwMode="auto">
            <a:xfrm>
              <a:off x="455613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3" name="直接连接符 78"/>
            <p:cNvCxnSpPr>
              <a:cxnSpLocks noChangeShapeType="1"/>
            </p:cNvCxnSpPr>
            <p:nvPr/>
          </p:nvCxnSpPr>
          <p:spPr bwMode="auto">
            <a:xfrm>
              <a:off x="912813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4" name="直接连接符 81"/>
            <p:cNvCxnSpPr>
              <a:cxnSpLocks noChangeShapeType="1"/>
            </p:cNvCxnSpPr>
            <p:nvPr/>
          </p:nvCxnSpPr>
          <p:spPr bwMode="auto">
            <a:xfrm>
              <a:off x="1368425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5" name="直接连接符 82"/>
            <p:cNvCxnSpPr>
              <a:cxnSpLocks noChangeShapeType="1"/>
            </p:cNvCxnSpPr>
            <p:nvPr/>
          </p:nvCxnSpPr>
          <p:spPr bwMode="auto">
            <a:xfrm>
              <a:off x="1824038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6" name="直接连接符 83"/>
            <p:cNvCxnSpPr>
              <a:cxnSpLocks noChangeShapeType="1"/>
            </p:cNvCxnSpPr>
            <p:nvPr/>
          </p:nvCxnSpPr>
          <p:spPr bwMode="auto">
            <a:xfrm>
              <a:off x="2281237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7" name="直接连接符 84"/>
            <p:cNvCxnSpPr>
              <a:cxnSpLocks noChangeShapeType="1"/>
            </p:cNvCxnSpPr>
            <p:nvPr/>
          </p:nvCxnSpPr>
          <p:spPr bwMode="auto">
            <a:xfrm>
              <a:off x="2736849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8" name="直接连接符 85"/>
            <p:cNvCxnSpPr>
              <a:cxnSpLocks noChangeShapeType="1"/>
            </p:cNvCxnSpPr>
            <p:nvPr/>
          </p:nvCxnSpPr>
          <p:spPr bwMode="auto">
            <a:xfrm>
              <a:off x="3192462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9" name="直接连接符 86"/>
            <p:cNvCxnSpPr>
              <a:cxnSpLocks noChangeShapeType="1"/>
            </p:cNvCxnSpPr>
            <p:nvPr/>
          </p:nvCxnSpPr>
          <p:spPr bwMode="auto">
            <a:xfrm>
              <a:off x="3649662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0" name="直接连接符 87"/>
            <p:cNvCxnSpPr>
              <a:cxnSpLocks noChangeShapeType="1"/>
            </p:cNvCxnSpPr>
            <p:nvPr/>
          </p:nvCxnSpPr>
          <p:spPr bwMode="auto">
            <a:xfrm>
              <a:off x="4105274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975" name="文本框 87"/>
          <p:cNvSpPr txBox="1">
            <a:spLocks noChangeArrowheads="1"/>
          </p:cNvSpPr>
          <p:nvPr/>
        </p:nvSpPr>
        <p:spPr bwMode="auto">
          <a:xfrm>
            <a:off x="8928100" y="2743200"/>
            <a:ext cx="10112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66%</a:t>
            </a:r>
            <a:endParaRPr lang="zh-CN" altLang="en-US" sz="28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6" name="任意多边形 31"/>
          <p:cNvSpPr>
            <a:spLocks noChangeArrowheads="1"/>
          </p:cNvSpPr>
          <p:nvPr/>
        </p:nvSpPr>
        <p:spPr bwMode="auto">
          <a:xfrm>
            <a:off x="-3175" y="3663950"/>
            <a:ext cx="12195175" cy="3205163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3197644 h 3212700"/>
              <a:gd name="T4" fmla="*/ 0 w 12192000"/>
              <a:gd name="T5" fmla="*/ 3197644 h 3212700"/>
              <a:gd name="T6" fmla="*/ 0 w 12192000"/>
              <a:gd name="T7" fmla="*/ 1300 h 3212700"/>
              <a:gd name="T8" fmla="*/ 192328 w 12192000"/>
              <a:gd name="T9" fmla="*/ 58662 h 3212700"/>
              <a:gd name="T10" fmla="*/ 6096996 w 12192000"/>
              <a:gd name="T11" fmla="*/ 627512 h 3212700"/>
              <a:gd name="T12" fmla="*/ 12001666 w 12192000"/>
              <a:gd name="T13" fmla="*/ 58662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7" name="矩形 33"/>
          <p:cNvSpPr>
            <a:spLocks noChangeArrowheads="1"/>
          </p:cNvSpPr>
          <p:nvPr/>
        </p:nvSpPr>
        <p:spPr bwMode="auto">
          <a:xfrm>
            <a:off x="3343275" y="4537075"/>
            <a:ext cx="591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035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在这里输入你的标题</a:t>
            </a:r>
            <a:endParaRPr lang="zh-CN" altLang="en-US" sz="2800">
              <a:solidFill>
                <a:srgbClr val="0035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8" name="文本框 53"/>
          <p:cNvSpPr txBox="1">
            <a:spLocks noChangeArrowheads="1"/>
          </p:cNvSpPr>
          <p:nvPr/>
        </p:nvSpPr>
        <p:spPr bwMode="auto">
          <a:xfrm>
            <a:off x="1450975" y="2054225"/>
            <a:ext cx="2668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这里输入项目进度</a:t>
            </a:r>
            <a:r>
              <a:rPr lang="en-US" altLang="zh-CN" sz="16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9" name="文本框 53"/>
          <p:cNvSpPr txBox="1">
            <a:spLocks noChangeArrowheads="1"/>
          </p:cNvSpPr>
          <p:nvPr/>
        </p:nvSpPr>
        <p:spPr bwMode="auto">
          <a:xfrm>
            <a:off x="1450975" y="2822575"/>
            <a:ext cx="2668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这里输入项目进度</a:t>
            </a:r>
            <a:r>
              <a:rPr lang="en-US" altLang="zh-CN" sz="16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980" name="直接连接符 37"/>
          <p:cNvCxnSpPr>
            <a:cxnSpLocks noChangeShapeType="1"/>
          </p:cNvCxnSpPr>
          <p:nvPr/>
        </p:nvCxnSpPr>
        <p:spPr bwMode="auto">
          <a:xfrm>
            <a:off x="1298575" y="3663950"/>
            <a:ext cx="9526588" cy="0"/>
          </a:xfrm>
          <a:prstGeom prst="line">
            <a:avLst/>
          </a:prstGeom>
          <a:noFill/>
          <a:ln w="12700">
            <a:solidFill>
              <a:schemeClr val="bg1">
                <a:alpha val="38823"/>
              </a:schemeClr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组合 15"/>
          <p:cNvGrpSpPr/>
          <p:nvPr/>
        </p:nvGrpSpPr>
        <p:grpSpPr bwMode="auto">
          <a:xfrm>
            <a:off x="3462338" y="4276725"/>
            <a:ext cx="758825" cy="1547813"/>
            <a:chOff x="0" y="0"/>
            <a:chExt cx="758023" cy="3240087"/>
          </a:xfrm>
        </p:grpSpPr>
        <p:cxnSp>
          <p:nvCxnSpPr>
            <p:cNvPr id="42101" name="直接连接符 2"/>
            <p:cNvCxnSpPr>
              <a:cxnSpLocks noChangeShapeType="1"/>
            </p:cNvCxnSpPr>
            <p:nvPr/>
          </p:nvCxnSpPr>
          <p:spPr bwMode="auto">
            <a:xfrm>
              <a:off x="0" y="0"/>
              <a:ext cx="0" cy="3240087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2" name="直接连接符 3"/>
            <p:cNvCxnSpPr>
              <a:cxnSpLocks noChangeShapeType="1"/>
            </p:cNvCxnSpPr>
            <p:nvPr/>
          </p:nvCxnSpPr>
          <p:spPr bwMode="auto">
            <a:xfrm>
              <a:off x="84048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3" name="直接连接符 4"/>
            <p:cNvCxnSpPr>
              <a:cxnSpLocks noChangeShapeType="1"/>
            </p:cNvCxnSpPr>
            <p:nvPr/>
          </p:nvCxnSpPr>
          <p:spPr bwMode="auto">
            <a:xfrm>
              <a:off x="168097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4" name="直接连接符 5"/>
            <p:cNvCxnSpPr>
              <a:cxnSpLocks noChangeShapeType="1"/>
            </p:cNvCxnSpPr>
            <p:nvPr/>
          </p:nvCxnSpPr>
          <p:spPr bwMode="auto">
            <a:xfrm>
              <a:off x="252145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5" name="直接连接符 6"/>
            <p:cNvCxnSpPr>
              <a:cxnSpLocks noChangeShapeType="1"/>
            </p:cNvCxnSpPr>
            <p:nvPr/>
          </p:nvCxnSpPr>
          <p:spPr bwMode="auto">
            <a:xfrm>
              <a:off x="336194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6" name="直接连接符 7"/>
            <p:cNvCxnSpPr>
              <a:cxnSpLocks noChangeShapeType="1"/>
            </p:cNvCxnSpPr>
            <p:nvPr/>
          </p:nvCxnSpPr>
          <p:spPr bwMode="auto">
            <a:xfrm>
              <a:off x="421829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7" name="直接连接符 8"/>
            <p:cNvCxnSpPr>
              <a:cxnSpLocks noChangeShapeType="1"/>
            </p:cNvCxnSpPr>
            <p:nvPr/>
          </p:nvCxnSpPr>
          <p:spPr bwMode="auto">
            <a:xfrm>
              <a:off x="505877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8" name="直接连接符 9"/>
            <p:cNvCxnSpPr>
              <a:cxnSpLocks noChangeShapeType="1"/>
            </p:cNvCxnSpPr>
            <p:nvPr/>
          </p:nvCxnSpPr>
          <p:spPr bwMode="auto">
            <a:xfrm>
              <a:off x="589926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9" name="直接连接符 10"/>
            <p:cNvCxnSpPr>
              <a:cxnSpLocks noChangeShapeType="1"/>
            </p:cNvCxnSpPr>
            <p:nvPr/>
          </p:nvCxnSpPr>
          <p:spPr bwMode="auto">
            <a:xfrm>
              <a:off x="673974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10" name="直接连接符 11"/>
            <p:cNvCxnSpPr>
              <a:cxnSpLocks noChangeShapeType="1"/>
            </p:cNvCxnSpPr>
            <p:nvPr/>
          </p:nvCxnSpPr>
          <p:spPr bwMode="auto">
            <a:xfrm>
              <a:off x="758023" y="0"/>
              <a:ext cx="0" cy="3240087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87" name="组合 28"/>
          <p:cNvGrpSpPr/>
          <p:nvPr/>
        </p:nvGrpSpPr>
        <p:grpSpPr bwMode="auto">
          <a:xfrm>
            <a:off x="4305300" y="4276725"/>
            <a:ext cx="768350" cy="1547813"/>
            <a:chOff x="0" y="0"/>
            <a:chExt cx="768800" cy="1547812"/>
          </a:xfrm>
        </p:grpSpPr>
        <p:cxnSp>
          <p:nvCxnSpPr>
            <p:cNvPr id="42091" name="直接连接符 13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2" name="直接连接符 14"/>
            <p:cNvCxnSpPr>
              <a:cxnSpLocks noChangeShapeType="1"/>
            </p:cNvCxnSpPr>
            <p:nvPr/>
          </p:nvCxnSpPr>
          <p:spPr bwMode="auto">
            <a:xfrm>
              <a:off x="8418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3" name="直接连接符 15"/>
            <p:cNvCxnSpPr>
              <a:cxnSpLocks noChangeShapeType="1"/>
            </p:cNvCxnSpPr>
            <p:nvPr/>
          </p:nvCxnSpPr>
          <p:spPr bwMode="auto">
            <a:xfrm>
              <a:off x="16837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4" name="直接连接符 16"/>
            <p:cNvCxnSpPr>
              <a:cxnSpLocks noChangeShapeType="1"/>
            </p:cNvCxnSpPr>
            <p:nvPr/>
          </p:nvCxnSpPr>
          <p:spPr bwMode="auto">
            <a:xfrm>
              <a:off x="25256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5" name="直接连接符 17"/>
            <p:cNvCxnSpPr>
              <a:cxnSpLocks noChangeShapeType="1"/>
            </p:cNvCxnSpPr>
            <p:nvPr/>
          </p:nvCxnSpPr>
          <p:spPr bwMode="auto">
            <a:xfrm>
              <a:off x="33674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6" name="直接连接符 18"/>
            <p:cNvCxnSpPr>
              <a:cxnSpLocks noChangeShapeType="1"/>
            </p:cNvCxnSpPr>
            <p:nvPr/>
          </p:nvCxnSpPr>
          <p:spPr bwMode="auto">
            <a:xfrm>
              <a:off x="42093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7" name="直接连接符 19"/>
            <p:cNvCxnSpPr>
              <a:cxnSpLocks noChangeShapeType="1"/>
            </p:cNvCxnSpPr>
            <p:nvPr/>
          </p:nvCxnSpPr>
          <p:spPr bwMode="auto">
            <a:xfrm>
              <a:off x="50512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8" name="直接连接符 20"/>
            <p:cNvCxnSpPr>
              <a:cxnSpLocks noChangeShapeType="1"/>
            </p:cNvCxnSpPr>
            <p:nvPr/>
          </p:nvCxnSpPr>
          <p:spPr bwMode="auto">
            <a:xfrm>
              <a:off x="58930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9" name="直接连接符 21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0" name="直接连接符 22"/>
            <p:cNvCxnSpPr>
              <a:cxnSpLocks noChangeShapeType="1"/>
            </p:cNvCxnSpPr>
            <p:nvPr/>
          </p:nvCxnSpPr>
          <p:spPr bwMode="auto">
            <a:xfrm>
              <a:off x="68461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88" name="组合 29"/>
          <p:cNvGrpSpPr/>
          <p:nvPr/>
        </p:nvGrpSpPr>
        <p:grpSpPr bwMode="auto">
          <a:xfrm>
            <a:off x="5137150" y="4276725"/>
            <a:ext cx="768350" cy="1547813"/>
            <a:chOff x="0" y="0"/>
            <a:chExt cx="768800" cy="1547812"/>
          </a:xfrm>
        </p:grpSpPr>
        <p:cxnSp>
          <p:nvCxnSpPr>
            <p:cNvPr id="42081" name="直接连接符 24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2" name="直接连接符 25"/>
            <p:cNvCxnSpPr>
              <a:cxnSpLocks noChangeShapeType="1"/>
            </p:cNvCxnSpPr>
            <p:nvPr/>
          </p:nvCxnSpPr>
          <p:spPr bwMode="auto">
            <a:xfrm>
              <a:off x="8418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3" name="直接连接符 26"/>
            <p:cNvCxnSpPr>
              <a:cxnSpLocks noChangeShapeType="1"/>
            </p:cNvCxnSpPr>
            <p:nvPr/>
          </p:nvCxnSpPr>
          <p:spPr bwMode="auto">
            <a:xfrm>
              <a:off x="16837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4" name="直接连接符 27"/>
            <p:cNvCxnSpPr>
              <a:cxnSpLocks noChangeShapeType="1"/>
            </p:cNvCxnSpPr>
            <p:nvPr/>
          </p:nvCxnSpPr>
          <p:spPr bwMode="auto">
            <a:xfrm>
              <a:off x="25256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5" name="直接连接符 28"/>
            <p:cNvCxnSpPr>
              <a:cxnSpLocks noChangeShapeType="1"/>
            </p:cNvCxnSpPr>
            <p:nvPr/>
          </p:nvCxnSpPr>
          <p:spPr bwMode="auto">
            <a:xfrm>
              <a:off x="33674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6" name="直接连接符 29"/>
            <p:cNvCxnSpPr>
              <a:cxnSpLocks noChangeShapeType="1"/>
            </p:cNvCxnSpPr>
            <p:nvPr/>
          </p:nvCxnSpPr>
          <p:spPr bwMode="auto">
            <a:xfrm>
              <a:off x="42093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7" name="直接连接符 30"/>
            <p:cNvCxnSpPr>
              <a:cxnSpLocks noChangeShapeType="1"/>
            </p:cNvCxnSpPr>
            <p:nvPr/>
          </p:nvCxnSpPr>
          <p:spPr bwMode="auto">
            <a:xfrm>
              <a:off x="50512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8" name="直接连接符 31"/>
            <p:cNvCxnSpPr>
              <a:cxnSpLocks noChangeShapeType="1"/>
            </p:cNvCxnSpPr>
            <p:nvPr/>
          </p:nvCxnSpPr>
          <p:spPr bwMode="auto">
            <a:xfrm>
              <a:off x="58930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9" name="直接连接符 32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0" name="直接连接符 33"/>
            <p:cNvCxnSpPr>
              <a:cxnSpLocks noChangeShapeType="1"/>
            </p:cNvCxnSpPr>
            <p:nvPr/>
          </p:nvCxnSpPr>
          <p:spPr bwMode="auto">
            <a:xfrm>
              <a:off x="68461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89" name="组合 40"/>
          <p:cNvGrpSpPr/>
          <p:nvPr/>
        </p:nvGrpSpPr>
        <p:grpSpPr bwMode="auto">
          <a:xfrm>
            <a:off x="5983288" y="4276725"/>
            <a:ext cx="768350" cy="1547813"/>
            <a:chOff x="0" y="0"/>
            <a:chExt cx="768800" cy="1547812"/>
          </a:xfrm>
        </p:grpSpPr>
        <p:cxnSp>
          <p:nvCxnSpPr>
            <p:cNvPr id="42071" name="直接连接符 35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2" name="直接连接符 36"/>
            <p:cNvCxnSpPr>
              <a:cxnSpLocks noChangeShapeType="1"/>
            </p:cNvCxnSpPr>
            <p:nvPr/>
          </p:nvCxnSpPr>
          <p:spPr bwMode="auto">
            <a:xfrm>
              <a:off x="8418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3" name="直接连接符 37"/>
            <p:cNvCxnSpPr>
              <a:cxnSpLocks noChangeShapeType="1"/>
            </p:cNvCxnSpPr>
            <p:nvPr/>
          </p:nvCxnSpPr>
          <p:spPr bwMode="auto">
            <a:xfrm>
              <a:off x="16837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4" name="直接连接符 38"/>
            <p:cNvCxnSpPr>
              <a:cxnSpLocks noChangeShapeType="1"/>
            </p:cNvCxnSpPr>
            <p:nvPr/>
          </p:nvCxnSpPr>
          <p:spPr bwMode="auto">
            <a:xfrm>
              <a:off x="25256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5" name="直接连接符 39"/>
            <p:cNvCxnSpPr>
              <a:cxnSpLocks noChangeShapeType="1"/>
            </p:cNvCxnSpPr>
            <p:nvPr/>
          </p:nvCxnSpPr>
          <p:spPr bwMode="auto">
            <a:xfrm>
              <a:off x="33674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6" name="直接连接符 40"/>
            <p:cNvCxnSpPr>
              <a:cxnSpLocks noChangeShapeType="1"/>
            </p:cNvCxnSpPr>
            <p:nvPr/>
          </p:nvCxnSpPr>
          <p:spPr bwMode="auto">
            <a:xfrm>
              <a:off x="420933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7" name="直接连接符 41"/>
            <p:cNvCxnSpPr>
              <a:cxnSpLocks noChangeShapeType="1"/>
            </p:cNvCxnSpPr>
            <p:nvPr/>
          </p:nvCxnSpPr>
          <p:spPr bwMode="auto">
            <a:xfrm>
              <a:off x="50512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8" name="直接连接符 42"/>
            <p:cNvCxnSpPr>
              <a:cxnSpLocks noChangeShapeType="1"/>
            </p:cNvCxnSpPr>
            <p:nvPr/>
          </p:nvCxnSpPr>
          <p:spPr bwMode="auto">
            <a:xfrm>
              <a:off x="58930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9" name="直接连接符 43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0" name="直接连接符 44"/>
            <p:cNvCxnSpPr>
              <a:cxnSpLocks noChangeShapeType="1"/>
            </p:cNvCxnSpPr>
            <p:nvPr/>
          </p:nvCxnSpPr>
          <p:spPr bwMode="auto">
            <a:xfrm>
              <a:off x="684613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0" name="组合 51"/>
          <p:cNvGrpSpPr/>
          <p:nvPr/>
        </p:nvGrpSpPr>
        <p:grpSpPr bwMode="auto">
          <a:xfrm>
            <a:off x="6826250" y="4276725"/>
            <a:ext cx="768350" cy="1547813"/>
            <a:chOff x="0" y="0"/>
            <a:chExt cx="768800" cy="1547812"/>
          </a:xfrm>
        </p:grpSpPr>
        <p:cxnSp>
          <p:nvCxnSpPr>
            <p:cNvPr id="42061" name="直接连接符 46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2" name="直接连接符 47"/>
            <p:cNvCxnSpPr>
              <a:cxnSpLocks noChangeShapeType="1"/>
            </p:cNvCxnSpPr>
            <p:nvPr/>
          </p:nvCxnSpPr>
          <p:spPr bwMode="auto">
            <a:xfrm>
              <a:off x="8418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3" name="直接连接符 48"/>
            <p:cNvCxnSpPr>
              <a:cxnSpLocks noChangeShapeType="1"/>
            </p:cNvCxnSpPr>
            <p:nvPr/>
          </p:nvCxnSpPr>
          <p:spPr bwMode="auto">
            <a:xfrm>
              <a:off x="16837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4" name="直接连接符 49"/>
            <p:cNvCxnSpPr>
              <a:cxnSpLocks noChangeShapeType="1"/>
            </p:cNvCxnSpPr>
            <p:nvPr/>
          </p:nvCxnSpPr>
          <p:spPr bwMode="auto">
            <a:xfrm>
              <a:off x="25256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5" name="直接连接符 50"/>
            <p:cNvCxnSpPr>
              <a:cxnSpLocks noChangeShapeType="1"/>
            </p:cNvCxnSpPr>
            <p:nvPr/>
          </p:nvCxnSpPr>
          <p:spPr bwMode="auto">
            <a:xfrm>
              <a:off x="33674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6" name="直接连接符 51"/>
            <p:cNvCxnSpPr>
              <a:cxnSpLocks noChangeShapeType="1"/>
            </p:cNvCxnSpPr>
            <p:nvPr/>
          </p:nvCxnSpPr>
          <p:spPr bwMode="auto">
            <a:xfrm>
              <a:off x="42093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7" name="直接连接符 52"/>
            <p:cNvCxnSpPr>
              <a:cxnSpLocks noChangeShapeType="1"/>
            </p:cNvCxnSpPr>
            <p:nvPr/>
          </p:nvCxnSpPr>
          <p:spPr bwMode="auto">
            <a:xfrm>
              <a:off x="50512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8" name="直接连接符 53"/>
            <p:cNvCxnSpPr>
              <a:cxnSpLocks noChangeShapeType="1"/>
            </p:cNvCxnSpPr>
            <p:nvPr/>
          </p:nvCxnSpPr>
          <p:spPr bwMode="auto">
            <a:xfrm>
              <a:off x="58930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9" name="直接连接符 54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0" name="直接连接符 55"/>
            <p:cNvCxnSpPr>
              <a:cxnSpLocks noChangeShapeType="1"/>
            </p:cNvCxnSpPr>
            <p:nvPr/>
          </p:nvCxnSpPr>
          <p:spPr bwMode="auto">
            <a:xfrm>
              <a:off x="68461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1" name="组合 62"/>
          <p:cNvGrpSpPr/>
          <p:nvPr/>
        </p:nvGrpSpPr>
        <p:grpSpPr bwMode="auto">
          <a:xfrm>
            <a:off x="7681913" y="4276725"/>
            <a:ext cx="768350" cy="1547813"/>
            <a:chOff x="0" y="0"/>
            <a:chExt cx="768800" cy="1547812"/>
          </a:xfrm>
        </p:grpSpPr>
        <p:cxnSp>
          <p:nvCxnSpPr>
            <p:cNvPr id="42051" name="直接连接符 57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2" name="直接连接符 58"/>
            <p:cNvCxnSpPr>
              <a:cxnSpLocks noChangeShapeType="1"/>
            </p:cNvCxnSpPr>
            <p:nvPr/>
          </p:nvCxnSpPr>
          <p:spPr bwMode="auto">
            <a:xfrm>
              <a:off x="8418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3" name="直接连接符 59"/>
            <p:cNvCxnSpPr>
              <a:cxnSpLocks noChangeShapeType="1"/>
            </p:cNvCxnSpPr>
            <p:nvPr/>
          </p:nvCxnSpPr>
          <p:spPr bwMode="auto">
            <a:xfrm>
              <a:off x="16837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4" name="直接连接符 60"/>
            <p:cNvCxnSpPr>
              <a:cxnSpLocks noChangeShapeType="1"/>
            </p:cNvCxnSpPr>
            <p:nvPr/>
          </p:nvCxnSpPr>
          <p:spPr bwMode="auto">
            <a:xfrm>
              <a:off x="25256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5" name="直接连接符 61"/>
            <p:cNvCxnSpPr>
              <a:cxnSpLocks noChangeShapeType="1"/>
            </p:cNvCxnSpPr>
            <p:nvPr/>
          </p:nvCxnSpPr>
          <p:spPr bwMode="auto">
            <a:xfrm>
              <a:off x="33674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6" name="直接连接符 62"/>
            <p:cNvCxnSpPr>
              <a:cxnSpLocks noChangeShapeType="1"/>
            </p:cNvCxnSpPr>
            <p:nvPr/>
          </p:nvCxnSpPr>
          <p:spPr bwMode="auto">
            <a:xfrm>
              <a:off x="420933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7" name="直接连接符 63"/>
            <p:cNvCxnSpPr>
              <a:cxnSpLocks noChangeShapeType="1"/>
            </p:cNvCxnSpPr>
            <p:nvPr/>
          </p:nvCxnSpPr>
          <p:spPr bwMode="auto">
            <a:xfrm>
              <a:off x="50512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8" name="直接连接符 64"/>
            <p:cNvCxnSpPr>
              <a:cxnSpLocks noChangeShapeType="1"/>
            </p:cNvCxnSpPr>
            <p:nvPr/>
          </p:nvCxnSpPr>
          <p:spPr bwMode="auto">
            <a:xfrm>
              <a:off x="58930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9" name="直接连接符 65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0" name="直接连接符 66"/>
            <p:cNvCxnSpPr>
              <a:cxnSpLocks noChangeShapeType="1"/>
            </p:cNvCxnSpPr>
            <p:nvPr/>
          </p:nvCxnSpPr>
          <p:spPr bwMode="auto">
            <a:xfrm>
              <a:off x="684613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2" name="组合 73"/>
          <p:cNvGrpSpPr/>
          <p:nvPr/>
        </p:nvGrpSpPr>
        <p:grpSpPr bwMode="auto">
          <a:xfrm>
            <a:off x="8535988" y="4276725"/>
            <a:ext cx="769937" cy="1547813"/>
            <a:chOff x="0" y="0"/>
            <a:chExt cx="768800" cy="1547812"/>
          </a:xfrm>
        </p:grpSpPr>
        <p:cxnSp>
          <p:nvCxnSpPr>
            <p:cNvPr id="42041" name="直接连接符 68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2" name="直接连接符 69"/>
            <p:cNvCxnSpPr>
              <a:cxnSpLocks noChangeShapeType="1"/>
            </p:cNvCxnSpPr>
            <p:nvPr/>
          </p:nvCxnSpPr>
          <p:spPr bwMode="auto">
            <a:xfrm>
              <a:off x="84013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3" name="直接连接符 70"/>
            <p:cNvCxnSpPr>
              <a:cxnSpLocks noChangeShapeType="1"/>
            </p:cNvCxnSpPr>
            <p:nvPr/>
          </p:nvCxnSpPr>
          <p:spPr bwMode="auto">
            <a:xfrm>
              <a:off x="16802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4" name="直接连接符 71"/>
            <p:cNvCxnSpPr>
              <a:cxnSpLocks noChangeShapeType="1"/>
            </p:cNvCxnSpPr>
            <p:nvPr/>
          </p:nvCxnSpPr>
          <p:spPr bwMode="auto">
            <a:xfrm>
              <a:off x="252039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5" name="直接连接符 72"/>
            <p:cNvCxnSpPr>
              <a:cxnSpLocks noChangeShapeType="1"/>
            </p:cNvCxnSpPr>
            <p:nvPr/>
          </p:nvCxnSpPr>
          <p:spPr bwMode="auto">
            <a:xfrm>
              <a:off x="33763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6" name="直接连接符 73"/>
            <p:cNvCxnSpPr>
              <a:cxnSpLocks noChangeShapeType="1"/>
            </p:cNvCxnSpPr>
            <p:nvPr/>
          </p:nvCxnSpPr>
          <p:spPr bwMode="auto">
            <a:xfrm>
              <a:off x="42165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7" name="直接连接符 74"/>
            <p:cNvCxnSpPr>
              <a:cxnSpLocks noChangeShapeType="1"/>
            </p:cNvCxnSpPr>
            <p:nvPr/>
          </p:nvCxnSpPr>
          <p:spPr bwMode="auto">
            <a:xfrm>
              <a:off x="50566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8" name="直接连接符 75"/>
            <p:cNvCxnSpPr>
              <a:cxnSpLocks noChangeShapeType="1"/>
            </p:cNvCxnSpPr>
            <p:nvPr/>
          </p:nvCxnSpPr>
          <p:spPr bwMode="auto">
            <a:xfrm>
              <a:off x="58967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9" name="直接连接符 76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0" name="直接连接符 77"/>
            <p:cNvCxnSpPr>
              <a:cxnSpLocks noChangeShapeType="1"/>
            </p:cNvCxnSpPr>
            <p:nvPr/>
          </p:nvCxnSpPr>
          <p:spPr bwMode="auto">
            <a:xfrm>
              <a:off x="68478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3" name="组合 84"/>
          <p:cNvGrpSpPr/>
          <p:nvPr/>
        </p:nvGrpSpPr>
        <p:grpSpPr bwMode="auto">
          <a:xfrm>
            <a:off x="9378950" y="4276725"/>
            <a:ext cx="769938" cy="1547813"/>
            <a:chOff x="0" y="0"/>
            <a:chExt cx="768800" cy="1547812"/>
          </a:xfrm>
        </p:grpSpPr>
        <p:cxnSp>
          <p:nvCxnSpPr>
            <p:cNvPr id="42031" name="直接连接符 79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2" name="直接连接符 80"/>
            <p:cNvCxnSpPr>
              <a:cxnSpLocks noChangeShapeType="1"/>
            </p:cNvCxnSpPr>
            <p:nvPr/>
          </p:nvCxnSpPr>
          <p:spPr bwMode="auto">
            <a:xfrm>
              <a:off x="8401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3" name="直接连接符 81"/>
            <p:cNvCxnSpPr>
              <a:cxnSpLocks noChangeShapeType="1"/>
            </p:cNvCxnSpPr>
            <p:nvPr/>
          </p:nvCxnSpPr>
          <p:spPr bwMode="auto">
            <a:xfrm>
              <a:off x="16802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4" name="直接连接符 82"/>
            <p:cNvCxnSpPr>
              <a:cxnSpLocks noChangeShapeType="1"/>
            </p:cNvCxnSpPr>
            <p:nvPr/>
          </p:nvCxnSpPr>
          <p:spPr bwMode="auto">
            <a:xfrm>
              <a:off x="25204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5" name="直接连接符 83"/>
            <p:cNvCxnSpPr>
              <a:cxnSpLocks noChangeShapeType="1"/>
            </p:cNvCxnSpPr>
            <p:nvPr/>
          </p:nvCxnSpPr>
          <p:spPr bwMode="auto">
            <a:xfrm>
              <a:off x="33763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6" name="直接连接符 84"/>
            <p:cNvCxnSpPr>
              <a:cxnSpLocks noChangeShapeType="1"/>
            </p:cNvCxnSpPr>
            <p:nvPr/>
          </p:nvCxnSpPr>
          <p:spPr bwMode="auto">
            <a:xfrm>
              <a:off x="42165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7" name="直接连接符 85"/>
            <p:cNvCxnSpPr>
              <a:cxnSpLocks noChangeShapeType="1"/>
            </p:cNvCxnSpPr>
            <p:nvPr/>
          </p:nvCxnSpPr>
          <p:spPr bwMode="auto">
            <a:xfrm>
              <a:off x="505665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8" name="直接连接符 86"/>
            <p:cNvCxnSpPr>
              <a:cxnSpLocks noChangeShapeType="1"/>
            </p:cNvCxnSpPr>
            <p:nvPr/>
          </p:nvCxnSpPr>
          <p:spPr bwMode="auto">
            <a:xfrm>
              <a:off x="58967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9" name="直接连接符 87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0" name="直接连接符 88"/>
            <p:cNvCxnSpPr>
              <a:cxnSpLocks noChangeShapeType="1"/>
            </p:cNvCxnSpPr>
            <p:nvPr/>
          </p:nvCxnSpPr>
          <p:spPr bwMode="auto">
            <a:xfrm>
              <a:off x="68478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4" name="组合 95"/>
          <p:cNvGrpSpPr/>
          <p:nvPr/>
        </p:nvGrpSpPr>
        <p:grpSpPr bwMode="auto">
          <a:xfrm>
            <a:off x="10217150" y="4276725"/>
            <a:ext cx="769938" cy="1547813"/>
            <a:chOff x="0" y="0"/>
            <a:chExt cx="768800" cy="1547812"/>
          </a:xfrm>
        </p:grpSpPr>
        <p:cxnSp>
          <p:nvCxnSpPr>
            <p:cNvPr id="42021" name="直接连接符 90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2" name="直接连接符 91"/>
            <p:cNvCxnSpPr>
              <a:cxnSpLocks noChangeShapeType="1"/>
            </p:cNvCxnSpPr>
            <p:nvPr/>
          </p:nvCxnSpPr>
          <p:spPr bwMode="auto">
            <a:xfrm>
              <a:off x="8401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3" name="直接连接符 92"/>
            <p:cNvCxnSpPr>
              <a:cxnSpLocks noChangeShapeType="1"/>
            </p:cNvCxnSpPr>
            <p:nvPr/>
          </p:nvCxnSpPr>
          <p:spPr bwMode="auto">
            <a:xfrm>
              <a:off x="16802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4" name="直接连接符 93"/>
            <p:cNvCxnSpPr>
              <a:cxnSpLocks noChangeShapeType="1"/>
            </p:cNvCxnSpPr>
            <p:nvPr/>
          </p:nvCxnSpPr>
          <p:spPr bwMode="auto">
            <a:xfrm>
              <a:off x="25204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5" name="直接连接符 94"/>
            <p:cNvCxnSpPr>
              <a:cxnSpLocks noChangeShapeType="1"/>
            </p:cNvCxnSpPr>
            <p:nvPr/>
          </p:nvCxnSpPr>
          <p:spPr bwMode="auto">
            <a:xfrm>
              <a:off x="33763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6" name="直接连接符 95"/>
            <p:cNvCxnSpPr>
              <a:cxnSpLocks noChangeShapeType="1"/>
            </p:cNvCxnSpPr>
            <p:nvPr/>
          </p:nvCxnSpPr>
          <p:spPr bwMode="auto">
            <a:xfrm>
              <a:off x="42165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7" name="直接连接符 96"/>
            <p:cNvCxnSpPr>
              <a:cxnSpLocks noChangeShapeType="1"/>
            </p:cNvCxnSpPr>
            <p:nvPr/>
          </p:nvCxnSpPr>
          <p:spPr bwMode="auto">
            <a:xfrm>
              <a:off x="505665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8" name="直接连接符 97"/>
            <p:cNvCxnSpPr>
              <a:cxnSpLocks noChangeShapeType="1"/>
            </p:cNvCxnSpPr>
            <p:nvPr/>
          </p:nvCxnSpPr>
          <p:spPr bwMode="auto">
            <a:xfrm>
              <a:off x="58967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9" name="直接连接符 98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0" name="直接连接符 99"/>
            <p:cNvCxnSpPr>
              <a:cxnSpLocks noChangeShapeType="1"/>
            </p:cNvCxnSpPr>
            <p:nvPr/>
          </p:nvCxnSpPr>
          <p:spPr bwMode="auto">
            <a:xfrm>
              <a:off x="68478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1995" name="组合 100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2352675"/>
            <a:ext cx="7096125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6" name="组合 10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2773363"/>
            <a:ext cx="752951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7" name="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25" y="3176588"/>
            <a:ext cx="5303838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8" name="文本框 109"/>
          <p:cNvSpPr txBox="1">
            <a:spLocks noChangeArrowheads="1"/>
          </p:cNvSpPr>
          <p:nvPr/>
        </p:nvSpPr>
        <p:spPr bwMode="auto">
          <a:xfrm>
            <a:off x="3140075" y="5862638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10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1999" name="文本框 110"/>
          <p:cNvSpPr txBox="1">
            <a:spLocks noChangeArrowheads="1"/>
          </p:cNvSpPr>
          <p:nvPr/>
        </p:nvSpPr>
        <p:spPr bwMode="auto">
          <a:xfrm>
            <a:off x="3884613" y="5862638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20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0" name="文本框 111"/>
          <p:cNvSpPr txBox="1">
            <a:spLocks noChangeArrowheads="1"/>
          </p:cNvSpPr>
          <p:nvPr/>
        </p:nvSpPr>
        <p:spPr bwMode="auto">
          <a:xfrm>
            <a:off x="4694238" y="5862638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30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1" name="文本框 112"/>
          <p:cNvSpPr txBox="1">
            <a:spLocks noChangeArrowheads="1"/>
          </p:cNvSpPr>
          <p:nvPr/>
        </p:nvSpPr>
        <p:spPr bwMode="auto">
          <a:xfrm>
            <a:off x="5578475" y="5862638"/>
            <a:ext cx="674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40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2" name="文本框 113"/>
          <p:cNvSpPr txBox="1">
            <a:spLocks noChangeArrowheads="1"/>
          </p:cNvSpPr>
          <p:nvPr/>
        </p:nvSpPr>
        <p:spPr bwMode="auto">
          <a:xfrm>
            <a:off x="6415088" y="5862638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50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3" name="文本框 114"/>
          <p:cNvSpPr txBox="1">
            <a:spLocks noChangeArrowheads="1"/>
          </p:cNvSpPr>
          <p:nvPr/>
        </p:nvSpPr>
        <p:spPr bwMode="auto">
          <a:xfrm>
            <a:off x="7262813" y="5862638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60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4" name="文本框 115"/>
          <p:cNvSpPr txBox="1">
            <a:spLocks noChangeArrowheads="1"/>
          </p:cNvSpPr>
          <p:nvPr/>
        </p:nvSpPr>
        <p:spPr bwMode="auto">
          <a:xfrm>
            <a:off x="8126413" y="5862638"/>
            <a:ext cx="6746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70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5" name="文本框 116"/>
          <p:cNvSpPr txBox="1">
            <a:spLocks noChangeArrowheads="1"/>
          </p:cNvSpPr>
          <p:nvPr/>
        </p:nvSpPr>
        <p:spPr bwMode="auto">
          <a:xfrm>
            <a:off x="8975725" y="5862638"/>
            <a:ext cx="674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80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6" name="文本框 117"/>
          <p:cNvSpPr txBox="1">
            <a:spLocks noChangeArrowheads="1"/>
          </p:cNvSpPr>
          <p:nvPr/>
        </p:nvSpPr>
        <p:spPr bwMode="auto">
          <a:xfrm>
            <a:off x="9810750" y="5862638"/>
            <a:ext cx="674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90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7" name="文本框 118"/>
          <p:cNvSpPr txBox="1">
            <a:spLocks noChangeArrowheads="1"/>
          </p:cNvSpPr>
          <p:nvPr/>
        </p:nvSpPr>
        <p:spPr bwMode="auto">
          <a:xfrm>
            <a:off x="10648950" y="5862638"/>
            <a:ext cx="674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100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8" name="椭圆 119"/>
          <p:cNvSpPr>
            <a:spLocks noChangeArrowheads="1"/>
          </p:cNvSpPr>
          <p:nvPr/>
        </p:nvSpPr>
        <p:spPr bwMode="auto">
          <a:xfrm>
            <a:off x="2778125" y="3249613"/>
            <a:ext cx="273050" cy="274637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BFBF"/>
            </a:solidFill>
            <a:round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2009" name="椭圆 120"/>
          <p:cNvSpPr>
            <a:spLocks noChangeArrowheads="1"/>
          </p:cNvSpPr>
          <p:nvPr/>
        </p:nvSpPr>
        <p:spPr bwMode="auto">
          <a:xfrm>
            <a:off x="3733800" y="2949575"/>
            <a:ext cx="274638" cy="274638"/>
          </a:xfrm>
          <a:prstGeom prst="ellipse">
            <a:avLst/>
          </a:prstGeom>
          <a:solidFill>
            <a:srgbClr val="BFBFBF"/>
          </a:solidFill>
          <a:ln w="38100">
            <a:solidFill>
              <a:schemeClr val="bg1"/>
            </a:solidFill>
            <a:round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2010" name="椭圆 121"/>
          <p:cNvSpPr>
            <a:spLocks noChangeArrowheads="1"/>
          </p:cNvSpPr>
          <p:nvPr/>
        </p:nvSpPr>
        <p:spPr bwMode="auto">
          <a:xfrm>
            <a:off x="4606925" y="3413125"/>
            <a:ext cx="274638" cy="274638"/>
          </a:xfrm>
          <a:prstGeom prst="ellipse">
            <a:avLst/>
          </a:prstGeom>
          <a:solidFill>
            <a:srgbClr val="595959"/>
          </a:solidFill>
          <a:ln w="38100">
            <a:solidFill>
              <a:srgbClr val="BFBFBF"/>
            </a:solidFill>
            <a:round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2011" name="任意多边形 122"/>
          <p:cNvSpPr>
            <a:spLocks noChangeArrowheads="1"/>
          </p:cNvSpPr>
          <p:nvPr/>
        </p:nvSpPr>
        <p:spPr bwMode="auto">
          <a:xfrm>
            <a:off x="4854575" y="2789238"/>
            <a:ext cx="4692650" cy="631825"/>
          </a:xfrm>
          <a:custGeom>
            <a:avLst/>
            <a:gdLst>
              <a:gd name="T0" fmla="*/ 0 w 4693023"/>
              <a:gd name="T1" fmla="*/ 631639 h 632011"/>
              <a:gd name="T2" fmla="*/ 873921 w 4693023"/>
              <a:gd name="T3" fmla="*/ 13439 h 632011"/>
              <a:gd name="T4" fmla="*/ 4692277 w 4693023"/>
              <a:gd name="T5" fmla="*/ 13439 h 632011"/>
              <a:gd name="T6" fmla="*/ 4692277 w 4693023"/>
              <a:gd name="T7" fmla="*/ 0 h 6320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693023" h="632011">
                <a:moveTo>
                  <a:pt x="0" y="632011"/>
                </a:moveTo>
                <a:lnTo>
                  <a:pt x="874059" y="13447"/>
                </a:lnTo>
                <a:lnTo>
                  <a:pt x="4693023" y="13447"/>
                </a:lnTo>
                <a:lnTo>
                  <a:pt x="4693023" y="0"/>
                </a:lnTo>
              </a:path>
            </a:pathLst>
          </a:custGeom>
          <a:noFill/>
          <a:ln w="1270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2" name="矩形 123"/>
          <p:cNvSpPr>
            <a:spLocks noChangeArrowheads="1"/>
          </p:cNvSpPr>
          <p:nvPr/>
        </p:nvSpPr>
        <p:spPr bwMode="auto">
          <a:xfrm>
            <a:off x="6330950" y="2263775"/>
            <a:ext cx="43084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8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请在这里输入跟相关的文字内容，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18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可长可短，可分段，但不宜分层次介绍。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013" name="文本框 131"/>
          <p:cNvSpPr txBox="1">
            <a:spLocks noChangeArrowheads="1"/>
          </p:cNvSpPr>
          <p:nvPr/>
        </p:nvSpPr>
        <p:spPr bwMode="auto">
          <a:xfrm>
            <a:off x="5759450" y="2108200"/>
            <a:ext cx="6889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>
                <a:solidFill>
                  <a:schemeClr val="bg1"/>
                </a:solidFill>
              </a:rPr>
              <a:t>A</a:t>
            </a:r>
            <a:endParaRPr lang="zh-CN" altLang="en-US" sz="4800">
              <a:solidFill>
                <a:schemeClr val="bg1"/>
              </a:solidFill>
            </a:endParaRPr>
          </a:p>
        </p:txBody>
      </p:sp>
      <p:sp>
        <p:nvSpPr>
          <p:cNvPr id="42014" name="任意多边形 125"/>
          <p:cNvSpPr>
            <a:spLocks noChangeArrowheads="1"/>
          </p:cNvSpPr>
          <p:nvPr/>
        </p:nvSpPr>
        <p:spPr bwMode="auto">
          <a:xfrm>
            <a:off x="3898900" y="2063750"/>
            <a:ext cx="3813175" cy="860425"/>
          </a:xfrm>
          <a:custGeom>
            <a:avLst/>
            <a:gdLst>
              <a:gd name="T0" fmla="*/ 0 w 3812852"/>
              <a:gd name="T1" fmla="*/ 860238 h 860612"/>
              <a:gd name="T2" fmla="*/ 0 w 3812852"/>
              <a:gd name="T3" fmla="*/ 0 h 860612"/>
              <a:gd name="T4" fmla="*/ 3813498 w 3812852"/>
              <a:gd name="T5" fmla="*/ 0 h 8606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12852" h="860612">
                <a:moveTo>
                  <a:pt x="0" y="860612"/>
                </a:moveTo>
                <a:lnTo>
                  <a:pt x="0" y="0"/>
                </a:lnTo>
                <a:lnTo>
                  <a:pt x="3812852" y="0"/>
                </a:lnTo>
              </a:path>
            </a:pathLst>
          </a:custGeom>
          <a:noFill/>
          <a:ln w="1270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5" name="矩形 133"/>
          <p:cNvSpPr>
            <a:spLocks noChangeArrowheads="1"/>
          </p:cNvSpPr>
          <p:nvPr/>
        </p:nvSpPr>
        <p:spPr bwMode="auto">
          <a:xfrm>
            <a:off x="4460875" y="1509713"/>
            <a:ext cx="43084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8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请在这里输入跟相关的文字内容，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18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可长可短，可分段，但不宜分层次介绍。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016" name="文本框 134"/>
          <p:cNvSpPr txBox="1">
            <a:spLocks noChangeArrowheads="1"/>
          </p:cNvSpPr>
          <p:nvPr/>
        </p:nvSpPr>
        <p:spPr bwMode="auto">
          <a:xfrm>
            <a:off x="3898900" y="1352550"/>
            <a:ext cx="6889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>
                <a:solidFill>
                  <a:schemeClr val="bg1"/>
                </a:solidFill>
              </a:rPr>
              <a:t>B</a:t>
            </a:r>
            <a:endParaRPr lang="zh-CN" altLang="en-US" sz="4800">
              <a:solidFill>
                <a:schemeClr val="bg1"/>
              </a:solidFill>
            </a:endParaRPr>
          </a:p>
        </p:txBody>
      </p:sp>
      <p:sp>
        <p:nvSpPr>
          <p:cNvPr id="42017" name="任意多边形 128"/>
          <p:cNvSpPr>
            <a:spLocks noChangeArrowheads="1"/>
          </p:cNvSpPr>
          <p:nvPr/>
        </p:nvSpPr>
        <p:spPr bwMode="auto">
          <a:xfrm>
            <a:off x="2905125" y="1331913"/>
            <a:ext cx="3810000" cy="1908175"/>
          </a:xfrm>
          <a:custGeom>
            <a:avLst/>
            <a:gdLst>
              <a:gd name="T0" fmla="*/ 0 w 3811018"/>
              <a:gd name="T1" fmla="*/ 1906869 h 1909482"/>
              <a:gd name="T2" fmla="*/ 0 w 3811018"/>
              <a:gd name="T3" fmla="*/ 0 h 1909482"/>
              <a:gd name="T4" fmla="*/ 3808982 w 3811018"/>
              <a:gd name="T5" fmla="*/ 0 h 19094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11018" h="1909482">
                <a:moveTo>
                  <a:pt x="0" y="1909482"/>
                </a:moveTo>
                <a:lnTo>
                  <a:pt x="0" y="0"/>
                </a:lnTo>
                <a:lnTo>
                  <a:pt x="3811018" y="0"/>
                </a:lnTo>
              </a:path>
            </a:pathLst>
          </a:custGeom>
          <a:noFill/>
          <a:ln w="1270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8" name="矩形 136"/>
          <p:cNvSpPr>
            <a:spLocks noChangeArrowheads="1"/>
          </p:cNvSpPr>
          <p:nvPr/>
        </p:nvSpPr>
        <p:spPr bwMode="auto">
          <a:xfrm>
            <a:off x="3403600" y="782638"/>
            <a:ext cx="43084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8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请在这里输入跟相关的文字内容，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18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可长可短，可分段，但不宜分层次介绍。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019" name="文本框 137"/>
          <p:cNvSpPr txBox="1">
            <a:spLocks noChangeArrowheads="1"/>
          </p:cNvSpPr>
          <p:nvPr/>
        </p:nvSpPr>
        <p:spPr bwMode="auto">
          <a:xfrm>
            <a:off x="2841625" y="625475"/>
            <a:ext cx="6889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>
                <a:solidFill>
                  <a:schemeClr val="bg1"/>
                </a:solidFill>
              </a:rPr>
              <a:t>C</a:t>
            </a:r>
            <a:endParaRPr lang="zh-CN" altLang="en-US" sz="4800">
              <a:solidFill>
                <a:schemeClr val="bg1"/>
              </a:solidFill>
            </a:endParaRPr>
          </a:p>
        </p:txBody>
      </p:sp>
      <p:cxnSp>
        <p:nvCxnSpPr>
          <p:cNvPr id="42020" name="直接连接符 132"/>
          <p:cNvCxnSpPr>
            <a:cxnSpLocks noChangeShapeType="1"/>
          </p:cNvCxnSpPr>
          <p:nvPr/>
        </p:nvCxnSpPr>
        <p:spPr bwMode="auto">
          <a:xfrm>
            <a:off x="987425" y="6316663"/>
            <a:ext cx="10583863" cy="0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任意多边形 31"/>
          <p:cNvSpPr>
            <a:spLocks noChangeArrowheads="1"/>
          </p:cNvSpPr>
          <p:nvPr/>
        </p:nvSpPr>
        <p:spPr bwMode="auto">
          <a:xfrm>
            <a:off x="-3175" y="3663950"/>
            <a:ext cx="12195175" cy="3205163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3197644 h 3212700"/>
              <a:gd name="T4" fmla="*/ 0 w 12192000"/>
              <a:gd name="T5" fmla="*/ 3197644 h 3212700"/>
              <a:gd name="T6" fmla="*/ 0 w 12192000"/>
              <a:gd name="T7" fmla="*/ 1300 h 3212700"/>
              <a:gd name="T8" fmla="*/ 192328 w 12192000"/>
              <a:gd name="T9" fmla="*/ 58662 h 3212700"/>
              <a:gd name="T10" fmla="*/ 6096996 w 12192000"/>
              <a:gd name="T11" fmla="*/ 627512 h 3212700"/>
              <a:gd name="T12" fmla="*/ 12001666 w 12192000"/>
              <a:gd name="T13" fmla="*/ 58662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1" name="文本框 32"/>
          <p:cNvSpPr txBox="1">
            <a:spLocks noChangeArrowheads="1"/>
          </p:cNvSpPr>
          <p:nvPr/>
        </p:nvSpPr>
        <p:spPr bwMode="auto">
          <a:xfrm>
            <a:off x="1450975" y="5153025"/>
            <a:ext cx="9459913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zh-CN" altLang="en-US" sz="1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五个图片的分析，尽可能详细的阐述清楚。可以根据从左到右的顺序进行阐述，也可以先中间后两边，根据具体情况具体解决。另外，由于段落间的间距已固定好，请不要更改，字间距也已设定好，可根据你的文案内容做适当的调整。在这里输入对上面五个图片的分析，尽可能详细的阐述清楚。</a:t>
            </a:r>
            <a:endParaRPr lang="en-US" altLang="zh-CN" sz="13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ts val="2000"/>
              </a:lnSpc>
            </a:pPr>
            <a:r>
              <a:rPr lang="zh-CN" altLang="en-US" sz="1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可以根据从左到右的顺序进行阐述，也可以先中间后两边，根据具体情况具体解决。另外，由于段落间的间距已固定好，请不要更改，字间距也已设定好，可根据你的文案内容做适当的调整。</a:t>
            </a:r>
            <a:endParaRPr lang="zh-CN" altLang="en-US" sz="13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2" name="矩形 33"/>
          <p:cNvSpPr>
            <a:spLocks noChangeArrowheads="1"/>
          </p:cNvSpPr>
          <p:nvPr/>
        </p:nvSpPr>
        <p:spPr bwMode="auto">
          <a:xfrm>
            <a:off x="3343275" y="4537075"/>
            <a:ext cx="591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035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在这里输入你的标题</a:t>
            </a:r>
            <a:endParaRPr lang="zh-CN" altLang="en-US" sz="2800">
              <a:solidFill>
                <a:srgbClr val="0035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013" name="椭圆 55"/>
          <p:cNvGrpSpPr/>
          <p:nvPr/>
        </p:nvGrpSpPr>
        <p:grpSpPr bwMode="auto">
          <a:xfrm>
            <a:off x="3846513" y="920750"/>
            <a:ext cx="1127125" cy="1133475"/>
            <a:chOff x="0" y="0"/>
            <a:chExt cx="710" cy="714"/>
          </a:xfrm>
        </p:grpSpPr>
        <p:pic>
          <p:nvPicPr>
            <p:cNvPr id="43040" name="椭圆 55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10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41" name="Text Box 7"/>
            <p:cNvSpPr txBox="1">
              <a:spLocks noChangeArrowheads="1"/>
            </p:cNvSpPr>
            <p:nvPr/>
          </p:nvSpPr>
          <p:spPr bwMode="auto">
            <a:xfrm>
              <a:off x="104" y="105"/>
              <a:ext cx="502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3014" name="椭圆 61"/>
          <p:cNvGrpSpPr/>
          <p:nvPr/>
        </p:nvGrpSpPr>
        <p:grpSpPr bwMode="auto">
          <a:xfrm>
            <a:off x="2236788" y="2511425"/>
            <a:ext cx="1019175" cy="1023938"/>
            <a:chOff x="0" y="0"/>
            <a:chExt cx="642" cy="645"/>
          </a:xfrm>
        </p:grpSpPr>
        <p:pic>
          <p:nvPicPr>
            <p:cNvPr id="43038" name="椭圆 6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42" cy="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39" name="Text Box 10"/>
            <p:cNvSpPr txBox="1">
              <a:spLocks noChangeArrowheads="1"/>
            </p:cNvSpPr>
            <p:nvPr/>
          </p:nvSpPr>
          <p:spPr bwMode="auto">
            <a:xfrm>
              <a:off x="94" y="95"/>
              <a:ext cx="455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015" name="椭圆 47"/>
          <p:cNvSpPr>
            <a:spLocks noChangeArrowheads="1"/>
          </p:cNvSpPr>
          <p:nvPr/>
        </p:nvSpPr>
        <p:spPr bwMode="auto">
          <a:xfrm>
            <a:off x="5494338" y="2557463"/>
            <a:ext cx="1022350" cy="10223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3016" name="椭圆 49"/>
          <p:cNvGrpSpPr/>
          <p:nvPr/>
        </p:nvGrpSpPr>
        <p:grpSpPr bwMode="auto">
          <a:xfrm>
            <a:off x="7034213" y="920750"/>
            <a:ext cx="1128712" cy="1133475"/>
            <a:chOff x="0" y="0"/>
            <a:chExt cx="711" cy="714"/>
          </a:xfrm>
        </p:grpSpPr>
        <p:pic>
          <p:nvPicPr>
            <p:cNvPr id="43036" name="椭圆 4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11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37" name="Text Box 14"/>
            <p:cNvSpPr txBox="1">
              <a:spLocks noChangeArrowheads="1"/>
            </p:cNvSpPr>
            <p:nvPr/>
          </p:nvSpPr>
          <p:spPr bwMode="auto">
            <a:xfrm>
              <a:off x="105" y="106"/>
              <a:ext cx="502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3017" name="椭圆 51"/>
          <p:cNvGrpSpPr/>
          <p:nvPr/>
        </p:nvGrpSpPr>
        <p:grpSpPr bwMode="auto">
          <a:xfrm>
            <a:off x="8564563" y="2505075"/>
            <a:ext cx="1023937" cy="1019175"/>
            <a:chOff x="0" y="0"/>
            <a:chExt cx="645" cy="642"/>
          </a:xfrm>
        </p:grpSpPr>
        <p:pic>
          <p:nvPicPr>
            <p:cNvPr id="43034" name="椭圆 5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45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35" name="Text Box 17"/>
            <p:cNvSpPr txBox="1">
              <a:spLocks noChangeArrowheads="1"/>
            </p:cNvSpPr>
            <p:nvPr/>
          </p:nvSpPr>
          <p:spPr bwMode="auto">
            <a:xfrm>
              <a:off x="96" y="94"/>
              <a:ext cx="455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018" name="椭圆 3"/>
          <p:cNvSpPr>
            <a:spLocks noChangeArrowheads="1"/>
          </p:cNvSpPr>
          <p:nvPr/>
        </p:nvSpPr>
        <p:spPr bwMode="auto">
          <a:xfrm>
            <a:off x="2055813" y="2462213"/>
            <a:ext cx="1230312" cy="1230312"/>
          </a:xfrm>
          <a:prstGeom prst="ellips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19" name="椭圆 59"/>
          <p:cNvSpPr>
            <a:spLocks noChangeArrowheads="1"/>
          </p:cNvSpPr>
          <p:nvPr/>
        </p:nvSpPr>
        <p:spPr bwMode="auto">
          <a:xfrm>
            <a:off x="5397500" y="2455863"/>
            <a:ext cx="1230313" cy="1230312"/>
          </a:xfrm>
          <a:prstGeom prst="ellips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20" name="椭圆 62"/>
          <p:cNvSpPr>
            <a:spLocks noChangeArrowheads="1"/>
          </p:cNvSpPr>
          <p:nvPr/>
        </p:nvSpPr>
        <p:spPr bwMode="auto">
          <a:xfrm>
            <a:off x="8559800" y="2454275"/>
            <a:ext cx="1230313" cy="1230313"/>
          </a:xfrm>
          <a:prstGeom prst="ellips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21" name="椭圆 63"/>
          <p:cNvSpPr>
            <a:spLocks noChangeArrowheads="1"/>
          </p:cNvSpPr>
          <p:nvPr/>
        </p:nvSpPr>
        <p:spPr bwMode="auto">
          <a:xfrm>
            <a:off x="3835400" y="852488"/>
            <a:ext cx="1230313" cy="1230312"/>
          </a:xfrm>
          <a:prstGeom prst="ellipse">
            <a:avLst/>
          </a:prstGeom>
          <a:noFill/>
          <a:ln w="19050">
            <a:solidFill>
              <a:srgbClr val="F2F2F2">
                <a:alpha val="4901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3022" name="直接连接符 8"/>
          <p:cNvCxnSpPr>
            <a:cxnSpLocks noChangeShapeType="1"/>
          </p:cNvCxnSpPr>
          <p:nvPr/>
        </p:nvCxnSpPr>
        <p:spPr bwMode="auto">
          <a:xfrm flipH="1">
            <a:off x="3144838" y="1931988"/>
            <a:ext cx="598487" cy="515937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3" name="椭圆 64"/>
          <p:cNvSpPr>
            <a:spLocks noChangeArrowheads="1"/>
          </p:cNvSpPr>
          <p:nvPr/>
        </p:nvSpPr>
        <p:spPr bwMode="auto">
          <a:xfrm>
            <a:off x="6932613" y="854075"/>
            <a:ext cx="1230312" cy="1230313"/>
          </a:xfrm>
          <a:prstGeom prst="ellipse">
            <a:avLst/>
          </a:prstGeom>
          <a:noFill/>
          <a:ln w="19050">
            <a:solidFill>
              <a:srgbClr val="F2F2F2">
                <a:alpha val="4901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3024" name="直接连接符 14"/>
          <p:cNvCxnSpPr>
            <a:cxnSpLocks noChangeShapeType="1"/>
          </p:cNvCxnSpPr>
          <p:nvPr/>
        </p:nvCxnSpPr>
        <p:spPr bwMode="auto">
          <a:xfrm>
            <a:off x="4873625" y="1993900"/>
            <a:ext cx="585788" cy="631825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5" name="直接连接符 69"/>
          <p:cNvCxnSpPr>
            <a:cxnSpLocks noChangeShapeType="1"/>
          </p:cNvCxnSpPr>
          <p:nvPr/>
        </p:nvCxnSpPr>
        <p:spPr bwMode="auto">
          <a:xfrm>
            <a:off x="8162925" y="1925638"/>
            <a:ext cx="571500" cy="50165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直接连接符 75"/>
          <p:cNvCxnSpPr>
            <a:cxnSpLocks noChangeShapeType="1"/>
          </p:cNvCxnSpPr>
          <p:nvPr/>
        </p:nvCxnSpPr>
        <p:spPr bwMode="auto">
          <a:xfrm flipH="1">
            <a:off x="6559550" y="1993900"/>
            <a:ext cx="585788" cy="631825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7" name="Freeform 19"/>
          <p:cNvSpPr>
            <a:spLocks noEditPoints="1" noChangeArrowheads="1"/>
          </p:cNvSpPr>
          <p:nvPr/>
        </p:nvSpPr>
        <p:spPr bwMode="auto">
          <a:xfrm>
            <a:off x="8761413" y="2800350"/>
            <a:ext cx="649287" cy="514350"/>
          </a:xfrm>
          <a:custGeom>
            <a:avLst/>
            <a:gdLst>
              <a:gd name="T0" fmla="*/ 1454174752 w 222"/>
              <a:gd name="T1" fmla="*/ 144945588 h 234"/>
              <a:gd name="T2" fmla="*/ 1539713927 w 222"/>
              <a:gd name="T3" fmla="*/ 43484556 h 234"/>
              <a:gd name="T4" fmla="*/ 265172320 w 222"/>
              <a:gd name="T5" fmla="*/ 821361998 h 234"/>
              <a:gd name="T6" fmla="*/ 59877715 w 222"/>
              <a:gd name="T7" fmla="*/ 1024286262 h 234"/>
              <a:gd name="T8" fmla="*/ 265172320 w 222"/>
              <a:gd name="T9" fmla="*/ 821361998 h 234"/>
              <a:gd name="T10" fmla="*/ 906720521 w 222"/>
              <a:gd name="T11" fmla="*/ 555627687 h 234"/>
              <a:gd name="T12" fmla="*/ 992259697 w 222"/>
              <a:gd name="T13" fmla="*/ 444501710 h 234"/>
              <a:gd name="T14" fmla="*/ 590222356 w 222"/>
              <a:gd name="T15" fmla="*/ 502480385 h 234"/>
              <a:gd name="T16" fmla="*/ 966598236 w 222"/>
              <a:gd name="T17" fmla="*/ 410682098 h 234"/>
              <a:gd name="T18" fmla="*/ 992259697 w 222"/>
              <a:gd name="T19" fmla="*/ 410682098 h 234"/>
              <a:gd name="T20" fmla="*/ 1129124717 w 222"/>
              <a:gd name="T21" fmla="*/ 125620096 h 234"/>
              <a:gd name="T22" fmla="*/ 1189002432 w 222"/>
              <a:gd name="T23" fmla="*/ 77304167 h 234"/>
              <a:gd name="T24" fmla="*/ 1556820592 w 222"/>
              <a:gd name="T25" fmla="*/ 0 h 234"/>
              <a:gd name="T26" fmla="*/ 1898980218 w 222"/>
              <a:gd name="T27" fmla="*/ 91798287 h 234"/>
              <a:gd name="T28" fmla="*/ 1454174752 w 222"/>
              <a:gd name="T29" fmla="*/ 898666165 h 234"/>
              <a:gd name="T30" fmla="*/ 1334419322 w 222"/>
              <a:gd name="T31" fmla="*/ 864846554 h 234"/>
              <a:gd name="T32" fmla="*/ 906720521 w 222"/>
              <a:gd name="T33" fmla="*/ 1014623515 h 234"/>
              <a:gd name="T34" fmla="*/ 744194041 w 222"/>
              <a:gd name="T35" fmla="*/ 966307587 h 234"/>
              <a:gd name="T36" fmla="*/ 325050036 w 222"/>
              <a:gd name="T37" fmla="*/ 1130580865 h 234"/>
              <a:gd name="T38" fmla="*/ 17106665 w 222"/>
              <a:gd name="T39" fmla="*/ 1048445325 h 234"/>
              <a:gd name="T40" fmla="*/ 0 w 222"/>
              <a:gd name="T41" fmla="*/ 1038782579 h 234"/>
              <a:gd name="T42" fmla="*/ 0 w 222"/>
              <a:gd name="T43" fmla="*/ 715067394 h 234"/>
              <a:gd name="T44" fmla="*/ 384927751 w 222"/>
              <a:gd name="T45" fmla="*/ 628100481 h 234"/>
              <a:gd name="T46" fmla="*/ 402037341 w 222"/>
              <a:gd name="T47" fmla="*/ 628100481 h 234"/>
              <a:gd name="T48" fmla="*/ 744194041 w 222"/>
              <a:gd name="T49" fmla="*/ 715067394 h 234"/>
              <a:gd name="T50" fmla="*/ 846842806 w 222"/>
              <a:gd name="T51" fmla="*/ 956644840 h 234"/>
              <a:gd name="T52" fmla="*/ 650100071 w 222"/>
              <a:gd name="T53" fmla="*/ 555627687 h 234"/>
              <a:gd name="T54" fmla="*/ 590222356 w 222"/>
              <a:gd name="T55" fmla="*/ 671585037 h 234"/>
              <a:gd name="T56" fmla="*/ 590222356 w 222"/>
              <a:gd name="T57" fmla="*/ 502480385 h 234"/>
              <a:gd name="T58" fmla="*/ 1274541607 w 222"/>
              <a:gd name="T59" fmla="*/ 478323519 h 234"/>
              <a:gd name="T60" fmla="*/ 1334419322 w 222"/>
              <a:gd name="T61" fmla="*/ 831024744 h 234"/>
              <a:gd name="T62" fmla="*/ 1394297037 w 222"/>
              <a:gd name="T63" fmla="*/ 202924263 h 234"/>
              <a:gd name="T64" fmla="*/ 1189002432 w 222"/>
              <a:gd name="T65" fmla="*/ 454164456 h 234"/>
              <a:gd name="T66" fmla="*/ 325050036 w 222"/>
              <a:gd name="T67" fmla="*/ 763383323 h 234"/>
              <a:gd name="T68" fmla="*/ 402037341 w 222"/>
              <a:gd name="T69" fmla="*/ 661922290 h 234"/>
              <a:gd name="T70" fmla="*/ 1454174752 w 222"/>
              <a:gd name="T71" fmla="*/ 178767398 h 234"/>
              <a:gd name="T72" fmla="*/ 1454174752 w 222"/>
              <a:gd name="T73" fmla="*/ 178767398 h 23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22" h="234">
                <a:moveTo>
                  <a:pt x="149" y="19"/>
                </a:moveTo>
                <a:lnTo>
                  <a:pt x="170" y="30"/>
                </a:lnTo>
                <a:lnTo>
                  <a:pt x="201" y="19"/>
                </a:lnTo>
                <a:lnTo>
                  <a:pt x="180" y="9"/>
                </a:lnTo>
                <a:lnTo>
                  <a:pt x="149" y="19"/>
                </a:lnTo>
                <a:close/>
                <a:moveTo>
                  <a:pt x="31" y="170"/>
                </a:moveTo>
                <a:lnTo>
                  <a:pt x="7" y="158"/>
                </a:lnTo>
                <a:lnTo>
                  <a:pt x="7" y="212"/>
                </a:lnTo>
                <a:lnTo>
                  <a:pt x="31" y="222"/>
                </a:lnTo>
                <a:lnTo>
                  <a:pt x="31" y="170"/>
                </a:lnTo>
                <a:close/>
                <a:moveTo>
                  <a:pt x="85" y="104"/>
                </a:moveTo>
                <a:lnTo>
                  <a:pt x="106" y="115"/>
                </a:lnTo>
                <a:lnTo>
                  <a:pt x="137" y="101"/>
                </a:lnTo>
                <a:lnTo>
                  <a:pt x="116" y="92"/>
                </a:lnTo>
                <a:lnTo>
                  <a:pt x="85" y="104"/>
                </a:lnTo>
                <a:close/>
                <a:moveTo>
                  <a:pt x="69" y="104"/>
                </a:moveTo>
                <a:lnTo>
                  <a:pt x="76" y="99"/>
                </a:lnTo>
                <a:lnTo>
                  <a:pt x="113" y="85"/>
                </a:lnTo>
                <a:lnTo>
                  <a:pt x="116" y="82"/>
                </a:lnTo>
                <a:lnTo>
                  <a:pt x="116" y="85"/>
                </a:lnTo>
                <a:lnTo>
                  <a:pt x="132" y="92"/>
                </a:lnTo>
                <a:lnTo>
                  <a:pt x="132" y="26"/>
                </a:lnTo>
                <a:lnTo>
                  <a:pt x="132" y="19"/>
                </a:lnTo>
                <a:lnTo>
                  <a:pt x="139" y="16"/>
                </a:lnTo>
                <a:lnTo>
                  <a:pt x="180" y="0"/>
                </a:lnTo>
                <a:lnTo>
                  <a:pt x="182" y="0"/>
                </a:lnTo>
                <a:lnTo>
                  <a:pt x="213" y="16"/>
                </a:lnTo>
                <a:lnTo>
                  <a:pt x="222" y="19"/>
                </a:lnTo>
                <a:lnTo>
                  <a:pt x="222" y="167"/>
                </a:lnTo>
                <a:lnTo>
                  <a:pt x="170" y="186"/>
                </a:lnTo>
                <a:lnTo>
                  <a:pt x="165" y="184"/>
                </a:lnTo>
                <a:lnTo>
                  <a:pt x="156" y="179"/>
                </a:lnTo>
                <a:lnTo>
                  <a:pt x="156" y="191"/>
                </a:lnTo>
                <a:lnTo>
                  <a:pt x="106" y="210"/>
                </a:lnTo>
                <a:lnTo>
                  <a:pt x="99" y="208"/>
                </a:lnTo>
                <a:lnTo>
                  <a:pt x="87" y="200"/>
                </a:lnTo>
                <a:lnTo>
                  <a:pt x="87" y="217"/>
                </a:lnTo>
                <a:lnTo>
                  <a:pt x="38" y="234"/>
                </a:lnTo>
                <a:lnTo>
                  <a:pt x="33" y="231"/>
                </a:lnTo>
                <a:lnTo>
                  <a:pt x="2" y="217"/>
                </a:lnTo>
                <a:lnTo>
                  <a:pt x="0" y="217"/>
                </a:lnTo>
                <a:lnTo>
                  <a:pt x="0" y="215"/>
                </a:lnTo>
                <a:lnTo>
                  <a:pt x="0" y="153"/>
                </a:lnTo>
                <a:lnTo>
                  <a:pt x="0" y="148"/>
                </a:lnTo>
                <a:lnTo>
                  <a:pt x="7" y="144"/>
                </a:lnTo>
                <a:lnTo>
                  <a:pt x="45" y="130"/>
                </a:lnTo>
                <a:lnTo>
                  <a:pt x="47" y="127"/>
                </a:lnTo>
                <a:lnTo>
                  <a:pt x="47" y="130"/>
                </a:lnTo>
                <a:lnTo>
                  <a:pt x="80" y="144"/>
                </a:lnTo>
                <a:lnTo>
                  <a:pt x="87" y="148"/>
                </a:lnTo>
                <a:lnTo>
                  <a:pt x="87" y="193"/>
                </a:lnTo>
                <a:lnTo>
                  <a:pt x="99" y="198"/>
                </a:lnTo>
                <a:lnTo>
                  <a:pt x="99" y="125"/>
                </a:lnTo>
                <a:lnTo>
                  <a:pt x="76" y="115"/>
                </a:lnTo>
                <a:lnTo>
                  <a:pt x="76" y="141"/>
                </a:lnTo>
                <a:lnTo>
                  <a:pt x="69" y="139"/>
                </a:lnTo>
                <a:lnTo>
                  <a:pt x="69" y="108"/>
                </a:lnTo>
                <a:lnTo>
                  <a:pt x="69" y="104"/>
                </a:lnTo>
                <a:close/>
                <a:moveTo>
                  <a:pt x="139" y="94"/>
                </a:moveTo>
                <a:lnTo>
                  <a:pt x="149" y="99"/>
                </a:lnTo>
                <a:lnTo>
                  <a:pt x="156" y="104"/>
                </a:lnTo>
                <a:lnTo>
                  <a:pt x="156" y="172"/>
                </a:lnTo>
                <a:lnTo>
                  <a:pt x="163" y="174"/>
                </a:lnTo>
                <a:lnTo>
                  <a:pt x="163" y="42"/>
                </a:lnTo>
                <a:lnTo>
                  <a:pt x="139" y="30"/>
                </a:lnTo>
                <a:lnTo>
                  <a:pt x="139" y="94"/>
                </a:lnTo>
                <a:close/>
                <a:moveTo>
                  <a:pt x="17" y="148"/>
                </a:moveTo>
                <a:lnTo>
                  <a:pt x="38" y="158"/>
                </a:lnTo>
                <a:lnTo>
                  <a:pt x="69" y="146"/>
                </a:lnTo>
                <a:lnTo>
                  <a:pt x="47" y="137"/>
                </a:lnTo>
                <a:lnTo>
                  <a:pt x="17" y="148"/>
                </a:lnTo>
                <a:close/>
                <a:moveTo>
                  <a:pt x="170" y="37"/>
                </a:moveTo>
                <a:lnTo>
                  <a:pt x="173" y="37"/>
                </a:lnTo>
                <a:lnTo>
                  <a:pt x="170" y="37"/>
                </a:ln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8" name="Freeform 22"/>
          <p:cNvSpPr>
            <a:spLocks noEditPoints="1" noChangeArrowheads="1"/>
          </p:cNvSpPr>
          <p:nvPr/>
        </p:nvSpPr>
        <p:spPr bwMode="auto">
          <a:xfrm>
            <a:off x="2543175" y="2717800"/>
            <a:ext cx="406400" cy="576263"/>
          </a:xfrm>
          <a:custGeom>
            <a:avLst/>
            <a:gdLst>
              <a:gd name="T0" fmla="*/ 2147483646 w 64"/>
              <a:gd name="T1" fmla="*/ 0 h 96"/>
              <a:gd name="T2" fmla="*/ 2147483646 w 64"/>
              <a:gd name="T3" fmla="*/ 2147483646 h 96"/>
              <a:gd name="T4" fmla="*/ 362902500 w 64"/>
              <a:gd name="T5" fmla="*/ 2147483646 h 96"/>
              <a:gd name="T6" fmla="*/ 0 w 64"/>
              <a:gd name="T7" fmla="*/ 288263560 h 96"/>
              <a:gd name="T8" fmla="*/ 282257500 w 64"/>
              <a:gd name="T9" fmla="*/ 468429786 h 96"/>
              <a:gd name="T10" fmla="*/ 2147483646 w 64"/>
              <a:gd name="T11" fmla="*/ 1693546916 h 96"/>
              <a:gd name="T12" fmla="*/ 282257500 w 64"/>
              <a:gd name="T13" fmla="*/ 468429786 h 96"/>
              <a:gd name="T14" fmla="*/ 806450000 w 64"/>
              <a:gd name="T15" fmla="*/ 288263560 h 96"/>
              <a:gd name="T16" fmla="*/ 1733867500 w 64"/>
              <a:gd name="T17" fmla="*/ 144131780 h 96"/>
              <a:gd name="T18" fmla="*/ 1088707500 w 64"/>
              <a:gd name="T19" fmla="*/ 1837678696 h 96"/>
              <a:gd name="T20" fmla="*/ 967740000 w 64"/>
              <a:gd name="T21" fmla="*/ 2125942256 h 96"/>
              <a:gd name="T22" fmla="*/ 1451610000 w 64"/>
              <a:gd name="T23" fmla="*/ 2147483646 h 96"/>
              <a:gd name="T24" fmla="*/ 1572577500 w 64"/>
              <a:gd name="T25" fmla="*/ 1945776030 h 96"/>
              <a:gd name="T26" fmla="*/ 1088707500 w 64"/>
              <a:gd name="T27" fmla="*/ 1837678696 h 96"/>
              <a:gd name="T28" fmla="*/ 322580000 w 64"/>
              <a:gd name="T29" fmla="*/ 1981810476 h 96"/>
              <a:gd name="T30" fmla="*/ 887095000 w 64"/>
              <a:gd name="T31" fmla="*/ 2089907811 h 96"/>
              <a:gd name="T32" fmla="*/ 2147483646 w 64"/>
              <a:gd name="T33" fmla="*/ 1981810476 h 96"/>
              <a:gd name="T34" fmla="*/ 1653222500 w 64"/>
              <a:gd name="T35" fmla="*/ 2089907811 h 96"/>
              <a:gd name="T36" fmla="*/ 2147483646 w 64"/>
              <a:gd name="T37" fmla="*/ 1981810476 h 96"/>
              <a:gd name="T38" fmla="*/ 322580000 w 64"/>
              <a:gd name="T39" fmla="*/ 2147483646 h 96"/>
              <a:gd name="T40" fmla="*/ 887095000 w 64"/>
              <a:gd name="T41" fmla="*/ 2147483646 h 96"/>
              <a:gd name="T42" fmla="*/ 1532255000 w 64"/>
              <a:gd name="T43" fmla="*/ 2147483646 h 96"/>
              <a:gd name="T44" fmla="*/ 1008062500 w 64"/>
              <a:gd name="T45" fmla="*/ 2147483646 h 96"/>
              <a:gd name="T46" fmla="*/ 1532255000 w 64"/>
              <a:gd name="T47" fmla="*/ 2147483646 h 96"/>
              <a:gd name="T48" fmla="*/ 1653222500 w 64"/>
              <a:gd name="T49" fmla="*/ 2147483646 h 96"/>
              <a:gd name="T50" fmla="*/ 2147483646 w 64"/>
              <a:gd name="T51" fmla="*/ 2147483646 h 96"/>
              <a:gd name="T52" fmla="*/ 887095000 w 64"/>
              <a:gd name="T53" fmla="*/ 2147483646 h 96"/>
              <a:gd name="T54" fmla="*/ 322580000 w 64"/>
              <a:gd name="T55" fmla="*/ 2147483646 h 96"/>
              <a:gd name="T56" fmla="*/ 887095000 w 64"/>
              <a:gd name="T57" fmla="*/ 2147483646 h 96"/>
              <a:gd name="T58" fmla="*/ 1008062500 w 64"/>
              <a:gd name="T59" fmla="*/ 2147483646 h 96"/>
              <a:gd name="T60" fmla="*/ 1532255000 w 64"/>
              <a:gd name="T61" fmla="*/ 2147483646 h 96"/>
              <a:gd name="T62" fmla="*/ 2147483646 w 64"/>
              <a:gd name="T63" fmla="*/ 2147483646 h 96"/>
              <a:gd name="T64" fmla="*/ 1653222500 w 64"/>
              <a:gd name="T65" fmla="*/ 2147483646 h 96"/>
              <a:gd name="T66" fmla="*/ 2147483646 w 64"/>
              <a:gd name="T67" fmla="*/ 2147483646 h 96"/>
              <a:gd name="T68" fmla="*/ 322580000 w 64"/>
              <a:gd name="T69" fmla="*/ 2147483646 h 96"/>
              <a:gd name="T70" fmla="*/ 887095000 w 64"/>
              <a:gd name="T71" fmla="*/ 2147483646 h 96"/>
              <a:gd name="T72" fmla="*/ 1532255000 w 64"/>
              <a:gd name="T73" fmla="*/ 2147483646 h 96"/>
              <a:gd name="T74" fmla="*/ 1008062500 w 64"/>
              <a:gd name="T75" fmla="*/ 2147483646 h 96"/>
              <a:gd name="T76" fmla="*/ 1532255000 w 64"/>
              <a:gd name="T77" fmla="*/ 2147483646 h 96"/>
              <a:gd name="T78" fmla="*/ 1653222500 w 64"/>
              <a:gd name="T79" fmla="*/ 2147483646 h 96"/>
              <a:gd name="T80" fmla="*/ 2147483646 w 64"/>
              <a:gd name="T81" fmla="*/ 2147483646 h 9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4" h="96">
                <a:moveTo>
                  <a:pt x="9" y="0"/>
                </a:moveTo>
                <a:cubicBezTo>
                  <a:pt x="56" y="0"/>
                  <a:pt x="56" y="0"/>
                  <a:pt x="56" y="0"/>
                </a:cubicBezTo>
                <a:cubicBezTo>
                  <a:pt x="60" y="0"/>
                  <a:pt x="64" y="3"/>
                  <a:pt x="64" y="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93"/>
                  <a:pt x="60" y="96"/>
                  <a:pt x="56" y="96"/>
                </a:cubicBezTo>
                <a:cubicBezTo>
                  <a:pt x="9" y="96"/>
                  <a:pt x="9" y="96"/>
                  <a:pt x="9" y="96"/>
                </a:cubicBezTo>
                <a:cubicBezTo>
                  <a:pt x="4" y="96"/>
                  <a:pt x="0" y="93"/>
                  <a:pt x="0" y="88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9" y="0"/>
                </a:cubicBezTo>
                <a:close/>
                <a:moveTo>
                  <a:pt x="7" y="13"/>
                </a:moveTo>
                <a:cubicBezTo>
                  <a:pt x="7" y="47"/>
                  <a:pt x="7" y="47"/>
                  <a:pt x="7" y="47"/>
                </a:cubicBezTo>
                <a:cubicBezTo>
                  <a:pt x="57" y="47"/>
                  <a:pt x="57" y="47"/>
                  <a:pt x="57" y="47"/>
                </a:cubicBezTo>
                <a:cubicBezTo>
                  <a:pt x="57" y="13"/>
                  <a:pt x="57" y="13"/>
                  <a:pt x="57" y="13"/>
                </a:cubicBezTo>
                <a:cubicBezTo>
                  <a:pt x="7" y="13"/>
                  <a:pt x="7" y="13"/>
                  <a:pt x="7" y="13"/>
                </a:cubicBezTo>
                <a:close/>
                <a:moveTo>
                  <a:pt x="20" y="4"/>
                </a:moveTo>
                <a:cubicBezTo>
                  <a:pt x="20" y="8"/>
                  <a:pt x="20" y="8"/>
                  <a:pt x="20" y="8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4"/>
                  <a:pt x="43" y="4"/>
                  <a:pt x="43" y="4"/>
                </a:cubicBezTo>
                <a:cubicBezTo>
                  <a:pt x="20" y="4"/>
                  <a:pt x="20" y="4"/>
                  <a:pt x="20" y="4"/>
                </a:cubicBezTo>
                <a:close/>
                <a:moveTo>
                  <a:pt x="27" y="51"/>
                </a:moveTo>
                <a:cubicBezTo>
                  <a:pt x="25" y="51"/>
                  <a:pt x="24" y="53"/>
                  <a:pt x="24" y="54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61"/>
                  <a:pt x="25" y="62"/>
                  <a:pt x="27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8" y="62"/>
                  <a:pt x="39" y="61"/>
                  <a:pt x="39" y="59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53"/>
                  <a:pt x="38" y="51"/>
                  <a:pt x="36" y="51"/>
                </a:cubicBezTo>
                <a:cubicBezTo>
                  <a:pt x="27" y="51"/>
                  <a:pt x="27" y="51"/>
                  <a:pt x="27" y="51"/>
                </a:cubicBezTo>
                <a:close/>
                <a:moveTo>
                  <a:pt x="22" y="55"/>
                </a:moveTo>
                <a:cubicBezTo>
                  <a:pt x="8" y="55"/>
                  <a:pt x="8" y="55"/>
                  <a:pt x="8" y="55"/>
                </a:cubicBezTo>
                <a:cubicBezTo>
                  <a:pt x="8" y="58"/>
                  <a:pt x="8" y="58"/>
                  <a:pt x="8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55"/>
                  <a:pt x="22" y="55"/>
                  <a:pt x="22" y="55"/>
                </a:cubicBezTo>
                <a:close/>
                <a:moveTo>
                  <a:pt x="55" y="55"/>
                </a:moveTo>
                <a:cubicBezTo>
                  <a:pt x="41" y="55"/>
                  <a:pt x="41" y="55"/>
                  <a:pt x="41" y="55"/>
                </a:cubicBezTo>
                <a:cubicBezTo>
                  <a:pt x="41" y="58"/>
                  <a:pt x="41" y="58"/>
                  <a:pt x="41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5" y="55"/>
                  <a:pt x="55" y="55"/>
                  <a:pt x="55" y="55"/>
                </a:cubicBezTo>
                <a:close/>
                <a:moveTo>
                  <a:pt x="22" y="65"/>
                </a:moveTo>
                <a:cubicBezTo>
                  <a:pt x="8" y="65"/>
                  <a:pt x="8" y="65"/>
                  <a:pt x="8" y="65"/>
                </a:cubicBezTo>
                <a:cubicBezTo>
                  <a:pt x="8" y="71"/>
                  <a:pt x="8" y="71"/>
                  <a:pt x="8" y="71"/>
                </a:cubicBezTo>
                <a:cubicBezTo>
                  <a:pt x="22" y="71"/>
                  <a:pt x="22" y="71"/>
                  <a:pt x="22" y="71"/>
                </a:cubicBezTo>
                <a:cubicBezTo>
                  <a:pt x="22" y="65"/>
                  <a:pt x="22" y="65"/>
                  <a:pt x="22" y="65"/>
                </a:cubicBezTo>
                <a:close/>
                <a:moveTo>
                  <a:pt x="38" y="65"/>
                </a:moveTo>
                <a:cubicBezTo>
                  <a:pt x="25" y="65"/>
                  <a:pt x="25" y="65"/>
                  <a:pt x="25" y="65"/>
                </a:cubicBezTo>
                <a:cubicBezTo>
                  <a:pt x="25" y="71"/>
                  <a:pt x="25" y="71"/>
                  <a:pt x="25" y="71"/>
                </a:cubicBezTo>
                <a:cubicBezTo>
                  <a:pt x="38" y="71"/>
                  <a:pt x="38" y="71"/>
                  <a:pt x="38" y="71"/>
                </a:cubicBezTo>
                <a:cubicBezTo>
                  <a:pt x="38" y="65"/>
                  <a:pt x="38" y="65"/>
                  <a:pt x="38" y="65"/>
                </a:cubicBezTo>
                <a:close/>
                <a:moveTo>
                  <a:pt x="55" y="65"/>
                </a:moveTo>
                <a:cubicBezTo>
                  <a:pt x="41" y="65"/>
                  <a:pt x="41" y="65"/>
                  <a:pt x="41" y="65"/>
                </a:cubicBezTo>
                <a:cubicBezTo>
                  <a:pt x="41" y="71"/>
                  <a:pt x="41" y="71"/>
                  <a:pt x="41" y="71"/>
                </a:cubicBezTo>
                <a:cubicBezTo>
                  <a:pt x="55" y="71"/>
                  <a:pt x="55" y="71"/>
                  <a:pt x="55" y="71"/>
                </a:cubicBezTo>
                <a:cubicBezTo>
                  <a:pt x="55" y="65"/>
                  <a:pt x="55" y="65"/>
                  <a:pt x="55" y="65"/>
                </a:cubicBezTo>
                <a:close/>
                <a:moveTo>
                  <a:pt x="22" y="73"/>
                </a:moveTo>
                <a:cubicBezTo>
                  <a:pt x="8" y="73"/>
                  <a:pt x="8" y="73"/>
                  <a:pt x="8" y="73"/>
                </a:cubicBezTo>
                <a:cubicBezTo>
                  <a:pt x="8" y="80"/>
                  <a:pt x="8" y="80"/>
                  <a:pt x="8" y="80"/>
                </a:cubicBezTo>
                <a:cubicBezTo>
                  <a:pt x="22" y="80"/>
                  <a:pt x="22" y="80"/>
                  <a:pt x="22" y="80"/>
                </a:cubicBezTo>
                <a:cubicBezTo>
                  <a:pt x="22" y="73"/>
                  <a:pt x="22" y="73"/>
                  <a:pt x="22" y="73"/>
                </a:cubicBezTo>
                <a:close/>
                <a:moveTo>
                  <a:pt x="38" y="73"/>
                </a:moveTo>
                <a:cubicBezTo>
                  <a:pt x="25" y="73"/>
                  <a:pt x="25" y="73"/>
                  <a:pt x="25" y="73"/>
                </a:cubicBezTo>
                <a:cubicBezTo>
                  <a:pt x="25" y="80"/>
                  <a:pt x="25" y="80"/>
                  <a:pt x="25" y="80"/>
                </a:cubicBezTo>
                <a:cubicBezTo>
                  <a:pt x="38" y="80"/>
                  <a:pt x="38" y="80"/>
                  <a:pt x="38" y="80"/>
                </a:cubicBezTo>
                <a:cubicBezTo>
                  <a:pt x="38" y="73"/>
                  <a:pt x="38" y="73"/>
                  <a:pt x="38" y="73"/>
                </a:cubicBezTo>
                <a:close/>
                <a:moveTo>
                  <a:pt x="55" y="73"/>
                </a:moveTo>
                <a:cubicBezTo>
                  <a:pt x="41" y="73"/>
                  <a:pt x="41" y="73"/>
                  <a:pt x="41" y="73"/>
                </a:cubicBezTo>
                <a:cubicBezTo>
                  <a:pt x="41" y="80"/>
                  <a:pt x="41" y="80"/>
                  <a:pt x="41" y="80"/>
                </a:cubicBezTo>
                <a:cubicBezTo>
                  <a:pt x="55" y="80"/>
                  <a:pt x="55" y="80"/>
                  <a:pt x="55" y="80"/>
                </a:cubicBezTo>
                <a:cubicBezTo>
                  <a:pt x="55" y="73"/>
                  <a:pt x="55" y="73"/>
                  <a:pt x="55" y="73"/>
                </a:cubicBezTo>
                <a:close/>
                <a:moveTo>
                  <a:pt x="22" y="82"/>
                </a:moveTo>
                <a:cubicBezTo>
                  <a:pt x="8" y="82"/>
                  <a:pt x="8" y="82"/>
                  <a:pt x="8" y="82"/>
                </a:cubicBezTo>
                <a:cubicBezTo>
                  <a:pt x="8" y="89"/>
                  <a:pt x="8" y="89"/>
                  <a:pt x="8" y="89"/>
                </a:cubicBezTo>
                <a:cubicBezTo>
                  <a:pt x="22" y="89"/>
                  <a:pt x="22" y="89"/>
                  <a:pt x="22" y="89"/>
                </a:cubicBezTo>
                <a:cubicBezTo>
                  <a:pt x="22" y="82"/>
                  <a:pt x="22" y="82"/>
                  <a:pt x="22" y="82"/>
                </a:cubicBezTo>
                <a:close/>
                <a:moveTo>
                  <a:pt x="38" y="82"/>
                </a:moveTo>
                <a:cubicBezTo>
                  <a:pt x="25" y="82"/>
                  <a:pt x="25" y="82"/>
                  <a:pt x="25" y="82"/>
                </a:cubicBezTo>
                <a:cubicBezTo>
                  <a:pt x="25" y="89"/>
                  <a:pt x="25" y="89"/>
                  <a:pt x="25" y="89"/>
                </a:cubicBezTo>
                <a:cubicBezTo>
                  <a:pt x="38" y="89"/>
                  <a:pt x="38" y="89"/>
                  <a:pt x="38" y="89"/>
                </a:cubicBezTo>
                <a:cubicBezTo>
                  <a:pt x="38" y="82"/>
                  <a:pt x="38" y="82"/>
                  <a:pt x="38" y="82"/>
                </a:cubicBezTo>
                <a:close/>
                <a:moveTo>
                  <a:pt x="55" y="82"/>
                </a:moveTo>
                <a:cubicBezTo>
                  <a:pt x="41" y="82"/>
                  <a:pt x="41" y="82"/>
                  <a:pt x="41" y="82"/>
                </a:cubicBezTo>
                <a:cubicBezTo>
                  <a:pt x="41" y="89"/>
                  <a:pt x="41" y="89"/>
                  <a:pt x="41" y="89"/>
                </a:cubicBezTo>
                <a:cubicBezTo>
                  <a:pt x="55" y="89"/>
                  <a:pt x="55" y="89"/>
                  <a:pt x="55" y="89"/>
                </a:cubicBezTo>
                <a:lnTo>
                  <a:pt x="55" y="82"/>
                </a:ln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9" name="Freeform 85"/>
          <p:cNvSpPr>
            <a:spLocks noEditPoints="1" noChangeArrowheads="1"/>
          </p:cNvSpPr>
          <p:nvPr/>
        </p:nvSpPr>
        <p:spPr bwMode="auto">
          <a:xfrm>
            <a:off x="5668963" y="2887663"/>
            <a:ext cx="631825" cy="466725"/>
          </a:xfrm>
          <a:custGeom>
            <a:avLst/>
            <a:gdLst>
              <a:gd name="T0" fmla="*/ 2006044375 w 199"/>
              <a:gd name="T1" fmla="*/ 0 h 196"/>
              <a:gd name="T2" fmla="*/ 1905238125 w 199"/>
              <a:gd name="T3" fmla="*/ 107737275 h 196"/>
              <a:gd name="T4" fmla="*/ 2006044375 w 199"/>
              <a:gd name="T5" fmla="*/ 680442188 h 196"/>
              <a:gd name="T6" fmla="*/ 1098788125 w 199"/>
              <a:gd name="T7" fmla="*/ 788179463 h 196"/>
              <a:gd name="T8" fmla="*/ 1502013125 w 199"/>
              <a:gd name="T9" fmla="*/ 1003651631 h 196"/>
              <a:gd name="T10" fmla="*/ 504031250 w 199"/>
              <a:gd name="T11" fmla="*/ 1111388906 h 196"/>
              <a:gd name="T12" fmla="*/ 907256250 w 199"/>
              <a:gd name="T13" fmla="*/ 1003651631 h 196"/>
              <a:gd name="T14" fmla="*/ 0 w 199"/>
              <a:gd name="T15" fmla="*/ 788179463 h 196"/>
              <a:gd name="T16" fmla="*/ 70564375 w 199"/>
              <a:gd name="T17" fmla="*/ 680442188 h 196"/>
              <a:gd name="T18" fmla="*/ 0 w 199"/>
              <a:gd name="T19" fmla="*/ 107737275 h 196"/>
              <a:gd name="T20" fmla="*/ 1502013125 w 199"/>
              <a:gd name="T21" fmla="*/ 266507119 h 196"/>
              <a:gd name="T22" fmla="*/ 1330642500 w 199"/>
              <a:gd name="T23" fmla="*/ 266507119 h 196"/>
              <a:gd name="T24" fmla="*/ 1028223750 w 199"/>
              <a:gd name="T25" fmla="*/ 396925800 h 196"/>
              <a:gd name="T26" fmla="*/ 887095000 w 199"/>
              <a:gd name="T27" fmla="*/ 334551338 h 196"/>
              <a:gd name="T28" fmla="*/ 574595625 w 199"/>
              <a:gd name="T29" fmla="*/ 396925800 h 196"/>
              <a:gd name="T30" fmla="*/ 856853125 w 199"/>
              <a:gd name="T31" fmla="*/ 374244394 h 196"/>
              <a:gd name="T32" fmla="*/ 1028223750 w 199"/>
              <a:gd name="T33" fmla="*/ 442288613 h 196"/>
              <a:gd name="T34" fmla="*/ 1381045625 w 199"/>
              <a:gd name="T35" fmla="*/ 317539688 h 196"/>
              <a:gd name="T36" fmla="*/ 1451610000 w 199"/>
              <a:gd name="T37" fmla="*/ 306200175 h 196"/>
              <a:gd name="T38" fmla="*/ 1330642500 w 199"/>
              <a:gd name="T39" fmla="*/ 385583906 h 196"/>
              <a:gd name="T40" fmla="*/ 1431448750 w 199"/>
              <a:gd name="T41" fmla="*/ 561365400 h 196"/>
              <a:gd name="T42" fmla="*/ 1330642500 w 199"/>
              <a:gd name="T43" fmla="*/ 385583906 h 196"/>
              <a:gd name="T44" fmla="*/ 1189513750 w 199"/>
              <a:gd name="T45" fmla="*/ 561365400 h 196"/>
              <a:gd name="T46" fmla="*/ 1290320000 w 199"/>
              <a:gd name="T47" fmla="*/ 442288613 h 196"/>
              <a:gd name="T48" fmla="*/ 1028223750 w 199"/>
              <a:gd name="T49" fmla="*/ 504660694 h 196"/>
              <a:gd name="T50" fmla="*/ 1118949375 w 199"/>
              <a:gd name="T51" fmla="*/ 561365400 h 196"/>
              <a:gd name="T52" fmla="*/ 1028223750 w 199"/>
              <a:gd name="T53" fmla="*/ 504660694 h 196"/>
              <a:gd name="T54" fmla="*/ 887095000 w 199"/>
              <a:gd name="T55" fmla="*/ 561365400 h 196"/>
              <a:gd name="T56" fmla="*/ 977820625 w 199"/>
              <a:gd name="T57" fmla="*/ 453628125 h 196"/>
              <a:gd name="T58" fmla="*/ 735885625 w 199"/>
              <a:gd name="T59" fmla="*/ 453628125 h 196"/>
              <a:gd name="T60" fmla="*/ 836691875 w 199"/>
              <a:gd name="T61" fmla="*/ 561365400 h 196"/>
              <a:gd name="T62" fmla="*/ 735885625 w 199"/>
              <a:gd name="T63" fmla="*/ 453628125 h 196"/>
              <a:gd name="T64" fmla="*/ 574595625 w 199"/>
              <a:gd name="T65" fmla="*/ 561365400 h 196"/>
              <a:gd name="T66" fmla="*/ 665321250 w 199"/>
              <a:gd name="T67" fmla="*/ 481979288 h 196"/>
              <a:gd name="T68" fmla="*/ 1713706250 w 199"/>
              <a:gd name="T69" fmla="*/ 119076788 h 196"/>
              <a:gd name="T70" fmla="*/ 282257500 w 199"/>
              <a:gd name="T71" fmla="*/ 669102675 h 196"/>
              <a:gd name="T72" fmla="*/ 1713706250 w 199"/>
              <a:gd name="T73" fmla="*/ 119076788 h 19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99" h="196">
                <a:moveTo>
                  <a:pt x="0" y="0"/>
                </a:moveTo>
                <a:lnTo>
                  <a:pt x="199" y="0"/>
                </a:lnTo>
                <a:lnTo>
                  <a:pt x="199" y="19"/>
                </a:lnTo>
                <a:lnTo>
                  <a:pt x="189" y="19"/>
                </a:lnTo>
                <a:lnTo>
                  <a:pt x="189" y="120"/>
                </a:lnTo>
                <a:lnTo>
                  <a:pt x="199" y="120"/>
                </a:lnTo>
                <a:lnTo>
                  <a:pt x="199" y="139"/>
                </a:lnTo>
                <a:lnTo>
                  <a:pt x="109" y="139"/>
                </a:lnTo>
                <a:lnTo>
                  <a:pt x="109" y="177"/>
                </a:lnTo>
                <a:lnTo>
                  <a:pt x="149" y="177"/>
                </a:lnTo>
                <a:lnTo>
                  <a:pt x="149" y="196"/>
                </a:lnTo>
                <a:lnTo>
                  <a:pt x="50" y="196"/>
                </a:lnTo>
                <a:lnTo>
                  <a:pt x="50" y="177"/>
                </a:lnTo>
                <a:lnTo>
                  <a:pt x="90" y="177"/>
                </a:lnTo>
                <a:lnTo>
                  <a:pt x="90" y="139"/>
                </a:lnTo>
                <a:lnTo>
                  <a:pt x="0" y="139"/>
                </a:lnTo>
                <a:lnTo>
                  <a:pt x="0" y="120"/>
                </a:lnTo>
                <a:lnTo>
                  <a:pt x="7" y="120"/>
                </a:lnTo>
                <a:lnTo>
                  <a:pt x="7" y="19"/>
                </a:lnTo>
                <a:lnTo>
                  <a:pt x="0" y="19"/>
                </a:lnTo>
                <a:lnTo>
                  <a:pt x="0" y="0"/>
                </a:lnTo>
                <a:close/>
                <a:moveTo>
                  <a:pt x="149" y="47"/>
                </a:moveTo>
                <a:lnTo>
                  <a:pt x="142" y="47"/>
                </a:lnTo>
                <a:lnTo>
                  <a:pt x="132" y="47"/>
                </a:lnTo>
                <a:lnTo>
                  <a:pt x="135" y="52"/>
                </a:lnTo>
                <a:lnTo>
                  <a:pt x="102" y="70"/>
                </a:lnTo>
                <a:lnTo>
                  <a:pt x="88" y="61"/>
                </a:lnTo>
                <a:lnTo>
                  <a:pt x="88" y="59"/>
                </a:lnTo>
                <a:lnTo>
                  <a:pt x="85" y="59"/>
                </a:lnTo>
                <a:lnTo>
                  <a:pt x="57" y="70"/>
                </a:lnTo>
                <a:lnTo>
                  <a:pt x="59" y="78"/>
                </a:lnTo>
                <a:lnTo>
                  <a:pt x="85" y="66"/>
                </a:lnTo>
                <a:lnTo>
                  <a:pt x="99" y="75"/>
                </a:lnTo>
                <a:lnTo>
                  <a:pt x="102" y="78"/>
                </a:lnTo>
                <a:lnTo>
                  <a:pt x="104" y="78"/>
                </a:lnTo>
                <a:lnTo>
                  <a:pt x="137" y="56"/>
                </a:lnTo>
                <a:lnTo>
                  <a:pt x="139" y="61"/>
                </a:lnTo>
                <a:lnTo>
                  <a:pt x="144" y="54"/>
                </a:lnTo>
                <a:lnTo>
                  <a:pt x="149" y="47"/>
                </a:lnTo>
                <a:close/>
                <a:moveTo>
                  <a:pt x="132" y="68"/>
                </a:moveTo>
                <a:lnTo>
                  <a:pt x="132" y="99"/>
                </a:lnTo>
                <a:lnTo>
                  <a:pt x="142" y="99"/>
                </a:lnTo>
                <a:lnTo>
                  <a:pt x="142" y="68"/>
                </a:lnTo>
                <a:lnTo>
                  <a:pt x="132" y="68"/>
                </a:lnTo>
                <a:close/>
                <a:moveTo>
                  <a:pt x="118" y="78"/>
                </a:moveTo>
                <a:lnTo>
                  <a:pt x="118" y="99"/>
                </a:lnTo>
                <a:lnTo>
                  <a:pt x="128" y="99"/>
                </a:lnTo>
                <a:lnTo>
                  <a:pt x="128" y="78"/>
                </a:lnTo>
                <a:lnTo>
                  <a:pt x="118" y="78"/>
                </a:lnTo>
                <a:close/>
                <a:moveTo>
                  <a:pt x="102" y="89"/>
                </a:moveTo>
                <a:lnTo>
                  <a:pt x="102" y="99"/>
                </a:lnTo>
                <a:lnTo>
                  <a:pt x="111" y="99"/>
                </a:lnTo>
                <a:lnTo>
                  <a:pt x="111" y="89"/>
                </a:lnTo>
                <a:lnTo>
                  <a:pt x="102" y="89"/>
                </a:lnTo>
                <a:close/>
                <a:moveTo>
                  <a:pt x="88" y="80"/>
                </a:moveTo>
                <a:lnTo>
                  <a:pt x="88" y="99"/>
                </a:lnTo>
                <a:lnTo>
                  <a:pt x="97" y="99"/>
                </a:lnTo>
                <a:lnTo>
                  <a:pt x="97" y="80"/>
                </a:lnTo>
                <a:lnTo>
                  <a:pt x="88" y="80"/>
                </a:lnTo>
                <a:close/>
                <a:moveTo>
                  <a:pt x="73" y="80"/>
                </a:moveTo>
                <a:lnTo>
                  <a:pt x="73" y="99"/>
                </a:lnTo>
                <a:lnTo>
                  <a:pt x="83" y="99"/>
                </a:lnTo>
                <a:lnTo>
                  <a:pt x="83" y="80"/>
                </a:lnTo>
                <a:lnTo>
                  <a:pt x="73" y="80"/>
                </a:lnTo>
                <a:close/>
                <a:moveTo>
                  <a:pt x="57" y="85"/>
                </a:moveTo>
                <a:lnTo>
                  <a:pt x="57" y="99"/>
                </a:lnTo>
                <a:lnTo>
                  <a:pt x="66" y="99"/>
                </a:lnTo>
                <a:lnTo>
                  <a:pt x="66" y="85"/>
                </a:lnTo>
                <a:lnTo>
                  <a:pt x="57" y="85"/>
                </a:lnTo>
                <a:close/>
                <a:moveTo>
                  <a:pt x="170" y="21"/>
                </a:moveTo>
                <a:lnTo>
                  <a:pt x="28" y="21"/>
                </a:lnTo>
                <a:lnTo>
                  <a:pt x="28" y="118"/>
                </a:lnTo>
                <a:lnTo>
                  <a:pt x="170" y="118"/>
                </a:lnTo>
                <a:lnTo>
                  <a:pt x="170" y="21"/>
                </a:ln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0" name="Freeform 99"/>
          <p:cNvSpPr>
            <a:spLocks noEditPoints="1" noChangeArrowheads="1"/>
          </p:cNvSpPr>
          <p:nvPr/>
        </p:nvSpPr>
        <p:spPr bwMode="auto">
          <a:xfrm>
            <a:off x="7283450" y="1220788"/>
            <a:ext cx="630238" cy="585787"/>
          </a:xfrm>
          <a:custGeom>
            <a:avLst/>
            <a:gdLst>
              <a:gd name="T0" fmla="*/ 1755078285 w 89"/>
              <a:gd name="T1" fmla="*/ 445962190 h 92"/>
              <a:gd name="T2" fmla="*/ 2147483646 w 89"/>
              <a:gd name="T3" fmla="*/ 445962190 h 92"/>
              <a:gd name="T4" fmla="*/ 2147483646 w 89"/>
              <a:gd name="T5" fmla="*/ 405421909 h 92"/>
              <a:gd name="T6" fmla="*/ 2147483646 w 89"/>
              <a:gd name="T7" fmla="*/ 1094632151 h 92"/>
              <a:gd name="T8" fmla="*/ 2147483646 w 89"/>
              <a:gd name="T9" fmla="*/ 405421909 h 92"/>
              <a:gd name="T10" fmla="*/ 1504356862 w 89"/>
              <a:gd name="T11" fmla="*/ 2147483646 h 92"/>
              <a:gd name="T12" fmla="*/ 1604642599 w 89"/>
              <a:gd name="T13" fmla="*/ 2147483646 h 92"/>
              <a:gd name="T14" fmla="*/ 1103192672 w 89"/>
              <a:gd name="T15" fmla="*/ 2147483646 h 92"/>
              <a:gd name="T16" fmla="*/ 852471249 w 89"/>
              <a:gd name="T17" fmla="*/ 2147483646 h 92"/>
              <a:gd name="T18" fmla="*/ 551599877 w 89"/>
              <a:gd name="T19" fmla="*/ 2147483646 h 92"/>
              <a:gd name="T20" fmla="*/ 200578554 w 89"/>
              <a:gd name="T21" fmla="*/ 2147483646 h 92"/>
              <a:gd name="T22" fmla="*/ 501449927 w 89"/>
              <a:gd name="T23" fmla="*/ 1135172432 h 92"/>
              <a:gd name="T24" fmla="*/ 1053049803 w 89"/>
              <a:gd name="T25" fmla="*/ 1418967132 h 92"/>
              <a:gd name="T26" fmla="*/ 1554499730 w 89"/>
              <a:gd name="T27" fmla="*/ 1135172432 h 92"/>
              <a:gd name="T28" fmla="*/ 2147483646 w 89"/>
              <a:gd name="T29" fmla="*/ 973004942 h 92"/>
              <a:gd name="T30" fmla="*/ 2147483646 w 89"/>
              <a:gd name="T31" fmla="*/ 1094632151 h 92"/>
              <a:gd name="T32" fmla="*/ 2147483646 w 89"/>
              <a:gd name="T33" fmla="*/ 1946009883 h 92"/>
              <a:gd name="T34" fmla="*/ 2147483646 w 89"/>
              <a:gd name="T35" fmla="*/ 1946009883 h 92"/>
              <a:gd name="T36" fmla="*/ 2147483646 w 89"/>
              <a:gd name="T37" fmla="*/ 1946009883 h 92"/>
              <a:gd name="T38" fmla="*/ 2147483646 w 89"/>
              <a:gd name="T39" fmla="*/ 1094632151 h 92"/>
              <a:gd name="T40" fmla="*/ 2147483646 w 89"/>
              <a:gd name="T41" fmla="*/ 973004942 h 92"/>
              <a:gd name="T42" fmla="*/ 2147483646 w 89"/>
              <a:gd name="T43" fmla="*/ 1135172432 h 92"/>
              <a:gd name="T44" fmla="*/ 2147483646 w 89"/>
              <a:gd name="T45" fmla="*/ 1418967132 h 92"/>
              <a:gd name="T46" fmla="*/ 2147483646 w 89"/>
              <a:gd name="T47" fmla="*/ 1135172432 h 92"/>
              <a:gd name="T48" fmla="*/ 2147483646 w 89"/>
              <a:gd name="T49" fmla="*/ 2067637093 h 92"/>
              <a:gd name="T50" fmla="*/ 2147483646 w 89"/>
              <a:gd name="T51" fmla="*/ 2147483646 h 92"/>
              <a:gd name="T52" fmla="*/ 2147483646 w 89"/>
              <a:gd name="T53" fmla="*/ 2147483646 h 92"/>
              <a:gd name="T54" fmla="*/ 2147483646 w 89"/>
              <a:gd name="T55" fmla="*/ 2147483646 h 92"/>
              <a:gd name="T56" fmla="*/ 2147483646 w 89"/>
              <a:gd name="T57" fmla="*/ 2147483646 h 92"/>
              <a:gd name="T58" fmla="*/ 2147483646 w 89"/>
              <a:gd name="T59" fmla="*/ 2147483646 h 92"/>
              <a:gd name="T60" fmla="*/ 2147483646 w 89"/>
              <a:gd name="T61" fmla="*/ 2147483646 h 92"/>
              <a:gd name="T62" fmla="*/ 2147483646 w 89"/>
              <a:gd name="T63" fmla="*/ 2147483646 h 92"/>
              <a:gd name="T64" fmla="*/ 2147483646 w 89"/>
              <a:gd name="T65" fmla="*/ 2147483646 h 92"/>
              <a:gd name="T66" fmla="*/ 1604642599 w 89"/>
              <a:gd name="T67" fmla="*/ 2147483646 h 92"/>
              <a:gd name="T68" fmla="*/ 1504356862 w 89"/>
              <a:gd name="T69" fmla="*/ 2108177373 h 92"/>
              <a:gd name="T70" fmla="*/ 651885613 w 89"/>
              <a:gd name="T71" fmla="*/ 729756890 h 92"/>
              <a:gd name="T72" fmla="*/ 1454206912 w 89"/>
              <a:gd name="T73" fmla="*/ 729756890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9" h="92">
                <a:moveTo>
                  <a:pt x="45" y="0"/>
                </a:moveTo>
                <a:cubicBezTo>
                  <a:pt x="40" y="0"/>
                  <a:pt x="35" y="5"/>
                  <a:pt x="35" y="11"/>
                </a:cubicBezTo>
                <a:cubicBezTo>
                  <a:pt x="35" y="16"/>
                  <a:pt x="40" y="21"/>
                  <a:pt x="45" y="21"/>
                </a:cubicBezTo>
                <a:cubicBezTo>
                  <a:pt x="51" y="21"/>
                  <a:pt x="56" y="16"/>
                  <a:pt x="56" y="11"/>
                </a:cubicBezTo>
                <a:cubicBezTo>
                  <a:pt x="56" y="5"/>
                  <a:pt x="51" y="0"/>
                  <a:pt x="45" y="0"/>
                </a:cubicBezTo>
                <a:close/>
                <a:moveTo>
                  <a:pt x="70" y="10"/>
                </a:moveTo>
                <a:cubicBezTo>
                  <a:pt x="65" y="10"/>
                  <a:pt x="61" y="14"/>
                  <a:pt x="61" y="18"/>
                </a:cubicBezTo>
                <a:cubicBezTo>
                  <a:pt x="61" y="23"/>
                  <a:pt x="65" y="27"/>
                  <a:pt x="70" y="27"/>
                </a:cubicBezTo>
                <a:cubicBezTo>
                  <a:pt x="74" y="27"/>
                  <a:pt x="78" y="23"/>
                  <a:pt x="78" y="18"/>
                </a:cubicBezTo>
                <a:cubicBezTo>
                  <a:pt x="78" y="14"/>
                  <a:pt x="74" y="10"/>
                  <a:pt x="70" y="10"/>
                </a:cubicBezTo>
                <a:close/>
                <a:moveTo>
                  <a:pt x="30" y="52"/>
                </a:move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2" y="85"/>
                  <a:pt x="32" y="85"/>
                  <a:pt x="32" y="85"/>
                </a:cubicBezTo>
                <a:cubicBezTo>
                  <a:pt x="24" y="85"/>
                  <a:pt x="24" y="85"/>
                  <a:pt x="24" y="85"/>
                </a:cubicBezTo>
                <a:cubicBezTo>
                  <a:pt x="22" y="59"/>
                  <a:pt x="22" y="59"/>
                  <a:pt x="22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7" y="85"/>
                  <a:pt x="17" y="85"/>
                  <a:pt x="17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11" y="55"/>
                  <a:pt x="11" y="55"/>
                  <a:pt x="11" y="55"/>
                </a:cubicBezTo>
                <a:cubicBezTo>
                  <a:pt x="10" y="43"/>
                  <a:pt x="10" y="43"/>
                  <a:pt x="10" y="43"/>
                </a:cubicBezTo>
                <a:cubicBezTo>
                  <a:pt x="4" y="53"/>
                  <a:pt x="4" y="53"/>
                  <a:pt x="4" y="53"/>
                </a:cubicBezTo>
                <a:cubicBezTo>
                  <a:pt x="0" y="50"/>
                  <a:pt x="0" y="50"/>
                  <a:pt x="0" y="50"/>
                </a:cubicBezTo>
                <a:cubicBezTo>
                  <a:pt x="10" y="28"/>
                  <a:pt x="10" y="28"/>
                  <a:pt x="10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1" y="35"/>
                  <a:pt x="21" y="35"/>
                  <a:pt x="21" y="35"/>
                </a:cubicBezTo>
                <a:cubicBezTo>
                  <a:pt x="26" y="28"/>
                  <a:pt x="26" y="28"/>
                  <a:pt x="26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3" y="24"/>
                  <a:pt x="33" y="24"/>
                  <a:pt x="33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3" y="25"/>
                  <a:pt x="43" y="25"/>
                  <a:pt x="43" y="25"/>
                </a:cubicBezTo>
                <a:cubicBezTo>
                  <a:pt x="44" y="27"/>
                  <a:pt x="44" y="27"/>
                  <a:pt x="44" y="27"/>
                </a:cubicBezTo>
                <a:cubicBezTo>
                  <a:pt x="41" y="44"/>
                  <a:pt x="41" y="44"/>
                  <a:pt x="41" y="44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9" y="44"/>
                  <a:pt x="49" y="44"/>
                  <a:pt x="49" y="44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5"/>
                  <a:pt x="48" y="25"/>
                  <a:pt x="48" y="25"/>
                </a:cubicBezTo>
                <a:cubicBezTo>
                  <a:pt x="47" y="24"/>
                  <a:pt x="47" y="24"/>
                  <a:pt x="47" y="24"/>
                </a:cubicBezTo>
                <a:cubicBezTo>
                  <a:pt x="58" y="24"/>
                  <a:pt x="58" y="24"/>
                  <a:pt x="58" y="24"/>
                </a:cubicBezTo>
                <a:cubicBezTo>
                  <a:pt x="59" y="28"/>
                  <a:pt x="59" y="28"/>
                  <a:pt x="59" y="28"/>
                </a:cubicBezTo>
                <a:cubicBezTo>
                  <a:pt x="64" y="28"/>
                  <a:pt x="64" y="28"/>
                  <a:pt x="64" y="28"/>
                </a:cubicBezTo>
                <a:cubicBezTo>
                  <a:pt x="70" y="35"/>
                  <a:pt x="70" y="35"/>
                  <a:pt x="70" y="35"/>
                </a:cubicBezTo>
                <a:cubicBezTo>
                  <a:pt x="75" y="28"/>
                  <a:pt x="75" y="28"/>
                  <a:pt x="75" y="28"/>
                </a:cubicBezTo>
                <a:cubicBezTo>
                  <a:pt x="80" y="28"/>
                  <a:pt x="80" y="28"/>
                  <a:pt x="80" y="28"/>
                </a:cubicBezTo>
                <a:cubicBezTo>
                  <a:pt x="89" y="48"/>
                  <a:pt x="89" y="48"/>
                  <a:pt x="89" y="48"/>
                </a:cubicBezTo>
                <a:cubicBezTo>
                  <a:pt x="85" y="51"/>
                  <a:pt x="85" y="51"/>
                  <a:pt x="85" y="51"/>
                </a:cubicBezTo>
                <a:cubicBezTo>
                  <a:pt x="79" y="41"/>
                  <a:pt x="79" y="41"/>
                  <a:pt x="79" y="41"/>
                </a:cubicBezTo>
                <a:cubicBezTo>
                  <a:pt x="79" y="55"/>
                  <a:pt x="79" y="55"/>
                  <a:pt x="79" y="55"/>
                </a:cubicBezTo>
                <a:cubicBezTo>
                  <a:pt x="79" y="55"/>
                  <a:pt x="79" y="55"/>
                  <a:pt x="79" y="55"/>
                </a:cubicBezTo>
                <a:cubicBezTo>
                  <a:pt x="80" y="85"/>
                  <a:pt x="80" y="85"/>
                  <a:pt x="80" y="85"/>
                </a:cubicBezTo>
                <a:cubicBezTo>
                  <a:pt x="72" y="85"/>
                  <a:pt x="72" y="85"/>
                  <a:pt x="72" y="85"/>
                </a:cubicBezTo>
                <a:cubicBezTo>
                  <a:pt x="71" y="59"/>
                  <a:pt x="71" y="59"/>
                  <a:pt x="71" y="59"/>
                </a:cubicBezTo>
                <a:cubicBezTo>
                  <a:pt x="68" y="59"/>
                  <a:pt x="68" y="59"/>
                  <a:pt x="68" y="59"/>
                </a:cubicBezTo>
                <a:cubicBezTo>
                  <a:pt x="66" y="85"/>
                  <a:pt x="66" y="85"/>
                  <a:pt x="66" y="85"/>
                </a:cubicBezTo>
                <a:cubicBezTo>
                  <a:pt x="59" y="85"/>
                  <a:pt x="59" y="85"/>
                  <a:pt x="59" y="85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3"/>
                  <a:pt x="60" y="53"/>
                  <a:pt x="60" y="53"/>
                </a:cubicBezTo>
                <a:cubicBezTo>
                  <a:pt x="57" y="55"/>
                  <a:pt x="57" y="55"/>
                  <a:pt x="57" y="55"/>
                </a:cubicBezTo>
                <a:cubicBezTo>
                  <a:pt x="58" y="92"/>
                  <a:pt x="58" y="92"/>
                  <a:pt x="58" y="92"/>
                </a:cubicBezTo>
                <a:cubicBezTo>
                  <a:pt x="49" y="92"/>
                  <a:pt x="49" y="92"/>
                  <a:pt x="49" y="92"/>
                </a:cubicBezTo>
                <a:cubicBezTo>
                  <a:pt x="47" y="61"/>
                  <a:pt x="47" y="61"/>
                  <a:pt x="47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2" y="92"/>
                  <a:pt x="42" y="92"/>
                  <a:pt x="42" y="92"/>
                </a:cubicBezTo>
                <a:cubicBezTo>
                  <a:pt x="32" y="92"/>
                  <a:pt x="32" y="92"/>
                  <a:pt x="32" y="92"/>
                </a:cubicBezTo>
                <a:cubicBezTo>
                  <a:pt x="34" y="55"/>
                  <a:pt x="34" y="55"/>
                  <a:pt x="34" y="55"/>
                </a:cubicBezTo>
                <a:cubicBezTo>
                  <a:pt x="30" y="52"/>
                  <a:pt x="30" y="52"/>
                  <a:pt x="30" y="52"/>
                </a:cubicBezTo>
                <a:close/>
                <a:moveTo>
                  <a:pt x="21" y="10"/>
                </a:moveTo>
                <a:cubicBezTo>
                  <a:pt x="16" y="10"/>
                  <a:pt x="13" y="14"/>
                  <a:pt x="13" y="18"/>
                </a:cubicBezTo>
                <a:cubicBezTo>
                  <a:pt x="13" y="23"/>
                  <a:pt x="16" y="27"/>
                  <a:pt x="21" y="27"/>
                </a:cubicBezTo>
                <a:cubicBezTo>
                  <a:pt x="25" y="27"/>
                  <a:pt x="29" y="23"/>
                  <a:pt x="29" y="18"/>
                </a:cubicBezTo>
                <a:cubicBezTo>
                  <a:pt x="29" y="14"/>
                  <a:pt x="25" y="10"/>
                  <a:pt x="21" y="10"/>
                </a:cubicBez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1" name="Freeform 103"/>
          <p:cNvSpPr>
            <a:spLocks noEditPoints="1" noChangeArrowheads="1"/>
          </p:cNvSpPr>
          <p:nvPr/>
        </p:nvSpPr>
        <p:spPr bwMode="auto">
          <a:xfrm>
            <a:off x="4051300" y="1239838"/>
            <a:ext cx="666750" cy="492125"/>
          </a:xfrm>
          <a:custGeom>
            <a:avLst/>
            <a:gdLst>
              <a:gd name="T0" fmla="*/ 1559177691 w 97"/>
              <a:gd name="T1" fmla="*/ 2147483646 h 75"/>
              <a:gd name="T2" fmla="*/ 2078905879 w 97"/>
              <a:gd name="T3" fmla="*/ 2147483646 h 75"/>
              <a:gd name="T4" fmla="*/ 2147483646 w 97"/>
              <a:gd name="T5" fmla="*/ 2147483646 h 75"/>
              <a:gd name="T6" fmla="*/ 2147483646 w 97"/>
              <a:gd name="T7" fmla="*/ 2109720190 h 75"/>
              <a:gd name="T8" fmla="*/ 1842670168 w 97"/>
              <a:gd name="T9" fmla="*/ 1937496125 h 75"/>
              <a:gd name="T10" fmla="*/ 1417434889 w 97"/>
              <a:gd name="T11" fmla="*/ 2147483646 h 75"/>
              <a:gd name="T12" fmla="*/ 1417434889 w 97"/>
              <a:gd name="T13" fmla="*/ 2147483646 h 75"/>
              <a:gd name="T14" fmla="*/ 1559177691 w 97"/>
              <a:gd name="T15" fmla="*/ 2147483646 h 75"/>
              <a:gd name="T16" fmla="*/ 0 w 97"/>
              <a:gd name="T17" fmla="*/ 2109720190 h 75"/>
              <a:gd name="T18" fmla="*/ 1748170384 w 97"/>
              <a:gd name="T19" fmla="*/ 1205555332 h 75"/>
              <a:gd name="T20" fmla="*/ 1842670168 w 97"/>
              <a:gd name="T21" fmla="*/ 1119440018 h 75"/>
              <a:gd name="T22" fmla="*/ 1937163077 w 97"/>
              <a:gd name="T23" fmla="*/ 1205555332 h 75"/>
              <a:gd name="T24" fmla="*/ 2147483646 w 97"/>
              <a:gd name="T25" fmla="*/ 1463888148 h 75"/>
              <a:gd name="T26" fmla="*/ 2147483646 w 97"/>
              <a:gd name="T27" fmla="*/ 387499225 h 75"/>
              <a:gd name="T28" fmla="*/ 2147483646 w 97"/>
              <a:gd name="T29" fmla="*/ 172224065 h 75"/>
              <a:gd name="T30" fmla="*/ 2147483646 w 97"/>
              <a:gd name="T31" fmla="*/ 86108752 h 75"/>
              <a:gd name="T32" fmla="*/ 2147483646 w 97"/>
              <a:gd name="T33" fmla="*/ 0 h 75"/>
              <a:gd name="T34" fmla="*/ 2147483646 w 97"/>
              <a:gd name="T35" fmla="*/ 430556882 h 75"/>
              <a:gd name="T36" fmla="*/ 2147483646 w 97"/>
              <a:gd name="T37" fmla="*/ 818056107 h 75"/>
              <a:gd name="T38" fmla="*/ 2147483646 w 97"/>
              <a:gd name="T39" fmla="*/ 645832042 h 75"/>
              <a:gd name="T40" fmla="*/ 2147483646 w 97"/>
              <a:gd name="T41" fmla="*/ 1808329717 h 75"/>
              <a:gd name="T42" fmla="*/ 2147483646 w 97"/>
              <a:gd name="T43" fmla="*/ 1894438468 h 75"/>
              <a:gd name="T44" fmla="*/ 2147483646 w 97"/>
              <a:gd name="T45" fmla="*/ 1851387373 h 75"/>
              <a:gd name="T46" fmla="*/ 1842670168 w 97"/>
              <a:gd name="T47" fmla="*/ 1549996900 h 75"/>
              <a:gd name="T48" fmla="*/ 236242585 w 97"/>
              <a:gd name="T49" fmla="*/ 2147483646 h 75"/>
              <a:gd name="T50" fmla="*/ 0 w 97"/>
              <a:gd name="T51" fmla="*/ 2109720190 h 75"/>
              <a:gd name="T52" fmla="*/ 472478296 w 97"/>
              <a:gd name="T53" fmla="*/ 2147483646 h 75"/>
              <a:gd name="T54" fmla="*/ 992206485 w 97"/>
              <a:gd name="T55" fmla="*/ 2147483646 h 75"/>
              <a:gd name="T56" fmla="*/ 1086699394 w 97"/>
              <a:gd name="T57" fmla="*/ 2147483646 h 75"/>
              <a:gd name="T58" fmla="*/ 1086699394 w 97"/>
              <a:gd name="T59" fmla="*/ 2147483646 h 75"/>
              <a:gd name="T60" fmla="*/ 330735495 w 97"/>
              <a:gd name="T61" fmla="*/ 2147483646 h 75"/>
              <a:gd name="T62" fmla="*/ 330735495 w 97"/>
              <a:gd name="T63" fmla="*/ 2147483646 h 75"/>
              <a:gd name="T64" fmla="*/ 472478296 w 97"/>
              <a:gd name="T65" fmla="*/ 2147483646 h 75"/>
              <a:gd name="T66" fmla="*/ 2147483646 w 97"/>
              <a:gd name="T67" fmla="*/ 2147483646 h 75"/>
              <a:gd name="T68" fmla="*/ 2147483646 w 97"/>
              <a:gd name="T69" fmla="*/ 2147483646 h 75"/>
              <a:gd name="T70" fmla="*/ 2147483646 w 97"/>
              <a:gd name="T71" fmla="*/ 2147483646 h 75"/>
              <a:gd name="T72" fmla="*/ 2147483646 w 97"/>
              <a:gd name="T73" fmla="*/ 1679163308 h 75"/>
              <a:gd name="T74" fmla="*/ 2147483646 w 97"/>
              <a:gd name="T75" fmla="*/ 1679163308 h 75"/>
              <a:gd name="T76" fmla="*/ 2147483646 w 97"/>
              <a:gd name="T77" fmla="*/ 2147483646 h 75"/>
              <a:gd name="T78" fmla="*/ 2147483646 w 97"/>
              <a:gd name="T79" fmla="*/ 2147483646 h 75"/>
              <a:gd name="T80" fmla="*/ 2147483646 w 97"/>
              <a:gd name="T81" fmla="*/ 2147483646 h 75"/>
              <a:gd name="T82" fmla="*/ 2147483646 w 97"/>
              <a:gd name="T83" fmla="*/ 2147483646 h 75"/>
              <a:gd name="T84" fmla="*/ 2147483646 w 97"/>
              <a:gd name="T85" fmla="*/ 2147483646 h 75"/>
              <a:gd name="T86" fmla="*/ 2147483646 w 97"/>
              <a:gd name="T87" fmla="*/ 2147483646 h 75"/>
              <a:gd name="T88" fmla="*/ 2147483646 w 97"/>
              <a:gd name="T89" fmla="*/ 2147483646 h 75"/>
              <a:gd name="T90" fmla="*/ 2147483646 w 97"/>
              <a:gd name="T91" fmla="*/ 1377772835 h 75"/>
              <a:gd name="T92" fmla="*/ 2147483646 w 97"/>
              <a:gd name="T93" fmla="*/ 1033331267 h 75"/>
              <a:gd name="T94" fmla="*/ 2147483646 w 97"/>
              <a:gd name="T95" fmla="*/ 1420830492 h 75"/>
              <a:gd name="T96" fmla="*/ 2147483646 w 97"/>
              <a:gd name="T97" fmla="*/ 2147483646 h 75"/>
              <a:gd name="T98" fmla="*/ 2147483646 w 97"/>
              <a:gd name="T99" fmla="*/ 2147483646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2" name="矩形 115"/>
          <p:cNvSpPr>
            <a:spLocks noChangeArrowheads="1"/>
          </p:cNvSpPr>
          <p:nvPr/>
        </p:nvSpPr>
        <p:spPr bwMode="auto">
          <a:xfrm>
            <a:off x="1768475" y="1152525"/>
            <a:ext cx="1924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这里输入项目的名称和详细的描述。</a:t>
            </a:r>
            <a:endParaRPr lang="zh-CN" altLang="en-US" sz="14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33" name="矩形 116"/>
          <p:cNvSpPr>
            <a:spLocks noChangeArrowheads="1"/>
          </p:cNvSpPr>
          <p:nvPr/>
        </p:nvSpPr>
        <p:spPr bwMode="auto">
          <a:xfrm>
            <a:off x="8448675" y="1216025"/>
            <a:ext cx="1976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这里输入项目的名称和详细的描述。</a:t>
            </a:r>
            <a:endParaRPr lang="zh-CN" altLang="en-US" sz="14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实践应用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035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44045" name="椭圆 4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03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4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4403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04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04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04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044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矩形 24"/>
          <p:cNvSpPr>
            <a:spLocks noChangeArrowheads="1"/>
          </p:cNvSpPr>
          <p:nvPr/>
        </p:nvSpPr>
        <p:spPr bwMode="auto">
          <a:xfrm>
            <a:off x="7935913" y="4260850"/>
            <a:ext cx="3521075" cy="1570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5059" name="矩形 25"/>
          <p:cNvSpPr>
            <a:spLocks noChangeArrowheads="1"/>
          </p:cNvSpPr>
          <p:nvPr/>
        </p:nvSpPr>
        <p:spPr bwMode="auto">
          <a:xfrm>
            <a:off x="1050925" y="4260850"/>
            <a:ext cx="3521075" cy="1570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5060" name="矩形 23"/>
          <p:cNvSpPr>
            <a:spLocks noChangeArrowheads="1"/>
          </p:cNvSpPr>
          <p:nvPr/>
        </p:nvSpPr>
        <p:spPr bwMode="auto">
          <a:xfrm>
            <a:off x="7935913" y="2551113"/>
            <a:ext cx="3521075" cy="15700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5061" name="矩形 22"/>
          <p:cNvSpPr>
            <a:spLocks noChangeArrowheads="1"/>
          </p:cNvSpPr>
          <p:nvPr/>
        </p:nvSpPr>
        <p:spPr bwMode="auto">
          <a:xfrm>
            <a:off x="1050925" y="2551113"/>
            <a:ext cx="3521075" cy="15700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5062" name="任意多边形 2"/>
          <p:cNvSpPr>
            <a:spLocks noChangeArrowheads="1"/>
          </p:cNvSpPr>
          <p:nvPr/>
        </p:nvSpPr>
        <p:spPr bwMode="auto">
          <a:xfrm rot="-5400000">
            <a:off x="4440238" y="2468563"/>
            <a:ext cx="1568450" cy="1733550"/>
          </a:xfrm>
          <a:custGeom>
            <a:avLst/>
            <a:gdLst>
              <a:gd name="T0" fmla="*/ 1691855 w 1454046"/>
              <a:gd name="T1" fmla="*/ 315189 h 1603948"/>
              <a:gd name="T2" fmla="*/ 1691855 w 1454046"/>
              <a:gd name="T3" fmla="*/ 1873624 h 1603948"/>
              <a:gd name="T4" fmla="*/ 0 w 1454046"/>
              <a:gd name="T5" fmla="*/ 1873624 h 1603948"/>
              <a:gd name="T6" fmla="*/ 0 w 1454046"/>
              <a:gd name="T7" fmla="*/ 315189 h 1603948"/>
              <a:gd name="T8" fmla="*/ 549418 w 1454046"/>
              <a:gd name="T9" fmla="*/ 315189 h 1603948"/>
              <a:gd name="T10" fmla="*/ 845929 w 1454046"/>
              <a:gd name="T11" fmla="*/ 0 h 1603948"/>
              <a:gd name="T12" fmla="*/ 1142438 w 1454046"/>
              <a:gd name="T13" fmla="*/ 315189 h 1603948"/>
              <a:gd name="T14" fmla="*/ 1691855 w 1454046"/>
              <a:gd name="T15" fmla="*/ 315189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108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" name="任意多边形 5"/>
          <p:cNvSpPr>
            <a:spLocks noChangeArrowheads="1"/>
          </p:cNvSpPr>
          <p:nvPr/>
        </p:nvSpPr>
        <p:spPr bwMode="auto">
          <a:xfrm rot="5400000" flipH="1">
            <a:off x="6492875" y="2470151"/>
            <a:ext cx="1570037" cy="1731962"/>
          </a:xfrm>
          <a:custGeom>
            <a:avLst/>
            <a:gdLst>
              <a:gd name="T0" fmla="*/ 1695281 w 1454046"/>
              <a:gd name="T1" fmla="*/ 314612 h 1603948"/>
              <a:gd name="T2" fmla="*/ 1695281 w 1454046"/>
              <a:gd name="T3" fmla="*/ 1870193 h 1603948"/>
              <a:gd name="T4" fmla="*/ 0 w 1454046"/>
              <a:gd name="T5" fmla="*/ 1870193 h 1603948"/>
              <a:gd name="T6" fmla="*/ 0 w 1454046"/>
              <a:gd name="T7" fmla="*/ 314612 h 1603948"/>
              <a:gd name="T8" fmla="*/ 550530 w 1454046"/>
              <a:gd name="T9" fmla="*/ 314612 h 1603948"/>
              <a:gd name="T10" fmla="*/ 847642 w 1454046"/>
              <a:gd name="T11" fmla="*/ 0 h 1603948"/>
              <a:gd name="T12" fmla="*/ 1144752 w 1454046"/>
              <a:gd name="T13" fmla="*/ 314612 h 1603948"/>
              <a:gd name="T14" fmla="*/ 1695281 w 1454046"/>
              <a:gd name="T15" fmla="*/ 314612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4" name="任意多边形 7"/>
          <p:cNvSpPr>
            <a:spLocks noChangeArrowheads="1"/>
          </p:cNvSpPr>
          <p:nvPr/>
        </p:nvSpPr>
        <p:spPr bwMode="auto">
          <a:xfrm rot="-5400000">
            <a:off x="4440237" y="4179888"/>
            <a:ext cx="1571625" cy="1733550"/>
          </a:xfrm>
          <a:custGeom>
            <a:avLst/>
            <a:gdLst>
              <a:gd name="T0" fmla="*/ 1698712 w 1454046"/>
              <a:gd name="T1" fmla="*/ 315189 h 1603948"/>
              <a:gd name="T2" fmla="*/ 1698712 w 1454046"/>
              <a:gd name="T3" fmla="*/ 1873624 h 1603948"/>
              <a:gd name="T4" fmla="*/ 0 w 1454046"/>
              <a:gd name="T5" fmla="*/ 1873624 h 1603948"/>
              <a:gd name="T6" fmla="*/ 0 w 1454046"/>
              <a:gd name="T7" fmla="*/ 315189 h 1603948"/>
              <a:gd name="T8" fmla="*/ 551645 w 1454046"/>
              <a:gd name="T9" fmla="*/ 315189 h 1603948"/>
              <a:gd name="T10" fmla="*/ 849358 w 1454046"/>
              <a:gd name="T11" fmla="*/ 0 h 1603948"/>
              <a:gd name="T12" fmla="*/ 1147068 w 1454046"/>
              <a:gd name="T13" fmla="*/ 315189 h 1603948"/>
              <a:gd name="T14" fmla="*/ 1698712 w 1454046"/>
              <a:gd name="T15" fmla="*/ 315189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108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5" name="任意多边形 10"/>
          <p:cNvSpPr>
            <a:spLocks noChangeArrowheads="1"/>
          </p:cNvSpPr>
          <p:nvPr/>
        </p:nvSpPr>
        <p:spPr bwMode="auto">
          <a:xfrm rot="5400000" flipH="1">
            <a:off x="6491288" y="4179888"/>
            <a:ext cx="1571625" cy="1730375"/>
          </a:xfrm>
          <a:custGeom>
            <a:avLst/>
            <a:gdLst>
              <a:gd name="T0" fmla="*/ 1698712 w 1454046"/>
              <a:gd name="T1" fmla="*/ 314035 h 1603948"/>
              <a:gd name="T2" fmla="*/ 1698712 w 1454046"/>
              <a:gd name="T3" fmla="*/ 1866767 h 1603948"/>
              <a:gd name="T4" fmla="*/ 0 w 1454046"/>
              <a:gd name="T5" fmla="*/ 1866767 h 1603948"/>
              <a:gd name="T6" fmla="*/ 0 w 1454046"/>
              <a:gd name="T7" fmla="*/ 314035 h 1603948"/>
              <a:gd name="T8" fmla="*/ 551645 w 1454046"/>
              <a:gd name="T9" fmla="*/ 314035 h 1603948"/>
              <a:gd name="T10" fmla="*/ 849358 w 1454046"/>
              <a:gd name="T11" fmla="*/ 0 h 1603948"/>
              <a:gd name="T12" fmla="*/ 1147068 w 1454046"/>
              <a:gd name="T13" fmla="*/ 314035 h 1603948"/>
              <a:gd name="T14" fmla="*/ 1698712 w 1454046"/>
              <a:gd name="T15" fmla="*/ 314035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6" name="文本框 11"/>
          <p:cNvSpPr txBox="1">
            <a:spLocks noChangeArrowheads="1"/>
          </p:cNvSpPr>
          <p:nvPr/>
        </p:nvSpPr>
        <p:spPr bwMode="auto">
          <a:xfrm>
            <a:off x="298450" y="911225"/>
            <a:ext cx="6597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我是个可长可短的小标题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7" name="矩形 12"/>
          <p:cNvSpPr>
            <a:spLocks noChangeArrowheads="1"/>
          </p:cNvSpPr>
          <p:nvPr/>
        </p:nvSpPr>
        <p:spPr bwMode="auto">
          <a:xfrm>
            <a:off x="957263" y="1639888"/>
            <a:ext cx="8523287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23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请在这里输入跟应用相关的文字内容，可长可短，可分段，不适宜超过三行。请在这里输入跟应用相关的文字内容，可长可短，可分段，不适宜超过三行。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8" name="文本框 25"/>
          <p:cNvSpPr txBox="1">
            <a:spLocks noChangeArrowheads="1"/>
          </p:cNvSpPr>
          <p:nvPr/>
        </p:nvSpPr>
        <p:spPr bwMode="auto">
          <a:xfrm>
            <a:off x="4773613" y="3717925"/>
            <a:ext cx="1193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文字描述</a:t>
            </a:r>
            <a:endParaRPr lang="zh-CN" altLang="en-US" sz="140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9" name="文本框 26"/>
          <p:cNvSpPr txBox="1">
            <a:spLocks noChangeArrowheads="1"/>
          </p:cNvSpPr>
          <p:nvPr/>
        </p:nvSpPr>
        <p:spPr bwMode="auto">
          <a:xfrm>
            <a:off x="4746625" y="2733675"/>
            <a:ext cx="13065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600" b="1">
                <a:solidFill>
                  <a:srgbClr val="003A6C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01</a:t>
            </a:r>
            <a:endParaRPr lang="en-US" altLang="zh-CN" sz="6600" b="1">
              <a:solidFill>
                <a:srgbClr val="003A6C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5070" name="文本框 29"/>
          <p:cNvSpPr txBox="1">
            <a:spLocks noChangeArrowheads="1"/>
          </p:cNvSpPr>
          <p:nvPr/>
        </p:nvSpPr>
        <p:spPr bwMode="auto">
          <a:xfrm>
            <a:off x="6483350" y="2733675"/>
            <a:ext cx="12493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600" b="1">
                <a:solidFill>
                  <a:srgbClr val="003A6C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02</a:t>
            </a:r>
            <a:endParaRPr lang="en-US" altLang="zh-CN" sz="6600" b="1">
              <a:solidFill>
                <a:srgbClr val="003A6C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5071" name="文本框 32"/>
          <p:cNvSpPr txBox="1">
            <a:spLocks noChangeArrowheads="1"/>
          </p:cNvSpPr>
          <p:nvPr/>
        </p:nvSpPr>
        <p:spPr bwMode="auto">
          <a:xfrm>
            <a:off x="4746625" y="4368800"/>
            <a:ext cx="13065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600" b="1">
                <a:solidFill>
                  <a:srgbClr val="003A6C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03</a:t>
            </a:r>
            <a:endParaRPr lang="en-US" altLang="zh-CN" sz="6600" b="1">
              <a:solidFill>
                <a:srgbClr val="003A6C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5072" name="文本框 34"/>
          <p:cNvSpPr txBox="1">
            <a:spLocks noChangeArrowheads="1"/>
          </p:cNvSpPr>
          <p:nvPr/>
        </p:nvSpPr>
        <p:spPr bwMode="auto">
          <a:xfrm>
            <a:off x="6478588" y="4368800"/>
            <a:ext cx="13065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600" b="1">
                <a:solidFill>
                  <a:srgbClr val="003A6C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04</a:t>
            </a:r>
            <a:endParaRPr lang="en-US" altLang="zh-CN" sz="6600" b="1">
              <a:solidFill>
                <a:srgbClr val="003A6C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5073" name="矩形 21"/>
          <p:cNvGrpSpPr/>
          <p:nvPr/>
        </p:nvGrpSpPr>
        <p:grpSpPr bwMode="auto">
          <a:xfrm>
            <a:off x="0" y="981075"/>
            <a:ext cx="255588" cy="1225550"/>
            <a:chOff x="0" y="0"/>
            <a:chExt cx="161" cy="772"/>
          </a:xfrm>
        </p:grpSpPr>
        <p:pic>
          <p:nvPicPr>
            <p:cNvPr id="45085" name="矩形 21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8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5074" name="文本框 25"/>
          <p:cNvSpPr txBox="1">
            <a:spLocks noChangeArrowheads="1"/>
          </p:cNvSpPr>
          <p:nvPr/>
        </p:nvSpPr>
        <p:spPr bwMode="auto">
          <a:xfrm>
            <a:off x="6538913" y="3717925"/>
            <a:ext cx="1193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文字描述</a:t>
            </a:r>
            <a:endParaRPr lang="zh-CN" altLang="en-US" sz="140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75" name="文本框 25"/>
          <p:cNvSpPr txBox="1">
            <a:spLocks noChangeArrowheads="1"/>
          </p:cNvSpPr>
          <p:nvPr/>
        </p:nvSpPr>
        <p:spPr bwMode="auto">
          <a:xfrm>
            <a:off x="6538913" y="5307013"/>
            <a:ext cx="1193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文字描述</a:t>
            </a:r>
            <a:endParaRPr lang="zh-CN" altLang="en-US" sz="140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76" name="文本框 25"/>
          <p:cNvSpPr txBox="1">
            <a:spLocks noChangeArrowheads="1"/>
          </p:cNvSpPr>
          <p:nvPr/>
        </p:nvSpPr>
        <p:spPr bwMode="auto">
          <a:xfrm>
            <a:off x="4803775" y="5307013"/>
            <a:ext cx="1192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文字描述</a:t>
            </a:r>
            <a:endParaRPr lang="zh-CN" altLang="en-US" sz="140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77" name="矩形 29"/>
          <p:cNvSpPr>
            <a:spLocks noChangeArrowheads="1"/>
          </p:cNvSpPr>
          <p:nvPr/>
        </p:nvSpPr>
        <p:spPr bwMode="auto">
          <a:xfrm>
            <a:off x="1370013" y="3163888"/>
            <a:ext cx="282892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在这里输入对实践应用方面的项目</a:t>
            </a:r>
            <a:r>
              <a:rPr lang="en-US" altLang="zh-CN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，内容稍微简短一点，具体内容应由演讲者阐述。</a:t>
            </a:r>
            <a:endParaRPr lang="en-US" altLang="zh-CN" sz="140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78" name="矩形 30"/>
          <p:cNvSpPr>
            <a:spLocks noChangeArrowheads="1"/>
          </p:cNvSpPr>
          <p:nvPr/>
        </p:nvSpPr>
        <p:spPr bwMode="auto">
          <a:xfrm>
            <a:off x="8332788" y="3163888"/>
            <a:ext cx="282892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在这里输入对实践应用方面的项目</a:t>
            </a:r>
            <a:r>
              <a:rPr lang="en-US" altLang="zh-CN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，内容稍微简短一点，具体内容应由演讲者阐述。</a:t>
            </a:r>
            <a:endParaRPr lang="en-US" altLang="zh-CN" sz="140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79" name="矩形 31"/>
          <p:cNvSpPr>
            <a:spLocks noChangeArrowheads="1"/>
          </p:cNvSpPr>
          <p:nvPr/>
        </p:nvSpPr>
        <p:spPr bwMode="auto">
          <a:xfrm>
            <a:off x="1370013" y="4760913"/>
            <a:ext cx="28289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在这里输入对实践应用方面的项目</a:t>
            </a:r>
            <a:r>
              <a:rPr lang="en-US" altLang="zh-CN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，内容稍微简短一点，具体内容应由演讲者阐述。</a:t>
            </a:r>
            <a:endParaRPr lang="en-US" altLang="zh-CN" sz="140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80" name="矩形 32"/>
          <p:cNvSpPr>
            <a:spLocks noChangeArrowheads="1"/>
          </p:cNvSpPr>
          <p:nvPr/>
        </p:nvSpPr>
        <p:spPr bwMode="auto">
          <a:xfrm>
            <a:off x="8332788" y="4760913"/>
            <a:ext cx="28289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在这里输入对实践应用方面的项目</a:t>
            </a:r>
            <a:r>
              <a:rPr lang="en-US" altLang="zh-CN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，内容稍微简短一点，具体内容应由演讲者阐述。</a:t>
            </a:r>
            <a:endParaRPr lang="en-US" altLang="zh-CN" sz="140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81" name="文本框 33"/>
          <p:cNvSpPr txBox="1">
            <a:spLocks noChangeArrowheads="1"/>
          </p:cNvSpPr>
          <p:nvPr/>
        </p:nvSpPr>
        <p:spPr bwMode="auto">
          <a:xfrm>
            <a:off x="1317625" y="2698750"/>
            <a:ext cx="29876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实践应用标题</a:t>
            </a:r>
            <a:endParaRPr lang="zh-CN" altLang="en-US" sz="200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82" name="文本框 34"/>
          <p:cNvSpPr txBox="1">
            <a:spLocks noChangeArrowheads="1"/>
          </p:cNvSpPr>
          <p:nvPr/>
        </p:nvSpPr>
        <p:spPr bwMode="auto">
          <a:xfrm>
            <a:off x="8104188" y="2698750"/>
            <a:ext cx="29892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实践应用标题</a:t>
            </a:r>
            <a:endParaRPr lang="zh-CN" altLang="en-US" sz="200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83" name="文本框 35"/>
          <p:cNvSpPr txBox="1">
            <a:spLocks noChangeArrowheads="1"/>
          </p:cNvSpPr>
          <p:nvPr/>
        </p:nvSpPr>
        <p:spPr bwMode="auto">
          <a:xfrm>
            <a:off x="1317625" y="4359275"/>
            <a:ext cx="298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实践应用标题</a:t>
            </a:r>
            <a:endParaRPr lang="zh-CN" altLang="en-US" sz="200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84" name="文本框 36"/>
          <p:cNvSpPr txBox="1">
            <a:spLocks noChangeArrowheads="1"/>
          </p:cNvSpPr>
          <p:nvPr/>
        </p:nvSpPr>
        <p:spPr bwMode="auto">
          <a:xfrm>
            <a:off x="8104188" y="4359275"/>
            <a:ext cx="2989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实践应用标题</a:t>
            </a:r>
            <a:endParaRPr lang="zh-CN" altLang="en-US" sz="200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任意多边形 22"/>
          <p:cNvSpPr>
            <a:spLocks noChangeArrowheads="1"/>
          </p:cNvSpPr>
          <p:nvPr/>
        </p:nvSpPr>
        <p:spPr bwMode="auto">
          <a:xfrm>
            <a:off x="-3175" y="620713"/>
            <a:ext cx="12195175" cy="6248400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12152552 h 3212700"/>
              <a:gd name="T4" fmla="*/ 0 w 12192000"/>
              <a:gd name="T5" fmla="*/ 12152552 h 3212700"/>
              <a:gd name="T6" fmla="*/ 0 w 12192000"/>
              <a:gd name="T7" fmla="*/ 4940 h 3212700"/>
              <a:gd name="T8" fmla="*/ 192328 w 12192000"/>
              <a:gd name="T9" fmla="*/ 222943 h 3212700"/>
              <a:gd name="T10" fmla="*/ 6096996 w 12192000"/>
              <a:gd name="T11" fmla="*/ 2384842 h 3212700"/>
              <a:gd name="T12" fmla="*/ 12001666 w 12192000"/>
              <a:gd name="T13" fmla="*/ 222943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3" name="矩形 1"/>
          <p:cNvSpPr>
            <a:spLocks noChangeArrowheads="1"/>
          </p:cNvSpPr>
          <p:nvPr/>
        </p:nvSpPr>
        <p:spPr bwMode="auto">
          <a:xfrm>
            <a:off x="1800225" y="4100513"/>
            <a:ext cx="1652588" cy="1404937"/>
          </a:xfrm>
          <a:prstGeom prst="rect">
            <a:avLst/>
          </a:prstGeom>
          <a:solidFill>
            <a:srgbClr val="003A6C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084" name="矩形 2"/>
          <p:cNvSpPr>
            <a:spLocks noChangeArrowheads="1"/>
          </p:cNvSpPr>
          <p:nvPr/>
        </p:nvSpPr>
        <p:spPr bwMode="auto">
          <a:xfrm>
            <a:off x="3500438" y="4100513"/>
            <a:ext cx="1652587" cy="1404937"/>
          </a:xfrm>
          <a:prstGeom prst="rect">
            <a:avLst/>
          </a:prstGeom>
          <a:solidFill>
            <a:srgbClr val="333F50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085" name="矩形 3"/>
          <p:cNvSpPr>
            <a:spLocks noChangeArrowheads="1"/>
          </p:cNvSpPr>
          <p:nvPr/>
        </p:nvSpPr>
        <p:spPr bwMode="auto">
          <a:xfrm>
            <a:off x="1800225" y="2646363"/>
            <a:ext cx="1652588" cy="1404937"/>
          </a:xfrm>
          <a:prstGeom prst="rect">
            <a:avLst/>
          </a:prstGeom>
          <a:solidFill>
            <a:srgbClr val="333F50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086" name="矩形 4"/>
          <p:cNvSpPr>
            <a:spLocks noChangeArrowheads="1"/>
          </p:cNvSpPr>
          <p:nvPr/>
        </p:nvSpPr>
        <p:spPr bwMode="auto">
          <a:xfrm>
            <a:off x="3500438" y="2646363"/>
            <a:ext cx="1652587" cy="1404937"/>
          </a:xfrm>
          <a:prstGeom prst="rect">
            <a:avLst/>
          </a:prstGeom>
          <a:solidFill>
            <a:srgbClr val="003A6C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087" name="文本框 5"/>
          <p:cNvSpPr txBox="1">
            <a:spLocks noChangeArrowheads="1"/>
          </p:cNvSpPr>
          <p:nvPr/>
        </p:nvSpPr>
        <p:spPr bwMode="auto">
          <a:xfrm>
            <a:off x="3933825" y="2608263"/>
            <a:ext cx="10429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bg1"/>
                </a:solidFill>
                <a:latin typeface="Segoe UI Light" panose="020B0502040204020203" pitchFamily="34" charset="0"/>
              </a:rPr>
              <a:t>2%</a:t>
            </a:r>
            <a:endParaRPr lang="zh-CN" altLang="en-US" sz="40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46088" name="文本框 6"/>
          <p:cNvSpPr txBox="1">
            <a:spLocks noChangeArrowheads="1"/>
          </p:cNvSpPr>
          <p:nvPr/>
        </p:nvSpPr>
        <p:spPr bwMode="auto">
          <a:xfrm>
            <a:off x="3500438" y="3349625"/>
            <a:ext cx="16525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你的内容可以在这里续写。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9" name="文本框 11"/>
          <p:cNvSpPr txBox="1">
            <a:spLocks noChangeArrowheads="1"/>
          </p:cNvSpPr>
          <p:nvPr/>
        </p:nvSpPr>
        <p:spPr bwMode="auto">
          <a:xfrm>
            <a:off x="1816100" y="2655888"/>
            <a:ext cx="16208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NO.7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90" name="文本框 12"/>
          <p:cNvSpPr txBox="1">
            <a:spLocks noChangeArrowheads="1"/>
          </p:cNvSpPr>
          <p:nvPr/>
        </p:nvSpPr>
        <p:spPr bwMode="auto">
          <a:xfrm>
            <a:off x="1800225" y="3349625"/>
            <a:ext cx="16525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EDF4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你的内容可以在这里续写。</a:t>
            </a:r>
            <a:endParaRPr lang="zh-CN" altLang="en-US" sz="1400">
              <a:solidFill>
                <a:srgbClr val="EDF4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91" name="文本框 13"/>
          <p:cNvSpPr txBox="1">
            <a:spLocks noChangeArrowheads="1"/>
          </p:cNvSpPr>
          <p:nvPr/>
        </p:nvSpPr>
        <p:spPr bwMode="auto">
          <a:xfrm>
            <a:off x="3581400" y="4076700"/>
            <a:ext cx="1395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92" name="文本框 14"/>
          <p:cNvSpPr txBox="1">
            <a:spLocks noChangeArrowheads="1"/>
          </p:cNvSpPr>
          <p:nvPr/>
        </p:nvSpPr>
        <p:spPr bwMode="auto">
          <a:xfrm>
            <a:off x="3500438" y="4768850"/>
            <a:ext cx="1652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EDF4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你的内容可以在这里续写。</a:t>
            </a:r>
            <a:endParaRPr lang="zh-CN" altLang="en-US" sz="1400">
              <a:solidFill>
                <a:srgbClr val="EDF4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93" name="文本框 11"/>
          <p:cNvSpPr txBox="1">
            <a:spLocks noChangeArrowheads="1"/>
          </p:cNvSpPr>
          <p:nvPr/>
        </p:nvSpPr>
        <p:spPr bwMode="auto">
          <a:xfrm>
            <a:off x="1912938" y="4014788"/>
            <a:ext cx="1379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>
                <a:solidFill>
                  <a:schemeClr val="bg1"/>
                </a:solidFill>
                <a:latin typeface="Segoe UI Light" panose="020B0502040204020203" pitchFamily="34" charset="0"/>
              </a:rPr>
              <a:t>A&amp;B</a:t>
            </a:r>
            <a:endParaRPr lang="zh-CN" altLang="en-US" sz="40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46094" name="文本框 12"/>
          <p:cNvSpPr txBox="1">
            <a:spLocks noChangeArrowheads="1"/>
          </p:cNvSpPr>
          <p:nvPr/>
        </p:nvSpPr>
        <p:spPr bwMode="auto">
          <a:xfrm>
            <a:off x="1784350" y="4772025"/>
            <a:ext cx="1652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你的内容可以在这里续写。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95" name="矩形 13"/>
          <p:cNvSpPr>
            <a:spLocks noChangeArrowheads="1"/>
          </p:cNvSpPr>
          <p:nvPr/>
        </p:nvSpPr>
        <p:spPr bwMode="auto">
          <a:xfrm>
            <a:off x="5216525" y="2646363"/>
            <a:ext cx="5735638" cy="2862262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6096" name="直接连接符 14"/>
          <p:cNvCxnSpPr>
            <a:cxnSpLocks noChangeShapeType="1"/>
          </p:cNvCxnSpPr>
          <p:nvPr/>
        </p:nvCxnSpPr>
        <p:spPr bwMode="auto">
          <a:xfrm>
            <a:off x="5521325" y="4067175"/>
            <a:ext cx="5149850" cy="0"/>
          </a:xfrm>
          <a:prstGeom prst="line">
            <a:avLst/>
          </a:prstGeom>
          <a:noFill/>
          <a:ln w="6350">
            <a:solidFill>
              <a:srgbClr val="F2F2F2">
                <a:alpha val="74117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6097" name="图片 2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429125"/>
            <a:ext cx="68103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8" name="图片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3048000"/>
            <a:ext cx="6985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9" name="文本框 22"/>
          <p:cNvSpPr txBox="1">
            <a:spLocks noChangeArrowheads="1"/>
          </p:cNvSpPr>
          <p:nvPr/>
        </p:nvSpPr>
        <p:spPr bwMode="auto">
          <a:xfrm>
            <a:off x="5976938" y="2732088"/>
            <a:ext cx="2481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这是个标题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100" name="矩形 23"/>
          <p:cNvSpPr>
            <a:spLocks noChangeArrowheads="1"/>
          </p:cNvSpPr>
          <p:nvPr/>
        </p:nvSpPr>
        <p:spPr bwMode="auto">
          <a:xfrm>
            <a:off x="6348413" y="3222625"/>
            <a:ext cx="427513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请在这里输入跟左图相关的文字内容，可长可短，可分段。但不适合分为好几层。若要分层，请控制好长度，或者通过拉大文本框让空间变大。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101" name="文本框 24"/>
          <p:cNvSpPr txBox="1">
            <a:spLocks noChangeArrowheads="1"/>
          </p:cNvSpPr>
          <p:nvPr/>
        </p:nvSpPr>
        <p:spPr bwMode="auto">
          <a:xfrm>
            <a:off x="5967413" y="4103688"/>
            <a:ext cx="2481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这是个标题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102" name="矩形 25"/>
          <p:cNvSpPr>
            <a:spLocks noChangeArrowheads="1"/>
          </p:cNvSpPr>
          <p:nvPr/>
        </p:nvSpPr>
        <p:spPr bwMode="auto">
          <a:xfrm>
            <a:off x="6348413" y="4594225"/>
            <a:ext cx="427513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请在这里输入跟左图相关的文字内容，可长可短，可分段。但不适合分为好几层。若要分层，请控制好长度，或者通过拉大文本框让空间变大。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103" name="矩形 23"/>
          <p:cNvSpPr>
            <a:spLocks noChangeArrowheads="1"/>
          </p:cNvSpPr>
          <p:nvPr/>
        </p:nvSpPr>
        <p:spPr bwMode="auto">
          <a:xfrm>
            <a:off x="2946400" y="1066800"/>
            <a:ext cx="5911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在这里输入你的标题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矩形 1"/>
          <p:cNvSpPr>
            <a:spLocks noChangeArrowheads="1"/>
          </p:cNvSpPr>
          <p:nvPr/>
        </p:nvSpPr>
        <p:spPr bwMode="auto">
          <a:xfrm>
            <a:off x="1123950" y="592138"/>
            <a:ext cx="9966325" cy="8667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3A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请在这里输入文字</a:t>
            </a:r>
            <a:endParaRPr lang="zh-CN" altLang="en-US" sz="3200">
              <a:solidFill>
                <a:srgbClr val="003A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7" name="文本框 2"/>
          <p:cNvSpPr txBox="1">
            <a:spLocks noChangeArrowheads="1"/>
          </p:cNvSpPr>
          <p:nvPr/>
        </p:nvSpPr>
        <p:spPr bwMode="auto">
          <a:xfrm>
            <a:off x="2133600" y="1508125"/>
            <a:ext cx="792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在这里输入对下面五个图表的总的内容说明，并按照一定的顺序表明五者之间的逻辑关系。整个页面的颜色可以替换，但请保留同颜色的依旧是同颜色</a:t>
            </a:r>
            <a:endParaRPr lang="zh-CN" altLang="en-US" sz="14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8" name="圆角矩形 3"/>
          <p:cNvSpPr>
            <a:spLocks noChangeArrowheads="1"/>
          </p:cNvSpPr>
          <p:nvPr/>
        </p:nvSpPr>
        <p:spPr bwMode="auto">
          <a:xfrm>
            <a:off x="2439988" y="2751138"/>
            <a:ext cx="2089150" cy="2782887"/>
          </a:xfrm>
          <a:prstGeom prst="roundRect">
            <a:avLst>
              <a:gd name="adj" fmla="val 6250"/>
            </a:avLst>
          </a:pr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09" name="圆角矩形 4"/>
          <p:cNvSpPr>
            <a:spLocks noChangeArrowheads="1"/>
          </p:cNvSpPr>
          <p:nvPr/>
        </p:nvSpPr>
        <p:spPr bwMode="auto">
          <a:xfrm>
            <a:off x="4811713" y="2255838"/>
            <a:ext cx="2813050" cy="3565525"/>
          </a:xfrm>
          <a:prstGeom prst="roundRect">
            <a:avLst>
              <a:gd name="adj" fmla="val 5528"/>
            </a:avLst>
          </a:pr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0" name="圆角矩形 5"/>
          <p:cNvSpPr>
            <a:spLocks noChangeArrowheads="1"/>
          </p:cNvSpPr>
          <p:nvPr/>
        </p:nvSpPr>
        <p:spPr bwMode="auto">
          <a:xfrm>
            <a:off x="7907338" y="2751138"/>
            <a:ext cx="2089150" cy="2782887"/>
          </a:xfrm>
          <a:prstGeom prst="roundRect">
            <a:avLst>
              <a:gd name="adj" fmla="val 6250"/>
            </a:avLst>
          </a:pr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7111" name="直接连接符 9"/>
          <p:cNvCxnSpPr>
            <a:cxnSpLocks noChangeShapeType="1"/>
          </p:cNvCxnSpPr>
          <p:nvPr/>
        </p:nvCxnSpPr>
        <p:spPr bwMode="auto">
          <a:xfrm>
            <a:off x="1136650" y="6232525"/>
            <a:ext cx="9963150" cy="0"/>
          </a:xfrm>
          <a:prstGeom prst="line">
            <a:avLst/>
          </a:prstGeom>
          <a:noFill/>
          <a:ln w="6350">
            <a:solidFill>
              <a:srgbClr val="9DC3E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2" name="椭圆 10"/>
          <p:cNvSpPr>
            <a:spLocks noChangeArrowheads="1"/>
          </p:cNvSpPr>
          <p:nvPr/>
        </p:nvSpPr>
        <p:spPr bwMode="auto">
          <a:xfrm>
            <a:off x="1136650" y="6145213"/>
            <a:ext cx="174625" cy="174625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3" name="椭圆 11"/>
          <p:cNvSpPr>
            <a:spLocks noChangeArrowheads="1"/>
          </p:cNvSpPr>
          <p:nvPr/>
        </p:nvSpPr>
        <p:spPr bwMode="auto">
          <a:xfrm>
            <a:off x="1223963" y="4724400"/>
            <a:ext cx="368300" cy="3683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4" name="椭圆 12"/>
          <p:cNvSpPr>
            <a:spLocks noChangeArrowheads="1"/>
          </p:cNvSpPr>
          <p:nvPr/>
        </p:nvSpPr>
        <p:spPr bwMode="auto">
          <a:xfrm>
            <a:off x="1392238" y="5441950"/>
            <a:ext cx="576262" cy="5778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BFBFBF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5" name="椭圆 13"/>
          <p:cNvSpPr>
            <a:spLocks noChangeArrowheads="1"/>
          </p:cNvSpPr>
          <p:nvPr/>
        </p:nvSpPr>
        <p:spPr bwMode="auto">
          <a:xfrm>
            <a:off x="1812925" y="5097463"/>
            <a:ext cx="217488" cy="2159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6" name="椭圆 14"/>
          <p:cNvSpPr>
            <a:spLocks noChangeArrowheads="1"/>
          </p:cNvSpPr>
          <p:nvPr/>
        </p:nvSpPr>
        <p:spPr bwMode="auto">
          <a:xfrm flipH="1">
            <a:off x="10742613" y="4675188"/>
            <a:ext cx="368300" cy="3683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7" name="椭圆 15"/>
          <p:cNvSpPr>
            <a:spLocks noChangeArrowheads="1"/>
          </p:cNvSpPr>
          <p:nvPr/>
        </p:nvSpPr>
        <p:spPr bwMode="auto">
          <a:xfrm flipH="1">
            <a:off x="10453688" y="5476875"/>
            <a:ext cx="576262" cy="5762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BFBFBF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8" name="椭圆 16"/>
          <p:cNvSpPr>
            <a:spLocks noChangeArrowheads="1"/>
          </p:cNvSpPr>
          <p:nvPr/>
        </p:nvSpPr>
        <p:spPr bwMode="auto">
          <a:xfrm flipH="1">
            <a:off x="10439400" y="5097463"/>
            <a:ext cx="215900" cy="2159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9" name="文本框 17"/>
          <p:cNvSpPr txBox="1">
            <a:spLocks noChangeArrowheads="1"/>
          </p:cNvSpPr>
          <p:nvPr/>
        </p:nvSpPr>
        <p:spPr bwMode="auto">
          <a:xfrm>
            <a:off x="2101850" y="2878138"/>
            <a:ext cx="2759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2E66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这里是小标题</a:t>
            </a:r>
            <a:endParaRPr lang="zh-CN" altLang="en-US">
              <a:solidFill>
                <a:srgbClr val="2E66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20" name="文本框 18"/>
          <p:cNvSpPr txBox="1">
            <a:spLocks noChangeArrowheads="1"/>
          </p:cNvSpPr>
          <p:nvPr/>
        </p:nvSpPr>
        <p:spPr bwMode="auto">
          <a:xfrm>
            <a:off x="4795838" y="2405063"/>
            <a:ext cx="2814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2E66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这里是小标题</a:t>
            </a:r>
            <a:endParaRPr lang="zh-CN" altLang="en-US" sz="2400">
              <a:solidFill>
                <a:srgbClr val="2E66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21" name="椭圆 19"/>
          <p:cNvSpPr>
            <a:spLocks noChangeArrowheads="1"/>
          </p:cNvSpPr>
          <p:nvPr/>
        </p:nvSpPr>
        <p:spPr bwMode="auto">
          <a:xfrm>
            <a:off x="2525713" y="3186113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7122" name="直接连接符 20"/>
          <p:cNvCxnSpPr>
            <a:cxnSpLocks noChangeShapeType="1"/>
          </p:cNvCxnSpPr>
          <p:nvPr/>
        </p:nvCxnSpPr>
        <p:spPr bwMode="auto">
          <a:xfrm>
            <a:off x="2665413" y="3252788"/>
            <a:ext cx="1633537" cy="0"/>
          </a:xfrm>
          <a:prstGeom prst="line">
            <a:avLst/>
          </a:prstGeom>
          <a:noFill/>
          <a:ln w="6350">
            <a:solidFill>
              <a:srgbClr val="2E669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3" name="椭圆 21"/>
          <p:cNvSpPr>
            <a:spLocks noChangeArrowheads="1"/>
          </p:cNvSpPr>
          <p:nvPr/>
        </p:nvSpPr>
        <p:spPr bwMode="auto">
          <a:xfrm>
            <a:off x="4298950" y="3186113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24" name="椭圆 22"/>
          <p:cNvSpPr>
            <a:spLocks noChangeArrowheads="1"/>
          </p:cNvSpPr>
          <p:nvPr/>
        </p:nvSpPr>
        <p:spPr bwMode="auto">
          <a:xfrm>
            <a:off x="8005763" y="3181350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7125" name="直接连接符 23"/>
          <p:cNvCxnSpPr>
            <a:cxnSpLocks noChangeShapeType="1"/>
          </p:cNvCxnSpPr>
          <p:nvPr/>
        </p:nvCxnSpPr>
        <p:spPr bwMode="auto">
          <a:xfrm>
            <a:off x="8145463" y="3248025"/>
            <a:ext cx="1633537" cy="0"/>
          </a:xfrm>
          <a:prstGeom prst="line">
            <a:avLst/>
          </a:prstGeom>
          <a:noFill/>
          <a:ln w="6350">
            <a:solidFill>
              <a:srgbClr val="2E669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6" name="椭圆 24"/>
          <p:cNvSpPr>
            <a:spLocks noChangeArrowheads="1"/>
          </p:cNvSpPr>
          <p:nvPr/>
        </p:nvSpPr>
        <p:spPr bwMode="auto">
          <a:xfrm>
            <a:off x="9779000" y="3181350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27" name="文本框 25"/>
          <p:cNvSpPr txBox="1">
            <a:spLocks noChangeArrowheads="1"/>
          </p:cNvSpPr>
          <p:nvPr/>
        </p:nvSpPr>
        <p:spPr bwMode="auto">
          <a:xfrm>
            <a:off x="7572375" y="2878138"/>
            <a:ext cx="2759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2E66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这里是小标题</a:t>
            </a:r>
            <a:endParaRPr lang="zh-CN" altLang="en-US">
              <a:solidFill>
                <a:srgbClr val="2E66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28" name="椭圆 26"/>
          <p:cNvSpPr>
            <a:spLocks noChangeArrowheads="1"/>
          </p:cNvSpPr>
          <p:nvPr/>
        </p:nvSpPr>
        <p:spPr bwMode="auto">
          <a:xfrm>
            <a:off x="4976813" y="2841625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7129" name="直接连接符 27"/>
          <p:cNvCxnSpPr>
            <a:cxnSpLocks noChangeShapeType="1"/>
          </p:cNvCxnSpPr>
          <p:nvPr/>
        </p:nvCxnSpPr>
        <p:spPr bwMode="auto">
          <a:xfrm>
            <a:off x="5116513" y="2908300"/>
            <a:ext cx="2220912" cy="0"/>
          </a:xfrm>
          <a:prstGeom prst="line">
            <a:avLst/>
          </a:prstGeom>
          <a:noFill/>
          <a:ln w="6350">
            <a:solidFill>
              <a:srgbClr val="2E669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30" name="椭圆 28"/>
          <p:cNvSpPr>
            <a:spLocks noChangeArrowheads="1"/>
          </p:cNvSpPr>
          <p:nvPr/>
        </p:nvSpPr>
        <p:spPr bwMode="auto">
          <a:xfrm>
            <a:off x="7337425" y="2841625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31" name="文本框 29"/>
          <p:cNvSpPr txBox="1">
            <a:spLocks noChangeArrowheads="1"/>
          </p:cNvSpPr>
          <p:nvPr/>
        </p:nvSpPr>
        <p:spPr bwMode="auto">
          <a:xfrm>
            <a:off x="2692400" y="4251325"/>
            <a:ext cx="15668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>
                <a:solidFill>
                  <a:srgbClr val="2E66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  <a:endParaRPr lang="zh-CN" altLang="en-US" sz="1400">
              <a:solidFill>
                <a:srgbClr val="2E66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32" name="文本框 30"/>
          <p:cNvSpPr txBox="1">
            <a:spLocks noChangeArrowheads="1"/>
          </p:cNvSpPr>
          <p:nvPr/>
        </p:nvSpPr>
        <p:spPr bwMode="auto">
          <a:xfrm>
            <a:off x="8178800" y="4251325"/>
            <a:ext cx="15668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>
                <a:solidFill>
                  <a:srgbClr val="2E66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  <a:endParaRPr lang="zh-CN" altLang="en-US" sz="1400">
              <a:solidFill>
                <a:srgbClr val="2E66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33" name="文本框 31"/>
          <p:cNvSpPr txBox="1">
            <a:spLocks noChangeArrowheads="1"/>
          </p:cNvSpPr>
          <p:nvPr/>
        </p:nvSpPr>
        <p:spPr bwMode="auto">
          <a:xfrm>
            <a:off x="5233988" y="4065588"/>
            <a:ext cx="1954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在这里输入对上面的图表的内容介绍，文字不宜多，适当就好。在这里输入对上面的图表的内容介绍，文字不宜多，适当就好。</a:t>
            </a:r>
            <a:endParaRPr lang="zh-CN" altLang="en-US" sz="1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34" name="KSO_Shape"/>
          <p:cNvSpPr>
            <a:spLocks noChangeArrowheads="1"/>
          </p:cNvSpPr>
          <p:nvPr/>
        </p:nvSpPr>
        <p:spPr bwMode="auto">
          <a:xfrm>
            <a:off x="3133725" y="3509963"/>
            <a:ext cx="696913" cy="561975"/>
          </a:xfrm>
          <a:custGeom>
            <a:avLst/>
            <a:gdLst>
              <a:gd name="T0" fmla="*/ 47128671 w 4940"/>
              <a:gd name="T1" fmla="*/ 11244309 h 3973"/>
              <a:gd name="T2" fmla="*/ 42949168 w 4940"/>
              <a:gd name="T3" fmla="*/ 7242730 h 3973"/>
              <a:gd name="T4" fmla="*/ 38729882 w 4940"/>
              <a:gd name="T5" fmla="*/ 4221673 h 3973"/>
              <a:gd name="T6" fmla="*/ 34490704 w 4940"/>
              <a:gd name="T7" fmla="*/ 2120879 h 3973"/>
              <a:gd name="T8" fmla="*/ 30291309 w 4940"/>
              <a:gd name="T9" fmla="*/ 760286 h 3973"/>
              <a:gd name="T10" fmla="*/ 26151590 w 4940"/>
              <a:gd name="T11" fmla="*/ 120090 h 3973"/>
              <a:gd name="T12" fmla="*/ 22151253 w 4940"/>
              <a:gd name="T13" fmla="*/ 40030 h 3973"/>
              <a:gd name="T14" fmla="*/ 18310049 w 4940"/>
              <a:gd name="T15" fmla="*/ 420102 h 3973"/>
              <a:gd name="T16" fmla="*/ 14727719 w 4940"/>
              <a:gd name="T17" fmla="*/ 1180388 h 3973"/>
              <a:gd name="T18" fmla="*/ 11403980 w 4940"/>
              <a:gd name="T19" fmla="*/ 2220883 h 3973"/>
              <a:gd name="T20" fmla="*/ 7065343 w 4940"/>
              <a:gd name="T21" fmla="*/ 4001579 h 3973"/>
              <a:gd name="T22" fmla="*/ 2686783 w 4940"/>
              <a:gd name="T23" fmla="*/ 6382440 h 3973"/>
              <a:gd name="T24" fmla="*/ 0 w 4940"/>
              <a:gd name="T25" fmla="*/ 8223110 h 3973"/>
              <a:gd name="T26" fmla="*/ 1890694 w 4940"/>
              <a:gd name="T27" fmla="*/ 72747968 h 3973"/>
              <a:gd name="T28" fmla="*/ 5811464 w 4940"/>
              <a:gd name="T29" fmla="*/ 70487055 h 3973"/>
              <a:gd name="T30" fmla="*/ 10627782 w 4940"/>
              <a:gd name="T31" fmla="*/ 68366317 h 3973"/>
              <a:gd name="T32" fmla="*/ 13871955 w 4940"/>
              <a:gd name="T33" fmla="*/ 67285792 h 3973"/>
              <a:gd name="T34" fmla="*/ 17414502 w 4940"/>
              <a:gd name="T35" fmla="*/ 66445587 h 3973"/>
              <a:gd name="T36" fmla="*/ 21175998 w 4940"/>
              <a:gd name="T37" fmla="*/ 65945284 h 3973"/>
              <a:gd name="T38" fmla="*/ 25156443 w 4940"/>
              <a:gd name="T39" fmla="*/ 65905254 h 3973"/>
              <a:gd name="T40" fmla="*/ 29236488 w 4940"/>
              <a:gd name="T41" fmla="*/ 66425502 h 3973"/>
              <a:gd name="T42" fmla="*/ 33435882 w 4940"/>
              <a:gd name="T43" fmla="*/ 67566001 h 3973"/>
              <a:gd name="T44" fmla="*/ 37694952 w 4940"/>
              <a:gd name="T45" fmla="*/ 69486731 h 3973"/>
              <a:gd name="T46" fmla="*/ 41914238 w 4940"/>
              <a:gd name="T47" fmla="*/ 72267750 h 3973"/>
              <a:gd name="T48" fmla="*/ 46073850 w 4940"/>
              <a:gd name="T49" fmla="*/ 75989261 h 3973"/>
              <a:gd name="T50" fmla="*/ 50173645 w 4940"/>
              <a:gd name="T51" fmla="*/ 78250033 h 3973"/>
              <a:gd name="T52" fmla="*/ 54293473 w 4940"/>
              <a:gd name="T53" fmla="*/ 74008416 h 3973"/>
              <a:gd name="T54" fmla="*/ 58512759 w 4940"/>
              <a:gd name="T55" fmla="*/ 70767123 h 3973"/>
              <a:gd name="T56" fmla="*/ 62771829 w 4940"/>
              <a:gd name="T57" fmla="*/ 68426291 h 3973"/>
              <a:gd name="T58" fmla="*/ 66991115 w 4940"/>
              <a:gd name="T59" fmla="*/ 66905719 h 3973"/>
              <a:gd name="T60" fmla="*/ 71130834 w 4940"/>
              <a:gd name="T61" fmla="*/ 66085318 h 3973"/>
              <a:gd name="T62" fmla="*/ 75190846 w 4940"/>
              <a:gd name="T63" fmla="*/ 65865365 h 3973"/>
              <a:gd name="T64" fmla="*/ 79071834 w 4940"/>
              <a:gd name="T65" fmla="*/ 66145433 h 3973"/>
              <a:gd name="T66" fmla="*/ 82694088 w 4940"/>
              <a:gd name="T67" fmla="*/ 66805715 h 3973"/>
              <a:gd name="T68" fmla="*/ 86117285 w 4940"/>
              <a:gd name="T69" fmla="*/ 67786095 h 3973"/>
              <a:gd name="T70" fmla="*/ 89898673 w 4940"/>
              <a:gd name="T71" fmla="*/ 69246551 h 3973"/>
              <a:gd name="T72" fmla="*/ 94695099 w 4940"/>
              <a:gd name="T73" fmla="*/ 71687528 h 3973"/>
              <a:gd name="T74" fmla="*/ 97998947 w 4940"/>
              <a:gd name="T75" fmla="*/ 73828352 h 3973"/>
              <a:gd name="T76" fmla="*/ 97083367 w 4940"/>
              <a:gd name="T77" fmla="*/ 7342876 h 3973"/>
              <a:gd name="T78" fmla="*/ 93680061 w 4940"/>
              <a:gd name="T79" fmla="*/ 5262027 h 3973"/>
              <a:gd name="T80" fmla="*/ 88445878 w 4940"/>
              <a:gd name="T81" fmla="*/ 2781020 h 3973"/>
              <a:gd name="T82" fmla="*/ 85281413 w 4940"/>
              <a:gd name="T83" fmla="*/ 1680691 h 3973"/>
              <a:gd name="T84" fmla="*/ 81818292 w 4940"/>
              <a:gd name="T85" fmla="*/ 760286 h 3973"/>
              <a:gd name="T86" fmla="*/ 78116470 w 4940"/>
              <a:gd name="T87" fmla="*/ 180064 h 3973"/>
              <a:gd name="T88" fmla="*/ 74175808 w 4940"/>
              <a:gd name="T89" fmla="*/ 0 h 3973"/>
              <a:gd name="T90" fmla="*/ 70115796 w 4940"/>
              <a:gd name="T91" fmla="*/ 380214 h 3973"/>
              <a:gd name="T92" fmla="*/ 65936293 w 4940"/>
              <a:gd name="T93" fmla="*/ 1360452 h 3973"/>
              <a:gd name="T94" fmla="*/ 61697115 w 4940"/>
              <a:gd name="T95" fmla="*/ 3081173 h 3973"/>
              <a:gd name="T96" fmla="*/ 57438046 w 4940"/>
              <a:gd name="T97" fmla="*/ 5622155 h 3973"/>
              <a:gd name="T98" fmla="*/ 53258543 w 4940"/>
              <a:gd name="T99" fmla="*/ 9103486 h 3973"/>
              <a:gd name="T100" fmla="*/ 49158748 w 4940"/>
              <a:gd name="T101" fmla="*/ 13625171 h 397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5" name="KSO_Shape"/>
          <p:cNvSpPr>
            <a:spLocks noChangeArrowheads="1"/>
          </p:cNvSpPr>
          <p:nvPr/>
        </p:nvSpPr>
        <p:spPr bwMode="auto">
          <a:xfrm flipH="1">
            <a:off x="5757863" y="3086100"/>
            <a:ext cx="1031875" cy="828675"/>
          </a:xfrm>
          <a:custGeom>
            <a:avLst/>
            <a:gdLst>
              <a:gd name="T0" fmla="*/ 1848553902 w 288"/>
              <a:gd name="T1" fmla="*/ 0 h 232"/>
              <a:gd name="T2" fmla="*/ 0 w 288"/>
              <a:gd name="T3" fmla="*/ 1479963544 h 232"/>
              <a:gd name="T4" fmla="*/ 423627682 w 288"/>
              <a:gd name="T5" fmla="*/ 2041326563 h 232"/>
              <a:gd name="T6" fmla="*/ 1078323707 w 288"/>
              <a:gd name="T7" fmla="*/ 1964777709 h 232"/>
              <a:gd name="T8" fmla="*/ 1437763748 w 288"/>
              <a:gd name="T9" fmla="*/ 2105116678 h 232"/>
              <a:gd name="T10" fmla="*/ 1848553902 w 288"/>
              <a:gd name="T11" fmla="*/ 2147483646 h 232"/>
              <a:gd name="T12" fmla="*/ 2147483646 w 288"/>
              <a:gd name="T13" fmla="*/ 1479963544 h 232"/>
              <a:gd name="T14" fmla="*/ 1848553902 w 288"/>
              <a:gd name="T15" fmla="*/ 0 h 232"/>
              <a:gd name="T16" fmla="*/ 770230195 w 288"/>
              <a:gd name="T17" fmla="*/ 1326862266 h 232"/>
              <a:gd name="T18" fmla="*/ 513486797 w 288"/>
              <a:gd name="T19" fmla="*/ 1071698231 h 232"/>
              <a:gd name="T20" fmla="*/ 770230195 w 288"/>
              <a:gd name="T21" fmla="*/ 816530625 h 232"/>
              <a:gd name="T22" fmla="*/ 1026973594 w 288"/>
              <a:gd name="T23" fmla="*/ 1071698231 h 232"/>
              <a:gd name="T24" fmla="*/ 770230195 w 288"/>
              <a:gd name="T25" fmla="*/ 1326862266 h 232"/>
              <a:gd name="T26" fmla="*/ 1489110278 w 288"/>
              <a:gd name="T27" fmla="*/ 816530625 h 232"/>
              <a:gd name="T28" fmla="*/ 1232366879 w 288"/>
              <a:gd name="T29" fmla="*/ 561366591 h 232"/>
              <a:gd name="T30" fmla="*/ 1489110278 w 288"/>
              <a:gd name="T31" fmla="*/ 306198984 h 232"/>
              <a:gd name="T32" fmla="*/ 1745853676 w 288"/>
              <a:gd name="T33" fmla="*/ 561366591 h 232"/>
              <a:gd name="T34" fmla="*/ 1489110278 w 288"/>
              <a:gd name="T35" fmla="*/ 816530625 h 232"/>
              <a:gd name="T36" fmla="*/ 2105293717 w 288"/>
              <a:gd name="T37" fmla="*/ 2147483646 h 232"/>
              <a:gd name="T38" fmla="*/ 1745853676 w 288"/>
              <a:gd name="T39" fmla="*/ 2147483646 h 232"/>
              <a:gd name="T40" fmla="*/ 2105293717 w 288"/>
              <a:gd name="T41" fmla="*/ 2147483646 h 232"/>
              <a:gd name="T42" fmla="*/ 2147483646 w 288"/>
              <a:gd name="T43" fmla="*/ 2147483646 h 232"/>
              <a:gd name="T44" fmla="*/ 2105293717 w 288"/>
              <a:gd name="T45" fmla="*/ 2147483646 h 232"/>
              <a:gd name="T46" fmla="*/ 2147483646 w 288"/>
              <a:gd name="T47" fmla="*/ 816530625 h 232"/>
              <a:gd name="T48" fmla="*/ 1951250545 w 288"/>
              <a:gd name="T49" fmla="*/ 561366591 h 232"/>
              <a:gd name="T50" fmla="*/ 2147483646 w 288"/>
              <a:gd name="T51" fmla="*/ 306198984 h 232"/>
              <a:gd name="T52" fmla="*/ 2147483646 w 288"/>
              <a:gd name="T53" fmla="*/ 561366591 h 232"/>
              <a:gd name="T54" fmla="*/ 2147483646 w 288"/>
              <a:gd name="T55" fmla="*/ 816530625 h 232"/>
              <a:gd name="T56" fmla="*/ 2147483646 w 288"/>
              <a:gd name="T57" fmla="*/ 969631903 h 232"/>
              <a:gd name="T58" fmla="*/ 2147483646 w 288"/>
              <a:gd name="T59" fmla="*/ 714464297 h 232"/>
              <a:gd name="T60" fmla="*/ 2147483646 w 288"/>
              <a:gd name="T61" fmla="*/ 969631903 h 232"/>
              <a:gd name="T62" fmla="*/ 2147483646 w 288"/>
              <a:gd name="T63" fmla="*/ 1224795938 h 232"/>
              <a:gd name="T64" fmla="*/ 2147483646 w 288"/>
              <a:gd name="T65" fmla="*/ 969631903 h 232"/>
              <a:gd name="T66" fmla="*/ 2147483646 w 288"/>
              <a:gd name="T67" fmla="*/ 1684096200 h 232"/>
              <a:gd name="T68" fmla="*/ 2147483646 w 288"/>
              <a:gd name="T69" fmla="*/ 1939260234 h 232"/>
              <a:gd name="T70" fmla="*/ 2147483646 w 288"/>
              <a:gd name="T71" fmla="*/ 1684096200 h 232"/>
              <a:gd name="T72" fmla="*/ 2147483646 w 288"/>
              <a:gd name="T73" fmla="*/ 1428928594 h 232"/>
              <a:gd name="T74" fmla="*/ 2147483646 w 288"/>
              <a:gd name="T75" fmla="*/ 1684096200 h 23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88" h="232">
                <a:moveTo>
                  <a:pt x="144" y="0"/>
                </a:moveTo>
                <a:cubicBezTo>
                  <a:pt x="64" y="0"/>
                  <a:pt x="0" y="52"/>
                  <a:pt x="0" y="116"/>
                </a:cubicBezTo>
                <a:cubicBezTo>
                  <a:pt x="0" y="152"/>
                  <a:pt x="14" y="160"/>
                  <a:pt x="33" y="160"/>
                </a:cubicBezTo>
                <a:cubicBezTo>
                  <a:pt x="49" y="160"/>
                  <a:pt x="67" y="154"/>
                  <a:pt x="84" y="154"/>
                </a:cubicBezTo>
                <a:cubicBezTo>
                  <a:pt x="95" y="154"/>
                  <a:pt x="105" y="157"/>
                  <a:pt x="112" y="165"/>
                </a:cubicBezTo>
                <a:cubicBezTo>
                  <a:pt x="135" y="189"/>
                  <a:pt x="64" y="232"/>
                  <a:pt x="144" y="232"/>
                </a:cubicBezTo>
                <a:cubicBezTo>
                  <a:pt x="224" y="232"/>
                  <a:pt x="288" y="180"/>
                  <a:pt x="288" y="116"/>
                </a:cubicBezTo>
                <a:cubicBezTo>
                  <a:pt x="288" y="52"/>
                  <a:pt x="224" y="0"/>
                  <a:pt x="144" y="0"/>
                </a:cubicBezTo>
                <a:close/>
                <a:moveTo>
                  <a:pt x="60" y="104"/>
                </a:moveTo>
                <a:cubicBezTo>
                  <a:pt x="49" y="104"/>
                  <a:pt x="40" y="95"/>
                  <a:pt x="40" y="84"/>
                </a:cubicBezTo>
                <a:cubicBezTo>
                  <a:pt x="40" y="73"/>
                  <a:pt x="49" y="64"/>
                  <a:pt x="60" y="64"/>
                </a:cubicBezTo>
                <a:cubicBezTo>
                  <a:pt x="71" y="64"/>
                  <a:pt x="80" y="73"/>
                  <a:pt x="80" y="84"/>
                </a:cubicBezTo>
                <a:cubicBezTo>
                  <a:pt x="80" y="95"/>
                  <a:pt x="71" y="104"/>
                  <a:pt x="60" y="104"/>
                </a:cubicBezTo>
                <a:close/>
                <a:moveTo>
                  <a:pt x="116" y="64"/>
                </a:moveTo>
                <a:cubicBezTo>
                  <a:pt x="105" y="64"/>
                  <a:pt x="96" y="55"/>
                  <a:pt x="96" y="44"/>
                </a:cubicBezTo>
                <a:cubicBezTo>
                  <a:pt x="96" y="33"/>
                  <a:pt x="105" y="24"/>
                  <a:pt x="116" y="24"/>
                </a:cubicBezTo>
                <a:cubicBezTo>
                  <a:pt x="127" y="24"/>
                  <a:pt x="136" y="33"/>
                  <a:pt x="136" y="44"/>
                </a:cubicBezTo>
                <a:cubicBezTo>
                  <a:pt x="136" y="55"/>
                  <a:pt x="127" y="64"/>
                  <a:pt x="116" y="64"/>
                </a:cubicBezTo>
                <a:close/>
                <a:moveTo>
                  <a:pt x="164" y="216"/>
                </a:moveTo>
                <a:cubicBezTo>
                  <a:pt x="149" y="216"/>
                  <a:pt x="136" y="207"/>
                  <a:pt x="136" y="196"/>
                </a:cubicBezTo>
                <a:cubicBezTo>
                  <a:pt x="136" y="185"/>
                  <a:pt x="149" y="176"/>
                  <a:pt x="164" y="176"/>
                </a:cubicBezTo>
                <a:cubicBezTo>
                  <a:pt x="179" y="176"/>
                  <a:pt x="192" y="185"/>
                  <a:pt x="192" y="196"/>
                </a:cubicBezTo>
                <a:cubicBezTo>
                  <a:pt x="192" y="207"/>
                  <a:pt x="179" y="216"/>
                  <a:pt x="164" y="216"/>
                </a:cubicBezTo>
                <a:close/>
                <a:moveTo>
                  <a:pt x="172" y="64"/>
                </a:moveTo>
                <a:cubicBezTo>
                  <a:pt x="161" y="64"/>
                  <a:pt x="152" y="55"/>
                  <a:pt x="152" y="44"/>
                </a:cubicBezTo>
                <a:cubicBezTo>
                  <a:pt x="152" y="33"/>
                  <a:pt x="161" y="24"/>
                  <a:pt x="172" y="24"/>
                </a:cubicBezTo>
                <a:cubicBezTo>
                  <a:pt x="183" y="24"/>
                  <a:pt x="192" y="33"/>
                  <a:pt x="192" y="44"/>
                </a:cubicBezTo>
                <a:cubicBezTo>
                  <a:pt x="192" y="55"/>
                  <a:pt x="183" y="64"/>
                  <a:pt x="172" y="64"/>
                </a:cubicBezTo>
                <a:close/>
                <a:moveTo>
                  <a:pt x="208" y="76"/>
                </a:moveTo>
                <a:cubicBezTo>
                  <a:pt x="208" y="65"/>
                  <a:pt x="217" y="56"/>
                  <a:pt x="228" y="56"/>
                </a:cubicBezTo>
                <a:cubicBezTo>
                  <a:pt x="239" y="56"/>
                  <a:pt x="248" y="65"/>
                  <a:pt x="248" y="76"/>
                </a:cubicBezTo>
                <a:cubicBezTo>
                  <a:pt x="248" y="87"/>
                  <a:pt x="239" y="96"/>
                  <a:pt x="228" y="96"/>
                </a:cubicBezTo>
                <a:cubicBezTo>
                  <a:pt x="217" y="96"/>
                  <a:pt x="208" y="87"/>
                  <a:pt x="208" y="76"/>
                </a:cubicBezTo>
                <a:close/>
                <a:moveTo>
                  <a:pt x="264" y="132"/>
                </a:moveTo>
                <a:cubicBezTo>
                  <a:pt x="264" y="143"/>
                  <a:pt x="255" y="152"/>
                  <a:pt x="244" y="152"/>
                </a:cubicBezTo>
                <a:cubicBezTo>
                  <a:pt x="233" y="152"/>
                  <a:pt x="224" y="143"/>
                  <a:pt x="224" y="132"/>
                </a:cubicBezTo>
                <a:cubicBezTo>
                  <a:pt x="224" y="121"/>
                  <a:pt x="233" y="112"/>
                  <a:pt x="244" y="112"/>
                </a:cubicBezTo>
                <a:cubicBezTo>
                  <a:pt x="255" y="112"/>
                  <a:pt x="264" y="121"/>
                  <a:pt x="264" y="132"/>
                </a:cubicBez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6" name="KSO_Shape"/>
          <p:cNvSpPr>
            <a:spLocks noChangeArrowheads="1"/>
          </p:cNvSpPr>
          <p:nvPr/>
        </p:nvSpPr>
        <p:spPr bwMode="auto">
          <a:xfrm>
            <a:off x="8578850" y="3381375"/>
            <a:ext cx="822325" cy="698500"/>
          </a:xfrm>
          <a:custGeom>
            <a:avLst/>
            <a:gdLst>
              <a:gd name="T0" fmla="*/ 207236 w 3261356"/>
              <a:gd name="T1" fmla="*/ 168837 h 2766950"/>
              <a:gd name="T2" fmla="*/ 206274 w 3261356"/>
              <a:gd name="T3" fmla="*/ 171192 h 2766950"/>
              <a:gd name="T4" fmla="*/ 204564 w 3261356"/>
              <a:gd name="T5" fmla="*/ 173334 h 2766950"/>
              <a:gd name="T6" fmla="*/ 199754 w 3261356"/>
              <a:gd name="T7" fmla="*/ 175797 h 2766950"/>
              <a:gd name="T8" fmla="*/ 12505 w 3261356"/>
              <a:gd name="T9" fmla="*/ 176332 h 2766950"/>
              <a:gd name="T10" fmla="*/ 5558 w 3261356"/>
              <a:gd name="T11" fmla="*/ 175047 h 2766950"/>
              <a:gd name="T12" fmla="*/ 2244 w 3261356"/>
              <a:gd name="T13" fmla="*/ 172691 h 2766950"/>
              <a:gd name="T14" fmla="*/ 534 w 3261356"/>
              <a:gd name="T15" fmla="*/ 170443 h 2766950"/>
              <a:gd name="T16" fmla="*/ 0 w 3261356"/>
              <a:gd name="T17" fmla="*/ 167873 h 2766950"/>
              <a:gd name="T18" fmla="*/ 25864 w 3261356"/>
              <a:gd name="T19" fmla="*/ 95274 h 2766950"/>
              <a:gd name="T20" fmla="*/ 59317 w 3261356"/>
              <a:gd name="T21" fmla="*/ 103197 h 2766950"/>
              <a:gd name="T22" fmla="*/ 84326 w 3261356"/>
              <a:gd name="T23" fmla="*/ 107909 h 2766950"/>
              <a:gd name="T24" fmla="*/ 100999 w 3261356"/>
              <a:gd name="T25" fmla="*/ 109836 h 2766950"/>
              <a:gd name="T26" fmla="*/ 109336 w 3261356"/>
              <a:gd name="T27" fmla="*/ 109622 h 2766950"/>
              <a:gd name="T28" fmla="*/ 131032 w 3261356"/>
              <a:gd name="T29" fmla="*/ 106517 h 2766950"/>
              <a:gd name="T30" fmla="*/ 156789 w 3261356"/>
              <a:gd name="T31" fmla="*/ 101056 h 2766950"/>
              <a:gd name="T32" fmla="*/ 194945 w 3261356"/>
              <a:gd name="T33" fmla="*/ 91633 h 2766950"/>
              <a:gd name="T34" fmla="*/ 90101 w 3261356"/>
              <a:gd name="T35" fmla="*/ 82709 h 2766950"/>
              <a:gd name="T36" fmla="*/ 111432 w 3261356"/>
              <a:gd name="T37" fmla="*/ 89588 h 2766950"/>
              <a:gd name="T38" fmla="*/ 111432 w 3261356"/>
              <a:gd name="T39" fmla="*/ 76886 h 2766950"/>
              <a:gd name="T40" fmla="*/ 70863 w 3261356"/>
              <a:gd name="T41" fmla="*/ 29891 h 2766950"/>
              <a:gd name="T42" fmla="*/ 136480 w 3261356"/>
              <a:gd name="T43" fmla="*/ 29891 h 2766950"/>
              <a:gd name="T44" fmla="*/ 144316 w 3261356"/>
              <a:gd name="T45" fmla="*/ 31132 h 2766950"/>
              <a:gd name="T46" fmla="*/ 197403 w 3261356"/>
              <a:gd name="T47" fmla="*/ 31501 h 2766950"/>
              <a:gd name="T48" fmla="*/ 203602 w 3261356"/>
              <a:gd name="T49" fmla="*/ 33750 h 2766950"/>
              <a:gd name="T50" fmla="*/ 205847 w 3261356"/>
              <a:gd name="T51" fmla="*/ 35785 h 2766950"/>
              <a:gd name="T52" fmla="*/ 207022 w 3261356"/>
              <a:gd name="T53" fmla="*/ 38033 h 2766950"/>
              <a:gd name="T54" fmla="*/ 207343 w 3261356"/>
              <a:gd name="T55" fmla="*/ 84559 h 2766950"/>
              <a:gd name="T56" fmla="*/ 194945 w 3261356"/>
              <a:gd name="T57" fmla="*/ 87879 h 2766950"/>
              <a:gd name="T58" fmla="*/ 156790 w 3261356"/>
              <a:gd name="T59" fmla="*/ 97302 h 2766950"/>
              <a:gd name="T60" fmla="*/ 131032 w 3261356"/>
              <a:gd name="T61" fmla="*/ 102762 h 2766950"/>
              <a:gd name="T62" fmla="*/ 109336 w 3261356"/>
              <a:gd name="T63" fmla="*/ 105868 h 2766950"/>
              <a:gd name="T64" fmla="*/ 101000 w 3261356"/>
              <a:gd name="T65" fmla="*/ 106082 h 2766950"/>
              <a:gd name="T66" fmla="*/ 84327 w 3261356"/>
              <a:gd name="T67" fmla="*/ 104154 h 2766950"/>
              <a:gd name="T68" fmla="*/ 59317 w 3261356"/>
              <a:gd name="T69" fmla="*/ 99443 h 2766950"/>
              <a:gd name="T70" fmla="*/ 25865 w 3261356"/>
              <a:gd name="T71" fmla="*/ 91519 h 2766950"/>
              <a:gd name="T72" fmla="*/ 0 w 3261356"/>
              <a:gd name="T73" fmla="*/ 84906 h 2766950"/>
              <a:gd name="T74" fmla="*/ 0 w 3261356"/>
              <a:gd name="T75" fmla="*/ 39854 h 2766950"/>
              <a:gd name="T76" fmla="*/ 534 w 3261356"/>
              <a:gd name="T77" fmla="*/ 37284 h 2766950"/>
              <a:gd name="T78" fmla="*/ 2244 w 3261356"/>
              <a:gd name="T79" fmla="*/ 35035 h 2766950"/>
              <a:gd name="T80" fmla="*/ 5558 w 3261356"/>
              <a:gd name="T81" fmla="*/ 32679 h 2766950"/>
              <a:gd name="T82" fmla="*/ 12505 w 3261356"/>
              <a:gd name="T83" fmla="*/ 31394 h 2766950"/>
              <a:gd name="T84" fmla="*/ 103671 w 3261356"/>
              <a:gd name="T85" fmla="*/ 0 h 276695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261356" h="2766950">
                <a:moveTo>
                  <a:pt x="3261356" y="1385789"/>
                </a:moveTo>
                <a:lnTo>
                  <a:pt x="3261356" y="2634211"/>
                </a:lnTo>
                <a:lnTo>
                  <a:pt x="3259675" y="2649333"/>
                </a:lnTo>
                <a:lnTo>
                  <a:pt x="3256313" y="2662775"/>
                </a:lnTo>
                <a:lnTo>
                  <a:pt x="3252951" y="2674537"/>
                </a:lnTo>
                <a:lnTo>
                  <a:pt x="3244545" y="2686298"/>
                </a:lnTo>
                <a:lnTo>
                  <a:pt x="3237821" y="2698060"/>
                </a:lnTo>
                <a:lnTo>
                  <a:pt x="3229415" y="2709822"/>
                </a:lnTo>
                <a:lnTo>
                  <a:pt x="3217647" y="2719903"/>
                </a:lnTo>
                <a:lnTo>
                  <a:pt x="3202517" y="2729985"/>
                </a:lnTo>
                <a:lnTo>
                  <a:pt x="3175619" y="2746787"/>
                </a:lnTo>
                <a:lnTo>
                  <a:pt x="3141997" y="2758549"/>
                </a:lnTo>
                <a:lnTo>
                  <a:pt x="3105013" y="2765270"/>
                </a:lnTo>
                <a:lnTo>
                  <a:pt x="3066347" y="2766950"/>
                </a:lnTo>
                <a:lnTo>
                  <a:pt x="196690" y="2766950"/>
                </a:lnTo>
                <a:lnTo>
                  <a:pt x="158024" y="2765270"/>
                </a:lnTo>
                <a:lnTo>
                  <a:pt x="121040" y="2758549"/>
                </a:lnTo>
                <a:lnTo>
                  <a:pt x="87418" y="2746787"/>
                </a:lnTo>
                <a:lnTo>
                  <a:pt x="57158" y="2729985"/>
                </a:lnTo>
                <a:lnTo>
                  <a:pt x="47071" y="2719903"/>
                </a:lnTo>
                <a:lnTo>
                  <a:pt x="35303" y="2709822"/>
                </a:lnTo>
                <a:lnTo>
                  <a:pt x="25217" y="2698060"/>
                </a:lnTo>
                <a:lnTo>
                  <a:pt x="16811" y="2686298"/>
                </a:lnTo>
                <a:lnTo>
                  <a:pt x="8405" y="2674537"/>
                </a:lnTo>
                <a:lnTo>
                  <a:pt x="5043" y="2662775"/>
                </a:lnTo>
                <a:lnTo>
                  <a:pt x="1681" y="2649333"/>
                </a:lnTo>
                <a:lnTo>
                  <a:pt x="0" y="2634211"/>
                </a:lnTo>
                <a:lnTo>
                  <a:pt x="0" y="1389150"/>
                </a:lnTo>
                <a:lnTo>
                  <a:pt x="196690" y="1441237"/>
                </a:lnTo>
                <a:lnTo>
                  <a:pt x="406829" y="1495005"/>
                </a:lnTo>
                <a:lnTo>
                  <a:pt x="660677" y="1555494"/>
                </a:lnTo>
                <a:lnTo>
                  <a:pt x="795165" y="1589099"/>
                </a:lnTo>
                <a:lnTo>
                  <a:pt x="933017" y="1619343"/>
                </a:lnTo>
                <a:lnTo>
                  <a:pt x="1067506" y="1646227"/>
                </a:lnTo>
                <a:lnTo>
                  <a:pt x="1200314" y="1671431"/>
                </a:lnTo>
                <a:lnTo>
                  <a:pt x="1326397" y="1693274"/>
                </a:lnTo>
                <a:lnTo>
                  <a:pt x="1442394" y="1708396"/>
                </a:lnTo>
                <a:lnTo>
                  <a:pt x="1544942" y="1720158"/>
                </a:lnTo>
                <a:lnTo>
                  <a:pt x="1588650" y="1723518"/>
                </a:lnTo>
                <a:lnTo>
                  <a:pt x="1630678" y="1725199"/>
                </a:lnTo>
                <a:lnTo>
                  <a:pt x="1672706" y="1723518"/>
                </a:lnTo>
                <a:lnTo>
                  <a:pt x="1719777" y="1720158"/>
                </a:lnTo>
                <a:lnTo>
                  <a:pt x="1820644" y="1708396"/>
                </a:lnTo>
                <a:lnTo>
                  <a:pt x="1934959" y="1693274"/>
                </a:lnTo>
                <a:lnTo>
                  <a:pt x="2061043" y="1671431"/>
                </a:lnTo>
                <a:lnTo>
                  <a:pt x="2193850" y="1646227"/>
                </a:lnTo>
                <a:lnTo>
                  <a:pt x="2330020" y="1615983"/>
                </a:lnTo>
                <a:lnTo>
                  <a:pt x="2466190" y="1585738"/>
                </a:lnTo>
                <a:lnTo>
                  <a:pt x="2602360" y="1553814"/>
                </a:lnTo>
                <a:lnTo>
                  <a:pt x="2854527" y="1493325"/>
                </a:lnTo>
                <a:lnTo>
                  <a:pt x="3066347" y="1437877"/>
                </a:lnTo>
                <a:lnTo>
                  <a:pt x="3261356" y="1385789"/>
                </a:lnTo>
                <a:close/>
                <a:moveTo>
                  <a:pt x="1508607" y="1206475"/>
                </a:moveTo>
                <a:cubicBezTo>
                  <a:pt x="1458141" y="1206475"/>
                  <a:pt x="1417230" y="1247386"/>
                  <a:pt x="1417230" y="1297852"/>
                </a:cubicBezTo>
                <a:lnTo>
                  <a:pt x="1417230" y="1314415"/>
                </a:lnTo>
                <a:cubicBezTo>
                  <a:pt x="1417230" y="1364881"/>
                  <a:pt x="1458141" y="1405791"/>
                  <a:pt x="1508607" y="1405791"/>
                </a:cubicBezTo>
                <a:lnTo>
                  <a:pt x="1752750" y="1405791"/>
                </a:lnTo>
                <a:cubicBezTo>
                  <a:pt x="1803215" y="1405791"/>
                  <a:pt x="1844126" y="1364881"/>
                  <a:pt x="1844126" y="1314415"/>
                </a:cubicBezTo>
                <a:lnTo>
                  <a:pt x="1844126" y="1297852"/>
                </a:lnTo>
                <a:cubicBezTo>
                  <a:pt x="1844126" y="1247386"/>
                  <a:pt x="1803215" y="1206475"/>
                  <a:pt x="1752750" y="1206475"/>
                </a:cubicBezTo>
                <a:lnTo>
                  <a:pt x="1508607" y="1206475"/>
                </a:lnTo>
                <a:close/>
                <a:moveTo>
                  <a:pt x="1630678" y="174304"/>
                </a:moveTo>
                <a:cubicBezTo>
                  <a:pt x="1376124" y="174304"/>
                  <a:pt x="1163742" y="300833"/>
                  <a:pt x="1114624" y="469036"/>
                </a:cubicBezTo>
                <a:lnTo>
                  <a:pt x="1111230" y="492633"/>
                </a:lnTo>
                <a:lnTo>
                  <a:pt x="2150126" y="492633"/>
                </a:lnTo>
                <a:lnTo>
                  <a:pt x="2146731" y="469036"/>
                </a:lnTo>
                <a:cubicBezTo>
                  <a:pt x="2097613" y="300833"/>
                  <a:pt x="1885231" y="174304"/>
                  <a:pt x="1630678" y="174304"/>
                </a:cubicBezTo>
                <a:close/>
                <a:moveTo>
                  <a:pt x="1630678" y="0"/>
                </a:moveTo>
                <a:cubicBezTo>
                  <a:pt x="1963411" y="0"/>
                  <a:pt x="2237083" y="214121"/>
                  <a:pt x="2269992" y="488510"/>
                </a:cubicBezTo>
                <a:lnTo>
                  <a:pt x="2270238" y="492633"/>
                </a:lnTo>
                <a:lnTo>
                  <a:pt x="3066347" y="492633"/>
                </a:lnTo>
                <a:lnTo>
                  <a:pt x="3105012" y="494313"/>
                </a:lnTo>
                <a:lnTo>
                  <a:pt x="3141998" y="501035"/>
                </a:lnTo>
                <a:lnTo>
                  <a:pt x="3175621" y="512796"/>
                </a:lnTo>
                <a:lnTo>
                  <a:pt x="3202518" y="529599"/>
                </a:lnTo>
                <a:lnTo>
                  <a:pt x="3217649" y="539681"/>
                </a:lnTo>
                <a:lnTo>
                  <a:pt x="3229416" y="549763"/>
                </a:lnTo>
                <a:lnTo>
                  <a:pt x="3237821" y="561524"/>
                </a:lnTo>
                <a:lnTo>
                  <a:pt x="3244546" y="573285"/>
                </a:lnTo>
                <a:lnTo>
                  <a:pt x="3252951" y="585046"/>
                </a:lnTo>
                <a:lnTo>
                  <a:pt x="3256314" y="596807"/>
                </a:lnTo>
                <a:lnTo>
                  <a:pt x="3259676" y="610251"/>
                </a:lnTo>
                <a:lnTo>
                  <a:pt x="3261356" y="625372"/>
                </a:lnTo>
                <a:lnTo>
                  <a:pt x="3261356" y="1326877"/>
                </a:lnTo>
                <a:lnTo>
                  <a:pt x="3261353" y="1326877"/>
                </a:lnTo>
                <a:lnTo>
                  <a:pt x="3261350" y="1326880"/>
                </a:lnTo>
                <a:lnTo>
                  <a:pt x="3066350" y="1378964"/>
                </a:lnTo>
                <a:lnTo>
                  <a:pt x="2854531" y="1434413"/>
                </a:lnTo>
                <a:lnTo>
                  <a:pt x="2602365" y="1494902"/>
                </a:lnTo>
                <a:lnTo>
                  <a:pt x="2466193" y="1526826"/>
                </a:lnTo>
                <a:lnTo>
                  <a:pt x="2330026" y="1557071"/>
                </a:lnTo>
                <a:lnTo>
                  <a:pt x="2193854" y="1587315"/>
                </a:lnTo>
                <a:lnTo>
                  <a:pt x="2061046" y="1612517"/>
                </a:lnTo>
                <a:lnTo>
                  <a:pt x="1934963" y="1634360"/>
                </a:lnTo>
                <a:lnTo>
                  <a:pt x="1820647" y="1649484"/>
                </a:lnTo>
                <a:lnTo>
                  <a:pt x="1719781" y="1661245"/>
                </a:lnTo>
                <a:lnTo>
                  <a:pt x="1672711" y="1664604"/>
                </a:lnTo>
                <a:lnTo>
                  <a:pt x="1630683" y="1666287"/>
                </a:lnTo>
                <a:lnTo>
                  <a:pt x="1588655" y="1664604"/>
                </a:lnTo>
                <a:lnTo>
                  <a:pt x="1544944" y="1661245"/>
                </a:lnTo>
                <a:lnTo>
                  <a:pt x="1442396" y="1649484"/>
                </a:lnTo>
                <a:lnTo>
                  <a:pt x="1326400" y="1634360"/>
                </a:lnTo>
                <a:lnTo>
                  <a:pt x="1200317" y="1612517"/>
                </a:lnTo>
                <a:lnTo>
                  <a:pt x="1067508" y="1587315"/>
                </a:lnTo>
                <a:lnTo>
                  <a:pt x="933020" y="1560430"/>
                </a:lnTo>
                <a:lnTo>
                  <a:pt x="795169" y="1530186"/>
                </a:lnTo>
                <a:lnTo>
                  <a:pt x="660681" y="1496582"/>
                </a:lnTo>
                <a:lnTo>
                  <a:pt x="406834" y="1436093"/>
                </a:lnTo>
                <a:lnTo>
                  <a:pt x="196695" y="1382323"/>
                </a:lnTo>
                <a:lnTo>
                  <a:pt x="3" y="1330236"/>
                </a:lnTo>
                <a:lnTo>
                  <a:pt x="3" y="1332325"/>
                </a:lnTo>
                <a:lnTo>
                  <a:pt x="0" y="1332322"/>
                </a:lnTo>
                <a:lnTo>
                  <a:pt x="0" y="971511"/>
                </a:lnTo>
                <a:lnTo>
                  <a:pt x="0" y="625372"/>
                </a:lnTo>
                <a:lnTo>
                  <a:pt x="1683" y="610251"/>
                </a:lnTo>
                <a:lnTo>
                  <a:pt x="5046" y="596807"/>
                </a:lnTo>
                <a:lnTo>
                  <a:pt x="8405" y="585046"/>
                </a:lnTo>
                <a:lnTo>
                  <a:pt x="16813" y="573285"/>
                </a:lnTo>
                <a:lnTo>
                  <a:pt x="25218" y="561524"/>
                </a:lnTo>
                <a:lnTo>
                  <a:pt x="35303" y="549763"/>
                </a:lnTo>
                <a:lnTo>
                  <a:pt x="47073" y="539681"/>
                </a:lnTo>
                <a:lnTo>
                  <a:pt x="57158" y="529599"/>
                </a:lnTo>
                <a:lnTo>
                  <a:pt x="87418" y="512796"/>
                </a:lnTo>
                <a:lnTo>
                  <a:pt x="121041" y="501035"/>
                </a:lnTo>
                <a:lnTo>
                  <a:pt x="158027" y="494313"/>
                </a:lnTo>
                <a:lnTo>
                  <a:pt x="196692" y="492633"/>
                </a:lnTo>
                <a:lnTo>
                  <a:pt x="991117" y="492633"/>
                </a:lnTo>
                <a:lnTo>
                  <a:pt x="991363" y="488510"/>
                </a:lnTo>
                <a:cubicBezTo>
                  <a:pt x="1024272" y="214121"/>
                  <a:pt x="1297944" y="0"/>
                  <a:pt x="1630678" y="0"/>
                </a:cubicBez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31"/>
          <p:cNvSpPr>
            <a:spLocks noChangeArrowheads="1"/>
          </p:cNvSpPr>
          <p:nvPr/>
        </p:nvSpPr>
        <p:spPr bwMode="auto">
          <a:xfrm>
            <a:off x="0" y="0"/>
            <a:ext cx="12192000" cy="25447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2F2F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699" name="文本框 4"/>
          <p:cNvSpPr txBox="1">
            <a:spLocks noChangeArrowheads="1"/>
          </p:cNvSpPr>
          <p:nvPr/>
        </p:nvSpPr>
        <p:spPr bwMode="auto">
          <a:xfrm>
            <a:off x="5180013" y="1071563"/>
            <a:ext cx="18621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700" name="直接连接符 5"/>
          <p:cNvCxnSpPr>
            <a:cxnSpLocks noChangeShapeType="1"/>
          </p:cNvCxnSpPr>
          <p:nvPr/>
        </p:nvCxnSpPr>
        <p:spPr bwMode="auto">
          <a:xfrm>
            <a:off x="6916738" y="1527175"/>
            <a:ext cx="815975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1" name="直接连接符 6"/>
          <p:cNvCxnSpPr>
            <a:cxnSpLocks noChangeShapeType="1"/>
          </p:cNvCxnSpPr>
          <p:nvPr/>
        </p:nvCxnSpPr>
        <p:spPr bwMode="auto">
          <a:xfrm>
            <a:off x="4532313" y="1527175"/>
            <a:ext cx="815975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2" name="直接连接符 7"/>
          <p:cNvCxnSpPr>
            <a:cxnSpLocks noChangeShapeType="1"/>
          </p:cNvCxnSpPr>
          <p:nvPr/>
        </p:nvCxnSpPr>
        <p:spPr bwMode="auto">
          <a:xfrm>
            <a:off x="4532313" y="2276475"/>
            <a:ext cx="3200400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直接连接符 8"/>
          <p:cNvCxnSpPr>
            <a:cxnSpLocks noChangeShapeType="1"/>
          </p:cNvCxnSpPr>
          <p:nvPr/>
        </p:nvCxnSpPr>
        <p:spPr bwMode="auto">
          <a:xfrm>
            <a:off x="4543425" y="1527175"/>
            <a:ext cx="0" cy="74930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直接连接符 9"/>
          <p:cNvCxnSpPr>
            <a:cxnSpLocks noChangeShapeType="1"/>
          </p:cNvCxnSpPr>
          <p:nvPr/>
        </p:nvCxnSpPr>
        <p:spPr bwMode="auto">
          <a:xfrm>
            <a:off x="7721600" y="1527175"/>
            <a:ext cx="0" cy="74930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5" name="文本框 10"/>
          <p:cNvSpPr txBox="1">
            <a:spLocks noChangeArrowheads="1"/>
          </p:cNvSpPr>
          <p:nvPr/>
        </p:nvSpPr>
        <p:spPr bwMode="auto">
          <a:xfrm>
            <a:off x="4543425" y="1800225"/>
            <a:ext cx="3155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3F78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Here is your Content</a:t>
            </a:r>
            <a:endParaRPr lang="zh-CN" altLang="en-US" sz="2000">
              <a:solidFill>
                <a:srgbClr val="003F78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cxnSp>
        <p:nvCxnSpPr>
          <p:cNvPr id="29706" name="直接连接符 11"/>
          <p:cNvCxnSpPr>
            <a:cxnSpLocks noChangeShapeType="1"/>
          </p:cNvCxnSpPr>
          <p:nvPr/>
        </p:nvCxnSpPr>
        <p:spPr bwMode="auto">
          <a:xfrm>
            <a:off x="2006600" y="2416175"/>
            <a:ext cx="8272463" cy="0"/>
          </a:xfrm>
          <a:prstGeom prst="line">
            <a:avLst/>
          </a:prstGeom>
          <a:noFill/>
          <a:ln w="6350">
            <a:solidFill>
              <a:srgbClr val="013668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7" name="任意多边形 12"/>
          <p:cNvSpPr>
            <a:spLocks noChangeArrowheads="1"/>
          </p:cNvSpPr>
          <p:nvPr/>
        </p:nvSpPr>
        <p:spPr bwMode="auto">
          <a:xfrm>
            <a:off x="2112963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文本框 13"/>
          <p:cNvSpPr txBox="1">
            <a:spLocks noChangeArrowheads="1"/>
          </p:cNvSpPr>
          <p:nvPr/>
        </p:nvSpPr>
        <p:spPr bwMode="auto">
          <a:xfrm>
            <a:off x="2787650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09" name="文本框 14"/>
          <p:cNvSpPr txBox="1">
            <a:spLocks noChangeArrowheads="1"/>
          </p:cNvSpPr>
          <p:nvPr/>
        </p:nvSpPr>
        <p:spPr bwMode="auto">
          <a:xfrm>
            <a:off x="2181225" y="3343275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选题目的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0" name="任意多边形 15"/>
          <p:cNvSpPr>
            <a:spLocks noChangeArrowheads="1"/>
          </p:cNvSpPr>
          <p:nvPr/>
        </p:nvSpPr>
        <p:spPr bwMode="auto">
          <a:xfrm>
            <a:off x="5170488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文本框 16"/>
          <p:cNvSpPr txBox="1">
            <a:spLocks noChangeArrowheads="1"/>
          </p:cNvSpPr>
          <p:nvPr/>
        </p:nvSpPr>
        <p:spPr bwMode="auto">
          <a:xfrm>
            <a:off x="5845175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12" name="文本框 17"/>
          <p:cNvSpPr txBox="1">
            <a:spLocks noChangeArrowheads="1"/>
          </p:cNvSpPr>
          <p:nvPr/>
        </p:nvSpPr>
        <p:spPr bwMode="auto">
          <a:xfrm>
            <a:off x="5238750" y="3386138"/>
            <a:ext cx="186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主体内容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3" name="任意多边形 18"/>
          <p:cNvSpPr>
            <a:spLocks noChangeArrowheads="1"/>
          </p:cNvSpPr>
          <p:nvPr/>
        </p:nvSpPr>
        <p:spPr bwMode="auto">
          <a:xfrm>
            <a:off x="8228013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4" name="文本框 19"/>
          <p:cNvSpPr txBox="1">
            <a:spLocks noChangeArrowheads="1"/>
          </p:cNvSpPr>
          <p:nvPr/>
        </p:nvSpPr>
        <p:spPr bwMode="auto">
          <a:xfrm>
            <a:off x="8902700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15" name="文本框 20"/>
          <p:cNvSpPr txBox="1">
            <a:spLocks noChangeArrowheads="1"/>
          </p:cNvSpPr>
          <p:nvPr/>
        </p:nvSpPr>
        <p:spPr bwMode="auto">
          <a:xfrm>
            <a:off x="8296275" y="3386138"/>
            <a:ext cx="186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分析方法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6" name="文本框 21"/>
          <p:cNvSpPr txBox="1">
            <a:spLocks noChangeArrowheads="1"/>
          </p:cNvSpPr>
          <p:nvPr/>
        </p:nvSpPr>
        <p:spPr bwMode="auto">
          <a:xfrm>
            <a:off x="1701800" y="2214563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3F78"/>
                </a:solidFill>
              </a:rPr>
              <a:t>&gt;</a:t>
            </a:r>
            <a:endParaRPr lang="zh-CN" altLang="en-US" sz="2000">
              <a:solidFill>
                <a:srgbClr val="003F78"/>
              </a:solidFill>
            </a:endParaRPr>
          </a:p>
        </p:txBody>
      </p:sp>
      <p:sp>
        <p:nvSpPr>
          <p:cNvPr id="29717" name="文本框 22"/>
          <p:cNvSpPr txBox="1">
            <a:spLocks noChangeArrowheads="1"/>
          </p:cNvSpPr>
          <p:nvPr/>
        </p:nvSpPr>
        <p:spPr bwMode="auto">
          <a:xfrm flipV="1">
            <a:off x="10106025" y="2233613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3F78"/>
                </a:solidFill>
              </a:rPr>
              <a:t>&gt;</a:t>
            </a:r>
            <a:endParaRPr lang="zh-CN" altLang="en-US" sz="2000">
              <a:solidFill>
                <a:srgbClr val="003F78"/>
              </a:solidFill>
            </a:endParaRPr>
          </a:p>
        </p:txBody>
      </p:sp>
      <p:sp>
        <p:nvSpPr>
          <p:cNvPr id="29718" name="任意多边形 25"/>
          <p:cNvSpPr>
            <a:spLocks noChangeArrowheads="1"/>
          </p:cNvSpPr>
          <p:nvPr/>
        </p:nvSpPr>
        <p:spPr bwMode="auto">
          <a:xfrm>
            <a:off x="3698875" y="4479925"/>
            <a:ext cx="2001838" cy="754063"/>
          </a:xfrm>
          <a:custGeom>
            <a:avLst/>
            <a:gdLst>
              <a:gd name="T0" fmla="*/ 971686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19744 w 1284514"/>
              <a:gd name="T7" fmla="*/ 735698 h 772886"/>
              <a:gd name="T8" fmla="*/ 3119744 w 1284514"/>
              <a:gd name="T9" fmla="*/ 3466 h 772886"/>
              <a:gd name="T10" fmla="*/ 2304381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9" name="文本框 26"/>
          <p:cNvSpPr txBox="1">
            <a:spLocks noChangeArrowheads="1"/>
          </p:cNvSpPr>
          <p:nvPr/>
        </p:nvSpPr>
        <p:spPr bwMode="auto">
          <a:xfrm>
            <a:off x="4371975" y="4237038"/>
            <a:ext cx="655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20" name="文本框 27"/>
          <p:cNvSpPr txBox="1">
            <a:spLocks noChangeArrowheads="1"/>
          </p:cNvSpPr>
          <p:nvPr/>
        </p:nvSpPr>
        <p:spPr bwMode="auto">
          <a:xfrm>
            <a:off x="3767138" y="4667250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实践应用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21" name="任意多边形 28"/>
          <p:cNvSpPr>
            <a:spLocks noChangeArrowheads="1"/>
          </p:cNvSpPr>
          <p:nvPr/>
        </p:nvSpPr>
        <p:spPr bwMode="auto">
          <a:xfrm>
            <a:off x="6877050" y="4479925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2" name="文本框 29"/>
          <p:cNvSpPr txBox="1">
            <a:spLocks noChangeArrowheads="1"/>
          </p:cNvSpPr>
          <p:nvPr/>
        </p:nvSpPr>
        <p:spPr bwMode="auto">
          <a:xfrm>
            <a:off x="7551738" y="4237038"/>
            <a:ext cx="654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23" name="文本框 30"/>
          <p:cNvSpPr txBox="1">
            <a:spLocks noChangeArrowheads="1"/>
          </p:cNvSpPr>
          <p:nvPr/>
        </p:nvSpPr>
        <p:spPr bwMode="auto">
          <a:xfrm>
            <a:off x="6945313" y="4667250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总结建议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24" name="文本框 32"/>
          <p:cNvSpPr txBox="1">
            <a:spLocks noChangeArrowheads="1"/>
          </p:cNvSpPr>
          <p:nvPr/>
        </p:nvSpPr>
        <p:spPr bwMode="auto">
          <a:xfrm>
            <a:off x="11066463" y="182563"/>
            <a:ext cx="1125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3F78"/>
                </a:solidFill>
              </a:rPr>
              <a:t>LOGO</a:t>
            </a:r>
            <a:endParaRPr lang="zh-CN" altLang="en-US" sz="2000">
              <a:solidFill>
                <a:srgbClr val="003F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总结建议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131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48141" name="椭圆 4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2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8132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5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48133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4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5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6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137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138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139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140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任意多边形 22"/>
          <p:cNvSpPr>
            <a:spLocks noChangeArrowheads="1"/>
          </p:cNvSpPr>
          <p:nvPr/>
        </p:nvSpPr>
        <p:spPr bwMode="auto">
          <a:xfrm>
            <a:off x="-3175" y="1387475"/>
            <a:ext cx="12195175" cy="5481638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9352991 h 3212700"/>
              <a:gd name="T4" fmla="*/ 0 w 12192000"/>
              <a:gd name="T5" fmla="*/ 9352991 h 3212700"/>
              <a:gd name="T6" fmla="*/ 0 w 12192000"/>
              <a:gd name="T7" fmla="*/ 3802 h 3212700"/>
              <a:gd name="T8" fmla="*/ 192328 w 12192000"/>
              <a:gd name="T9" fmla="*/ 171583 h 3212700"/>
              <a:gd name="T10" fmla="*/ 6096996 w 12192000"/>
              <a:gd name="T11" fmla="*/ 1835450 h 3212700"/>
              <a:gd name="T12" fmla="*/ 12001666 w 12192000"/>
              <a:gd name="T13" fmla="*/ 171583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5" name="矩形 23"/>
          <p:cNvSpPr>
            <a:spLocks noChangeArrowheads="1"/>
          </p:cNvSpPr>
          <p:nvPr/>
        </p:nvSpPr>
        <p:spPr bwMode="auto">
          <a:xfrm>
            <a:off x="2933700" y="1311275"/>
            <a:ext cx="5911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在这里输入你的结论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6" name="文本框 24"/>
          <p:cNvSpPr txBox="1">
            <a:spLocks noChangeArrowheads="1"/>
          </p:cNvSpPr>
          <p:nvPr/>
        </p:nvSpPr>
        <p:spPr bwMode="auto">
          <a:xfrm>
            <a:off x="1484313" y="4552950"/>
            <a:ext cx="9263062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zh-CN" altLang="en-US" sz="1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五个图片的分析，尽可能详细的阐述清楚。可以根据从左到右的顺序进行阐述，也可以先中间后两边，根据具体情况具体解决。另外，由于段落间的间距已固定好，请不要更改，字间距也已设定好，可根据你的文案内容做适当的调整。在这里输入对上面五个图片的分析，尽可能详细的阐述清楚。</a:t>
            </a:r>
            <a:endParaRPr lang="en-US" altLang="zh-CN" sz="13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ts val="2000"/>
              </a:lnSpc>
            </a:pPr>
            <a:r>
              <a:rPr lang="zh-CN" altLang="en-US" sz="1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可以根据从左到右的顺序进行阐述，也可以先中间后两边，根据具体情况具体解决。另外，由于段落间的间距已固定好，请不要更改，字间距也已设定好，可根据你的文案内容做适当的调整。</a:t>
            </a:r>
            <a:endParaRPr lang="zh-CN" altLang="en-US" sz="13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7" name="同心圆 21"/>
          <p:cNvSpPr>
            <a:spLocks noChangeArrowheads="1"/>
          </p:cNvSpPr>
          <p:nvPr/>
        </p:nvSpPr>
        <p:spPr bwMode="auto">
          <a:xfrm>
            <a:off x="2228850" y="2989263"/>
            <a:ext cx="1246188" cy="1246187"/>
          </a:xfrm>
          <a:custGeom>
            <a:avLst/>
            <a:gdLst>
              <a:gd name="T0" fmla="*/ 0 w 1246188"/>
              <a:gd name="T1" fmla="*/ 623094 h 1246187"/>
              <a:gd name="T2" fmla="*/ 623094 w 1246188"/>
              <a:gd name="T3" fmla="*/ 0 h 1246187"/>
              <a:gd name="T4" fmla="*/ 1246188 w 1246188"/>
              <a:gd name="T5" fmla="*/ 623094 h 1246187"/>
              <a:gd name="T6" fmla="*/ 623094 w 1246188"/>
              <a:gd name="T7" fmla="*/ 1246188 h 1246187"/>
              <a:gd name="T8" fmla="*/ 0 w 1246188"/>
              <a:gd name="T9" fmla="*/ 623094 h 1246187"/>
              <a:gd name="T10" fmla="*/ 36127 w 1246188"/>
              <a:gd name="T11" fmla="*/ 623094 h 1246187"/>
              <a:gd name="T12" fmla="*/ 623094 w 1246188"/>
              <a:gd name="T13" fmla="*/ 1210061 h 1246187"/>
              <a:gd name="T14" fmla="*/ 1210061 w 1246188"/>
              <a:gd name="T15" fmla="*/ 623094 h 1246187"/>
              <a:gd name="T16" fmla="*/ 623094 w 1246188"/>
              <a:gd name="T17" fmla="*/ 36127 h 1246187"/>
              <a:gd name="T18" fmla="*/ 36127 w 1246188"/>
              <a:gd name="T19" fmla="*/ 623094 h 12461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6188" h="1246187">
                <a:moveTo>
                  <a:pt x="0" y="623094"/>
                </a:moveTo>
                <a:cubicBezTo>
                  <a:pt x="0" y="278969"/>
                  <a:pt x="278969" y="0"/>
                  <a:pt x="623094" y="0"/>
                </a:cubicBezTo>
                <a:cubicBezTo>
                  <a:pt x="967219" y="0"/>
                  <a:pt x="1246188" y="278969"/>
                  <a:pt x="1246188" y="623094"/>
                </a:cubicBezTo>
                <a:cubicBezTo>
                  <a:pt x="1246188" y="967219"/>
                  <a:pt x="967219" y="1246188"/>
                  <a:pt x="623094" y="1246188"/>
                </a:cubicBezTo>
                <a:cubicBezTo>
                  <a:pt x="278969" y="1246188"/>
                  <a:pt x="0" y="967219"/>
                  <a:pt x="0" y="623094"/>
                </a:cubicBezTo>
                <a:close/>
                <a:moveTo>
                  <a:pt x="36127" y="623094"/>
                </a:moveTo>
                <a:cubicBezTo>
                  <a:pt x="36127" y="947267"/>
                  <a:pt x="298921" y="1210061"/>
                  <a:pt x="623094" y="1210061"/>
                </a:cubicBezTo>
                <a:cubicBezTo>
                  <a:pt x="947267" y="1210061"/>
                  <a:pt x="1210061" y="947267"/>
                  <a:pt x="1210061" y="623094"/>
                </a:cubicBezTo>
                <a:cubicBezTo>
                  <a:pt x="1210061" y="298921"/>
                  <a:pt x="947267" y="36127"/>
                  <a:pt x="623094" y="36127"/>
                </a:cubicBezTo>
                <a:cubicBezTo>
                  <a:pt x="298921" y="36127"/>
                  <a:pt x="36127" y="298921"/>
                  <a:pt x="36127" y="623094"/>
                </a:cubicBezTo>
                <a:close/>
              </a:path>
            </a:pathLst>
          </a:custGeom>
          <a:solidFill>
            <a:srgbClr val="2E7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8" name="同心圆 29"/>
          <p:cNvSpPr>
            <a:spLocks noChangeArrowheads="1"/>
          </p:cNvSpPr>
          <p:nvPr/>
        </p:nvSpPr>
        <p:spPr bwMode="auto">
          <a:xfrm>
            <a:off x="4319588" y="2989263"/>
            <a:ext cx="1247775" cy="1246187"/>
          </a:xfrm>
          <a:custGeom>
            <a:avLst/>
            <a:gdLst>
              <a:gd name="T0" fmla="*/ 0 w 1247775"/>
              <a:gd name="T1" fmla="*/ 623094 h 1246187"/>
              <a:gd name="T2" fmla="*/ 623888 w 1247775"/>
              <a:gd name="T3" fmla="*/ 0 h 1246187"/>
              <a:gd name="T4" fmla="*/ 1247776 w 1247775"/>
              <a:gd name="T5" fmla="*/ 623094 h 1246187"/>
              <a:gd name="T6" fmla="*/ 623888 w 1247775"/>
              <a:gd name="T7" fmla="*/ 1246188 h 1246187"/>
              <a:gd name="T8" fmla="*/ 0 w 1247775"/>
              <a:gd name="T9" fmla="*/ 623094 h 1246187"/>
              <a:gd name="T10" fmla="*/ 36127 w 1247775"/>
              <a:gd name="T11" fmla="*/ 623094 h 1246187"/>
              <a:gd name="T12" fmla="*/ 623888 w 1247775"/>
              <a:gd name="T13" fmla="*/ 1210061 h 1246187"/>
              <a:gd name="T14" fmla="*/ 1211649 w 1247775"/>
              <a:gd name="T15" fmla="*/ 623094 h 1246187"/>
              <a:gd name="T16" fmla="*/ 623888 w 1247775"/>
              <a:gd name="T17" fmla="*/ 36127 h 1246187"/>
              <a:gd name="T18" fmla="*/ 36127 w 1247775"/>
              <a:gd name="T19" fmla="*/ 623094 h 12461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7775" h="1246187">
                <a:moveTo>
                  <a:pt x="0" y="623094"/>
                </a:moveTo>
                <a:cubicBezTo>
                  <a:pt x="0" y="278969"/>
                  <a:pt x="279324" y="0"/>
                  <a:pt x="623888" y="0"/>
                </a:cubicBezTo>
                <a:cubicBezTo>
                  <a:pt x="968452" y="0"/>
                  <a:pt x="1247776" y="278969"/>
                  <a:pt x="1247776" y="623094"/>
                </a:cubicBezTo>
                <a:cubicBezTo>
                  <a:pt x="1247776" y="967219"/>
                  <a:pt x="968452" y="1246188"/>
                  <a:pt x="623888" y="1246188"/>
                </a:cubicBezTo>
                <a:cubicBezTo>
                  <a:pt x="279324" y="1246188"/>
                  <a:pt x="0" y="967219"/>
                  <a:pt x="0" y="623094"/>
                </a:cubicBezTo>
                <a:close/>
                <a:moveTo>
                  <a:pt x="36127" y="623094"/>
                </a:moveTo>
                <a:cubicBezTo>
                  <a:pt x="36127" y="947267"/>
                  <a:pt x="299277" y="1210061"/>
                  <a:pt x="623888" y="1210061"/>
                </a:cubicBezTo>
                <a:cubicBezTo>
                  <a:pt x="948499" y="1210061"/>
                  <a:pt x="1211649" y="947267"/>
                  <a:pt x="1211649" y="623094"/>
                </a:cubicBezTo>
                <a:cubicBezTo>
                  <a:pt x="1211649" y="298921"/>
                  <a:pt x="948499" y="36127"/>
                  <a:pt x="623888" y="36127"/>
                </a:cubicBezTo>
                <a:cubicBezTo>
                  <a:pt x="299277" y="36127"/>
                  <a:pt x="36127" y="298921"/>
                  <a:pt x="36127" y="623094"/>
                </a:cubicBezTo>
                <a:close/>
              </a:path>
            </a:pathLst>
          </a:custGeom>
          <a:solidFill>
            <a:srgbClr val="2E7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9" name="同心圆 30"/>
          <p:cNvSpPr>
            <a:spLocks noChangeArrowheads="1"/>
          </p:cNvSpPr>
          <p:nvPr/>
        </p:nvSpPr>
        <p:spPr bwMode="auto">
          <a:xfrm>
            <a:off x="6411913" y="2989263"/>
            <a:ext cx="1246187" cy="1246187"/>
          </a:xfrm>
          <a:custGeom>
            <a:avLst/>
            <a:gdLst>
              <a:gd name="T0" fmla="*/ 0 w 1246187"/>
              <a:gd name="T1" fmla="*/ 623094 h 1246187"/>
              <a:gd name="T2" fmla="*/ 623094 w 1246187"/>
              <a:gd name="T3" fmla="*/ 0 h 1246187"/>
              <a:gd name="T4" fmla="*/ 1246188 w 1246187"/>
              <a:gd name="T5" fmla="*/ 623094 h 1246187"/>
              <a:gd name="T6" fmla="*/ 623094 w 1246187"/>
              <a:gd name="T7" fmla="*/ 1246188 h 1246187"/>
              <a:gd name="T8" fmla="*/ 0 w 1246187"/>
              <a:gd name="T9" fmla="*/ 623094 h 1246187"/>
              <a:gd name="T10" fmla="*/ 36127 w 1246187"/>
              <a:gd name="T11" fmla="*/ 623094 h 1246187"/>
              <a:gd name="T12" fmla="*/ 623094 w 1246187"/>
              <a:gd name="T13" fmla="*/ 1210061 h 1246187"/>
              <a:gd name="T14" fmla="*/ 1210061 w 1246187"/>
              <a:gd name="T15" fmla="*/ 623094 h 1246187"/>
              <a:gd name="T16" fmla="*/ 623094 w 1246187"/>
              <a:gd name="T17" fmla="*/ 36127 h 1246187"/>
              <a:gd name="T18" fmla="*/ 36127 w 1246187"/>
              <a:gd name="T19" fmla="*/ 623094 h 12461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6187" h="1246187">
                <a:moveTo>
                  <a:pt x="0" y="623094"/>
                </a:moveTo>
                <a:cubicBezTo>
                  <a:pt x="0" y="278969"/>
                  <a:pt x="278969" y="0"/>
                  <a:pt x="623094" y="0"/>
                </a:cubicBezTo>
                <a:cubicBezTo>
                  <a:pt x="967219" y="0"/>
                  <a:pt x="1246188" y="278969"/>
                  <a:pt x="1246188" y="623094"/>
                </a:cubicBezTo>
                <a:cubicBezTo>
                  <a:pt x="1246188" y="967219"/>
                  <a:pt x="967219" y="1246188"/>
                  <a:pt x="623094" y="1246188"/>
                </a:cubicBezTo>
                <a:cubicBezTo>
                  <a:pt x="278969" y="1246188"/>
                  <a:pt x="0" y="967219"/>
                  <a:pt x="0" y="623094"/>
                </a:cubicBezTo>
                <a:close/>
                <a:moveTo>
                  <a:pt x="36127" y="623094"/>
                </a:moveTo>
                <a:cubicBezTo>
                  <a:pt x="36127" y="947267"/>
                  <a:pt x="298921" y="1210061"/>
                  <a:pt x="623094" y="1210061"/>
                </a:cubicBezTo>
                <a:cubicBezTo>
                  <a:pt x="947267" y="1210061"/>
                  <a:pt x="1210061" y="947267"/>
                  <a:pt x="1210061" y="623094"/>
                </a:cubicBezTo>
                <a:cubicBezTo>
                  <a:pt x="1210061" y="298921"/>
                  <a:pt x="947267" y="36127"/>
                  <a:pt x="623094" y="36127"/>
                </a:cubicBezTo>
                <a:cubicBezTo>
                  <a:pt x="298921" y="36127"/>
                  <a:pt x="36127" y="298921"/>
                  <a:pt x="36127" y="623094"/>
                </a:cubicBezTo>
                <a:close/>
              </a:path>
            </a:pathLst>
          </a:custGeom>
          <a:solidFill>
            <a:srgbClr val="2E7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0" name="同心圆 31"/>
          <p:cNvSpPr>
            <a:spLocks noChangeArrowheads="1"/>
          </p:cNvSpPr>
          <p:nvPr/>
        </p:nvSpPr>
        <p:spPr bwMode="auto">
          <a:xfrm>
            <a:off x="8502650" y="2989263"/>
            <a:ext cx="1247775" cy="1246187"/>
          </a:xfrm>
          <a:custGeom>
            <a:avLst/>
            <a:gdLst>
              <a:gd name="T0" fmla="*/ 0 w 1247775"/>
              <a:gd name="T1" fmla="*/ 623094 h 1246187"/>
              <a:gd name="T2" fmla="*/ 623888 w 1247775"/>
              <a:gd name="T3" fmla="*/ 0 h 1246187"/>
              <a:gd name="T4" fmla="*/ 1247776 w 1247775"/>
              <a:gd name="T5" fmla="*/ 623094 h 1246187"/>
              <a:gd name="T6" fmla="*/ 623888 w 1247775"/>
              <a:gd name="T7" fmla="*/ 1246188 h 1246187"/>
              <a:gd name="T8" fmla="*/ 0 w 1247775"/>
              <a:gd name="T9" fmla="*/ 623094 h 1246187"/>
              <a:gd name="T10" fmla="*/ 36127 w 1247775"/>
              <a:gd name="T11" fmla="*/ 623094 h 1246187"/>
              <a:gd name="T12" fmla="*/ 623888 w 1247775"/>
              <a:gd name="T13" fmla="*/ 1210061 h 1246187"/>
              <a:gd name="T14" fmla="*/ 1211649 w 1247775"/>
              <a:gd name="T15" fmla="*/ 623094 h 1246187"/>
              <a:gd name="T16" fmla="*/ 623888 w 1247775"/>
              <a:gd name="T17" fmla="*/ 36127 h 1246187"/>
              <a:gd name="T18" fmla="*/ 36127 w 1247775"/>
              <a:gd name="T19" fmla="*/ 623094 h 12461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7775" h="1246187">
                <a:moveTo>
                  <a:pt x="0" y="623094"/>
                </a:moveTo>
                <a:cubicBezTo>
                  <a:pt x="0" y="278969"/>
                  <a:pt x="279324" y="0"/>
                  <a:pt x="623888" y="0"/>
                </a:cubicBezTo>
                <a:cubicBezTo>
                  <a:pt x="968452" y="0"/>
                  <a:pt x="1247776" y="278969"/>
                  <a:pt x="1247776" y="623094"/>
                </a:cubicBezTo>
                <a:cubicBezTo>
                  <a:pt x="1247776" y="967219"/>
                  <a:pt x="968452" y="1246188"/>
                  <a:pt x="623888" y="1246188"/>
                </a:cubicBezTo>
                <a:cubicBezTo>
                  <a:pt x="279324" y="1246188"/>
                  <a:pt x="0" y="967219"/>
                  <a:pt x="0" y="623094"/>
                </a:cubicBezTo>
                <a:close/>
                <a:moveTo>
                  <a:pt x="36127" y="623094"/>
                </a:moveTo>
                <a:cubicBezTo>
                  <a:pt x="36127" y="947267"/>
                  <a:pt x="299277" y="1210061"/>
                  <a:pt x="623888" y="1210061"/>
                </a:cubicBezTo>
                <a:cubicBezTo>
                  <a:pt x="948499" y="1210061"/>
                  <a:pt x="1211649" y="947267"/>
                  <a:pt x="1211649" y="623094"/>
                </a:cubicBezTo>
                <a:cubicBezTo>
                  <a:pt x="1211649" y="298921"/>
                  <a:pt x="948499" y="36127"/>
                  <a:pt x="623888" y="36127"/>
                </a:cubicBezTo>
                <a:cubicBezTo>
                  <a:pt x="299277" y="36127"/>
                  <a:pt x="36127" y="298921"/>
                  <a:pt x="36127" y="623094"/>
                </a:cubicBezTo>
                <a:close/>
              </a:path>
            </a:pathLst>
          </a:custGeom>
          <a:solidFill>
            <a:srgbClr val="2E7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1" name="KSO_Shape"/>
          <p:cNvSpPr>
            <a:spLocks noChangeArrowheads="1"/>
          </p:cNvSpPr>
          <p:nvPr/>
        </p:nvSpPr>
        <p:spPr bwMode="auto">
          <a:xfrm>
            <a:off x="2549525" y="3379788"/>
            <a:ext cx="698500" cy="561975"/>
          </a:xfrm>
          <a:custGeom>
            <a:avLst/>
            <a:gdLst>
              <a:gd name="T0" fmla="*/ 47343595 w 4940"/>
              <a:gd name="T1" fmla="*/ 11244309 h 3973"/>
              <a:gd name="T2" fmla="*/ 43144959 w 4940"/>
              <a:gd name="T3" fmla="*/ 7242730 h 3973"/>
              <a:gd name="T4" fmla="*/ 38906450 w 4940"/>
              <a:gd name="T5" fmla="*/ 4221673 h 3973"/>
              <a:gd name="T6" fmla="*/ 34648004 w 4940"/>
              <a:gd name="T7" fmla="*/ 2120879 h 3973"/>
              <a:gd name="T8" fmla="*/ 30429431 w 4940"/>
              <a:gd name="T9" fmla="*/ 760286 h 3973"/>
              <a:gd name="T10" fmla="*/ 26270811 w 4940"/>
              <a:gd name="T11" fmla="*/ 120090 h 3973"/>
              <a:gd name="T12" fmla="*/ 22252315 w 4940"/>
              <a:gd name="T13" fmla="*/ 40030 h 3973"/>
              <a:gd name="T14" fmla="*/ 18393598 w 4940"/>
              <a:gd name="T15" fmla="*/ 420102 h 3973"/>
              <a:gd name="T16" fmla="*/ 14794909 w 4940"/>
              <a:gd name="T17" fmla="*/ 1180388 h 3973"/>
              <a:gd name="T18" fmla="*/ 11455966 w 4940"/>
              <a:gd name="T19" fmla="*/ 2220883 h 3973"/>
              <a:gd name="T20" fmla="*/ 7097552 w 4940"/>
              <a:gd name="T21" fmla="*/ 4001579 h 3973"/>
              <a:gd name="T22" fmla="*/ 2699123 w 4940"/>
              <a:gd name="T23" fmla="*/ 6382440 h 3973"/>
              <a:gd name="T24" fmla="*/ 0 w 4940"/>
              <a:gd name="T25" fmla="*/ 8223110 h 3973"/>
              <a:gd name="T26" fmla="*/ 1899383 w 4940"/>
              <a:gd name="T27" fmla="*/ 72747968 h 3973"/>
              <a:gd name="T28" fmla="*/ 5837989 w 4940"/>
              <a:gd name="T29" fmla="*/ 70487055 h 3973"/>
              <a:gd name="T30" fmla="*/ 10676304 w 4940"/>
              <a:gd name="T31" fmla="*/ 68366317 h 3973"/>
              <a:gd name="T32" fmla="*/ 13935216 w 4940"/>
              <a:gd name="T33" fmla="*/ 67285792 h 3973"/>
              <a:gd name="T34" fmla="*/ 17493890 w 4940"/>
              <a:gd name="T35" fmla="*/ 66445587 h 3973"/>
              <a:gd name="T36" fmla="*/ 21272577 w 4940"/>
              <a:gd name="T37" fmla="*/ 65945284 h 3973"/>
              <a:gd name="T38" fmla="*/ 25271278 w 4940"/>
              <a:gd name="T39" fmla="*/ 65905254 h 3973"/>
              <a:gd name="T40" fmla="*/ 29369804 w 4940"/>
              <a:gd name="T41" fmla="*/ 66425502 h 3973"/>
              <a:gd name="T42" fmla="*/ 33588376 w 4940"/>
              <a:gd name="T43" fmla="*/ 67566001 h 3973"/>
              <a:gd name="T44" fmla="*/ 37866760 w 4940"/>
              <a:gd name="T45" fmla="*/ 69486731 h 3973"/>
              <a:gd name="T46" fmla="*/ 42105410 w 4940"/>
              <a:gd name="T47" fmla="*/ 72267750 h 3973"/>
              <a:gd name="T48" fmla="*/ 46283967 w 4940"/>
              <a:gd name="T49" fmla="*/ 75989261 h 3973"/>
              <a:gd name="T50" fmla="*/ 50402431 w 4940"/>
              <a:gd name="T51" fmla="*/ 78250033 h 3973"/>
              <a:gd name="T52" fmla="*/ 54540973 w 4940"/>
              <a:gd name="T53" fmla="*/ 74008416 h 3973"/>
              <a:gd name="T54" fmla="*/ 58779482 w 4940"/>
              <a:gd name="T55" fmla="*/ 70767123 h 3973"/>
              <a:gd name="T56" fmla="*/ 63058007 w 4940"/>
              <a:gd name="T57" fmla="*/ 68426291 h 3973"/>
              <a:gd name="T58" fmla="*/ 67296516 w 4940"/>
              <a:gd name="T59" fmla="*/ 66905719 h 3973"/>
              <a:gd name="T60" fmla="*/ 71455136 w 4940"/>
              <a:gd name="T61" fmla="*/ 66085318 h 3973"/>
              <a:gd name="T62" fmla="*/ 75533726 w 4940"/>
              <a:gd name="T63" fmla="*/ 65865365 h 3973"/>
              <a:gd name="T64" fmla="*/ 79432317 w 4940"/>
              <a:gd name="T65" fmla="*/ 66145433 h 3973"/>
              <a:gd name="T66" fmla="*/ 83071163 w 4940"/>
              <a:gd name="T67" fmla="*/ 66805715 h 3973"/>
              <a:gd name="T68" fmla="*/ 86509932 w 4940"/>
              <a:gd name="T69" fmla="*/ 67786095 h 3973"/>
              <a:gd name="T70" fmla="*/ 90308556 w 4940"/>
              <a:gd name="T71" fmla="*/ 69246551 h 3973"/>
              <a:gd name="T72" fmla="*/ 95126933 w 4940"/>
              <a:gd name="T73" fmla="*/ 71687528 h 3973"/>
              <a:gd name="T74" fmla="*/ 98445798 w 4940"/>
              <a:gd name="T75" fmla="*/ 73828352 h 3973"/>
              <a:gd name="T76" fmla="*/ 97526012 w 4940"/>
              <a:gd name="T77" fmla="*/ 7342876 h 3973"/>
              <a:gd name="T78" fmla="*/ 94107321 w 4940"/>
              <a:gd name="T79" fmla="*/ 5262027 h 3973"/>
              <a:gd name="T80" fmla="*/ 88849059 w 4940"/>
              <a:gd name="T81" fmla="*/ 2781020 h 3973"/>
              <a:gd name="T82" fmla="*/ 85670177 w 4940"/>
              <a:gd name="T83" fmla="*/ 1680691 h 3973"/>
              <a:gd name="T84" fmla="*/ 82191392 w 4940"/>
              <a:gd name="T85" fmla="*/ 760286 h 3973"/>
              <a:gd name="T86" fmla="*/ 78472657 w 4940"/>
              <a:gd name="T87" fmla="*/ 180064 h 3973"/>
              <a:gd name="T88" fmla="*/ 74514114 w 4940"/>
              <a:gd name="T89" fmla="*/ 0 h 3973"/>
              <a:gd name="T90" fmla="*/ 70435524 w 4940"/>
              <a:gd name="T91" fmla="*/ 380214 h 3973"/>
              <a:gd name="T92" fmla="*/ 66236889 w 4940"/>
              <a:gd name="T93" fmla="*/ 1360452 h 3973"/>
              <a:gd name="T94" fmla="*/ 61978442 w 4940"/>
              <a:gd name="T95" fmla="*/ 3081173 h 3973"/>
              <a:gd name="T96" fmla="*/ 57699918 w 4940"/>
              <a:gd name="T97" fmla="*/ 5622155 h 3973"/>
              <a:gd name="T98" fmla="*/ 53501424 w 4940"/>
              <a:gd name="T99" fmla="*/ 9103486 h 3973"/>
              <a:gd name="T100" fmla="*/ 49382819 w 4940"/>
              <a:gd name="T101" fmla="*/ 13625171 h 397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2" name="KSO_Shape"/>
          <p:cNvSpPr>
            <a:spLocks noChangeArrowheads="1"/>
          </p:cNvSpPr>
          <p:nvPr/>
        </p:nvSpPr>
        <p:spPr bwMode="auto">
          <a:xfrm flipH="1">
            <a:off x="4545013" y="3270250"/>
            <a:ext cx="836612" cy="671513"/>
          </a:xfrm>
          <a:custGeom>
            <a:avLst/>
            <a:gdLst>
              <a:gd name="T0" fmla="*/ 1215138261 w 288"/>
              <a:gd name="T1" fmla="*/ 0 h 232"/>
              <a:gd name="T2" fmla="*/ 0 w 288"/>
              <a:gd name="T3" fmla="*/ 971832717 h 232"/>
              <a:gd name="T4" fmla="*/ 278469790 w 288"/>
              <a:gd name="T5" fmla="*/ 1340455726 h 232"/>
              <a:gd name="T6" fmla="*/ 708831137 w 288"/>
              <a:gd name="T7" fmla="*/ 1290190662 h 232"/>
              <a:gd name="T8" fmla="*/ 945107214 w 288"/>
              <a:gd name="T9" fmla="*/ 1382347138 h 232"/>
              <a:gd name="T10" fmla="*/ 1215138261 w 288"/>
              <a:gd name="T11" fmla="*/ 1943662540 h 232"/>
              <a:gd name="T12" fmla="*/ 2147483646 w 288"/>
              <a:gd name="T13" fmla="*/ 971832717 h 232"/>
              <a:gd name="T14" fmla="*/ 1215138261 w 288"/>
              <a:gd name="T15" fmla="*/ 0 h 232"/>
              <a:gd name="T16" fmla="*/ 506307125 w 288"/>
              <a:gd name="T17" fmla="*/ 871296801 h 232"/>
              <a:gd name="T18" fmla="*/ 337538083 w 288"/>
              <a:gd name="T19" fmla="*/ 703739835 h 232"/>
              <a:gd name="T20" fmla="*/ 506307125 w 288"/>
              <a:gd name="T21" fmla="*/ 536182869 h 232"/>
              <a:gd name="T22" fmla="*/ 675076166 w 288"/>
              <a:gd name="T23" fmla="*/ 703739835 h 232"/>
              <a:gd name="T24" fmla="*/ 506307125 w 288"/>
              <a:gd name="T25" fmla="*/ 871296801 h 232"/>
              <a:gd name="T26" fmla="*/ 978862184 w 288"/>
              <a:gd name="T27" fmla="*/ 536182869 h 232"/>
              <a:gd name="T28" fmla="*/ 810093143 w 288"/>
              <a:gd name="T29" fmla="*/ 368625904 h 232"/>
              <a:gd name="T30" fmla="*/ 978862184 w 288"/>
              <a:gd name="T31" fmla="*/ 201068938 h 232"/>
              <a:gd name="T32" fmla="*/ 1147631226 w 288"/>
              <a:gd name="T33" fmla="*/ 368625904 h 232"/>
              <a:gd name="T34" fmla="*/ 978862184 w 288"/>
              <a:gd name="T35" fmla="*/ 536182869 h 232"/>
              <a:gd name="T36" fmla="*/ 1383907303 w 288"/>
              <a:gd name="T37" fmla="*/ 1809617546 h 232"/>
              <a:gd name="T38" fmla="*/ 1147631226 w 288"/>
              <a:gd name="T39" fmla="*/ 1642060580 h 232"/>
              <a:gd name="T40" fmla="*/ 1383907303 w 288"/>
              <a:gd name="T41" fmla="*/ 1474503614 h 232"/>
              <a:gd name="T42" fmla="*/ 1620183380 w 288"/>
              <a:gd name="T43" fmla="*/ 1642060580 h 232"/>
              <a:gd name="T44" fmla="*/ 1383907303 w 288"/>
              <a:gd name="T45" fmla="*/ 1809617546 h 232"/>
              <a:gd name="T46" fmla="*/ 1451414339 w 288"/>
              <a:gd name="T47" fmla="*/ 536182869 h 232"/>
              <a:gd name="T48" fmla="*/ 1282645297 w 288"/>
              <a:gd name="T49" fmla="*/ 368625904 h 232"/>
              <a:gd name="T50" fmla="*/ 1451414339 w 288"/>
              <a:gd name="T51" fmla="*/ 201068938 h 232"/>
              <a:gd name="T52" fmla="*/ 1620183380 w 288"/>
              <a:gd name="T53" fmla="*/ 368625904 h 232"/>
              <a:gd name="T54" fmla="*/ 1451414339 w 288"/>
              <a:gd name="T55" fmla="*/ 536182869 h 232"/>
              <a:gd name="T56" fmla="*/ 1755200356 w 288"/>
              <a:gd name="T57" fmla="*/ 636715891 h 232"/>
              <a:gd name="T58" fmla="*/ 1923969398 w 288"/>
              <a:gd name="T59" fmla="*/ 469158925 h 232"/>
              <a:gd name="T60" fmla="*/ 2092738440 w 288"/>
              <a:gd name="T61" fmla="*/ 636715891 h 232"/>
              <a:gd name="T62" fmla="*/ 1923969398 w 288"/>
              <a:gd name="T63" fmla="*/ 804272857 h 232"/>
              <a:gd name="T64" fmla="*/ 1755200356 w 288"/>
              <a:gd name="T65" fmla="*/ 636715891 h 232"/>
              <a:gd name="T66" fmla="*/ 2147483646 w 288"/>
              <a:gd name="T67" fmla="*/ 1105877711 h 232"/>
              <a:gd name="T68" fmla="*/ 2058983469 w 288"/>
              <a:gd name="T69" fmla="*/ 1273434676 h 232"/>
              <a:gd name="T70" fmla="*/ 1890214428 w 288"/>
              <a:gd name="T71" fmla="*/ 1105877711 h 232"/>
              <a:gd name="T72" fmla="*/ 2058983469 w 288"/>
              <a:gd name="T73" fmla="*/ 938320745 h 232"/>
              <a:gd name="T74" fmla="*/ 2147483646 w 288"/>
              <a:gd name="T75" fmla="*/ 1105877711 h 23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88" h="232">
                <a:moveTo>
                  <a:pt x="144" y="0"/>
                </a:moveTo>
                <a:cubicBezTo>
                  <a:pt x="64" y="0"/>
                  <a:pt x="0" y="52"/>
                  <a:pt x="0" y="116"/>
                </a:cubicBezTo>
                <a:cubicBezTo>
                  <a:pt x="0" y="152"/>
                  <a:pt x="14" y="160"/>
                  <a:pt x="33" y="160"/>
                </a:cubicBezTo>
                <a:cubicBezTo>
                  <a:pt x="49" y="160"/>
                  <a:pt x="67" y="154"/>
                  <a:pt x="84" y="154"/>
                </a:cubicBezTo>
                <a:cubicBezTo>
                  <a:pt x="95" y="154"/>
                  <a:pt x="105" y="157"/>
                  <a:pt x="112" y="165"/>
                </a:cubicBezTo>
                <a:cubicBezTo>
                  <a:pt x="135" y="189"/>
                  <a:pt x="64" y="232"/>
                  <a:pt x="144" y="232"/>
                </a:cubicBezTo>
                <a:cubicBezTo>
                  <a:pt x="224" y="232"/>
                  <a:pt x="288" y="180"/>
                  <a:pt x="288" y="116"/>
                </a:cubicBezTo>
                <a:cubicBezTo>
                  <a:pt x="288" y="52"/>
                  <a:pt x="224" y="0"/>
                  <a:pt x="144" y="0"/>
                </a:cubicBezTo>
                <a:close/>
                <a:moveTo>
                  <a:pt x="60" y="104"/>
                </a:moveTo>
                <a:cubicBezTo>
                  <a:pt x="49" y="104"/>
                  <a:pt x="40" y="95"/>
                  <a:pt x="40" y="84"/>
                </a:cubicBezTo>
                <a:cubicBezTo>
                  <a:pt x="40" y="73"/>
                  <a:pt x="49" y="64"/>
                  <a:pt x="60" y="64"/>
                </a:cubicBezTo>
                <a:cubicBezTo>
                  <a:pt x="71" y="64"/>
                  <a:pt x="80" y="73"/>
                  <a:pt x="80" y="84"/>
                </a:cubicBezTo>
                <a:cubicBezTo>
                  <a:pt x="80" y="95"/>
                  <a:pt x="71" y="104"/>
                  <a:pt x="60" y="104"/>
                </a:cubicBezTo>
                <a:close/>
                <a:moveTo>
                  <a:pt x="116" y="64"/>
                </a:moveTo>
                <a:cubicBezTo>
                  <a:pt x="105" y="64"/>
                  <a:pt x="96" y="55"/>
                  <a:pt x="96" y="44"/>
                </a:cubicBezTo>
                <a:cubicBezTo>
                  <a:pt x="96" y="33"/>
                  <a:pt x="105" y="24"/>
                  <a:pt x="116" y="24"/>
                </a:cubicBezTo>
                <a:cubicBezTo>
                  <a:pt x="127" y="24"/>
                  <a:pt x="136" y="33"/>
                  <a:pt x="136" y="44"/>
                </a:cubicBezTo>
                <a:cubicBezTo>
                  <a:pt x="136" y="55"/>
                  <a:pt x="127" y="64"/>
                  <a:pt x="116" y="64"/>
                </a:cubicBezTo>
                <a:close/>
                <a:moveTo>
                  <a:pt x="164" y="216"/>
                </a:moveTo>
                <a:cubicBezTo>
                  <a:pt x="149" y="216"/>
                  <a:pt x="136" y="207"/>
                  <a:pt x="136" y="196"/>
                </a:cubicBezTo>
                <a:cubicBezTo>
                  <a:pt x="136" y="185"/>
                  <a:pt x="149" y="176"/>
                  <a:pt x="164" y="176"/>
                </a:cubicBezTo>
                <a:cubicBezTo>
                  <a:pt x="179" y="176"/>
                  <a:pt x="192" y="185"/>
                  <a:pt x="192" y="196"/>
                </a:cubicBezTo>
                <a:cubicBezTo>
                  <a:pt x="192" y="207"/>
                  <a:pt x="179" y="216"/>
                  <a:pt x="164" y="216"/>
                </a:cubicBezTo>
                <a:close/>
                <a:moveTo>
                  <a:pt x="172" y="64"/>
                </a:moveTo>
                <a:cubicBezTo>
                  <a:pt x="161" y="64"/>
                  <a:pt x="152" y="55"/>
                  <a:pt x="152" y="44"/>
                </a:cubicBezTo>
                <a:cubicBezTo>
                  <a:pt x="152" y="33"/>
                  <a:pt x="161" y="24"/>
                  <a:pt x="172" y="24"/>
                </a:cubicBezTo>
                <a:cubicBezTo>
                  <a:pt x="183" y="24"/>
                  <a:pt x="192" y="33"/>
                  <a:pt x="192" y="44"/>
                </a:cubicBezTo>
                <a:cubicBezTo>
                  <a:pt x="192" y="55"/>
                  <a:pt x="183" y="64"/>
                  <a:pt x="172" y="64"/>
                </a:cubicBezTo>
                <a:close/>
                <a:moveTo>
                  <a:pt x="208" y="76"/>
                </a:moveTo>
                <a:cubicBezTo>
                  <a:pt x="208" y="65"/>
                  <a:pt x="217" y="56"/>
                  <a:pt x="228" y="56"/>
                </a:cubicBezTo>
                <a:cubicBezTo>
                  <a:pt x="239" y="56"/>
                  <a:pt x="248" y="65"/>
                  <a:pt x="248" y="76"/>
                </a:cubicBezTo>
                <a:cubicBezTo>
                  <a:pt x="248" y="87"/>
                  <a:pt x="239" y="96"/>
                  <a:pt x="228" y="96"/>
                </a:cubicBezTo>
                <a:cubicBezTo>
                  <a:pt x="217" y="96"/>
                  <a:pt x="208" y="87"/>
                  <a:pt x="208" y="76"/>
                </a:cubicBezTo>
                <a:close/>
                <a:moveTo>
                  <a:pt x="264" y="132"/>
                </a:moveTo>
                <a:cubicBezTo>
                  <a:pt x="264" y="143"/>
                  <a:pt x="255" y="152"/>
                  <a:pt x="244" y="152"/>
                </a:cubicBezTo>
                <a:cubicBezTo>
                  <a:pt x="233" y="152"/>
                  <a:pt x="224" y="143"/>
                  <a:pt x="224" y="132"/>
                </a:cubicBezTo>
                <a:cubicBezTo>
                  <a:pt x="224" y="121"/>
                  <a:pt x="233" y="112"/>
                  <a:pt x="244" y="112"/>
                </a:cubicBezTo>
                <a:cubicBezTo>
                  <a:pt x="255" y="112"/>
                  <a:pt x="264" y="121"/>
                  <a:pt x="264" y="132"/>
                </a:cubicBez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3" name="KSO_Shape"/>
          <p:cNvSpPr>
            <a:spLocks noChangeArrowheads="1"/>
          </p:cNvSpPr>
          <p:nvPr/>
        </p:nvSpPr>
        <p:spPr bwMode="auto">
          <a:xfrm>
            <a:off x="6675438" y="3270250"/>
            <a:ext cx="735012" cy="622300"/>
          </a:xfrm>
          <a:custGeom>
            <a:avLst/>
            <a:gdLst>
              <a:gd name="T0" fmla="*/ 165564 w 3261356"/>
              <a:gd name="T1" fmla="*/ 134009 h 2766950"/>
              <a:gd name="T2" fmla="*/ 164796 w 3261356"/>
              <a:gd name="T3" fmla="*/ 135879 h 2766950"/>
              <a:gd name="T4" fmla="*/ 163430 w 3261356"/>
              <a:gd name="T5" fmla="*/ 137578 h 2766950"/>
              <a:gd name="T6" fmla="*/ 159587 w 3261356"/>
              <a:gd name="T7" fmla="*/ 139533 h 2766950"/>
              <a:gd name="T8" fmla="*/ 9990 w 3261356"/>
              <a:gd name="T9" fmla="*/ 139958 h 2766950"/>
              <a:gd name="T10" fmla="*/ 4440 w 3261356"/>
              <a:gd name="T11" fmla="*/ 138938 h 2766950"/>
              <a:gd name="T12" fmla="*/ 1793 w 3261356"/>
              <a:gd name="T13" fmla="*/ 137069 h 2766950"/>
              <a:gd name="T14" fmla="*/ 427 w 3261356"/>
              <a:gd name="T15" fmla="*/ 135284 h 2766950"/>
              <a:gd name="T16" fmla="*/ 0 w 3261356"/>
              <a:gd name="T17" fmla="*/ 133244 h 2766950"/>
              <a:gd name="T18" fmla="*/ 20664 w 3261356"/>
              <a:gd name="T19" fmla="*/ 75621 h 2766950"/>
              <a:gd name="T20" fmla="*/ 47389 w 3261356"/>
              <a:gd name="T21" fmla="*/ 81910 h 2766950"/>
              <a:gd name="T22" fmla="*/ 67370 w 3261356"/>
              <a:gd name="T23" fmla="*/ 85649 h 2766950"/>
              <a:gd name="T24" fmla="*/ 80690 w 3261356"/>
              <a:gd name="T25" fmla="*/ 87179 h 2766950"/>
              <a:gd name="T26" fmla="*/ 87350 w 3261356"/>
              <a:gd name="T27" fmla="*/ 87009 h 2766950"/>
              <a:gd name="T28" fmla="*/ 104684 w 3261356"/>
              <a:gd name="T29" fmla="*/ 84545 h 2766950"/>
              <a:gd name="T30" fmla="*/ 125262 w 3261356"/>
              <a:gd name="T31" fmla="*/ 80210 h 2766950"/>
              <a:gd name="T32" fmla="*/ 155745 w 3261356"/>
              <a:gd name="T33" fmla="*/ 72731 h 2766950"/>
              <a:gd name="T34" fmla="*/ 71983 w 3261356"/>
              <a:gd name="T35" fmla="*/ 65648 h 2766950"/>
              <a:gd name="T36" fmla="*/ 89025 w 3261356"/>
              <a:gd name="T37" fmla="*/ 71108 h 2766950"/>
              <a:gd name="T38" fmla="*/ 89025 w 3261356"/>
              <a:gd name="T39" fmla="*/ 61026 h 2766950"/>
              <a:gd name="T40" fmla="*/ 56614 w 3261356"/>
              <a:gd name="T41" fmla="*/ 23725 h 2766950"/>
              <a:gd name="T42" fmla="*/ 109036 w 3261356"/>
              <a:gd name="T43" fmla="*/ 23725 h 2766950"/>
              <a:gd name="T44" fmla="*/ 115297 w 3261356"/>
              <a:gd name="T45" fmla="*/ 24710 h 2766950"/>
              <a:gd name="T46" fmla="*/ 157709 w 3261356"/>
              <a:gd name="T47" fmla="*/ 25003 h 2766950"/>
              <a:gd name="T48" fmla="*/ 162661 w 3261356"/>
              <a:gd name="T49" fmla="*/ 26788 h 2766950"/>
              <a:gd name="T50" fmla="*/ 164454 w 3261356"/>
              <a:gd name="T51" fmla="*/ 28403 h 2766950"/>
              <a:gd name="T52" fmla="*/ 165394 w 3261356"/>
              <a:gd name="T53" fmla="*/ 30188 h 2766950"/>
              <a:gd name="T54" fmla="*/ 165650 w 3261356"/>
              <a:gd name="T55" fmla="*/ 67116 h 2766950"/>
              <a:gd name="T56" fmla="*/ 155745 w 3261356"/>
              <a:gd name="T57" fmla="*/ 69751 h 2766950"/>
              <a:gd name="T58" fmla="*/ 125262 w 3261356"/>
              <a:gd name="T59" fmla="*/ 77230 h 2766950"/>
              <a:gd name="T60" fmla="*/ 104684 w 3261356"/>
              <a:gd name="T61" fmla="*/ 81565 h 2766950"/>
              <a:gd name="T62" fmla="*/ 87351 w 3261356"/>
              <a:gd name="T63" fmla="*/ 84029 h 2766950"/>
              <a:gd name="T64" fmla="*/ 80690 w 3261356"/>
              <a:gd name="T65" fmla="*/ 84199 h 2766950"/>
              <a:gd name="T66" fmla="*/ 67370 w 3261356"/>
              <a:gd name="T67" fmla="*/ 82669 h 2766950"/>
              <a:gd name="T68" fmla="*/ 47390 w 3261356"/>
              <a:gd name="T69" fmla="*/ 78930 h 2766950"/>
              <a:gd name="T70" fmla="*/ 20664 w 3261356"/>
              <a:gd name="T71" fmla="*/ 72641 h 2766950"/>
              <a:gd name="T72" fmla="*/ 0 w 3261356"/>
              <a:gd name="T73" fmla="*/ 67392 h 2766950"/>
              <a:gd name="T74" fmla="*/ 0 w 3261356"/>
              <a:gd name="T75" fmla="*/ 31633 h 2766950"/>
              <a:gd name="T76" fmla="*/ 427 w 3261356"/>
              <a:gd name="T77" fmla="*/ 29593 h 2766950"/>
              <a:gd name="T78" fmla="*/ 1793 w 3261356"/>
              <a:gd name="T79" fmla="*/ 27808 h 2766950"/>
              <a:gd name="T80" fmla="*/ 4440 w 3261356"/>
              <a:gd name="T81" fmla="*/ 25938 h 2766950"/>
              <a:gd name="T82" fmla="*/ 9990 w 3261356"/>
              <a:gd name="T83" fmla="*/ 24918 h 2766950"/>
              <a:gd name="T84" fmla="*/ 82825 w 3261356"/>
              <a:gd name="T85" fmla="*/ 0 h 276695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261356" h="2766950">
                <a:moveTo>
                  <a:pt x="3261356" y="1385789"/>
                </a:moveTo>
                <a:lnTo>
                  <a:pt x="3261356" y="2634211"/>
                </a:lnTo>
                <a:lnTo>
                  <a:pt x="3259675" y="2649333"/>
                </a:lnTo>
                <a:lnTo>
                  <a:pt x="3256313" y="2662775"/>
                </a:lnTo>
                <a:lnTo>
                  <a:pt x="3252951" y="2674537"/>
                </a:lnTo>
                <a:lnTo>
                  <a:pt x="3244545" y="2686298"/>
                </a:lnTo>
                <a:lnTo>
                  <a:pt x="3237821" y="2698060"/>
                </a:lnTo>
                <a:lnTo>
                  <a:pt x="3229415" y="2709822"/>
                </a:lnTo>
                <a:lnTo>
                  <a:pt x="3217647" y="2719903"/>
                </a:lnTo>
                <a:lnTo>
                  <a:pt x="3202517" y="2729985"/>
                </a:lnTo>
                <a:lnTo>
                  <a:pt x="3175619" y="2746787"/>
                </a:lnTo>
                <a:lnTo>
                  <a:pt x="3141997" y="2758549"/>
                </a:lnTo>
                <a:lnTo>
                  <a:pt x="3105013" y="2765270"/>
                </a:lnTo>
                <a:lnTo>
                  <a:pt x="3066347" y="2766950"/>
                </a:lnTo>
                <a:lnTo>
                  <a:pt x="196690" y="2766950"/>
                </a:lnTo>
                <a:lnTo>
                  <a:pt x="158024" y="2765270"/>
                </a:lnTo>
                <a:lnTo>
                  <a:pt x="121040" y="2758549"/>
                </a:lnTo>
                <a:lnTo>
                  <a:pt x="87418" y="2746787"/>
                </a:lnTo>
                <a:lnTo>
                  <a:pt x="57158" y="2729985"/>
                </a:lnTo>
                <a:lnTo>
                  <a:pt x="47071" y="2719903"/>
                </a:lnTo>
                <a:lnTo>
                  <a:pt x="35303" y="2709822"/>
                </a:lnTo>
                <a:lnTo>
                  <a:pt x="25217" y="2698060"/>
                </a:lnTo>
                <a:lnTo>
                  <a:pt x="16811" y="2686298"/>
                </a:lnTo>
                <a:lnTo>
                  <a:pt x="8405" y="2674537"/>
                </a:lnTo>
                <a:lnTo>
                  <a:pt x="5043" y="2662775"/>
                </a:lnTo>
                <a:lnTo>
                  <a:pt x="1681" y="2649333"/>
                </a:lnTo>
                <a:lnTo>
                  <a:pt x="0" y="2634211"/>
                </a:lnTo>
                <a:lnTo>
                  <a:pt x="0" y="1389150"/>
                </a:lnTo>
                <a:lnTo>
                  <a:pt x="196690" y="1441237"/>
                </a:lnTo>
                <a:lnTo>
                  <a:pt x="406829" y="1495005"/>
                </a:lnTo>
                <a:lnTo>
                  <a:pt x="660677" y="1555494"/>
                </a:lnTo>
                <a:lnTo>
                  <a:pt x="795165" y="1589099"/>
                </a:lnTo>
                <a:lnTo>
                  <a:pt x="933017" y="1619343"/>
                </a:lnTo>
                <a:lnTo>
                  <a:pt x="1067506" y="1646227"/>
                </a:lnTo>
                <a:lnTo>
                  <a:pt x="1200314" y="1671431"/>
                </a:lnTo>
                <a:lnTo>
                  <a:pt x="1326397" y="1693274"/>
                </a:lnTo>
                <a:lnTo>
                  <a:pt x="1442394" y="1708396"/>
                </a:lnTo>
                <a:lnTo>
                  <a:pt x="1544942" y="1720158"/>
                </a:lnTo>
                <a:lnTo>
                  <a:pt x="1588650" y="1723518"/>
                </a:lnTo>
                <a:lnTo>
                  <a:pt x="1630678" y="1725199"/>
                </a:lnTo>
                <a:lnTo>
                  <a:pt x="1672706" y="1723518"/>
                </a:lnTo>
                <a:lnTo>
                  <a:pt x="1719777" y="1720158"/>
                </a:lnTo>
                <a:lnTo>
                  <a:pt x="1820644" y="1708396"/>
                </a:lnTo>
                <a:lnTo>
                  <a:pt x="1934959" y="1693274"/>
                </a:lnTo>
                <a:lnTo>
                  <a:pt x="2061043" y="1671431"/>
                </a:lnTo>
                <a:lnTo>
                  <a:pt x="2193850" y="1646227"/>
                </a:lnTo>
                <a:lnTo>
                  <a:pt x="2330020" y="1615983"/>
                </a:lnTo>
                <a:lnTo>
                  <a:pt x="2466190" y="1585738"/>
                </a:lnTo>
                <a:lnTo>
                  <a:pt x="2602360" y="1553814"/>
                </a:lnTo>
                <a:lnTo>
                  <a:pt x="2854527" y="1493325"/>
                </a:lnTo>
                <a:lnTo>
                  <a:pt x="3066347" y="1437877"/>
                </a:lnTo>
                <a:lnTo>
                  <a:pt x="3261356" y="1385789"/>
                </a:lnTo>
                <a:close/>
                <a:moveTo>
                  <a:pt x="1508607" y="1206475"/>
                </a:moveTo>
                <a:cubicBezTo>
                  <a:pt x="1458141" y="1206475"/>
                  <a:pt x="1417230" y="1247386"/>
                  <a:pt x="1417230" y="1297852"/>
                </a:cubicBezTo>
                <a:lnTo>
                  <a:pt x="1417230" y="1314415"/>
                </a:lnTo>
                <a:cubicBezTo>
                  <a:pt x="1417230" y="1364881"/>
                  <a:pt x="1458141" y="1405791"/>
                  <a:pt x="1508607" y="1405791"/>
                </a:cubicBezTo>
                <a:lnTo>
                  <a:pt x="1752750" y="1405791"/>
                </a:lnTo>
                <a:cubicBezTo>
                  <a:pt x="1803215" y="1405791"/>
                  <a:pt x="1844126" y="1364881"/>
                  <a:pt x="1844126" y="1314415"/>
                </a:cubicBezTo>
                <a:lnTo>
                  <a:pt x="1844126" y="1297852"/>
                </a:lnTo>
                <a:cubicBezTo>
                  <a:pt x="1844126" y="1247386"/>
                  <a:pt x="1803215" y="1206475"/>
                  <a:pt x="1752750" y="1206475"/>
                </a:cubicBezTo>
                <a:lnTo>
                  <a:pt x="1508607" y="1206475"/>
                </a:lnTo>
                <a:close/>
                <a:moveTo>
                  <a:pt x="1630678" y="174304"/>
                </a:moveTo>
                <a:cubicBezTo>
                  <a:pt x="1376124" y="174304"/>
                  <a:pt x="1163742" y="300833"/>
                  <a:pt x="1114624" y="469036"/>
                </a:cubicBezTo>
                <a:lnTo>
                  <a:pt x="1111230" y="492633"/>
                </a:lnTo>
                <a:lnTo>
                  <a:pt x="2150126" y="492633"/>
                </a:lnTo>
                <a:lnTo>
                  <a:pt x="2146731" y="469036"/>
                </a:lnTo>
                <a:cubicBezTo>
                  <a:pt x="2097613" y="300833"/>
                  <a:pt x="1885231" y="174304"/>
                  <a:pt x="1630678" y="174304"/>
                </a:cubicBezTo>
                <a:close/>
                <a:moveTo>
                  <a:pt x="1630678" y="0"/>
                </a:moveTo>
                <a:cubicBezTo>
                  <a:pt x="1963411" y="0"/>
                  <a:pt x="2237083" y="214121"/>
                  <a:pt x="2269992" y="488510"/>
                </a:cubicBezTo>
                <a:lnTo>
                  <a:pt x="2270238" y="492633"/>
                </a:lnTo>
                <a:lnTo>
                  <a:pt x="3066347" y="492633"/>
                </a:lnTo>
                <a:lnTo>
                  <a:pt x="3105012" y="494313"/>
                </a:lnTo>
                <a:lnTo>
                  <a:pt x="3141998" y="501035"/>
                </a:lnTo>
                <a:lnTo>
                  <a:pt x="3175621" y="512796"/>
                </a:lnTo>
                <a:lnTo>
                  <a:pt x="3202518" y="529599"/>
                </a:lnTo>
                <a:lnTo>
                  <a:pt x="3217649" y="539681"/>
                </a:lnTo>
                <a:lnTo>
                  <a:pt x="3229416" y="549763"/>
                </a:lnTo>
                <a:lnTo>
                  <a:pt x="3237821" y="561524"/>
                </a:lnTo>
                <a:lnTo>
                  <a:pt x="3244546" y="573285"/>
                </a:lnTo>
                <a:lnTo>
                  <a:pt x="3252951" y="585046"/>
                </a:lnTo>
                <a:lnTo>
                  <a:pt x="3256314" y="596807"/>
                </a:lnTo>
                <a:lnTo>
                  <a:pt x="3259676" y="610251"/>
                </a:lnTo>
                <a:lnTo>
                  <a:pt x="3261356" y="625372"/>
                </a:lnTo>
                <a:lnTo>
                  <a:pt x="3261356" y="1326877"/>
                </a:lnTo>
                <a:lnTo>
                  <a:pt x="3261353" y="1326877"/>
                </a:lnTo>
                <a:lnTo>
                  <a:pt x="3261350" y="1326880"/>
                </a:lnTo>
                <a:lnTo>
                  <a:pt x="3066350" y="1378964"/>
                </a:lnTo>
                <a:lnTo>
                  <a:pt x="2854531" y="1434413"/>
                </a:lnTo>
                <a:lnTo>
                  <a:pt x="2602365" y="1494902"/>
                </a:lnTo>
                <a:lnTo>
                  <a:pt x="2466193" y="1526826"/>
                </a:lnTo>
                <a:lnTo>
                  <a:pt x="2330026" y="1557071"/>
                </a:lnTo>
                <a:lnTo>
                  <a:pt x="2193854" y="1587315"/>
                </a:lnTo>
                <a:lnTo>
                  <a:pt x="2061046" y="1612517"/>
                </a:lnTo>
                <a:lnTo>
                  <a:pt x="1934963" y="1634360"/>
                </a:lnTo>
                <a:lnTo>
                  <a:pt x="1820647" y="1649484"/>
                </a:lnTo>
                <a:lnTo>
                  <a:pt x="1719781" y="1661245"/>
                </a:lnTo>
                <a:lnTo>
                  <a:pt x="1672711" y="1664604"/>
                </a:lnTo>
                <a:lnTo>
                  <a:pt x="1630683" y="1666287"/>
                </a:lnTo>
                <a:lnTo>
                  <a:pt x="1588655" y="1664604"/>
                </a:lnTo>
                <a:lnTo>
                  <a:pt x="1544944" y="1661245"/>
                </a:lnTo>
                <a:lnTo>
                  <a:pt x="1442396" y="1649484"/>
                </a:lnTo>
                <a:lnTo>
                  <a:pt x="1326400" y="1634360"/>
                </a:lnTo>
                <a:lnTo>
                  <a:pt x="1200317" y="1612517"/>
                </a:lnTo>
                <a:lnTo>
                  <a:pt x="1067508" y="1587315"/>
                </a:lnTo>
                <a:lnTo>
                  <a:pt x="933020" y="1560430"/>
                </a:lnTo>
                <a:lnTo>
                  <a:pt x="795169" y="1530186"/>
                </a:lnTo>
                <a:lnTo>
                  <a:pt x="660681" y="1496582"/>
                </a:lnTo>
                <a:lnTo>
                  <a:pt x="406834" y="1436093"/>
                </a:lnTo>
                <a:lnTo>
                  <a:pt x="196695" y="1382323"/>
                </a:lnTo>
                <a:lnTo>
                  <a:pt x="3" y="1330236"/>
                </a:lnTo>
                <a:lnTo>
                  <a:pt x="3" y="1332325"/>
                </a:lnTo>
                <a:lnTo>
                  <a:pt x="0" y="1332322"/>
                </a:lnTo>
                <a:lnTo>
                  <a:pt x="0" y="971511"/>
                </a:lnTo>
                <a:lnTo>
                  <a:pt x="0" y="625372"/>
                </a:lnTo>
                <a:lnTo>
                  <a:pt x="1683" y="610251"/>
                </a:lnTo>
                <a:lnTo>
                  <a:pt x="5046" y="596807"/>
                </a:lnTo>
                <a:lnTo>
                  <a:pt x="8405" y="585046"/>
                </a:lnTo>
                <a:lnTo>
                  <a:pt x="16813" y="573285"/>
                </a:lnTo>
                <a:lnTo>
                  <a:pt x="25218" y="561524"/>
                </a:lnTo>
                <a:lnTo>
                  <a:pt x="35303" y="549763"/>
                </a:lnTo>
                <a:lnTo>
                  <a:pt x="47073" y="539681"/>
                </a:lnTo>
                <a:lnTo>
                  <a:pt x="57158" y="529599"/>
                </a:lnTo>
                <a:lnTo>
                  <a:pt x="87418" y="512796"/>
                </a:lnTo>
                <a:lnTo>
                  <a:pt x="121041" y="501035"/>
                </a:lnTo>
                <a:lnTo>
                  <a:pt x="158027" y="494313"/>
                </a:lnTo>
                <a:lnTo>
                  <a:pt x="196692" y="492633"/>
                </a:lnTo>
                <a:lnTo>
                  <a:pt x="991117" y="492633"/>
                </a:lnTo>
                <a:lnTo>
                  <a:pt x="991363" y="488510"/>
                </a:lnTo>
                <a:cubicBezTo>
                  <a:pt x="1024272" y="214121"/>
                  <a:pt x="1297944" y="0"/>
                  <a:pt x="1630678" y="0"/>
                </a:cubicBez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4" name="KSO_Shape"/>
          <p:cNvSpPr>
            <a:spLocks noChangeArrowheads="1"/>
          </p:cNvSpPr>
          <p:nvPr/>
        </p:nvSpPr>
        <p:spPr bwMode="auto">
          <a:xfrm>
            <a:off x="8880475" y="3305175"/>
            <a:ext cx="522288" cy="587375"/>
          </a:xfrm>
          <a:custGeom>
            <a:avLst/>
            <a:gdLst>
              <a:gd name="T0" fmla="*/ 356137934 w 652"/>
              <a:gd name="T1" fmla="*/ 164385668 h 733"/>
              <a:gd name="T2" fmla="*/ 408114401 w 652"/>
              <a:gd name="T3" fmla="*/ 222176797 h 733"/>
              <a:gd name="T4" fmla="*/ 232933239 w 652"/>
              <a:gd name="T5" fmla="*/ 235019716 h 733"/>
              <a:gd name="T6" fmla="*/ 408114401 w 652"/>
              <a:gd name="T7" fmla="*/ 247861833 h 733"/>
              <a:gd name="T8" fmla="*/ 356137934 w 652"/>
              <a:gd name="T9" fmla="*/ 305011898 h 733"/>
              <a:gd name="T10" fmla="*/ 408114401 w 652"/>
              <a:gd name="T11" fmla="*/ 362803828 h 733"/>
              <a:gd name="T12" fmla="*/ 343304228 w 652"/>
              <a:gd name="T13" fmla="*/ 400047249 h 733"/>
              <a:gd name="T14" fmla="*/ 319560952 w 652"/>
              <a:gd name="T15" fmla="*/ 312717488 h 733"/>
              <a:gd name="T16" fmla="*/ 222024469 w 652"/>
              <a:gd name="T17" fmla="*/ 369224887 h 733"/>
              <a:gd name="T18" fmla="*/ 287477088 w 652"/>
              <a:gd name="T19" fmla="*/ 431511478 h 733"/>
              <a:gd name="T20" fmla="*/ 222024469 w 652"/>
              <a:gd name="T21" fmla="*/ 470681297 h 733"/>
              <a:gd name="T22" fmla="*/ 198923638 w 652"/>
              <a:gd name="T23" fmla="*/ 396194454 h 733"/>
              <a:gd name="T24" fmla="*/ 123204695 w 652"/>
              <a:gd name="T25" fmla="*/ 412889366 h 733"/>
              <a:gd name="T26" fmla="*/ 198923638 w 652"/>
              <a:gd name="T27" fmla="*/ 255567423 h 733"/>
              <a:gd name="T28" fmla="*/ 100745510 w 652"/>
              <a:gd name="T29" fmla="*/ 400047249 h 733"/>
              <a:gd name="T30" fmla="*/ 75719744 w 652"/>
              <a:gd name="T31" fmla="*/ 326202272 h 733"/>
              <a:gd name="T32" fmla="*/ 0 w 652"/>
              <a:gd name="T33" fmla="*/ 341613454 h 733"/>
              <a:gd name="T34" fmla="*/ 0 w 652"/>
              <a:gd name="T35" fmla="*/ 267768476 h 733"/>
              <a:gd name="T36" fmla="*/ 88553450 w 652"/>
              <a:gd name="T37" fmla="*/ 290885248 h 733"/>
              <a:gd name="T38" fmla="*/ 88553450 w 652"/>
              <a:gd name="T39" fmla="*/ 179154183 h 733"/>
              <a:gd name="T40" fmla="*/ 0 w 652"/>
              <a:gd name="T41" fmla="*/ 200344557 h 733"/>
              <a:gd name="T42" fmla="*/ 0 w 652"/>
              <a:gd name="T43" fmla="*/ 128425978 h 733"/>
              <a:gd name="T44" fmla="*/ 75719744 w 652"/>
              <a:gd name="T45" fmla="*/ 144479025 h 733"/>
              <a:gd name="T46" fmla="*/ 100745510 w 652"/>
              <a:gd name="T47" fmla="*/ 70634047 h 733"/>
              <a:gd name="T48" fmla="*/ 198923638 w 652"/>
              <a:gd name="T49" fmla="*/ 215113873 h 733"/>
              <a:gd name="T50" fmla="*/ 123204695 w 652"/>
              <a:gd name="T51" fmla="*/ 57791930 h 733"/>
              <a:gd name="T52" fmla="*/ 198923638 w 652"/>
              <a:gd name="T53" fmla="*/ 73844977 h 733"/>
              <a:gd name="T54" fmla="*/ 222024469 w 652"/>
              <a:gd name="T55" fmla="*/ 0 h 733"/>
              <a:gd name="T56" fmla="*/ 285552152 w 652"/>
              <a:gd name="T57" fmla="*/ 35958889 h 733"/>
              <a:gd name="T58" fmla="*/ 222024469 w 652"/>
              <a:gd name="T59" fmla="*/ 101456410 h 733"/>
              <a:gd name="T60" fmla="*/ 319560952 w 652"/>
              <a:gd name="T61" fmla="*/ 157321943 h 733"/>
              <a:gd name="T62" fmla="*/ 343304228 w 652"/>
              <a:gd name="T63" fmla="*/ 70634047 h 733"/>
              <a:gd name="T64" fmla="*/ 408114401 w 652"/>
              <a:gd name="T65" fmla="*/ 106593738 h 73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52" h="733">
                <a:moveTo>
                  <a:pt x="652" y="200"/>
                </a:moveTo>
                <a:lnTo>
                  <a:pt x="555" y="256"/>
                </a:lnTo>
                <a:lnTo>
                  <a:pt x="652" y="312"/>
                </a:lnTo>
                <a:lnTo>
                  <a:pt x="636" y="346"/>
                </a:lnTo>
                <a:lnTo>
                  <a:pt x="517" y="279"/>
                </a:lnTo>
                <a:lnTo>
                  <a:pt x="363" y="366"/>
                </a:lnTo>
                <a:lnTo>
                  <a:pt x="517" y="453"/>
                </a:lnTo>
                <a:lnTo>
                  <a:pt x="636" y="386"/>
                </a:lnTo>
                <a:lnTo>
                  <a:pt x="652" y="417"/>
                </a:lnTo>
                <a:lnTo>
                  <a:pt x="555" y="475"/>
                </a:lnTo>
                <a:lnTo>
                  <a:pt x="652" y="532"/>
                </a:lnTo>
                <a:lnTo>
                  <a:pt x="636" y="565"/>
                </a:lnTo>
                <a:lnTo>
                  <a:pt x="535" y="508"/>
                </a:lnTo>
                <a:lnTo>
                  <a:pt x="535" y="623"/>
                </a:lnTo>
                <a:lnTo>
                  <a:pt x="498" y="623"/>
                </a:lnTo>
                <a:lnTo>
                  <a:pt x="498" y="487"/>
                </a:lnTo>
                <a:lnTo>
                  <a:pt x="346" y="398"/>
                </a:lnTo>
                <a:lnTo>
                  <a:pt x="346" y="575"/>
                </a:lnTo>
                <a:lnTo>
                  <a:pt x="465" y="643"/>
                </a:lnTo>
                <a:lnTo>
                  <a:pt x="448" y="672"/>
                </a:lnTo>
                <a:lnTo>
                  <a:pt x="346" y="617"/>
                </a:lnTo>
                <a:lnTo>
                  <a:pt x="346" y="733"/>
                </a:lnTo>
                <a:lnTo>
                  <a:pt x="310" y="733"/>
                </a:lnTo>
                <a:lnTo>
                  <a:pt x="310" y="617"/>
                </a:lnTo>
                <a:lnTo>
                  <a:pt x="208" y="672"/>
                </a:lnTo>
                <a:lnTo>
                  <a:pt x="192" y="643"/>
                </a:lnTo>
                <a:lnTo>
                  <a:pt x="310" y="575"/>
                </a:lnTo>
                <a:lnTo>
                  <a:pt x="310" y="398"/>
                </a:lnTo>
                <a:lnTo>
                  <a:pt x="157" y="487"/>
                </a:lnTo>
                <a:lnTo>
                  <a:pt x="157" y="623"/>
                </a:lnTo>
                <a:lnTo>
                  <a:pt x="118" y="623"/>
                </a:lnTo>
                <a:lnTo>
                  <a:pt x="118" y="508"/>
                </a:lnTo>
                <a:lnTo>
                  <a:pt x="19" y="565"/>
                </a:lnTo>
                <a:lnTo>
                  <a:pt x="0" y="532"/>
                </a:lnTo>
                <a:lnTo>
                  <a:pt x="101" y="475"/>
                </a:lnTo>
                <a:lnTo>
                  <a:pt x="0" y="417"/>
                </a:lnTo>
                <a:lnTo>
                  <a:pt x="19" y="386"/>
                </a:lnTo>
                <a:lnTo>
                  <a:pt x="138" y="453"/>
                </a:lnTo>
                <a:lnTo>
                  <a:pt x="290" y="366"/>
                </a:lnTo>
                <a:lnTo>
                  <a:pt x="138" y="279"/>
                </a:lnTo>
                <a:lnTo>
                  <a:pt x="19" y="346"/>
                </a:lnTo>
                <a:lnTo>
                  <a:pt x="0" y="312"/>
                </a:lnTo>
                <a:lnTo>
                  <a:pt x="101" y="256"/>
                </a:lnTo>
                <a:lnTo>
                  <a:pt x="0" y="200"/>
                </a:lnTo>
                <a:lnTo>
                  <a:pt x="19" y="166"/>
                </a:lnTo>
                <a:lnTo>
                  <a:pt x="118" y="225"/>
                </a:lnTo>
                <a:lnTo>
                  <a:pt x="118" y="110"/>
                </a:lnTo>
                <a:lnTo>
                  <a:pt x="157" y="110"/>
                </a:lnTo>
                <a:lnTo>
                  <a:pt x="157" y="245"/>
                </a:lnTo>
                <a:lnTo>
                  <a:pt x="310" y="335"/>
                </a:lnTo>
                <a:lnTo>
                  <a:pt x="310" y="158"/>
                </a:lnTo>
                <a:lnTo>
                  <a:pt x="192" y="90"/>
                </a:lnTo>
                <a:lnTo>
                  <a:pt x="208" y="56"/>
                </a:lnTo>
                <a:lnTo>
                  <a:pt x="310" y="115"/>
                </a:lnTo>
                <a:lnTo>
                  <a:pt x="310" y="0"/>
                </a:lnTo>
                <a:lnTo>
                  <a:pt x="346" y="0"/>
                </a:lnTo>
                <a:lnTo>
                  <a:pt x="346" y="115"/>
                </a:lnTo>
                <a:lnTo>
                  <a:pt x="445" y="56"/>
                </a:lnTo>
                <a:lnTo>
                  <a:pt x="465" y="90"/>
                </a:lnTo>
                <a:lnTo>
                  <a:pt x="346" y="158"/>
                </a:lnTo>
                <a:lnTo>
                  <a:pt x="346" y="335"/>
                </a:lnTo>
                <a:lnTo>
                  <a:pt x="498" y="245"/>
                </a:lnTo>
                <a:lnTo>
                  <a:pt x="498" y="110"/>
                </a:lnTo>
                <a:lnTo>
                  <a:pt x="535" y="110"/>
                </a:lnTo>
                <a:lnTo>
                  <a:pt x="535" y="225"/>
                </a:lnTo>
                <a:lnTo>
                  <a:pt x="636" y="166"/>
                </a:lnTo>
                <a:lnTo>
                  <a:pt x="652" y="200"/>
                </a:ln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5" name="任意多边形 36"/>
          <p:cNvSpPr>
            <a:spLocks noChangeArrowheads="1"/>
          </p:cNvSpPr>
          <p:nvPr/>
        </p:nvSpPr>
        <p:spPr bwMode="auto">
          <a:xfrm>
            <a:off x="-3175" y="1298575"/>
            <a:ext cx="12195175" cy="5480050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9347573 h 3212700"/>
              <a:gd name="T4" fmla="*/ 0 w 12192000"/>
              <a:gd name="T5" fmla="*/ 9347573 h 3212700"/>
              <a:gd name="T6" fmla="*/ 0 w 12192000"/>
              <a:gd name="T7" fmla="*/ 3800 h 3212700"/>
              <a:gd name="T8" fmla="*/ 192328 w 12192000"/>
              <a:gd name="T9" fmla="*/ 171484 h 3212700"/>
              <a:gd name="T10" fmla="*/ 6096996 w 12192000"/>
              <a:gd name="T11" fmla="*/ 1834388 h 3212700"/>
              <a:gd name="T12" fmla="*/ 12001666 w 12192000"/>
              <a:gd name="T13" fmla="*/ 171484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文本框 1"/>
          <p:cNvSpPr txBox="1">
            <a:spLocks noChangeArrowheads="1"/>
          </p:cNvSpPr>
          <p:nvPr/>
        </p:nvSpPr>
        <p:spPr bwMode="auto">
          <a:xfrm>
            <a:off x="5340350" y="1044575"/>
            <a:ext cx="18002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  <a:endParaRPr lang="zh-CN" altLang="en-US" sz="44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79" name="矩形 2"/>
          <p:cNvSpPr>
            <a:spLocks noChangeArrowheads="1"/>
          </p:cNvSpPr>
          <p:nvPr/>
        </p:nvSpPr>
        <p:spPr bwMode="auto">
          <a:xfrm>
            <a:off x="2547938" y="2332038"/>
            <a:ext cx="7385050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500"/>
              </a:lnSpc>
            </a:pPr>
            <a:r>
              <a:rPr lang="zh-CN" altLang="en-US" sz="16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缔造完美的说话技巧</a:t>
            </a:r>
            <a:endParaRPr lang="zh-CN" altLang="en-US" sz="16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ts val="2500"/>
              </a:lnSpc>
            </a:pPr>
            <a:r>
              <a:rPr lang="zh-CN" altLang="en-US" sz="16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寻找灵活的处事方式</a:t>
            </a:r>
            <a:endParaRPr lang="zh-CN" altLang="en-US" sz="16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ts val="2500"/>
              </a:lnSpc>
            </a:pPr>
            <a:r>
              <a:rPr lang="zh-CN" altLang="en-US" sz="16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发现具有价值的人际关系</a:t>
            </a:r>
            <a:endParaRPr lang="zh-CN" altLang="en-US" sz="16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ts val="2500"/>
              </a:lnSpc>
            </a:pPr>
            <a:r>
              <a:rPr lang="zh-CN" altLang="en-US" sz="16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洞察职场变化多端的默规 </a:t>
            </a:r>
            <a:endParaRPr lang="zh-CN" altLang="en-US" sz="16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ts val="2500"/>
              </a:lnSpc>
            </a:pPr>
            <a:r>
              <a:rPr lang="zh-CN" altLang="en-US" sz="16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在这里输入那些给予你帮助完成论文的师兄师姐，导师，同学，家里人等。感谢他们帮助你完成了论文这一艰巨而又充满挑战的任务。</a:t>
            </a:r>
            <a:endParaRPr lang="en-US" altLang="zh-CN" sz="16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2500"/>
              </a:lnSpc>
            </a:pPr>
            <a:r>
              <a:rPr lang="zh-CN" altLang="en-US" sz="16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在这里输入那些给予你帮助完成论文的师兄师姐，导师，同学，家里人等。感谢他们帮助你完成了论文这一艰巨而又充满挑战的任务。</a:t>
            </a:r>
            <a:endParaRPr lang="zh-CN" altLang="en-US" sz="16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80" name="任意多边形 5"/>
          <p:cNvSpPr>
            <a:spLocks noChangeArrowheads="1"/>
          </p:cNvSpPr>
          <p:nvPr/>
        </p:nvSpPr>
        <p:spPr bwMode="auto">
          <a:xfrm>
            <a:off x="0" y="3175"/>
            <a:ext cx="1220788" cy="6850063"/>
          </a:xfrm>
          <a:custGeom>
            <a:avLst/>
            <a:gdLst>
              <a:gd name="T0" fmla="*/ 0 w 1221161"/>
              <a:gd name="T1" fmla="*/ 0 h 6849948"/>
              <a:gd name="T2" fmla="*/ 82180 w 1221161"/>
              <a:gd name="T3" fmla="*/ 69462 h 6849948"/>
              <a:gd name="T4" fmla="*/ 1220415 w 1221161"/>
              <a:gd name="T5" fmla="*/ 3425090 h 6849948"/>
              <a:gd name="T6" fmla="*/ 82180 w 1221161"/>
              <a:gd name="T7" fmla="*/ 6780716 h 6849948"/>
              <a:gd name="T8" fmla="*/ 0 w 1221161"/>
              <a:gd name="T9" fmla="*/ 6850178 h 6849948"/>
              <a:gd name="T10" fmla="*/ 0 w 1221161"/>
              <a:gd name="T11" fmla="*/ 0 h 68499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1161" h="6849948">
                <a:moveTo>
                  <a:pt x="0" y="0"/>
                </a:moveTo>
                <a:lnTo>
                  <a:pt x="82230" y="69460"/>
                </a:lnTo>
                <a:cubicBezTo>
                  <a:pt x="760629" y="715675"/>
                  <a:pt x="1221161" y="1976019"/>
                  <a:pt x="1221161" y="3424974"/>
                </a:cubicBezTo>
                <a:cubicBezTo>
                  <a:pt x="1221161" y="4873930"/>
                  <a:pt x="760629" y="6134273"/>
                  <a:pt x="82230" y="6780488"/>
                </a:cubicBezTo>
                <a:lnTo>
                  <a:pt x="0" y="68499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1" name="任意多边形 6"/>
          <p:cNvSpPr>
            <a:spLocks noChangeArrowheads="1"/>
          </p:cNvSpPr>
          <p:nvPr/>
        </p:nvSpPr>
        <p:spPr bwMode="auto">
          <a:xfrm flipH="1">
            <a:off x="10971213" y="3175"/>
            <a:ext cx="1220787" cy="6850063"/>
          </a:xfrm>
          <a:custGeom>
            <a:avLst/>
            <a:gdLst>
              <a:gd name="T0" fmla="*/ 0 w 1221161"/>
              <a:gd name="T1" fmla="*/ 0 h 6849948"/>
              <a:gd name="T2" fmla="*/ 82180 w 1221161"/>
              <a:gd name="T3" fmla="*/ 69462 h 6849948"/>
              <a:gd name="T4" fmla="*/ 1220413 w 1221161"/>
              <a:gd name="T5" fmla="*/ 3425090 h 6849948"/>
              <a:gd name="T6" fmla="*/ 82180 w 1221161"/>
              <a:gd name="T7" fmla="*/ 6780716 h 6849948"/>
              <a:gd name="T8" fmla="*/ 0 w 1221161"/>
              <a:gd name="T9" fmla="*/ 6850178 h 6849948"/>
              <a:gd name="T10" fmla="*/ 0 w 1221161"/>
              <a:gd name="T11" fmla="*/ 0 h 68499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1161" h="6849948">
                <a:moveTo>
                  <a:pt x="0" y="0"/>
                </a:moveTo>
                <a:lnTo>
                  <a:pt x="82230" y="69460"/>
                </a:lnTo>
                <a:cubicBezTo>
                  <a:pt x="760629" y="715675"/>
                  <a:pt x="1221161" y="1976019"/>
                  <a:pt x="1221161" y="3424974"/>
                </a:cubicBezTo>
                <a:cubicBezTo>
                  <a:pt x="1221161" y="4873930"/>
                  <a:pt x="760629" y="6134273"/>
                  <a:pt x="82230" y="6780488"/>
                </a:cubicBezTo>
                <a:lnTo>
                  <a:pt x="0" y="68499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任意多边形 11"/>
          <p:cNvSpPr>
            <a:spLocks noChangeArrowheads="1"/>
          </p:cNvSpPr>
          <p:nvPr/>
        </p:nvSpPr>
        <p:spPr bwMode="auto">
          <a:xfrm rot="-5400000">
            <a:off x="5237162" y="-88900"/>
            <a:ext cx="1687513" cy="12222163"/>
          </a:xfrm>
          <a:custGeom>
            <a:avLst/>
            <a:gdLst>
              <a:gd name="T0" fmla="*/ 0 w 1221161"/>
              <a:gd name="T1" fmla="*/ 0 h 6849948"/>
              <a:gd name="T2" fmla="*/ 157029 w 1221161"/>
              <a:gd name="T3" fmla="*/ 221134 h 6849948"/>
              <a:gd name="T4" fmla="*/ 2331961 w 1221161"/>
              <a:gd name="T5" fmla="*/ 10903826 h 6849948"/>
              <a:gd name="T6" fmla="*/ 157029 w 1221161"/>
              <a:gd name="T7" fmla="*/ 21586516 h 6849948"/>
              <a:gd name="T8" fmla="*/ 0 w 1221161"/>
              <a:gd name="T9" fmla="*/ 21807650 h 6849948"/>
              <a:gd name="T10" fmla="*/ 0 w 1221161"/>
              <a:gd name="T11" fmla="*/ 0 h 68499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1161" h="6849948">
                <a:moveTo>
                  <a:pt x="0" y="0"/>
                </a:moveTo>
                <a:lnTo>
                  <a:pt x="82230" y="69460"/>
                </a:lnTo>
                <a:cubicBezTo>
                  <a:pt x="760629" y="715675"/>
                  <a:pt x="1221161" y="1976019"/>
                  <a:pt x="1221161" y="3424974"/>
                </a:cubicBezTo>
                <a:cubicBezTo>
                  <a:pt x="1221161" y="4873930"/>
                  <a:pt x="760629" y="6134273"/>
                  <a:pt x="82230" y="6780488"/>
                </a:cubicBezTo>
                <a:lnTo>
                  <a:pt x="0" y="68499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3" name="文本框 1"/>
          <p:cNvSpPr txBox="1">
            <a:spLocks noChangeArrowheads="1"/>
          </p:cNvSpPr>
          <p:nvPr/>
        </p:nvSpPr>
        <p:spPr bwMode="auto">
          <a:xfrm>
            <a:off x="4730750" y="2566988"/>
            <a:ext cx="37052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6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-1" fmla="*/ 0 w 576263"/>
              <a:gd name="connsiteY0-2" fmla="*/ 0 h 547688"/>
              <a:gd name="connsiteX1-3" fmla="*/ 566738 w 576263"/>
              <a:gd name="connsiteY1-4" fmla="*/ 547688 h 547688"/>
              <a:gd name="connsiteX2-5" fmla="*/ 576263 w 576263"/>
              <a:gd name="connsiteY2-6" fmla="*/ 0 h 547688"/>
              <a:gd name="connsiteX3-7" fmla="*/ 0 w 576263"/>
              <a:gd name="connsiteY3-8" fmla="*/ 0 h 547688"/>
              <a:gd name="connsiteX0-9" fmla="*/ 0 w 576263"/>
              <a:gd name="connsiteY0-10" fmla="*/ 0 h 571500"/>
              <a:gd name="connsiteX1-11" fmla="*/ 566738 w 576263"/>
              <a:gd name="connsiteY1-12" fmla="*/ 571500 h 571500"/>
              <a:gd name="connsiteX2-13" fmla="*/ 576263 w 576263"/>
              <a:gd name="connsiteY2-14" fmla="*/ 0 h 571500"/>
              <a:gd name="connsiteX3-15" fmla="*/ 0 w 576263"/>
              <a:gd name="connsiteY3-16" fmla="*/ 0 h 571500"/>
              <a:gd name="connsiteX0-17" fmla="*/ 0 w 576263"/>
              <a:gd name="connsiteY0-18" fmla="*/ 0 h 576263"/>
              <a:gd name="connsiteX1-19" fmla="*/ 571335 w 576263"/>
              <a:gd name="connsiteY1-20" fmla="*/ 576263 h 576263"/>
              <a:gd name="connsiteX2-21" fmla="*/ 576263 w 576263"/>
              <a:gd name="connsiteY2-22" fmla="*/ 0 h 576263"/>
              <a:gd name="connsiteX3-23" fmla="*/ 0 w 576263"/>
              <a:gd name="connsiteY3-24" fmla="*/ 0 h 576263"/>
              <a:gd name="connsiteX0-25" fmla="*/ 0 w 576448"/>
              <a:gd name="connsiteY0-26" fmla="*/ 0 h 576263"/>
              <a:gd name="connsiteX1-27" fmla="*/ 575933 w 576448"/>
              <a:gd name="connsiteY1-28" fmla="*/ 576263 h 576263"/>
              <a:gd name="connsiteX2-29" fmla="*/ 576263 w 576448"/>
              <a:gd name="connsiteY2-30" fmla="*/ 0 h 576263"/>
              <a:gd name="connsiteX3-31" fmla="*/ 0 w 576448"/>
              <a:gd name="connsiteY3-32" fmla="*/ 0 h 576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www.PPTBZ.com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宝藏！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78" y="3998509"/>
            <a:ext cx="3428572" cy="1015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选题目的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23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0733" name="椭圆 4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4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4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1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30725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0 w 1981200"/>
              <a:gd name="T1" fmla="*/ 990600 h 1981200"/>
              <a:gd name="T2" fmla="*/ 730856 w 1981200"/>
              <a:gd name="T3" fmla="*/ 34660 h 1981200"/>
              <a:gd name="T4" fmla="*/ 1844986 w 1981200"/>
              <a:gd name="T5" fmla="*/ 489288 h 1981200"/>
              <a:gd name="T6" fmla="*/ 1698400 w 1981200"/>
              <a:gd name="T7" fmla="*/ 1683643 h 1981200"/>
              <a:gd name="T8" fmla="*/ 507398 w 1981200"/>
              <a:gd name="T9" fmla="*/ 1855357 h 1981200"/>
              <a:gd name="T10" fmla="*/ 524165 w 1981200"/>
              <a:gd name="T11" fmla="*/ 1825349 h 1981200"/>
              <a:gd name="T12" fmla="*/ 1673839 w 1981200"/>
              <a:gd name="T13" fmla="*/ 1659594 h 1981200"/>
              <a:gd name="T14" fmla="*/ 1815339 w 1981200"/>
              <a:gd name="T15" fmla="*/ 506683 h 1981200"/>
              <a:gd name="T16" fmla="*/ 739870 w 1981200"/>
              <a:gd name="T17" fmla="*/ 67831 h 1981200"/>
              <a:gd name="T18" fmla="*/ 34375 w 1981200"/>
              <a:gd name="T19" fmla="*/ 990600 h 1981200"/>
              <a:gd name="T20" fmla="*/ 0 w 1981200"/>
              <a:gd name="T21" fmla="*/ 990600 h 198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81200" h="1981200">
                <a:moveTo>
                  <a:pt x="0" y="990600"/>
                </a:moveTo>
                <a:cubicBezTo>
                  <a:pt x="0" y="543541"/>
                  <a:pt x="299439" y="151883"/>
                  <a:pt x="730856" y="34660"/>
                </a:cubicBezTo>
                <a:cubicBezTo>
                  <a:pt x="1162272" y="-82563"/>
                  <a:pt x="1618743" y="103703"/>
                  <a:pt x="1844986" y="489288"/>
                </a:cubicBezTo>
                <a:cubicBezTo>
                  <a:pt x="2071229" y="874873"/>
                  <a:pt x="2011171" y="1364213"/>
                  <a:pt x="1698400" y="1683643"/>
                </a:cubicBezTo>
                <a:cubicBezTo>
                  <a:pt x="1385629" y="2003073"/>
                  <a:pt x="897663" y="2073426"/>
                  <a:pt x="507398" y="1855357"/>
                </a:cubicBezTo>
                <a:lnTo>
                  <a:pt x="524165" y="1825349"/>
                </a:lnTo>
                <a:cubicBezTo>
                  <a:pt x="900888" y="2035852"/>
                  <a:pt x="1371921" y="1967940"/>
                  <a:pt x="1673839" y="1659594"/>
                </a:cubicBezTo>
                <a:cubicBezTo>
                  <a:pt x="1975757" y="1351248"/>
                  <a:pt x="2033730" y="878888"/>
                  <a:pt x="1815339" y="506683"/>
                </a:cubicBezTo>
                <a:cubicBezTo>
                  <a:pt x="1596947" y="134478"/>
                  <a:pt x="1156316" y="-45324"/>
                  <a:pt x="739870" y="67831"/>
                </a:cubicBezTo>
                <a:cubicBezTo>
                  <a:pt x="323424" y="180986"/>
                  <a:pt x="34375" y="559054"/>
                  <a:pt x="34375" y="990600"/>
                </a:cubicBezTo>
                <a:lnTo>
                  <a:pt x="0" y="99060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6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22251 w 2322512"/>
              <a:gd name="T3" fmla="*/ 1185898 h 2322513"/>
              <a:gd name="T4" fmla="*/ 2272049 w 2322512"/>
              <a:gd name="T5" fmla="*/ 1184833 h 2322513"/>
              <a:gd name="T6" fmla="*/ 1489089 w 2322512"/>
              <a:gd name="T7" fmla="*/ 99680 h 2322513"/>
              <a:gd name="T8" fmla="*/ 1503905 w 2322512"/>
              <a:gd name="T9" fmla="*/ 51703 h 23225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99296" y="204688"/>
                  <a:pt x="2333253" y="667539"/>
                  <a:pt x="2322251" y="1185898"/>
                </a:cubicBezTo>
                <a:lnTo>
                  <a:pt x="2272049" y="1184833"/>
                </a:lnTo>
                <a:cubicBezTo>
                  <a:pt x="2282575" y="688887"/>
                  <a:pt x="1963059" y="246051"/>
                  <a:pt x="1489089" y="99680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7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8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29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30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31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32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组合 22"/>
          <p:cNvGrpSpPr/>
          <p:nvPr/>
        </p:nvGrpSpPr>
        <p:grpSpPr bwMode="auto">
          <a:xfrm>
            <a:off x="222250" y="220663"/>
            <a:ext cx="11742738" cy="6505575"/>
            <a:chOff x="0" y="0"/>
            <a:chExt cx="11743510" cy="6505304"/>
          </a:xfrm>
        </p:grpSpPr>
        <p:grpSp>
          <p:nvGrpSpPr>
            <p:cNvPr id="31754" name="组合 13"/>
            <p:cNvGrpSpPr/>
            <p:nvPr/>
          </p:nvGrpSpPr>
          <p:grpSpPr bwMode="auto">
            <a:xfrm>
              <a:off x="1" y="1"/>
              <a:ext cx="11743507" cy="6505303"/>
              <a:chOff x="0" y="0"/>
              <a:chExt cx="11325497" cy="6505303"/>
            </a:xfrm>
          </p:grpSpPr>
          <p:cxnSp>
            <p:nvCxnSpPr>
              <p:cNvPr id="31759" name="直接连接符 8"/>
              <p:cNvCxnSpPr>
                <a:cxnSpLocks noChangeShapeType="1"/>
              </p:cNvCxnSpPr>
              <p:nvPr/>
            </p:nvCxnSpPr>
            <p:spPr bwMode="auto">
              <a:xfrm>
                <a:off x="-1" y="-1"/>
                <a:ext cx="11325500" cy="0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0" name="直接连接符 9"/>
              <p:cNvCxnSpPr>
                <a:cxnSpLocks noChangeShapeType="1"/>
              </p:cNvCxnSpPr>
              <p:nvPr/>
            </p:nvCxnSpPr>
            <p:spPr bwMode="auto">
              <a:xfrm>
                <a:off x="-1" y="6505303"/>
                <a:ext cx="11325500" cy="0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1" name="直接连接符 11"/>
              <p:cNvCxnSpPr>
                <a:cxnSpLocks noChangeShapeType="1"/>
              </p:cNvCxnSpPr>
              <p:nvPr/>
            </p:nvCxnSpPr>
            <p:spPr bwMode="auto">
              <a:xfrm>
                <a:off x="-1" y="-1"/>
                <a:ext cx="0" cy="6505304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2" name="直接连接符 12"/>
              <p:cNvCxnSpPr>
                <a:cxnSpLocks noChangeShapeType="1"/>
              </p:cNvCxnSpPr>
              <p:nvPr/>
            </p:nvCxnSpPr>
            <p:spPr bwMode="auto">
              <a:xfrm>
                <a:off x="11325499" y="-1"/>
                <a:ext cx="0" cy="6505304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755" name="任意多边形 14"/>
            <p:cNvSpPr>
              <a:spLocks noChangeArrowheads="1"/>
            </p:cNvSpPr>
            <p:nvPr/>
          </p:nvSpPr>
          <p:spPr bwMode="auto">
            <a:xfrm>
              <a:off x="0" y="0"/>
              <a:ext cx="193688" cy="277800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1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任意多边形 15"/>
            <p:cNvSpPr>
              <a:spLocks noChangeArrowheads="1"/>
            </p:cNvSpPr>
            <p:nvPr/>
          </p:nvSpPr>
          <p:spPr bwMode="auto">
            <a:xfrm flipH="1">
              <a:off x="11549822" y="0"/>
              <a:ext cx="193688" cy="277800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1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任意多边形 16"/>
            <p:cNvSpPr>
              <a:spLocks noChangeArrowheads="1"/>
            </p:cNvSpPr>
            <p:nvPr/>
          </p:nvSpPr>
          <p:spPr bwMode="auto">
            <a:xfrm flipV="1">
              <a:off x="0" y="6227503"/>
              <a:ext cx="193688" cy="277801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3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任意多边形 17"/>
            <p:cNvSpPr>
              <a:spLocks noChangeArrowheads="1"/>
            </p:cNvSpPr>
            <p:nvPr/>
          </p:nvSpPr>
          <p:spPr bwMode="auto">
            <a:xfrm flipH="1" flipV="1">
              <a:off x="11549822" y="6227503"/>
              <a:ext cx="193688" cy="277801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3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47" name="任意多边形 23"/>
          <p:cNvSpPr>
            <a:spLocks noChangeArrowheads="1"/>
          </p:cNvSpPr>
          <p:nvPr/>
        </p:nvSpPr>
        <p:spPr bwMode="auto">
          <a:xfrm>
            <a:off x="0" y="2963863"/>
            <a:ext cx="12192000" cy="3894137"/>
          </a:xfrm>
          <a:custGeom>
            <a:avLst/>
            <a:gdLst>
              <a:gd name="T0" fmla="*/ 12192000 w 12192000"/>
              <a:gd name="T1" fmla="*/ 0 h 3212700"/>
              <a:gd name="T2" fmla="*/ 12192000 w 12192000"/>
              <a:gd name="T3" fmla="*/ 4720112 h 3212700"/>
              <a:gd name="T4" fmla="*/ 0 w 12192000"/>
              <a:gd name="T5" fmla="*/ 4720112 h 3212700"/>
              <a:gd name="T6" fmla="*/ 0 w 12192000"/>
              <a:gd name="T7" fmla="*/ 1919 h 3212700"/>
              <a:gd name="T8" fmla="*/ 192228 w 12192000"/>
              <a:gd name="T9" fmla="*/ 86592 h 3212700"/>
              <a:gd name="T10" fmla="*/ 6093822 w 12192000"/>
              <a:gd name="T11" fmla="*/ 926285 h 3212700"/>
              <a:gd name="T12" fmla="*/ 11995417 w 12192000"/>
              <a:gd name="T13" fmla="*/ 86592 h 3212700"/>
              <a:gd name="T14" fmla="*/ 12192000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文本框 18"/>
          <p:cNvSpPr txBox="1">
            <a:spLocks noChangeArrowheads="1"/>
          </p:cNvSpPr>
          <p:nvPr/>
        </p:nvSpPr>
        <p:spPr bwMode="auto">
          <a:xfrm>
            <a:off x="1389063" y="4059238"/>
            <a:ext cx="9761537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600"/>
              </a:lnSpc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在这里详细介绍下自己选择这个论文方向的目的，意义，以及这个过程是怎么样一个流程。不妨还在这里介绍下自己对这个论文方向所做的前期调研，以及实现最终目的的方法。在这里详细介绍下自己选择这个论文方向的目的，意义，以及这个过程是怎么样一个流程。不妨还在这里介绍下自己对这个论文方向所做的前期调研，以及实现最终目的的方法。</a:t>
            </a:r>
            <a:endParaRPr lang="zh-CN" altLang="en-US" sz="16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ts val="2600"/>
              </a:lnSpc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在这里详细介绍下自己选择这个论文方向的目的，意义，以及这个过程是怎么样一个流程。不妨还在这里介绍下自己对这个论文方向所做的前期调研，以及实现最终目的的方法。</a:t>
            </a:r>
            <a:endParaRPr lang="zh-CN" altLang="en-US" sz="16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9" name="椭圆 19"/>
          <p:cNvGrpSpPr/>
          <p:nvPr/>
        </p:nvGrpSpPr>
        <p:grpSpPr bwMode="auto">
          <a:xfrm>
            <a:off x="5230813" y="615950"/>
            <a:ext cx="2084387" cy="2084388"/>
            <a:chOff x="0" y="0"/>
            <a:chExt cx="1313" cy="1313"/>
          </a:xfrm>
        </p:grpSpPr>
        <p:pic>
          <p:nvPicPr>
            <p:cNvPr id="31752" name="椭圆 19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13" cy="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3" name="Text Box 16"/>
            <p:cNvSpPr txBox="1">
              <a:spLocks noChangeArrowheads="1"/>
            </p:cNvSpPr>
            <p:nvPr/>
          </p:nvSpPr>
          <p:spPr bwMode="auto">
            <a:xfrm>
              <a:off x="194" y="194"/>
              <a:ext cx="92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1750" name="KSO_Shape"/>
          <p:cNvSpPr>
            <a:spLocks noChangeArrowheads="1"/>
          </p:cNvSpPr>
          <p:nvPr/>
        </p:nvSpPr>
        <p:spPr bwMode="auto">
          <a:xfrm>
            <a:off x="5476875" y="1238250"/>
            <a:ext cx="1597025" cy="939800"/>
          </a:xfrm>
          <a:custGeom>
            <a:avLst/>
            <a:gdLst>
              <a:gd name="T0" fmla="*/ 383589841 w 6649"/>
              <a:gd name="T1" fmla="*/ 60954014 h 3908"/>
              <a:gd name="T2" fmla="*/ 191765977 w 6649"/>
              <a:gd name="T3" fmla="*/ 0 h 3908"/>
              <a:gd name="T4" fmla="*/ 0 w 6649"/>
              <a:gd name="T5" fmla="*/ 60954014 h 3908"/>
              <a:gd name="T6" fmla="*/ 98421560 w 6649"/>
              <a:gd name="T7" fmla="*/ 92182885 h 3908"/>
              <a:gd name="T8" fmla="*/ 80652525 w 6649"/>
              <a:gd name="T9" fmla="*/ 186389659 h 3908"/>
              <a:gd name="T10" fmla="*/ 191765977 w 6649"/>
              <a:gd name="T11" fmla="*/ 226004104 h 3908"/>
              <a:gd name="T12" fmla="*/ 302937316 w 6649"/>
              <a:gd name="T13" fmla="*/ 186389659 h 3908"/>
              <a:gd name="T14" fmla="*/ 285168281 w 6649"/>
              <a:gd name="T15" fmla="*/ 92182885 h 3908"/>
              <a:gd name="T16" fmla="*/ 383589841 w 6649"/>
              <a:gd name="T17" fmla="*/ 60954014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矩形 21"/>
          <p:cNvSpPr>
            <a:spLocks noChangeArrowheads="1"/>
          </p:cNvSpPr>
          <p:nvPr/>
        </p:nvSpPr>
        <p:spPr bwMode="auto">
          <a:xfrm>
            <a:off x="4337050" y="2963863"/>
            <a:ext cx="3876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在这里输入选题目的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任意多边形 9"/>
          <p:cNvSpPr>
            <a:spLocks noChangeArrowheads="1"/>
          </p:cNvSpPr>
          <p:nvPr/>
        </p:nvSpPr>
        <p:spPr bwMode="auto">
          <a:xfrm>
            <a:off x="3363913" y="4462463"/>
            <a:ext cx="314325" cy="304800"/>
          </a:xfrm>
          <a:custGeom>
            <a:avLst/>
            <a:gdLst>
              <a:gd name="T0" fmla="*/ 9525 w 314325"/>
              <a:gd name="T1" fmla="*/ 0 h 304800"/>
              <a:gd name="T2" fmla="*/ 9525 w 314325"/>
              <a:gd name="T3" fmla="*/ 0 h 304800"/>
              <a:gd name="T4" fmla="*/ 314325 w 314325"/>
              <a:gd name="T5" fmla="*/ 0 h 304800"/>
              <a:gd name="T6" fmla="*/ 0 w 314325"/>
              <a:gd name="T7" fmla="*/ 304800 h 304800"/>
              <a:gd name="T8" fmla="*/ 9525 w 314325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325" h="304800">
                <a:moveTo>
                  <a:pt x="9525" y="0"/>
                </a:moveTo>
                <a:lnTo>
                  <a:pt x="9525" y="0"/>
                </a:lnTo>
                <a:lnTo>
                  <a:pt x="314325" y="0"/>
                </a:lnTo>
                <a:lnTo>
                  <a:pt x="0" y="304800"/>
                </a:lnTo>
                <a:lnTo>
                  <a:pt x="9525" y="0"/>
                </a:lnTo>
                <a:close/>
              </a:path>
            </a:pathLst>
          </a:cu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1" name="任意多边形 45"/>
          <p:cNvSpPr>
            <a:spLocks noChangeArrowheads="1"/>
          </p:cNvSpPr>
          <p:nvPr/>
        </p:nvSpPr>
        <p:spPr bwMode="auto">
          <a:xfrm>
            <a:off x="5837238" y="4432300"/>
            <a:ext cx="314325" cy="304800"/>
          </a:xfrm>
          <a:custGeom>
            <a:avLst/>
            <a:gdLst>
              <a:gd name="T0" fmla="*/ 9525 w 314325"/>
              <a:gd name="T1" fmla="*/ 0 h 304800"/>
              <a:gd name="T2" fmla="*/ 9525 w 314325"/>
              <a:gd name="T3" fmla="*/ 0 h 304800"/>
              <a:gd name="T4" fmla="*/ 314325 w 314325"/>
              <a:gd name="T5" fmla="*/ 0 h 304800"/>
              <a:gd name="T6" fmla="*/ 0 w 314325"/>
              <a:gd name="T7" fmla="*/ 304800 h 304800"/>
              <a:gd name="T8" fmla="*/ 9525 w 314325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325" h="304800">
                <a:moveTo>
                  <a:pt x="9525" y="0"/>
                </a:moveTo>
                <a:lnTo>
                  <a:pt x="9525" y="0"/>
                </a:lnTo>
                <a:lnTo>
                  <a:pt x="314325" y="0"/>
                </a:lnTo>
                <a:lnTo>
                  <a:pt x="0" y="304800"/>
                </a:lnTo>
                <a:lnTo>
                  <a:pt x="9525" y="0"/>
                </a:lnTo>
                <a:close/>
              </a:path>
            </a:pathLst>
          </a:cu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2" name="任意多边形 46"/>
          <p:cNvSpPr>
            <a:spLocks noChangeArrowheads="1"/>
          </p:cNvSpPr>
          <p:nvPr/>
        </p:nvSpPr>
        <p:spPr bwMode="auto">
          <a:xfrm>
            <a:off x="8277225" y="4432300"/>
            <a:ext cx="314325" cy="304800"/>
          </a:xfrm>
          <a:custGeom>
            <a:avLst/>
            <a:gdLst>
              <a:gd name="T0" fmla="*/ 9525 w 314325"/>
              <a:gd name="T1" fmla="*/ 0 h 304800"/>
              <a:gd name="T2" fmla="*/ 9525 w 314325"/>
              <a:gd name="T3" fmla="*/ 0 h 304800"/>
              <a:gd name="T4" fmla="*/ 314325 w 314325"/>
              <a:gd name="T5" fmla="*/ 0 h 304800"/>
              <a:gd name="T6" fmla="*/ 0 w 314325"/>
              <a:gd name="T7" fmla="*/ 304800 h 304800"/>
              <a:gd name="T8" fmla="*/ 9525 w 314325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325" h="304800">
                <a:moveTo>
                  <a:pt x="9525" y="0"/>
                </a:moveTo>
                <a:lnTo>
                  <a:pt x="9525" y="0"/>
                </a:lnTo>
                <a:lnTo>
                  <a:pt x="314325" y="0"/>
                </a:lnTo>
                <a:lnTo>
                  <a:pt x="0" y="304800"/>
                </a:lnTo>
                <a:lnTo>
                  <a:pt x="9525" y="0"/>
                </a:lnTo>
                <a:close/>
              </a:path>
            </a:pathLst>
          </a:cu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3" name="任意多边形 47"/>
          <p:cNvSpPr>
            <a:spLocks noChangeArrowheads="1"/>
          </p:cNvSpPr>
          <p:nvPr/>
        </p:nvSpPr>
        <p:spPr bwMode="auto">
          <a:xfrm>
            <a:off x="10741025" y="4421188"/>
            <a:ext cx="314325" cy="304800"/>
          </a:xfrm>
          <a:custGeom>
            <a:avLst/>
            <a:gdLst>
              <a:gd name="T0" fmla="*/ 9525 w 314325"/>
              <a:gd name="T1" fmla="*/ 0 h 304800"/>
              <a:gd name="T2" fmla="*/ 9525 w 314325"/>
              <a:gd name="T3" fmla="*/ 0 h 304800"/>
              <a:gd name="T4" fmla="*/ 314325 w 314325"/>
              <a:gd name="T5" fmla="*/ 0 h 304800"/>
              <a:gd name="T6" fmla="*/ 0 w 314325"/>
              <a:gd name="T7" fmla="*/ 304800 h 304800"/>
              <a:gd name="T8" fmla="*/ 9525 w 314325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325" h="304800">
                <a:moveTo>
                  <a:pt x="9525" y="0"/>
                </a:moveTo>
                <a:lnTo>
                  <a:pt x="9525" y="0"/>
                </a:lnTo>
                <a:lnTo>
                  <a:pt x="314325" y="0"/>
                </a:lnTo>
                <a:lnTo>
                  <a:pt x="0" y="304800"/>
                </a:lnTo>
                <a:lnTo>
                  <a:pt x="9525" y="0"/>
                </a:lnTo>
                <a:close/>
              </a:path>
            </a:pathLst>
          </a:cu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4" name="矩形 7"/>
          <p:cNvSpPr>
            <a:spLocks noChangeArrowheads="1"/>
          </p:cNvSpPr>
          <p:nvPr/>
        </p:nvSpPr>
        <p:spPr bwMode="auto">
          <a:xfrm>
            <a:off x="1485900" y="3141663"/>
            <a:ext cx="1909763" cy="1625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775" name="矩形 33"/>
          <p:cNvSpPr>
            <a:spLocks noChangeArrowheads="1"/>
          </p:cNvSpPr>
          <p:nvPr/>
        </p:nvSpPr>
        <p:spPr bwMode="auto">
          <a:xfrm>
            <a:off x="3967163" y="3141663"/>
            <a:ext cx="1879600" cy="15970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776" name="矩形 34"/>
          <p:cNvSpPr>
            <a:spLocks noChangeArrowheads="1"/>
          </p:cNvSpPr>
          <p:nvPr/>
        </p:nvSpPr>
        <p:spPr bwMode="auto">
          <a:xfrm>
            <a:off x="6418263" y="3141663"/>
            <a:ext cx="1878012" cy="15970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777" name="矩形 35"/>
          <p:cNvSpPr>
            <a:spLocks noChangeArrowheads="1"/>
          </p:cNvSpPr>
          <p:nvPr/>
        </p:nvSpPr>
        <p:spPr bwMode="auto">
          <a:xfrm>
            <a:off x="8877300" y="3130550"/>
            <a:ext cx="1876425" cy="15954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778" name="Freeform 15"/>
          <p:cNvSpPr>
            <a:spLocks noEditPoints="1" noChangeArrowheads="1"/>
          </p:cNvSpPr>
          <p:nvPr/>
        </p:nvSpPr>
        <p:spPr bwMode="auto">
          <a:xfrm>
            <a:off x="6664325" y="3290888"/>
            <a:ext cx="938213" cy="638175"/>
          </a:xfrm>
          <a:custGeom>
            <a:avLst/>
            <a:gdLst>
              <a:gd name="T0" fmla="*/ 2147483646 w 108"/>
              <a:gd name="T1" fmla="*/ 2147483646 h 88"/>
              <a:gd name="T2" fmla="*/ 2147483646 w 108"/>
              <a:gd name="T3" fmla="*/ 2147483646 h 88"/>
              <a:gd name="T4" fmla="*/ 2147483646 w 108"/>
              <a:gd name="T5" fmla="*/ 2147483646 h 88"/>
              <a:gd name="T6" fmla="*/ 2147483646 w 108"/>
              <a:gd name="T7" fmla="*/ 0 h 88"/>
              <a:gd name="T8" fmla="*/ 2147483646 w 108"/>
              <a:gd name="T9" fmla="*/ 1735516913 h 88"/>
              <a:gd name="T10" fmla="*/ 2147483646 w 108"/>
              <a:gd name="T11" fmla="*/ 1262194118 h 88"/>
              <a:gd name="T12" fmla="*/ 2147483646 w 108"/>
              <a:gd name="T13" fmla="*/ 2147483646 h 88"/>
              <a:gd name="T14" fmla="*/ 2147483646 w 108"/>
              <a:gd name="T15" fmla="*/ 2147483646 h 88"/>
              <a:gd name="T16" fmla="*/ 1433867453 w 108"/>
              <a:gd name="T17" fmla="*/ 2147483646 h 88"/>
              <a:gd name="T18" fmla="*/ 0 w 108"/>
              <a:gd name="T19" fmla="*/ 2147483646 h 88"/>
              <a:gd name="T20" fmla="*/ 1811202822 w 108"/>
              <a:gd name="T21" fmla="*/ 2147483646 h 88"/>
              <a:gd name="T22" fmla="*/ 2147483646 w 108"/>
              <a:gd name="T23" fmla="*/ 2147483646 h 88"/>
              <a:gd name="T24" fmla="*/ 2147483646 w 108"/>
              <a:gd name="T25" fmla="*/ 1525151226 h 88"/>
              <a:gd name="T26" fmla="*/ 2147483646 w 108"/>
              <a:gd name="T27" fmla="*/ 2147483646 h 88"/>
              <a:gd name="T28" fmla="*/ 2147483646 w 108"/>
              <a:gd name="T29" fmla="*/ 946645589 h 88"/>
              <a:gd name="T30" fmla="*/ 2147483646 w 108"/>
              <a:gd name="T31" fmla="*/ 578505638 h 88"/>
              <a:gd name="T32" fmla="*/ 2147483646 w 108"/>
              <a:gd name="T33" fmla="*/ 0 h 88"/>
              <a:gd name="T34" fmla="*/ 1660263462 w 108"/>
              <a:gd name="T35" fmla="*/ 2147483646 h 88"/>
              <a:gd name="T36" fmla="*/ 2113064168 w 108"/>
              <a:gd name="T37" fmla="*/ 2147483646 h 88"/>
              <a:gd name="T38" fmla="*/ 1660263462 w 108"/>
              <a:gd name="T39" fmla="*/ 2147483646 h 88"/>
              <a:gd name="T40" fmla="*/ 754670738 w 108"/>
              <a:gd name="T41" fmla="*/ 2147483646 h 88"/>
              <a:gd name="T42" fmla="*/ 1282936780 w 108"/>
              <a:gd name="T43" fmla="*/ 2147483646 h 88"/>
              <a:gd name="T44" fmla="*/ 754670738 w 108"/>
              <a:gd name="T45" fmla="*/ 2147483646 h 88"/>
              <a:gd name="T46" fmla="*/ 2147483646 w 108"/>
              <a:gd name="T47" fmla="*/ 2147483646 h 88"/>
              <a:gd name="T48" fmla="*/ 2147483646 w 108"/>
              <a:gd name="T49" fmla="*/ 2147483646 h 88"/>
              <a:gd name="T50" fmla="*/ 2147483646 w 108"/>
              <a:gd name="T51" fmla="*/ 2147483646 h 88"/>
              <a:gd name="T52" fmla="*/ 2147483646 w 108"/>
              <a:gd name="T53" fmla="*/ 2147483646 h 88"/>
              <a:gd name="T54" fmla="*/ 2147483646 w 108"/>
              <a:gd name="T55" fmla="*/ 2147483646 h 88"/>
              <a:gd name="T56" fmla="*/ 2147483646 w 108"/>
              <a:gd name="T57" fmla="*/ 2147483646 h 88"/>
              <a:gd name="T58" fmla="*/ 2147483646 w 108"/>
              <a:gd name="T59" fmla="*/ 2147483646 h 88"/>
              <a:gd name="T60" fmla="*/ 2147483646 w 108"/>
              <a:gd name="T61" fmla="*/ 2147483646 h 88"/>
              <a:gd name="T62" fmla="*/ 2147483646 w 108"/>
              <a:gd name="T63" fmla="*/ 2147483646 h 88"/>
              <a:gd name="T64" fmla="*/ 2147483646 w 108"/>
              <a:gd name="T65" fmla="*/ 2147483646 h 88"/>
              <a:gd name="T66" fmla="*/ 2147483646 w 108"/>
              <a:gd name="T67" fmla="*/ 2147483646 h 8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8" h="88">
                <a:moveTo>
                  <a:pt x="79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3"/>
                  <a:pt x="86" y="43"/>
                  <a:pt x="86" y="43"/>
                </a:cubicBezTo>
                <a:cubicBezTo>
                  <a:pt x="83" y="44"/>
                  <a:pt x="83" y="44"/>
                  <a:pt x="83" y="44"/>
                </a:cubicBezTo>
                <a:cubicBezTo>
                  <a:pt x="82" y="69"/>
                  <a:pt x="82" y="69"/>
                  <a:pt x="82" y="69"/>
                </a:cubicBezTo>
                <a:cubicBezTo>
                  <a:pt x="79" y="70"/>
                  <a:pt x="79" y="70"/>
                  <a:pt x="79" y="70"/>
                </a:cubicBezTo>
                <a:cubicBezTo>
                  <a:pt x="79" y="88"/>
                  <a:pt x="79" y="88"/>
                  <a:pt x="79" y="88"/>
                </a:cubicBezTo>
                <a:close/>
                <a:moveTo>
                  <a:pt x="108" y="0"/>
                </a:moveTo>
                <a:cubicBezTo>
                  <a:pt x="100" y="16"/>
                  <a:pt x="100" y="16"/>
                  <a:pt x="100" y="16"/>
                </a:cubicBezTo>
                <a:cubicBezTo>
                  <a:pt x="91" y="33"/>
                  <a:pt x="91" y="33"/>
                  <a:pt x="91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4"/>
                  <a:pt x="80" y="24"/>
                  <a:pt x="80" y="24"/>
                </a:cubicBezTo>
                <a:cubicBezTo>
                  <a:pt x="77" y="63"/>
                  <a:pt x="77" y="63"/>
                  <a:pt x="77" y="63"/>
                </a:cubicBezTo>
                <a:cubicBezTo>
                  <a:pt x="67" y="67"/>
                  <a:pt x="67" y="67"/>
                  <a:pt x="67" y="67"/>
                </a:cubicBezTo>
                <a:cubicBezTo>
                  <a:pt x="47" y="49"/>
                  <a:pt x="47" y="49"/>
                  <a:pt x="47" y="49"/>
                </a:cubicBezTo>
                <a:cubicBezTo>
                  <a:pt x="36" y="72"/>
                  <a:pt x="36" y="72"/>
                  <a:pt x="36" y="72"/>
                </a:cubicBezTo>
                <a:cubicBezTo>
                  <a:pt x="25" y="73"/>
                  <a:pt x="25" y="73"/>
                  <a:pt x="25" y="73"/>
                </a:cubicBezTo>
                <a:cubicBezTo>
                  <a:pt x="19" y="62"/>
                  <a:pt x="19" y="62"/>
                  <a:pt x="19" y="62"/>
                </a:cubicBezTo>
                <a:cubicBezTo>
                  <a:pt x="3" y="67"/>
                  <a:pt x="3" y="67"/>
                  <a:pt x="3" y="67"/>
                </a:cubicBezTo>
                <a:cubicBezTo>
                  <a:pt x="0" y="55"/>
                  <a:pt x="0" y="55"/>
                  <a:pt x="0" y="55"/>
                </a:cubicBezTo>
                <a:cubicBezTo>
                  <a:pt x="20" y="49"/>
                  <a:pt x="20" y="49"/>
                  <a:pt x="20" y="49"/>
                </a:cubicBezTo>
                <a:cubicBezTo>
                  <a:pt x="24" y="48"/>
                  <a:pt x="24" y="48"/>
                  <a:pt x="24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39" y="36"/>
                  <a:pt x="39" y="36"/>
                  <a:pt x="39" y="36"/>
                </a:cubicBezTo>
                <a:cubicBezTo>
                  <a:pt x="43" y="29"/>
                  <a:pt x="43" y="29"/>
                  <a:pt x="43" y="29"/>
                </a:cubicBezTo>
                <a:cubicBezTo>
                  <a:pt x="49" y="35"/>
                  <a:pt x="49" y="35"/>
                  <a:pt x="49" y="35"/>
                </a:cubicBezTo>
                <a:cubicBezTo>
                  <a:pt x="65" y="50"/>
                  <a:pt x="65" y="50"/>
                  <a:pt x="65" y="50"/>
                </a:cubicBezTo>
                <a:cubicBezTo>
                  <a:pt x="67" y="21"/>
                  <a:pt x="67" y="21"/>
                  <a:pt x="67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0" y="16"/>
                  <a:pt x="70" y="16"/>
                  <a:pt x="70" y="16"/>
                </a:cubicBezTo>
                <a:cubicBezTo>
                  <a:pt x="77" y="11"/>
                  <a:pt x="77" y="11"/>
                  <a:pt x="77" y="11"/>
                </a:cubicBezTo>
                <a:cubicBezTo>
                  <a:pt x="71" y="1"/>
                  <a:pt x="71" y="1"/>
                  <a:pt x="71" y="1"/>
                </a:cubicBezTo>
                <a:cubicBezTo>
                  <a:pt x="90" y="0"/>
                  <a:pt x="90" y="0"/>
                  <a:pt x="90" y="0"/>
                </a:cubicBezTo>
                <a:cubicBezTo>
                  <a:pt x="108" y="0"/>
                  <a:pt x="108" y="0"/>
                  <a:pt x="108" y="0"/>
                </a:cubicBezTo>
                <a:close/>
                <a:moveTo>
                  <a:pt x="22" y="88"/>
                </a:moveTo>
                <a:cubicBezTo>
                  <a:pt x="24" y="88"/>
                  <a:pt x="26" y="88"/>
                  <a:pt x="28" y="88"/>
                </a:cubicBezTo>
                <a:cubicBezTo>
                  <a:pt x="28" y="80"/>
                  <a:pt x="28" y="80"/>
                  <a:pt x="28" y="80"/>
                </a:cubicBezTo>
                <a:cubicBezTo>
                  <a:pt x="23" y="80"/>
                  <a:pt x="23" y="80"/>
                  <a:pt x="23" y="80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0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0"/>
                  <a:pt x="17" y="70"/>
                  <a:pt x="17" y="70"/>
                </a:cubicBezTo>
                <a:cubicBezTo>
                  <a:pt x="10" y="72"/>
                  <a:pt x="10" y="72"/>
                  <a:pt x="10" y="72"/>
                </a:cubicBezTo>
                <a:cubicBezTo>
                  <a:pt x="10" y="88"/>
                  <a:pt x="10" y="88"/>
                  <a:pt x="10" y="88"/>
                </a:cubicBezTo>
                <a:close/>
                <a:moveTo>
                  <a:pt x="33" y="88"/>
                </a:moveTo>
                <a:cubicBezTo>
                  <a:pt x="35" y="88"/>
                  <a:pt x="38" y="88"/>
                  <a:pt x="40" y="88"/>
                </a:cubicBezTo>
                <a:cubicBezTo>
                  <a:pt x="40" y="78"/>
                  <a:pt x="40" y="78"/>
                  <a:pt x="40" y="78"/>
                </a:cubicBezTo>
                <a:cubicBezTo>
                  <a:pt x="39" y="79"/>
                  <a:pt x="39" y="79"/>
                  <a:pt x="39" y="79"/>
                </a:cubicBezTo>
                <a:cubicBezTo>
                  <a:pt x="33" y="80"/>
                  <a:pt x="33" y="80"/>
                  <a:pt x="33" y="80"/>
                </a:cubicBezTo>
                <a:cubicBezTo>
                  <a:pt x="33" y="88"/>
                  <a:pt x="33" y="88"/>
                  <a:pt x="33" y="88"/>
                </a:cubicBezTo>
                <a:close/>
                <a:moveTo>
                  <a:pt x="45" y="88"/>
                </a:moveTo>
                <a:cubicBezTo>
                  <a:pt x="47" y="88"/>
                  <a:pt x="49" y="88"/>
                  <a:pt x="51" y="88"/>
                </a:cubicBezTo>
                <a:cubicBezTo>
                  <a:pt x="51" y="62"/>
                  <a:pt x="51" y="62"/>
                  <a:pt x="51" y="62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8"/>
                  <a:pt x="45" y="68"/>
                  <a:pt x="45" y="68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6" y="88"/>
                </a:moveTo>
                <a:cubicBezTo>
                  <a:pt x="58" y="88"/>
                  <a:pt x="60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6" y="67"/>
                  <a:pt x="56" y="67"/>
                  <a:pt x="56" y="67"/>
                </a:cubicBezTo>
                <a:cubicBezTo>
                  <a:pt x="56" y="88"/>
                  <a:pt x="56" y="88"/>
                  <a:pt x="56" y="88"/>
                </a:cubicBezTo>
                <a:close/>
                <a:moveTo>
                  <a:pt x="68" y="88"/>
                </a:moveTo>
                <a:cubicBezTo>
                  <a:pt x="70" y="88"/>
                  <a:pt x="72" y="88"/>
                  <a:pt x="74" y="88"/>
                </a:cubicBezTo>
                <a:cubicBezTo>
                  <a:pt x="74" y="72"/>
                  <a:pt x="74" y="72"/>
                  <a:pt x="74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9" name="Freeform 33"/>
          <p:cNvSpPr>
            <a:spLocks noEditPoints="1" noChangeArrowheads="1"/>
          </p:cNvSpPr>
          <p:nvPr/>
        </p:nvSpPr>
        <p:spPr bwMode="auto">
          <a:xfrm>
            <a:off x="4119563" y="3290888"/>
            <a:ext cx="871537" cy="639762"/>
          </a:xfrm>
          <a:custGeom>
            <a:avLst/>
            <a:gdLst>
              <a:gd name="T0" fmla="*/ 2147483646 w 116"/>
              <a:gd name="T1" fmla="*/ 1964615270 h 75"/>
              <a:gd name="T2" fmla="*/ 2147483646 w 116"/>
              <a:gd name="T3" fmla="*/ 1382508622 h 75"/>
              <a:gd name="T4" fmla="*/ 2147483646 w 116"/>
              <a:gd name="T5" fmla="*/ 1455270886 h 75"/>
              <a:gd name="T6" fmla="*/ 2147483646 w 116"/>
              <a:gd name="T7" fmla="*/ 1309746357 h 75"/>
              <a:gd name="T8" fmla="*/ 2147483646 w 116"/>
              <a:gd name="T9" fmla="*/ 2110148330 h 75"/>
              <a:gd name="T10" fmla="*/ 2147483646 w 116"/>
              <a:gd name="T11" fmla="*/ 654868913 h 75"/>
              <a:gd name="T12" fmla="*/ 2147483646 w 116"/>
              <a:gd name="T13" fmla="*/ 2110148330 h 75"/>
              <a:gd name="T14" fmla="*/ 395144357 w 116"/>
              <a:gd name="T15" fmla="*/ 1673566211 h 75"/>
              <a:gd name="T16" fmla="*/ 1637016963 w 116"/>
              <a:gd name="T17" fmla="*/ 2147483646 h 75"/>
              <a:gd name="T18" fmla="*/ 1016084417 w 116"/>
              <a:gd name="T19" fmla="*/ 2147483646 h 75"/>
              <a:gd name="T20" fmla="*/ 564493012 w 116"/>
              <a:gd name="T21" fmla="*/ 2147483646 h 75"/>
              <a:gd name="T22" fmla="*/ 1411221261 w 116"/>
              <a:gd name="T23" fmla="*/ 2147483646 h 75"/>
              <a:gd name="T24" fmla="*/ 225795702 w 116"/>
              <a:gd name="T25" fmla="*/ 2147483646 h 75"/>
              <a:gd name="T26" fmla="*/ 169348655 w 116"/>
              <a:gd name="T27" fmla="*/ 2147483646 h 75"/>
              <a:gd name="T28" fmla="*/ 0 w 116"/>
              <a:gd name="T29" fmla="*/ 2147483646 h 75"/>
              <a:gd name="T30" fmla="*/ 56447047 w 116"/>
              <a:gd name="T31" fmla="*/ 2147483646 h 75"/>
              <a:gd name="T32" fmla="*/ 1467675821 w 116"/>
              <a:gd name="T33" fmla="*/ 2147483646 h 75"/>
              <a:gd name="T34" fmla="*/ 1580569916 w 116"/>
              <a:gd name="T35" fmla="*/ 2147483646 h 75"/>
              <a:gd name="T36" fmla="*/ 2147483646 w 116"/>
              <a:gd name="T37" fmla="*/ 2147483646 h 75"/>
              <a:gd name="T38" fmla="*/ 2147483646 w 116"/>
              <a:gd name="T39" fmla="*/ 2147483646 h 75"/>
              <a:gd name="T40" fmla="*/ 2147483646 w 116"/>
              <a:gd name="T41" fmla="*/ 2147483646 h 75"/>
              <a:gd name="T42" fmla="*/ 2147483646 w 116"/>
              <a:gd name="T43" fmla="*/ 2147483646 h 75"/>
              <a:gd name="T44" fmla="*/ 2147483646 w 116"/>
              <a:gd name="T45" fmla="*/ 2147483646 h 75"/>
              <a:gd name="T46" fmla="*/ 2147483646 w 116"/>
              <a:gd name="T47" fmla="*/ 2147483646 h 75"/>
              <a:gd name="T48" fmla="*/ 2147483646 w 116"/>
              <a:gd name="T49" fmla="*/ 2147483646 h 75"/>
              <a:gd name="T50" fmla="*/ 2147483646 w 116"/>
              <a:gd name="T51" fmla="*/ 2147483646 h 75"/>
              <a:gd name="T52" fmla="*/ 2147483646 w 116"/>
              <a:gd name="T53" fmla="*/ 2147483646 h 75"/>
              <a:gd name="T54" fmla="*/ 2147483646 w 116"/>
              <a:gd name="T55" fmla="*/ 2147483646 h 75"/>
              <a:gd name="T56" fmla="*/ 2147483646 w 116"/>
              <a:gd name="T57" fmla="*/ 2147483646 h 75"/>
              <a:gd name="T58" fmla="*/ 2147483646 w 116"/>
              <a:gd name="T59" fmla="*/ 2147483646 h 75"/>
              <a:gd name="T60" fmla="*/ 2147483646 w 116"/>
              <a:gd name="T61" fmla="*/ 2147483646 h 75"/>
              <a:gd name="T62" fmla="*/ 2147483646 w 116"/>
              <a:gd name="T63" fmla="*/ 2147483646 h 75"/>
              <a:gd name="T64" fmla="*/ 2147483646 w 116"/>
              <a:gd name="T65" fmla="*/ 2147483646 h 75"/>
              <a:gd name="T66" fmla="*/ 2147483646 w 116"/>
              <a:gd name="T67" fmla="*/ 2147483646 h 75"/>
              <a:gd name="T68" fmla="*/ 2147483646 w 116"/>
              <a:gd name="T69" fmla="*/ 2147483646 h 75"/>
              <a:gd name="T70" fmla="*/ 1862812665 w 116"/>
              <a:gd name="T71" fmla="*/ 2147483646 h 75"/>
              <a:gd name="T72" fmla="*/ 2147483646 w 116"/>
              <a:gd name="T73" fmla="*/ 2147483646 h 75"/>
              <a:gd name="T74" fmla="*/ 2147483646 w 116"/>
              <a:gd name="T75" fmla="*/ 1528033151 h 75"/>
              <a:gd name="T76" fmla="*/ 2147483646 w 116"/>
              <a:gd name="T77" fmla="*/ 2147483646 h 75"/>
              <a:gd name="T78" fmla="*/ 2147483646 w 116"/>
              <a:gd name="T79" fmla="*/ 2147483646 h 75"/>
              <a:gd name="T80" fmla="*/ 2147483646 w 116"/>
              <a:gd name="T81" fmla="*/ 2147483646 h 7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16" h="75">
                <a:moveTo>
                  <a:pt x="72" y="29"/>
                </a:moveTo>
                <a:cubicBezTo>
                  <a:pt x="72" y="28"/>
                  <a:pt x="72" y="28"/>
                  <a:pt x="72" y="27"/>
                </a:cubicBezTo>
                <a:cubicBezTo>
                  <a:pt x="72" y="19"/>
                  <a:pt x="72" y="19"/>
                  <a:pt x="72" y="19"/>
                </a:cubicBezTo>
                <a:cubicBezTo>
                  <a:pt x="71" y="19"/>
                  <a:pt x="70" y="19"/>
                  <a:pt x="69" y="19"/>
                </a:cubicBezTo>
                <a:cubicBezTo>
                  <a:pt x="68" y="14"/>
                  <a:pt x="68" y="14"/>
                  <a:pt x="68" y="14"/>
                </a:cubicBezTo>
                <a:cubicBezTo>
                  <a:pt x="65" y="20"/>
                  <a:pt x="65" y="20"/>
                  <a:pt x="65" y="20"/>
                </a:cubicBezTo>
                <a:cubicBezTo>
                  <a:pt x="60" y="21"/>
                  <a:pt x="56" y="22"/>
                  <a:pt x="47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8"/>
                  <a:pt x="46" y="28"/>
                  <a:pt x="46" y="29"/>
                </a:cubicBezTo>
                <a:cubicBezTo>
                  <a:pt x="38" y="23"/>
                  <a:pt x="41" y="20"/>
                  <a:pt x="39" y="9"/>
                </a:cubicBezTo>
                <a:cubicBezTo>
                  <a:pt x="44" y="0"/>
                  <a:pt x="75" y="0"/>
                  <a:pt x="79" y="9"/>
                </a:cubicBezTo>
                <a:cubicBezTo>
                  <a:pt x="78" y="17"/>
                  <a:pt x="79" y="24"/>
                  <a:pt x="72" y="29"/>
                </a:cubicBezTo>
                <a:cubicBezTo>
                  <a:pt x="72" y="29"/>
                  <a:pt x="72" y="29"/>
                  <a:pt x="72" y="29"/>
                </a:cubicBezTo>
                <a:close/>
                <a:moveTo>
                  <a:pt x="7" y="36"/>
                </a:moveTo>
                <a:cubicBezTo>
                  <a:pt x="7" y="30"/>
                  <a:pt x="7" y="27"/>
                  <a:pt x="7" y="23"/>
                </a:cubicBezTo>
                <a:cubicBezTo>
                  <a:pt x="17" y="25"/>
                  <a:pt x="20" y="16"/>
                  <a:pt x="29" y="23"/>
                </a:cubicBezTo>
                <a:cubicBezTo>
                  <a:pt x="30" y="27"/>
                  <a:pt x="29" y="32"/>
                  <a:pt x="29" y="36"/>
                </a:cubicBezTo>
                <a:cubicBezTo>
                  <a:pt x="28" y="38"/>
                  <a:pt x="27" y="40"/>
                  <a:pt x="26" y="42"/>
                </a:cubicBezTo>
                <a:cubicBezTo>
                  <a:pt x="24" y="44"/>
                  <a:pt x="21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5" y="46"/>
                  <a:pt x="12" y="44"/>
                  <a:pt x="10" y="42"/>
                </a:cubicBezTo>
                <a:cubicBezTo>
                  <a:pt x="9" y="40"/>
                  <a:pt x="8" y="38"/>
                  <a:pt x="7" y="36"/>
                </a:cubicBezTo>
                <a:close/>
                <a:moveTo>
                  <a:pt x="25" y="46"/>
                </a:moveTo>
                <a:cubicBezTo>
                  <a:pt x="22" y="52"/>
                  <a:pt x="14" y="52"/>
                  <a:pt x="11" y="46"/>
                </a:cubicBezTo>
                <a:cubicBezTo>
                  <a:pt x="4" y="48"/>
                  <a:pt x="4" y="48"/>
                  <a:pt x="4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50"/>
                  <a:pt x="1" y="52"/>
                  <a:pt x="0" y="54"/>
                </a:cubicBezTo>
                <a:cubicBezTo>
                  <a:pt x="0" y="56"/>
                  <a:pt x="0" y="58"/>
                  <a:pt x="0" y="62"/>
                </a:cubicBezTo>
                <a:cubicBezTo>
                  <a:pt x="0" y="63"/>
                  <a:pt x="0" y="63"/>
                  <a:pt x="0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66"/>
                  <a:pt x="25" y="69"/>
                  <a:pt x="26" y="73"/>
                </a:cubicBezTo>
                <a:cubicBezTo>
                  <a:pt x="26" y="75"/>
                  <a:pt x="26" y="75"/>
                  <a:pt x="26" y="75"/>
                </a:cubicBezTo>
                <a:cubicBezTo>
                  <a:pt x="28" y="75"/>
                  <a:pt x="28" y="75"/>
                  <a:pt x="28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69"/>
                  <a:pt x="93" y="66"/>
                  <a:pt x="92" y="63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6" y="63"/>
                  <a:pt x="116" y="63"/>
                  <a:pt x="116" y="63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6" y="59"/>
                  <a:pt x="116" y="57"/>
                  <a:pt x="116" y="55"/>
                </a:cubicBezTo>
                <a:cubicBezTo>
                  <a:pt x="115" y="52"/>
                  <a:pt x="115" y="50"/>
                  <a:pt x="113" y="49"/>
                </a:cubicBezTo>
                <a:cubicBezTo>
                  <a:pt x="113" y="48"/>
                  <a:pt x="113" y="48"/>
                  <a:pt x="113" y="48"/>
                </a:cubicBezTo>
                <a:cubicBezTo>
                  <a:pt x="113" y="48"/>
                  <a:pt x="113" y="48"/>
                  <a:pt x="113" y="48"/>
                </a:cubicBezTo>
                <a:cubicBezTo>
                  <a:pt x="105" y="46"/>
                  <a:pt x="105" y="46"/>
                  <a:pt x="105" y="46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98" y="59"/>
                  <a:pt x="98" y="59"/>
                  <a:pt x="98" y="59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6"/>
                  <a:pt x="91" y="46"/>
                  <a:pt x="91" y="46"/>
                </a:cubicBezTo>
                <a:cubicBezTo>
                  <a:pt x="84" y="48"/>
                  <a:pt x="84" y="48"/>
                  <a:pt x="84" y="48"/>
                </a:cubicBezTo>
                <a:cubicBezTo>
                  <a:pt x="72" y="45"/>
                  <a:pt x="72" y="45"/>
                  <a:pt x="72" y="45"/>
                </a:cubicBezTo>
                <a:cubicBezTo>
                  <a:pt x="69" y="47"/>
                  <a:pt x="69" y="47"/>
                  <a:pt x="69" y="47"/>
                </a:cubicBezTo>
                <a:cubicBezTo>
                  <a:pt x="69" y="50"/>
                  <a:pt x="69" y="50"/>
                  <a:pt x="69" y="50"/>
                </a:cubicBezTo>
                <a:cubicBezTo>
                  <a:pt x="64" y="67"/>
                  <a:pt x="64" y="67"/>
                  <a:pt x="64" y="67"/>
                </a:cubicBezTo>
                <a:cubicBezTo>
                  <a:pt x="64" y="67"/>
                  <a:pt x="64" y="67"/>
                  <a:pt x="64" y="67"/>
                </a:cubicBezTo>
                <a:cubicBezTo>
                  <a:pt x="61" y="54"/>
                  <a:pt x="61" y="54"/>
                  <a:pt x="61" y="54"/>
                </a:cubicBezTo>
                <a:cubicBezTo>
                  <a:pt x="64" y="52"/>
                  <a:pt x="64" y="52"/>
                  <a:pt x="64" y="52"/>
                </a:cubicBezTo>
                <a:cubicBezTo>
                  <a:pt x="62" y="48"/>
                  <a:pt x="62" y="48"/>
                  <a:pt x="62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5" y="52"/>
                  <a:pt x="55" y="52"/>
                  <a:pt x="55" y="52"/>
                </a:cubicBezTo>
                <a:cubicBezTo>
                  <a:pt x="57" y="54"/>
                  <a:pt x="57" y="54"/>
                  <a:pt x="57" y="54"/>
                </a:cubicBezTo>
                <a:cubicBezTo>
                  <a:pt x="54" y="67"/>
                  <a:pt x="54" y="67"/>
                  <a:pt x="54" y="67"/>
                </a:cubicBezTo>
                <a:cubicBezTo>
                  <a:pt x="49" y="50"/>
                  <a:pt x="49" y="50"/>
                  <a:pt x="49" y="50"/>
                </a:cubicBezTo>
                <a:cubicBezTo>
                  <a:pt x="49" y="47"/>
                  <a:pt x="49" y="47"/>
                  <a:pt x="49" y="47"/>
                </a:cubicBezTo>
                <a:cubicBezTo>
                  <a:pt x="46" y="45"/>
                  <a:pt x="46" y="45"/>
                  <a:pt x="46" y="45"/>
                </a:cubicBezTo>
                <a:cubicBezTo>
                  <a:pt x="33" y="48"/>
                  <a:pt x="33" y="48"/>
                  <a:pt x="33" y="48"/>
                </a:cubicBezTo>
                <a:cubicBezTo>
                  <a:pt x="33" y="48"/>
                  <a:pt x="33" y="48"/>
                  <a:pt x="33" y="48"/>
                </a:cubicBezTo>
                <a:cubicBezTo>
                  <a:pt x="25" y="46"/>
                  <a:pt x="25" y="46"/>
                  <a:pt x="25" y="46"/>
                </a:cubicBezTo>
                <a:close/>
                <a:moveTo>
                  <a:pt x="87" y="36"/>
                </a:moveTo>
                <a:cubicBezTo>
                  <a:pt x="86" y="30"/>
                  <a:pt x="86" y="25"/>
                  <a:pt x="87" y="21"/>
                </a:cubicBezTo>
                <a:cubicBezTo>
                  <a:pt x="91" y="18"/>
                  <a:pt x="106" y="18"/>
                  <a:pt x="109" y="21"/>
                </a:cubicBezTo>
                <a:cubicBezTo>
                  <a:pt x="109" y="26"/>
                  <a:pt x="109" y="32"/>
                  <a:pt x="108" y="36"/>
                </a:cubicBezTo>
                <a:cubicBezTo>
                  <a:pt x="108" y="38"/>
                  <a:pt x="107" y="40"/>
                  <a:pt x="105" y="42"/>
                </a:cubicBezTo>
                <a:cubicBezTo>
                  <a:pt x="103" y="44"/>
                  <a:pt x="101" y="46"/>
                  <a:pt x="98" y="46"/>
                </a:cubicBezTo>
                <a:cubicBezTo>
                  <a:pt x="98" y="46"/>
                  <a:pt x="98" y="46"/>
                  <a:pt x="98" y="46"/>
                </a:cubicBezTo>
                <a:cubicBezTo>
                  <a:pt x="95" y="46"/>
                  <a:pt x="92" y="44"/>
                  <a:pt x="90" y="42"/>
                </a:cubicBezTo>
                <a:cubicBezTo>
                  <a:pt x="88" y="40"/>
                  <a:pt x="87" y="38"/>
                  <a:pt x="87" y="36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0" name="文本框 8"/>
          <p:cNvSpPr txBox="1">
            <a:spLocks noChangeArrowheads="1"/>
          </p:cNvSpPr>
          <p:nvPr/>
        </p:nvSpPr>
        <p:spPr bwMode="auto">
          <a:xfrm>
            <a:off x="1474788" y="4398963"/>
            <a:ext cx="1920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32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这里输入文字</a:t>
            </a:r>
            <a:endParaRPr lang="zh-CN" altLang="en-US" sz="1600">
              <a:solidFill>
                <a:srgbClr val="0032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81" name="文本框 41"/>
          <p:cNvSpPr txBox="1">
            <a:spLocks noChangeArrowheads="1"/>
          </p:cNvSpPr>
          <p:nvPr/>
        </p:nvSpPr>
        <p:spPr bwMode="auto">
          <a:xfrm>
            <a:off x="3976688" y="4398963"/>
            <a:ext cx="1870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32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这里输入文字</a:t>
            </a:r>
            <a:endParaRPr lang="zh-CN" altLang="en-US" sz="1600">
              <a:solidFill>
                <a:srgbClr val="0032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82" name="文本框 42"/>
          <p:cNvSpPr txBox="1">
            <a:spLocks noChangeArrowheads="1"/>
          </p:cNvSpPr>
          <p:nvPr/>
        </p:nvSpPr>
        <p:spPr bwMode="auto">
          <a:xfrm>
            <a:off x="6437313" y="4398963"/>
            <a:ext cx="18589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32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这里输入文字</a:t>
            </a:r>
            <a:endParaRPr lang="zh-CN" altLang="en-US" sz="1600">
              <a:solidFill>
                <a:srgbClr val="0032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83" name="文本框 43"/>
          <p:cNvSpPr txBox="1">
            <a:spLocks noChangeArrowheads="1"/>
          </p:cNvSpPr>
          <p:nvPr/>
        </p:nvSpPr>
        <p:spPr bwMode="auto">
          <a:xfrm>
            <a:off x="8877300" y="4387850"/>
            <a:ext cx="1863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32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这里输入文字</a:t>
            </a:r>
            <a:endParaRPr lang="zh-CN" altLang="en-US" sz="1600">
              <a:solidFill>
                <a:srgbClr val="0032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84" name="矩形 48"/>
          <p:cNvSpPr>
            <a:spLocks noChangeArrowheads="1"/>
          </p:cNvSpPr>
          <p:nvPr/>
        </p:nvSpPr>
        <p:spPr bwMode="auto">
          <a:xfrm>
            <a:off x="1384300" y="5135563"/>
            <a:ext cx="90947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这边可以输入对图的相关数据的具体比较结果和分析。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分别点击各个图，图片可编辑，也可换掉颜色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模板末页附有大量的可编辑图片，任君挑选。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85" name="矩形 19"/>
          <p:cNvSpPr>
            <a:spLocks noChangeArrowheads="1"/>
          </p:cNvSpPr>
          <p:nvPr/>
        </p:nvSpPr>
        <p:spPr bwMode="auto">
          <a:xfrm>
            <a:off x="1382713" y="1255713"/>
            <a:ext cx="74945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在这里输入选择这个论文方向的目的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86" name="Freeform 66"/>
          <p:cNvSpPr>
            <a:spLocks noEditPoints="1" noChangeArrowheads="1"/>
          </p:cNvSpPr>
          <p:nvPr/>
        </p:nvSpPr>
        <p:spPr bwMode="auto">
          <a:xfrm>
            <a:off x="1704975" y="3359150"/>
            <a:ext cx="914400" cy="639763"/>
          </a:xfrm>
          <a:custGeom>
            <a:avLst/>
            <a:gdLst>
              <a:gd name="T0" fmla="*/ 0 w 108"/>
              <a:gd name="T1" fmla="*/ 2147483646 h 63"/>
              <a:gd name="T2" fmla="*/ 2007167267 w 108"/>
              <a:gd name="T3" fmla="*/ 2147483646 h 63"/>
              <a:gd name="T4" fmla="*/ 1792113933 w 108"/>
              <a:gd name="T5" fmla="*/ 2147483646 h 63"/>
              <a:gd name="T6" fmla="*/ 2078846067 w 108"/>
              <a:gd name="T7" fmla="*/ 2147483646 h 63"/>
              <a:gd name="T8" fmla="*/ 2147483646 w 108"/>
              <a:gd name="T9" fmla="*/ 1959340195 h 63"/>
              <a:gd name="T10" fmla="*/ 2147483646 w 108"/>
              <a:gd name="T11" fmla="*/ 1443731837 h 63"/>
              <a:gd name="T12" fmla="*/ 1935480000 w 108"/>
              <a:gd name="T13" fmla="*/ 1649969087 h 63"/>
              <a:gd name="T14" fmla="*/ 1648739400 w 108"/>
              <a:gd name="T15" fmla="*/ 1237484431 h 63"/>
              <a:gd name="T16" fmla="*/ 860213333 w 108"/>
              <a:gd name="T17" fmla="*/ 1134360729 h 63"/>
              <a:gd name="T18" fmla="*/ 430106667 w 108"/>
              <a:gd name="T19" fmla="*/ 1340608134 h 63"/>
              <a:gd name="T20" fmla="*/ 931900600 w 108"/>
              <a:gd name="T21" fmla="*/ 1546855539 h 63"/>
              <a:gd name="T22" fmla="*/ 1290320000 w 108"/>
              <a:gd name="T23" fmla="*/ 2147483646 h 63"/>
              <a:gd name="T24" fmla="*/ 1863792733 w 108"/>
              <a:gd name="T25" fmla="*/ 2147483646 h 63"/>
              <a:gd name="T26" fmla="*/ 2147483646 w 108"/>
              <a:gd name="T27" fmla="*/ 1753092790 h 63"/>
              <a:gd name="T28" fmla="*/ 2147483646 w 108"/>
              <a:gd name="T29" fmla="*/ 1856216492 h 63"/>
              <a:gd name="T30" fmla="*/ 2147483646 w 108"/>
              <a:gd name="T31" fmla="*/ 2147483646 h 63"/>
              <a:gd name="T32" fmla="*/ 2147483646 w 108"/>
              <a:gd name="T33" fmla="*/ 1959340195 h 63"/>
              <a:gd name="T34" fmla="*/ 2147483646 w 108"/>
              <a:gd name="T35" fmla="*/ 928113324 h 63"/>
              <a:gd name="T36" fmla="*/ 2147483646 w 108"/>
              <a:gd name="T37" fmla="*/ 1649969087 h 63"/>
              <a:gd name="T38" fmla="*/ 430106667 w 108"/>
              <a:gd name="T39" fmla="*/ 2147483646 h 63"/>
              <a:gd name="T40" fmla="*/ 2147483646 w 108"/>
              <a:gd name="T41" fmla="*/ 2147483646 h 63"/>
              <a:gd name="T42" fmla="*/ 2147483646 w 108"/>
              <a:gd name="T43" fmla="*/ 2147483646 h 63"/>
              <a:gd name="T44" fmla="*/ 2147483646 w 108"/>
              <a:gd name="T45" fmla="*/ 2147483646 h 63"/>
              <a:gd name="T46" fmla="*/ 2147483646 w 108"/>
              <a:gd name="T47" fmla="*/ 2147483646 h 63"/>
              <a:gd name="T48" fmla="*/ 2147483646 w 108"/>
              <a:gd name="T49" fmla="*/ 2147483646 h 63"/>
              <a:gd name="T50" fmla="*/ 2147483646 w 108"/>
              <a:gd name="T51" fmla="*/ 2147483646 h 63"/>
              <a:gd name="T52" fmla="*/ 2147483646 w 108"/>
              <a:gd name="T53" fmla="*/ 2147483646 h 63"/>
              <a:gd name="T54" fmla="*/ 2147483646 w 108"/>
              <a:gd name="T55" fmla="*/ 2147483646 h 63"/>
              <a:gd name="T56" fmla="*/ 2147483646 w 108"/>
              <a:gd name="T57" fmla="*/ 2147483646 h 63"/>
              <a:gd name="T58" fmla="*/ 2147483646 w 108"/>
              <a:gd name="T59" fmla="*/ 2147483646 h 63"/>
              <a:gd name="T60" fmla="*/ 2147483646 w 108"/>
              <a:gd name="T61" fmla="*/ 2147483646 h 63"/>
              <a:gd name="T62" fmla="*/ 2147483646 w 108"/>
              <a:gd name="T63" fmla="*/ 1753092790 h 63"/>
              <a:gd name="T64" fmla="*/ 2147483646 w 108"/>
              <a:gd name="T65" fmla="*/ 1546855539 h 63"/>
              <a:gd name="T66" fmla="*/ 2147483646 w 108"/>
              <a:gd name="T67" fmla="*/ 1237484431 h 63"/>
              <a:gd name="T68" fmla="*/ 2147483646 w 108"/>
              <a:gd name="T69" fmla="*/ 1031237026 h 63"/>
              <a:gd name="T70" fmla="*/ 2147483646 w 108"/>
              <a:gd name="T71" fmla="*/ 928113324 h 63"/>
              <a:gd name="T72" fmla="*/ 2147483646 w 108"/>
              <a:gd name="T73" fmla="*/ 1237484431 h 63"/>
              <a:gd name="T74" fmla="*/ 2147483646 w 108"/>
              <a:gd name="T75" fmla="*/ 1340608134 h 63"/>
              <a:gd name="T76" fmla="*/ 2147483646 w 108"/>
              <a:gd name="T77" fmla="*/ 1237484431 h 63"/>
              <a:gd name="T78" fmla="*/ 2147483646 w 108"/>
              <a:gd name="T79" fmla="*/ 1649969087 h 63"/>
              <a:gd name="T80" fmla="*/ 2147483646 w 108"/>
              <a:gd name="T81" fmla="*/ 1649969087 h 63"/>
              <a:gd name="T82" fmla="*/ 2147483646 w 108"/>
              <a:gd name="T83" fmla="*/ 2062463897 h 63"/>
              <a:gd name="T84" fmla="*/ 2147483646 w 108"/>
              <a:gd name="T85" fmla="*/ 2147483646 h 63"/>
              <a:gd name="T86" fmla="*/ 2147483646 w 108"/>
              <a:gd name="T87" fmla="*/ 2147483646 h 63"/>
              <a:gd name="T88" fmla="*/ 2147483646 w 108"/>
              <a:gd name="T89" fmla="*/ 2147483646 h 63"/>
              <a:gd name="T90" fmla="*/ 2147483646 w 108"/>
              <a:gd name="T91" fmla="*/ 2147483646 h 63"/>
              <a:gd name="T92" fmla="*/ 2147483646 w 108"/>
              <a:gd name="T93" fmla="*/ 2147483646 h 63"/>
              <a:gd name="T94" fmla="*/ 2147483646 w 108"/>
              <a:gd name="T95" fmla="*/ 2147483646 h 63"/>
              <a:gd name="T96" fmla="*/ 2147483646 w 108"/>
              <a:gd name="T97" fmla="*/ 2147483646 h 63"/>
              <a:gd name="T98" fmla="*/ 2147483646 w 108"/>
              <a:gd name="T99" fmla="*/ 2147483646 h 63"/>
              <a:gd name="T100" fmla="*/ 2147483646 w 108"/>
              <a:gd name="T101" fmla="*/ 2147483646 h 63"/>
              <a:gd name="T102" fmla="*/ 2147483646 w 108"/>
              <a:gd name="T103" fmla="*/ 2147483646 h 63"/>
              <a:gd name="T104" fmla="*/ 2147483646 w 108"/>
              <a:gd name="T105" fmla="*/ 2147483646 h 63"/>
              <a:gd name="T106" fmla="*/ 2147483646 w 108"/>
              <a:gd name="T107" fmla="*/ 2147483646 h 63"/>
              <a:gd name="T108" fmla="*/ 2147483646 w 108"/>
              <a:gd name="T109" fmla="*/ 2147483646 h 63"/>
              <a:gd name="T110" fmla="*/ 2078846067 w 108"/>
              <a:gd name="T111" fmla="*/ 2147483646 h 6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08" h="63">
                <a:moveTo>
                  <a:pt x="8" y="0"/>
                </a:moveTo>
                <a:cubicBezTo>
                  <a:pt x="101" y="0"/>
                  <a:pt x="101" y="0"/>
                  <a:pt x="101" y="0"/>
                </a:cubicBezTo>
                <a:cubicBezTo>
                  <a:pt x="105" y="0"/>
                  <a:pt x="108" y="3"/>
                  <a:pt x="108" y="7"/>
                </a:cubicBezTo>
                <a:cubicBezTo>
                  <a:pt x="108" y="56"/>
                  <a:pt x="108" y="56"/>
                  <a:pt x="108" y="56"/>
                </a:cubicBezTo>
                <a:cubicBezTo>
                  <a:pt x="108" y="60"/>
                  <a:pt x="105" y="63"/>
                  <a:pt x="101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4" y="63"/>
                  <a:pt x="0" y="60"/>
                  <a:pt x="0" y="5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lose/>
                <a:moveTo>
                  <a:pt x="29" y="34"/>
                </a:moveTo>
                <a:cubicBezTo>
                  <a:pt x="30" y="34"/>
                  <a:pt x="30" y="34"/>
                  <a:pt x="30" y="34"/>
                </a:cubicBezTo>
                <a:cubicBezTo>
                  <a:pt x="29" y="33"/>
                  <a:pt x="29" y="33"/>
                  <a:pt x="29" y="33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32"/>
                  <a:pt x="29" y="32"/>
                  <a:pt x="28" y="31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30"/>
                  <a:pt x="26" y="30"/>
                </a:cubicBezTo>
                <a:cubicBezTo>
                  <a:pt x="25" y="31"/>
                  <a:pt x="26" y="30"/>
                  <a:pt x="25" y="30"/>
                </a:cubicBezTo>
                <a:cubicBezTo>
                  <a:pt x="25" y="29"/>
                  <a:pt x="25" y="29"/>
                  <a:pt x="25" y="29"/>
                </a:cubicBezTo>
                <a:cubicBezTo>
                  <a:pt x="25" y="28"/>
                  <a:pt x="25" y="28"/>
                  <a:pt x="25" y="27"/>
                </a:cubicBezTo>
                <a:cubicBezTo>
                  <a:pt x="25" y="27"/>
                  <a:pt x="25" y="26"/>
                  <a:pt x="25" y="26"/>
                </a:cubicBezTo>
                <a:cubicBezTo>
                  <a:pt x="25" y="26"/>
                  <a:pt x="26" y="26"/>
                  <a:pt x="26" y="26"/>
                </a:cubicBezTo>
                <a:cubicBezTo>
                  <a:pt x="27" y="26"/>
                  <a:pt x="27" y="26"/>
                  <a:pt x="28" y="26"/>
                </a:cubicBezTo>
                <a:cubicBezTo>
                  <a:pt x="28" y="26"/>
                  <a:pt x="28" y="27"/>
                  <a:pt x="28" y="27"/>
                </a:cubicBezTo>
                <a:cubicBezTo>
                  <a:pt x="28" y="27"/>
                  <a:pt x="29" y="27"/>
                  <a:pt x="29" y="27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7"/>
                  <a:pt x="29" y="27"/>
                </a:cubicBezTo>
                <a:cubicBezTo>
                  <a:pt x="30" y="27"/>
                  <a:pt x="29" y="26"/>
                  <a:pt x="29" y="26"/>
                </a:cubicBezTo>
                <a:cubicBezTo>
                  <a:pt x="29" y="25"/>
                  <a:pt x="30" y="25"/>
                  <a:pt x="30" y="25"/>
                </a:cubicBezTo>
                <a:cubicBezTo>
                  <a:pt x="30" y="25"/>
                  <a:pt x="31" y="24"/>
                  <a:pt x="31" y="24"/>
                </a:cubicBezTo>
                <a:cubicBezTo>
                  <a:pt x="32" y="23"/>
                  <a:pt x="32" y="22"/>
                  <a:pt x="32" y="22"/>
                </a:cubicBezTo>
                <a:cubicBezTo>
                  <a:pt x="32" y="21"/>
                  <a:pt x="32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4" y="20"/>
                  <a:pt x="33" y="20"/>
                  <a:pt x="33" y="20"/>
                </a:cubicBezTo>
                <a:cubicBezTo>
                  <a:pt x="33" y="20"/>
                  <a:pt x="33" y="19"/>
                  <a:pt x="33" y="19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5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7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4"/>
                  <a:pt x="34" y="14"/>
                  <a:pt x="33" y="14"/>
                </a:cubicBezTo>
                <a:cubicBezTo>
                  <a:pt x="33" y="14"/>
                  <a:pt x="32" y="14"/>
                  <a:pt x="30" y="14"/>
                </a:cubicBezTo>
                <a:cubicBezTo>
                  <a:pt x="29" y="14"/>
                  <a:pt x="30" y="15"/>
                  <a:pt x="30" y="15"/>
                </a:cubicBezTo>
                <a:cubicBezTo>
                  <a:pt x="30" y="16"/>
                  <a:pt x="30" y="16"/>
                  <a:pt x="30" y="16"/>
                </a:cubicBezTo>
                <a:cubicBezTo>
                  <a:pt x="30" y="16"/>
                  <a:pt x="30" y="17"/>
                  <a:pt x="30" y="18"/>
                </a:cubicBezTo>
                <a:cubicBezTo>
                  <a:pt x="29" y="18"/>
                  <a:pt x="29" y="18"/>
                  <a:pt x="28" y="17"/>
                </a:cubicBezTo>
                <a:cubicBezTo>
                  <a:pt x="28" y="17"/>
                  <a:pt x="28" y="17"/>
                  <a:pt x="28" y="16"/>
                </a:cubicBezTo>
                <a:cubicBezTo>
                  <a:pt x="28" y="16"/>
                  <a:pt x="27" y="16"/>
                  <a:pt x="27" y="16"/>
                </a:cubicBezTo>
                <a:cubicBezTo>
                  <a:pt x="27" y="16"/>
                  <a:pt x="26" y="15"/>
                  <a:pt x="26" y="15"/>
                </a:cubicBezTo>
                <a:cubicBezTo>
                  <a:pt x="25" y="14"/>
                  <a:pt x="26" y="14"/>
                  <a:pt x="26" y="14"/>
                </a:cubicBezTo>
                <a:cubicBezTo>
                  <a:pt x="26" y="13"/>
                  <a:pt x="26" y="13"/>
                  <a:pt x="26" y="13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1"/>
                  <a:pt x="26" y="11"/>
                  <a:pt x="25" y="11"/>
                </a:cubicBezTo>
                <a:cubicBezTo>
                  <a:pt x="25" y="11"/>
                  <a:pt x="24" y="12"/>
                  <a:pt x="23" y="12"/>
                </a:cubicBezTo>
                <a:cubicBezTo>
                  <a:pt x="22" y="12"/>
                  <a:pt x="22" y="12"/>
                  <a:pt x="21" y="12"/>
                </a:cubicBezTo>
                <a:cubicBezTo>
                  <a:pt x="21" y="12"/>
                  <a:pt x="21" y="12"/>
                  <a:pt x="20" y="11"/>
                </a:cubicBezTo>
                <a:cubicBezTo>
                  <a:pt x="20" y="11"/>
                  <a:pt x="20" y="11"/>
                  <a:pt x="19" y="11"/>
                </a:cubicBezTo>
                <a:cubicBezTo>
                  <a:pt x="18" y="11"/>
                  <a:pt x="18" y="11"/>
                  <a:pt x="17" y="11"/>
                </a:cubicBezTo>
                <a:cubicBezTo>
                  <a:pt x="16" y="11"/>
                  <a:pt x="16" y="11"/>
                  <a:pt x="15" y="11"/>
                </a:cubicBezTo>
                <a:cubicBezTo>
                  <a:pt x="14" y="11"/>
                  <a:pt x="15" y="11"/>
                  <a:pt x="14" y="11"/>
                </a:cubicBezTo>
                <a:cubicBezTo>
                  <a:pt x="12" y="11"/>
                  <a:pt x="13" y="11"/>
                  <a:pt x="12" y="11"/>
                </a:cubicBezTo>
                <a:cubicBezTo>
                  <a:pt x="12" y="11"/>
                  <a:pt x="12" y="11"/>
                  <a:pt x="11" y="11"/>
                </a:cubicBezTo>
                <a:cubicBezTo>
                  <a:pt x="11" y="11"/>
                  <a:pt x="11" y="11"/>
                  <a:pt x="10" y="11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7" y="11"/>
                </a:cubicBezTo>
                <a:cubicBezTo>
                  <a:pt x="7" y="11"/>
                  <a:pt x="6" y="11"/>
                  <a:pt x="6" y="11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3"/>
                  <a:pt x="6" y="13"/>
                  <a:pt x="6" y="13"/>
                </a:cubicBezTo>
                <a:cubicBezTo>
                  <a:pt x="6" y="13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8" y="16"/>
                  <a:pt x="8" y="16"/>
                </a:cubicBezTo>
                <a:cubicBezTo>
                  <a:pt x="9" y="16"/>
                  <a:pt x="9" y="15"/>
                  <a:pt x="9" y="15"/>
                </a:cubicBezTo>
                <a:cubicBezTo>
                  <a:pt x="10" y="14"/>
                  <a:pt x="10" y="15"/>
                  <a:pt x="11" y="15"/>
                </a:cubicBezTo>
                <a:cubicBezTo>
                  <a:pt x="11" y="15"/>
                  <a:pt x="13" y="15"/>
                  <a:pt x="13" y="15"/>
                </a:cubicBezTo>
                <a:cubicBezTo>
                  <a:pt x="13" y="15"/>
                  <a:pt x="14" y="16"/>
                  <a:pt x="14" y="16"/>
                </a:cubicBezTo>
                <a:cubicBezTo>
                  <a:pt x="15" y="17"/>
                  <a:pt x="15" y="17"/>
                  <a:pt x="15" y="18"/>
                </a:cubicBezTo>
                <a:cubicBezTo>
                  <a:pt x="16" y="18"/>
                  <a:pt x="16" y="18"/>
                  <a:pt x="16" y="19"/>
                </a:cubicBezTo>
                <a:cubicBezTo>
                  <a:pt x="16" y="19"/>
                  <a:pt x="16" y="19"/>
                  <a:pt x="17" y="20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2"/>
                  <a:pt x="17" y="22"/>
                  <a:pt x="18" y="23"/>
                </a:cubicBezTo>
                <a:cubicBezTo>
                  <a:pt x="18" y="24"/>
                  <a:pt x="18" y="24"/>
                  <a:pt x="18" y="24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0" y="26"/>
                  <a:pt x="20" y="27"/>
                </a:cubicBezTo>
                <a:cubicBezTo>
                  <a:pt x="20" y="27"/>
                  <a:pt x="20" y="27"/>
                  <a:pt x="21" y="28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9"/>
                  <a:pt x="22" y="30"/>
                  <a:pt x="24" y="31"/>
                </a:cubicBezTo>
                <a:cubicBezTo>
                  <a:pt x="25" y="31"/>
                  <a:pt x="24" y="31"/>
                  <a:pt x="25" y="31"/>
                </a:cubicBezTo>
                <a:cubicBezTo>
                  <a:pt x="25" y="31"/>
                  <a:pt x="25" y="31"/>
                  <a:pt x="26" y="32"/>
                </a:cubicBezTo>
                <a:cubicBezTo>
                  <a:pt x="26" y="32"/>
                  <a:pt x="26" y="32"/>
                  <a:pt x="27" y="32"/>
                </a:cubicBezTo>
                <a:cubicBezTo>
                  <a:pt x="27" y="33"/>
                  <a:pt x="27" y="33"/>
                  <a:pt x="27" y="33"/>
                </a:cubicBezTo>
                <a:cubicBezTo>
                  <a:pt x="29" y="34"/>
                  <a:pt x="29" y="34"/>
                  <a:pt x="29" y="34"/>
                </a:cubicBezTo>
                <a:close/>
                <a:moveTo>
                  <a:pt x="51" y="18"/>
                </a:moveTo>
                <a:cubicBezTo>
                  <a:pt x="52" y="18"/>
                  <a:pt x="52" y="18"/>
                  <a:pt x="52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0" y="16"/>
                  <a:pt x="51" y="16"/>
                </a:cubicBezTo>
                <a:cubicBezTo>
                  <a:pt x="51" y="16"/>
                  <a:pt x="51" y="17"/>
                  <a:pt x="51" y="17"/>
                </a:cubicBezTo>
                <a:cubicBezTo>
                  <a:pt x="51" y="17"/>
                  <a:pt x="52" y="17"/>
                  <a:pt x="51" y="17"/>
                </a:cubicBezTo>
                <a:cubicBezTo>
                  <a:pt x="51" y="18"/>
                  <a:pt x="51" y="18"/>
                  <a:pt x="51" y="18"/>
                </a:cubicBezTo>
                <a:cubicBezTo>
                  <a:pt x="51" y="18"/>
                  <a:pt x="50" y="18"/>
                  <a:pt x="50" y="18"/>
                </a:cubicBezTo>
                <a:cubicBezTo>
                  <a:pt x="51" y="18"/>
                  <a:pt x="51" y="18"/>
                  <a:pt x="51" y="18"/>
                </a:cubicBezTo>
                <a:close/>
                <a:moveTo>
                  <a:pt x="83" y="37"/>
                </a:moveTo>
                <a:cubicBezTo>
                  <a:pt x="83" y="37"/>
                  <a:pt x="84" y="38"/>
                  <a:pt x="84" y="38"/>
                </a:cubicBezTo>
                <a:cubicBezTo>
                  <a:pt x="84" y="38"/>
                  <a:pt x="85" y="38"/>
                  <a:pt x="85" y="38"/>
                </a:cubicBezTo>
                <a:cubicBezTo>
                  <a:pt x="85" y="38"/>
                  <a:pt x="86" y="37"/>
                  <a:pt x="86" y="37"/>
                </a:cubicBezTo>
                <a:cubicBezTo>
                  <a:pt x="86" y="36"/>
                  <a:pt x="86" y="35"/>
                  <a:pt x="86" y="34"/>
                </a:cubicBezTo>
                <a:cubicBezTo>
                  <a:pt x="86" y="34"/>
                  <a:pt x="85" y="34"/>
                  <a:pt x="85" y="34"/>
                </a:cubicBezTo>
                <a:cubicBezTo>
                  <a:pt x="85" y="34"/>
                  <a:pt x="85" y="34"/>
                  <a:pt x="85" y="34"/>
                </a:cubicBezTo>
                <a:cubicBezTo>
                  <a:pt x="85" y="35"/>
                  <a:pt x="84" y="36"/>
                  <a:pt x="84" y="36"/>
                </a:cubicBezTo>
                <a:cubicBezTo>
                  <a:pt x="83" y="37"/>
                  <a:pt x="83" y="37"/>
                  <a:pt x="83" y="37"/>
                </a:cubicBezTo>
                <a:close/>
                <a:moveTo>
                  <a:pt x="37" y="19"/>
                </a:move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9" y="20"/>
                  <a:pt x="40" y="19"/>
                </a:cubicBezTo>
                <a:cubicBezTo>
                  <a:pt x="40" y="19"/>
                  <a:pt x="41" y="17"/>
                  <a:pt x="42" y="17"/>
                </a:cubicBezTo>
                <a:cubicBezTo>
                  <a:pt x="43" y="17"/>
                  <a:pt x="43" y="18"/>
                  <a:pt x="44" y="17"/>
                </a:cubicBezTo>
                <a:cubicBezTo>
                  <a:pt x="44" y="17"/>
                  <a:pt x="44" y="15"/>
                  <a:pt x="45" y="15"/>
                </a:cubicBezTo>
                <a:cubicBezTo>
                  <a:pt x="46" y="14"/>
                  <a:pt x="46" y="14"/>
                  <a:pt x="46" y="13"/>
                </a:cubicBezTo>
                <a:cubicBezTo>
                  <a:pt x="46" y="12"/>
                  <a:pt x="46" y="11"/>
                  <a:pt x="46" y="11"/>
                </a:cubicBezTo>
                <a:cubicBezTo>
                  <a:pt x="45" y="10"/>
                  <a:pt x="44" y="9"/>
                  <a:pt x="44" y="9"/>
                </a:cubicBezTo>
                <a:cubicBezTo>
                  <a:pt x="43" y="9"/>
                  <a:pt x="43" y="9"/>
                  <a:pt x="42" y="9"/>
                </a:cubicBezTo>
                <a:cubicBezTo>
                  <a:pt x="41" y="9"/>
                  <a:pt x="41" y="10"/>
                  <a:pt x="39" y="10"/>
                </a:cubicBezTo>
                <a:cubicBezTo>
                  <a:pt x="38" y="10"/>
                  <a:pt x="37" y="9"/>
                  <a:pt x="36" y="9"/>
                </a:cubicBezTo>
                <a:cubicBezTo>
                  <a:pt x="36" y="9"/>
                  <a:pt x="35" y="10"/>
                  <a:pt x="35" y="10"/>
                </a:cubicBezTo>
                <a:cubicBezTo>
                  <a:pt x="35" y="10"/>
                  <a:pt x="35" y="12"/>
                  <a:pt x="35" y="12"/>
                </a:cubicBezTo>
                <a:cubicBezTo>
                  <a:pt x="36" y="12"/>
                  <a:pt x="37" y="13"/>
                  <a:pt x="37" y="13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14"/>
                  <a:pt x="39" y="15"/>
                  <a:pt x="38" y="16"/>
                </a:cubicBezTo>
                <a:cubicBezTo>
                  <a:pt x="38" y="16"/>
                  <a:pt x="38" y="17"/>
                  <a:pt x="38" y="17"/>
                </a:cubicBezTo>
                <a:cubicBezTo>
                  <a:pt x="37" y="19"/>
                  <a:pt x="37" y="19"/>
                  <a:pt x="37" y="19"/>
                </a:cubicBezTo>
                <a:close/>
                <a:moveTo>
                  <a:pt x="6" y="44"/>
                </a:moveTo>
                <a:cubicBezTo>
                  <a:pt x="6" y="51"/>
                  <a:pt x="6" y="51"/>
                  <a:pt x="6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44"/>
                  <a:pt x="27" y="44"/>
                  <a:pt x="27" y="44"/>
                </a:cubicBezTo>
                <a:cubicBezTo>
                  <a:pt x="6" y="44"/>
                  <a:pt x="6" y="44"/>
                  <a:pt x="6" y="44"/>
                </a:cubicBezTo>
                <a:close/>
                <a:moveTo>
                  <a:pt x="81" y="44"/>
                </a:moveTo>
                <a:cubicBezTo>
                  <a:pt x="81" y="51"/>
                  <a:pt x="81" y="51"/>
                  <a:pt x="81" y="51"/>
                </a:cubicBezTo>
                <a:cubicBezTo>
                  <a:pt x="92" y="51"/>
                  <a:pt x="92" y="51"/>
                  <a:pt x="92" y="51"/>
                </a:cubicBezTo>
                <a:cubicBezTo>
                  <a:pt x="92" y="51"/>
                  <a:pt x="92" y="51"/>
                  <a:pt x="93" y="51"/>
                </a:cubicBezTo>
                <a:cubicBezTo>
                  <a:pt x="93" y="51"/>
                  <a:pt x="93" y="51"/>
                  <a:pt x="94" y="51"/>
                </a:cubicBezTo>
                <a:cubicBezTo>
                  <a:pt x="94" y="51"/>
                  <a:pt x="94" y="52"/>
                  <a:pt x="95" y="51"/>
                </a:cubicBezTo>
                <a:cubicBezTo>
                  <a:pt x="95" y="51"/>
                  <a:pt x="95" y="51"/>
                  <a:pt x="95" y="51"/>
                </a:cubicBezTo>
                <a:cubicBezTo>
                  <a:pt x="102" y="51"/>
                  <a:pt x="102" y="51"/>
                  <a:pt x="102" y="51"/>
                </a:cubicBezTo>
                <a:cubicBezTo>
                  <a:pt x="102" y="44"/>
                  <a:pt x="102" y="44"/>
                  <a:pt x="102" y="44"/>
                </a:cubicBezTo>
                <a:cubicBezTo>
                  <a:pt x="94" y="44"/>
                  <a:pt x="94" y="44"/>
                  <a:pt x="94" y="44"/>
                </a:cubicBezTo>
                <a:cubicBezTo>
                  <a:pt x="94" y="43"/>
                  <a:pt x="94" y="43"/>
                  <a:pt x="94" y="43"/>
                </a:cubicBezTo>
                <a:cubicBezTo>
                  <a:pt x="94" y="43"/>
                  <a:pt x="93" y="42"/>
                  <a:pt x="93" y="42"/>
                </a:cubicBezTo>
                <a:cubicBezTo>
                  <a:pt x="93" y="42"/>
                  <a:pt x="93" y="41"/>
                  <a:pt x="93" y="41"/>
                </a:cubicBezTo>
                <a:cubicBezTo>
                  <a:pt x="93" y="42"/>
                  <a:pt x="92" y="42"/>
                  <a:pt x="92" y="42"/>
                </a:cubicBezTo>
                <a:cubicBezTo>
                  <a:pt x="92" y="43"/>
                  <a:pt x="92" y="43"/>
                  <a:pt x="92" y="43"/>
                </a:cubicBezTo>
                <a:cubicBezTo>
                  <a:pt x="92" y="43"/>
                  <a:pt x="92" y="43"/>
                  <a:pt x="91" y="42"/>
                </a:cubicBezTo>
                <a:cubicBezTo>
                  <a:pt x="91" y="42"/>
                  <a:pt x="93" y="42"/>
                  <a:pt x="91" y="42"/>
                </a:cubicBezTo>
                <a:cubicBezTo>
                  <a:pt x="89" y="42"/>
                  <a:pt x="89" y="42"/>
                  <a:pt x="89" y="42"/>
                </a:cubicBezTo>
                <a:cubicBezTo>
                  <a:pt x="89" y="42"/>
                  <a:pt x="89" y="43"/>
                  <a:pt x="89" y="43"/>
                </a:cubicBezTo>
                <a:cubicBezTo>
                  <a:pt x="89" y="43"/>
                  <a:pt x="87" y="43"/>
                  <a:pt x="87" y="43"/>
                </a:cubicBezTo>
                <a:cubicBezTo>
                  <a:pt x="86" y="44"/>
                  <a:pt x="86" y="44"/>
                  <a:pt x="86" y="44"/>
                </a:cubicBezTo>
                <a:cubicBezTo>
                  <a:pt x="81" y="44"/>
                  <a:pt x="81" y="44"/>
                  <a:pt x="81" y="44"/>
                </a:cubicBezTo>
                <a:close/>
                <a:moveTo>
                  <a:pt x="63" y="44"/>
                </a:moveTo>
                <a:cubicBezTo>
                  <a:pt x="64" y="43"/>
                  <a:pt x="64" y="43"/>
                  <a:pt x="64" y="43"/>
                </a:cubicBezTo>
                <a:cubicBezTo>
                  <a:pt x="64" y="43"/>
                  <a:pt x="64" y="43"/>
                  <a:pt x="64" y="42"/>
                </a:cubicBezTo>
                <a:cubicBezTo>
                  <a:pt x="64" y="41"/>
                  <a:pt x="64" y="40"/>
                  <a:pt x="64" y="40"/>
                </a:cubicBezTo>
                <a:cubicBezTo>
                  <a:pt x="64" y="39"/>
                  <a:pt x="63" y="38"/>
                  <a:pt x="64" y="38"/>
                </a:cubicBezTo>
                <a:cubicBezTo>
                  <a:pt x="64" y="37"/>
                  <a:pt x="64" y="37"/>
                  <a:pt x="65" y="36"/>
                </a:cubicBezTo>
                <a:cubicBezTo>
                  <a:pt x="65" y="35"/>
                  <a:pt x="66" y="34"/>
                  <a:pt x="66" y="34"/>
                </a:cubicBezTo>
                <a:cubicBezTo>
                  <a:pt x="66" y="34"/>
                  <a:pt x="67" y="33"/>
                  <a:pt x="67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64" y="32"/>
                  <a:pt x="64" y="32"/>
                  <a:pt x="64" y="31"/>
                </a:cubicBezTo>
                <a:cubicBezTo>
                  <a:pt x="64" y="31"/>
                  <a:pt x="63" y="30"/>
                  <a:pt x="63" y="30"/>
                </a:cubicBezTo>
                <a:cubicBezTo>
                  <a:pt x="63" y="29"/>
                  <a:pt x="63" y="29"/>
                  <a:pt x="63" y="28"/>
                </a:cubicBezTo>
                <a:cubicBezTo>
                  <a:pt x="62" y="28"/>
                  <a:pt x="62" y="28"/>
                  <a:pt x="62" y="27"/>
                </a:cubicBezTo>
                <a:cubicBezTo>
                  <a:pt x="62" y="27"/>
                  <a:pt x="62" y="27"/>
                  <a:pt x="62" y="26"/>
                </a:cubicBezTo>
                <a:cubicBezTo>
                  <a:pt x="63" y="27"/>
                  <a:pt x="63" y="27"/>
                  <a:pt x="63" y="27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32"/>
                  <a:pt x="65" y="32"/>
                  <a:pt x="65" y="32"/>
                </a:cubicBezTo>
                <a:cubicBezTo>
                  <a:pt x="66" y="32"/>
                  <a:pt x="66" y="32"/>
                  <a:pt x="66" y="32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29"/>
                  <a:pt x="69" y="29"/>
                  <a:pt x="69" y="29"/>
                </a:cubicBezTo>
                <a:cubicBezTo>
                  <a:pt x="69" y="28"/>
                  <a:pt x="69" y="28"/>
                  <a:pt x="69" y="28"/>
                </a:cubicBezTo>
                <a:cubicBezTo>
                  <a:pt x="67" y="28"/>
                  <a:pt x="67" y="28"/>
                  <a:pt x="67" y="28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26"/>
                  <a:pt x="67" y="26"/>
                  <a:pt x="67" y="27"/>
                </a:cubicBezTo>
                <a:cubicBezTo>
                  <a:pt x="68" y="27"/>
                  <a:pt x="69" y="27"/>
                  <a:pt x="69" y="28"/>
                </a:cubicBezTo>
                <a:cubicBezTo>
                  <a:pt x="70" y="28"/>
                  <a:pt x="70" y="28"/>
                  <a:pt x="70" y="28"/>
                </a:cubicBezTo>
                <a:cubicBezTo>
                  <a:pt x="71" y="28"/>
                  <a:pt x="72" y="28"/>
                  <a:pt x="72" y="28"/>
                </a:cubicBezTo>
                <a:cubicBezTo>
                  <a:pt x="72" y="28"/>
                  <a:pt x="72" y="29"/>
                  <a:pt x="72" y="29"/>
                </a:cubicBezTo>
                <a:cubicBezTo>
                  <a:pt x="72" y="29"/>
                  <a:pt x="74" y="32"/>
                  <a:pt x="74" y="32"/>
                </a:cubicBezTo>
                <a:cubicBezTo>
                  <a:pt x="74" y="33"/>
                  <a:pt x="74" y="33"/>
                  <a:pt x="74" y="33"/>
                </a:cubicBezTo>
                <a:cubicBezTo>
                  <a:pt x="75" y="34"/>
                  <a:pt x="75" y="34"/>
                  <a:pt x="75" y="34"/>
                </a:cubicBezTo>
                <a:cubicBezTo>
                  <a:pt x="75" y="31"/>
                  <a:pt x="75" y="31"/>
                  <a:pt x="75" y="31"/>
                </a:cubicBezTo>
                <a:cubicBezTo>
                  <a:pt x="75" y="31"/>
                  <a:pt x="76" y="31"/>
                  <a:pt x="76" y="31"/>
                </a:cubicBezTo>
                <a:cubicBezTo>
                  <a:pt x="76" y="30"/>
                  <a:pt x="77" y="29"/>
                  <a:pt x="77" y="29"/>
                </a:cubicBezTo>
                <a:cubicBezTo>
                  <a:pt x="77" y="29"/>
                  <a:pt x="77" y="29"/>
                  <a:pt x="78" y="29"/>
                </a:cubicBezTo>
                <a:cubicBezTo>
                  <a:pt x="78" y="29"/>
                  <a:pt x="78" y="29"/>
                  <a:pt x="78" y="29"/>
                </a:cubicBezTo>
                <a:cubicBezTo>
                  <a:pt x="80" y="30"/>
                  <a:pt x="80" y="30"/>
                  <a:pt x="80" y="30"/>
                </a:cubicBezTo>
                <a:cubicBezTo>
                  <a:pt x="80" y="30"/>
                  <a:pt x="79" y="31"/>
                  <a:pt x="80" y="31"/>
                </a:cubicBezTo>
                <a:cubicBezTo>
                  <a:pt x="80" y="31"/>
                  <a:pt x="81" y="31"/>
                  <a:pt x="82" y="31"/>
                </a:cubicBezTo>
                <a:cubicBezTo>
                  <a:pt x="82" y="32"/>
                  <a:pt x="82" y="32"/>
                  <a:pt x="82" y="32"/>
                </a:cubicBezTo>
                <a:cubicBezTo>
                  <a:pt x="82" y="32"/>
                  <a:pt x="82" y="33"/>
                  <a:pt x="83" y="32"/>
                </a:cubicBezTo>
                <a:cubicBezTo>
                  <a:pt x="83" y="32"/>
                  <a:pt x="83" y="32"/>
                  <a:pt x="83" y="32"/>
                </a:cubicBezTo>
                <a:cubicBezTo>
                  <a:pt x="83" y="32"/>
                  <a:pt x="83" y="30"/>
                  <a:pt x="83" y="30"/>
                </a:cubicBezTo>
                <a:cubicBezTo>
                  <a:pt x="83" y="29"/>
                  <a:pt x="83" y="29"/>
                  <a:pt x="83" y="29"/>
                </a:cubicBezTo>
                <a:cubicBezTo>
                  <a:pt x="84" y="29"/>
                  <a:pt x="84" y="29"/>
                  <a:pt x="84" y="29"/>
                </a:cubicBezTo>
                <a:cubicBezTo>
                  <a:pt x="85" y="29"/>
                  <a:pt x="85" y="29"/>
                  <a:pt x="86" y="28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7"/>
                  <a:pt x="87" y="26"/>
                  <a:pt x="87" y="26"/>
                </a:cubicBezTo>
                <a:cubicBezTo>
                  <a:pt x="87" y="25"/>
                  <a:pt x="87" y="26"/>
                  <a:pt x="87" y="25"/>
                </a:cubicBezTo>
                <a:cubicBezTo>
                  <a:pt x="87" y="24"/>
                  <a:pt x="86" y="25"/>
                  <a:pt x="87" y="24"/>
                </a:cubicBezTo>
                <a:cubicBezTo>
                  <a:pt x="87" y="23"/>
                  <a:pt x="87" y="23"/>
                  <a:pt x="87" y="23"/>
                </a:cubicBezTo>
                <a:cubicBezTo>
                  <a:pt x="87" y="22"/>
                  <a:pt x="87" y="22"/>
                  <a:pt x="87" y="22"/>
                </a:cubicBezTo>
                <a:cubicBezTo>
                  <a:pt x="88" y="22"/>
                  <a:pt x="88" y="23"/>
                  <a:pt x="88" y="23"/>
                </a:cubicBezTo>
                <a:cubicBezTo>
                  <a:pt x="88" y="23"/>
                  <a:pt x="88" y="24"/>
                  <a:pt x="88" y="23"/>
                </a:cubicBezTo>
                <a:cubicBezTo>
                  <a:pt x="89" y="23"/>
                  <a:pt x="89" y="23"/>
                  <a:pt x="89" y="23"/>
                </a:cubicBezTo>
                <a:cubicBezTo>
                  <a:pt x="89" y="22"/>
                  <a:pt x="89" y="22"/>
                  <a:pt x="90" y="22"/>
                </a:cubicBezTo>
                <a:cubicBezTo>
                  <a:pt x="90" y="21"/>
                  <a:pt x="90" y="21"/>
                  <a:pt x="90" y="21"/>
                </a:cubicBezTo>
                <a:cubicBezTo>
                  <a:pt x="91" y="21"/>
                  <a:pt x="90" y="21"/>
                  <a:pt x="91" y="21"/>
                </a:cubicBezTo>
                <a:cubicBezTo>
                  <a:pt x="91" y="21"/>
                  <a:pt x="91" y="20"/>
                  <a:pt x="91" y="20"/>
                </a:cubicBezTo>
                <a:cubicBezTo>
                  <a:pt x="92" y="19"/>
                  <a:pt x="92" y="19"/>
                  <a:pt x="92" y="19"/>
                </a:cubicBezTo>
                <a:cubicBezTo>
                  <a:pt x="93" y="17"/>
                  <a:pt x="93" y="17"/>
                  <a:pt x="93" y="17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16"/>
                  <a:pt x="92" y="16"/>
                  <a:pt x="92" y="16"/>
                </a:cubicBezTo>
                <a:cubicBezTo>
                  <a:pt x="92" y="16"/>
                  <a:pt x="93" y="15"/>
                  <a:pt x="94" y="15"/>
                </a:cubicBezTo>
                <a:cubicBezTo>
                  <a:pt x="94" y="15"/>
                  <a:pt x="94" y="15"/>
                  <a:pt x="95" y="15"/>
                </a:cubicBezTo>
                <a:cubicBezTo>
                  <a:pt x="95" y="15"/>
                  <a:pt x="96" y="15"/>
                  <a:pt x="96" y="15"/>
                </a:cubicBezTo>
                <a:cubicBezTo>
                  <a:pt x="96" y="15"/>
                  <a:pt x="97" y="14"/>
                  <a:pt x="98" y="14"/>
                </a:cubicBezTo>
                <a:cubicBezTo>
                  <a:pt x="98" y="14"/>
                  <a:pt x="98" y="15"/>
                  <a:pt x="98" y="15"/>
                </a:cubicBezTo>
                <a:cubicBezTo>
                  <a:pt x="98" y="16"/>
                  <a:pt x="97" y="16"/>
                  <a:pt x="97" y="16"/>
                </a:cubicBezTo>
                <a:cubicBezTo>
                  <a:pt x="97" y="17"/>
                  <a:pt x="98" y="18"/>
                  <a:pt x="98" y="18"/>
                </a:cubicBezTo>
                <a:cubicBezTo>
                  <a:pt x="98" y="18"/>
                  <a:pt x="99" y="18"/>
                  <a:pt x="99" y="17"/>
                </a:cubicBezTo>
                <a:cubicBezTo>
                  <a:pt x="100" y="16"/>
                  <a:pt x="100" y="15"/>
                  <a:pt x="100" y="15"/>
                </a:cubicBezTo>
                <a:cubicBezTo>
                  <a:pt x="100" y="15"/>
                  <a:pt x="100" y="15"/>
                  <a:pt x="101" y="14"/>
                </a:cubicBezTo>
                <a:cubicBezTo>
                  <a:pt x="101" y="14"/>
                  <a:pt x="102" y="13"/>
                  <a:pt x="102" y="13"/>
                </a:cubicBezTo>
                <a:cubicBezTo>
                  <a:pt x="102" y="13"/>
                  <a:pt x="102" y="12"/>
                  <a:pt x="102" y="12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99" y="11"/>
                  <a:pt x="99" y="11"/>
                  <a:pt x="99" y="11"/>
                </a:cubicBezTo>
                <a:cubicBezTo>
                  <a:pt x="99" y="11"/>
                  <a:pt x="97" y="11"/>
                  <a:pt x="97" y="11"/>
                </a:cubicBezTo>
                <a:cubicBezTo>
                  <a:pt x="96" y="11"/>
                  <a:pt x="96" y="11"/>
                  <a:pt x="96" y="10"/>
                </a:cubicBezTo>
                <a:cubicBezTo>
                  <a:pt x="95" y="10"/>
                  <a:pt x="96" y="10"/>
                  <a:pt x="94" y="10"/>
                </a:cubicBezTo>
                <a:cubicBezTo>
                  <a:pt x="93" y="10"/>
                  <a:pt x="93" y="10"/>
                  <a:pt x="93" y="10"/>
                </a:cubicBezTo>
                <a:cubicBezTo>
                  <a:pt x="92" y="10"/>
                  <a:pt x="92" y="10"/>
                  <a:pt x="92" y="10"/>
                </a:cubicBezTo>
                <a:cubicBezTo>
                  <a:pt x="91" y="10"/>
                  <a:pt x="91" y="11"/>
                  <a:pt x="91" y="10"/>
                </a:cubicBezTo>
                <a:cubicBezTo>
                  <a:pt x="90" y="10"/>
                  <a:pt x="90" y="10"/>
                  <a:pt x="89" y="10"/>
                </a:cubicBezTo>
                <a:cubicBezTo>
                  <a:pt x="89" y="10"/>
                  <a:pt x="89" y="10"/>
                  <a:pt x="88" y="10"/>
                </a:cubicBezTo>
                <a:cubicBezTo>
                  <a:pt x="87" y="10"/>
                  <a:pt x="87" y="10"/>
                  <a:pt x="86" y="10"/>
                </a:cubicBezTo>
                <a:cubicBezTo>
                  <a:pt x="85" y="10"/>
                  <a:pt x="85" y="10"/>
                  <a:pt x="85" y="10"/>
                </a:cubicBezTo>
                <a:cubicBezTo>
                  <a:pt x="85" y="10"/>
                  <a:pt x="85" y="10"/>
                  <a:pt x="84" y="9"/>
                </a:cubicBezTo>
                <a:cubicBezTo>
                  <a:pt x="83" y="9"/>
                  <a:pt x="84" y="9"/>
                  <a:pt x="82" y="9"/>
                </a:cubicBezTo>
                <a:cubicBezTo>
                  <a:pt x="81" y="9"/>
                  <a:pt x="81" y="9"/>
                  <a:pt x="80" y="9"/>
                </a:cubicBezTo>
                <a:cubicBezTo>
                  <a:pt x="79" y="9"/>
                  <a:pt x="78" y="9"/>
                  <a:pt x="77" y="9"/>
                </a:cubicBezTo>
                <a:cubicBezTo>
                  <a:pt x="76" y="9"/>
                  <a:pt x="75" y="9"/>
                  <a:pt x="75" y="9"/>
                </a:cubicBezTo>
                <a:cubicBezTo>
                  <a:pt x="75" y="10"/>
                  <a:pt x="76" y="10"/>
                  <a:pt x="76" y="11"/>
                </a:cubicBezTo>
                <a:cubicBezTo>
                  <a:pt x="75" y="11"/>
                  <a:pt x="76" y="10"/>
                  <a:pt x="74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3" y="12"/>
                  <a:pt x="73" y="12"/>
                  <a:pt x="73" y="12"/>
                </a:cubicBezTo>
                <a:cubicBezTo>
                  <a:pt x="73" y="12"/>
                  <a:pt x="73" y="12"/>
                  <a:pt x="72" y="11"/>
                </a:cubicBezTo>
                <a:cubicBezTo>
                  <a:pt x="71" y="11"/>
                  <a:pt x="71" y="11"/>
                  <a:pt x="71" y="11"/>
                </a:cubicBezTo>
                <a:cubicBezTo>
                  <a:pt x="71" y="11"/>
                  <a:pt x="70" y="12"/>
                  <a:pt x="70" y="12"/>
                </a:cubicBezTo>
                <a:cubicBezTo>
                  <a:pt x="70" y="11"/>
                  <a:pt x="69" y="11"/>
                  <a:pt x="69" y="11"/>
                </a:cubicBezTo>
                <a:cubicBezTo>
                  <a:pt x="68" y="11"/>
                  <a:pt x="67" y="11"/>
                  <a:pt x="67" y="11"/>
                </a:cubicBezTo>
                <a:cubicBezTo>
                  <a:pt x="66" y="12"/>
                  <a:pt x="65" y="12"/>
                  <a:pt x="65" y="12"/>
                </a:cubicBezTo>
                <a:cubicBezTo>
                  <a:pt x="64" y="13"/>
                  <a:pt x="64" y="13"/>
                  <a:pt x="64" y="13"/>
                </a:cubicBezTo>
                <a:cubicBezTo>
                  <a:pt x="63" y="13"/>
                  <a:pt x="63" y="13"/>
                  <a:pt x="63" y="13"/>
                </a:cubicBezTo>
                <a:cubicBezTo>
                  <a:pt x="62" y="12"/>
                  <a:pt x="62" y="12"/>
                  <a:pt x="62" y="12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12"/>
                  <a:pt x="61" y="11"/>
                  <a:pt x="61" y="11"/>
                </a:cubicBezTo>
                <a:cubicBezTo>
                  <a:pt x="60" y="11"/>
                  <a:pt x="59" y="11"/>
                  <a:pt x="59" y="11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2"/>
                  <a:pt x="57" y="13"/>
                  <a:pt x="57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5" y="14"/>
                  <a:pt x="55" y="14"/>
                  <a:pt x="55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6" y="15"/>
                  <a:pt x="56" y="15"/>
                  <a:pt x="56" y="15"/>
                </a:cubicBezTo>
                <a:cubicBezTo>
                  <a:pt x="56" y="15"/>
                  <a:pt x="56" y="16"/>
                  <a:pt x="56" y="16"/>
                </a:cubicBezTo>
                <a:cubicBezTo>
                  <a:pt x="56" y="16"/>
                  <a:pt x="57" y="16"/>
                  <a:pt x="57" y="16"/>
                </a:cubicBezTo>
                <a:cubicBezTo>
                  <a:pt x="57" y="15"/>
                  <a:pt x="57" y="15"/>
                  <a:pt x="57" y="15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3"/>
                  <a:pt x="59" y="13"/>
                  <a:pt x="59" y="13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5"/>
                  <a:pt x="60" y="15"/>
                  <a:pt x="60" y="15"/>
                </a:cubicBezTo>
                <a:cubicBezTo>
                  <a:pt x="58" y="16"/>
                  <a:pt x="58" y="16"/>
                  <a:pt x="58" y="16"/>
                </a:cubicBezTo>
                <a:cubicBezTo>
                  <a:pt x="58" y="16"/>
                  <a:pt x="58" y="16"/>
                  <a:pt x="58" y="16"/>
                </a:cubicBezTo>
                <a:cubicBezTo>
                  <a:pt x="57" y="17"/>
                  <a:pt x="57" y="17"/>
                  <a:pt x="57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3" y="18"/>
                  <a:pt x="53" y="18"/>
                  <a:pt x="53" y="18"/>
                </a:cubicBezTo>
                <a:cubicBezTo>
                  <a:pt x="52" y="19"/>
                  <a:pt x="52" y="19"/>
                  <a:pt x="52" y="19"/>
                </a:cubicBezTo>
                <a:cubicBezTo>
                  <a:pt x="52" y="19"/>
                  <a:pt x="52" y="19"/>
                  <a:pt x="52" y="19"/>
                </a:cubicBezTo>
                <a:cubicBezTo>
                  <a:pt x="52" y="20"/>
                  <a:pt x="52" y="20"/>
                  <a:pt x="52" y="20"/>
                </a:cubicBezTo>
                <a:cubicBezTo>
                  <a:pt x="52" y="21"/>
                  <a:pt x="52" y="21"/>
                  <a:pt x="52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3"/>
                  <a:pt x="50" y="23"/>
                  <a:pt x="50" y="23"/>
                </a:cubicBezTo>
                <a:cubicBezTo>
                  <a:pt x="50" y="23"/>
                  <a:pt x="50" y="23"/>
                  <a:pt x="50" y="23"/>
                </a:cubicBezTo>
                <a:cubicBezTo>
                  <a:pt x="51" y="24"/>
                  <a:pt x="51" y="24"/>
                  <a:pt x="51" y="24"/>
                </a:cubicBezTo>
                <a:cubicBezTo>
                  <a:pt x="52" y="23"/>
                  <a:pt x="52" y="23"/>
                  <a:pt x="52" y="23"/>
                </a:cubicBezTo>
                <a:cubicBezTo>
                  <a:pt x="52" y="23"/>
                  <a:pt x="53" y="23"/>
                  <a:pt x="53" y="22"/>
                </a:cubicBezTo>
                <a:cubicBezTo>
                  <a:pt x="53" y="22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5" y="21"/>
                  <a:pt x="55" y="21"/>
                </a:cubicBezTo>
                <a:cubicBezTo>
                  <a:pt x="55" y="22"/>
                  <a:pt x="56" y="22"/>
                  <a:pt x="56" y="22"/>
                </a:cubicBezTo>
                <a:cubicBezTo>
                  <a:pt x="56" y="22"/>
                  <a:pt x="57" y="22"/>
                  <a:pt x="57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8" y="22"/>
                  <a:pt x="59" y="23"/>
                </a:cubicBezTo>
                <a:cubicBezTo>
                  <a:pt x="59" y="23"/>
                  <a:pt x="59" y="24"/>
                  <a:pt x="60" y="24"/>
                </a:cubicBezTo>
                <a:cubicBezTo>
                  <a:pt x="60" y="23"/>
                  <a:pt x="60" y="23"/>
                  <a:pt x="61" y="23"/>
                </a:cubicBezTo>
                <a:cubicBezTo>
                  <a:pt x="61" y="23"/>
                  <a:pt x="61" y="23"/>
                  <a:pt x="62" y="24"/>
                </a:cubicBezTo>
                <a:cubicBezTo>
                  <a:pt x="62" y="24"/>
                  <a:pt x="63" y="24"/>
                  <a:pt x="63" y="24"/>
                </a:cubicBezTo>
                <a:cubicBezTo>
                  <a:pt x="62" y="25"/>
                  <a:pt x="62" y="25"/>
                  <a:pt x="62" y="25"/>
                </a:cubicBezTo>
                <a:cubicBezTo>
                  <a:pt x="62" y="26"/>
                  <a:pt x="62" y="26"/>
                  <a:pt x="62" y="26"/>
                </a:cubicBezTo>
                <a:cubicBezTo>
                  <a:pt x="61" y="26"/>
                  <a:pt x="58" y="25"/>
                  <a:pt x="58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8" y="25"/>
                  <a:pt x="58" y="26"/>
                  <a:pt x="57" y="26"/>
                </a:cubicBezTo>
                <a:cubicBezTo>
                  <a:pt x="57" y="25"/>
                  <a:pt x="56" y="25"/>
                  <a:pt x="56" y="25"/>
                </a:cubicBezTo>
                <a:cubicBezTo>
                  <a:pt x="55" y="25"/>
                  <a:pt x="57" y="24"/>
                  <a:pt x="55" y="24"/>
                </a:cubicBezTo>
                <a:cubicBezTo>
                  <a:pt x="53" y="24"/>
                  <a:pt x="52" y="24"/>
                  <a:pt x="52" y="24"/>
                </a:cubicBezTo>
                <a:cubicBezTo>
                  <a:pt x="52" y="24"/>
                  <a:pt x="52" y="24"/>
                  <a:pt x="52" y="24"/>
                </a:cubicBezTo>
                <a:cubicBezTo>
                  <a:pt x="51" y="25"/>
                  <a:pt x="51" y="25"/>
                  <a:pt x="51" y="25"/>
                </a:cubicBezTo>
                <a:cubicBezTo>
                  <a:pt x="50" y="26"/>
                  <a:pt x="50" y="26"/>
                  <a:pt x="50" y="26"/>
                </a:cubicBezTo>
                <a:cubicBezTo>
                  <a:pt x="49" y="26"/>
                  <a:pt x="48" y="27"/>
                  <a:pt x="48" y="27"/>
                </a:cubicBezTo>
                <a:cubicBezTo>
                  <a:pt x="48" y="27"/>
                  <a:pt x="48" y="29"/>
                  <a:pt x="48" y="29"/>
                </a:cubicBezTo>
                <a:cubicBezTo>
                  <a:pt x="48" y="29"/>
                  <a:pt x="48" y="30"/>
                  <a:pt x="48" y="31"/>
                </a:cubicBezTo>
                <a:cubicBezTo>
                  <a:pt x="48" y="31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5"/>
                  <a:pt x="49" y="35"/>
                  <a:pt x="49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2" y="36"/>
                  <a:pt x="52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53" y="35"/>
                  <a:pt x="54" y="35"/>
                  <a:pt x="55" y="35"/>
                </a:cubicBezTo>
                <a:cubicBezTo>
                  <a:pt x="55" y="36"/>
                  <a:pt x="55" y="35"/>
                  <a:pt x="55" y="36"/>
                </a:cubicBezTo>
                <a:cubicBezTo>
                  <a:pt x="55" y="36"/>
                  <a:pt x="56" y="37"/>
                  <a:pt x="56" y="37"/>
                </a:cubicBezTo>
                <a:cubicBezTo>
                  <a:pt x="55" y="37"/>
                  <a:pt x="55" y="37"/>
                  <a:pt x="55" y="38"/>
                </a:cubicBezTo>
                <a:cubicBezTo>
                  <a:pt x="55" y="38"/>
                  <a:pt x="56" y="38"/>
                  <a:pt x="56" y="39"/>
                </a:cubicBezTo>
                <a:cubicBezTo>
                  <a:pt x="56" y="40"/>
                  <a:pt x="56" y="39"/>
                  <a:pt x="56" y="40"/>
                </a:cubicBezTo>
                <a:cubicBezTo>
                  <a:pt x="56" y="41"/>
                  <a:pt x="56" y="44"/>
                  <a:pt x="56" y="44"/>
                </a:cubicBezTo>
                <a:cubicBezTo>
                  <a:pt x="56" y="45"/>
                  <a:pt x="56" y="45"/>
                  <a:pt x="56" y="45"/>
                </a:cubicBezTo>
                <a:cubicBezTo>
                  <a:pt x="56" y="51"/>
                  <a:pt x="56" y="51"/>
                  <a:pt x="56" y="51"/>
                </a:cubicBezTo>
                <a:cubicBezTo>
                  <a:pt x="77" y="51"/>
                  <a:pt x="77" y="51"/>
                  <a:pt x="77" y="51"/>
                </a:cubicBezTo>
                <a:cubicBezTo>
                  <a:pt x="77" y="44"/>
                  <a:pt x="77" y="44"/>
                  <a:pt x="77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42"/>
                  <a:pt x="67" y="42"/>
                  <a:pt x="67" y="42"/>
                </a:cubicBezTo>
                <a:cubicBezTo>
                  <a:pt x="66" y="42"/>
                  <a:pt x="66" y="42"/>
                  <a:pt x="66" y="42"/>
                </a:cubicBezTo>
                <a:cubicBezTo>
                  <a:pt x="66" y="43"/>
                  <a:pt x="66" y="43"/>
                  <a:pt x="66" y="43"/>
                </a:cubicBezTo>
                <a:cubicBezTo>
                  <a:pt x="65" y="44"/>
                  <a:pt x="65" y="44"/>
                  <a:pt x="65" y="44"/>
                </a:cubicBezTo>
                <a:cubicBezTo>
                  <a:pt x="63" y="44"/>
                  <a:pt x="63" y="44"/>
                  <a:pt x="63" y="44"/>
                </a:cubicBezTo>
                <a:close/>
                <a:moveTo>
                  <a:pt x="31" y="44"/>
                </a:move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2"/>
                  <a:pt x="31" y="52"/>
                  <a:pt x="31" y="52"/>
                </a:cubicBezTo>
                <a:cubicBezTo>
                  <a:pt x="32" y="53"/>
                  <a:pt x="32" y="54"/>
                  <a:pt x="32" y="54"/>
                </a:cubicBezTo>
                <a:cubicBezTo>
                  <a:pt x="32" y="54"/>
                  <a:pt x="32" y="55"/>
                  <a:pt x="32" y="55"/>
                </a:cubicBezTo>
                <a:cubicBezTo>
                  <a:pt x="32" y="55"/>
                  <a:pt x="32" y="57"/>
                  <a:pt x="32" y="57"/>
                </a:cubicBezTo>
                <a:cubicBezTo>
                  <a:pt x="32" y="58"/>
                  <a:pt x="33" y="58"/>
                  <a:pt x="33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4" y="58"/>
                  <a:pt x="33" y="56"/>
                  <a:pt x="33" y="56"/>
                </a:cubicBezTo>
                <a:cubicBezTo>
                  <a:pt x="33" y="56"/>
                  <a:pt x="33" y="55"/>
                  <a:pt x="33" y="55"/>
                </a:cubicBezTo>
                <a:cubicBezTo>
                  <a:pt x="33" y="55"/>
                  <a:pt x="34" y="54"/>
                  <a:pt x="35" y="54"/>
                </a:cubicBezTo>
                <a:cubicBezTo>
                  <a:pt x="35" y="54"/>
                  <a:pt x="35" y="54"/>
                  <a:pt x="35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2"/>
                  <a:pt x="35" y="52"/>
                  <a:pt x="35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52"/>
                  <a:pt x="36" y="51"/>
                  <a:pt x="36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44"/>
                  <a:pt x="52" y="44"/>
                  <a:pt x="52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1" y="43"/>
                  <a:pt x="41" y="43"/>
                  <a:pt x="41" y="43"/>
                </a:cubicBezTo>
                <a:cubicBezTo>
                  <a:pt x="41" y="43"/>
                  <a:pt x="42" y="43"/>
                  <a:pt x="42" y="42"/>
                </a:cubicBezTo>
                <a:cubicBezTo>
                  <a:pt x="43" y="42"/>
                  <a:pt x="43" y="40"/>
                  <a:pt x="43" y="40"/>
                </a:cubicBezTo>
                <a:cubicBezTo>
                  <a:pt x="43" y="40"/>
                  <a:pt x="43" y="39"/>
                  <a:pt x="43" y="39"/>
                </a:cubicBezTo>
                <a:cubicBezTo>
                  <a:pt x="42" y="39"/>
                  <a:pt x="42" y="39"/>
                  <a:pt x="41" y="39"/>
                </a:cubicBezTo>
                <a:cubicBezTo>
                  <a:pt x="40" y="39"/>
                  <a:pt x="40" y="38"/>
                  <a:pt x="40" y="38"/>
                </a:cubicBezTo>
                <a:cubicBezTo>
                  <a:pt x="40" y="38"/>
                  <a:pt x="39" y="37"/>
                  <a:pt x="39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8" y="36"/>
                  <a:pt x="38" y="36"/>
                  <a:pt x="38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7" y="36"/>
                  <a:pt x="36" y="35"/>
                  <a:pt x="36" y="35"/>
                </a:cubicBezTo>
                <a:cubicBezTo>
                  <a:pt x="36" y="35"/>
                  <a:pt x="36" y="34"/>
                  <a:pt x="36" y="34"/>
                </a:cubicBezTo>
                <a:cubicBezTo>
                  <a:pt x="36" y="34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2" y="33"/>
                  <a:pt x="31" y="33"/>
                </a:cubicBezTo>
                <a:cubicBezTo>
                  <a:pt x="31" y="33"/>
                  <a:pt x="31" y="34"/>
                  <a:pt x="31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1" y="36"/>
                  <a:pt x="31" y="36"/>
                </a:cubicBezTo>
                <a:cubicBezTo>
                  <a:pt x="31" y="36"/>
                  <a:pt x="30" y="36"/>
                  <a:pt x="29" y="37"/>
                </a:cubicBezTo>
                <a:cubicBezTo>
                  <a:pt x="29" y="37"/>
                  <a:pt x="30" y="38"/>
                  <a:pt x="30" y="38"/>
                </a:cubicBezTo>
                <a:cubicBezTo>
                  <a:pt x="29" y="39"/>
                  <a:pt x="29" y="39"/>
                  <a:pt x="29" y="39"/>
                </a:cubicBezTo>
                <a:cubicBezTo>
                  <a:pt x="29" y="40"/>
                  <a:pt x="29" y="40"/>
                  <a:pt x="29" y="40"/>
                </a:cubicBezTo>
                <a:cubicBezTo>
                  <a:pt x="29" y="40"/>
                  <a:pt x="30" y="41"/>
                  <a:pt x="30" y="41"/>
                </a:cubicBezTo>
                <a:cubicBezTo>
                  <a:pt x="30" y="41"/>
                  <a:pt x="31" y="42"/>
                  <a:pt x="31" y="42"/>
                </a:cubicBezTo>
                <a:cubicBezTo>
                  <a:pt x="31" y="42"/>
                  <a:pt x="32" y="43"/>
                  <a:pt x="32" y="43"/>
                </a:cubicBezTo>
                <a:cubicBezTo>
                  <a:pt x="32" y="43"/>
                  <a:pt x="32" y="43"/>
                  <a:pt x="32" y="44"/>
                </a:cubicBezTo>
                <a:lnTo>
                  <a:pt x="31" y="4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7" name="KSO_Shape"/>
          <p:cNvSpPr>
            <a:spLocks noChangeArrowheads="1"/>
          </p:cNvSpPr>
          <p:nvPr/>
        </p:nvSpPr>
        <p:spPr bwMode="auto">
          <a:xfrm>
            <a:off x="9148763" y="3276600"/>
            <a:ext cx="650875" cy="652463"/>
          </a:xfrm>
          <a:custGeom>
            <a:avLst/>
            <a:gdLst>
              <a:gd name="T0" fmla="*/ 179649 w 1979613"/>
              <a:gd name="T1" fmla="*/ 122383 h 1981200"/>
              <a:gd name="T2" fmla="*/ 184931 w 1979613"/>
              <a:gd name="T3" fmla="*/ 126969 h 1981200"/>
              <a:gd name="T4" fmla="*/ 187229 w 1979613"/>
              <a:gd name="T5" fmla="*/ 133796 h 1981200"/>
              <a:gd name="T6" fmla="*/ 185617 w 1979613"/>
              <a:gd name="T7" fmla="*/ 140899 h 1981200"/>
              <a:gd name="T8" fmla="*/ 180781 w 1979613"/>
              <a:gd name="T9" fmla="*/ 145967 h 1981200"/>
              <a:gd name="T10" fmla="*/ 173853 w 1979613"/>
              <a:gd name="T11" fmla="*/ 147898 h 1981200"/>
              <a:gd name="T12" fmla="*/ 100663 w 1979613"/>
              <a:gd name="T13" fmla="*/ 146312 h 1981200"/>
              <a:gd name="T14" fmla="*/ 95587 w 1979613"/>
              <a:gd name="T15" fmla="*/ 141450 h 1981200"/>
              <a:gd name="T16" fmla="*/ 93700 w 1979613"/>
              <a:gd name="T17" fmla="*/ 134485 h 1981200"/>
              <a:gd name="T18" fmla="*/ 95587 w 1979613"/>
              <a:gd name="T19" fmla="*/ 127486 h 1981200"/>
              <a:gd name="T20" fmla="*/ 100663 w 1979613"/>
              <a:gd name="T21" fmla="*/ 122693 h 1981200"/>
              <a:gd name="T22" fmla="*/ 142426 w 1979613"/>
              <a:gd name="T23" fmla="*/ 60433 h 1981200"/>
              <a:gd name="T24" fmla="*/ 150779 w 1979613"/>
              <a:gd name="T25" fmla="*/ 76537 h 1981200"/>
              <a:gd name="T26" fmla="*/ 149273 w 1979613"/>
              <a:gd name="T27" fmla="*/ 85173 h 1981200"/>
              <a:gd name="T28" fmla="*/ 143487 w 1979613"/>
              <a:gd name="T29" fmla="*/ 92055 h 1981200"/>
              <a:gd name="T30" fmla="*/ 119147 w 1979613"/>
              <a:gd name="T31" fmla="*/ 105991 h 1981200"/>
              <a:gd name="T32" fmla="*/ 110555 w 1979613"/>
              <a:gd name="T33" fmla="*/ 104511 h 1981200"/>
              <a:gd name="T34" fmla="*/ 103708 w 1979613"/>
              <a:gd name="T35" fmla="*/ 98696 h 1981200"/>
              <a:gd name="T36" fmla="*/ 45400 w 1979613"/>
              <a:gd name="T37" fmla="*/ 68009 h 1981200"/>
              <a:gd name="T38" fmla="*/ 33012 w 1979613"/>
              <a:gd name="T39" fmla="*/ 83470 h 1981200"/>
              <a:gd name="T40" fmla="*/ 27075 w 1979613"/>
              <a:gd name="T41" fmla="*/ 102444 h 1981200"/>
              <a:gd name="T42" fmla="*/ 28002 w 1979613"/>
              <a:gd name="T43" fmla="*/ 119179 h 1981200"/>
              <a:gd name="T44" fmla="*/ 33390 w 1979613"/>
              <a:gd name="T45" fmla="*/ 133194 h 1981200"/>
              <a:gd name="T46" fmla="*/ 42381 w 1979613"/>
              <a:gd name="T47" fmla="*/ 145212 h 1981200"/>
              <a:gd name="T48" fmla="*/ 54563 w 1979613"/>
              <a:gd name="T49" fmla="*/ 154647 h 1981200"/>
              <a:gd name="T50" fmla="*/ 69079 w 1979613"/>
              <a:gd name="T51" fmla="*/ 160914 h 1981200"/>
              <a:gd name="T52" fmla="*/ 85379 w 1979613"/>
              <a:gd name="T53" fmla="*/ 163359 h 1981200"/>
              <a:gd name="T54" fmla="*/ 179062 w 1979613"/>
              <a:gd name="T55" fmla="*/ 164392 h 1981200"/>
              <a:gd name="T56" fmla="*/ 184621 w 1979613"/>
              <a:gd name="T57" fmla="*/ 168352 h 1981200"/>
              <a:gd name="T58" fmla="*/ 187195 w 1979613"/>
              <a:gd name="T59" fmla="*/ 174447 h 1981200"/>
              <a:gd name="T60" fmla="*/ 185925 w 1979613"/>
              <a:gd name="T61" fmla="*/ 181059 h 1981200"/>
              <a:gd name="T62" fmla="*/ 181361 w 1979613"/>
              <a:gd name="T63" fmla="*/ 185948 h 1981200"/>
              <a:gd name="T64" fmla="*/ 174566 w 1979613"/>
              <a:gd name="T65" fmla="*/ 188015 h 1981200"/>
              <a:gd name="T66" fmla="*/ 206966 w 1979613"/>
              <a:gd name="T67" fmla="*/ 189633 h 1981200"/>
              <a:gd name="T68" fmla="*/ 212045 w 1979613"/>
              <a:gd name="T69" fmla="*/ 194488 h 1981200"/>
              <a:gd name="T70" fmla="*/ 214001 w 1979613"/>
              <a:gd name="T71" fmla="*/ 201444 h 1981200"/>
              <a:gd name="T72" fmla="*/ 212045 w 1979613"/>
              <a:gd name="T73" fmla="*/ 208400 h 1981200"/>
              <a:gd name="T74" fmla="*/ 206966 w 1979613"/>
              <a:gd name="T75" fmla="*/ 213255 h 1981200"/>
              <a:gd name="T76" fmla="*/ 53506 w 1979613"/>
              <a:gd name="T77" fmla="*/ 214874 h 1981200"/>
              <a:gd name="T78" fmla="*/ 46608 w 1979613"/>
              <a:gd name="T79" fmla="*/ 212911 h 1981200"/>
              <a:gd name="T80" fmla="*/ 41770 w 1979613"/>
              <a:gd name="T81" fmla="*/ 207849 h 1981200"/>
              <a:gd name="T82" fmla="*/ 40157 w 1979613"/>
              <a:gd name="T83" fmla="*/ 200756 h 1981200"/>
              <a:gd name="T84" fmla="*/ 42457 w 1979613"/>
              <a:gd name="T85" fmla="*/ 193937 h 1981200"/>
              <a:gd name="T86" fmla="*/ 47707 w 1979613"/>
              <a:gd name="T87" fmla="*/ 189323 h 1981200"/>
              <a:gd name="T88" fmla="*/ 82462 w 1979613"/>
              <a:gd name="T89" fmla="*/ 187946 h 1981200"/>
              <a:gd name="T90" fmla="*/ 59093 w 1979613"/>
              <a:gd name="T91" fmla="*/ 183814 h 1981200"/>
              <a:gd name="T92" fmla="*/ 38365 w 1979613"/>
              <a:gd name="T93" fmla="*/ 174344 h 1981200"/>
              <a:gd name="T94" fmla="*/ 21207 w 1979613"/>
              <a:gd name="T95" fmla="*/ 160363 h 1981200"/>
              <a:gd name="T96" fmla="*/ 8613 w 1979613"/>
              <a:gd name="T97" fmla="*/ 142664 h 1981200"/>
              <a:gd name="T98" fmla="*/ 1373 w 1979613"/>
              <a:gd name="T99" fmla="*/ 122141 h 1981200"/>
              <a:gd name="T100" fmla="*/ 824 w 1979613"/>
              <a:gd name="T101" fmla="*/ 97279 h 1981200"/>
              <a:gd name="T102" fmla="*/ 10295 w 1979613"/>
              <a:gd name="T103" fmla="*/ 70316 h 1981200"/>
              <a:gd name="T104" fmla="*/ 28929 w 1979613"/>
              <a:gd name="T105" fmla="*/ 48484 h 1981200"/>
              <a:gd name="T106" fmla="*/ 96464 w 1979613"/>
              <a:gd name="T107" fmla="*/ 345 h 1981200"/>
              <a:gd name="T108" fmla="*/ 104320 w 1979613"/>
              <a:gd name="T109" fmla="*/ 4274 h 1981200"/>
              <a:gd name="T110" fmla="*/ 61437 w 1979613"/>
              <a:gd name="T111" fmla="*/ 35154 h 1981200"/>
              <a:gd name="T112" fmla="*/ 59961 w 1979613"/>
              <a:gd name="T113" fmla="*/ 26400 h 1981200"/>
              <a:gd name="T114" fmla="*/ 63049 w 1979613"/>
              <a:gd name="T115" fmla="*/ 18128 h 1981200"/>
              <a:gd name="T116" fmla="*/ 86137 w 1979613"/>
              <a:gd name="T117" fmla="*/ 1585 h 198120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979613" h="1981200">
                <a:moveTo>
                  <a:pt x="990509" y="1116012"/>
                </a:moveTo>
                <a:lnTo>
                  <a:pt x="1608229" y="1116012"/>
                </a:lnTo>
                <a:lnTo>
                  <a:pt x="1614892" y="1116330"/>
                </a:lnTo>
                <a:lnTo>
                  <a:pt x="1621237" y="1116648"/>
                </a:lnTo>
                <a:lnTo>
                  <a:pt x="1626948" y="1117284"/>
                </a:lnTo>
                <a:lnTo>
                  <a:pt x="1633293" y="1118555"/>
                </a:lnTo>
                <a:lnTo>
                  <a:pt x="1639321" y="1119827"/>
                </a:lnTo>
                <a:lnTo>
                  <a:pt x="1645032" y="1121734"/>
                </a:lnTo>
                <a:lnTo>
                  <a:pt x="1651060" y="1123642"/>
                </a:lnTo>
                <a:lnTo>
                  <a:pt x="1656454" y="1125549"/>
                </a:lnTo>
                <a:lnTo>
                  <a:pt x="1661847" y="1128410"/>
                </a:lnTo>
                <a:lnTo>
                  <a:pt x="1667241" y="1131271"/>
                </a:lnTo>
                <a:lnTo>
                  <a:pt x="1672317" y="1133815"/>
                </a:lnTo>
                <a:lnTo>
                  <a:pt x="1677710" y="1136994"/>
                </a:lnTo>
                <a:lnTo>
                  <a:pt x="1682152" y="1140491"/>
                </a:lnTo>
                <a:lnTo>
                  <a:pt x="1686911" y="1144624"/>
                </a:lnTo>
                <a:lnTo>
                  <a:pt x="1691670" y="1148438"/>
                </a:lnTo>
                <a:lnTo>
                  <a:pt x="1696112" y="1152253"/>
                </a:lnTo>
                <a:lnTo>
                  <a:pt x="1699919" y="1156704"/>
                </a:lnTo>
                <a:lnTo>
                  <a:pt x="1703726" y="1160837"/>
                </a:lnTo>
                <a:lnTo>
                  <a:pt x="1707851" y="1165605"/>
                </a:lnTo>
                <a:lnTo>
                  <a:pt x="1710706" y="1170692"/>
                </a:lnTo>
                <a:lnTo>
                  <a:pt x="1714513" y="1175461"/>
                </a:lnTo>
                <a:lnTo>
                  <a:pt x="1717052" y="1180865"/>
                </a:lnTo>
                <a:lnTo>
                  <a:pt x="1719907" y="1185952"/>
                </a:lnTo>
                <a:lnTo>
                  <a:pt x="1722128" y="1191674"/>
                </a:lnTo>
                <a:lnTo>
                  <a:pt x="1724666" y="1197396"/>
                </a:lnTo>
                <a:lnTo>
                  <a:pt x="1726570" y="1203119"/>
                </a:lnTo>
                <a:lnTo>
                  <a:pt x="1728156" y="1208841"/>
                </a:lnTo>
                <a:lnTo>
                  <a:pt x="1729742" y="1214881"/>
                </a:lnTo>
                <a:lnTo>
                  <a:pt x="1730694" y="1220921"/>
                </a:lnTo>
                <a:lnTo>
                  <a:pt x="1731646" y="1227280"/>
                </a:lnTo>
                <a:lnTo>
                  <a:pt x="1731963" y="1233638"/>
                </a:lnTo>
                <a:lnTo>
                  <a:pt x="1731963" y="1239996"/>
                </a:lnTo>
                <a:lnTo>
                  <a:pt x="1731963" y="1246036"/>
                </a:lnTo>
                <a:lnTo>
                  <a:pt x="1731646" y="1252394"/>
                </a:lnTo>
                <a:lnTo>
                  <a:pt x="1730694" y="1258752"/>
                </a:lnTo>
                <a:lnTo>
                  <a:pt x="1729742" y="1264793"/>
                </a:lnTo>
                <a:lnTo>
                  <a:pt x="1728156" y="1270833"/>
                </a:lnTo>
                <a:lnTo>
                  <a:pt x="1726570" y="1276873"/>
                </a:lnTo>
                <a:lnTo>
                  <a:pt x="1724666" y="1282595"/>
                </a:lnTo>
                <a:lnTo>
                  <a:pt x="1722128" y="1288000"/>
                </a:lnTo>
                <a:lnTo>
                  <a:pt x="1719907" y="1293722"/>
                </a:lnTo>
                <a:lnTo>
                  <a:pt x="1717052" y="1299127"/>
                </a:lnTo>
                <a:lnTo>
                  <a:pt x="1714513" y="1304213"/>
                </a:lnTo>
                <a:lnTo>
                  <a:pt x="1710706" y="1309300"/>
                </a:lnTo>
                <a:lnTo>
                  <a:pt x="1707851" y="1314068"/>
                </a:lnTo>
                <a:lnTo>
                  <a:pt x="1703726" y="1318837"/>
                </a:lnTo>
                <a:lnTo>
                  <a:pt x="1699919" y="1322970"/>
                </a:lnTo>
                <a:lnTo>
                  <a:pt x="1696112" y="1327420"/>
                </a:lnTo>
                <a:lnTo>
                  <a:pt x="1691670" y="1331553"/>
                </a:lnTo>
                <a:lnTo>
                  <a:pt x="1686911" y="1335686"/>
                </a:lnTo>
                <a:lnTo>
                  <a:pt x="1682152" y="1339183"/>
                </a:lnTo>
                <a:lnTo>
                  <a:pt x="1677710" y="1342680"/>
                </a:lnTo>
                <a:lnTo>
                  <a:pt x="1672317" y="1345859"/>
                </a:lnTo>
                <a:lnTo>
                  <a:pt x="1667241" y="1349038"/>
                </a:lnTo>
                <a:lnTo>
                  <a:pt x="1661847" y="1351581"/>
                </a:lnTo>
                <a:lnTo>
                  <a:pt x="1656454" y="1354125"/>
                </a:lnTo>
                <a:lnTo>
                  <a:pt x="1651060" y="1356350"/>
                </a:lnTo>
                <a:lnTo>
                  <a:pt x="1645032" y="1358257"/>
                </a:lnTo>
                <a:lnTo>
                  <a:pt x="1639321" y="1359847"/>
                </a:lnTo>
                <a:lnTo>
                  <a:pt x="1633293" y="1361119"/>
                </a:lnTo>
                <a:lnTo>
                  <a:pt x="1626948" y="1362390"/>
                </a:lnTo>
                <a:lnTo>
                  <a:pt x="1621237" y="1363026"/>
                </a:lnTo>
                <a:lnTo>
                  <a:pt x="1614892" y="1363344"/>
                </a:lnTo>
                <a:lnTo>
                  <a:pt x="1608229" y="1363662"/>
                </a:lnTo>
                <a:lnTo>
                  <a:pt x="990509" y="1363662"/>
                </a:lnTo>
                <a:lnTo>
                  <a:pt x="983847" y="1363344"/>
                </a:lnTo>
                <a:lnTo>
                  <a:pt x="977501" y="1363026"/>
                </a:lnTo>
                <a:lnTo>
                  <a:pt x="971156" y="1362390"/>
                </a:lnTo>
                <a:lnTo>
                  <a:pt x="965445" y="1361119"/>
                </a:lnTo>
                <a:lnTo>
                  <a:pt x="959417" y="1359847"/>
                </a:lnTo>
                <a:lnTo>
                  <a:pt x="953706" y="1358257"/>
                </a:lnTo>
                <a:lnTo>
                  <a:pt x="947678" y="1356350"/>
                </a:lnTo>
                <a:lnTo>
                  <a:pt x="942285" y="1354125"/>
                </a:lnTo>
                <a:lnTo>
                  <a:pt x="936891" y="1351581"/>
                </a:lnTo>
                <a:lnTo>
                  <a:pt x="931180" y="1349038"/>
                </a:lnTo>
                <a:lnTo>
                  <a:pt x="926104" y="1345859"/>
                </a:lnTo>
                <a:lnTo>
                  <a:pt x="921028" y="1342680"/>
                </a:lnTo>
                <a:lnTo>
                  <a:pt x="915952" y="1339183"/>
                </a:lnTo>
                <a:lnTo>
                  <a:pt x="911827" y="1335686"/>
                </a:lnTo>
                <a:lnTo>
                  <a:pt x="907068" y="1331553"/>
                </a:lnTo>
                <a:lnTo>
                  <a:pt x="902626" y="1327420"/>
                </a:lnTo>
                <a:lnTo>
                  <a:pt x="898819" y="1322970"/>
                </a:lnTo>
                <a:lnTo>
                  <a:pt x="895012" y="1318837"/>
                </a:lnTo>
                <a:lnTo>
                  <a:pt x="890887" y="1314068"/>
                </a:lnTo>
                <a:lnTo>
                  <a:pt x="887715" y="1309300"/>
                </a:lnTo>
                <a:lnTo>
                  <a:pt x="884225" y="1304213"/>
                </a:lnTo>
                <a:lnTo>
                  <a:pt x="881687" y="1299127"/>
                </a:lnTo>
                <a:lnTo>
                  <a:pt x="878831" y="1293722"/>
                </a:lnTo>
                <a:lnTo>
                  <a:pt x="876610" y="1288000"/>
                </a:lnTo>
                <a:lnTo>
                  <a:pt x="874072" y="1282595"/>
                </a:lnTo>
                <a:lnTo>
                  <a:pt x="872169" y="1276873"/>
                </a:lnTo>
                <a:lnTo>
                  <a:pt x="870582" y="1270833"/>
                </a:lnTo>
                <a:lnTo>
                  <a:pt x="868996" y="1264793"/>
                </a:lnTo>
                <a:lnTo>
                  <a:pt x="867727" y="1258752"/>
                </a:lnTo>
                <a:lnTo>
                  <a:pt x="867092" y="1252394"/>
                </a:lnTo>
                <a:lnTo>
                  <a:pt x="866775" y="1246036"/>
                </a:lnTo>
                <a:lnTo>
                  <a:pt x="866775" y="1239996"/>
                </a:lnTo>
                <a:lnTo>
                  <a:pt x="866775" y="1233638"/>
                </a:lnTo>
                <a:lnTo>
                  <a:pt x="867092" y="1227280"/>
                </a:lnTo>
                <a:lnTo>
                  <a:pt x="867727" y="1220921"/>
                </a:lnTo>
                <a:lnTo>
                  <a:pt x="868996" y="1214881"/>
                </a:lnTo>
                <a:lnTo>
                  <a:pt x="870582" y="1208841"/>
                </a:lnTo>
                <a:lnTo>
                  <a:pt x="872169" y="1203119"/>
                </a:lnTo>
                <a:lnTo>
                  <a:pt x="874072" y="1197396"/>
                </a:lnTo>
                <a:lnTo>
                  <a:pt x="876610" y="1191674"/>
                </a:lnTo>
                <a:lnTo>
                  <a:pt x="878831" y="1185952"/>
                </a:lnTo>
                <a:lnTo>
                  <a:pt x="881687" y="1180865"/>
                </a:lnTo>
                <a:lnTo>
                  <a:pt x="884225" y="1175461"/>
                </a:lnTo>
                <a:lnTo>
                  <a:pt x="887715" y="1170692"/>
                </a:lnTo>
                <a:lnTo>
                  <a:pt x="890887" y="1165605"/>
                </a:lnTo>
                <a:lnTo>
                  <a:pt x="895012" y="1160837"/>
                </a:lnTo>
                <a:lnTo>
                  <a:pt x="898819" y="1156704"/>
                </a:lnTo>
                <a:lnTo>
                  <a:pt x="902626" y="1152253"/>
                </a:lnTo>
                <a:lnTo>
                  <a:pt x="907068" y="1148438"/>
                </a:lnTo>
                <a:lnTo>
                  <a:pt x="911827" y="1144624"/>
                </a:lnTo>
                <a:lnTo>
                  <a:pt x="915952" y="1140491"/>
                </a:lnTo>
                <a:lnTo>
                  <a:pt x="921028" y="1136994"/>
                </a:lnTo>
                <a:lnTo>
                  <a:pt x="926104" y="1133815"/>
                </a:lnTo>
                <a:lnTo>
                  <a:pt x="931180" y="1131271"/>
                </a:lnTo>
                <a:lnTo>
                  <a:pt x="936891" y="1128410"/>
                </a:lnTo>
                <a:lnTo>
                  <a:pt x="942285" y="1125549"/>
                </a:lnTo>
                <a:lnTo>
                  <a:pt x="947678" y="1123642"/>
                </a:lnTo>
                <a:lnTo>
                  <a:pt x="953706" y="1121734"/>
                </a:lnTo>
                <a:lnTo>
                  <a:pt x="959417" y="1119827"/>
                </a:lnTo>
                <a:lnTo>
                  <a:pt x="965445" y="1118555"/>
                </a:lnTo>
                <a:lnTo>
                  <a:pt x="971156" y="1117284"/>
                </a:lnTo>
                <a:lnTo>
                  <a:pt x="977501" y="1116648"/>
                </a:lnTo>
                <a:lnTo>
                  <a:pt x="983847" y="1116330"/>
                </a:lnTo>
                <a:lnTo>
                  <a:pt x="990509" y="1116012"/>
                </a:lnTo>
                <a:close/>
                <a:moveTo>
                  <a:pt x="1317511" y="557212"/>
                </a:moveTo>
                <a:lnTo>
                  <a:pt x="1369129" y="634306"/>
                </a:lnTo>
                <a:lnTo>
                  <a:pt x="1373563" y="640969"/>
                </a:lnTo>
                <a:lnTo>
                  <a:pt x="1377363" y="647631"/>
                </a:lnTo>
                <a:lnTo>
                  <a:pt x="1380846" y="654611"/>
                </a:lnTo>
                <a:lnTo>
                  <a:pt x="1384013" y="661591"/>
                </a:lnTo>
                <a:lnTo>
                  <a:pt x="1386863" y="668888"/>
                </a:lnTo>
                <a:lnTo>
                  <a:pt x="1389080" y="676185"/>
                </a:lnTo>
                <a:lnTo>
                  <a:pt x="1390980" y="683482"/>
                </a:lnTo>
                <a:lnTo>
                  <a:pt x="1392563" y="690779"/>
                </a:lnTo>
                <a:lnTo>
                  <a:pt x="1393830" y="698076"/>
                </a:lnTo>
                <a:lnTo>
                  <a:pt x="1394780" y="705690"/>
                </a:lnTo>
                <a:lnTo>
                  <a:pt x="1395413" y="712987"/>
                </a:lnTo>
                <a:lnTo>
                  <a:pt x="1395413" y="720284"/>
                </a:lnTo>
                <a:lnTo>
                  <a:pt x="1395096" y="727898"/>
                </a:lnTo>
                <a:lnTo>
                  <a:pt x="1394780" y="735195"/>
                </a:lnTo>
                <a:lnTo>
                  <a:pt x="1393830" y="742810"/>
                </a:lnTo>
                <a:lnTo>
                  <a:pt x="1392246" y="750107"/>
                </a:lnTo>
                <a:lnTo>
                  <a:pt x="1390663" y="757086"/>
                </a:lnTo>
                <a:lnTo>
                  <a:pt x="1388763" y="764701"/>
                </a:lnTo>
                <a:lnTo>
                  <a:pt x="1386863" y="771680"/>
                </a:lnTo>
                <a:lnTo>
                  <a:pt x="1384013" y="778660"/>
                </a:lnTo>
                <a:lnTo>
                  <a:pt x="1380846" y="785322"/>
                </a:lnTo>
                <a:lnTo>
                  <a:pt x="1377679" y="791985"/>
                </a:lnTo>
                <a:lnTo>
                  <a:pt x="1374196" y="798647"/>
                </a:lnTo>
                <a:lnTo>
                  <a:pt x="1370396" y="804993"/>
                </a:lnTo>
                <a:lnTo>
                  <a:pt x="1365962" y="811338"/>
                </a:lnTo>
                <a:lnTo>
                  <a:pt x="1361529" y="817049"/>
                </a:lnTo>
                <a:lnTo>
                  <a:pt x="1356462" y="823077"/>
                </a:lnTo>
                <a:lnTo>
                  <a:pt x="1351395" y="828787"/>
                </a:lnTo>
                <a:lnTo>
                  <a:pt x="1345695" y="833863"/>
                </a:lnTo>
                <a:lnTo>
                  <a:pt x="1339995" y="838940"/>
                </a:lnTo>
                <a:lnTo>
                  <a:pt x="1333661" y="844016"/>
                </a:lnTo>
                <a:lnTo>
                  <a:pt x="1327328" y="848775"/>
                </a:lnTo>
                <a:lnTo>
                  <a:pt x="1173424" y="952202"/>
                </a:lnTo>
                <a:lnTo>
                  <a:pt x="1166774" y="956009"/>
                </a:lnTo>
                <a:lnTo>
                  <a:pt x="1160124" y="960133"/>
                </a:lnTo>
                <a:lnTo>
                  <a:pt x="1153157" y="963623"/>
                </a:lnTo>
                <a:lnTo>
                  <a:pt x="1146190" y="966796"/>
                </a:lnTo>
                <a:lnTo>
                  <a:pt x="1138906" y="969334"/>
                </a:lnTo>
                <a:lnTo>
                  <a:pt x="1131623" y="971872"/>
                </a:lnTo>
                <a:lnTo>
                  <a:pt x="1124339" y="973775"/>
                </a:lnTo>
                <a:lnTo>
                  <a:pt x="1117056" y="975362"/>
                </a:lnTo>
                <a:lnTo>
                  <a:pt x="1109772" y="976314"/>
                </a:lnTo>
                <a:lnTo>
                  <a:pt x="1102172" y="977265"/>
                </a:lnTo>
                <a:lnTo>
                  <a:pt x="1094888" y="977900"/>
                </a:lnTo>
                <a:lnTo>
                  <a:pt x="1087605" y="977900"/>
                </a:lnTo>
                <a:lnTo>
                  <a:pt x="1080005" y="977583"/>
                </a:lnTo>
                <a:lnTo>
                  <a:pt x="1072721" y="977265"/>
                </a:lnTo>
                <a:lnTo>
                  <a:pt x="1065121" y="976314"/>
                </a:lnTo>
                <a:lnTo>
                  <a:pt x="1057837" y="975045"/>
                </a:lnTo>
                <a:lnTo>
                  <a:pt x="1050871" y="973458"/>
                </a:lnTo>
                <a:lnTo>
                  <a:pt x="1043270" y="971237"/>
                </a:lnTo>
                <a:lnTo>
                  <a:pt x="1036304" y="969017"/>
                </a:lnTo>
                <a:lnTo>
                  <a:pt x="1029653" y="966796"/>
                </a:lnTo>
                <a:lnTo>
                  <a:pt x="1022687" y="963623"/>
                </a:lnTo>
                <a:lnTo>
                  <a:pt x="1016036" y="960451"/>
                </a:lnTo>
                <a:lnTo>
                  <a:pt x="1009386" y="956961"/>
                </a:lnTo>
                <a:lnTo>
                  <a:pt x="1003053" y="952519"/>
                </a:lnTo>
                <a:lnTo>
                  <a:pt x="996719" y="948712"/>
                </a:lnTo>
                <a:lnTo>
                  <a:pt x="991019" y="943953"/>
                </a:lnTo>
                <a:lnTo>
                  <a:pt x="985002" y="938877"/>
                </a:lnTo>
                <a:lnTo>
                  <a:pt x="979302" y="933801"/>
                </a:lnTo>
                <a:lnTo>
                  <a:pt x="974235" y="928407"/>
                </a:lnTo>
                <a:lnTo>
                  <a:pt x="969168" y="922379"/>
                </a:lnTo>
                <a:lnTo>
                  <a:pt x="964102" y="916034"/>
                </a:lnTo>
                <a:lnTo>
                  <a:pt x="959351" y="910006"/>
                </a:lnTo>
                <a:lnTo>
                  <a:pt x="908050" y="832912"/>
                </a:lnTo>
                <a:lnTo>
                  <a:pt x="1317511" y="557212"/>
                </a:lnTo>
                <a:close/>
                <a:moveTo>
                  <a:pt x="390771" y="363537"/>
                </a:moveTo>
                <a:lnTo>
                  <a:pt x="518065" y="558482"/>
                </a:lnTo>
                <a:lnTo>
                  <a:pt x="503146" y="567054"/>
                </a:lnTo>
                <a:lnTo>
                  <a:pt x="488226" y="576262"/>
                </a:lnTo>
                <a:lnTo>
                  <a:pt x="473623" y="585469"/>
                </a:lnTo>
                <a:lnTo>
                  <a:pt x="459973" y="595312"/>
                </a:lnTo>
                <a:lnTo>
                  <a:pt x="446323" y="605472"/>
                </a:lnTo>
                <a:lnTo>
                  <a:pt x="432991" y="616267"/>
                </a:lnTo>
                <a:lnTo>
                  <a:pt x="419976" y="627062"/>
                </a:lnTo>
                <a:lnTo>
                  <a:pt x="407596" y="638492"/>
                </a:lnTo>
                <a:lnTo>
                  <a:pt x="395215" y="650239"/>
                </a:lnTo>
                <a:lnTo>
                  <a:pt x="383470" y="661987"/>
                </a:lnTo>
                <a:lnTo>
                  <a:pt x="372359" y="674369"/>
                </a:lnTo>
                <a:lnTo>
                  <a:pt x="361249" y="687069"/>
                </a:lnTo>
                <a:lnTo>
                  <a:pt x="350773" y="700404"/>
                </a:lnTo>
                <a:lnTo>
                  <a:pt x="340932" y="713739"/>
                </a:lnTo>
                <a:lnTo>
                  <a:pt x="331092" y="727074"/>
                </a:lnTo>
                <a:lnTo>
                  <a:pt x="322203" y="741044"/>
                </a:lnTo>
                <a:lnTo>
                  <a:pt x="313315" y="755332"/>
                </a:lnTo>
                <a:lnTo>
                  <a:pt x="305379" y="769620"/>
                </a:lnTo>
                <a:lnTo>
                  <a:pt x="297443" y="784542"/>
                </a:lnTo>
                <a:lnTo>
                  <a:pt x="290459" y="799465"/>
                </a:lnTo>
                <a:lnTo>
                  <a:pt x="283793" y="814705"/>
                </a:lnTo>
                <a:lnTo>
                  <a:pt x="277762" y="830580"/>
                </a:lnTo>
                <a:lnTo>
                  <a:pt x="272048" y="846137"/>
                </a:lnTo>
                <a:lnTo>
                  <a:pt x="267286" y="861695"/>
                </a:lnTo>
                <a:lnTo>
                  <a:pt x="262524" y="878205"/>
                </a:lnTo>
                <a:lnTo>
                  <a:pt x="258715" y="894397"/>
                </a:lnTo>
                <a:lnTo>
                  <a:pt x="255541" y="910907"/>
                </a:lnTo>
                <a:lnTo>
                  <a:pt x="252366" y="927735"/>
                </a:lnTo>
                <a:lnTo>
                  <a:pt x="250462" y="944562"/>
                </a:lnTo>
                <a:lnTo>
                  <a:pt x="248874" y="961390"/>
                </a:lnTo>
                <a:lnTo>
                  <a:pt x="247922" y="978535"/>
                </a:lnTo>
                <a:lnTo>
                  <a:pt x="247605" y="995680"/>
                </a:lnTo>
                <a:lnTo>
                  <a:pt x="247605" y="1009015"/>
                </a:lnTo>
                <a:lnTo>
                  <a:pt x="248557" y="1022032"/>
                </a:lnTo>
                <a:lnTo>
                  <a:pt x="249192" y="1035367"/>
                </a:lnTo>
                <a:lnTo>
                  <a:pt x="250462" y="1048385"/>
                </a:lnTo>
                <a:lnTo>
                  <a:pt x="252049" y="1060767"/>
                </a:lnTo>
                <a:lnTo>
                  <a:pt x="253953" y="1073785"/>
                </a:lnTo>
                <a:lnTo>
                  <a:pt x="256175" y="1086167"/>
                </a:lnTo>
                <a:lnTo>
                  <a:pt x="259032" y="1098867"/>
                </a:lnTo>
                <a:lnTo>
                  <a:pt x="261889" y="1110932"/>
                </a:lnTo>
                <a:lnTo>
                  <a:pt x="265381" y="1123632"/>
                </a:lnTo>
                <a:lnTo>
                  <a:pt x="268873" y="1135697"/>
                </a:lnTo>
                <a:lnTo>
                  <a:pt x="272682" y="1147762"/>
                </a:lnTo>
                <a:lnTo>
                  <a:pt x="277127" y="1159510"/>
                </a:lnTo>
                <a:lnTo>
                  <a:pt x="281253" y="1171257"/>
                </a:lnTo>
                <a:lnTo>
                  <a:pt x="286332" y="1183005"/>
                </a:lnTo>
                <a:lnTo>
                  <a:pt x="291412" y="1194435"/>
                </a:lnTo>
                <a:lnTo>
                  <a:pt x="297125" y="1205865"/>
                </a:lnTo>
                <a:lnTo>
                  <a:pt x="302522" y="1217295"/>
                </a:lnTo>
                <a:lnTo>
                  <a:pt x="308871" y="1228090"/>
                </a:lnTo>
                <a:lnTo>
                  <a:pt x="314902" y="1239202"/>
                </a:lnTo>
                <a:lnTo>
                  <a:pt x="321251" y="1249997"/>
                </a:lnTo>
                <a:lnTo>
                  <a:pt x="328235" y="1260792"/>
                </a:lnTo>
                <a:lnTo>
                  <a:pt x="335536" y="1270952"/>
                </a:lnTo>
                <a:lnTo>
                  <a:pt x="342837" y="1281430"/>
                </a:lnTo>
                <a:lnTo>
                  <a:pt x="350138" y="1291272"/>
                </a:lnTo>
                <a:lnTo>
                  <a:pt x="358392" y="1301432"/>
                </a:lnTo>
                <a:lnTo>
                  <a:pt x="366328" y="1311275"/>
                </a:lnTo>
                <a:lnTo>
                  <a:pt x="374899" y="1320482"/>
                </a:lnTo>
                <a:lnTo>
                  <a:pt x="383470" y="1330007"/>
                </a:lnTo>
                <a:lnTo>
                  <a:pt x="392041" y="1338897"/>
                </a:lnTo>
                <a:lnTo>
                  <a:pt x="401564" y="1348105"/>
                </a:lnTo>
                <a:lnTo>
                  <a:pt x="411087" y="1356995"/>
                </a:lnTo>
                <a:lnTo>
                  <a:pt x="420293" y="1365250"/>
                </a:lnTo>
                <a:lnTo>
                  <a:pt x="430134" y="1373822"/>
                </a:lnTo>
                <a:lnTo>
                  <a:pt x="439975" y="1382077"/>
                </a:lnTo>
                <a:lnTo>
                  <a:pt x="450450" y="1390015"/>
                </a:lnTo>
                <a:lnTo>
                  <a:pt x="460608" y="1397317"/>
                </a:lnTo>
                <a:lnTo>
                  <a:pt x="471401" y="1405255"/>
                </a:lnTo>
                <a:lnTo>
                  <a:pt x="482194" y="1412240"/>
                </a:lnTo>
                <a:lnTo>
                  <a:pt x="493305" y="1419225"/>
                </a:lnTo>
                <a:lnTo>
                  <a:pt x="504733" y="1425892"/>
                </a:lnTo>
                <a:lnTo>
                  <a:pt x="515843" y="1432560"/>
                </a:lnTo>
                <a:lnTo>
                  <a:pt x="527271" y="1438910"/>
                </a:lnTo>
                <a:lnTo>
                  <a:pt x="539017" y="1444942"/>
                </a:lnTo>
                <a:lnTo>
                  <a:pt x="551397" y="1450657"/>
                </a:lnTo>
                <a:lnTo>
                  <a:pt x="563142" y="1456055"/>
                </a:lnTo>
                <a:lnTo>
                  <a:pt x="575522" y="1461770"/>
                </a:lnTo>
                <a:lnTo>
                  <a:pt x="587585" y="1466215"/>
                </a:lnTo>
                <a:lnTo>
                  <a:pt x="600283" y="1470977"/>
                </a:lnTo>
                <a:lnTo>
                  <a:pt x="613298" y="1475740"/>
                </a:lnTo>
                <a:lnTo>
                  <a:pt x="625996" y="1479550"/>
                </a:lnTo>
                <a:lnTo>
                  <a:pt x="639011" y="1483677"/>
                </a:lnTo>
                <a:lnTo>
                  <a:pt x="652026" y="1487170"/>
                </a:lnTo>
                <a:lnTo>
                  <a:pt x="665358" y="1490662"/>
                </a:lnTo>
                <a:lnTo>
                  <a:pt x="678691" y="1493520"/>
                </a:lnTo>
                <a:lnTo>
                  <a:pt x="692341" y="1496060"/>
                </a:lnTo>
                <a:lnTo>
                  <a:pt x="705991" y="1498600"/>
                </a:lnTo>
                <a:lnTo>
                  <a:pt x="719641" y="1500822"/>
                </a:lnTo>
                <a:lnTo>
                  <a:pt x="733291" y="1502410"/>
                </a:lnTo>
                <a:lnTo>
                  <a:pt x="747576" y="1503997"/>
                </a:lnTo>
                <a:lnTo>
                  <a:pt x="761543" y="1505267"/>
                </a:lnTo>
                <a:lnTo>
                  <a:pt x="775828" y="1505902"/>
                </a:lnTo>
                <a:lnTo>
                  <a:pt x="789796" y="1506220"/>
                </a:lnTo>
                <a:lnTo>
                  <a:pt x="804398" y="1506855"/>
                </a:lnTo>
                <a:lnTo>
                  <a:pt x="1360874" y="1506855"/>
                </a:lnTo>
                <a:lnTo>
                  <a:pt x="1608161" y="1506855"/>
                </a:lnTo>
                <a:lnTo>
                  <a:pt x="1614827" y="1506855"/>
                </a:lnTo>
                <a:lnTo>
                  <a:pt x="1621176" y="1507172"/>
                </a:lnTo>
                <a:lnTo>
                  <a:pt x="1626890" y="1507807"/>
                </a:lnTo>
                <a:lnTo>
                  <a:pt x="1633239" y="1509077"/>
                </a:lnTo>
                <a:lnTo>
                  <a:pt x="1639270" y="1510347"/>
                </a:lnTo>
                <a:lnTo>
                  <a:pt x="1644984" y="1511935"/>
                </a:lnTo>
                <a:lnTo>
                  <a:pt x="1651016" y="1513522"/>
                </a:lnTo>
                <a:lnTo>
                  <a:pt x="1656412" y="1515745"/>
                </a:lnTo>
                <a:lnTo>
                  <a:pt x="1661809" y="1517650"/>
                </a:lnTo>
                <a:lnTo>
                  <a:pt x="1667205" y="1520507"/>
                </a:lnTo>
                <a:lnTo>
                  <a:pt x="1672284" y="1523047"/>
                </a:lnTo>
                <a:lnTo>
                  <a:pt x="1677681" y="1525905"/>
                </a:lnTo>
                <a:lnTo>
                  <a:pt x="1682125" y="1529397"/>
                </a:lnTo>
                <a:lnTo>
                  <a:pt x="1686886" y="1532572"/>
                </a:lnTo>
                <a:lnTo>
                  <a:pt x="1691648" y="1536065"/>
                </a:lnTo>
                <a:lnTo>
                  <a:pt x="1696092" y="1539875"/>
                </a:lnTo>
                <a:lnTo>
                  <a:pt x="1699902" y="1544002"/>
                </a:lnTo>
                <a:lnTo>
                  <a:pt x="1703711" y="1547812"/>
                </a:lnTo>
                <a:lnTo>
                  <a:pt x="1707838" y="1552257"/>
                </a:lnTo>
                <a:lnTo>
                  <a:pt x="1710695" y="1557020"/>
                </a:lnTo>
                <a:lnTo>
                  <a:pt x="1714504" y="1561465"/>
                </a:lnTo>
                <a:lnTo>
                  <a:pt x="1717043" y="1566227"/>
                </a:lnTo>
                <a:lnTo>
                  <a:pt x="1719900" y="1570990"/>
                </a:lnTo>
                <a:lnTo>
                  <a:pt x="1722122" y="1576070"/>
                </a:lnTo>
                <a:lnTo>
                  <a:pt x="1724662" y="1581150"/>
                </a:lnTo>
                <a:lnTo>
                  <a:pt x="1726567" y="1586547"/>
                </a:lnTo>
                <a:lnTo>
                  <a:pt x="1728154" y="1591627"/>
                </a:lnTo>
                <a:lnTo>
                  <a:pt x="1729741" y="1597342"/>
                </a:lnTo>
                <a:lnTo>
                  <a:pt x="1730693" y="1603057"/>
                </a:lnTo>
                <a:lnTo>
                  <a:pt x="1731646" y="1608455"/>
                </a:lnTo>
                <a:lnTo>
                  <a:pt x="1731963" y="1614487"/>
                </a:lnTo>
                <a:lnTo>
                  <a:pt x="1731963" y="1620202"/>
                </a:lnTo>
                <a:lnTo>
                  <a:pt x="1731963" y="1626235"/>
                </a:lnTo>
                <a:lnTo>
                  <a:pt x="1731646" y="1631632"/>
                </a:lnTo>
                <a:lnTo>
                  <a:pt x="1730693" y="1637665"/>
                </a:lnTo>
                <a:lnTo>
                  <a:pt x="1729741" y="1643062"/>
                </a:lnTo>
                <a:lnTo>
                  <a:pt x="1728154" y="1648460"/>
                </a:lnTo>
                <a:lnTo>
                  <a:pt x="1726567" y="1654175"/>
                </a:lnTo>
                <a:lnTo>
                  <a:pt x="1724662" y="1659255"/>
                </a:lnTo>
                <a:lnTo>
                  <a:pt x="1722122" y="1664652"/>
                </a:lnTo>
                <a:lnTo>
                  <a:pt x="1719900" y="1669415"/>
                </a:lnTo>
                <a:lnTo>
                  <a:pt x="1717043" y="1674495"/>
                </a:lnTo>
                <a:lnTo>
                  <a:pt x="1714504" y="1679257"/>
                </a:lnTo>
                <a:lnTo>
                  <a:pt x="1710695" y="1683702"/>
                </a:lnTo>
                <a:lnTo>
                  <a:pt x="1707838" y="1688147"/>
                </a:lnTo>
                <a:lnTo>
                  <a:pt x="1703711" y="1692592"/>
                </a:lnTo>
                <a:lnTo>
                  <a:pt x="1699902" y="1696402"/>
                </a:lnTo>
                <a:lnTo>
                  <a:pt x="1696092" y="1700530"/>
                </a:lnTo>
                <a:lnTo>
                  <a:pt x="1691648" y="1704340"/>
                </a:lnTo>
                <a:lnTo>
                  <a:pt x="1686886" y="1707832"/>
                </a:lnTo>
                <a:lnTo>
                  <a:pt x="1682125" y="1711325"/>
                </a:lnTo>
                <a:lnTo>
                  <a:pt x="1677681" y="1714500"/>
                </a:lnTo>
                <a:lnTo>
                  <a:pt x="1672284" y="1717040"/>
                </a:lnTo>
                <a:lnTo>
                  <a:pt x="1667205" y="1719897"/>
                </a:lnTo>
                <a:lnTo>
                  <a:pt x="1661809" y="1722755"/>
                </a:lnTo>
                <a:lnTo>
                  <a:pt x="1656412" y="1724977"/>
                </a:lnTo>
                <a:lnTo>
                  <a:pt x="1651016" y="1726882"/>
                </a:lnTo>
                <a:lnTo>
                  <a:pt x="1644984" y="1728470"/>
                </a:lnTo>
                <a:lnTo>
                  <a:pt x="1639270" y="1730057"/>
                </a:lnTo>
                <a:lnTo>
                  <a:pt x="1633239" y="1731327"/>
                </a:lnTo>
                <a:lnTo>
                  <a:pt x="1626890" y="1732280"/>
                </a:lnTo>
                <a:lnTo>
                  <a:pt x="1621176" y="1733232"/>
                </a:lnTo>
                <a:lnTo>
                  <a:pt x="1614827" y="1733550"/>
                </a:lnTo>
                <a:lnTo>
                  <a:pt x="1855813" y="1733550"/>
                </a:lnTo>
                <a:lnTo>
                  <a:pt x="1862161" y="1733868"/>
                </a:lnTo>
                <a:lnTo>
                  <a:pt x="1868510" y="1734503"/>
                </a:lnTo>
                <a:lnTo>
                  <a:pt x="1874541" y="1735138"/>
                </a:lnTo>
                <a:lnTo>
                  <a:pt x="1880573" y="1736408"/>
                </a:lnTo>
                <a:lnTo>
                  <a:pt x="1886921" y="1737360"/>
                </a:lnTo>
                <a:lnTo>
                  <a:pt x="1892635" y="1738948"/>
                </a:lnTo>
                <a:lnTo>
                  <a:pt x="1898032" y="1741170"/>
                </a:lnTo>
                <a:lnTo>
                  <a:pt x="1904063" y="1743393"/>
                </a:lnTo>
                <a:lnTo>
                  <a:pt x="1909460" y="1745615"/>
                </a:lnTo>
                <a:lnTo>
                  <a:pt x="1914539" y="1748473"/>
                </a:lnTo>
                <a:lnTo>
                  <a:pt x="1919935" y="1751648"/>
                </a:lnTo>
                <a:lnTo>
                  <a:pt x="1924697" y="1754823"/>
                </a:lnTo>
                <a:lnTo>
                  <a:pt x="1929776" y="1758315"/>
                </a:lnTo>
                <a:lnTo>
                  <a:pt x="1934537" y="1761808"/>
                </a:lnTo>
                <a:lnTo>
                  <a:pt x="1938981" y="1765618"/>
                </a:lnTo>
                <a:lnTo>
                  <a:pt x="1943108" y="1770063"/>
                </a:lnTo>
                <a:lnTo>
                  <a:pt x="1947552" y="1774190"/>
                </a:lnTo>
                <a:lnTo>
                  <a:pt x="1951361" y="1778635"/>
                </a:lnTo>
                <a:lnTo>
                  <a:pt x="1954853" y="1783398"/>
                </a:lnTo>
                <a:lnTo>
                  <a:pt x="1958345" y="1788160"/>
                </a:lnTo>
                <a:lnTo>
                  <a:pt x="1961519" y="1793240"/>
                </a:lnTo>
                <a:lnTo>
                  <a:pt x="1964694" y="1798320"/>
                </a:lnTo>
                <a:lnTo>
                  <a:pt x="1967551" y="1803718"/>
                </a:lnTo>
                <a:lnTo>
                  <a:pt x="1969773" y="1809115"/>
                </a:lnTo>
                <a:lnTo>
                  <a:pt x="1972312" y="1814830"/>
                </a:lnTo>
                <a:lnTo>
                  <a:pt x="1974217" y="1820545"/>
                </a:lnTo>
                <a:lnTo>
                  <a:pt x="1975804" y="1826578"/>
                </a:lnTo>
                <a:lnTo>
                  <a:pt x="1976756" y="1832293"/>
                </a:lnTo>
                <a:lnTo>
                  <a:pt x="1978026" y="1838643"/>
                </a:lnTo>
                <a:lnTo>
                  <a:pt x="1978978" y="1844993"/>
                </a:lnTo>
                <a:lnTo>
                  <a:pt x="1979296" y="1851025"/>
                </a:lnTo>
                <a:lnTo>
                  <a:pt x="1979613" y="1857375"/>
                </a:lnTo>
                <a:lnTo>
                  <a:pt x="1979296" y="1863725"/>
                </a:lnTo>
                <a:lnTo>
                  <a:pt x="1978978" y="1870075"/>
                </a:lnTo>
                <a:lnTo>
                  <a:pt x="1978026" y="1876108"/>
                </a:lnTo>
                <a:lnTo>
                  <a:pt x="1976756" y="1882458"/>
                </a:lnTo>
                <a:lnTo>
                  <a:pt x="1975804" y="1888490"/>
                </a:lnTo>
                <a:lnTo>
                  <a:pt x="1974217" y="1894205"/>
                </a:lnTo>
                <a:lnTo>
                  <a:pt x="1972312" y="1900238"/>
                </a:lnTo>
                <a:lnTo>
                  <a:pt x="1969773" y="1905635"/>
                </a:lnTo>
                <a:lnTo>
                  <a:pt x="1967551" y="1911033"/>
                </a:lnTo>
                <a:lnTo>
                  <a:pt x="1964694" y="1916430"/>
                </a:lnTo>
                <a:lnTo>
                  <a:pt x="1961519" y="1921510"/>
                </a:lnTo>
                <a:lnTo>
                  <a:pt x="1958345" y="1926590"/>
                </a:lnTo>
                <a:lnTo>
                  <a:pt x="1954853" y="1931353"/>
                </a:lnTo>
                <a:lnTo>
                  <a:pt x="1951361" y="1936115"/>
                </a:lnTo>
                <a:lnTo>
                  <a:pt x="1947552" y="1940560"/>
                </a:lnTo>
                <a:lnTo>
                  <a:pt x="1943108" y="1944688"/>
                </a:lnTo>
                <a:lnTo>
                  <a:pt x="1938981" y="1949133"/>
                </a:lnTo>
                <a:lnTo>
                  <a:pt x="1934537" y="1952943"/>
                </a:lnTo>
                <a:lnTo>
                  <a:pt x="1929776" y="1956435"/>
                </a:lnTo>
                <a:lnTo>
                  <a:pt x="1924697" y="1959928"/>
                </a:lnTo>
                <a:lnTo>
                  <a:pt x="1919935" y="1963103"/>
                </a:lnTo>
                <a:lnTo>
                  <a:pt x="1914539" y="1966278"/>
                </a:lnTo>
                <a:lnTo>
                  <a:pt x="1909460" y="1969135"/>
                </a:lnTo>
                <a:lnTo>
                  <a:pt x="1904063" y="1971358"/>
                </a:lnTo>
                <a:lnTo>
                  <a:pt x="1898032" y="1973898"/>
                </a:lnTo>
                <a:lnTo>
                  <a:pt x="1892635" y="1975803"/>
                </a:lnTo>
                <a:lnTo>
                  <a:pt x="1886921" y="1977390"/>
                </a:lnTo>
                <a:lnTo>
                  <a:pt x="1880573" y="1978978"/>
                </a:lnTo>
                <a:lnTo>
                  <a:pt x="1874541" y="1979613"/>
                </a:lnTo>
                <a:lnTo>
                  <a:pt x="1868510" y="1980565"/>
                </a:lnTo>
                <a:lnTo>
                  <a:pt x="1862161" y="1981200"/>
                </a:lnTo>
                <a:lnTo>
                  <a:pt x="1855813" y="1981200"/>
                </a:lnTo>
                <a:lnTo>
                  <a:pt x="494958" y="1981200"/>
                </a:lnTo>
                <a:lnTo>
                  <a:pt x="488610" y="1981200"/>
                </a:lnTo>
                <a:lnTo>
                  <a:pt x="482261" y="1980565"/>
                </a:lnTo>
                <a:lnTo>
                  <a:pt x="476229" y="1979613"/>
                </a:lnTo>
                <a:lnTo>
                  <a:pt x="470198" y="1978978"/>
                </a:lnTo>
                <a:lnTo>
                  <a:pt x="463849" y="1977390"/>
                </a:lnTo>
                <a:lnTo>
                  <a:pt x="458136" y="1975803"/>
                </a:lnTo>
                <a:lnTo>
                  <a:pt x="452739" y="1973898"/>
                </a:lnTo>
                <a:lnTo>
                  <a:pt x="446708" y="1971358"/>
                </a:lnTo>
                <a:lnTo>
                  <a:pt x="441311" y="1969135"/>
                </a:lnTo>
                <a:lnTo>
                  <a:pt x="436232" y="1966278"/>
                </a:lnTo>
                <a:lnTo>
                  <a:pt x="431153" y="1963103"/>
                </a:lnTo>
                <a:lnTo>
                  <a:pt x="426074" y="1959928"/>
                </a:lnTo>
                <a:lnTo>
                  <a:pt x="420995" y="1956435"/>
                </a:lnTo>
                <a:lnTo>
                  <a:pt x="416234" y="1952943"/>
                </a:lnTo>
                <a:lnTo>
                  <a:pt x="411790" y="1949133"/>
                </a:lnTo>
                <a:lnTo>
                  <a:pt x="407663" y="1944688"/>
                </a:lnTo>
                <a:lnTo>
                  <a:pt x="403536" y="1940560"/>
                </a:lnTo>
                <a:lnTo>
                  <a:pt x="399727" y="1936115"/>
                </a:lnTo>
                <a:lnTo>
                  <a:pt x="395918" y="1931353"/>
                </a:lnTo>
                <a:lnTo>
                  <a:pt x="392743" y="1926590"/>
                </a:lnTo>
                <a:lnTo>
                  <a:pt x="389252" y="1921510"/>
                </a:lnTo>
                <a:lnTo>
                  <a:pt x="386395" y="1916430"/>
                </a:lnTo>
                <a:lnTo>
                  <a:pt x="383538" y="1911033"/>
                </a:lnTo>
                <a:lnTo>
                  <a:pt x="380998" y="1905635"/>
                </a:lnTo>
                <a:lnTo>
                  <a:pt x="379094" y="1900238"/>
                </a:lnTo>
                <a:lnTo>
                  <a:pt x="376872" y="1894205"/>
                </a:lnTo>
                <a:lnTo>
                  <a:pt x="375284" y="1888490"/>
                </a:lnTo>
                <a:lnTo>
                  <a:pt x="373697" y="1882458"/>
                </a:lnTo>
                <a:lnTo>
                  <a:pt x="372745" y="1876108"/>
                </a:lnTo>
                <a:lnTo>
                  <a:pt x="371793" y="1870075"/>
                </a:lnTo>
                <a:lnTo>
                  <a:pt x="371475" y="1863725"/>
                </a:lnTo>
                <a:lnTo>
                  <a:pt x="371475" y="1857375"/>
                </a:lnTo>
                <a:lnTo>
                  <a:pt x="371475" y="1851025"/>
                </a:lnTo>
                <a:lnTo>
                  <a:pt x="371793" y="1844993"/>
                </a:lnTo>
                <a:lnTo>
                  <a:pt x="372745" y="1838643"/>
                </a:lnTo>
                <a:lnTo>
                  <a:pt x="373697" y="1832293"/>
                </a:lnTo>
                <a:lnTo>
                  <a:pt x="375284" y="1826578"/>
                </a:lnTo>
                <a:lnTo>
                  <a:pt x="376872" y="1820545"/>
                </a:lnTo>
                <a:lnTo>
                  <a:pt x="379094" y="1814830"/>
                </a:lnTo>
                <a:lnTo>
                  <a:pt x="380998" y="1809115"/>
                </a:lnTo>
                <a:lnTo>
                  <a:pt x="383538" y="1803718"/>
                </a:lnTo>
                <a:lnTo>
                  <a:pt x="386395" y="1798320"/>
                </a:lnTo>
                <a:lnTo>
                  <a:pt x="389252" y="1793240"/>
                </a:lnTo>
                <a:lnTo>
                  <a:pt x="392743" y="1788160"/>
                </a:lnTo>
                <a:lnTo>
                  <a:pt x="395918" y="1783398"/>
                </a:lnTo>
                <a:lnTo>
                  <a:pt x="399727" y="1778635"/>
                </a:lnTo>
                <a:lnTo>
                  <a:pt x="403536" y="1774190"/>
                </a:lnTo>
                <a:lnTo>
                  <a:pt x="407663" y="1770063"/>
                </a:lnTo>
                <a:lnTo>
                  <a:pt x="411790" y="1765618"/>
                </a:lnTo>
                <a:lnTo>
                  <a:pt x="416234" y="1761808"/>
                </a:lnTo>
                <a:lnTo>
                  <a:pt x="420995" y="1758315"/>
                </a:lnTo>
                <a:lnTo>
                  <a:pt x="426074" y="1754823"/>
                </a:lnTo>
                <a:lnTo>
                  <a:pt x="431153" y="1751648"/>
                </a:lnTo>
                <a:lnTo>
                  <a:pt x="436232" y="1748473"/>
                </a:lnTo>
                <a:lnTo>
                  <a:pt x="441311" y="1745615"/>
                </a:lnTo>
                <a:lnTo>
                  <a:pt x="446708" y="1743393"/>
                </a:lnTo>
                <a:lnTo>
                  <a:pt x="452739" y="1741170"/>
                </a:lnTo>
                <a:lnTo>
                  <a:pt x="458136" y="1738948"/>
                </a:lnTo>
                <a:lnTo>
                  <a:pt x="463849" y="1737360"/>
                </a:lnTo>
                <a:lnTo>
                  <a:pt x="470198" y="1736408"/>
                </a:lnTo>
                <a:lnTo>
                  <a:pt x="476229" y="1735138"/>
                </a:lnTo>
                <a:lnTo>
                  <a:pt x="482261" y="1734503"/>
                </a:lnTo>
                <a:lnTo>
                  <a:pt x="488610" y="1733868"/>
                </a:lnTo>
                <a:lnTo>
                  <a:pt x="494958" y="1733550"/>
                </a:lnTo>
                <a:lnTo>
                  <a:pt x="783447" y="1733550"/>
                </a:lnTo>
                <a:lnTo>
                  <a:pt x="762813" y="1732915"/>
                </a:lnTo>
                <a:lnTo>
                  <a:pt x="742497" y="1731645"/>
                </a:lnTo>
                <a:lnTo>
                  <a:pt x="722180" y="1730057"/>
                </a:lnTo>
                <a:lnTo>
                  <a:pt x="702182" y="1727835"/>
                </a:lnTo>
                <a:lnTo>
                  <a:pt x="682183" y="1725295"/>
                </a:lnTo>
                <a:lnTo>
                  <a:pt x="662184" y="1722120"/>
                </a:lnTo>
                <a:lnTo>
                  <a:pt x="642503" y="1718627"/>
                </a:lnTo>
                <a:lnTo>
                  <a:pt x="622821" y="1714817"/>
                </a:lnTo>
                <a:lnTo>
                  <a:pt x="603457" y="1710372"/>
                </a:lnTo>
                <a:lnTo>
                  <a:pt x="584093" y="1705610"/>
                </a:lnTo>
                <a:lnTo>
                  <a:pt x="565364" y="1700530"/>
                </a:lnTo>
                <a:lnTo>
                  <a:pt x="546635" y="1694815"/>
                </a:lnTo>
                <a:lnTo>
                  <a:pt x="528223" y="1688782"/>
                </a:lnTo>
                <a:lnTo>
                  <a:pt x="509812" y="1682115"/>
                </a:lnTo>
                <a:lnTo>
                  <a:pt x="491718" y="1675447"/>
                </a:lnTo>
                <a:lnTo>
                  <a:pt x="473623" y="1668462"/>
                </a:lnTo>
                <a:lnTo>
                  <a:pt x="456164" y="1660842"/>
                </a:lnTo>
                <a:lnTo>
                  <a:pt x="438387" y="1652905"/>
                </a:lnTo>
                <a:lnTo>
                  <a:pt x="421246" y="1644650"/>
                </a:lnTo>
                <a:lnTo>
                  <a:pt x="404421" y="1636077"/>
                </a:lnTo>
                <a:lnTo>
                  <a:pt x="387597" y="1626552"/>
                </a:lnTo>
                <a:lnTo>
                  <a:pt x="371089" y="1617345"/>
                </a:lnTo>
                <a:lnTo>
                  <a:pt x="354900" y="1607502"/>
                </a:lnTo>
                <a:lnTo>
                  <a:pt x="339028" y="1597342"/>
                </a:lnTo>
                <a:lnTo>
                  <a:pt x="323156" y="1587182"/>
                </a:lnTo>
                <a:lnTo>
                  <a:pt x="307919" y="1576070"/>
                </a:lnTo>
                <a:lnTo>
                  <a:pt x="292999" y="1564957"/>
                </a:lnTo>
                <a:lnTo>
                  <a:pt x="278079" y="1553845"/>
                </a:lnTo>
                <a:lnTo>
                  <a:pt x="263794" y="1542097"/>
                </a:lnTo>
                <a:lnTo>
                  <a:pt x="249509" y="1529715"/>
                </a:lnTo>
                <a:lnTo>
                  <a:pt x="235859" y="1517332"/>
                </a:lnTo>
                <a:lnTo>
                  <a:pt x="222527" y="1504632"/>
                </a:lnTo>
                <a:lnTo>
                  <a:pt x="209194" y="1491932"/>
                </a:lnTo>
                <a:lnTo>
                  <a:pt x="196179" y="1478597"/>
                </a:lnTo>
                <a:lnTo>
                  <a:pt x="183799" y="1464945"/>
                </a:lnTo>
                <a:lnTo>
                  <a:pt x="171736" y="1450975"/>
                </a:lnTo>
                <a:lnTo>
                  <a:pt x="159991" y="1437005"/>
                </a:lnTo>
                <a:lnTo>
                  <a:pt x="148563" y="1423035"/>
                </a:lnTo>
                <a:lnTo>
                  <a:pt x="137452" y="1408112"/>
                </a:lnTo>
                <a:lnTo>
                  <a:pt x="126977" y="1393507"/>
                </a:lnTo>
                <a:lnTo>
                  <a:pt x="116818" y="1378267"/>
                </a:lnTo>
                <a:lnTo>
                  <a:pt x="106978" y="1363027"/>
                </a:lnTo>
                <a:lnTo>
                  <a:pt x="97137" y="1347152"/>
                </a:lnTo>
                <a:lnTo>
                  <a:pt x="88249" y="1331595"/>
                </a:lnTo>
                <a:lnTo>
                  <a:pt x="79678" y="1315402"/>
                </a:lnTo>
                <a:lnTo>
                  <a:pt x="71424" y="1299527"/>
                </a:lnTo>
                <a:lnTo>
                  <a:pt x="63488" y="1283017"/>
                </a:lnTo>
                <a:lnTo>
                  <a:pt x="56187" y="1266190"/>
                </a:lnTo>
                <a:lnTo>
                  <a:pt x="48886" y="1249362"/>
                </a:lnTo>
                <a:lnTo>
                  <a:pt x="42220" y="1232535"/>
                </a:lnTo>
                <a:lnTo>
                  <a:pt x="36506" y="1215072"/>
                </a:lnTo>
                <a:lnTo>
                  <a:pt x="30474" y="1197610"/>
                </a:lnTo>
                <a:lnTo>
                  <a:pt x="25395" y="1179830"/>
                </a:lnTo>
                <a:lnTo>
                  <a:pt x="20951" y="1162367"/>
                </a:lnTo>
                <a:lnTo>
                  <a:pt x="16507" y="1144270"/>
                </a:lnTo>
                <a:lnTo>
                  <a:pt x="12698" y="1126172"/>
                </a:lnTo>
                <a:lnTo>
                  <a:pt x="9523" y="1108392"/>
                </a:lnTo>
                <a:lnTo>
                  <a:pt x="6666" y="1089977"/>
                </a:lnTo>
                <a:lnTo>
                  <a:pt x="4444" y="1071562"/>
                </a:lnTo>
                <a:lnTo>
                  <a:pt x="2539" y="1052512"/>
                </a:lnTo>
                <a:lnTo>
                  <a:pt x="1270" y="1033780"/>
                </a:lnTo>
                <a:lnTo>
                  <a:pt x="317" y="1015047"/>
                </a:lnTo>
                <a:lnTo>
                  <a:pt x="0" y="995680"/>
                </a:lnTo>
                <a:lnTo>
                  <a:pt x="317" y="971232"/>
                </a:lnTo>
                <a:lnTo>
                  <a:pt x="1905" y="946150"/>
                </a:lnTo>
                <a:lnTo>
                  <a:pt x="4444" y="921385"/>
                </a:lnTo>
                <a:lnTo>
                  <a:pt x="7618" y="896937"/>
                </a:lnTo>
                <a:lnTo>
                  <a:pt x="11428" y="873125"/>
                </a:lnTo>
                <a:lnTo>
                  <a:pt x="16189" y="849312"/>
                </a:lnTo>
                <a:lnTo>
                  <a:pt x="21586" y="825817"/>
                </a:lnTo>
                <a:lnTo>
                  <a:pt x="28252" y="802322"/>
                </a:lnTo>
                <a:lnTo>
                  <a:pt x="35553" y="779145"/>
                </a:lnTo>
                <a:lnTo>
                  <a:pt x="43489" y="756920"/>
                </a:lnTo>
                <a:lnTo>
                  <a:pt x="52695" y="734059"/>
                </a:lnTo>
                <a:lnTo>
                  <a:pt x="61901" y="712152"/>
                </a:lnTo>
                <a:lnTo>
                  <a:pt x="72377" y="690562"/>
                </a:lnTo>
                <a:lnTo>
                  <a:pt x="83487" y="669289"/>
                </a:lnTo>
                <a:lnTo>
                  <a:pt x="95232" y="648334"/>
                </a:lnTo>
                <a:lnTo>
                  <a:pt x="107930" y="628014"/>
                </a:lnTo>
                <a:lnTo>
                  <a:pt x="120628" y="607377"/>
                </a:lnTo>
                <a:lnTo>
                  <a:pt x="134913" y="588009"/>
                </a:lnTo>
                <a:lnTo>
                  <a:pt x="149198" y="568642"/>
                </a:lnTo>
                <a:lnTo>
                  <a:pt x="164117" y="549909"/>
                </a:lnTo>
                <a:lnTo>
                  <a:pt x="180307" y="531494"/>
                </a:lnTo>
                <a:lnTo>
                  <a:pt x="196179" y="513397"/>
                </a:lnTo>
                <a:lnTo>
                  <a:pt x="213638" y="496252"/>
                </a:lnTo>
                <a:lnTo>
                  <a:pt x="230780" y="479424"/>
                </a:lnTo>
                <a:lnTo>
                  <a:pt x="249192" y="462914"/>
                </a:lnTo>
                <a:lnTo>
                  <a:pt x="267603" y="447039"/>
                </a:lnTo>
                <a:lnTo>
                  <a:pt x="286967" y="431482"/>
                </a:lnTo>
                <a:lnTo>
                  <a:pt x="306649" y="417194"/>
                </a:lnTo>
                <a:lnTo>
                  <a:pt x="326648" y="402589"/>
                </a:lnTo>
                <a:lnTo>
                  <a:pt x="347599" y="388937"/>
                </a:lnTo>
                <a:lnTo>
                  <a:pt x="369185" y="375919"/>
                </a:lnTo>
                <a:lnTo>
                  <a:pt x="390771" y="363537"/>
                </a:lnTo>
                <a:close/>
                <a:moveTo>
                  <a:pt x="862507" y="0"/>
                </a:moveTo>
                <a:lnTo>
                  <a:pt x="870124" y="635"/>
                </a:lnTo>
                <a:lnTo>
                  <a:pt x="877423" y="953"/>
                </a:lnTo>
                <a:lnTo>
                  <a:pt x="885039" y="2224"/>
                </a:lnTo>
                <a:lnTo>
                  <a:pt x="892339" y="3178"/>
                </a:lnTo>
                <a:lnTo>
                  <a:pt x="899320" y="4767"/>
                </a:lnTo>
                <a:lnTo>
                  <a:pt x="906937" y="6673"/>
                </a:lnTo>
                <a:lnTo>
                  <a:pt x="913919" y="9215"/>
                </a:lnTo>
                <a:lnTo>
                  <a:pt x="920583" y="11440"/>
                </a:lnTo>
                <a:lnTo>
                  <a:pt x="927565" y="14618"/>
                </a:lnTo>
                <a:lnTo>
                  <a:pt x="934230" y="17795"/>
                </a:lnTo>
                <a:lnTo>
                  <a:pt x="940894" y="21609"/>
                </a:lnTo>
                <a:lnTo>
                  <a:pt x="947241" y="25740"/>
                </a:lnTo>
                <a:lnTo>
                  <a:pt x="953271" y="29553"/>
                </a:lnTo>
                <a:lnTo>
                  <a:pt x="959301" y="34320"/>
                </a:lnTo>
                <a:lnTo>
                  <a:pt x="965013" y="39404"/>
                </a:lnTo>
                <a:lnTo>
                  <a:pt x="971043" y="44489"/>
                </a:lnTo>
                <a:lnTo>
                  <a:pt x="976120" y="49891"/>
                </a:lnTo>
                <a:lnTo>
                  <a:pt x="981198" y="55929"/>
                </a:lnTo>
                <a:lnTo>
                  <a:pt x="986276" y="61966"/>
                </a:lnTo>
                <a:lnTo>
                  <a:pt x="991036" y="68322"/>
                </a:lnTo>
                <a:lnTo>
                  <a:pt x="1249363" y="454102"/>
                </a:lnTo>
                <a:lnTo>
                  <a:pt x="838388" y="730250"/>
                </a:lnTo>
                <a:lnTo>
                  <a:pt x="579744" y="344469"/>
                </a:lnTo>
                <a:lnTo>
                  <a:pt x="575936" y="337796"/>
                </a:lnTo>
                <a:lnTo>
                  <a:pt x="571810" y="331123"/>
                </a:lnTo>
                <a:lnTo>
                  <a:pt x="568319" y="324132"/>
                </a:lnTo>
                <a:lnTo>
                  <a:pt x="565146" y="317141"/>
                </a:lnTo>
                <a:lnTo>
                  <a:pt x="562607" y="309832"/>
                </a:lnTo>
                <a:lnTo>
                  <a:pt x="560068" y="302523"/>
                </a:lnTo>
                <a:lnTo>
                  <a:pt x="558164" y="294896"/>
                </a:lnTo>
                <a:lnTo>
                  <a:pt x="556577" y="287905"/>
                </a:lnTo>
                <a:lnTo>
                  <a:pt x="555625" y="280596"/>
                </a:lnTo>
                <a:lnTo>
                  <a:pt x="554673" y="272970"/>
                </a:lnTo>
                <a:lnTo>
                  <a:pt x="554038" y="265661"/>
                </a:lnTo>
                <a:lnTo>
                  <a:pt x="554038" y="258034"/>
                </a:lnTo>
                <a:lnTo>
                  <a:pt x="554355" y="250725"/>
                </a:lnTo>
                <a:lnTo>
                  <a:pt x="554673" y="243417"/>
                </a:lnTo>
                <a:lnTo>
                  <a:pt x="555625" y="235790"/>
                </a:lnTo>
                <a:lnTo>
                  <a:pt x="557212" y="228481"/>
                </a:lnTo>
                <a:lnTo>
                  <a:pt x="558798" y="221172"/>
                </a:lnTo>
                <a:lnTo>
                  <a:pt x="560703" y="213863"/>
                </a:lnTo>
                <a:lnTo>
                  <a:pt x="562607" y="206872"/>
                </a:lnTo>
                <a:lnTo>
                  <a:pt x="565146" y="200199"/>
                </a:lnTo>
                <a:lnTo>
                  <a:pt x="568319" y="193208"/>
                </a:lnTo>
                <a:lnTo>
                  <a:pt x="571493" y="186535"/>
                </a:lnTo>
                <a:lnTo>
                  <a:pt x="574984" y="179861"/>
                </a:lnTo>
                <a:lnTo>
                  <a:pt x="579109" y="173506"/>
                </a:lnTo>
                <a:lnTo>
                  <a:pt x="583235" y="167150"/>
                </a:lnTo>
                <a:lnTo>
                  <a:pt x="587995" y="161430"/>
                </a:lnTo>
                <a:lnTo>
                  <a:pt x="593073" y="155392"/>
                </a:lnTo>
                <a:lnTo>
                  <a:pt x="598150" y="149673"/>
                </a:lnTo>
                <a:lnTo>
                  <a:pt x="603546" y="144588"/>
                </a:lnTo>
                <a:lnTo>
                  <a:pt x="609575" y="139504"/>
                </a:lnTo>
                <a:lnTo>
                  <a:pt x="615922" y="134419"/>
                </a:lnTo>
                <a:lnTo>
                  <a:pt x="621952" y="129653"/>
                </a:lnTo>
                <a:lnTo>
                  <a:pt x="775869" y="26058"/>
                </a:lnTo>
                <a:lnTo>
                  <a:pt x="782534" y="22244"/>
                </a:lnTo>
                <a:lnTo>
                  <a:pt x="789833" y="18113"/>
                </a:lnTo>
                <a:lnTo>
                  <a:pt x="796815" y="14618"/>
                </a:lnTo>
                <a:lnTo>
                  <a:pt x="803797" y="11440"/>
                </a:lnTo>
                <a:lnTo>
                  <a:pt x="810778" y="8898"/>
                </a:lnTo>
                <a:lnTo>
                  <a:pt x="818395" y="6355"/>
                </a:lnTo>
                <a:lnTo>
                  <a:pt x="825377" y="4449"/>
                </a:lnTo>
                <a:lnTo>
                  <a:pt x="832676" y="2860"/>
                </a:lnTo>
                <a:lnTo>
                  <a:pt x="840292" y="1589"/>
                </a:lnTo>
                <a:lnTo>
                  <a:pt x="847592" y="953"/>
                </a:lnTo>
                <a:lnTo>
                  <a:pt x="855208" y="635"/>
                </a:lnTo>
                <a:lnTo>
                  <a:pt x="862507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2788" name="直接连接符 22"/>
          <p:cNvCxnSpPr>
            <a:cxnSpLocks noChangeShapeType="1"/>
          </p:cNvCxnSpPr>
          <p:nvPr/>
        </p:nvCxnSpPr>
        <p:spPr bwMode="auto">
          <a:xfrm>
            <a:off x="1470025" y="2435225"/>
            <a:ext cx="6791325" cy="0"/>
          </a:xfrm>
          <a:prstGeom prst="line">
            <a:avLst/>
          </a:prstGeom>
          <a:noFill/>
          <a:ln w="6350">
            <a:solidFill>
              <a:srgbClr val="D9D9D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9" name="矩形 48"/>
          <p:cNvSpPr>
            <a:spLocks noChangeArrowheads="1"/>
          </p:cNvSpPr>
          <p:nvPr/>
        </p:nvSpPr>
        <p:spPr bwMode="auto">
          <a:xfrm>
            <a:off x="1382713" y="1851025"/>
            <a:ext cx="6662737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7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这边可以输入对图的相关数据的具体比较结果和分析。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17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分别点击各个图，图片可编辑，也可换掉颜色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模板末页附有大量的可编辑图片，任君挑选。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90" name="矩形 24"/>
          <p:cNvSpPr>
            <a:spLocks noChangeArrowheads="1"/>
          </p:cNvSpPr>
          <p:nvPr/>
        </p:nvSpPr>
        <p:spPr bwMode="auto">
          <a:xfrm>
            <a:off x="0" y="1354138"/>
            <a:ext cx="949325" cy="10810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主体内容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795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3805" name="椭圆 4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379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2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3379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4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泪滴形 18"/>
          <p:cNvSpPr>
            <a:spLocks noChangeArrowheads="1"/>
          </p:cNvSpPr>
          <p:nvPr/>
        </p:nvSpPr>
        <p:spPr bwMode="auto">
          <a:xfrm rot="8100000">
            <a:off x="2227263" y="1519238"/>
            <a:ext cx="1835150" cy="1836737"/>
          </a:xfrm>
          <a:custGeom>
            <a:avLst/>
            <a:gdLst>
              <a:gd name="T0" fmla="*/ 0 w 1835150"/>
              <a:gd name="T1" fmla="*/ 918369 h 1836737"/>
              <a:gd name="T2" fmla="*/ 917575 w 1835150"/>
              <a:gd name="T3" fmla="*/ 0 h 1836737"/>
              <a:gd name="T4" fmla="*/ 1835150 w 1835150"/>
              <a:gd name="T5" fmla="*/ 0 h 1836737"/>
              <a:gd name="T6" fmla="*/ 1835150 w 1835150"/>
              <a:gd name="T7" fmla="*/ 918369 h 1836737"/>
              <a:gd name="T8" fmla="*/ 917575 w 1835150"/>
              <a:gd name="T9" fmla="*/ 1836738 h 1836737"/>
              <a:gd name="T10" fmla="*/ 0 w 1835150"/>
              <a:gd name="T11" fmla="*/ 918369 h 18367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35150" h="1836737">
                <a:moveTo>
                  <a:pt x="0" y="918369"/>
                </a:moveTo>
                <a:cubicBezTo>
                  <a:pt x="0" y="411168"/>
                  <a:pt x="410812" y="0"/>
                  <a:pt x="917575" y="0"/>
                </a:cubicBezTo>
                <a:lnTo>
                  <a:pt x="1835150" y="0"/>
                </a:lnTo>
                <a:lnTo>
                  <a:pt x="1835150" y="918369"/>
                </a:lnTo>
                <a:cubicBezTo>
                  <a:pt x="1835150" y="1425570"/>
                  <a:pt x="1424338" y="1836738"/>
                  <a:pt x="917575" y="1836738"/>
                </a:cubicBezTo>
                <a:cubicBezTo>
                  <a:pt x="410812" y="1836738"/>
                  <a:pt x="0" y="1425570"/>
                  <a:pt x="0" y="918369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19" name="泪滴形 19"/>
          <p:cNvSpPr>
            <a:spLocks noChangeArrowheads="1"/>
          </p:cNvSpPr>
          <p:nvPr/>
        </p:nvSpPr>
        <p:spPr bwMode="auto">
          <a:xfrm rot="8100000">
            <a:off x="4979988" y="677863"/>
            <a:ext cx="2641600" cy="2641600"/>
          </a:xfrm>
          <a:custGeom>
            <a:avLst/>
            <a:gdLst>
              <a:gd name="T0" fmla="*/ 0 w 2641600"/>
              <a:gd name="T1" fmla="*/ 1320800 h 2641600"/>
              <a:gd name="T2" fmla="*/ 1320800 w 2641600"/>
              <a:gd name="T3" fmla="*/ 0 h 2641600"/>
              <a:gd name="T4" fmla="*/ 2641600 w 2641600"/>
              <a:gd name="T5" fmla="*/ 0 h 2641600"/>
              <a:gd name="T6" fmla="*/ 2641600 w 2641600"/>
              <a:gd name="T7" fmla="*/ 1320800 h 2641600"/>
              <a:gd name="T8" fmla="*/ 1320800 w 2641600"/>
              <a:gd name="T9" fmla="*/ 2641600 h 2641600"/>
              <a:gd name="T10" fmla="*/ 0 w 2641600"/>
              <a:gd name="T11" fmla="*/ 1320800 h 264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41600" h="2641600">
                <a:moveTo>
                  <a:pt x="0" y="1320800"/>
                </a:moveTo>
                <a:cubicBezTo>
                  <a:pt x="0" y="591342"/>
                  <a:pt x="591342" y="0"/>
                  <a:pt x="1320800" y="0"/>
                </a:cubicBezTo>
                <a:lnTo>
                  <a:pt x="2641600" y="0"/>
                </a:lnTo>
                <a:lnTo>
                  <a:pt x="2641600" y="1320800"/>
                </a:lnTo>
                <a:cubicBezTo>
                  <a:pt x="2641600" y="2050258"/>
                  <a:pt x="2050258" y="2641600"/>
                  <a:pt x="1320800" y="2641600"/>
                </a:cubicBezTo>
                <a:cubicBezTo>
                  <a:pt x="591342" y="2641600"/>
                  <a:pt x="0" y="2050258"/>
                  <a:pt x="0" y="132080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FBFBF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0" name="泪滴形 20"/>
          <p:cNvSpPr>
            <a:spLocks noChangeArrowheads="1"/>
          </p:cNvSpPr>
          <p:nvPr/>
        </p:nvSpPr>
        <p:spPr bwMode="auto">
          <a:xfrm rot="8100000">
            <a:off x="8456613" y="1516063"/>
            <a:ext cx="1836737" cy="1836737"/>
          </a:xfrm>
          <a:custGeom>
            <a:avLst/>
            <a:gdLst>
              <a:gd name="T0" fmla="*/ 0 w 1836737"/>
              <a:gd name="T1" fmla="*/ 918369 h 1836737"/>
              <a:gd name="T2" fmla="*/ 918369 w 1836737"/>
              <a:gd name="T3" fmla="*/ 0 h 1836737"/>
              <a:gd name="T4" fmla="*/ 1836737 w 1836737"/>
              <a:gd name="T5" fmla="*/ 0 h 1836737"/>
              <a:gd name="T6" fmla="*/ 1836737 w 1836737"/>
              <a:gd name="T7" fmla="*/ 918369 h 1836737"/>
              <a:gd name="T8" fmla="*/ 918368 w 1836737"/>
              <a:gd name="T9" fmla="*/ 1836738 h 1836737"/>
              <a:gd name="T10" fmla="*/ -1 w 1836737"/>
              <a:gd name="T11" fmla="*/ 918369 h 1836737"/>
              <a:gd name="T12" fmla="*/ 0 w 1836737"/>
              <a:gd name="T13" fmla="*/ 918369 h 18367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36737" h="1836737">
                <a:moveTo>
                  <a:pt x="0" y="918369"/>
                </a:moveTo>
                <a:cubicBezTo>
                  <a:pt x="0" y="411168"/>
                  <a:pt x="411168" y="0"/>
                  <a:pt x="918369" y="0"/>
                </a:cubicBezTo>
                <a:lnTo>
                  <a:pt x="1836737" y="0"/>
                </a:lnTo>
                <a:lnTo>
                  <a:pt x="1836737" y="918369"/>
                </a:lnTo>
                <a:cubicBezTo>
                  <a:pt x="1836737" y="1425570"/>
                  <a:pt x="1425569" y="1836738"/>
                  <a:pt x="918368" y="1836738"/>
                </a:cubicBezTo>
                <a:cubicBezTo>
                  <a:pt x="411167" y="1836738"/>
                  <a:pt x="-1" y="1425570"/>
                  <a:pt x="-1" y="918369"/>
                </a:cubicBezTo>
                <a:lnTo>
                  <a:pt x="0" y="91836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1" name="同心圆 21"/>
          <p:cNvSpPr>
            <a:spLocks noChangeArrowheads="1"/>
          </p:cNvSpPr>
          <p:nvPr/>
        </p:nvSpPr>
        <p:spPr bwMode="auto">
          <a:xfrm>
            <a:off x="3011488" y="3810000"/>
            <a:ext cx="266700" cy="266700"/>
          </a:xfrm>
          <a:custGeom>
            <a:avLst/>
            <a:gdLst>
              <a:gd name="T0" fmla="*/ 0 w 266700"/>
              <a:gd name="T1" fmla="*/ 133350 h 266700"/>
              <a:gd name="T2" fmla="*/ 133350 w 266700"/>
              <a:gd name="T3" fmla="*/ 0 h 266700"/>
              <a:gd name="T4" fmla="*/ 266700 w 266700"/>
              <a:gd name="T5" fmla="*/ 133350 h 266700"/>
              <a:gd name="T6" fmla="*/ 133350 w 266700"/>
              <a:gd name="T7" fmla="*/ 266700 h 266700"/>
              <a:gd name="T8" fmla="*/ 0 w 266700"/>
              <a:gd name="T9" fmla="*/ 133350 h 266700"/>
              <a:gd name="T10" fmla="*/ 39762 w 266700"/>
              <a:gd name="T11" fmla="*/ 133350 h 266700"/>
              <a:gd name="T12" fmla="*/ 133350 w 266700"/>
              <a:gd name="T13" fmla="*/ 226938 h 266700"/>
              <a:gd name="T14" fmla="*/ 226938 w 266700"/>
              <a:gd name="T15" fmla="*/ 133350 h 266700"/>
              <a:gd name="T16" fmla="*/ 133350 w 266700"/>
              <a:gd name="T17" fmla="*/ 39762 h 266700"/>
              <a:gd name="T18" fmla="*/ 39762 w 266700"/>
              <a:gd name="T19" fmla="*/ 133350 h 2667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6700" h="266700">
                <a:moveTo>
                  <a:pt x="0" y="133350"/>
                </a:moveTo>
                <a:cubicBezTo>
                  <a:pt x="0" y="59703"/>
                  <a:pt x="59703" y="0"/>
                  <a:pt x="133350" y="0"/>
                </a:cubicBezTo>
                <a:cubicBezTo>
                  <a:pt x="206997" y="0"/>
                  <a:pt x="266700" y="59703"/>
                  <a:pt x="266700" y="133350"/>
                </a:cubicBezTo>
                <a:cubicBezTo>
                  <a:pt x="266700" y="206997"/>
                  <a:pt x="206997" y="266700"/>
                  <a:pt x="133350" y="266700"/>
                </a:cubicBezTo>
                <a:cubicBezTo>
                  <a:pt x="59703" y="266700"/>
                  <a:pt x="0" y="206997"/>
                  <a:pt x="0" y="133350"/>
                </a:cubicBezTo>
                <a:close/>
                <a:moveTo>
                  <a:pt x="39762" y="133350"/>
                </a:moveTo>
                <a:cubicBezTo>
                  <a:pt x="39762" y="185037"/>
                  <a:pt x="81663" y="226938"/>
                  <a:pt x="133350" y="226938"/>
                </a:cubicBezTo>
                <a:cubicBezTo>
                  <a:pt x="185037" y="226938"/>
                  <a:pt x="226938" y="185037"/>
                  <a:pt x="226938" y="133350"/>
                </a:cubicBezTo>
                <a:cubicBezTo>
                  <a:pt x="226938" y="81663"/>
                  <a:pt x="185037" y="39762"/>
                  <a:pt x="133350" y="39762"/>
                </a:cubicBezTo>
                <a:cubicBezTo>
                  <a:pt x="81663" y="39762"/>
                  <a:pt x="39762" y="81663"/>
                  <a:pt x="39762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2" name="同心圆 22"/>
          <p:cNvSpPr>
            <a:spLocks noChangeArrowheads="1"/>
          </p:cNvSpPr>
          <p:nvPr/>
        </p:nvSpPr>
        <p:spPr bwMode="auto">
          <a:xfrm>
            <a:off x="6167438" y="3943350"/>
            <a:ext cx="266700" cy="266700"/>
          </a:xfrm>
          <a:custGeom>
            <a:avLst/>
            <a:gdLst>
              <a:gd name="T0" fmla="*/ 0 w 266700"/>
              <a:gd name="T1" fmla="*/ 133350 h 266700"/>
              <a:gd name="T2" fmla="*/ 133350 w 266700"/>
              <a:gd name="T3" fmla="*/ 0 h 266700"/>
              <a:gd name="T4" fmla="*/ 266700 w 266700"/>
              <a:gd name="T5" fmla="*/ 133350 h 266700"/>
              <a:gd name="T6" fmla="*/ 133350 w 266700"/>
              <a:gd name="T7" fmla="*/ 266700 h 266700"/>
              <a:gd name="T8" fmla="*/ 0 w 266700"/>
              <a:gd name="T9" fmla="*/ 133350 h 266700"/>
              <a:gd name="T10" fmla="*/ 39762 w 266700"/>
              <a:gd name="T11" fmla="*/ 133350 h 266700"/>
              <a:gd name="T12" fmla="*/ 133350 w 266700"/>
              <a:gd name="T13" fmla="*/ 226938 h 266700"/>
              <a:gd name="T14" fmla="*/ 226938 w 266700"/>
              <a:gd name="T15" fmla="*/ 133350 h 266700"/>
              <a:gd name="T16" fmla="*/ 133350 w 266700"/>
              <a:gd name="T17" fmla="*/ 39762 h 266700"/>
              <a:gd name="T18" fmla="*/ 39762 w 266700"/>
              <a:gd name="T19" fmla="*/ 133350 h 2667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6700" h="266700">
                <a:moveTo>
                  <a:pt x="0" y="133350"/>
                </a:moveTo>
                <a:cubicBezTo>
                  <a:pt x="0" y="59703"/>
                  <a:pt x="59703" y="0"/>
                  <a:pt x="133350" y="0"/>
                </a:cubicBezTo>
                <a:cubicBezTo>
                  <a:pt x="206997" y="0"/>
                  <a:pt x="266700" y="59703"/>
                  <a:pt x="266700" y="133350"/>
                </a:cubicBezTo>
                <a:cubicBezTo>
                  <a:pt x="266700" y="206997"/>
                  <a:pt x="206997" y="266700"/>
                  <a:pt x="133350" y="266700"/>
                </a:cubicBezTo>
                <a:cubicBezTo>
                  <a:pt x="59703" y="266700"/>
                  <a:pt x="0" y="206997"/>
                  <a:pt x="0" y="133350"/>
                </a:cubicBezTo>
                <a:close/>
                <a:moveTo>
                  <a:pt x="39762" y="133350"/>
                </a:moveTo>
                <a:cubicBezTo>
                  <a:pt x="39762" y="185037"/>
                  <a:pt x="81663" y="226938"/>
                  <a:pt x="133350" y="226938"/>
                </a:cubicBezTo>
                <a:cubicBezTo>
                  <a:pt x="185037" y="226938"/>
                  <a:pt x="226938" y="185037"/>
                  <a:pt x="226938" y="133350"/>
                </a:cubicBezTo>
                <a:cubicBezTo>
                  <a:pt x="226938" y="81663"/>
                  <a:pt x="185037" y="39762"/>
                  <a:pt x="133350" y="39762"/>
                </a:cubicBezTo>
                <a:cubicBezTo>
                  <a:pt x="81663" y="39762"/>
                  <a:pt x="39762" y="81663"/>
                  <a:pt x="39762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同心圆 23"/>
          <p:cNvSpPr>
            <a:spLocks noChangeArrowheads="1"/>
          </p:cNvSpPr>
          <p:nvPr/>
        </p:nvSpPr>
        <p:spPr bwMode="auto">
          <a:xfrm>
            <a:off x="9240838" y="3803650"/>
            <a:ext cx="268287" cy="266700"/>
          </a:xfrm>
          <a:custGeom>
            <a:avLst/>
            <a:gdLst>
              <a:gd name="T0" fmla="*/ 0 w 268287"/>
              <a:gd name="T1" fmla="*/ 133350 h 266700"/>
              <a:gd name="T2" fmla="*/ 134144 w 268287"/>
              <a:gd name="T3" fmla="*/ 0 h 266700"/>
              <a:gd name="T4" fmla="*/ 268288 w 268287"/>
              <a:gd name="T5" fmla="*/ 133350 h 266700"/>
              <a:gd name="T6" fmla="*/ 134144 w 268287"/>
              <a:gd name="T7" fmla="*/ 266700 h 266700"/>
              <a:gd name="T8" fmla="*/ 0 w 268287"/>
              <a:gd name="T9" fmla="*/ 133350 h 266700"/>
              <a:gd name="T10" fmla="*/ 39762 w 268287"/>
              <a:gd name="T11" fmla="*/ 133350 h 266700"/>
              <a:gd name="T12" fmla="*/ 134143 w 268287"/>
              <a:gd name="T13" fmla="*/ 226938 h 266700"/>
              <a:gd name="T14" fmla="*/ 228524 w 268287"/>
              <a:gd name="T15" fmla="*/ 133350 h 266700"/>
              <a:gd name="T16" fmla="*/ 134143 w 268287"/>
              <a:gd name="T17" fmla="*/ 39762 h 266700"/>
              <a:gd name="T18" fmla="*/ 39762 w 268287"/>
              <a:gd name="T19" fmla="*/ 133350 h 2667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8287" h="266700">
                <a:moveTo>
                  <a:pt x="0" y="133350"/>
                </a:moveTo>
                <a:cubicBezTo>
                  <a:pt x="0" y="59703"/>
                  <a:pt x="60058" y="0"/>
                  <a:pt x="134144" y="0"/>
                </a:cubicBezTo>
                <a:cubicBezTo>
                  <a:pt x="208230" y="0"/>
                  <a:pt x="268288" y="59703"/>
                  <a:pt x="268288" y="133350"/>
                </a:cubicBezTo>
                <a:cubicBezTo>
                  <a:pt x="268288" y="206997"/>
                  <a:pt x="208230" y="266700"/>
                  <a:pt x="134144" y="266700"/>
                </a:cubicBezTo>
                <a:cubicBezTo>
                  <a:pt x="60058" y="266700"/>
                  <a:pt x="0" y="206997"/>
                  <a:pt x="0" y="133350"/>
                </a:cubicBezTo>
                <a:close/>
                <a:moveTo>
                  <a:pt x="39762" y="133350"/>
                </a:moveTo>
                <a:cubicBezTo>
                  <a:pt x="39762" y="185037"/>
                  <a:pt x="82018" y="226938"/>
                  <a:pt x="134143" y="226938"/>
                </a:cubicBezTo>
                <a:cubicBezTo>
                  <a:pt x="186268" y="226938"/>
                  <a:pt x="228524" y="185037"/>
                  <a:pt x="228524" y="133350"/>
                </a:cubicBezTo>
                <a:cubicBezTo>
                  <a:pt x="228524" y="81663"/>
                  <a:pt x="186268" y="39762"/>
                  <a:pt x="134143" y="39762"/>
                </a:cubicBezTo>
                <a:cubicBezTo>
                  <a:pt x="82018" y="39762"/>
                  <a:pt x="39762" y="81663"/>
                  <a:pt x="39762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4" name="任意多边形 24"/>
          <p:cNvSpPr>
            <a:spLocks noChangeArrowheads="1"/>
          </p:cNvSpPr>
          <p:nvPr/>
        </p:nvSpPr>
        <p:spPr bwMode="auto">
          <a:xfrm>
            <a:off x="0" y="3652838"/>
            <a:ext cx="12192000" cy="3205162"/>
          </a:xfrm>
          <a:custGeom>
            <a:avLst/>
            <a:gdLst>
              <a:gd name="T0" fmla="*/ 12192000 w 12192000"/>
              <a:gd name="T1" fmla="*/ 0 h 3212700"/>
              <a:gd name="T2" fmla="*/ 12192000 w 12192000"/>
              <a:gd name="T3" fmla="*/ 3197642 h 3212700"/>
              <a:gd name="T4" fmla="*/ 0 w 12192000"/>
              <a:gd name="T5" fmla="*/ 3197642 h 3212700"/>
              <a:gd name="T6" fmla="*/ 0 w 12192000"/>
              <a:gd name="T7" fmla="*/ 1300 h 3212700"/>
              <a:gd name="T8" fmla="*/ 192228 w 12192000"/>
              <a:gd name="T9" fmla="*/ 58662 h 3212700"/>
              <a:gd name="T10" fmla="*/ 6093822 w 12192000"/>
              <a:gd name="T11" fmla="*/ 627512 h 3212700"/>
              <a:gd name="T12" fmla="*/ 11995417 w 12192000"/>
              <a:gd name="T13" fmla="*/ 58662 h 3212700"/>
              <a:gd name="T14" fmla="*/ 12192000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5" name="文本框 25"/>
          <p:cNvSpPr txBox="1">
            <a:spLocks noChangeArrowheads="1"/>
          </p:cNvSpPr>
          <p:nvPr/>
        </p:nvSpPr>
        <p:spPr bwMode="auto">
          <a:xfrm>
            <a:off x="1436688" y="5091113"/>
            <a:ext cx="94615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zh-CN" altLang="en-US" sz="1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三个图片的分析，尽可能详细的阐述清楚。可以根据从左到右的顺序进行阐述，也可以先中间后两边，根据具体情况具体解决。另外，由于段落间的间距已固定好，请不要更改，字间距也已设定好，可根据你的文案内容做适当的调整。在这里输入对上面三个图片的分析，尽可能详细的阐述清楚。</a:t>
            </a:r>
            <a:endParaRPr lang="en-US" altLang="zh-CN" sz="13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ts val="2000"/>
              </a:lnSpc>
            </a:pPr>
            <a:r>
              <a:rPr lang="zh-CN" altLang="en-US" sz="1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可以根据从左到右的顺序进行阐述，也可以先中间后两边，根据具体情况具体解决。另外，由于段落间的间距已固定好，请不要更改，字间距也已设定好，可根据你的文案内容做适当的调整。</a:t>
            </a:r>
            <a:endParaRPr lang="zh-CN" altLang="en-US" sz="13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6" name="KSO_Shape"/>
          <p:cNvSpPr>
            <a:spLocks noChangeArrowheads="1"/>
          </p:cNvSpPr>
          <p:nvPr/>
        </p:nvSpPr>
        <p:spPr bwMode="auto">
          <a:xfrm>
            <a:off x="2625725" y="1955800"/>
            <a:ext cx="973138" cy="917575"/>
          </a:xfrm>
          <a:custGeom>
            <a:avLst/>
            <a:gdLst>
              <a:gd name="T0" fmla="*/ 31288 w 2959101"/>
              <a:gd name="T1" fmla="*/ 205992 h 2789237"/>
              <a:gd name="T2" fmla="*/ 38754 w 2959101"/>
              <a:gd name="T3" fmla="*/ 207885 h 2789237"/>
              <a:gd name="T4" fmla="*/ 48452 w 2959101"/>
              <a:gd name="T5" fmla="*/ 208787 h 2789237"/>
              <a:gd name="T6" fmla="*/ 80590 w 2959101"/>
              <a:gd name="T7" fmla="*/ 280723 h 2789237"/>
              <a:gd name="T8" fmla="*/ 75226 w 2959101"/>
              <a:gd name="T9" fmla="*/ 280164 h 2789237"/>
              <a:gd name="T10" fmla="*/ 71493 w 2959101"/>
              <a:gd name="T11" fmla="*/ 278100 h 2789237"/>
              <a:gd name="T12" fmla="*/ 68275 w 2959101"/>
              <a:gd name="T13" fmla="*/ 274188 h 2789237"/>
              <a:gd name="T14" fmla="*/ 282908 w 2959101"/>
              <a:gd name="T15" fmla="*/ 207472 h 2789237"/>
              <a:gd name="T16" fmla="*/ 292220 w 2959101"/>
              <a:gd name="T17" fmla="*/ 206784 h 2789237"/>
              <a:gd name="T18" fmla="*/ 298784 w 2959101"/>
              <a:gd name="T19" fmla="*/ 204849 h 2789237"/>
              <a:gd name="T20" fmla="*/ 305092 w 2959101"/>
              <a:gd name="T21" fmla="*/ 201366 h 2789237"/>
              <a:gd name="T22" fmla="*/ 264372 w 2959101"/>
              <a:gd name="T23" fmla="*/ 276399 h 2789237"/>
              <a:gd name="T24" fmla="*/ 262227 w 2959101"/>
              <a:gd name="T25" fmla="*/ 278807 h 2789237"/>
              <a:gd name="T26" fmla="*/ 259952 w 2959101"/>
              <a:gd name="T27" fmla="*/ 279925 h 2789237"/>
              <a:gd name="T28" fmla="*/ 253602 w 2959101"/>
              <a:gd name="T29" fmla="*/ 280699 h 2789237"/>
              <a:gd name="T30" fmla="*/ 175466 w 2959101"/>
              <a:gd name="T31" fmla="*/ 246085 h 2789237"/>
              <a:gd name="T32" fmla="*/ 109710 w 2959101"/>
              <a:gd name="T33" fmla="*/ 166270 h 2789237"/>
              <a:gd name="T34" fmla="*/ 44055 w 2959101"/>
              <a:gd name="T35" fmla="*/ 202983 h 2789237"/>
              <a:gd name="T36" fmla="*/ 34137 w 2959101"/>
              <a:gd name="T37" fmla="*/ 201178 h 2789237"/>
              <a:gd name="T38" fmla="*/ 25377 w 2959101"/>
              <a:gd name="T39" fmla="*/ 197093 h 2789237"/>
              <a:gd name="T40" fmla="*/ 17949 w 2959101"/>
              <a:gd name="T41" fmla="*/ 191333 h 2789237"/>
              <a:gd name="T42" fmla="*/ 12238 w 2959101"/>
              <a:gd name="T43" fmla="*/ 184326 h 2789237"/>
              <a:gd name="T44" fmla="*/ 8330 w 2959101"/>
              <a:gd name="T45" fmla="*/ 176631 h 2789237"/>
              <a:gd name="T46" fmla="*/ 6699 w 2959101"/>
              <a:gd name="T47" fmla="*/ 168764 h 2789237"/>
              <a:gd name="T48" fmla="*/ 7471 w 2959101"/>
              <a:gd name="T49" fmla="*/ 160209 h 2789237"/>
              <a:gd name="T50" fmla="*/ 26279 w 2959101"/>
              <a:gd name="T51" fmla="*/ 121519 h 2789237"/>
              <a:gd name="T52" fmla="*/ 316126 w 2959101"/>
              <a:gd name="T53" fmla="*/ 149811 h 2789237"/>
              <a:gd name="T54" fmla="*/ 318313 w 2959101"/>
              <a:gd name="T55" fmla="*/ 155094 h 2789237"/>
              <a:gd name="T56" fmla="*/ 319686 w 2959101"/>
              <a:gd name="T57" fmla="*/ 160763 h 2789237"/>
              <a:gd name="T58" fmla="*/ 319986 w 2959101"/>
              <a:gd name="T59" fmla="*/ 166991 h 2789237"/>
              <a:gd name="T60" fmla="*/ 318142 w 2959101"/>
              <a:gd name="T61" fmla="*/ 175924 h 2789237"/>
              <a:gd name="T62" fmla="*/ 314111 w 2959101"/>
              <a:gd name="T63" fmla="*/ 183999 h 2789237"/>
              <a:gd name="T64" fmla="*/ 308235 w 2959101"/>
              <a:gd name="T65" fmla="*/ 190828 h 2789237"/>
              <a:gd name="T66" fmla="*/ 301073 w 2959101"/>
              <a:gd name="T67" fmla="*/ 196111 h 2789237"/>
              <a:gd name="T68" fmla="*/ 293053 w 2959101"/>
              <a:gd name="T69" fmla="*/ 199719 h 2789237"/>
              <a:gd name="T70" fmla="*/ 284690 w 2959101"/>
              <a:gd name="T71" fmla="*/ 201308 h 2789237"/>
              <a:gd name="T72" fmla="*/ 257286 w 2959101"/>
              <a:gd name="T73" fmla="*/ 122194 h 2789237"/>
              <a:gd name="T74" fmla="*/ 220175 w 2959101"/>
              <a:gd name="T75" fmla="*/ 86 h 2789237"/>
              <a:gd name="T76" fmla="*/ 224082 w 2959101"/>
              <a:gd name="T77" fmla="*/ 1333 h 2789237"/>
              <a:gd name="T78" fmla="*/ 227217 w 2959101"/>
              <a:gd name="T79" fmla="*/ 4514 h 2789237"/>
              <a:gd name="T80" fmla="*/ 250960 w 2959101"/>
              <a:gd name="T81" fmla="*/ 44409 h 2789237"/>
              <a:gd name="T82" fmla="*/ 149932 w 2959101"/>
              <a:gd name="T83" fmla="*/ 16121 h 2789237"/>
              <a:gd name="T84" fmla="*/ 139886 w 2959101"/>
              <a:gd name="T85" fmla="*/ 3611 h 2789237"/>
              <a:gd name="T86" fmla="*/ 110697 w 2959101"/>
              <a:gd name="T87" fmla="*/ 0 h 2789237"/>
              <a:gd name="T88" fmla="*/ 118723 w 2959101"/>
              <a:gd name="T89" fmla="*/ 515 h 2789237"/>
              <a:gd name="T90" fmla="*/ 125419 w 2959101"/>
              <a:gd name="T91" fmla="*/ 2020 h 2789237"/>
              <a:gd name="T92" fmla="*/ 130999 w 2959101"/>
              <a:gd name="T93" fmla="*/ 4426 h 2789237"/>
              <a:gd name="T94" fmla="*/ 135720 w 2959101"/>
              <a:gd name="T95" fmla="*/ 7691 h 2789237"/>
              <a:gd name="T96" fmla="*/ 139755 w 2959101"/>
              <a:gd name="T97" fmla="*/ 11687 h 2789237"/>
              <a:gd name="T98" fmla="*/ 144906 w 2959101"/>
              <a:gd name="T99" fmla="*/ 18906 h 2789237"/>
              <a:gd name="T100" fmla="*/ 144777 w 2959101"/>
              <a:gd name="T101" fmla="*/ 55213 h 2789237"/>
              <a:gd name="T102" fmla="*/ 84299 w 2959101"/>
              <a:gd name="T103" fmla="*/ 14093 h 2789237"/>
              <a:gd name="T104" fmla="*/ 89236 w 2959101"/>
              <a:gd name="T105" fmla="*/ 7390 h 2789237"/>
              <a:gd name="T106" fmla="*/ 95202 w 2959101"/>
              <a:gd name="T107" fmla="*/ 2922 h 2789237"/>
              <a:gd name="T108" fmla="*/ 102885 w 2959101"/>
              <a:gd name="T109" fmla="*/ 559 h 2789237"/>
              <a:gd name="T110" fmla="*/ 110697 w 2959101"/>
              <a:gd name="T111" fmla="*/ 0 h 278923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59101" h="2789237">
                <a:moveTo>
                  <a:pt x="230188" y="1878012"/>
                </a:moveTo>
                <a:lnTo>
                  <a:pt x="253199" y="1889137"/>
                </a:lnTo>
                <a:lnTo>
                  <a:pt x="265102" y="1894302"/>
                </a:lnTo>
                <a:lnTo>
                  <a:pt x="277004" y="1898673"/>
                </a:lnTo>
                <a:lnTo>
                  <a:pt x="289303" y="1903440"/>
                </a:lnTo>
                <a:lnTo>
                  <a:pt x="301999" y="1907414"/>
                </a:lnTo>
                <a:lnTo>
                  <a:pt x="315092" y="1911387"/>
                </a:lnTo>
                <a:lnTo>
                  <a:pt x="328978" y="1914963"/>
                </a:lnTo>
                <a:lnTo>
                  <a:pt x="343657" y="1918538"/>
                </a:lnTo>
                <a:lnTo>
                  <a:pt x="358337" y="1920922"/>
                </a:lnTo>
                <a:lnTo>
                  <a:pt x="374207" y="1923704"/>
                </a:lnTo>
                <a:lnTo>
                  <a:pt x="391267" y="1925690"/>
                </a:lnTo>
                <a:lnTo>
                  <a:pt x="408724" y="1927279"/>
                </a:lnTo>
                <a:lnTo>
                  <a:pt x="427767" y="1928471"/>
                </a:lnTo>
                <a:lnTo>
                  <a:pt x="448001" y="1929266"/>
                </a:lnTo>
                <a:lnTo>
                  <a:pt x="469029" y="1929266"/>
                </a:lnTo>
                <a:lnTo>
                  <a:pt x="1446213" y="1929266"/>
                </a:lnTo>
                <a:lnTo>
                  <a:pt x="1293069" y="2273739"/>
                </a:lnTo>
                <a:lnTo>
                  <a:pt x="1446213" y="2593975"/>
                </a:lnTo>
                <a:lnTo>
                  <a:pt x="745164" y="2593975"/>
                </a:lnTo>
                <a:lnTo>
                  <a:pt x="733261" y="2593975"/>
                </a:lnTo>
                <a:lnTo>
                  <a:pt x="722946" y="2593181"/>
                </a:lnTo>
                <a:lnTo>
                  <a:pt x="713424" y="2591989"/>
                </a:lnTo>
                <a:lnTo>
                  <a:pt x="703902" y="2590399"/>
                </a:lnTo>
                <a:lnTo>
                  <a:pt x="695571" y="2588810"/>
                </a:lnTo>
                <a:lnTo>
                  <a:pt x="688032" y="2586029"/>
                </a:lnTo>
                <a:lnTo>
                  <a:pt x="680891" y="2582850"/>
                </a:lnTo>
                <a:lnTo>
                  <a:pt x="673750" y="2578877"/>
                </a:lnTo>
                <a:lnTo>
                  <a:pt x="667402" y="2574507"/>
                </a:lnTo>
                <a:lnTo>
                  <a:pt x="661054" y="2569739"/>
                </a:lnTo>
                <a:lnTo>
                  <a:pt x="655103" y="2564177"/>
                </a:lnTo>
                <a:lnTo>
                  <a:pt x="649151" y="2557422"/>
                </a:lnTo>
                <a:lnTo>
                  <a:pt x="643200" y="2550668"/>
                </a:lnTo>
                <a:lnTo>
                  <a:pt x="637646" y="2542324"/>
                </a:lnTo>
                <a:lnTo>
                  <a:pt x="631298" y="2533583"/>
                </a:lnTo>
                <a:lnTo>
                  <a:pt x="625347" y="2523650"/>
                </a:lnTo>
                <a:lnTo>
                  <a:pt x="230188" y="1878012"/>
                </a:lnTo>
                <a:close/>
                <a:moveTo>
                  <a:pt x="1932679" y="1738312"/>
                </a:moveTo>
                <a:lnTo>
                  <a:pt x="1932679" y="1917109"/>
                </a:lnTo>
                <a:lnTo>
                  <a:pt x="2615872" y="1917109"/>
                </a:lnTo>
                <a:lnTo>
                  <a:pt x="2636106" y="1916711"/>
                </a:lnTo>
                <a:lnTo>
                  <a:pt x="2654356" y="1915917"/>
                </a:lnTo>
                <a:lnTo>
                  <a:pt x="2671416" y="1914725"/>
                </a:lnTo>
                <a:lnTo>
                  <a:pt x="2687286" y="1912738"/>
                </a:lnTo>
                <a:lnTo>
                  <a:pt x="2701965" y="1910751"/>
                </a:lnTo>
                <a:lnTo>
                  <a:pt x="2715851" y="1907970"/>
                </a:lnTo>
                <a:lnTo>
                  <a:pt x="2728547" y="1904791"/>
                </a:lnTo>
                <a:lnTo>
                  <a:pt x="2740449" y="1901216"/>
                </a:lnTo>
                <a:lnTo>
                  <a:pt x="2751955" y="1897640"/>
                </a:lnTo>
                <a:lnTo>
                  <a:pt x="2762667" y="1892872"/>
                </a:lnTo>
                <a:lnTo>
                  <a:pt x="2772982" y="1888104"/>
                </a:lnTo>
                <a:lnTo>
                  <a:pt x="2782901" y="1883336"/>
                </a:lnTo>
                <a:lnTo>
                  <a:pt x="2792423" y="1878171"/>
                </a:lnTo>
                <a:lnTo>
                  <a:pt x="2802341" y="1872608"/>
                </a:lnTo>
                <a:lnTo>
                  <a:pt x="2820988" y="1860688"/>
                </a:lnTo>
                <a:lnTo>
                  <a:pt x="2473441" y="2504355"/>
                </a:lnTo>
                <a:lnTo>
                  <a:pt x="2465506" y="2519056"/>
                </a:lnTo>
                <a:lnTo>
                  <a:pt x="2458364" y="2532168"/>
                </a:lnTo>
                <a:lnTo>
                  <a:pt x="2451223" y="2544088"/>
                </a:lnTo>
                <a:lnTo>
                  <a:pt x="2444478" y="2554021"/>
                </a:lnTo>
                <a:lnTo>
                  <a:pt x="2438130" y="2562365"/>
                </a:lnTo>
                <a:lnTo>
                  <a:pt x="2434956" y="2566338"/>
                </a:lnTo>
                <a:lnTo>
                  <a:pt x="2431386" y="2569914"/>
                </a:lnTo>
                <a:lnTo>
                  <a:pt x="2428212" y="2573092"/>
                </a:lnTo>
                <a:lnTo>
                  <a:pt x="2424641" y="2576271"/>
                </a:lnTo>
                <a:lnTo>
                  <a:pt x="2420674" y="2578655"/>
                </a:lnTo>
                <a:lnTo>
                  <a:pt x="2416706" y="2581039"/>
                </a:lnTo>
                <a:lnTo>
                  <a:pt x="2412342" y="2583025"/>
                </a:lnTo>
                <a:lnTo>
                  <a:pt x="2407978" y="2585012"/>
                </a:lnTo>
                <a:lnTo>
                  <a:pt x="2403614" y="2586601"/>
                </a:lnTo>
                <a:lnTo>
                  <a:pt x="2398059" y="2587793"/>
                </a:lnTo>
                <a:lnTo>
                  <a:pt x="2387347" y="2590575"/>
                </a:lnTo>
                <a:lnTo>
                  <a:pt x="2375048" y="2591767"/>
                </a:lnTo>
                <a:lnTo>
                  <a:pt x="2361162" y="2593356"/>
                </a:lnTo>
                <a:lnTo>
                  <a:pt x="2344896" y="2593753"/>
                </a:lnTo>
                <a:lnTo>
                  <a:pt x="2326645" y="2594151"/>
                </a:lnTo>
                <a:lnTo>
                  <a:pt x="2306411" y="2594151"/>
                </a:lnTo>
                <a:lnTo>
                  <a:pt x="1958864" y="2594151"/>
                </a:lnTo>
                <a:lnTo>
                  <a:pt x="1958864" y="2789237"/>
                </a:lnTo>
                <a:lnTo>
                  <a:pt x="1622425" y="2273907"/>
                </a:lnTo>
                <a:lnTo>
                  <a:pt x="1932679" y="1738312"/>
                </a:lnTo>
                <a:close/>
                <a:moveTo>
                  <a:pt x="0" y="995362"/>
                </a:moveTo>
                <a:lnTo>
                  <a:pt x="674158" y="995362"/>
                </a:lnTo>
                <a:lnTo>
                  <a:pt x="950888" y="1437085"/>
                </a:lnTo>
                <a:lnTo>
                  <a:pt x="1014413" y="1536394"/>
                </a:lnTo>
                <a:lnTo>
                  <a:pt x="950888" y="1504615"/>
                </a:lnTo>
                <a:lnTo>
                  <a:pt x="840911" y="1449797"/>
                </a:lnTo>
                <a:lnTo>
                  <a:pt x="608251" y="1876425"/>
                </a:lnTo>
                <a:lnTo>
                  <a:pt x="426411" y="1876425"/>
                </a:lnTo>
                <a:lnTo>
                  <a:pt x="407353" y="1875631"/>
                </a:lnTo>
                <a:lnTo>
                  <a:pt x="388296" y="1874439"/>
                </a:lnTo>
                <a:lnTo>
                  <a:pt x="369635" y="1871658"/>
                </a:lnTo>
                <a:lnTo>
                  <a:pt x="350975" y="1868083"/>
                </a:lnTo>
                <a:lnTo>
                  <a:pt x="333506" y="1864111"/>
                </a:lnTo>
                <a:lnTo>
                  <a:pt x="315639" y="1858947"/>
                </a:lnTo>
                <a:lnTo>
                  <a:pt x="298567" y="1852988"/>
                </a:lnTo>
                <a:lnTo>
                  <a:pt x="281892" y="1845838"/>
                </a:lnTo>
                <a:lnTo>
                  <a:pt x="265614" y="1838291"/>
                </a:lnTo>
                <a:lnTo>
                  <a:pt x="249732" y="1829949"/>
                </a:lnTo>
                <a:lnTo>
                  <a:pt x="234645" y="1821210"/>
                </a:lnTo>
                <a:lnTo>
                  <a:pt x="219955" y="1811676"/>
                </a:lnTo>
                <a:lnTo>
                  <a:pt x="205662" y="1801745"/>
                </a:lnTo>
                <a:lnTo>
                  <a:pt x="192163" y="1791020"/>
                </a:lnTo>
                <a:lnTo>
                  <a:pt x="179061" y="1779500"/>
                </a:lnTo>
                <a:lnTo>
                  <a:pt x="165959" y="1767981"/>
                </a:lnTo>
                <a:lnTo>
                  <a:pt x="154445" y="1755666"/>
                </a:lnTo>
                <a:lnTo>
                  <a:pt x="142931" y="1743352"/>
                </a:lnTo>
                <a:lnTo>
                  <a:pt x="132211" y="1730243"/>
                </a:lnTo>
                <a:lnTo>
                  <a:pt x="122285" y="1716738"/>
                </a:lnTo>
                <a:lnTo>
                  <a:pt x="113154" y="1703232"/>
                </a:lnTo>
                <a:lnTo>
                  <a:pt x="104419" y="1689328"/>
                </a:lnTo>
                <a:lnTo>
                  <a:pt x="96479" y="1675425"/>
                </a:lnTo>
                <a:lnTo>
                  <a:pt x="89332" y="1661125"/>
                </a:lnTo>
                <a:lnTo>
                  <a:pt x="82979" y="1646824"/>
                </a:lnTo>
                <a:lnTo>
                  <a:pt x="77024" y="1632127"/>
                </a:lnTo>
                <a:lnTo>
                  <a:pt x="72657" y="1617826"/>
                </a:lnTo>
                <a:lnTo>
                  <a:pt x="68289" y="1602732"/>
                </a:lnTo>
                <a:lnTo>
                  <a:pt x="65510" y="1588431"/>
                </a:lnTo>
                <a:lnTo>
                  <a:pt x="63128" y="1574131"/>
                </a:lnTo>
                <a:lnTo>
                  <a:pt x="61937" y="1559433"/>
                </a:lnTo>
                <a:lnTo>
                  <a:pt x="61540" y="1545133"/>
                </a:lnTo>
                <a:lnTo>
                  <a:pt x="61937" y="1528846"/>
                </a:lnTo>
                <a:lnTo>
                  <a:pt x="63128" y="1512560"/>
                </a:lnTo>
                <a:lnTo>
                  <a:pt x="65907" y="1496273"/>
                </a:lnTo>
                <a:lnTo>
                  <a:pt x="69083" y="1480384"/>
                </a:lnTo>
                <a:lnTo>
                  <a:pt x="73848" y="1465289"/>
                </a:lnTo>
                <a:lnTo>
                  <a:pt x="79009" y="1449400"/>
                </a:lnTo>
                <a:lnTo>
                  <a:pt x="85362" y="1433908"/>
                </a:lnTo>
                <a:lnTo>
                  <a:pt x="92508" y="1418813"/>
                </a:lnTo>
                <a:lnTo>
                  <a:pt x="242983" y="1122874"/>
                </a:lnTo>
                <a:lnTo>
                  <a:pt x="0" y="995362"/>
                </a:lnTo>
                <a:close/>
                <a:moveTo>
                  <a:pt x="2574057" y="833437"/>
                </a:moveTo>
                <a:lnTo>
                  <a:pt x="2912705" y="1366837"/>
                </a:lnTo>
                <a:lnTo>
                  <a:pt x="2917861" y="1375172"/>
                </a:lnTo>
                <a:lnTo>
                  <a:pt x="2923016" y="1384300"/>
                </a:lnTo>
                <a:lnTo>
                  <a:pt x="2927378" y="1393428"/>
                </a:lnTo>
                <a:lnTo>
                  <a:pt x="2931740" y="1402953"/>
                </a:lnTo>
                <a:lnTo>
                  <a:pt x="2936102" y="1412478"/>
                </a:lnTo>
                <a:lnTo>
                  <a:pt x="2940067" y="1422797"/>
                </a:lnTo>
                <a:lnTo>
                  <a:pt x="2943239" y="1433116"/>
                </a:lnTo>
                <a:lnTo>
                  <a:pt x="2946808" y="1443434"/>
                </a:lnTo>
                <a:lnTo>
                  <a:pt x="2949188" y="1453753"/>
                </a:lnTo>
                <a:lnTo>
                  <a:pt x="2951963" y="1464469"/>
                </a:lnTo>
                <a:lnTo>
                  <a:pt x="2954343" y="1474788"/>
                </a:lnTo>
                <a:lnTo>
                  <a:pt x="2955929" y="1485503"/>
                </a:lnTo>
                <a:lnTo>
                  <a:pt x="2957118" y="1495822"/>
                </a:lnTo>
                <a:lnTo>
                  <a:pt x="2958308" y="1505744"/>
                </a:lnTo>
                <a:lnTo>
                  <a:pt x="2958705" y="1516063"/>
                </a:lnTo>
                <a:lnTo>
                  <a:pt x="2959101" y="1525588"/>
                </a:lnTo>
                <a:lnTo>
                  <a:pt x="2958705" y="1543050"/>
                </a:lnTo>
                <a:lnTo>
                  <a:pt x="2956722" y="1560116"/>
                </a:lnTo>
                <a:lnTo>
                  <a:pt x="2954739" y="1576784"/>
                </a:lnTo>
                <a:lnTo>
                  <a:pt x="2951170" y="1593453"/>
                </a:lnTo>
                <a:lnTo>
                  <a:pt x="2946808" y="1609725"/>
                </a:lnTo>
                <a:lnTo>
                  <a:pt x="2941653" y="1625600"/>
                </a:lnTo>
                <a:lnTo>
                  <a:pt x="2935705" y="1641475"/>
                </a:lnTo>
                <a:lnTo>
                  <a:pt x="2928964" y="1656556"/>
                </a:lnTo>
                <a:lnTo>
                  <a:pt x="2921429" y="1671638"/>
                </a:lnTo>
                <a:lnTo>
                  <a:pt x="2913102" y="1685925"/>
                </a:lnTo>
                <a:lnTo>
                  <a:pt x="2904378" y="1700213"/>
                </a:lnTo>
                <a:lnTo>
                  <a:pt x="2894464" y="1713706"/>
                </a:lnTo>
                <a:lnTo>
                  <a:pt x="2884154" y="1726803"/>
                </a:lnTo>
                <a:lnTo>
                  <a:pt x="2873448" y="1739106"/>
                </a:lnTo>
                <a:lnTo>
                  <a:pt x="2862344" y="1751410"/>
                </a:lnTo>
                <a:lnTo>
                  <a:pt x="2850052" y="1763316"/>
                </a:lnTo>
                <a:lnTo>
                  <a:pt x="2837759" y="1774031"/>
                </a:lnTo>
                <a:lnTo>
                  <a:pt x="2825069" y="1784747"/>
                </a:lnTo>
                <a:lnTo>
                  <a:pt x="2811983" y="1794272"/>
                </a:lnTo>
                <a:lnTo>
                  <a:pt x="2797708" y="1803797"/>
                </a:lnTo>
                <a:lnTo>
                  <a:pt x="2783829" y="1812131"/>
                </a:lnTo>
                <a:lnTo>
                  <a:pt x="2769950" y="1820466"/>
                </a:lnTo>
                <a:lnTo>
                  <a:pt x="2754881" y="1827610"/>
                </a:lnTo>
                <a:lnTo>
                  <a:pt x="2740209" y="1834753"/>
                </a:lnTo>
                <a:lnTo>
                  <a:pt x="2725140" y="1840310"/>
                </a:lnTo>
                <a:lnTo>
                  <a:pt x="2709675" y="1845469"/>
                </a:lnTo>
                <a:lnTo>
                  <a:pt x="2694606" y="1849835"/>
                </a:lnTo>
                <a:lnTo>
                  <a:pt x="2679141" y="1853803"/>
                </a:lnTo>
                <a:lnTo>
                  <a:pt x="2663279" y="1856978"/>
                </a:lnTo>
                <a:lnTo>
                  <a:pt x="2648211" y="1858566"/>
                </a:lnTo>
                <a:lnTo>
                  <a:pt x="2632349" y="1860153"/>
                </a:lnTo>
                <a:lnTo>
                  <a:pt x="2616487" y="1860550"/>
                </a:lnTo>
                <a:lnTo>
                  <a:pt x="2418215" y="1860550"/>
                </a:lnTo>
                <a:lnTo>
                  <a:pt x="2078376" y="1290637"/>
                </a:lnTo>
                <a:lnTo>
                  <a:pt x="2008188" y="1171972"/>
                </a:lnTo>
                <a:lnTo>
                  <a:pt x="2378957" y="1129109"/>
                </a:lnTo>
                <a:lnTo>
                  <a:pt x="2574057" y="833437"/>
                </a:lnTo>
                <a:close/>
                <a:moveTo>
                  <a:pt x="1239838" y="0"/>
                </a:moveTo>
                <a:lnTo>
                  <a:pt x="2017953" y="0"/>
                </a:lnTo>
                <a:lnTo>
                  <a:pt x="2027084" y="397"/>
                </a:lnTo>
                <a:lnTo>
                  <a:pt x="2035818" y="794"/>
                </a:lnTo>
                <a:lnTo>
                  <a:pt x="2044155" y="1986"/>
                </a:lnTo>
                <a:lnTo>
                  <a:pt x="2051697" y="3178"/>
                </a:lnTo>
                <a:lnTo>
                  <a:pt x="2058843" y="5561"/>
                </a:lnTo>
                <a:lnTo>
                  <a:pt x="2065195" y="8739"/>
                </a:lnTo>
                <a:lnTo>
                  <a:pt x="2071944" y="12314"/>
                </a:lnTo>
                <a:lnTo>
                  <a:pt x="2077899" y="16684"/>
                </a:lnTo>
                <a:lnTo>
                  <a:pt x="2083854" y="21451"/>
                </a:lnTo>
                <a:lnTo>
                  <a:pt x="2089015" y="27013"/>
                </a:lnTo>
                <a:lnTo>
                  <a:pt x="2094970" y="34163"/>
                </a:lnTo>
                <a:lnTo>
                  <a:pt x="2100925" y="41711"/>
                </a:lnTo>
                <a:lnTo>
                  <a:pt x="2106880" y="50053"/>
                </a:lnTo>
                <a:lnTo>
                  <a:pt x="2112835" y="59587"/>
                </a:lnTo>
                <a:lnTo>
                  <a:pt x="2119584" y="69518"/>
                </a:lnTo>
                <a:lnTo>
                  <a:pt x="2126730" y="81435"/>
                </a:lnTo>
                <a:lnTo>
                  <a:pt x="2320465" y="410355"/>
                </a:lnTo>
                <a:lnTo>
                  <a:pt x="2530476" y="296742"/>
                </a:lnTo>
                <a:lnTo>
                  <a:pt x="2219230" y="850900"/>
                </a:lnTo>
                <a:lnTo>
                  <a:pt x="1584035" y="850900"/>
                </a:lnTo>
                <a:lnTo>
                  <a:pt x="1749979" y="743246"/>
                </a:lnTo>
                <a:lnTo>
                  <a:pt x="1386330" y="148967"/>
                </a:lnTo>
                <a:lnTo>
                  <a:pt x="1337499" y="76668"/>
                </a:lnTo>
                <a:lnTo>
                  <a:pt x="1327177" y="64354"/>
                </a:lnTo>
                <a:lnTo>
                  <a:pt x="1316061" y="52834"/>
                </a:lnTo>
                <a:lnTo>
                  <a:pt x="1304945" y="42902"/>
                </a:lnTo>
                <a:lnTo>
                  <a:pt x="1293433" y="33369"/>
                </a:lnTo>
                <a:lnTo>
                  <a:pt x="1281126" y="23835"/>
                </a:lnTo>
                <a:lnTo>
                  <a:pt x="1268422" y="15492"/>
                </a:lnTo>
                <a:lnTo>
                  <a:pt x="1254527" y="7945"/>
                </a:lnTo>
                <a:lnTo>
                  <a:pt x="1239838" y="0"/>
                </a:lnTo>
                <a:close/>
                <a:moveTo>
                  <a:pt x="1023541" y="0"/>
                </a:moveTo>
                <a:lnTo>
                  <a:pt x="1039416" y="397"/>
                </a:lnTo>
                <a:lnTo>
                  <a:pt x="1054895" y="794"/>
                </a:lnTo>
                <a:lnTo>
                  <a:pt x="1069579" y="1588"/>
                </a:lnTo>
                <a:lnTo>
                  <a:pt x="1084263" y="2779"/>
                </a:lnTo>
                <a:lnTo>
                  <a:pt x="1097757" y="4764"/>
                </a:lnTo>
                <a:lnTo>
                  <a:pt x="1110854" y="6749"/>
                </a:lnTo>
                <a:lnTo>
                  <a:pt x="1123951" y="9132"/>
                </a:lnTo>
                <a:lnTo>
                  <a:pt x="1136254" y="12308"/>
                </a:lnTo>
                <a:lnTo>
                  <a:pt x="1148160" y="15087"/>
                </a:lnTo>
                <a:lnTo>
                  <a:pt x="1159670" y="18660"/>
                </a:lnTo>
                <a:lnTo>
                  <a:pt x="1170385" y="22234"/>
                </a:lnTo>
                <a:lnTo>
                  <a:pt x="1181498" y="26601"/>
                </a:lnTo>
                <a:lnTo>
                  <a:pt x="1191420" y="30968"/>
                </a:lnTo>
                <a:lnTo>
                  <a:pt x="1201738" y="35733"/>
                </a:lnTo>
                <a:lnTo>
                  <a:pt x="1211263" y="40894"/>
                </a:lnTo>
                <a:lnTo>
                  <a:pt x="1220391" y="46453"/>
                </a:lnTo>
                <a:lnTo>
                  <a:pt x="1229520" y="52011"/>
                </a:lnTo>
                <a:lnTo>
                  <a:pt x="1238251" y="57967"/>
                </a:lnTo>
                <a:lnTo>
                  <a:pt x="1246585" y="64319"/>
                </a:lnTo>
                <a:lnTo>
                  <a:pt x="1254920" y="71069"/>
                </a:lnTo>
                <a:lnTo>
                  <a:pt x="1262857" y="77818"/>
                </a:lnTo>
                <a:lnTo>
                  <a:pt x="1270398" y="85362"/>
                </a:lnTo>
                <a:lnTo>
                  <a:pt x="1277938" y="92906"/>
                </a:lnTo>
                <a:lnTo>
                  <a:pt x="1285082" y="100052"/>
                </a:lnTo>
                <a:lnTo>
                  <a:pt x="1292226" y="107993"/>
                </a:lnTo>
                <a:lnTo>
                  <a:pt x="1299370" y="116331"/>
                </a:lnTo>
                <a:lnTo>
                  <a:pt x="1312863" y="133800"/>
                </a:lnTo>
                <a:lnTo>
                  <a:pt x="1325960" y="152064"/>
                </a:lnTo>
                <a:lnTo>
                  <a:pt x="1338660" y="171121"/>
                </a:lnTo>
                <a:lnTo>
                  <a:pt x="1339851" y="174695"/>
                </a:lnTo>
                <a:lnTo>
                  <a:pt x="1341835" y="178268"/>
                </a:lnTo>
                <a:lnTo>
                  <a:pt x="1343423" y="181047"/>
                </a:lnTo>
                <a:lnTo>
                  <a:pt x="1345010" y="183826"/>
                </a:lnTo>
                <a:lnTo>
                  <a:pt x="1435101" y="335096"/>
                </a:lnTo>
                <a:lnTo>
                  <a:pt x="1338660" y="510188"/>
                </a:lnTo>
                <a:lnTo>
                  <a:pt x="1069579" y="995363"/>
                </a:lnTo>
                <a:lnTo>
                  <a:pt x="835820" y="696397"/>
                </a:lnTo>
                <a:lnTo>
                  <a:pt x="481013" y="681706"/>
                </a:lnTo>
                <a:lnTo>
                  <a:pt x="771129" y="144917"/>
                </a:lnTo>
                <a:lnTo>
                  <a:pt x="779463" y="130227"/>
                </a:lnTo>
                <a:lnTo>
                  <a:pt x="788194" y="115934"/>
                </a:lnTo>
                <a:lnTo>
                  <a:pt x="796926" y="102832"/>
                </a:lnTo>
                <a:lnTo>
                  <a:pt x="806451" y="90524"/>
                </a:lnTo>
                <a:lnTo>
                  <a:pt x="815579" y="78613"/>
                </a:lnTo>
                <a:lnTo>
                  <a:pt x="825104" y="68290"/>
                </a:lnTo>
                <a:lnTo>
                  <a:pt x="835026" y="57967"/>
                </a:lnTo>
                <a:lnTo>
                  <a:pt x="845741" y="49232"/>
                </a:lnTo>
                <a:lnTo>
                  <a:pt x="856854" y="40894"/>
                </a:lnTo>
                <a:lnTo>
                  <a:pt x="867966" y="33748"/>
                </a:lnTo>
                <a:lnTo>
                  <a:pt x="880269" y="26998"/>
                </a:lnTo>
                <a:lnTo>
                  <a:pt x="892970" y="21440"/>
                </a:lnTo>
                <a:lnTo>
                  <a:pt x="906066" y="15881"/>
                </a:lnTo>
                <a:lnTo>
                  <a:pt x="920751" y="11514"/>
                </a:lnTo>
                <a:lnTo>
                  <a:pt x="935435" y="8338"/>
                </a:lnTo>
                <a:lnTo>
                  <a:pt x="951310" y="5161"/>
                </a:lnTo>
                <a:lnTo>
                  <a:pt x="959248" y="3970"/>
                </a:lnTo>
                <a:lnTo>
                  <a:pt x="967582" y="2779"/>
                </a:lnTo>
                <a:lnTo>
                  <a:pt x="985441" y="1191"/>
                </a:lnTo>
                <a:lnTo>
                  <a:pt x="1004491" y="397"/>
                </a:lnTo>
                <a:lnTo>
                  <a:pt x="1023541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7" name="KSO_Shape"/>
          <p:cNvSpPr>
            <a:spLocks noChangeArrowheads="1"/>
          </p:cNvSpPr>
          <p:nvPr/>
        </p:nvSpPr>
        <p:spPr bwMode="auto">
          <a:xfrm>
            <a:off x="5451475" y="1125538"/>
            <a:ext cx="1647825" cy="1747837"/>
          </a:xfrm>
          <a:custGeom>
            <a:avLst/>
            <a:gdLst>
              <a:gd name="T0" fmla="*/ 430558 w 2344738"/>
              <a:gd name="T1" fmla="*/ 1192386 h 2484437"/>
              <a:gd name="T2" fmla="*/ 573934 w 2344738"/>
              <a:gd name="T3" fmla="*/ 1074295 h 2484437"/>
              <a:gd name="T4" fmla="*/ 912244 w 2344738"/>
              <a:gd name="T5" fmla="*/ 947696 h 2484437"/>
              <a:gd name="T6" fmla="*/ 982465 w 2344738"/>
              <a:gd name="T7" fmla="*/ 1076093 h 2484437"/>
              <a:gd name="T8" fmla="*/ 1072602 w 2344738"/>
              <a:gd name="T9" fmla="*/ 1003474 h 2484437"/>
              <a:gd name="T10" fmla="*/ 285350 w 2344738"/>
              <a:gd name="T11" fmla="*/ 846676 h 2484437"/>
              <a:gd name="T12" fmla="*/ 453506 w 2344738"/>
              <a:gd name="T13" fmla="*/ 975689 h 2484437"/>
              <a:gd name="T14" fmla="*/ 452465 w 2344738"/>
              <a:gd name="T15" fmla="*/ 882442 h 2484437"/>
              <a:gd name="T16" fmla="*/ 574722 w 2344738"/>
              <a:gd name="T17" fmla="*/ 886433 h 2484437"/>
              <a:gd name="T18" fmla="*/ 676311 w 2344738"/>
              <a:gd name="T19" fmla="*/ 979225 h 2484437"/>
              <a:gd name="T20" fmla="*/ 911117 w 2344738"/>
              <a:gd name="T21" fmla="*/ 839133 h 2484437"/>
              <a:gd name="T22" fmla="*/ 797071 w 2344738"/>
              <a:gd name="T23" fmla="*/ 870089 h 2484437"/>
              <a:gd name="T24" fmla="*/ 724154 w 2344738"/>
              <a:gd name="T25" fmla="*/ 824460 h 2484437"/>
              <a:gd name="T26" fmla="*/ 68840 w 2344738"/>
              <a:gd name="T27" fmla="*/ 767706 h 2484437"/>
              <a:gd name="T28" fmla="*/ 60215 w 2344738"/>
              <a:gd name="T29" fmla="*/ 894112 h 2484437"/>
              <a:gd name="T30" fmla="*/ 172474 w 2344738"/>
              <a:gd name="T31" fmla="*/ 793672 h 2484437"/>
              <a:gd name="T32" fmla="*/ 446820 w 2344738"/>
              <a:gd name="T33" fmla="*/ 686039 h 2484437"/>
              <a:gd name="T34" fmla="*/ 314721 w 2344738"/>
              <a:gd name="T35" fmla="*/ 804868 h 2484437"/>
              <a:gd name="T36" fmla="*/ 231591 w 2344738"/>
              <a:gd name="T37" fmla="*/ 626547 h 2484437"/>
              <a:gd name="T38" fmla="*/ 212790 w 2344738"/>
              <a:gd name="T39" fmla="*/ 555337 h 2484437"/>
              <a:gd name="T40" fmla="*/ 626671 w 2344738"/>
              <a:gd name="T41" fmla="*/ 739778 h 2484437"/>
              <a:gd name="T42" fmla="*/ 793935 w 2344738"/>
              <a:gd name="T43" fmla="*/ 747049 h 2484437"/>
              <a:gd name="T44" fmla="*/ 862127 w 2344738"/>
              <a:gd name="T45" fmla="*/ 804868 h 2484437"/>
              <a:gd name="T46" fmla="*/ 980542 w 2344738"/>
              <a:gd name="T47" fmla="*/ 654021 h 2484437"/>
              <a:gd name="T48" fmla="*/ 473681 w 2344738"/>
              <a:gd name="T49" fmla="*/ 605307 h 2484437"/>
              <a:gd name="T50" fmla="*/ 785625 w 2344738"/>
              <a:gd name="T51" fmla="*/ 355313 h 2484437"/>
              <a:gd name="T52" fmla="*/ 603096 w 2344738"/>
              <a:gd name="T53" fmla="*/ 716532 h 2484437"/>
              <a:gd name="T54" fmla="*/ 905632 w 2344738"/>
              <a:gd name="T55" fmla="*/ 382324 h 2484437"/>
              <a:gd name="T56" fmla="*/ 349290 w 2344738"/>
              <a:gd name="T57" fmla="*/ 314911 h 2484437"/>
              <a:gd name="T58" fmla="*/ 321776 w 2344738"/>
              <a:gd name="T59" fmla="*/ 509863 h 2484437"/>
              <a:gd name="T60" fmla="*/ 927917 w 2344738"/>
              <a:gd name="T61" fmla="*/ 296706 h 2484437"/>
              <a:gd name="T62" fmla="*/ 1073530 w 2344738"/>
              <a:gd name="T63" fmla="*/ 342913 h 2484437"/>
              <a:gd name="T64" fmla="*/ 1034014 w 2344738"/>
              <a:gd name="T65" fmla="*/ 265792 h 2484437"/>
              <a:gd name="T66" fmla="*/ 128559 w 2344738"/>
              <a:gd name="T67" fmla="*/ 285703 h 2484437"/>
              <a:gd name="T68" fmla="*/ 134840 w 2344738"/>
              <a:gd name="T69" fmla="*/ 371767 h 2484437"/>
              <a:gd name="T70" fmla="*/ 263064 w 2344738"/>
              <a:gd name="T71" fmla="*/ 296706 h 2484437"/>
              <a:gd name="T72" fmla="*/ 460523 w 2344738"/>
              <a:gd name="T73" fmla="*/ 285840 h 2484437"/>
              <a:gd name="T74" fmla="*/ 605628 w 2344738"/>
              <a:gd name="T75" fmla="*/ 234611 h 2484437"/>
              <a:gd name="T76" fmla="*/ 653119 w 2344738"/>
              <a:gd name="T77" fmla="*/ 352641 h 2484437"/>
              <a:gd name="T78" fmla="*/ 788252 w 2344738"/>
              <a:gd name="T79" fmla="*/ 277826 h 2484437"/>
              <a:gd name="T80" fmla="*/ 505169 w 2344738"/>
              <a:gd name="T81" fmla="*/ 49971 h 2484437"/>
              <a:gd name="T82" fmla="*/ 571981 w 2344738"/>
              <a:gd name="T83" fmla="*/ 154627 h 2484437"/>
              <a:gd name="T84" fmla="*/ 552477 w 2344738"/>
              <a:gd name="T85" fmla="*/ 33471 h 2484437"/>
              <a:gd name="T86" fmla="*/ 663387 w 2344738"/>
              <a:gd name="T87" fmla="*/ 94913 h 2484437"/>
              <a:gd name="T88" fmla="*/ 942906 w 2344738"/>
              <a:gd name="T89" fmla="*/ 227070 h 2484437"/>
              <a:gd name="T90" fmla="*/ 1102156 w 2344738"/>
              <a:gd name="T91" fmla="*/ 213083 h 2484437"/>
              <a:gd name="T92" fmla="*/ 1158051 w 2344738"/>
              <a:gd name="T93" fmla="*/ 278537 h 2484437"/>
              <a:gd name="T94" fmla="*/ 1101600 w 2344738"/>
              <a:gd name="T95" fmla="*/ 358630 h 2484437"/>
              <a:gd name="T96" fmla="*/ 1054400 w 2344738"/>
              <a:gd name="T97" fmla="*/ 626287 h 2484437"/>
              <a:gd name="T98" fmla="*/ 1072444 w 2344738"/>
              <a:gd name="T99" fmla="*/ 930697 h 2484437"/>
              <a:gd name="T100" fmla="*/ 1087807 w 2344738"/>
              <a:gd name="T101" fmla="*/ 1078451 h 2484437"/>
              <a:gd name="T102" fmla="*/ 865210 w 2344738"/>
              <a:gd name="T103" fmla="*/ 1087725 h 2484437"/>
              <a:gd name="T104" fmla="*/ 555787 w 2344738"/>
              <a:gd name="T105" fmla="*/ 1161115 h 2484437"/>
              <a:gd name="T106" fmla="*/ 421154 w 2344738"/>
              <a:gd name="T107" fmla="*/ 1223029 h 2484437"/>
              <a:gd name="T108" fmla="*/ 341378 w 2344738"/>
              <a:gd name="T109" fmla="*/ 1014503 h 2484437"/>
              <a:gd name="T110" fmla="*/ 74015 w 2344738"/>
              <a:gd name="T111" fmla="*/ 931530 h 2484437"/>
              <a:gd name="T112" fmla="*/ 1254 w 2344738"/>
              <a:gd name="T113" fmla="*/ 836883 h 2484437"/>
              <a:gd name="T114" fmla="*/ 136582 w 2344738"/>
              <a:gd name="T115" fmla="*/ 626287 h 2484437"/>
              <a:gd name="T116" fmla="*/ 80201 w 2344738"/>
              <a:gd name="T117" fmla="*/ 394109 h 2484437"/>
              <a:gd name="T118" fmla="*/ 24305 w 2344738"/>
              <a:gd name="T119" fmla="*/ 328813 h 2484437"/>
              <a:gd name="T120" fmla="*/ 79820 w 2344738"/>
              <a:gd name="T121" fmla="*/ 257563 h 2484437"/>
              <a:gd name="T122" fmla="*/ 280259 w 2344738"/>
              <a:gd name="T123" fmla="*/ 235558 h 2484437"/>
              <a:gd name="T124" fmla="*/ 457076 w 2344738"/>
              <a:gd name="T125" fmla="*/ 70242 h 248443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344738" h="2484437">
                <a:moveTo>
                  <a:pt x="756092" y="2055731"/>
                </a:moveTo>
                <a:lnTo>
                  <a:pt x="756568" y="2065020"/>
                </a:lnTo>
                <a:lnTo>
                  <a:pt x="759424" y="2100897"/>
                </a:lnTo>
                <a:lnTo>
                  <a:pt x="761011" y="2118360"/>
                </a:lnTo>
                <a:lnTo>
                  <a:pt x="762915" y="2135187"/>
                </a:lnTo>
                <a:lnTo>
                  <a:pt x="765136" y="2151697"/>
                </a:lnTo>
                <a:lnTo>
                  <a:pt x="767675" y="2167255"/>
                </a:lnTo>
                <a:lnTo>
                  <a:pt x="770214" y="2183130"/>
                </a:lnTo>
                <a:lnTo>
                  <a:pt x="773070" y="2198052"/>
                </a:lnTo>
                <a:lnTo>
                  <a:pt x="775609" y="2212975"/>
                </a:lnTo>
                <a:lnTo>
                  <a:pt x="778782" y="2227262"/>
                </a:lnTo>
                <a:lnTo>
                  <a:pt x="781955" y="2241232"/>
                </a:lnTo>
                <a:lnTo>
                  <a:pt x="785129" y="2254250"/>
                </a:lnTo>
                <a:lnTo>
                  <a:pt x="788619" y="2267267"/>
                </a:lnTo>
                <a:lnTo>
                  <a:pt x="792427" y="2279650"/>
                </a:lnTo>
                <a:lnTo>
                  <a:pt x="796553" y="2291397"/>
                </a:lnTo>
                <a:lnTo>
                  <a:pt x="800678" y="2303145"/>
                </a:lnTo>
                <a:lnTo>
                  <a:pt x="804486" y="2314257"/>
                </a:lnTo>
                <a:lnTo>
                  <a:pt x="808929" y="2324735"/>
                </a:lnTo>
                <a:lnTo>
                  <a:pt x="813372" y="2334577"/>
                </a:lnTo>
                <a:lnTo>
                  <a:pt x="817815" y="2343785"/>
                </a:lnTo>
                <a:lnTo>
                  <a:pt x="822892" y="2352992"/>
                </a:lnTo>
                <a:lnTo>
                  <a:pt x="827969" y="2361247"/>
                </a:lnTo>
                <a:lnTo>
                  <a:pt x="833047" y="2369185"/>
                </a:lnTo>
                <a:lnTo>
                  <a:pt x="837807" y="2376487"/>
                </a:lnTo>
                <a:lnTo>
                  <a:pt x="843202" y="2383472"/>
                </a:lnTo>
                <a:lnTo>
                  <a:pt x="848596" y="2389505"/>
                </a:lnTo>
                <a:lnTo>
                  <a:pt x="854309" y="2395220"/>
                </a:lnTo>
                <a:lnTo>
                  <a:pt x="860021" y="2400617"/>
                </a:lnTo>
                <a:lnTo>
                  <a:pt x="866050" y="2405380"/>
                </a:lnTo>
                <a:lnTo>
                  <a:pt x="871762" y="2409190"/>
                </a:lnTo>
                <a:lnTo>
                  <a:pt x="877792" y="2412682"/>
                </a:lnTo>
                <a:lnTo>
                  <a:pt x="884138" y="2415540"/>
                </a:lnTo>
                <a:lnTo>
                  <a:pt x="890485" y="2417445"/>
                </a:lnTo>
                <a:lnTo>
                  <a:pt x="896515" y="2419350"/>
                </a:lnTo>
                <a:lnTo>
                  <a:pt x="904765" y="2420620"/>
                </a:lnTo>
                <a:lnTo>
                  <a:pt x="913334" y="2420937"/>
                </a:lnTo>
                <a:lnTo>
                  <a:pt x="921584" y="2420620"/>
                </a:lnTo>
                <a:lnTo>
                  <a:pt x="930470" y="2419032"/>
                </a:lnTo>
                <a:lnTo>
                  <a:pt x="939355" y="2417127"/>
                </a:lnTo>
                <a:lnTo>
                  <a:pt x="948241" y="2413635"/>
                </a:lnTo>
                <a:lnTo>
                  <a:pt x="957444" y="2409825"/>
                </a:lnTo>
                <a:lnTo>
                  <a:pt x="966964" y="2405380"/>
                </a:lnTo>
                <a:lnTo>
                  <a:pt x="976484" y="2399665"/>
                </a:lnTo>
                <a:lnTo>
                  <a:pt x="986004" y="2392997"/>
                </a:lnTo>
                <a:lnTo>
                  <a:pt x="996159" y="2386012"/>
                </a:lnTo>
                <a:lnTo>
                  <a:pt x="1005997" y="2378075"/>
                </a:lnTo>
                <a:lnTo>
                  <a:pt x="1016151" y="2368867"/>
                </a:lnTo>
                <a:lnTo>
                  <a:pt x="1026624" y="2359025"/>
                </a:lnTo>
                <a:lnTo>
                  <a:pt x="1036778" y="2348865"/>
                </a:lnTo>
                <a:lnTo>
                  <a:pt x="1047251" y="2337752"/>
                </a:lnTo>
                <a:lnTo>
                  <a:pt x="1057723" y="2325687"/>
                </a:lnTo>
                <a:lnTo>
                  <a:pt x="1067878" y="2312987"/>
                </a:lnTo>
                <a:lnTo>
                  <a:pt x="1078667" y="2299652"/>
                </a:lnTo>
                <a:lnTo>
                  <a:pt x="1089457" y="2285365"/>
                </a:lnTo>
                <a:lnTo>
                  <a:pt x="1100246" y="2270442"/>
                </a:lnTo>
                <a:lnTo>
                  <a:pt x="1111036" y="2254567"/>
                </a:lnTo>
                <a:lnTo>
                  <a:pt x="1121825" y="2238057"/>
                </a:lnTo>
                <a:lnTo>
                  <a:pt x="1132615" y="2221230"/>
                </a:lnTo>
                <a:lnTo>
                  <a:pt x="1143404" y="2203450"/>
                </a:lnTo>
                <a:lnTo>
                  <a:pt x="1153877" y="2185035"/>
                </a:lnTo>
                <a:lnTo>
                  <a:pt x="1162059" y="2170588"/>
                </a:lnTo>
                <a:lnTo>
                  <a:pt x="1158106" y="2170430"/>
                </a:lnTo>
                <a:lnTo>
                  <a:pt x="1134306" y="2168842"/>
                </a:lnTo>
                <a:lnTo>
                  <a:pt x="1110823" y="2166619"/>
                </a:lnTo>
                <a:lnTo>
                  <a:pt x="1087340" y="2164079"/>
                </a:lnTo>
                <a:lnTo>
                  <a:pt x="1063857" y="2160903"/>
                </a:lnTo>
                <a:lnTo>
                  <a:pt x="1041326" y="2157093"/>
                </a:lnTo>
                <a:lnTo>
                  <a:pt x="1018160" y="2152647"/>
                </a:lnTo>
                <a:lnTo>
                  <a:pt x="995629" y="2147884"/>
                </a:lnTo>
                <a:lnTo>
                  <a:pt x="973415" y="2142485"/>
                </a:lnTo>
                <a:lnTo>
                  <a:pt x="951519" y="2136134"/>
                </a:lnTo>
                <a:lnTo>
                  <a:pt x="928988" y="2129783"/>
                </a:lnTo>
                <a:lnTo>
                  <a:pt x="907727" y="2122797"/>
                </a:lnTo>
                <a:lnTo>
                  <a:pt x="886148" y="2115176"/>
                </a:lnTo>
                <a:lnTo>
                  <a:pt x="864886" y="2106919"/>
                </a:lnTo>
                <a:lnTo>
                  <a:pt x="843942" y="2098663"/>
                </a:lnTo>
                <a:lnTo>
                  <a:pt x="822997" y="2089454"/>
                </a:lnTo>
                <a:lnTo>
                  <a:pt x="802688" y="2079609"/>
                </a:lnTo>
                <a:lnTo>
                  <a:pt x="782378" y="2069765"/>
                </a:lnTo>
                <a:lnTo>
                  <a:pt x="762386" y="2059286"/>
                </a:lnTo>
                <a:lnTo>
                  <a:pt x="756092" y="2055731"/>
                </a:lnTo>
                <a:close/>
                <a:moveTo>
                  <a:pt x="1982350" y="1752593"/>
                </a:moveTo>
                <a:lnTo>
                  <a:pt x="1976519" y="1761420"/>
                </a:lnTo>
                <a:lnTo>
                  <a:pt x="1963826" y="1779838"/>
                </a:lnTo>
                <a:lnTo>
                  <a:pt x="1950498" y="1797939"/>
                </a:lnTo>
                <a:lnTo>
                  <a:pt x="1937169" y="1815722"/>
                </a:lnTo>
                <a:lnTo>
                  <a:pt x="1923207" y="1832870"/>
                </a:lnTo>
                <a:lnTo>
                  <a:pt x="1908609" y="1850335"/>
                </a:lnTo>
                <a:lnTo>
                  <a:pt x="1893694" y="1866848"/>
                </a:lnTo>
                <a:lnTo>
                  <a:pt x="1878779" y="1883043"/>
                </a:lnTo>
                <a:lnTo>
                  <a:pt x="1862912" y="1899239"/>
                </a:lnTo>
                <a:lnTo>
                  <a:pt x="1847045" y="1914799"/>
                </a:lnTo>
                <a:lnTo>
                  <a:pt x="1830544" y="1929724"/>
                </a:lnTo>
                <a:lnTo>
                  <a:pt x="1814043" y="1944966"/>
                </a:lnTo>
                <a:lnTo>
                  <a:pt x="1796906" y="1958939"/>
                </a:lnTo>
                <a:lnTo>
                  <a:pt x="1779453" y="1973229"/>
                </a:lnTo>
                <a:lnTo>
                  <a:pt x="1761999" y="1986884"/>
                </a:lnTo>
                <a:lnTo>
                  <a:pt x="1743911" y="1999903"/>
                </a:lnTo>
                <a:lnTo>
                  <a:pt x="1725505" y="2012923"/>
                </a:lnTo>
                <a:lnTo>
                  <a:pt x="1706465" y="2025308"/>
                </a:lnTo>
                <a:lnTo>
                  <a:pt x="1687742" y="2036740"/>
                </a:lnTo>
                <a:lnTo>
                  <a:pt x="1668385" y="2048172"/>
                </a:lnTo>
                <a:lnTo>
                  <a:pt x="1649027" y="2059286"/>
                </a:lnTo>
                <a:lnTo>
                  <a:pt x="1629035" y="2069765"/>
                </a:lnTo>
                <a:lnTo>
                  <a:pt x="1608725" y="2079609"/>
                </a:lnTo>
                <a:lnTo>
                  <a:pt x="1604716" y="2081523"/>
                </a:lnTo>
                <a:lnTo>
                  <a:pt x="1636599" y="2093237"/>
                </a:lnTo>
                <a:lnTo>
                  <a:pt x="1675639" y="2106893"/>
                </a:lnTo>
                <a:lnTo>
                  <a:pt x="1714043" y="2119279"/>
                </a:lnTo>
                <a:lnTo>
                  <a:pt x="1751496" y="2130395"/>
                </a:lnTo>
                <a:lnTo>
                  <a:pt x="1787679" y="2140558"/>
                </a:lnTo>
                <a:lnTo>
                  <a:pt x="1822275" y="2149450"/>
                </a:lnTo>
                <a:lnTo>
                  <a:pt x="1839096" y="2153261"/>
                </a:lnTo>
                <a:lnTo>
                  <a:pt x="1855918" y="2156755"/>
                </a:lnTo>
                <a:lnTo>
                  <a:pt x="1872105" y="2159613"/>
                </a:lnTo>
                <a:lnTo>
                  <a:pt x="1887975" y="2162789"/>
                </a:lnTo>
                <a:lnTo>
                  <a:pt x="1903527" y="2165329"/>
                </a:lnTo>
                <a:lnTo>
                  <a:pt x="1919079" y="2167870"/>
                </a:lnTo>
                <a:lnTo>
                  <a:pt x="1933679" y="2169776"/>
                </a:lnTo>
                <a:lnTo>
                  <a:pt x="1948280" y="2171364"/>
                </a:lnTo>
                <a:lnTo>
                  <a:pt x="1962245" y="2172634"/>
                </a:lnTo>
                <a:lnTo>
                  <a:pt x="1975893" y="2173587"/>
                </a:lnTo>
                <a:lnTo>
                  <a:pt x="1989223" y="2174222"/>
                </a:lnTo>
                <a:lnTo>
                  <a:pt x="2002237" y="2175175"/>
                </a:lnTo>
                <a:lnTo>
                  <a:pt x="2014615" y="2175175"/>
                </a:lnTo>
                <a:lnTo>
                  <a:pt x="2026993" y="2175175"/>
                </a:lnTo>
                <a:lnTo>
                  <a:pt x="2038737" y="2174222"/>
                </a:lnTo>
                <a:lnTo>
                  <a:pt x="2049845" y="2173587"/>
                </a:lnTo>
                <a:lnTo>
                  <a:pt x="2060637" y="2172634"/>
                </a:lnTo>
                <a:lnTo>
                  <a:pt x="2071111" y="2171364"/>
                </a:lnTo>
                <a:lnTo>
                  <a:pt x="2080950" y="2169776"/>
                </a:lnTo>
                <a:lnTo>
                  <a:pt x="2090789" y="2167870"/>
                </a:lnTo>
                <a:lnTo>
                  <a:pt x="2099994" y="2165329"/>
                </a:lnTo>
                <a:lnTo>
                  <a:pt x="2108246" y="2162789"/>
                </a:lnTo>
                <a:lnTo>
                  <a:pt x="2116815" y="2159930"/>
                </a:lnTo>
                <a:lnTo>
                  <a:pt x="2124433" y="2156755"/>
                </a:lnTo>
                <a:lnTo>
                  <a:pt x="2131415" y="2153261"/>
                </a:lnTo>
                <a:lnTo>
                  <a:pt x="2138398" y="2149768"/>
                </a:lnTo>
                <a:lnTo>
                  <a:pt x="2144429" y="2145321"/>
                </a:lnTo>
                <a:lnTo>
                  <a:pt x="2150142" y="2141193"/>
                </a:lnTo>
                <a:lnTo>
                  <a:pt x="2155537" y="2136747"/>
                </a:lnTo>
                <a:lnTo>
                  <a:pt x="2160298" y="2131665"/>
                </a:lnTo>
                <a:lnTo>
                  <a:pt x="2164425" y="2126266"/>
                </a:lnTo>
                <a:lnTo>
                  <a:pt x="2167916" y="2120867"/>
                </a:lnTo>
                <a:lnTo>
                  <a:pt x="2171725" y="2113563"/>
                </a:lnTo>
                <a:lnTo>
                  <a:pt x="2174899" y="2105941"/>
                </a:lnTo>
                <a:lnTo>
                  <a:pt x="2177120" y="2097683"/>
                </a:lnTo>
                <a:lnTo>
                  <a:pt x="2178707" y="2089109"/>
                </a:lnTo>
                <a:lnTo>
                  <a:pt x="2179025" y="2079581"/>
                </a:lnTo>
                <a:lnTo>
                  <a:pt x="2179025" y="2070053"/>
                </a:lnTo>
                <a:lnTo>
                  <a:pt x="2178390" y="2060208"/>
                </a:lnTo>
                <a:lnTo>
                  <a:pt x="2176803" y="2049728"/>
                </a:lnTo>
                <a:lnTo>
                  <a:pt x="2174899" y="2038930"/>
                </a:lnTo>
                <a:lnTo>
                  <a:pt x="2171725" y="2027497"/>
                </a:lnTo>
                <a:lnTo>
                  <a:pt x="2167916" y="2016064"/>
                </a:lnTo>
                <a:lnTo>
                  <a:pt x="2163790" y="2003996"/>
                </a:lnTo>
                <a:lnTo>
                  <a:pt x="2158394" y="1991292"/>
                </a:lnTo>
                <a:lnTo>
                  <a:pt x="2152681" y="1978589"/>
                </a:lnTo>
                <a:lnTo>
                  <a:pt x="2146016" y="1965568"/>
                </a:lnTo>
                <a:lnTo>
                  <a:pt x="2138716" y="1952229"/>
                </a:lnTo>
                <a:lnTo>
                  <a:pt x="2130781" y="1938255"/>
                </a:lnTo>
                <a:lnTo>
                  <a:pt x="2121894" y="1924281"/>
                </a:lnTo>
                <a:lnTo>
                  <a:pt x="2112689" y="1909672"/>
                </a:lnTo>
                <a:lnTo>
                  <a:pt x="2102533" y="1895063"/>
                </a:lnTo>
                <a:lnTo>
                  <a:pt x="2091741" y="1880137"/>
                </a:lnTo>
                <a:lnTo>
                  <a:pt x="2080315" y="1865210"/>
                </a:lnTo>
                <a:lnTo>
                  <a:pt x="2068572" y="1849331"/>
                </a:lnTo>
                <a:lnTo>
                  <a:pt x="2055241" y="1834087"/>
                </a:lnTo>
                <a:lnTo>
                  <a:pt x="2042228" y="1817890"/>
                </a:lnTo>
                <a:lnTo>
                  <a:pt x="2027945" y="1801693"/>
                </a:lnTo>
                <a:lnTo>
                  <a:pt x="2013345" y="1785814"/>
                </a:lnTo>
                <a:lnTo>
                  <a:pt x="1998110" y="1768982"/>
                </a:lnTo>
                <a:lnTo>
                  <a:pt x="1982350" y="1752593"/>
                </a:lnTo>
                <a:close/>
                <a:moveTo>
                  <a:pt x="704690" y="1683845"/>
                </a:moveTo>
                <a:lnTo>
                  <a:pt x="688658" y="1685924"/>
                </a:lnTo>
                <a:lnTo>
                  <a:pt x="671195" y="1688464"/>
                </a:lnTo>
                <a:lnTo>
                  <a:pt x="654368" y="1690052"/>
                </a:lnTo>
                <a:lnTo>
                  <a:pt x="638175" y="1691323"/>
                </a:lnTo>
                <a:lnTo>
                  <a:pt x="621983" y="1692593"/>
                </a:lnTo>
                <a:lnTo>
                  <a:pt x="606425" y="1693228"/>
                </a:lnTo>
                <a:lnTo>
                  <a:pt x="590550" y="1693863"/>
                </a:lnTo>
                <a:lnTo>
                  <a:pt x="575628" y="1693228"/>
                </a:lnTo>
                <a:lnTo>
                  <a:pt x="564912" y="1692995"/>
                </a:lnTo>
                <a:lnTo>
                  <a:pt x="566650" y="1695450"/>
                </a:lnTo>
                <a:lnTo>
                  <a:pt x="577756" y="1710690"/>
                </a:lnTo>
                <a:lnTo>
                  <a:pt x="589179" y="1725295"/>
                </a:lnTo>
                <a:lnTo>
                  <a:pt x="601236" y="1740535"/>
                </a:lnTo>
                <a:lnTo>
                  <a:pt x="612977" y="1754505"/>
                </a:lnTo>
                <a:lnTo>
                  <a:pt x="625669" y="1768793"/>
                </a:lnTo>
                <a:lnTo>
                  <a:pt x="638361" y="1782445"/>
                </a:lnTo>
                <a:lnTo>
                  <a:pt x="651371" y="1796098"/>
                </a:lnTo>
                <a:lnTo>
                  <a:pt x="665015" y="1809115"/>
                </a:lnTo>
                <a:lnTo>
                  <a:pt x="678659" y="1821815"/>
                </a:lnTo>
                <a:lnTo>
                  <a:pt x="692323" y="1833968"/>
                </a:lnTo>
                <a:lnTo>
                  <a:pt x="692466" y="1831022"/>
                </a:lnTo>
                <a:lnTo>
                  <a:pt x="695322" y="1784985"/>
                </a:lnTo>
                <a:lnTo>
                  <a:pt x="699130" y="1737995"/>
                </a:lnTo>
                <a:lnTo>
                  <a:pt x="703890" y="1691005"/>
                </a:lnTo>
                <a:lnTo>
                  <a:pt x="704690" y="1683845"/>
                </a:lnTo>
                <a:close/>
                <a:moveTo>
                  <a:pt x="769029" y="1673012"/>
                </a:moveTo>
                <a:lnTo>
                  <a:pt x="768310" y="1678622"/>
                </a:lnTo>
                <a:lnTo>
                  <a:pt x="763232" y="1726565"/>
                </a:lnTo>
                <a:lnTo>
                  <a:pt x="759424" y="1773555"/>
                </a:lnTo>
                <a:lnTo>
                  <a:pt x="756568" y="1819275"/>
                </a:lnTo>
                <a:lnTo>
                  <a:pt x="754029" y="1863725"/>
                </a:lnTo>
                <a:lnTo>
                  <a:pt x="753619" y="1882342"/>
                </a:lnTo>
                <a:lnTo>
                  <a:pt x="767505" y="1891983"/>
                </a:lnTo>
                <a:lnTo>
                  <a:pt x="783053" y="1902143"/>
                </a:lnTo>
                <a:lnTo>
                  <a:pt x="799236" y="1912303"/>
                </a:lnTo>
                <a:lnTo>
                  <a:pt x="815419" y="1921828"/>
                </a:lnTo>
                <a:lnTo>
                  <a:pt x="831919" y="1931035"/>
                </a:lnTo>
                <a:lnTo>
                  <a:pt x="848736" y="1939925"/>
                </a:lnTo>
                <a:lnTo>
                  <a:pt x="865870" y="1948498"/>
                </a:lnTo>
                <a:lnTo>
                  <a:pt x="883005" y="1956435"/>
                </a:lnTo>
                <a:lnTo>
                  <a:pt x="900774" y="1964055"/>
                </a:lnTo>
                <a:lnTo>
                  <a:pt x="918226" y="1971358"/>
                </a:lnTo>
                <a:lnTo>
                  <a:pt x="935995" y="1978025"/>
                </a:lnTo>
                <a:lnTo>
                  <a:pt x="954399" y="1984375"/>
                </a:lnTo>
                <a:lnTo>
                  <a:pt x="972486" y="1990090"/>
                </a:lnTo>
                <a:lnTo>
                  <a:pt x="990889" y="1996123"/>
                </a:lnTo>
                <a:lnTo>
                  <a:pt x="1009928" y="2000885"/>
                </a:lnTo>
                <a:lnTo>
                  <a:pt x="1028649" y="2005648"/>
                </a:lnTo>
                <a:lnTo>
                  <a:pt x="1047687" y="2009775"/>
                </a:lnTo>
                <a:lnTo>
                  <a:pt x="1067043" y="2013268"/>
                </a:lnTo>
                <a:lnTo>
                  <a:pt x="1086082" y="2016760"/>
                </a:lnTo>
                <a:lnTo>
                  <a:pt x="1105755" y="2019300"/>
                </a:lnTo>
                <a:lnTo>
                  <a:pt x="1125428" y="2021840"/>
                </a:lnTo>
                <a:lnTo>
                  <a:pt x="1145418" y="2023428"/>
                </a:lnTo>
                <a:lnTo>
                  <a:pt x="1165409" y="2024380"/>
                </a:lnTo>
                <a:lnTo>
                  <a:pt x="1185399" y="2025333"/>
                </a:lnTo>
                <a:lnTo>
                  <a:pt x="1205707" y="2025650"/>
                </a:lnTo>
                <a:lnTo>
                  <a:pt x="1226014" y="2025333"/>
                </a:lnTo>
                <a:lnTo>
                  <a:pt x="1246005" y="2024380"/>
                </a:lnTo>
                <a:lnTo>
                  <a:pt x="1265995" y="2023428"/>
                </a:lnTo>
                <a:lnTo>
                  <a:pt x="1285985" y="2021840"/>
                </a:lnTo>
                <a:lnTo>
                  <a:pt x="1305658" y="2019300"/>
                </a:lnTo>
                <a:lnTo>
                  <a:pt x="1309126" y="2018845"/>
                </a:lnTo>
                <a:lnTo>
                  <a:pt x="1285562" y="2006536"/>
                </a:lnTo>
                <a:lnTo>
                  <a:pt x="1242397" y="1983988"/>
                </a:lnTo>
                <a:lnTo>
                  <a:pt x="1199231" y="1960486"/>
                </a:lnTo>
                <a:lnTo>
                  <a:pt x="1156701" y="1936350"/>
                </a:lnTo>
                <a:lnTo>
                  <a:pt x="1114487" y="1911260"/>
                </a:lnTo>
                <a:lnTo>
                  <a:pt x="1074178" y="1886806"/>
                </a:lnTo>
                <a:lnTo>
                  <a:pt x="1033869" y="1861717"/>
                </a:lnTo>
                <a:lnTo>
                  <a:pt x="994195" y="1835992"/>
                </a:lnTo>
                <a:lnTo>
                  <a:pt x="955156" y="1809633"/>
                </a:lnTo>
                <a:lnTo>
                  <a:pt x="916117" y="1782955"/>
                </a:lnTo>
                <a:lnTo>
                  <a:pt x="877712" y="1755643"/>
                </a:lnTo>
                <a:lnTo>
                  <a:pt x="840577" y="1728013"/>
                </a:lnTo>
                <a:lnTo>
                  <a:pt x="803759" y="1700383"/>
                </a:lnTo>
                <a:lnTo>
                  <a:pt x="769029" y="1673012"/>
                </a:lnTo>
                <a:close/>
                <a:moveTo>
                  <a:pt x="1070070" y="1580060"/>
                </a:moveTo>
                <a:lnTo>
                  <a:pt x="1056640" y="1585250"/>
                </a:lnTo>
                <a:lnTo>
                  <a:pt x="1014730" y="1600812"/>
                </a:lnTo>
                <a:lnTo>
                  <a:pt x="973773" y="1615421"/>
                </a:lnTo>
                <a:lnTo>
                  <a:pt x="933450" y="1628441"/>
                </a:lnTo>
                <a:lnTo>
                  <a:pt x="893445" y="1640827"/>
                </a:lnTo>
                <a:lnTo>
                  <a:pt x="873443" y="1646544"/>
                </a:lnTo>
                <a:lnTo>
                  <a:pt x="854393" y="1651942"/>
                </a:lnTo>
                <a:lnTo>
                  <a:pt x="846810" y="1653777"/>
                </a:lnTo>
                <a:lnTo>
                  <a:pt x="858351" y="1662590"/>
                </a:lnTo>
                <a:lnTo>
                  <a:pt x="895169" y="1690855"/>
                </a:lnTo>
                <a:lnTo>
                  <a:pt x="933891" y="1718485"/>
                </a:lnTo>
                <a:lnTo>
                  <a:pt x="973882" y="1746433"/>
                </a:lnTo>
                <a:lnTo>
                  <a:pt x="1014826" y="1774381"/>
                </a:lnTo>
                <a:lnTo>
                  <a:pt x="1057674" y="1802328"/>
                </a:lnTo>
                <a:lnTo>
                  <a:pt x="1101792" y="1829958"/>
                </a:lnTo>
                <a:lnTo>
                  <a:pt x="1146861" y="1857271"/>
                </a:lnTo>
                <a:lnTo>
                  <a:pt x="1194471" y="1885218"/>
                </a:lnTo>
                <a:lnTo>
                  <a:pt x="1229421" y="1905168"/>
                </a:lnTo>
                <a:lnTo>
                  <a:pt x="1229311" y="1905000"/>
                </a:lnTo>
                <a:lnTo>
                  <a:pt x="1219795" y="1889760"/>
                </a:lnTo>
                <a:lnTo>
                  <a:pt x="1209963" y="1874203"/>
                </a:lnTo>
                <a:lnTo>
                  <a:pt x="1200447" y="1858645"/>
                </a:lnTo>
                <a:lnTo>
                  <a:pt x="1191249" y="1842135"/>
                </a:lnTo>
                <a:lnTo>
                  <a:pt x="1182051" y="1825625"/>
                </a:lnTo>
                <a:lnTo>
                  <a:pt x="1172853" y="1808163"/>
                </a:lnTo>
                <a:lnTo>
                  <a:pt x="1163655" y="1791018"/>
                </a:lnTo>
                <a:lnTo>
                  <a:pt x="1154457" y="1772920"/>
                </a:lnTo>
                <a:lnTo>
                  <a:pt x="1145576" y="1754823"/>
                </a:lnTo>
                <a:lnTo>
                  <a:pt x="1136695" y="1736408"/>
                </a:lnTo>
                <a:lnTo>
                  <a:pt x="1119250" y="1698308"/>
                </a:lnTo>
                <a:lnTo>
                  <a:pt x="1102122" y="1658938"/>
                </a:lnTo>
                <a:lnTo>
                  <a:pt x="1085312" y="1619250"/>
                </a:lnTo>
                <a:lnTo>
                  <a:pt x="1070070" y="1580060"/>
                </a:lnTo>
                <a:close/>
                <a:moveTo>
                  <a:pt x="1191479" y="1530183"/>
                </a:moveTo>
                <a:lnTo>
                  <a:pt x="1183323" y="1533802"/>
                </a:lnTo>
                <a:lnTo>
                  <a:pt x="1141095" y="1551904"/>
                </a:lnTo>
                <a:lnTo>
                  <a:pt x="1128914" y="1556814"/>
                </a:lnTo>
                <a:lnTo>
                  <a:pt x="1137012" y="1577658"/>
                </a:lnTo>
                <a:lnTo>
                  <a:pt x="1152871" y="1616393"/>
                </a:lnTo>
                <a:lnTo>
                  <a:pt x="1169047" y="1653858"/>
                </a:lnTo>
                <a:lnTo>
                  <a:pt x="1185223" y="1689418"/>
                </a:lnTo>
                <a:lnTo>
                  <a:pt x="1201716" y="1723708"/>
                </a:lnTo>
                <a:lnTo>
                  <a:pt x="1218209" y="1756410"/>
                </a:lnTo>
                <a:lnTo>
                  <a:pt x="1234703" y="1787525"/>
                </a:lnTo>
                <a:lnTo>
                  <a:pt x="1251196" y="1816735"/>
                </a:lnTo>
                <a:lnTo>
                  <a:pt x="1268006" y="1844675"/>
                </a:lnTo>
                <a:lnTo>
                  <a:pt x="1284500" y="1870710"/>
                </a:lnTo>
                <a:lnTo>
                  <a:pt x="1300993" y="1895158"/>
                </a:lnTo>
                <a:lnTo>
                  <a:pt x="1309557" y="1906905"/>
                </a:lnTo>
                <a:lnTo>
                  <a:pt x="1317486" y="1918018"/>
                </a:lnTo>
                <a:lnTo>
                  <a:pt x="1326050" y="1928495"/>
                </a:lnTo>
                <a:lnTo>
                  <a:pt x="1333979" y="1938973"/>
                </a:lnTo>
                <a:lnTo>
                  <a:pt x="1342226" y="1948815"/>
                </a:lnTo>
                <a:lnTo>
                  <a:pt x="1350473" y="1958023"/>
                </a:lnTo>
                <a:lnTo>
                  <a:pt x="1358719" y="1966913"/>
                </a:lnTo>
                <a:lnTo>
                  <a:pt x="1366331" y="1975485"/>
                </a:lnTo>
                <a:lnTo>
                  <a:pt x="1369346" y="1978503"/>
                </a:lnTo>
                <a:lnTo>
                  <a:pt x="1380463" y="1983988"/>
                </a:lnTo>
                <a:lnTo>
                  <a:pt x="1410560" y="1998615"/>
                </a:lnTo>
                <a:lnTo>
                  <a:pt x="1420523" y="1996123"/>
                </a:lnTo>
                <a:lnTo>
                  <a:pt x="1438927" y="1990090"/>
                </a:lnTo>
                <a:lnTo>
                  <a:pt x="1456697" y="1984375"/>
                </a:lnTo>
                <a:lnTo>
                  <a:pt x="1475418" y="1978025"/>
                </a:lnTo>
                <a:lnTo>
                  <a:pt x="1492869" y="1971358"/>
                </a:lnTo>
                <a:lnTo>
                  <a:pt x="1510639" y="1964055"/>
                </a:lnTo>
                <a:lnTo>
                  <a:pt x="1528408" y="1956435"/>
                </a:lnTo>
                <a:lnTo>
                  <a:pt x="1545543" y="1948498"/>
                </a:lnTo>
                <a:lnTo>
                  <a:pt x="1562360" y="1939925"/>
                </a:lnTo>
                <a:lnTo>
                  <a:pt x="1579494" y="1931035"/>
                </a:lnTo>
                <a:lnTo>
                  <a:pt x="1595994" y="1921828"/>
                </a:lnTo>
                <a:lnTo>
                  <a:pt x="1612177" y="1912303"/>
                </a:lnTo>
                <a:lnTo>
                  <a:pt x="1628042" y="1902143"/>
                </a:lnTo>
                <a:lnTo>
                  <a:pt x="1643908" y="1891983"/>
                </a:lnTo>
                <a:lnTo>
                  <a:pt x="1659139" y="1881188"/>
                </a:lnTo>
                <a:lnTo>
                  <a:pt x="1674687" y="1870075"/>
                </a:lnTo>
                <a:lnTo>
                  <a:pt x="1689600" y="1858328"/>
                </a:lnTo>
                <a:lnTo>
                  <a:pt x="1704196" y="1846580"/>
                </a:lnTo>
                <a:lnTo>
                  <a:pt x="1718475" y="1834515"/>
                </a:lnTo>
                <a:lnTo>
                  <a:pt x="1732754" y="1821815"/>
                </a:lnTo>
                <a:lnTo>
                  <a:pt x="1746398" y="1809115"/>
                </a:lnTo>
                <a:lnTo>
                  <a:pt x="1760042" y="1796098"/>
                </a:lnTo>
                <a:lnTo>
                  <a:pt x="1773052" y="1782445"/>
                </a:lnTo>
                <a:lnTo>
                  <a:pt x="1785744" y="1768793"/>
                </a:lnTo>
                <a:lnTo>
                  <a:pt x="1798436" y="1754505"/>
                </a:lnTo>
                <a:lnTo>
                  <a:pt x="1810177" y="1740535"/>
                </a:lnTo>
                <a:lnTo>
                  <a:pt x="1822234" y="1725295"/>
                </a:lnTo>
                <a:lnTo>
                  <a:pt x="1833657" y="1710690"/>
                </a:lnTo>
                <a:lnTo>
                  <a:pt x="1844763" y="1695450"/>
                </a:lnTo>
                <a:lnTo>
                  <a:pt x="1847759" y="1691218"/>
                </a:lnTo>
                <a:lnTo>
                  <a:pt x="1836392" y="1692275"/>
                </a:lnTo>
                <a:lnTo>
                  <a:pt x="1822102" y="1692910"/>
                </a:lnTo>
                <a:lnTo>
                  <a:pt x="1807177" y="1693228"/>
                </a:lnTo>
                <a:lnTo>
                  <a:pt x="1792252" y="1693863"/>
                </a:lnTo>
                <a:lnTo>
                  <a:pt x="1776692" y="1693228"/>
                </a:lnTo>
                <a:lnTo>
                  <a:pt x="1761132" y="1692593"/>
                </a:lnTo>
                <a:lnTo>
                  <a:pt x="1744937" y="1691323"/>
                </a:lnTo>
                <a:lnTo>
                  <a:pt x="1728424" y="1690052"/>
                </a:lnTo>
                <a:lnTo>
                  <a:pt x="1711276" y="1688464"/>
                </a:lnTo>
                <a:lnTo>
                  <a:pt x="1702865" y="1687195"/>
                </a:lnTo>
                <a:lnTo>
                  <a:pt x="1701800" y="1689328"/>
                </a:lnTo>
                <a:lnTo>
                  <a:pt x="1699260" y="1694733"/>
                </a:lnTo>
                <a:lnTo>
                  <a:pt x="1696085" y="1699501"/>
                </a:lnTo>
                <a:lnTo>
                  <a:pt x="1692910" y="1704906"/>
                </a:lnTo>
                <a:lnTo>
                  <a:pt x="1689100" y="1709992"/>
                </a:lnTo>
                <a:lnTo>
                  <a:pt x="1685607" y="1714760"/>
                </a:lnTo>
                <a:lnTo>
                  <a:pt x="1681480" y="1719211"/>
                </a:lnTo>
                <a:lnTo>
                  <a:pt x="1677670" y="1723344"/>
                </a:lnTo>
                <a:lnTo>
                  <a:pt x="1673225" y="1727794"/>
                </a:lnTo>
                <a:lnTo>
                  <a:pt x="1668462" y="1731927"/>
                </a:lnTo>
                <a:lnTo>
                  <a:pt x="1664017" y="1735424"/>
                </a:lnTo>
                <a:lnTo>
                  <a:pt x="1658937" y="1738921"/>
                </a:lnTo>
                <a:lnTo>
                  <a:pt x="1653857" y="1742418"/>
                </a:lnTo>
                <a:lnTo>
                  <a:pt x="1648460" y="1745279"/>
                </a:lnTo>
                <a:lnTo>
                  <a:pt x="1643062" y="1748140"/>
                </a:lnTo>
                <a:lnTo>
                  <a:pt x="1637347" y="1750683"/>
                </a:lnTo>
                <a:lnTo>
                  <a:pt x="1631632" y="1752591"/>
                </a:lnTo>
                <a:lnTo>
                  <a:pt x="1625917" y="1755134"/>
                </a:lnTo>
                <a:lnTo>
                  <a:pt x="1620202" y="1756723"/>
                </a:lnTo>
                <a:lnTo>
                  <a:pt x="1613852" y="1757995"/>
                </a:lnTo>
                <a:lnTo>
                  <a:pt x="1607502" y="1759267"/>
                </a:lnTo>
                <a:lnTo>
                  <a:pt x="1601152" y="1759902"/>
                </a:lnTo>
                <a:lnTo>
                  <a:pt x="1594802" y="1760538"/>
                </a:lnTo>
                <a:lnTo>
                  <a:pt x="1588452" y="1760538"/>
                </a:lnTo>
                <a:lnTo>
                  <a:pt x="1582102" y="1760538"/>
                </a:lnTo>
                <a:lnTo>
                  <a:pt x="1575435" y="1759902"/>
                </a:lnTo>
                <a:lnTo>
                  <a:pt x="1569402" y="1759267"/>
                </a:lnTo>
                <a:lnTo>
                  <a:pt x="1562735" y="1757995"/>
                </a:lnTo>
                <a:lnTo>
                  <a:pt x="1557020" y="1756723"/>
                </a:lnTo>
                <a:lnTo>
                  <a:pt x="1550987" y="1755134"/>
                </a:lnTo>
                <a:lnTo>
                  <a:pt x="1544955" y="1752591"/>
                </a:lnTo>
                <a:lnTo>
                  <a:pt x="1539240" y="1750683"/>
                </a:lnTo>
                <a:lnTo>
                  <a:pt x="1533525" y="1748140"/>
                </a:lnTo>
                <a:lnTo>
                  <a:pt x="1528127" y="1745279"/>
                </a:lnTo>
                <a:lnTo>
                  <a:pt x="1522730" y="1742418"/>
                </a:lnTo>
                <a:lnTo>
                  <a:pt x="1517967" y="1738921"/>
                </a:lnTo>
                <a:lnTo>
                  <a:pt x="1512887" y="1735424"/>
                </a:lnTo>
                <a:lnTo>
                  <a:pt x="1508125" y="1731927"/>
                </a:lnTo>
                <a:lnTo>
                  <a:pt x="1503680" y="1727794"/>
                </a:lnTo>
                <a:lnTo>
                  <a:pt x="1499235" y="1723344"/>
                </a:lnTo>
                <a:lnTo>
                  <a:pt x="1495107" y="1719211"/>
                </a:lnTo>
                <a:lnTo>
                  <a:pt x="1490980" y="1714760"/>
                </a:lnTo>
                <a:lnTo>
                  <a:pt x="1487487" y="1709992"/>
                </a:lnTo>
                <a:lnTo>
                  <a:pt x="1483677" y="1704906"/>
                </a:lnTo>
                <a:lnTo>
                  <a:pt x="1480502" y="1699501"/>
                </a:lnTo>
                <a:lnTo>
                  <a:pt x="1477327" y="1694733"/>
                </a:lnTo>
                <a:lnTo>
                  <a:pt x="1474787" y="1689328"/>
                </a:lnTo>
                <a:lnTo>
                  <a:pt x="1471930" y="1683606"/>
                </a:lnTo>
                <a:lnTo>
                  <a:pt x="1469707" y="1677566"/>
                </a:lnTo>
                <a:lnTo>
                  <a:pt x="1467802" y="1671844"/>
                </a:lnTo>
                <a:lnTo>
                  <a:pt x="1466215" y="1665804"/>
                </a:lnTo>
                <a:lnTo>
                  <a:pt x="1464627" y="1659446"/>
                </a:lnTo>
                <a:lnTo>
                  <a:pt x="1463675" y="1653406"/>
                </a:lnTo>
                <a:lnTo>
                  <a:pt x="1462722" y="1647366"/>
                </a:lnTo>
                <a:lnTo>
                  <a:pt x="1462405" y="1640690"/>
                </a:lnTo>
                <a:lnTo>
                  <a:pt x="1462087" y="1634332"/>
                </a:lnTo>
                <a:lnTo>
                  <a:pt x="1462182" y="1632333"/>
                </a:lnTo>
                <a:lnTo>
                  <a:pt x="1449611" y="1628441"/>
                </a:lnTo>
                <a:lnTo>
                  <a:pt x="1408965" y="1615421"/>
                </a:lnTo>
                <a:lnTo>
                  <a:pt x="1367683" y="1600812"/>
                </a:lnTo>
                <a:lnTo>
                  <a:pt x="1326401" y="1585250"/>
                </a:lnTo>
                <a:lnTo>
                  <a:pt x="1284483" y="1569054"/>
                </a:lnTo>
                <a:lnTo>
                  <a:pt x="1241931" y="1551904"/>
                </a:lnTo>
                <a:lnTo>
                  <a:pt x="1199697" y="1533802"/>
                </a:lnTo>
                <a:lnTo>
                  <a:pt x="1191479" y="1530183"/>
                </a:lnTo>
                <a:close/>
                <a:moveTo>
                  <a:pt x="1104493" y="1490234"/>
                </a:moveTo>
                <a:lnTo>
                  <a:pt x="1106563" y="1496060"/>
                </a:lnTo>
                <a:lnTo>
                  <a:pt x="1107088" y="1497526"/>
                </a:lnTo>
                <a:lnTo>
                  <a:pt x="1113937" y="1494744"/>
                </a:lnTo>
                <a:lnTo>
                  <a:pt x="1104493" y="1490234"/>
                </a:lnTo>
                <a:close/>
                <a:moveTo>
                  <a:pt x="287237" y="1385930"/>
                </a:moveTo>
                <a:lnTo>
                  <a:pt x="272098" y="1400560"/>
                </a:lnTo>
                <a:lnTo>
                  <a:pt x="245428" y="1426926"/>
                </a:lnTo>
                <a:lnTo>
                  <a:pt x="220980" y="1452657"/>
                </a:lnTo>
                <a:lnTo>
                  <a:pt x="208915" y="1465681"/>
                </a:lnTo>
                <a:lnTo>
                  <a:pt x="197803" y="1478387"/>
                </a:lnTo>
                <a:lnTo>
                  <a:pt x="187008" y="1490776"/>
                </a:lnTo>
                <a:lnTo>
                  <a:pt x="176530" y="1503165"/>
                </a:lnTo>
                <a:lnTo>
                  <a:pt x="166370" y="1515554"/>
                </a:lnTo>
                <a:lnTo>
                  <a:pt x="157163" y="1527625"/>
                </a:lnTo>
                <a:lnTo>
                  <a:pt x="147955" y="1539696"/>
                </a:lnTo>
                <a:lnTo>
                  <a:pt x="139383" y="1551132"/>
                </a:lnTo>
                <a:lnTo>
                  <a:pt x="131128" y="1563203"/>
                </a:lnTo>
                <a:lnTo>
                  <a:pt x="123190" y="1574321"/>
                </a:lnTo>
                <a:lnTo>
                  <a:pt x="115888" y="1585440"/>
                </a:lnTo>
                <a:lnTo>
                  <a:pt x="109538" y="1596558"/>
                </a:lnTo>
                <a:lnTo>
                  <a:pt x="102870" y="1607358"/>
                </a:lnTo>
                <a:lnTo>
                  <a:pt x="97155" y="1618159"/>
                </a:lnTo>
                <a:lnTo>
                  <a:pt x="91758" y="1628324"/>
                </a:lnTo>
                <a:lnTo>
                  <a:pt x="86678" y="1638807"/>
                </a:lnTo>
                <a:lnTo>
                  <a:pt x="82233" y="1648337"/>
                </a:lnTo>
                <a:lnTo>
                  <a:pt x="78423" y="1658502"/>
                </a:lnTo>
                <a:lnTo>
                  <a:pt x="74930" y="1668032"/>
                </a:lnTo>
                <a:lnTo>
                  <a:pt x="71755" y="1677244"/>
                </a:lnTo>
                <a:lnTo>
                  <a:pt x="69215" y="1686139"/>
                </a:lnTo>
                <a:lnTo>
                  <a:pt x="67310" y="1695033"/>
                </a:lnTo>
                <a:lnTo>
                  <a:pt x="65723" y="1703292"/>
                </a:lnTo>
                <a:lnTo>
                  <a:pt x="64453" y="1711869"/>
                </a:lnTo>
                <a:lnTo>
                  <a:pt x="64135" y="1719493"/>
                </a:lnTo>
                <a:lnTo>
                  <a:pt x="64135" y="1727435"/>
                </a:lnTo>
                <a:lnTo>
                  <a:pt x="64453" y="1735059"/>
                </a:lnTo>
                <a:lnTo>
                  <a:pt x="65405" y="1742047"/>
                </a:lnTo>
                <a:lnTo>
                  <a:pt x="66993" y="1748718"/>
                </a:lnTo>
                <a:lnTo>
                  <a:pt x="68898" y="1755389"/>
                </a:lnTo>
                <a:lnTo>
                  <a:pt x="71438" y="1761425"/>
                </a:lnTo>
                <a:lnTo>
                  <a:pt x="74295" y="1767143"/>
                </a:lnTo>
                <a:lnTo>
                  <a:pt x="78740" y="1774131"/>
                </a:lnTo>
                <a:lnTo>
                  <a:pt x="83820" y="1780802"/>
                </a:lnTo>
                <a:lnTo>
                  <a:pt x="89853" y="1786838"/>
                </a:lnTo>
                <a:lnTo>
                  <a:pt x="96838" y="1792238"/>
                </a:lnTo>
                <a:lnTo>
                  <a:pt x="104458" y="1797638"/>
                </a:lnTo>
                <a:lnTo>
                  <a:pt x="112713" y="1802403"/>
                </a:lnTo>
                <a:lnTo>
                  <a:pt x="121920" y="1806533"/>
                </a:lnTo>
                <a:lnTo>
                  <a:pt x="131763" y="1810345"/>
                </a:lnTo>
                <a:lnTo>
                  <a:pt x="142240" y="1813839"/>
                </a:lnTo>
                <a:lnTo>
                  <a:pt x="153353" y="1817016"/>
                </a:lnTo>
                <a:lnTo>
                  <a:pt x="165735" y="1819239"/>
                </a:lnTo>
                <a:lnTo>
                  <a:pt x="177800" y="1821463"/>
                </a:lnTo>
                <a:lnTo>
                  <a:pt x="191453" y="1823051"/>
                </a:lnTo>
                <a:lnTo>
                  <a:pt x="205740" y="1824322"/>
                </a:lnTo>
                <a:lnTo>
                  <a:pt x="220345" y="1824957"/>
                </a:lnTo>
                <a:lnTo>
                  <a:pt x="235585" y="1825275"/>
                </a:lnTo>
                <a:lnTo>
                  <a:pt x="251460" y="1825275"/>
                </a:lnTo>
                <a:lnTo>
                  <a:pt x="267970" y="1824639"/>
                </a:lnTo>
                <a:lnTo>
                  <a:pt x="285115" y="1823686"/>
                </a:lnTo>
                <a:lnTo>
                  <a:pt x="302895" y="1822098"/>
                </a:lnTo>
                <a:lnTo>
                  <a:pt x="320993" y="1820192"/>
                </a:lnTo>
                <a:lnTo>
                  <a:pt x="339725" y="1817968"/>
                </a:lnTo>
                <a:lnTo>
                  <a:pt x="359410" y="1814792"/>
                </a:lnTo>
                <a:lnTo>
                  <a:pt x="379413" y="1811615"/>
                </a:lnTo>
                <a:lnTo>
                  <a:pt x="399733" y="1808121"/>
                </a:lnTo>
                <a:lnTo>
                  <a:pt x="420370" y="1803674"/>
                </a:lnTo>
                <a:lnTo>
                  <a:pt x="441960" y="1798909"/>
                </a:lnTo>
                <a:lnTo>
                  <a:pt x="458716" y="1795021"/>
                </a:lnTo>
                <a:lnTo>
                  <a:pt x="447270" y="1779838"/>
                </a:lnTo>
                <a:lnTo>
                  <a:pt x="434894" y="1761420"/>
                </a:lnTo>
                <a:lnTo>
                  <a:pt x="422518" y="1742684"/>
                </a:lnTo>
                <a:lnTo>
                  <a:pt x="410459" y="1723949"/>
                </a:lnTo>
                <a:lnTo>
                  <a:pt x="399352" y="1704260"/>
                </a:lnTo>
                <a:lnTo>
                  <a:pt x="388245" y="1684572"/>
                </a:lnTo>
                <a:lnTo>
                  <a:pt x="377773" y="1664884"/>
                </a:lnTo>
                <a:lnTo>
                  <a:pt x="367936" y="1644560"/>
                </a:lnTo>
                <a:lnTo>
                  <a:pt x="358415" y="1624237"/>
                </a:lnTo>
                <a:lnTo>
                  <a:pt x="349213" y="1603596"/>
                </a:lnTo>
                <a:lnTo>
                  <a:pt x="340645" y="1582320"/>
                </a:lnTo>
                <a:lnTo>
                  <a:pt x="332711" y="1561361"/>
                </a:lnTo>
                <a:lnTo>
                  <a:pt x="324778" y="1539767"/>
                </a:lnTo>
                <a:lnTo>
                  <a:pt x="318114" y="1517856"/>
                </a:lnTo>
                <a:lnTo>
                  <a:pt x="311449" y="1495945"/>
                </a:lnTo>
                <a:lnTo>
                  <a:pt x="305420" y="1474034"/>
                </a:lnTo>
                <a:lnTo>
                  <a:pt x="300025" y="1451170"/>
                </a:lnTo>
                <a:lnTo>
                  <a:pt x="294948" y="1428941"/>
                </a:lnTo>
                <a:lnTo>
                  <a:pt x="290823" y="1406077"/>
                </a:lnTo>
                <a:lnTo>
                  <a:pt x="287237" y="1385930"/>
                </a:lnTo>
                <a:close/>
                <a:moveTo>
                  <a:pt x="825882" y="1340155"/>
                </a:moveTo>
                <a:lnTo>
                  <a:pt x="819719" y="1367155"/>
                </a:lnTo>
                <a:lnTo>
                  <a:pt x="808612" y="1421447"/>
                </a:lnTo>
                <a:lnTo>
                  <a:pt x="798457" y="1474787"/>
                </a:lnTo>
                <a:lnTo>
                  <a:pt x="789571" y="1527175"/>
                </a:lnTo>
                <a:lnTo>
                  <a:pt x="781321" y="1578610"/>
                </a:lnTo>
                <a:lnTo>
                  <a:pt x="778588" y="1599316"/>
                </a:lnTo>
                <a:lnTo>
                  <a:pt x="782951" y="1602926"/>
                </a:lnTo>
                <a:lnTo>
                  <a:pt x="789940" y="1601447"/>
                </a:lnTo>
                <a:lnTo>
                  <a:pt x="824230" y="1593190"/>
                </a:lnTo>
                <a:lnTo>
                  <a:pt x="859473" y="1583662"/>
                </a:lnTo>
                <a:lnTo>
                  <a:pt x="895985" y="1573182"/>
                </a:lnTo>
                <a:lnTo>
                  <a:pt x="933768" y="1561432"/>
                </a:lnTo>
                <a:lnTo>
                  <a:pt x="972185" y="1548729"/>
                </a:lnTo>
                <a:lnTo>
                  <a:pt x="1011555" y="1535073"/>
                </a:lnTo>
                <a:lnTo>
                  <a:pt x="1048349" y="1520873"/>
                </a:lnTo>
                <a:lnTo>
                  <a:pt x="1038369" y="1492568"/>
                </a:lnTo>
                <a:lnTo>
                  <a:pt x="1024413" y="1450656"/>
                </a:lnTo>
                <a:lnTo>
                  <a:pt x="987571" y="1431541"/>
                </a:lnTo>
                <a:lnTo>
                  <a:pt x="945971" y="1409310"/>
                </a:lnTo>
                <a:lnTo>
                  <a:pt x="904689" y="1386127"/>
                </a:lnTo>
                <a:lnTo>
                  <a:pt x="862455" y="1361991"/>
                </a:lnTo>
                <a:lnTo>
                  <a:pt x="825882" y="1340155"/>
                </a:lnTo>
                <a:close/>
                <a:moveTo>
                  <a:pt x="426033" y="1320824"/>
                </a:moveTo>
                <a:lnTo>
                  <a:pt x="426083" y="1321435"/>
                </a:lnTo>
                <a:lnTo>
                  <a:pt x="428304" y="1341438"/>
                </a:lnTo>
                <a:lnTo>
                  <a:pt x="430842" y="1361123"/>
                </a:lnTo>
                <a:lnTo>
                  <a:pt x="434333" y="1380490"/>
                </a:lnTo>
                <a:lnTo>
                  <a:pt x="437823" y="1399540"/>
                </a:lnTo>
                <a:lnTo>
                  <a:pt x="442265" y="1418908"/>
                </a:lnTo>
                <a:lnTo>
                  <a:pt x="446708" y="1437640"/>
                </a:lnTo>
                <a:lnTo>
                  <a:pt x="451785" y="1456055"/>
                </a:lnTo>
                <a:lnTo>
                  <a:pt x="457179" y="1474788"/>
                </a:lnTo>
                <a:lnTo>
                  <a:pt x="463208" y="1492885"/>
                </a:lnTo>
                <a:lnTo>
                  <a:pt x="469236" y="1510983"/>
                </a:lnTo>
                <a:lnTo>
                  <a:pt x="476217" y="1529080"/>
                </a:lnTo>
                <a:lnTo>
                  <a:pt x="483515" y="1546860"/>
                </a:lnTo>
                <a:lnTo>
                  <a:pt x="491131" y="1564005"/>
                </a:lnTo>
                <a:lnTo>
                  <a:pt x="499381" y="1581468"/>
                </a:lnTo>
                <a:lnTo>
                  <a:pt x="507631" y="1598613"/>
                </a:lnTo>
                <a:lnTo>
                  <a:pt x="516515" y="1615123"/>
                </a:lnTo>
                <a:lnTo>
                  <a:pt x="521451" y="1623979"/>
                </a:lnTo>
                <a:lnTo>
                  <a:pt x="528955" y="1624948"/>
                </a:lnTo>
                <a:lnTo>
                  <a:pt x="539433" y="1626218"/>
                </a:lnTo>
                <a:lnTo>
                  <a:pt x="550545" y="1627171"/>
                </a:lnTo>
                <a:lnTo>
                  <a:pt x="561658" y="1628124"/>
                </a:lnTo>
                <a:lnTo>
                  <a:pt x="573405" y="1628441"/>
                </a:lnTo>
                <a:lnTo>
                  <a:pt x="585470" y="1628441"/>
                </a:lnTo>
                <a:lnTo>
                  <a:pt x="597853" y="1628124"/>
                </a:lnTo>
                <a:lnTo>
                  <a:pt x="610553" y="1627489"/>
                </a:lnTo>
                <a:lnTo>
                  <a:pt x="623570" y="1626854"/>
                </a:lnTo>
                <a:lnTo>
                  <a:pt x="637223" y="1626218"/>
                </a:lnTo>
                <a:lnTo>
                  <a:pt x="650875" y="1624948"/>
                </a:lnTo>
                <a:lnTo>
                  <a:pt x="665163" y="1623360"/>
                </a:lnTo>
                <a:lnTo>
                  <a:pt x="694373" y="1619549"/>
                </a:lnTo>
                <a:lnTo>
                  <a:pt x="702748" y="1618167"/>
                </a:lnTo>
                <a:lnTo>
                  <a:pt x="699337" y="1615270"/>
                </a:lnTo>
                <a:lnTo>
                  <a:pt x="666011" y="1586687"/>
                </a:lnTo>
                <a:lnTo>
                  <a:pt x="634589" y="1557787"/>
                </a:lnTo>
                <a:lnTo>
                  <a:pt x="604436" y="1529204"/>
                </a:lnTo>
                <a:lnTo>
                  <a:pt x="589836" y="1514595"/>
                </a:lnTo>
                <a:lnTo>
                  <a:pt x="575236" y="1500304"/>
                </a:lnTo>
                <a:lnTo>
                  <a:pt x="561271" y="1486330"/>
                </a:lnTo>
                <a:lnTo>
                  <a:pt x="547940" y="1472038"/>
                </a:lnTo>
                <a:lnTo>
                  <a:pt x="534292" y="1457747"/>
                </a:lnTo>
                <a:lnTo>
                  <a:pt x="521597" y="1443456"/>
                </a:lnTo>
                <a:lnTo>
                  <a:pt x="508901" y="1429164"/>
                </a:lnTo>
                <a:lnTo>
                  <a:pt x="497157" y="1415508"/>
                </a:lnTo>
                <a:lnTo>
                  <a:pt x="485731" y="1401217"/>
                </a:lnTo>
                <a:lnTo>
                  <a:pt x="473988" y="1387561"/>
                </a:lnTo>
                <a:lnTo>
                  <a:pt x="463196" y="1373587"/>
                </a:lnTo>
                <a:lnTo>
                  <a:pt x="453357" y="1359613"/>
                </a:lnTo>
                <a:lnTo>
                  <a:pt x="443201" y="1345957"/>
                </a:lnTo>
                <a:lnTo>
                  <a:pt x="433679" y="1332300"/>
                </a:lnTo>
                <a:lnTo>
                  <a:pt x="426033" y="1320824"/>
                </a:lnTo>
                <a:close/>
                <a:moveTo>
                  <a:pt x="563522" y="1163592"/>
                </a:moveTo>
                <a:lnTo>
                  <a:pt x="542290" y="1178196"/>
                </a:lnTo>
                <a:lnTo>
                  <a:pt x="502920" y="1206786"/>
                </a:lnTo>
                <a:lnTo>
                  <a:pt x="465455" y="1234740"/>
                </a:lnTo>
                <a:lnTo>
                  <a:pt x="455660" y="1242410"/>
                </a:lnTo>
                <a:lnTo>
                  <a:pt x="456848" y="1244647"/>
                </a:lnTo>
                <a:lnTo>
                  <a:pt x="462562" y="1255445"/>
                </a:lnTo>
                <a:lnTo>
                  <a:pt x="468909" y="1265925"/>
                </a:lnTo>
                <a:lnTo>
                  <a:pt x="475575" y="1277040"/>
                </a:lnTo>
                <a:lnTo>
                  <a:pt x="482557" y="1287838"/>
                </a:lnTo>
                <a:lnTo>
                  <a:pt x="490175" y="1299271"/>
                </a:lnTo>
                <a:lnTo>
                  <a:pt x="498110" y="1310387"/>
                </a:lnTo>
                <a:lnTo>
                  <a:pt x="506362" y="1322138"/>
                </a:lnTo>
                <a:lnTo>
                  <a:pt x="524453" y="1345957"/>
                </a:lnTo>
                <a:lnTo>
                  <a:pt x="543497" y="1370093"/>
                </a:lnTo>
                <a:lnTo>
                  <a:pt x="564762" y="1394865"/>
                </a:lnTo>
                <a:lnTo>
                  <a:pt x="587297" y="1419954"/>
                </a:lnTo>
                <a:lnTo>
                  <a:pt x="611736" y="1445361"/>
                </a:lnTo>
                <a:lnTo>
                  <a:pt x="637445" y="1471721"/>
                </a:lnTo>
                <a:lnTo>
                  <a:pt x="664106" y="1498081"/>
                </a:lnTo>
                <a:lnTo>
                  <a:pt x="692989" y="1525075"/>
                </a:lnTo>
                <a:lnTo>
                  <a:pt x="721963" y="1551321"/>
                </a:lnTo>
                <a:lnTo>
                  <a:pt x="722613" y="1546860"/>
                </a:lnTo>
                <a:lnTo>
                  <a:pt x="730229" y="1498282"/>
                </a:lnTo>
                <a:lnTo>
                  <a:pt x="739115" y="1450340"/>
                </a:lnTo>
                <a:lnTo>
                  <a:pt x="748317" y="1401762"/>
                </a:lnTo>
                <a:lnTo>
                  <a:pt x="758472" y="1354137"/>
                </a:lnTo>
                <a:lnTo>
                  <a:pt x="768627" y="1308100"/>
                </a:lnTo>
                <a:lnTo>
                  <a:pt x="769341" y="1305052"/>
                </a:lnTo>
                <a:lnTo>
                  <a:pt x="737021" y="1284818"/>
                </a:lnTo>
                <a:lnTo>
                  <a:pt x="696374" y="1257824"/>
                </a:lnTo>
                <a:lnTo>
                  <a:pt x="656362" y="1230512"/>
                </a:lnTo>
                <a:lnTo>
                  <a:pt x="616985" y="1202882"/>
                </a:lnTo>
                <a:lnTo>
                  <a:pt x="578561" y="1174935"/>
                </a:lnTo>
                <a:lnTo>
                  <a:pt x="563522" y="1163592"/>
                </a:lnTo>
                <a:close/>
                <a:moveTo>
                  <a:pt x="441840" y="1066401"/>
                </a:moveTo>
                <a:lnTo>
                  <a:pt x="437823" y="1083628"/>
                </a:lnTo>
                <a:lnTo>
                  <a:pt x="434333" y="1102995"/>
                </a:lnTo>
                <a:lnTo>
                  <a:pt x="430842" y="1122045"/>
                </a:lnTo>
                <a:lnTo>
                  <a:pt x="428304" y="1141730"/>
                </a:lnTo>
                <a:lnTo>
                  <a:pt x="426083" y="1161415"/>
                </a:lnTo>
                <a:lnTo>
                  <a:pt x="425439" y="1169539"/>
                </a:lnTo>
                <a:lnTo>
                  <a:pt x="427648" y="1177001"/>
                </a:lnTo>
                <a:lnTo>
                  <a:pt x="429516" y="1183022"/>
                </a:lnTo>
                <a:lnTo>
                  <a:pt x="451485" y="1166443"/>
                </a:lnTo>
                <a:lnTo>
                  <a:pt x="489903" y="1138171"/>
                </a:lnTo>
                <a:lnTo>
                  <a:pt x="511337" y="1123125"/>
                </a:lnTo>
                <a:lnTo>
                  <a:pt x="504571" y="1117771"/>
                </a:lnTo>
                <a:lnTo>
                  <a:pt x="469005" y="1089506"/>
                </a:lnTo>
                <a:lnTo>
                  <a:pt x="441840" y="1066401"/>
                </a:lnTo>
                <a:close/>
                <a:moveTo>
                  <a:pt x="1964738" y="1045668"/>
                </a:moveTo>
                <a:lnTo>
                  <a:pt x="1964373" y="1045997"/>
                </a:lnTo>
                <a:lnTo>
                  <a:pt x="1947863" y="1060606"/>
                </a:lnTo>
                <a:lnTo>
                  <a:pt x="1913890" y="1089506"/>
                </a:lnTo>
                <a:lnTo>
                  <a:pt x="1878330" y="1117771"/>
                </a:lnTo>
                <a:lnTo>
                  <a:pt x="1841818" y="1146671"/>
                </a:lnTo>
                <a:lnTo>
                  <a:pt x="1804353" y="1174935"/>
                </a:lnTo>
                <a:lnTo>
                  <a:pt x="1765935" y="1202882"/>
                </a:lnTo>
                <a:lnTo>
                  <a:pt x="1726565" y="1230512"/>
                </a:lnTo>
                <a:lnTo>
                  <a:pt x="1686243" y="1257824"/>
                </a:lnTo>
                <a:lnTo>
                  <a:pt x="1645603" y="1284818"/>
                </a:lnTo>
                <a:lnTo>
                  <a:pt x="1604328" y="1310860"/>
                </a:lnTo>
                <a:lnTo>
                  <a:pt x="1562418" y="1336584"/>
                </a:lnTo>
                <a:lnTo>
                  <a:pt x="1520508" y="1361991"/>
                </a:lnTo>
                <a:lnTo>
                  <a:pt x="1477963" y="1386127"/>
                </a:lnTo>
                <a:lnTo>
                  <a:pt x="1437005" y="1409310"/>
                </a:lnTo>
                <a:lnTo>
                  <a:pt x="1395095" y="1431541"/>
                </a:lnTo>
                <a:lnTo>
                  <a:pt x="1353185" y="1453454"/>
                </a:lnTo>
                <a:lnTo>
                  <a:pt x="1310958" y="1474732"/>
                </a:lnTo>
                <a:lnTo>
                  <a:pt x="1268838" y="1494705"/>
                </a:lnTo>
                <a:lnTo>
                  <a:pt x="1289882" y="1503314"/>
                </a:lnTo>
                <a:lnTo>
                  <a:pt x="1330846" y="1519511"/>
                </a:lnTo>
                <a:lnTo>
                  <a:pt x="1371176" y="1535073"/>
                </a:lnTo>
                <a:lnTo>
                  <a:pt x="1410870" y="1548729"/>
                </a:lnTo>
                <a:lnTo>
                  <a:pt x="1449294" y="1561432"/>
                </a:lnTo>
                <a:lnTo>
                  <a:pt x="1479284" y="1570917"/>
                </a:lnTo>
                <a:lnTo>
                  <a:pt x="1480502" y="1568844"/>
                </a:lnTo>
                <a:lnTo>
                  <a:pt x="1483677" y="1563758"/>
                </a:lnTo>
                <a:lnTo>
                  <a:pt x="1487487" y="1558671"/>
                </a:lnTo>
                <a:lnTo>
                  <a:pt x="1490980" y="1554221"/>
                </a:lnTo>
                <a:lnTo>
                  <a:pt x="1495107" y="1549452"/>
                </a:lnTo>
                <a:lnTo>
                  <a:pt x="1499235" y="1545002"/>
                </a:lnTo>
                <a:lnTo>
                  <a:pt x="1503680" y="1540551"/>
                </a:lnTo>
                <a:lnTo>
                  <a:pt x="1508125" y="1536736"/>
                </a:lnTo>
                <a:lnTo>
                  <a:pt x="1512887" y="1532921"/>
                </a:lnTo>
                <a:lnTo>
                  <a:pt x="1517967" y="1529424"/>
                </a:lnTo>
                <a:lnTo>
                  <a:pt x="1522730" y="1526563"/>
                </a:lnTo>
                <a:lnTo>
                  <a:pt x="1528127" y="1523384"/>
                </a:lnTo>
                <a:lnTo>
                  <a:pt x="1533525" y="1520841"/>
                </a:lnTo>
                <a:lnTo>
                  <a:pt x="1539240" y="1517980"/>
                </a:lnTo>
                <a:lnTo>
                  <a:pt x="1544955" y="1515755"/>
                </a:lnTo>
                <a:lnTo>
                  <a:pt x="1550987" y="1513847"/>
                </a:lnTo>
                <a:lnTo>
                  <a:pt x="1557020" y="1512258"/>
                </a:lnTo>
                <a:lnTo>
                  <a:pt x="1562735" y="1510668"/>
                </a:lnTo>
                <a:lnTo>
                  <a:pt x="1569402" y="1509397"/>
                </a:lnTo>
                <a:lnTo>
                  <a:pt x="1575435" y="1508761"/>
                </a:lnTo>
                <a:lnTo>
                  <a:pt x="1582102" y="1508443"/>
                </a:lnTo>
                <a:lnTo>
                  <a:pt x="1588452" y="1508125"/>
                </a:lnTo>
                <a:lnTo>
                  <a:pt x="1594802" y="1508443"/>
                </a:lnTo>
                <a:lnTo>
                  <a:pt x="1601152" y="1508761"/>
                </a:lnTo>
                <a:lnTo>
                  <a:pt x="1607502" y="1509397"/>
                </a:lnTo>
                <a:lnTo>
                  <a:pt x="1613852" y="1510668"/>
                </a:lnTo>
                <a:lnTo>
                  <a:pt x="1620202" y="1512258"/>
                </a:lnTo>
                <a:lnTo>
                  <a:pt x="1625917" y="1513847"/>
                </a:lnTo>
                <a:lnTo>
                  <a:pt x="1631632" y="1515755"/>
                </a:lnTo>
                <a:lnTo>
                  <a:pt x="1637347" y="1517980"/>
                </a:lnTo>
                <a:lnTo>
                  <a:pt x="1643062" y="1520841"/>
                </a:lnTo>
                <a:lnTo>
                  <a:pt x="1648460" y="1523384"/>
                </a:lnTo>
                <a:lnTo>
                  <a:pt x="1653857" y="1526563"/>
                </a:lnTo>
                <a:lnTo>
                  <a:pt x="1658937" y="1529424"/>
                </a:lnTo>
                <a:lnTo>
                  <a:pt x="1664017" y="1532921"/>
                </a:lnTo>
                <a:lnTo>
                  <a:pt x="1668462" y="1536736"/>
                </a:lnTo>
                <a:lnTo>
                  <a:pt x="1673225" y="1540551"/>
                </a:lnTo>
                <a:lnTo>
                  <a:pt x="1677670" y="1545002"/>
                </a:lnTo>
                <a:lnTo>
                  <a:pt x="1681480" y="1549452"/>
                </a:lnTo>
                <a:lnTo>
                  <a:pt x="1685607" y="1554221"/>
                </a:lnTo>
                <a:lnTo>
                  <a:pt x="1689100" y="1558671"/>
                </a:lnTo>
                <a:lnTo>
                  <a:pt x="1692910" y="1563758"/>
                </a:lnTo>
                <a:lnTo>
                  <a:pt x="1696085" y="1568844"/>
                </a:lnTo>
                <a:lnTo>
                  <a:pt x="1699260" y="1574248"/>
                </a:lnTo>
                <a:lnTo>
                  <a:pt x="1701800" y="1579653"/>
                </a:lnTo>
                <a:lnTo>
                  <a:pt x="1704657" y="1585375"/>
                </a:lnTo>
                <a:lnTo>
                  <a:pt x="1706880" y="1591097"/>
                </a:lnTo>
                <a:lnTo>
                  <a:pt x="1708785" y="1596819"/>
                </a:lnTo>
                <a:lnTo>
                  <a:pt x="1710372" y="1602542"/>
                </a:lnTo>
                <a:lnTo>
                  <a:pt x="1711960" y="1608900"/>
                </a:lnTo>
                <a:lnTo>
                  <a:pt x="1712913" y="1614940"/>
                </a:lnTo>
                <a:lnTo>
                  <a:pt x="1713865" y="1621616"/>
                </a:lnTo>
                <a:lnTo>
                  <a:pt x="1713930" y="1622842"/>
                </a:lnTo>
                <a:lnTo>
                  <a:pt x="1717944" y="1623360"/>
                </a:lnTo>
                <a:lnTo>
                  <a:pt x="1731917" y="1624948"/>
                </a:lnTo>
                <a:lnTo>
                  <a:pt x="1745572" y="1626218"/>
                </a:lnTo>
                <a:lnTo>
                  <a:pt x="1759544" y="1626854"/>
                </a:lnTo>
                <a:lnTo>
                  <a:pt x="1772564" y="1627489"/>
                </a:lnTo>
                <a:lnTo>
                  <a:pt x="1785266" y="1628124"/>
                </a:lnTo>
                <a:lnTo>
                  <a:pt x="1797650" y="1628441"/>
                </a:lnTo>
                <a:lnTo>
                  <a:pt x="1809400" y="1628441"/>
                </a:lnTo>
                <a:lnTo>
                  <a:pt x="1821467" y="1628124"/>
                </a:lnTo>
                <a:lnTo>
                  <a:pt x="1832581" y="1627171"/>
                </a:lnTo>
                <a:lnTo>
                  <a:pt x="1843378" y="1626218"/>
                </a:lnTo>
                <a:lnTo>
                  <a:pt x="1853540" y="1624948"/>
                </a:lnTo>
                <a:lnTo>
                  <a:pt x="1864019" y="1623678"/>
                </a:lnTo>
                <a:lnTo>
                  <a:pt x="1873546" y="1621772"/>
                </a:lnTo>
                <a:lnTo>
                  <a:pt x="1882755" y="1619867"/>
                </a:lnTo>
                <a:lnTo>
                  <a:pt x="1891646" y="1617644"/>
                </a:lnTo>
                <a:lnTo>
                  <a:pt x="1893435" y="1617180"/>
                </a:lnTo>
                <a:lnTo>
                  <a:pt x="1894581" y="1615123"/>
                </a:lnTo>
                <a:lnTo>
                  <a:pt x="1903465" y="1598613"/>
                </a:lnTo>
                <a:lnTo>
                  <a:pt x="1912032" y="1581468"/>
                </a:lnTo>
                <a:lnTo>
                  <a:pt x="1919965" y="1564005"/>
                </a:lnTo>
                <a:lnTo>
                  <a:pt x="1927580" y="1546860"/>
                </a:lnTo>
                <a:lnTo>
                  <a:pt x="1934879" y="1529080"/>
                </a:lnTo>
                <a:lnTo>
                  <a:pt x="1941859" y="1510983"/>
                </a:lnTo>
                <a:lnTo>
                  <a:pt x="1948205" y="1492885"/>
                </a:lnTo>
                <a:lnTo>
                  <a:pt x="1954234" y="1474788"/>
                </a:lnTo>
                <a:lnTo>
                  <a:pt x="1959628" y="1456055"/>
                </a:lnTo>
                <a:lnTo>
                  <a:pt x="1964705" y="1437640"/>
                </a:lnTo>
                <a:lnTo>
                  <a:pt x="1969148" y="1418908"/>
                </a:lnTo>
                <a:lnTo>
                  <a:pt x="1973590" y="1399540"/>
                </a:lnTo>
                <a:lnTo>
                  <a:pt x="1977398" y="1380490"/>
                </a:lnTo>
                <a:lnTo>
                  <a:pt x="1980253" y="1361123"/>
                </a:lnTo>
                <a:lnTo>
                  <a:pt x="1983109" y="1341438"/>
                </a:lnTo>
                <a:lnTo>
                  <a:pt x="1985330" y="1321435"/>
                </a:lnTo>
                <a:lnTo>
                  <a:pt x="1986917" y="1302068"/>
                </a:lnTo>
                <a:lnTo>
                  <a:pt x="1988503" y="1282065"/>
                </a:lnTo>
                <a:lnTo>
                  <a:pt x="1989138" y="1261428"/>
                </a:lnTo>
                <a:lnTo>
                  <a:pt x="1989138" y="1241743"/>
                </a:lnTo>
                <a:lnTo>
                  <a:pt x="1989138" y="1221105"/>
                </a:lnTo>
                <a:lnTo>
                  <a:pt x="1988503" y="1201103"/>
                </a:lnTo>
                <a:lnTo>
                  <a:pt x="1986917" y="1181418"/>
                </a:lnTo>
                <a:lnTo>
                  <a:pt x="1985330" y="1161415"/>
                </a:lnTo>
                <a:lnTo>
                  <a:pt x="1983109" y="1141730"/>
                </a:lnTo>
                <a:lnTo>
                  <a:pt x="1980253" y="1122045"/>
                </a:lnTo>
                <a:lnTo>
                  <a:pt x="1977398" y="1102995"/>
                </a:lnTo>
                <a:lnTo>
                  <a:pt x="1973590" y="1083628"/>
                </a:lnTo>
                <a:lnTo>
                  <a:pt x="1969148" y="1064578"/>
                </a:lnTo>
                <a:lnTo>
                  <a:pt x="1964738" y="1045668"/>
                </a:lnTo>
                <a:close/>
                <a:moveTo>
                  <a:pt x="916037" y="1019660"/>
                </a:moveTo>
                <a:lnTo>
                  <a:pt x="912064" y="1031240"/>
                </a:lnTo>
                <a:lnTo>
                  <a:pt x="897467" y="1075690"/>
                </a:lnTo>
                <a:lnTo>
                  <a:pt x="883186" y="1121410"/>
                </a:lnTo>
                <a:lnTo>
                  <a:pt x="869541" y="1167765"/>
                </a:lnTo>
                <a:lnTo>
                  <a:pt x="856213" y="1215707"/>
                </a:lnTo>
                <a:lnTo>
                  <a:pt x="843519" y="1265555"/>
                </a:lnTo>
                <a:lnTo>
                  <a:pt x="841045" y="1275844"/>
                </a:lnTo>
                <a:lnTo>
                  <a:pt x="841178" y="1275926"/>
                </a:lnTo>
                <a:lnTo>
                  <a:pt x="887541" y="1303556"/>
                </a:lnTo>
                <a:lnTo>
                  <a:pt x="935809" y="1331185"/>
                </a:lnTo>
                <a:lnTo>
                  <a:pt x="981855" y="1356909"/>
                </a:lnTo>
                <a:lnTo>
                  <a:pt x="997943" y="1365625"/>
                </a:lnTo>
                <a:lnTo>
                  <a:pt x="996185" y="1359853"/>
                </a:lnTo>
                <a:lnTo>
                  <a:pt x="983180" y="1314450"/>
                </a:lnTo>
                <a:lnTo>
                  <a:pt x="970810" y="1268730"/>
                </a:lnTo>
                <a:lnTo>
                  <a:pt x="959075" y="1223010"/>
                </a:lnTo>
                <a:lnTo>
                  <a:pt x="948291" y="1176655"/>
                </a:lnTo>
                <a:lnTo>
                  <a:pt x="937824" y="1130618"/>
                </a:lnTo>
                <a:lnTo>
                  <a:pt x="927991" y="1082675"/>
                </a:lnTo>
                <a:lnTo>
                  <a:pt x="918793" y="1034733"/>
                </a:lnTo>
                <a:lnTo>
                  <a:pt x="916037" y="1019660"/>
                </a:lnTo>
                <a:close/>
                <a:moveTo>
                  <a:pt x="863289" y="979742"/>
                </a:moveTo>
                <a:lnTo>
                  <a:pt x="855028" y="984105"/>
                </a:lnTo>
                <a:lnTo>
                  <a:pt x="808990" y="1009835"/>
                </a:lnTo>
                <a:lnTo>
                  <a:pt x="761048" y="1037472"/>
                </a:lnTo>
                <a:lnTo>
                  <a:pt x="714375" y="1065426"/>
                </a:lnTo>
                <a:lnTo>
                  <a:pt x="668973" y="1093698"/>
                </a:lnTo>
                <a:lnTo>
                  <a:pt x="625158" y="1121652"/>
                </a:lnTo>
                <a:lnTo>
                  <a:pt x="618343" y="1126266"/>
                </a:lnTo>
                <a:lnTo>
                  <a:pt x="629688" y="1134920"/>
                </a:lnTo>
                <a:lnTo>
                  <a:pt x="669382" y="1162867"/>
                </a:lnTo>
                <a:lnTo>
                  <a:pt x="710029" y="1191450"/>
                </a:lnTo>
                <a:lnTo>
                  <a:pt x="752263" y="1219397"/>
                </a:lnTo>
                <a:lnTo>
                  <a:pt x="784932" y="1240860"/>
                </a:lnTo>
                <a:lnTo>
                  <a:pt x="791475" y="1215707"/>
                </a:lnTo>
                <a:lnTo>
                  <a:pt x="803852" y="1169987"/>
                </a:lnTo>
                <a:lnTo>
                  <a:pt x="816863" y="1124902"/>
                </a:lnTo>
                <a:lnTo>
                  <a:pt x="830191" y="1080135"/>
                </a:lnTo>
                <a:lnTo>
                  <a:pt x="844471" y="1035685"/>
                </a:lnTo>
                <a:lnTo>
                  <a:pt x="859069" y="991870"/>
                </a:lnTo>
                <a:lnTo>
                  <a:pt x="863289" y="979742"/>
                </a:lnTo>
                <a:close/>
                <a:moveTo>
                  <a:pt x="1657985" y="712821"/>
                </a:moveTo>
                <a:lnTo>
                  <a:pt x="1645285" y="713456"/>
                </a:lnTo>
                <a:lnTo>
                  <a:pt x="1632268" y="714092"/>
                </a:lnTo>
                <a:lnTo>
                  <a:pt x="1618615" y="715362"/>
                </a:lnTo>
                <a:lnTo>
                  <a:pt x="1604963" y="716315"/>
                </a:lnTo>
                <a:lnTo>
                  <a:pt x="1590675" y="717903"/>
                </a:lnTo>
                <a:lnTo>
                  <a:pt x="1561465" y="721715"/>
                </a:lnTo>
                <a:lnTo>
                  <a:pt x="1530668" y="726798"/>
                </a:lnTo>
                <a:lnTo>
                  <a:pt x="1498918" y="732516"/>
                </a:lnTo>
                <a:lnTo>
                  <a:pt x="1465898" y="739822"/>
                </a:lnTo>
                <a:lnTo>
                  <a:pt x="1431608" y="748081"/>
                </a:lnTo>
                <a:lnTo>
                  <a:pt x="1396048" y="757611"/>
                </a:lnTo>
                <a:lnTo>
                  <a:pt x="1359535" y="768094"/>
                </a:lnTo>
                <a:lnTo>
                  <a:pt x="1322070" y="779848"/>
                </a:lnTo>
                <a:lnTo>
                  <a:pt x="1283653" y="792554"/>
                </a:lnTo>
                <a:lnTo>
                  <a:pt x="1244283" y="806531"/>
                </a:lnTo>
                <a:lnTo>
                  <a:pt x="1203960" y="821461"/>
                </a:lnTo>
                <a:lnTo>
                  <a:pt x="1163003" y="837662"/>
                </a:lnTo>
                <a:lnTo>
                  <a:pt x="1121093" y="855134"/>
                </a:lnTo>
                <a:lnTo>
                  <a:pt x="1077913" y="873558"/>
                </a:lnTo>
                <a:lnTo>
                  <a:pt x="1035050" y="893253"/>
                </a:lnTo>
                <a:lnTo>
                  <a:pt x="990600" y="914537"/>
                </a:lnTo>
                <a:lnTo>
                  <a:pt x="964318" y="927496"/>
                </a:lnTo>
                <a:lnTo>
                  <a:pt x="968907" y="957263"/>
                </a:lnTo>
                <a:lnTo>
                  <a:pt x="978106" y="1009650"/>
                </a:lnTo>
                <a:lnTo>
                  <a:pt x="988255" y="1062990"/>
                </a:lnTo>
                <a:lnTo>
                  <a:pt x="999357" y="1117283"/>
                </a:lnTo>
                <a:lnTo>
                  <a:pt x="1010775" y="1168718"/>
                </a:lnTo>
                <a:lnTo>
                  <a:pt x="1023145" y="1219518"/>
                </a:lnTo>
                <a:lnTo>
                  <a:pt x="1035832" y="1268730"/>
                </a:lnTo>
                <a:lnTo>
                  <a:pt x="1049153" y="1316673"/>
                </a:lnTo>
                <a:lnTo>
                  <a:pt x="1062792" y="1363663"/>
                </a:lnTo>
                <a:lnTo>
                  <a:pt x="1075796" y="1405968"/>
                </a:lnTo>
                <a:lnTo>
                  <a:pt x="1117450" y="1427095"/>
                </a:lnTo>
                <a:lnTo>
                  <a:pt x="1161590" y="1447738"/>
                </a:lnTo>
                <a:lnTo>
                  <a:pt x="1191459" y="1461474"/>
                </a:lnTo>
                <a:lnTo>
                  <a:pt x="1221105" y="1447738"/>
                </a:lnTo>
                <a:lnTo>
                  <a:pt x="1264920" y="1427095"/>
                </a:lnTo>
                <a:lnTo>
                  <a:pt x="1309688" y="1404547"/>
                </a:lnTo>
                <a:lnTo>
                  <a:pt x="1355090" y="1381681"/>
                </a:lnTo>
                <a:lnTo>
                  <a:pt x="1400810" y="1356909"/>
                </a:lnTo>
                <a:lnTo>
                  <a:pt x="1446848" y="1331185"/>
                </a:lnTo>
                <a:lnTo>
                  <a:pt x="1494790" y="1303556"/>
                </a:lnTo>
                <a:lnTo>
                  <a:pt x="1541780" y="1275926"/>
                </a:lnTo>
                <a:lnTo>
                  <a:pt x="1586865" y="1247979"/>
                </a:lnTo>
                <a:lnTo>
                  <a:pt x="1630680" y="1219397"/>
                </a:lnTo>
                <a:lnTo>
                  <a:pt x="1672908" y="1191450"/>
                </a:lnTo>
                <a:lnTo>
                  <a:pt x="1713548" y="1162867"/>
                </a:lnTo>
                <a:lnTo>
                  <a:pt x="1752918" y="1134920"/>
                </a:lnTo>
                <a:lnTo>
                  <a:pt x="1790383" y="1106338"/>
                </a:lnTo>
                <a:lnTo>
                  <a:pt x="1826895" y="1078391"/>
                </a:lnTo>
                <a:lnTo>
                  <a:pt x="1861503" y="1050126"/>
                </a:lnTo>
                <a:lnTo>
                  <a:pt x="1894523" y="1022496"/>
                </a:lnTo>
                <a:lnTo>
                  <a:pt x="1925638" y="994867"/>
                </a:lnTo>
                <a:lnTo>
                  <a:pt x="1944123" y="978323"/>
                </a:lnTo>
                <a:lnTo>
                  <a:pt x="1941859" y="971868"/>
                </a:lnTo>
                <a:lnTo>
                  <a:pt x="1934879" y="954088"/>
                </a:lnTo>
                <a:lnTo>
                  <a:pt x="1927580" y="936308"/>
                </a:lnTo>
                <a:lnTo>
                  <a:pt x="1919965" y="918845"/>
                </a:lnTo>
                <a:lnTo>
                  <a:pt x="1912032" y="901383"/>
                </a:lnTo>
                <a:lnTo>
                  <a:pt x="1903465" y="884555"/>
                </a:lnTo>
                <a:lnTo>
                  <a:pt x="1894581" y="867728"/>
                </a:lnTo>
                <a:lnTo>
                  <a:pt x="1885379" y="851218"/>
                </a:lnTo>
                <a:lnTo>
                  <a:pt x="1875859" y="835025"/>
                </a:lnTo>
                <a:lnTo>
                  <a:pt x="1866023" y="818833"/>
                </a:lnTo>
                <a:lnTo>
                  <a:pt x="1855552" y="802958"/>
                </a:lnTo>
                <a:lnTo>
                  <a:pt x="1844763" y="787718"/>
                </a:lnTo>
                <a:lnTo>
                  <a:pt x="1833657" y="772478"/>
                </a:lnTo>
                <a:lnTo>
                  <a:pt x="1822234" y="757238"/>
                </a:lnTo>
                <a:lnTo>
                  <a:pt x="1812344" y="745258"/>
                </a:lnTo>
                <a:lnTo>
                  <a:pt x="1808481" y="742681"/>
                </a:lnTo>
                <a:lnTo>
                  <a:pt x="1802448" y="738869"/>
                </a:lnTo>
                <a:lnTo>
                  <a:pt x="1795463" y="734740"/>
                </a:lnTo>
                <a:lnTo>
                  <a:pt x="1788478" y="731881"/>
                </a:lnTo>
                <a:lnTo>
                  <a:pt x="1780858" y="728704"/>
                </a:lnTo>
                <a:lnTo>
                  <a:pt x="1772921" y="726163"/>
                </a:lnTo>
                <a:lnTo>
                  <a:pt x="1764348" y="723304"/>
                </a:lnTo>
                <a:lnTo>
                  <a:pt x="1755458" y="721080"/>
                </a:lnTo>
                <a:lnTo>
                  <a:pt x="1746251" y="719174"/>
                </a:lnTo>
                <a:lnTo>
                  <a:pt x="1736725" y="717586"/>
                </a:lnTo>
                <a:lnTo>
                  <a:pt x="1726565" y="715997"/>
                </a:lnTo>
                <a:lnTo>
                  <a:pt x="1716405" y="714727"/>
                </a:lnTo>
                <a:lnTo>
                  <a:pt x="1705293" y="714092"/>
                </a:lnTo>
                <a:lnTo>
                  <a:pt x="1694181" y="713456"/>
                </a:lnTo>
                <a:lnTo>
                  <a:pt x="1682433" y="712821"/>
                </a:lnTo>
                <a:lnTo>
                  <a:pt x="1670685" y="712821"/>
                </a:lnTo>
                <a:lnTo>
                  <a:pt x="1657985" y="712821"/>
                </a:lnTo>
                <a:close/>
                <a:moveTo>
                  <a:pt x="868468" y="533737"/>
                </a:moveTo>
                <a:lnTo>
                  <a:pt x="865870" y="534988"/>
                </a:lnTo>
                <a:lnTo>
                  <a:pt x="848736" y="543243"/>
                </a:lnTo>
                <a:lnTo>
                  <a:pt x="831919" y="552133"/>
                </a:lnTo>
                <a:lnTo>
                  <a:pt x="815419" y="561340"/>
                </a:lnTo>
                <a:lnTo>
                  <a:pt x="799236" y="570865"/>
                </a:lnTo>
                <a:lnTo>
                  <a:pt x="783053" y="581025"/>
                </a:lnTo>
                <a:lnTo>
                  <a:pt x="767505" y="591503"/>
                </a:lnTo>
                <a:lnTo>
                  <a:pt x="751957" y="601980"/>
                </a:lnTo>
                <a:lnTo>
                  <a:pt x="736726" y="613410"/>
                </a:lnTo>
                <a:lnTo>
                  <a:pt x="721813" y="624840"/>
                </a:lnTo>
                <a:lnTo>
                  <a:pt x="707217" y="636270"/>
                </a:lnTo>
                <a:lnTo>
                  <a:pt x="692938" y="648653"/>
                </a:lnTo>
                <a:lnTo>
                  <a:pt x="678659" y="661035"/>
                </a:lnTo>
                <a:lnTo>
                  <a:pt x="665015" y="674053"/>
                </a:lnTo>
                <a:lnTo>
                  <a:pt x="651371" y="687070"/>
                </a:lnTo>
                <a:lnTo>
                  <a:pt x="638361" y="700405"/>
                </a:lnTo>
                <a:lnTo>
                  <a:pt x="625669" y="714375"/>
                </a:lnTo>
                <a:lnTo>
                  <a:pt x="612977" y="728028"/>
                </a:lnTo>
                <a:lnTo>
                  <a:pt x="601236" y="742633"/>
                </a:lnTo>
                <a:lnTo>
                  <a:pt x="589179" y="757238"/>
                </a:lnTo>
                <a:lnTo>
                  <a:pt x="577756" y="772478"/>
                </a:lnTo>
                <a:lnTo>
                  <a:pt x="566650" y="787718"/>
                </a:lnTo>
                <a:lnTo>
                  <a:pt x="555861" y="802958"/>
                </a:lnTo>
                <a:lnTo>
                  <a:pt x="545390" y="818833"/>
                </a:lnTo>
                <a:lnTo>
                  <a:pt x="535554" y="835025"/>
                </a:lnTo>
                <a:lnTo>
                  <a:pt x="525717" y="851218"/>
                </a:lnTo>
                <a:lnTo>
                  <a:pt x="516515" y="867728"/>
                </a:lnTo>
                <a:lnTo>
                  <a:pt x="507631" y="884555"/>
                </a:lnTo>
                <a:lnTo>
                  <a:pt x="499381" y="901383"/>
                </a:lnTo>
                <a:lnTo>
                  <a:pt x="491131" y="918845"/>
                </a:lnTo>
                <a:lnTo>
                  <a:pt x="483515" y="936308"/>
                </a:lnTo>
                <a:lnTo>
                  <a:pt x="476217" y="954088"/>
                </a:lnTo>
                <a:lnTo>
                  <a:pt x="469236" y="971868"/>
                </a:lnTo>
                <a:lnTo>
                  <a:pt x="463208" y="989965"/>
                </a:lnTo>
                <a:lnTo>
                  <a:pt x="460561" y="998051"/>
                </a:lnTo>
                <a:lnTo>
                  <a:pt x="488376" y="1022496"/>
                </a:lnTo>
                <a:lnTo>
                  <a:pt x="521402" y="1050126"/>
                </a:lnTo>
                <a:lnTo>
                  <a:pt x="556015" y="1078391"/>
                </a:lnTo>
                <a:lnTo>
                  <a:pt x="565691" y="1085860"/>
                </a:lnTo>
                <a:lnTo>
                  <a:pt x="569595" y="1083215"/>
                </a:lnTo>
                <a:lnTo>
                  <a:pt x="610235" y="1056214"/>
                </a:lnTo>
                <a:lnTo>
                  <a:pt x="651510" y="1030166"/>
                </a:lnTo>
                <a:lnTo>
                  <a:pt x="693420" y="1004435"/>
                </a:lnTo>
                <a:lnTo>
                  <a:pt x="735013" y="979340"/>
                </a:lnTo>
                <a:lnTo>
                  <a:pt x="777875" y="954880"/>
                </a:lnTo>
                <a:lnTo>
                  <a:pt x="818833" y="932008"/>
                </a:lnTo>
                <a:lnTo>
                  <a:pt x="860743" y="909454"/>
                </a:lnTo>
                <a:lnTo>
                  <a:pt x="895555" y="891247"/>
                </a:lnTo>
                <a:lnTo>
                  <a:pt x="895322" y="889635"/>
                </a:lnTo>
                <a:lnTo>
                  <a:pt x="888661" y="841693"/>
                </a:lnTo>
                <a:lnTo>
                  <a:pt x="883269" y="794068"/>
                </a:lnTo>
                <a:lnTo>
                  <a:pt x="878829" y="746443"/>
                </a:lnTo>
                <a:lnTo>
                  <a:pt x="875023" y="699453"/>
                </a:lnTo>
                <a:lnTo>
                  <a:pt x="871851" y="653415"/>
                </a:lnTo>
                <a:lnTo>
                  <a:pt x="869948" y="608013"/>
                </a:lnTo>
                <a:lnTo>
                  <a:pt x="868679" y="562928"/>
                </a:lnTo>
                <a:lnTo>
                  <a:pt x="868468" y="533737"/>
                </a:lnTo>
                <a:close/>
                <a:moveTo>
                  <a:pt x="2020253" y="515954"/>
                </a:moveTo>
                <a:lnTo>
                  <a:pt x="2004378" y="516272"/>
                </a:lnTo>
                <a:lnTo>
                  <a:pt x="1987868" y="516589"/>
                </a:lnTo>
                <a:lnTo>
                  <a:pt x="1970723" y="517860"/>
                </a:lnTo>
                <a:lnTo>
                  <a:pt x="1952943" y="519448"/>
                </a:lnTo>
                <a:lnTo>
                  <a:pt x="1934845" y="521353"/>
                </a:lnTo>
                <a:lnTo>
                  <a:pt x="1916113" y="523576"/>
                </a:lnTo>
                <a:lnTo>
                  <a:pt x="1896428" y="526434"/>
                </a:lnTo>
                <a:lnTo>
                  <a:pt x="1876425" y="529610"/>
                </a:lnTo>
                <a:lnTo>
                  <a:pt x="1856105" y="533739"/>
                </a:lnTo>
                <a:lnTo>
                  <a:pt x="1835468" y="537867"/>
                </a:lnTo>
                <a:lnTo>
                  <a:pt x="1818071" y="541450"/>
                </a:lnTo>
                <a:lnTo>
                  <a:pt x="1830544" y="552491"/>
                </a:lnTo>
                <a:lnTo>
                  <a:pt x="1847045" y="568051"/>
                </a:lnTo>
                <a:lnTo>
                  <a:pt x="1862912" y="583929"/>
                </a:lnTo>
                <a:lnTo>
                  <a:pt x="1878779" y="599489"/>
                </a:lnTo>
                <a:lnTo>
                  <a:pt x="1893694" y="616002"/>
                </a:lnTo>
                <a:lnTo>
                  <a:pt x="1908609" y="632515"/>
                </a:lnTo>
                <a:lnTo>
                  <a:pt x="1923207" y="649345"/>
                </a:lnTo>
                <a:lnTo>
                  <a:pt x="1937169" y="667128"/>
                </a:lnTo>
                <a:lnTo>
                  <a:pt x="1950498" y="684911"/>
                </a:lnTo>
                <a:lnTo>
                  <a:pt x="1963826" y="703012"/>
                </a:lnTo>
                <a:lnTo>
                  <a:pt x="1976519" y="721430"/>
                </a:lnTo>
                <a:lnTo>
                  <a:pt x="1988895" y="739848"/>
                </a:lnTo>
                <a:lnTo>
                  <a:pt x="2000637" y="758901"/>
                </a:lnTo>
                <a:lnTo>
                  <a:pt x="2012378" y="778272"/>
                </a:lnTo>
                <a:lnTo>
                  <a:pt x="2023168" y="797961"/>
                </a:lnTo>
                <a:lnTo>
                  <a:pt x="2033323" y="817967"/>
                </a:lnTo>
                <a:lnTo>
                  <a:pt x="2043477" y="838290"/>
                </a:lnTo>
                <a:lnTo>
                  <a:pt x="2052998" y="858614"/>
                </a:lnTo>
                <a:lnTo>
                  <a:pt x="2056015" y="865380"/>
                </a:lnTo>
                <a:lnTo>
                  <a:pt x="2058035" y="863071"/>
                </a:lnTo>
                <a:lnTo>
                  <a:pt x="2069148" y="850367"/>
                </a:lnTo>
                <a:lnTo>
                  <a:pt x="2079308" y="837982"/>
                </a:lnTo>
                <a:lnTo>
                  <a:pt x="2089468" y="825914"/>
                </a:lnTo>
                <a:lnTo>
                  <a:pt x="2098675" y="813845"/>
                </a:lnTo>
                <a:lnTo>
                  <a:pt x="2107883" y="801777"/>
                </a:lnTo>
                <a:lnTo>
                  <a:pt x="2116455" y="790027"/>
                </a:lnTo>
                <a:lnTo>
                  <a:pt x="2124711" y="778594"/>
                </a:lnTo>
                <a:lnTo>
                  <a:pt x="2132331" y="766843"/>
                </a:lnTo>
                <a:lnTo>
                  <a:pt x="2139633" y="755728"/>
                </a:lnTo>
                <a:lnTo>
                  <a:pt x="2146301" y="744930"/>
                </a:lnTo>
                <a:lnTo>
                  <a:pt x="2152968" y="733815"/>
                </a:lnTo>
                <a:lnTo>
                  <a:pt x="2158683" y="723652"/>
                </a:lnTo>
                <a:lnTo>
                  <a:pt x="2164081" y="713172"/>
                </a:lnTo>
                <a:lnTo>
                  <a:pt x="2168843" y="702692"/>
                </a:lnTo>
                <a:lnTo>
                  <a:pt x="2173605" y="692847"/>
                </a:lnTo>
                <a:lnTo>
                  <a:pt x="2177415" y="683002"/>
                </a:lnTo>
                <a:lnTo>
                  <a:pt x="2179793" y="676516"/>
                </a:lnTo>
                <a:lnTo>
                  <a:pt x="2174979" y="674995"/>
                </a:lnTo>
                <a:lnTo>
                  <a:pt x="2169575" y="672452"/>
                </a:lnTo>
                <a:lnTo>
                  <a:pt x="2163853" y="669909"/>
                </a:lnTo>
                <a:lnTo>
                  <a:pt x="2158448" y="667048"/>
                </a:lnTo>
                <a:lnTo>
                  <a:pt x="2153044" y="664187"/>
                </a:lnTo>
                <a:lnTo>
                  <a:pt x="2147958" y="661008"/>
                </a:lnTo>
                <a:lnTo>
                  <a:pt x="2142871" y="657511"/>
                </a:lnTo>
                <a:lnTo>
                  <a:pt x="2138421" y="653696"/>
                </a:lnTo>
                <a:lnTo>
                  <a:pt x="2133652" y="649881"/>
                </a:lnTo>
                <a:lnTo>
                  <a:pt x="2129201" y="645749"/>
                </a:lnTo>
                <a:lnTo>
                  <a:pt x="2124751" y="640980"/>
                </a:lnTo>
                <a:lnTo>
                  <a:pt x="2120936" y="636529"/>
                </a:lnTo>
                <a:lnTo>
                  <a:pt x="2117121" y="631761"/>
                </a:lnTo>
                <a:lnTo>
                  <a:pt x="2113624" y="626675"/>
                </a:lnTo>
                <a:lnTo>
                  <a:pt x="2110763" y="621906"/>
                </a:lnTo>
                <a:lnTo>
                  <a:pt x="2107584" y="616502"/>
                </a:lnTo>
                <a:lnTo>
                  <a:pt x="2105041" y="611097"/>
                </a:lnTo>
                <a:lnTo>
                  <a:pt x="2102180" y="605375"/>
                </a:lnTo>
                <a:lnTo>
                  <a:pt x="2099955" y="599971"/>
                </a:lnTo>
                <a:lnTo>
                  <a:pt x="2098047" y="593613"/>
                </a:lnTo>
                <a:lnTo>
                  <a:pt x="2096458" y="587891"/>
                </a:lnTo>
                <a:lnTo>
                  <a:pt x="2094868" y="581851"/>
                </a:lnTo>
                <a:lnTo>
                  <a:pt x="2093597" y="575493"/>
                </a:lnTo>
                <a:lnTo>
                  <a:pt x="2092961" y="569135"/>
                </a:lnTo>
                <a:lnTo>
                  <a:pt x="2092643" y="562777"/>
                </a:lnTo>
                <a:lnTo>
                  <a:pt x="2092325" y="556419"/>
                </a:lnTo>
                <a:lnTo>
                  <a:pt x="2092643" y="549743"/>
                </a:lnTo>
                <a:lnTo>
                  <a:pt x="2092961" y="543385"/>
                </a:lnTo>
                <a:lnTo>
                  <a:pt x="2093597" y="537027"/>
                </a:lnTo>
                <a:lnTo>
                  <a:pt x="2094868" y="530987"/>
                </a:lnTo>
                <a:lnTo>
                  <a:pt x="2096458" y="524946"/>
                </a:lnTo>
                <a:lnTo>
                  <a:pt x="2096810" y="523537"/>
                </a:lnTo>
                <a:lnTo>
                  <a:pt x="2090103" y="521988"/>
                </a:lnTo>
                <a:lnTo>
                  <a:pt x="2078038" y="520083"/>
                </a:lnTo>
                <a:lnTo>
                  <a:pt x="2064385" y="518177"/>
                </a:lnTo>
                <a:lnTo>
                  <a:pt x="2050098" y="517225"/>
                </a:lnTo>
                <a:lnTo>
                  <a:pt x="2035493" y="516272"/>
                </a:lnTo>
                <a:lnTo>
                  <a:pt x="2020253" y="515954"/>
                </a:lnTo>
                <a:close/>
                <a:moveTo>
                  <a:pt x="362307" y="515954"/>
                </a:moveTo>
                <a:lnTo>
                  <a:pt x="346747" y="516272"/>
                </a:lnTo>
                <a:lnTo>
                  <a:pt x="332140" y="517225"/>
                </a:lnTo>
                <a:lnTo>
                  <a:pt x="318485" y="518177"/>
                </a:lnTo>
                <a:lnTo>
                  <a:pt x="304830" y="520083"/>
                </a:lnTo>
                <a:lnTo>
                  <a:pt x="292128" y="521988"/>
                </a:lnTo>
                <a:lnTo>
                  <a:pt x="280378" y="524846"/>
                </a:lnTo>
                <a:lnTo>
                  <a:pt x="269264" y="527387"/>
                </a:lnTo>
                <a:lnTo>
                  <a:pt x="258467" y="530881"/>
                </a:lnTo>
                <a:lnTo>
                  <a:pt x="248941" y="534692"/>
                </a:lnTo>
                <a:lnTo>
                  <a:pt x="239732" y="539455"/>
                </a:lnTo>
                <a:lnTo>
                  <a:pt x="231158" y="543901"/>
                </a:lnTo>
                <a:lnTo>
                  <a:pt x="223536" y="548983"/>
                </a:lnTo>
                <a:lnTo>
                  <a:pt x="219442" y="552492"/>
                </a:lnTo>
                <a:lnTo>
                  <a:pt x="224375" y="554685"/>
                </a:lnTo>
                <a:lnTo>
                  <a:pt x="230097" y="556910"/>
                </a:lnTo>
                <a:lnTo>
                  <a:pt x="235502" y="560089"/>
                </a:lnTo>
                <a:lnTo>
                  <a:pt x="240906" y="562632"/>
                </a:lnTo>
                <a:lnTo>
                  <a:pt x="245992" y="566129"/>
                </a:lnTo>
                <a:lnTo>
                  <a:pt x="251079" y="569626"/>
                </a:lnTo>
                <a:lnTo>
                  <a:pt x="255529" y="573441"/>
                </a:lnTo>
                <a:lnTo>
                  <a:pt x="260298" y="577256"/>
                </a:lnTo>
                <a:lnTo>
                  <a:pt x="264749" y="581389"/>
                </a:lnTo>
                <a:lnTo>
                  <a:pt x="268563" y="585839"/>
                </a:lnTo>
                <a:lnTo>
                  <a:pt x="273014" y="590290"/>
                </a:lnTo>
                <a:lnTo>
                  <a:pt x="276829" y="595376"/>
                </a:lnTo>
                <a:lnTo>
                  <a:pt x="280326" y="600463"/>
                </a:lnTo>
                <a:lnTo>
                  <a:pt x="283187" y="605549"/>
                </a:lnTo>
                <a:lnTo>
                  <a:pt x="286366" y="610635"/>
                </a:lnTo>
                <a:lnTo>
                  <a:pt x="289227" y="616040"/>
                </a:lnTo>
                <a:lnTo>
                  <a:pt x="291770" y="621444"/>
                </a:lnTo>
                <a:lnTo>
                  <a:pt x="293995" y="627484"/>
                </a:lnTo>
                <a:lnTo>
                  <a:pt x="295903" y="633206"/>
                </a:lnTo>
                <a:lnTo>
                  <a:pt x="297492" y="639246"/>
                </a:lnTo>
                <a:lnTo>
                  <a:pt x="299082" y="645287"/>
                </a:lnTo>
                <a:lnTo>
                  <a:pt x="300353" y="651645"/>
                </a:lnTo>
                <a:lnTo>
                  <a:pt x="300989" y="657685"/>
                </a:lnTo>
                <a:lnTo>
                  <a:pt x="301307" y="664361"/>
                </a:lnTo>
                <a:lnTo>
                  <a:pt x="301625" y="670719"/>
                </a:lnTo>
                <a:lnTo>
                  <a:pt x="301307" y="677394"/>
                </a:lnTo>
                <a:lnTo>
                  <a:pt x="300989" y="683752"/>
                </a:lnTo>
                <a:lnTo>
                  <a:pt x="300353" y="690111"/>
                </a:lnTo>
                <a:lnTo>
                  <a:pt x="299082" y="696151"/>
                </a:lnTo>
                <a:lnTo>
                  <a:pt x="297492" y="702509"/>
                </a:lnTo>
                <a:lnTo>
                  <a:pt x="295903" y="708549"/>
                </a:lnTo>
                <a:lnTo>
                  <a:pt x="293995" y="714271"/>
                </a:lnTo>
                <a:lnTo>
                  <a:pt x="291770" y="719993"/>
                </a:lnTo>
                <a:lnTo>
                  <a:pt x="289227" y="725397"/>
                </a:lnTo>
                <a:lnTo>
                  <a:pt x="286366" y="730802"/>
                </a:lnTo>
                <a:lnTo>
                  <a:pt x="283187" y="736206"/>
                </a:lnTo>
                <a:lnTo>
                  <a:pt x="280326" y="741292"/>
                </a:lnTo>
                <a:lnTo>
                  <a:pt x="276829" y="746379"/>
                </a:lnTo>
                <a:lnTo>
                  <a:pt x="273014" y="751147"/>
                </a:lnTo>
                <a:lnTo>
                  <a:pt x="268563" y="755916"/>
                </a:lnTo>
                <a:lnTo>
                  <a:pt x="264749" y="760049"/>
                </a:lnTo>
                <a:lnTo>
                  <a:pt x="260298" y="764181"/>
                </a:lnTo>
                <a:lnTo>
                  <a:pt x="255529" y="768314"/>
                </a:lnTo>
                <a:lnTo>
                  <a:pt x="252928" y="770544"/>
                </a:lnTo>
                <a:lnTo>
                  <a:pt x="258150" y="778594"/>
                </a:lnTo>
                <a:lnTo>
                  <a:pt x="266089" y="790027"/>
                </a:lnTo>
                <a:lnTo>
                  <a:pt x="274980" y="801777"/>
                </a:lnTo>
                <a:lnTo>
                  <a:pt x="283872" y="813845"/>
                </a:lnTo>
                <a:lnTo>
                  <a:pt x="293398" y="825914"/>
                </a:lnTo>
                <a:lnTo>
                  <a:pt x="303560" y="837982"/>
                </a:lnTo>
                <a:lnTo>
                  <a:pt x="313722" y="850367"/>
                </a:lnTo>
                <a:lnTo>
                  <a:pt x="324518" y="863071"/>
                </a:lnTo>
                <a:lnTo>
                  <a:pt x="335950" y="875774"/>
                </a:lnTo>
                <a:lnTo>
                  <a:pt x="346135" y="886785"/>
                </a:lnTo>
                <a:lnTo>
                  <a:pt x="349213" y="879255"/>
                </a:lnTo>
                <a:lnTo>
                  <a:pt x="358415" y="858614"/>
                </a:lnTo>
                <a:lnTo>
                  <a:pt x="367936" y="838290"/>
                </a:lnTo>
                <a:lnTo>
                  <a:pt x="377773" y="817967"/>
                </a:lnTo>
                <a:lnTo>
                  <a:pt x="388245" y="797961"/>
                </a:lnTo>
                <a:lnTo>
                  <a:pt x="399352" y="778272"/>
                </a:lnTo>
                <a:lnTo>
                  <a:pt x="410459" y="758901"/>
                </a:lnTo>
                <a:lnTo>
                  <a:pt x="422518" y="739848"/>
                </a:lnTo>
                <a:lnTo>
                  <a:pt x="434894" y="721430"/>
                </a:lnTo>
                <a:lnTo>
                  <a:pt x="447270" y="703012"/>
                </a:lnTo>
                <a:lnTo>
                  <a:pt x="460915" y="684911"/>
                </a:lnTo>
                <a:lnTo>
                  <a:pt x="474244" y="667128"/>
                </a:lnTo>
                <a:lnTo>
                  <a:pt x="488524" y="649345"/>
                </a:lnTo>
                <a:lnTo>
                  <a:pt x="502804" y="632515"/>
                </a:lnTo>
                <a:lnTo>
                  <a:pt x="517719" y="616002"/>
                </a:lnTo>
                <a:lnTo>
                  <a:pt x="532634" y="599489"/>
                </a:lnTo>
                <a:lnTo>
                  <a:pt x="548501" y="583929"/>
                </a:lnTo>
                <a:lnTo>
                  <a:pt x="564050" y="568051"/>
                </a:lnTo>
                <a:lnTo>
                  <a:pt x="580552" y="552491"/>
                </a:lnTo>
                <a:lnTo>
                  <a:pt x="587136" y="546773"/>
                </a:lnTo>
                <a:lnTo>
                  <a:pt x="569035" y="542313"/>
                </a:lnTo>
                <a:lnTo>
                  <a:pt x="547441" y="537867"/>
                </a:lnTo>
                <a:lnTo>
                  <a:pt x="526483" y="533739"/>
                </a:lnTo>
                <a:lnTo>
                  <a:pt x="505842" y="529610"/>
                </a:lnTo>
                <a:lnTo>
                  <a:pt x="486153" y="526434"/>
                </a:lnTo>
                <a:lnTo>
                  <a:pt x="466783" y="523576"/>
                </a:lnTo>
                <a:lnTo>
                  <a:pt x="448047" y="521353"/>
                </a:lnTo>
                <a:lnTo>
                  <a:pt x="429629" y="519448"/>
                </a:lnTo>
                <a:lnTo>
                  <a:pt x="411846" y="517860"/>
                </a:lnTo>
                <a:lnTo>
                  <a:pt x="395015" y="516589"/>
                </a:lnTo>
                <a:lnTo>
                  <a:pt x="378503" y="516272"/>
                </a:lnTo>
                <a:lnTo>
                  <a:pt x="362307" y="515954"/>
                </a:lnTo>
                <a:close/>
                <a:moveTo>
                  <a:pt x="1144594" y="459502"/>
                </a:moveTo>
                <a:lnTo>
                  <a:pt x="1125428" y="461328"/>
                </a:lnTo>
                <a:lnTo>
                  <a:pt x="1105755" y="463868"/>
                </a:lnTo>
                <a:lnTo>
                  <a:pt x="1086082" y="466408"/>
                </a:lnTo>
                <a:lnTo>
                  <a:pt x="1067043" y="469583"/>
                </a:lnTo>
                <a:lnTo>
                  <a:pt x="1047687" y="473393"/>
                </a:lnTo>
                <a:lnTo>
                  <a:pt x="1028649" y="477520"/>
                </a:lnTo>
                <a:lnTo>
                  <a:pt x="1009928" y="482283"/>
                </a:lnTo>
                <a:lnTo>
                  <a:pt x="990889" y="487045"/>
                </a:lnTo>
                <a:lnTo>
                  <a:pt x="972486" y="492443"/>
                </a:lnTo>
                <a:lnTo>
                  <a:pt x="954399" y="498793"/>
                </a:lnTo>
                <a:lnTo>
                  <a:pt x="935995" y="504825"/>
                </a:lnTo>
                <a:lnTo>
                  <a:pt x="932351" y="506258"/>
                </a:lnTo>
                <a:lnTo>
                  <a:pt x="932115" y="536258"/>
                </a:lnTo>
                <a:lnTo>
                  <a:pt x="932432" y="577533"/>
                </a:lnTo>
                <a:lnTo>
                  <a:pt x="933701" y="621030"/>
                </a:lnTo>
                <a:lnTo>
                  <a:pt x="935921" y="665163"/>
                </a:lnTo>
                <a:lnTo>
                  <a:pt x="939093" y="710883"/>
                </a:lnTo>
                <a:lnTo>
                  <a:pt x="942899" y="757873"/>
                </a:lnTo>
                <a:lnTo>
                  <a:pt x="944704" y="775147"/>
                </a:lnTo>
                <a:lnTo>
                  <a:pt x="957126" y="748030"/>
                </a:lnTo>
                <a:lnTo>
                  <a:pt x="966329" y="729615"/>
                </a:lnTo>
                <a:lnTo>
                  <a:pt x="974897" y="711517"/>
                </a:lnTo>
                <a:lnTo>
                  <a:pt x="984100" y="693420"/>
                </a:lnTo>
                <a:lnTo>
                  <a:pt x="992986" y="676275"/>
                </a:lnTo>
                <a:lnTo>
                  <a:pt x="1002189" y="659130"/>
                </a:lnTo>
                <a:lnTo>
                  <a:pt x="1012026" y="642620"/>
                </a:lnTo>
                <a:lnTo>
                  <a:pt x="1021229" y="626427"/>
                </a:lnTo>
                <a:lnTo>
                  <a:pt x="1030749" y="610235"/>
                </a:lnTo>
                <a:lnTo>
                  <a:pt x="1040269" y="594677"/>
                </a:lnTo>
                <a:lnTo>
                  <a:pt x="1049789" y="579755"/>
                </a:lnTo>
                <a:lnTo>
                  <a:pt x="1059627" y="564832"/>
                </a:lnTo>
                <a:lnTo>
                  <a:pt x="1069147" y="550862"/>
                </a:lnTo>
                <a:lnTo>
                  <a:pt x="1078985" y="537210"/>
                </a:lnTo>
                <a:lnTo>
                  <a:pt x="1088822" y="523557"/>
                </a:lnTo>
                <a:lnTo>
                  <a:pt x="1098660" y="511175"/>
                </a:lnTo>
                <a:lnTo>
                  <a:pt x="1108814" y="498792"/>
                </a:lnTo>
                <a:lnTo>
                  <a:pt x="1118652" y="487045"/>
                </a:lnTo>
                <a:lnTo>
                  <a:pt x="1129124" y="475932"/>
                </a:lnTo>
                <a:lnTo>
                  <a:pt x="1138962" y="465137"/>
                </a:lnTo>
                <a:lnTo>
                  <a:pt x="1144594" y="459502"/>
                </a:lnTo>
                <a:close/>
                <a:moveTo>
                  <a:pt x="1249064" y="458616"/>
                </a:moveTo>
                <a:lnTo>
                  <a:pt x="1248761" y="458787"/>
                </a:lnTo>
                <a:lnTo>
                  <a:pt x="1241462" y="463232"/>
                </a:lnTo>
                <a:lnTo>
                  <a:pt x="1233846" y="468312"/>
                </a:lnTo>
                <a:lnTo>
                  <a:pt x="1226230" y="474027"/>
                </a:lnTo>
                <a:lnTo>
                  <a:pt x="1218614" y="480377"/>
                </a:lnTo>
                <a:lnTo>
                  <a:pt x="1210997" y="486727"/>
                </a:lnTo>
                <a:lnTo>
                  <a:pt x="1203064" y="493712"/>
                </a:lnTo>
                <a:lnTo>
                  <a:pt x="1195131" y="501015"/>
                </a:lnTo>
                <a:lnTo>
                  <a:pt x="1187197" y="508952"/>
                </a:lnTo>
                <a:lnTo>
                  <a:pt x="1178946" y="517525"/>
                </a:lnTo>
                <a:lnTo>
                  <a:pt x="1171013" y="526415"/>
                </a:lnTo>
                <a:lnTo>
                  <a:pt x="1162762" y="535940"/>
                </a:lnTo>
                <a:lnTo>
                  <a:pt x="1154829" y="545465"/>
                </a:lnTo>
                <a:lnTo>
                  <a:pt x="1146578" y="555942"/>
                </a:lnTo>
                <a:lnTo>
                  <a:pt x="1138327" y="566737"/>
                </a:lnTo>
                <a:lnTo>
                  <a:pt x="1130076" y="577850"/>
                </a:lnTo>
                <a:lnTo>
                  <a:pt x="1121825" y="589280"/>
                </a:lnTo>
                <a:lnTo>
                  <a:pt x="1105324" y="613727"/>
                </a:lnTo>
                <a:lnTo>
                  <a:pt x="1088187" y="640080"/>
                </a:lnTo>
                <a:lnTo>
                  <a:pt x="1071686" y="667702"/>
                </a:lnTo>
                <a:lnTo>
                  <a:pt x="1055184" y="697547"/>
                </a:lnTo>
                <a:lnTo>
                  <a:pt x="1038365" y="728662"/>
                </a:lnTo>
                <a:lnTo>
                  <a:pt x="1021864" y="761365"/>
                </a:lnTo>
                <a:lnTo>
                  <a:pt x="1005679" y="795337"/>
                </a:lnTo>
                <a:lnTo>
                  <a:pt x="989178" y="831215"/>
                </a:lnTo>
                <a:lnTo>
                  <a:pt x="981773" y="848753"/>
                </a:lnTo>
                <a:lnTo>
                  <a:pt x="987743" y="845921"/>
                </a:lnTo>
                <a:lnTo>
                  <a:pt x="1029970" y="826544"/>
                </a:lnTo>
                <a:lnTo>
                  <a:pt x="1072515" y="807167"/>
                </a:lnTo>
                <a:lnTo>
                  <a:pt x="1114743" y="789060"/>
                </a:lnTo>
                <a:lnTo>
                  <a:pt x="1157288" y="772224"/>
                </a:lnTo>
                <a:lnTo>
                  <a:pt x="1198880" y="755705"/>
                </a:lnTo>
                <a:lnTo>
                  <a:pt x="1240790" y="740140"/>
                </a:lnTo>
                <a:lnTo>
                  <a:pt x="1282065" y="726163"/>
                </a:lnTo>
                <a:lnTo>
                  <a:pt x="1322388" y="712503"/>
                </a:lnTo>
                <a:lnTo>
                  <a:pt x="1362393" y="700114"/>
                </a:lnTo>
                <a:lnTo>
                  <a:pt x="1382395" y="695032"/>
                </a:lnTo>
                <a:lnTo>
                  <a:pt x="1401445" y="689632"/>
                </a:lnTo>
                <a:lnTo>
                  <a:pt x="1421130" y="684231"/>
                </a:lnTo>
                <a:lnTo>
                  <a:pt x="1439863" y="679466"/>
                </a:lnTo>
                <a:lnTo>
                  <a:pt x="1459230" y="675019"/>
                </a:lnTo>
                <a:lnTo>
                  <a:pt x="1477645" y="670889"/>
                </a:lnTo>
                <a:lnTo>
                  <a:pt x="1496060" y="667077"/>
                </a:lnTo>
                <a:lnTo>
                  <a:pt x="1514475" y="663583"/>
                </a:lnTo>
                <a:lnTo>
                  <a:pt x="1532255" y="660407"/>
                </a:lnTo>
                <a:lnTo>
                  <a:pt x="1550035" y="657548"/>
                </a:lnTo>
                <a:lnTo>
                  <a:pt x="1567180" y="655006"/>
                </a:lnTo>
                <a:lnTo>
                  <a:pt x="1584643" y="653100"/>
                </a:lnTo>
                <a:lnTo>
                  <a:pt x="1601470" y="651194"/>
                </a:lnTo>
                <a:lnTo>
                  <a:pt x="1617663" y="649606"/>
                </a:lnTo>
                <a:lnTo>
                  <a:pt x="1633855" y="648653"/>
                </a:lnTo>
                <a:lnTo>
                  <a:pt x="1649413" y="648018"/>
                </a:lnTo>
                <a:lnTo>
                  <a:pt x="1665288" y="647700"/>
                </a:lnTo>
                <a:lnTo>
                  <a:pt x="1680211" y="647700"/>
                </a:lnTo>
                <a:lnTo>
                  <a:pt x="1694815" y="648018"/>
                </a:lnTo>
                <a:lnTo>
                  <a:pt x="1709103" y="648653"/>
                </a:lnTo>
                <a:lnTo>
                  <a:pt x="1719853" y="649848"/>
                </a:lnTo>
                <a:lnTo>
                  <a:pt x="1718475" y="648653"/>
                </a:lnTo>
                <a:lnTo>
                  <a:pt x="1704196" y="636270"/>
                </a:lnTo>
                <a:lnTo>
                  <a:pt x="1689600" y="624840"/>
                </a:lnTo>
                <a:lnTo>
                  <a:pt x="1674687" y="613410"/>
                </a:lnTo>
                <a:lnTo>
                  <a:pt x="1659139" y="601980"/>
                </a:lnTo>
                <a:lnTo>
                  <a:pt x="1643908" y="591503"/>
                </a:lnTo>
                <a:lnTo>
                  <a:pt x="1628042" y="581025"/>
                </a:lnTo>
                <a:lnTo>
                  <a:pt x="1612177" y="570865"/>
                </a:lnTo>
                <a:lnTo>
                  <a:pt x="1595994" y="561340"/>
                </a:lnTo>
                <a:lnTo>
                  <a:pt x="1579494" y="552133"/>
                </a:lnTo>
                <a:lnTo>
                  <a:pt x="1562360" y="543243"/>
                </a:lnTo>
                <a:lnTo>
                  <a:pt x="1545543" y="534988"/>
                </a:lnTo>
                <a:lnTo>
                  <a:pt x="1528408" y="526733"/>
                </a:lnTo>
                <a:lnTo>
                  <a:pt x="1510639" y="519113"/>
                </a:lnTo>
                <a:lnTo>
                  <a:pt x="1492869" y="511810"/>
                </a:lnTo>
                <a:lnTo>
                  <a:pt x="1475418" y="504825"/>
                </a:lnTo>
                <a:lnTo>
                  <a:pt x="1456697" y="498793"/>
                </a:lnTo>
                <a:lnTo>
                  <a:pt x="1438927" y="492443"/>
                </a:lnTo>
                <a:lnTo>
                  <a:pt x="1420523" y="487045"/>
                </a:lnTo>
                <a:lnTo>
                  <a:pt x="1401485" y="482283"/>
                </a:lnTo>
                <a:lnTo>
                  <a:pt x="1382764" y="477520"/>
                </a:lnTo>
                <a:lnTo>
                  <a:pt x="1363408" y="473393"/>
                </a:lnTo>
                <a:lnTo>
                  <a:pt x="1344370" y="469583"/>
                </a:lnTo>
                <a:lnTo>
                  <a:pt x="1325014" y="466408"/>
                </a:lnTo>
                <a:lnTo>
                  <a:pt x="1305658" y="463868"/>
                </a:lnTo>
                <a:lnTo>
                  <a:pt x="1285985" y="461328"/>
                </a:lnTo>
                <a:lnTo>
                  <a:pt x="1265995" y="459423"/>
                </a:lnTo>
                <a:lnTo>
                  <a:pt x="1249064" y="458616"/>
                </a:lnTo>
                <a:close/>
                <a:moveTo>
                  <a:pt x="1092607" y="63500"/>
                </a:moveTo>
                <a:lnTo>
                  <a:pt x="1084677" y="63818"/>
                </a:lnTo>
                <a:lnTo>
                  <a:pt x="1076431" y="65088"/>
                </a:lnTo>
                <a:lnTo>
                  <a:pt x="1070087" y="66993"/>
                </a:lnTo>
                <a:lnTo>
                  <a:pt x="1063744" y="69215"/>
                </a:lnTo>
                <a:lnTo>
                  <a:pt x="1057400" y="71755"/>
                </a:lnTo>
                <a:lnTo>
                  <a:pt x="1051374" y="75247"/>
                </a:lnTo>
                <a:lnTo>
                  <a:pt x="1045347" y="79693"/>
                </a:lnTo>
                <a:lnTo>
                  <a:pt x="1039638" y="84137"/>
                </a:lnTo>
                <a:lnTo>
                  <a:pt x="1033929" y="89218"/>
                </a:lnTo>
                <a:lnTo>
                  <a:pt x="1028537" y="94932"/>
                </a:lnTo>
                <a:lnTo>
                  <a:pt x="1022828" y="100965"/>
                </a:lnTo>
                <a:lnTo>
                  <a:pt x="1017753" y="107950"/>
                </a:lnTo>
                <a:lnTo>
                  <a:pt x="1012361" y="115252"/>
                </a:lnTo>
                <a:lnTo>
                  <a:pt x="1007286" y="123508"/>
                </a:lnTo>
                <a:lnTo>
                  <a:pt x="1002528" y="131763"/>
                </a:lnTo>
                <a:lnTo>
                  <a:pt x="997771" y="140652"/>
                </a:lnTo>
                <a:lnTo>
                  <a:pt x="993013" y="150178"/>
                </a:lnTo>
                <a:lnTo>
                  <a:pt x="988572" y="160020"/>
                </a:lnTo>
                <a:lnTo>
                  <a:pt x="984449" y="170815"/>
                </a:lnTo>
                <a:lnTo>
                  <a:pt x="980009" y="181293"/>
                </a:lnTo>
                <a:lnTo>
                  <a:pt x="975885" y="193040"/>
                </a:lnTo>
                <a:lnTo>
                  <a:pt x="972079" y="204788"/>
                </a:lnTo>
                <a:lnTo>
                  <a:pt x="968590" y="217170"/>
                </a:lnTo>
                <a:lnTo>
                  <a:pt x="964784" y="230188"/>
                </a:lnTo>
                <a:lnTo>
                  <a:pt x="961612" y="243840"/>
                </a:lnTo>
                <a:lnTo>
                  <a:pt x="958123" y="257493"/>
                </a:lnTo>
                <a:lnTo>
                  <a:pt x="955269" y="271780"/>
                </a:lnTo>
                <a:lnTo>
                  <a:pt x="952414" y="286385"/>
                </a:lnTo>
                <a:lnTo>
                  <a:pt x="949877" y="301307"/>
                </a:lnTo>
                <a:lnTo>
                  <a:pt x="947022" y="317183"/>
                </a:lnTo>
                <a:lnTo>
                  <a:pt x="944802" y="333375"/>
                </a:lnTo>
                <a:lnTo>
                  <a:pt x="942987" y="349121"/>
                </a:lnTo>
                <a:lnTo>
                  <a:pt x="951519" y="346716"/>
                </a:lnTo>
                <a:lnTo>
                  <a:pt x="973415" y="340365"/>
                </a:lnTo>
                <a:lnTo>
                  <a:pt x="995629" y="334967"/>
                </a:lnTo>
                <a:lnTo>
                  <a:pt x="1018160" y="330203"/>
                </a:lnTo>
                <a:lnTo>
                  <a:pt x="1041326" y="325758"/>
                </a:lnTo>
                <a:lnTo>
                  <a:pt x="1063857" y="321947"/>
                </a:lnTo>
                <a:lnTo>
                  <a:pt x="1087340" y="318454"/>
                </a:lnTo>
                <a:lnTo>
                  <a:pt x="1110823" y="315913"/>
                </a:lnTo>
                <a:lnTo>
                  <a:pt x="1134306" y="314008"/>
                </a:lnTo>
                <a:lnTo>
                  <a:pt x="1158106" y="312420"/>
                </a:lnTo>
                <a:lnTo>
                  <a:pt x="1181906" y="311785"/>
                </a:lnTo>
                <a:lnTo>
                  <a:pt x="1205707" y="311150"/>
                </a:lnTo>
                <a:lnTo>
                  <a:pt x="1229824" y="311785"/>
                </a:lnTo>
                <a:lnTo>
                  <a:pt x="1253624" y="312420"/>
                </a:lnTo>
                <a:lnTo>
                  <a:pt x="1277107" y="314008"/>
                </a:lnTo>
                <a:lnTo>
                  <a:pt x="1300590" y="315913"/>
                </a:lnTo>
                <a:lnTo>
                  <a:pt x="1324073" y="318454"/>
                </a:lnTo>
                <a:lnTo>
                  <a:pt x="1345556" y="321650"/>
                </a:lnTo>
                <a:lnTo>
                  <a:pt x="1344129" y="319088"/>
                </a:lnTo>
                <a:lnTo>
                  <a:pt x="1333345" y="299720"/>
                </a:lnTo>
                <a:lnTo>
                  <a:pt x="1322561" y="281305"/>
                </a:lnTo>
                <a:lnTo>
                  <a:pt x="1311777" y="263208"/>
                </a:lnTo>
                <a:lnTo>
                  <a:pt x="1300993" y="246380"/>
                </a:lnTo>
                <a:lnTo>
                  <a:pt x="1290209" y="229870"/>
                </a:lnTo>
                <a:lnTo>
                  <a:pt x="1279425" y="213995"/>
                </a:lnTo>
                <a:lnTo>
                  <a:pt x="1268958" y="199073"/>
                </a:lnTo>
                <a:lnTo>
                  <a:pt x="1258174" y="185420"/>
                </a:lnTo>
                <a:lnTo>
                  <a:pt x="1247707" y="171450"/>
                </a:lnTo>
                <a:lnTo>
                  <a:pt x="1236923" y="158750"/>
                </a:lnTo>
                <a:lnTo>
                  <a:pt x="1226456" y="146685"/>
                </a:lnTo>
                <a:lnTo>
                  <a:pt x="1216306" y="135573"/>
                </a:lnTo>
                <a:lnTo>
                  <a:pt x="1205839" y="125413"/>
                </a:lnTo>
                <a:lnTo>
                  <a:pt x="1195373" y="115570"/>
                </a:lnTo>
                <a:lnTo>
                  <a:pt x="1185540" y="106998"/>
                </a:lnTo>
                <a:lnTo>
                  <a:pt x="1175390" y="98743"/>
                </a:lnTo>
                <a:lnTo>
                  <a:pt x="1165558" y="91440"/>
                </a:lnTo>
                <a:lnTo>
                  <a:pt x="1156042" y="85090"/>
                </a:lnTo>
                <a:lnTo>
                  <a:pt x="1146210" y="79058"/>
                </a:lnTo>
                <a:lnTo>
                  <a:pt x="1137012" y="74613"/>
                </a:lnTo>
                <a:lnTo>
                  <a:pt x="1127814" y="70802"/>
                </a:lnTo>
                <a:lnTo>
                  <a:pt x="1118615" y="67628"/>
                </a:lnTo>
                <a:lnTo>
                  <a:pt x="1109734" y="65405"/>
                </a:lnTo>
                <a:lnTo>
                  <a:pt x="1101171" y="63818"/>
                </a:lnTo>
                <a:lnTo>
                  <a:pt x="1092607" y="63500"/>
                </a:lnTo>
                <a:close/>
                <a:moveTo>
                  <a:pt x="1090069" y="0"/>
                </a:moveTo>
                <a:lnTo>
                  <a:pt x="1096730" y="0"/>
                </a:lnTo>
                <a:lnTo>
                  <a:pt x="1103708" y="318"/>
                </a:lnTo>
                <a:lnTo>
                  <a:pt x="1110369" y="1270"/>
                </a:lnTo>
                <a:lnTo>
                  <a:pt x="1117030" y="1905"/>
                </a:lnTo>
                <a:lnTo>
                  <a:pt x="1124007" y="3175"/>
                </a:lnTo>
                <a:lnTo>
                  <a:pt x="1130985" y="4763"/>
                </a:lnTo>
                <a:lnTo>
                  <a:pt x="1137646" y="6668"/>
                </a:lnTo>
                <a:lnTo>
                  <a:pt x="1144307" y="8573"/>
                </a:lnTo>
                <a:lnTo>
                  <a:pt x="1151285" y="11113"/>
                </a:lnTo>
                <a:lnTo>
                  <a:pt x="1157945" y="13970"/>
                </a:lnTo>
                <a:lnTo>
                  <a:pt x="1164923" y="16510"/>
                </a:lnTo>
                <a:lnTo>
                  <a:pt x="1171584" y="20003"/>
                </a:lnTo>
                <a:lnTo>
                  <a:pt x="1178245" y="23495"/>
                </a:lnTo>
                <a:lnTo>
                  <a:pt x="1185223" y="27305"/>
                </a:lnTo>
                <a:lnTo>
                  <a:pt x="1192201" y="31115"/>
                </a:lnTo>
                <a:lnTo>
                  <a:pt x="1198544" y="35878"/>
                </a:lnTo>
                <a:lnTo>
                  <a:pt x="1211866" y="45085"/>
                </a:lnTo>
                <a:lnTo>
                  <a:pt x="1225504" y="55880"/>
                </a:lnTo>
                <a:lnTo>
                  <a:pt x="1238826" y="66993"/>
                </a:lnTo>
                <a:lnTo>
                  <a:pt x="1252465" y="79693"/>
                </a:lnTo>
                <a:lnTo>
                  <a:pt x="1265469" y="93028"/>
                </a:lnTo>
                <a:lnTo>
                  <a:pt x="1278473" y="107315"/>
                </a:lnTo>
                <a:lnTo>
                  <a:pt x="1291795" y="122555"/>
                </a:lnTo>
                <a:lnTo>
                  <a:pt x="1304482" y="138748"/>
                </a:lnTo>
                <a:lnTo>
                  <a:pt x="1317486" y="155575"/>
                </a:lnTo>
                <a:lnTo>
                  <a:pt x="1330490" y="173355"/>
                </a:lnTo>
                <a:lnTo>
                  <a:pt x="1343177" y="191770"/>
                </a:lnTo>
                <a:lnTo>
                  <a:pt x="1355865" y="211455"/>
                </a:lnTo>
                <a:lnTo>
                  <a:pt x="1368235" y="231458"/>
                </a:lnTo>
                <a:lnTo>
                  <a:pt x="1380604" y="252095"/>
                </a:lnTo>
                <a:lnTo>
                  <a:pt x="1392974" y="273685"/>
                </a:lnTo>
                <a:lnTo>
                  <a:pt x="1405027" y="295910"/>
                </a:lnTo>
                <a:lnTo>
                  <a:pt x="1417080" y="318770"/>
                </a:lnTo>
                <a:lnTo>
                  <a:pt x="1426613" y="337599"/>
                </a:lnTo>
                <a:lnTo>
                  <a:pt x="1437997" y="340365"/>
                </a:lnTo>
                <a:lnTo>
                  <a:pt x="1460211" y="346716"/>
                </a:lnTo>
                <a:lnTo>
                  <a:pt x="1482107" y="353067"/>
                </a:lnTo>
                <a:lnTo>
                  <a:pt x="1503686" y="360053"/>
                </a:lnTo>
                <a:lnTo>
                  <a:pt x="1525265" y="367675"/>
                </a:lnTo>
                <a:lnTo>
                  <a:pt x="1546527" y="375931"/>
                </a:lnTo>
                <a:lnTo>
                  <a:pt x="1567471" y="384188"/>
                </a:lnTo>
                <a:lnTo>
                  <a:pt x="1588098" y="393397"/>
                </a:lnTo>
                <a:lnTo>
                  <a:pt x="1608725" y="402606"/>
                </a:lnTo>
                <a:lnTo>
                  <a:pt x="1629035" y="413085"/>
                </a:lnTo>
                <a:lnTo>
                  <a:pt x="1649027" y="423564"/>
                </a:lnTo>
                <a:lnTo>
                  <a:pt x="1668385" y="434361"/>
                </a:lnTo>
                <a:lnTo>
                  <a:pt x="1687742" y="445793"/>
                </a:lnTo>
                <a:lnTo>
                  <a:pt x="1706465" y="457543"/>
                </a:lnTo>
                <a:lnTo>
                  <a:pt x="1725505" y="469927"/>
                </a:lnTo>
                <a:lnTo>
                  <a:pt x="1743911" y="482629"/>
                </a:lnTo>
                <a:lnTo>
                  <a:pt x="1754618" y="490712"/>
                </a:lnTo>
                <a:lnTo>
                  <a:pt x="1765300" y="488007"/>
                </a:lnTo>
                <a:lnTo>
                  <a:pt x="1790383" y="481655"/>
                </a:lnTo>
                <a:lnTo>
                  <a:pt x="1815148" y="475939"/>
                </a:lnTo>
                <a:lnTo>
                  <a:pt x="1839278" y="470858"/>
                </a:lnTo>
                <a:lnTo>
                  <a:pt x="1863090" y="466412"/>
                </a:lnTo>
                <a:lnTo>
                  <a:pt x="1886585" y="461965"/>
                </a:lnTo>
                <a:lnTo>
                  <a:pt x="1909128" y="458790"/>
                </a:lnTo>
                <a:lnTo>
                  <a:pt x="1931353" y="455931"/>
                </a:lnTo>
                <a:lnTo>
                  <a:pt x="1953260" y="453708"/>
                </a:lnTo>
                <a:lnTo>
                  <a:pt x="1974533" y="452120"/>
                </a:lnTo>
                <a:lnTo>
                  <a:pt x="1995170" y="450850"/>
                </a:lnTo>
                <a:lnTo>
                  <a:pt x="2015173" y="450850"/>
                </a:lnTo>
                <a:lnTo>
                  <a:pt x="2034858" y="450850"/>
                </a:lnTo>
                <a:lnTo>
                  <a:pt x="2053591" y="452120"/>
                </a:lnTo>
                <a:lnTo>
                  <a:pt x="2071688" y="453708"/>
                </a:lnTo>
                <a:lnTo>
                  <a:pt x="2089468" y="455931"/>
                </a:lnTo>
                <a:lnTo>
                  <a:pt x="2105978" y="459107"/>
                </a:lnTo>
                <a:lnTo>
                  <a:pt x="2122171" y="462918"/>
                </a:lnTo>
                <a:lnTo>
                  <a:pt x="2129791" y="465141"/>
                </a:lnTo>
                <a:lnTo>
                  <a:pt x="2130938" y="465476"/>
                </a:lnTo>
                <a:lnTo>
                  <a:pt x="2133652" y="462956"/>
                </a:lnTo>
                <a:lnTo>
                  <a:pt x="2138421" y="459141"/>
                </a:lnTo>
                <a:lnTo>
                  <a:pt x="2142871" y="455008"/>
                </a:lnTo>
                <a:lnTo>
                  <a:pt x="2147958" y="451829"/>
                </a:lnTo>
                <a:lnTo>
                  <a:pt x="2153044" y="448332"/>
                </a:lnTo>
                <a:lnTo>
                  <a:pt x="2158448" y="445153"/>
                </a:lnTo>
                <a:lnTo>
                  <a:pt x="2163853" y="442610"/>
                </a:lnTo>
                <a:lnTo>
                  <a:pt x="2169575" y="439749"/>
                </a:lnTo>
                <a:lnTo>
                  <a:pt x="2174979" y="437524"/>
                </a:lnTo>
                <a:lnTo>
                  <a:pt x="2181019" y="435616"/>
                </a:lnTo>
                <a:lnTo>
                  <a:pt x="2186741" y="434027"/>
                </a:lnTo>
                <a:lnTo>
                  <a:pt x="2193099" y="432437"/>
                </a:lnTo>
                <a:lnTo>
                  <a:pt x="2199140" y="431166"/>
                </a:lnTo>
                <a:lnTo>
                  <a:pt x="2205815" y="430530"/>
                </a:lnTo>
                <a:lnTo>
                  <a:pt x="2211856" y="430212"/>
                </a:lnTo>
                <a:lnTo>
                  <a:pt x="2218531" y="430212"/>
                </a:lnTo>
                <a:lnTo>
                  <a:pt x="2224890" y="430212"/>
                </a:lnTo>
                <a:lnTo>
                  <a:pt x="2231565" y="430530"/>
                </a:lnTo>
                <a:lnTo>
                  <a:pt x="2237606" y="431166"/>
                </a:lnTo>
                <a:lnTo>
                  <a:pt x="2243646" y="432437"/>
                </a:lnTo>
                <a:lnTo>
                  <a:pt x="2250004" y="434027"/>
                </a:lnTo>
                <a:lnTo>
                  <a:pt x="2256044" y="435616"/>
                </a:lnTo>
                <a:lnTo>
                  <a:pt x="2261766" y="437524"/>
                </a:lnTo>
                <a:lnTo>
                  <a:pt x="2267806" y="439749"/>
                </a:lnTo>
                <a:lnTo>
                  <a:pt x="2273528" y="442610"/>
                </a:lnTo>
                <a:lnTo>
                  <a:pt x="2278933" y="445153"/>
                </a:lnTo>
                <a:lnTo>
                  <a:pt x="2283701" y="448332"/>
                </a:lnTo>
                <a:lnTo>
                  <a:pt x="2289105" y="451829"/>
                </a:lnTo>
                <a:lnTo>
                  <a:pt x="2294192" y="455008"/>
                </a:lnTo>
                <a:lnTo>
                  <a:pt x="2298960" y="459141"/>
                </a:lnTo>
                <a:lnTo>
                  <a:pt x="2303411" y="462956"/>
                </a:lnTo>
                <a:lnTo>
                  <a:pt x="2307544" y="467089"/>
                </a:lnTo>
                <a:lnTo>
                  <a:pt x="2311994" y="471221"/>
                </a:lnTo>
                <a:lnTo>
                  <a:pt x="2315809" y="475990"/>
                </a:lnTo>
                <a:lnTo>
                  <a:pt x="2319624" y="480440"/>
                </a:lnTo>
                <a:lnTo>
                  <a:pt x="2323121" y="485527"/>
                </a:lnTo>
                <a:lnTo>
                  <a:pt x="2326618" y="490931"/>
                </a:lnTo>
                <a:lnTo>
                  <a:pt x="2329479" y="496017"/>
                </a:lnTo>
                <a:lnTo>
                  <a:pt x="2332340" y="501422"/>
                </a:lnTo>
                <a:lnTo>
                  <a:pt x="2334883" y="507144"/>
                </a:lnTo>
                <a:lnTo>
                  <a:pt x="2336790" y="512866"/>
                </a:lnTo>
                <a:lnTo>
                  <a:pt x="2339334" y="518588"/>
                </a:lnTo>
                <a:lnTo>
                  <a:pt x="2340923" y="524946"/>
                </a:lnTo>
                <a:lnTo>
                  <a:pt x="2342195" y="530987"/>
                </a:lnTo>
                <a:lnTo>
                  <a:pt x="2343466" y="537027"/>
                </a:lnTo>
                <a:lnTo>
                  <a:pt x="2344102" y="543385"/>
                </a:lnTo>
                <a:lnTo>
                  <a:pt x="2344738" y="549743"/>
                </a:lnTo>
                <a:lnTo>
                  <a:pt x="2344738" y="556419"/>
                </a:lnTo>
                <a:lnTo>
                  <a:pt x="2344738" y="562777"/>
                </a:lnTo>
                <a:lnTo>
                  <a:pt x="2344102" y="569135"/>
                </a:lnTo>
                <a:lnTo>
                  <a:pt x="2343466" y="575493"/>
                </a:lnTo>
                <a:lnTo>
                  <a:pt x="2342195" y="581851"/>
                </a:lnTo>
                <a:lnTo>
                  <a:pt x="2340923" y="587891"/>
                </a:lnTo>
                <a:lnTo>
                  <a:pt x="2339334" y="593613"/>
                </a:lnTo>
                <a:lnTo>
                  <a:pt x="2336790" y="599971"/>
                </a:lnTo>
                <a:lnTo>
                  <a:pt x="2334883" y="605375"/>
                </a:lnTo>
                <a:lnTo>
                  <a:pt x="2332340" y="611097"/>
                </a:lnTo>
                <a:lnTo>
                  <a:pt x="2329479" y="616502"/>
                </a:lnTo>
                <a:lnTo>
                  <a:pt x="2326618" y="621906"/>
                </a:lnTo>
                <a:lnTo>
                  <a:pt x="2323121" y="626675"/>
                </a:lnTo>
                <a:lnTo>
                  <a:pt x="2319624" y="631761"/>
                </a:lnTo>
                <a:lnTo>
                  <a:pt x="2315809" y="636529"/>
                </a:lnTo>
                <a:lnTo>
                  <a:pt x="2311994" y="640980"/>
                </a:lnTo>
                <a:lnTo>
                  <a:pt x="2307544" y="645749"/>
                </a:lnTo>
                <a:lnTo>
                  <a:pt x="2303411" y="649881"/>
                </a:lnTo>
                <a:lnTo>
                  <a:pt x="2298960" y="653696"/>
                </a:lnTo>
                <a:lnTo>
                  <a:pt x="2294192" y="657511"/>
                </a:lnTo>
                <a:lnTo>
                  <a:pt x="2289105" y="661008"/>
                </a:lnTo>
                <a:lnTo>
                  <a:pt x="2283701" y="664187"/>
                </a:lnTo>
                <a:lnTo>
                  <a:pt x="2278933" y="667048"/>
                </a:lnTo>
                <a:lnTo>
                  <a:pt x="2273528" y="669909"/>
                </a:lnTo>
                <a:lnTo>
                  <a:pt x="2267806" y="672452"/>
                </a:lnTo>
                <a:lnTo>
                  <a:pt x="2261766" y="674995"/>
                </a:lnTo>
                <a:lnTo>
                  <a:pt x="2256044" y="676903"/>
                </a:lnTo>
                <a:lnTo>
                  <a:pt x="2250004" y="678174"/>
                </a:lnTo>
                <a:lnTo>
                  <a:pt x="2247042" y="678915"/>
                </a:lnTo>
                <a:lnTo>
                  <a:pt x="2244725" y="687131"/>
                </a:lnTo>
                <a:lnTo>
                  <a:pt x="2240598" y="699199"/>
                </a:lnTo>
                <a:lnTo>
                  <a:pt x="2235835" y="711902"/>
                </a:lnTo>
                <a:lnTo>
                  <a:pt x="2230438" y="724605"/>
                </a:lnTo>
                <a:lnTo>
                  <a:pt x="2224405" y="737626"/>
                </a:lnTo>
                <a:lnTo>
                  <a:pt x="2217738" y="750647"/>
                </a:lnTo>
                <a:lnTo>
                  <a:pt x="2210753" y="763985"/>
                </a:lnTo>
                <a:lnTo>
                  <a:pt x="2203133" y="777324"/>
                </a:lnTo>
                <a:lnTo>
                  <a:pt x="2194878" y="790662"/>
                </a:lnTo>
                <a:lnTo>
                  <a:pt x="2185988" y="804318"/>
                </a:lnTo>
                <a:lnTo>
                  <a:pt x="2176781" y="817974"/>
                </a:lnTo>
                <a:lnTo>
                  <a:pt x="2166621" y="831948"/>
                </a:lnTo>
                <a:lnTo>
                  <a:pt x="2156778" y="845604"/>
                </a:lnTo>
                <a:lnTo>
                  <a:pt x="2145665" y="859577"/>
                </a:lnTo>
                <a:lnTo>
                  <a:pt x="2134235" y="873868"/>
                </a:lnTo>
                <a:lnTo>
                  <a:pt x="2122488" y="887524"/>
                </a:lnTo>
                <a:lnTo>
                  <a:pt x="2110105" y="901815"/>
                </a:lnTo>
                <a:lnTo>
                  <a:pt x="2097405" y="916107"/>
                </a:lnTo>
                <a:lnTo>
                  <a:pt x="2084388" y="930715"/>
                </a:lnTo>
                <a:lnTo>
                  <a:pt x="2082612" y="932575"/>
                </a:lnTo>
                <a:lnTo>
                  <a:pt x="2086318" y="943083"/>
                </a:lnTo>
                <a:lnTo>
                  <a:pt x="2093299" y="964677"/>
                </a:lnTo>
                <a:lnTo>
                  <a:pt x="2099963" y="986588"/>
                </a:lnTo>
                <a:lnTo>
                  <a:pt x="2105993" y="1008817"/>
                </a:lnTo>
                <a:lnTo>
                  <a:pt x="2111388" y="1031045"/>
                </a:lnTo>
                <a:lnTo>
                  <a:pt x="2116465" y="1053909"/>
                </a:lnTo>
                <a:lnTo>
                  <a:pt x="2120591" y="1076456"/>
                </a:lnTo>
                <a:lnTo>
                  <a:pt x="2124399" y="1099637"/>
                </a:lnTo>
                <a:lnTo>
                  <a:pt x="2127889" y="1123136"/>
                </a:lnTo>
                <a:lnTo>
                  <a:pt x="2130745" y="1146000"/>
                </a:lnTo>
                <a:lnTo>
                  <a:pt x="2132649" y="1169817"/>
                </a:lnTo>
                <a:lnTo>
                  <a:pt x="2133919" y="1193316"/>
                </a:lnTo>
                <a:lnTo>
                  <a:pt x="2134871" y="1217132"/>
                </a:lnTo>
                <a:lnTo>
                  <a:pt x="2135188" y="1241584"/>
                </a:lnTo>
                <a:lnTo>
                  <a:pt x="2134871" y="1265400"/>
                </a:lnTo>
                <a:lnTo>
                  <a:pt x="2133919" y="1289217"/>
                </a:lnTo>
                <a:lnTo>
                  <a:pt x="2132649" y="1313034"/>
                </a:lnTo>
                <a:lnTo>
                  <a:pt x="2130745" y="1336533"/>
                </a:lnTo>
                <a:lnTo>
                  <a:pt x="2127889" y="1359714"/>
                </a:lnTo>
                <a:lnTo>
                  <a:pt x="2124399" y="1382896"/>
                </a:lnTo>
                <a:lnTo>
                  <a:pt x="2120591" y="1406077"/>
                </a:lnTo>
                <a:lnTo>
                  <a:pt x="2116465" y="1428941"/>
                </a:lnTo>
                <a:lnTo>
                  <a:pt x="2111388" y="1451170"/>
                </a:lnTo>
                <a:lnTo>
                  <a:pt x="2105993" y="1474034"/>
                </a:lnTo>
                <a:lnTo>
                  <a:pt x="2099963" y="1495945"/>
                </a:lnTo>
                <a:lnTo>
                  <a:pt x="2093299" y="1517856"/>
                </a:lnTo>
                <a:lnTo>
                  <a:pt x="2086318" y="1539767"/>
                </a:lnTo>
                <a:lnTo>
                  <a:pt x="2078702" y="1561361"/>
                </a:lnTo>
                <a:lnTo>
                  <a:pt x="2070769" y="1582320"/>
                </a:lnTo>
                <a:lnTo>
                  <a:pt x="2062200" y="1603596"/>
                </a:lnTo>
                <a:lnTo>
                  <a:pt x="2052998" y="1624237"/>
                </a:lnTo>
                <a:lnTo>
                  <a:pt x="2043477" y="1644560"/>
                </a:lnTo>
                <a:lnTo>
                  <a:pt x="2033323" y="1664884"/>
                </a:lnTo>
                <a:lnTo>
                  <a:pt x="2023168" y="1684572"/>
                </a:lnTo>
                <a:lnTo>
                  <a:pt x="2016689" y="1696395"/>
                </a:lnTo>
                <a:lnTo>
                  <a:pt x="2018423" y="1698160"/>
                </a:lnTo>
                <a:lnTo>
                  <a:pt x="2036832" y="1716580"/>
                </a:lnTo>
                <a:lnTo>
                  <a:pt x="2054606" y="1735318"/>
                </a:lnTo>
                <a:lnTo>
                  <a:pt x="2071746" y="1753738"/>
                </a:lnTo>
                <a:lnTo>
                  <a:pt x="2088250" y="1772158"/>
                </a:lnTo>
                <a:lnTo>
                  <a:pt x="2103802" y="1790578"/>
                </a:lnTo>
                <a:lnTo>
                  <a:pt x="2119037" y="1808998"/>
                </a:lnTo>
                <a:lnTo>
                  <a:pt x="2133320" y="1827100"/>
                </a:lnTo>
                <a:lnTo>
                  <a:pt x="2146650" y="1845202"/>
                </a:lnTo>
                <a:lnTo>
                  <a:pt x="2159346" y="1862987"/>
                </a:lnTo>
                <a:lnTo>
                  <a:pt x="2171407" y="1880454"/>
                </a:lnTo>
                <a:lnTo>
                  <a:pt x="2182516" y="1898239"/>
                </a:lnTo>
                <a:lnTo>
                  <a:pt x="2192990" y="1915707"/>
                </a:lnTo>
                <a:lnTo>
                  <a:pt x="2202194" y="1932539"/>
                </a:lnTo>
                <a:lnTo>
                  <a:pt x="2210447" y="1949371"/>
                </a:lnTo>
                <a:lnTo>
                  <a:pt x="2218381" y="1965885"/>
                </a:lnTo>
                <a:lnTo>
                  <a:pt x="2224729" y="1982400"/>
                </a:lnTo>
                <a:lnTo>
                  <a:pt x="2230442" y="1998279"/>
                </a:lnTo>
                <a:lnTo>
                  <a:pt x="2235203" y="2014476"/>
                </a:lnTo>
                <a:lnTo>
                  <a:pt x="2237107" y="2022098"/>
                </a:lnTo>
                <a:lnTo>
                  <a:pt x="2238695" y="2029720"/>
                </a:lnTo>
                <a:lnTo>
                  <a:pt x="2240281" y="2037342"/>
                </a:lnTo>
                <a:lnTo>
                  <a:pt x="2241234" y="2044647"/>
                </a:lnTo>
                <a:lnTo>
                  <a:pt x="2242186" y="2052586"/>
                </a:lnTo>
                <a:lnTo>
                  <a:pt x="2242821" y="2059891"/>
                </a:lnTo>
                <a:lnTo>
                  <a:pt x="2243138" y="2067195"/>
                </a:lnTo>
                <a:lnTo>
                  <a:pt x="2243138" y="2074500"/>
                </a:lnTo>
                <a:lnTo>
                  <a:pt x="2243138" y="2081169"/>
                </a:lnTo>
                <a:lnTo>
                  <a:pt x="2242821" y="2088473"/>
                </a:lnTo>
                <a:lnTo>
                  <a:pt x="2242186" y="2095460"/>
                </a:lnTo>
                <a:lnTo>
                  <a:pt x="2240916" y="2102130"/>
                </a:lnTo>
                <a:lnTo>
                  <a:pt x="2239647" y="2108799"/>
                </a:lnTo>
                <a:lnTo>
                  <a:pt x="2237742" y="2115468"/>
                </a:lnTo>
                <a:lnTo>
                  <a:pt x="2235838" y="2122138"/>
                </a:lnTo>
                <a:lnTo>
                  <a:pt x="2233934" y="2128489"/>
                </a:lnTo>
                <a:lnTo>
                  <a:pt x="2231395" y="2134841"/>
                </a:lnTo>
                <a:lnTo>
                  <a:pt x="2228538" y="2141193"/>
                </a:lnTo>
                <a:lnTo>
                  <a:pt x="2225681" y="2147545"/>
                </a:lnTo>
                <a:lnTo>
                  <a:pt x="2222190" y="2153261"/>
                </a:lnTo>
                <a:lnTo>
                  <a:pt x="2216477" y="2162471"/>
                </a:lnTo>
                <a:lnTo>
                  <a:pt x="2209812" y="2170728"/>
                </a:lnTo>
                <a:lnTo>
                  <a:pt x="2202512" y="2178986"/>
                </a:lnTo>
                <a:lnTo>
                  <a:pt x="2194894" y="2186608"/>
                </a:lnTo>
                <a:lnTo>
                  <a:pt x="2186325" y="2193595"/>
                </a:lnTo>
                <a:lnTo>
                  <a:pt x="2177438" y="2199946"/>
                </a:lnTo>
                <a:lnTo>
                  <a:pt x="2168233" y="2206298"/>
                </a:lnTo>
                <a:lnTo>
                  <a:pt x="2158394" y="2211697"/>
                </a:lnTo>
                <a:lnTo>
                  <a:pt x="2147920" y="2216461"/>
                </a:lnTo>
                <a:lnTo>
                  <a:pt x="2137129" y="2221225"/>
                </a:lnTo>
                <a:lnTo>
                  <a:pt x="2125703" y="2225036"/>
                </a:lnTo>
                <a:lnTo>
                  <a:pt x="2113641" y="2228529"/>
                </a:lnTo>
                <a:lnTo>
                  <a:pt x="2100946" y="2231705"/>
                </a:lnTo>
                <a:lnTo>
                  <a:pt x="2088250" y="2234246"/>
                </a:lnTo>
                <a:lnTo>
                  <a:pt x="2074919" y="2236151"/>
                </a:lnTo>
                <a:lnTo>
                  <a:pt x="2061272" y="2237739"/>
                </a:lnTo>
                <a:lnTo>
                  <a:pt x="2047306" y="2239327"/>
                </a:lnTo>
                <a:lnTo>
                  <a:pt x="2032706" y="2239962"/>
                </a:lnTo>
                <a:lnTo>
                  <a:pt x="2017471" y="2239962"/>
                </a:lnTo>
                <a:lnTo>
                  <a:pt x="2001919" y="2239962"/>
                </a:lnTo>
                <a:lnTo>
                  <a:pt x="1986049" y="2239645"/>
                </a:lnTo>
                <a:lnTo>
                  <a:pt x="1970180" y="2238374"/>
                </a:lnTo>
                <a:lnTo>
                  <a:pt x="1953675" y="2237421"/>
                </a:lnTo>
                <a:lnTo>
                  <a:pt x="1937171" y="2235516"/>
                </a:lnTo>
                <a:lnTo>
                  <a:pt x="1919714" y="2233610"/>
                </a:lnTo>
                <a:lnTo>
                  <a:pt x="1901940" y="2230752"/>
                </a:lnTo>
                <a:lnTo>
                  <a:pt x="1884483" y="2228211"/>
                </a:lnTo>
                <a:lnTo>
                  <a:pt x="1866392" y="2224718"/>
                </a:lnTo>
                <a:lnTo>
                  <a:pt x="1847983" y="2221225"/>
                </a:lnTo>
                <a:lnTo>
                  <a:pt x="1828940" y="2217096"/>
                </a:lnTo>
                <a:lnTo>
                  <a:pt x="1810213" y="2212650"/>
                </a:lnTo>
                <a:lnTo>
                  <a:pt x="1791170" y="2208204"/>
                </a:lnTo>
                <a:lnTo>
                  <a:pt x="1771491" y="2203122"/>
                </a:lnTo>
                <a:lnTo>
                  <a:pt x="1751813" y="2197723"/>
                </a:lnTo>
                <a:lnTo>
                  <a:pt x="1732135" y="2192007"/>
                </a:lnTo>
                <a:lnTo>
                  <a:pt x="1711822" y="2185973"/>
                </a:lnTo>
                <a:lnTo>
                  <a:pt x="1691508" y="2179303"/>
                </a:lnTo>
                <a:lnTo>
                  <a:pt x="1671195" y="2172634"/>
                </a:lnTo>
                <a:lnTo>
                  <a:pt x="1650882" y="2165965"/>
                </a:lnTo>
                <a:lnTo>
                  <a:pt x="1629617" y="2158660"/>
                </a:lnTo>
                <a:lnTo>
                  <a:pt x="1587721" y="2143098"/>
                </a:lnTo>
                <a:lnTo>
                  <a:pt x="1545507" y="2126584"/>
                </a:lnTo>
                <a:lnTo>
                  <a:pt x="1521352" y="2116558"/>
                </a:lnTo>
                <a:lnTo>
                  <a:pt x="1503686" y="2122797"/>
                </a:lnTo>
                <a:lnTo>
                  <a:pt x="1482107" y="2129783"/>
                </a:lnTo>
                <a:lnTo>
                  <a:pt x="1460211" y="2136134"/>
                </a:lnTo>
                <a:lnTo>
                  <a:pt x="1437997" y="2142485"/>
                </a:lnTo>
                <a:lnTo>
                  <a:pt x="1415784" y="2147884"/>
                </a:lnTo>
                <a:lnTo>
                  <a:pt x="1393253" y="2152647"/>
                </a:lnTo>
                <a:lnTo>
                  <a:pt x="1370087" y="2157093"/>
                </a:lnTo>
                <a:lnTo>
                  <a:pt x="1347556" y="2160903"/>
                </a:lnTo>
                <a:lnTo>
                  <a:pt x="1324073" y="2164079"/>
                </a:lnTo>
                <a:lnTo>
                  <a:pt x="1300590" y="2166619"/>
                </a:lnTo>
                <a:lnTo>
                  <a:pt x="1277107" y="2168842"/>
                </a:lnTo>
                <a:lnTo>
                  <a:pt x="1253624" y="2170430"/>
                </a:lnTo>
                <a:lnTo>
                  <a:pt x="1235048" y="2171174"/>
                </a:lnTo>
                <a:lnTo>
                  <a:pt x="1225595" y="2188845"/>
                </a:lnTo>
                <a:lnTo>
                  <a:pt x="1213536" y="2210752"/>
                </a:lnTo>
                <a:lnTo>
                  <a:pt x="1201160" y="2232342"/>
                </a:lnTo>
                <a:lnTo>
                  <a:pt x="1189101" y="2252980"/>
                </a:lnTo>
                <a:lnTo>
                  <a:pt x="1176408" y="2273617"/>
                </a:lnTo>
                <a:lnTo>
                  <a:pt x="1163714" y="2292667"/>
                </a:lnTo>
                <a:lnTo>
                  <a:pt x="1151020" y="2311082"/>
                </a:lnTo>
                <a:lnTo>
                  <a:pt x="1138327" y="2328862"/>
                </a:lnTo>
                <a:lnTo>
                  <a:pt x="1125316" y="2346007"/>
                </a:lnTo>
                <a:lnTo>
                  <a:pt x="1112305" y="2362200"/>
                </a:lnTo>
                <a:lnTo>
                  <a:pt x="1098977" y="2377122"/>
                </a:lnTo>
                <a:lnTo>
                  <a:pt x="1085966" y="2391410"/>
                </a:lnTo>
                <a:lnTo>
                  <a:pt x="1072638" y="2404745"/>
                </a:lnTo>
                <a:lnTo>
                  <a:pt x="1059627" y="2417445"/>
                </a:lnTo>
                <a:lnTo>
                  <a:pt x="1045981" y="2429192"/>
                </a:lnTo>
                <a:lnTo>
                  <a:pt x="1032653" y="2439352"/>
                </a:lnTo>
                <a:lnTo>
                  <a:pt x="1019325" y="2449195"/>
                </a:lnTo>
                <a:lnTo>
                  <a:pt x="1012343" y="2453322"/>
                </a:lnTo>
                <a:lnTo>
                  <a:pt x="1005679" y="2457450"/>
                </a:lnTo>
                <a:lnTo>
                  <a:pt x="998698" y="2460942"/>
                </a:lnTo>
                <a:lnTo>
                  <a:pt x="992034" y="2464752"/>
                </a:lnTo>
                <a:lnTo>
                  <a:pt x="985370" y="2467927"/>
                </a:lnTo>
                <a:lnTo>
                  <a:pt x="978388" y="2471102"/>
                </a:lnTo>
                <a:lnTo>
                  <a:pt x="971407" y="2473642"/>
                </a:lnTo>
                <a:lnTo>
                  <a:pt x="965060" y="2475865"/>
                </a:lnTo>
                <a:lnTo>
                  <a:pt x="958078" y="2477770"/>
                </a:lnTo>
                <a:lnTo>
                  <a:pt x="951097" y="2479992"/>
                </a:lnTo>
                <a:lnTo>
                  <a:pt x="944750" y="2481262"/>
                </a:lnTo>
                <a:lnTo>
                  <a:pt x="937769" y="2482532"/>
                </a:lnTo>
                <a:lnTo>
                  <a:pt x="930787" y="2483802"/>
                </a:lnTo>
                <a:lnTo>
                  <a:pt x="924440" y="2484120"/>
                </a:lnTo>
                <a:lnTo>
                  <a:pt x="917459" y="2484437"/>
                </a:lnTo>
                <a:lnTo>
                  <a:pt x="910478" y="2484437"/>
                </a:lnTo>
                <a:lnTo>
                  <a:pt x="903813" y="2484120"/>
                </a:lnTo>
                <a:lnTo>
                  <a:pt x="897149" y="2483167"/>
                </a:lnTo>
                <a:lnTo>
                  <a:pt x="890168" y="2482532"/>
                </a:lnTo>
                <a:lnTo>
                  <a:pt x="883504" y="2480945"/>
                </a:lnTo>
                <a:lnTo>
                  <a:pt x="872714" y="2478405"/>
                </a:lnTo>
                <a:lnTo>
                  <a:pt x="862559" y="2474912"/>
                </a:lnTo>
                <a:lnTo>
                  <a:pt x="852722" y="2471102"/>
                </a:lnTo>
                <a:lnTo>
                  <a:pt x="843202" y="2466022"/>
                </a:lnTo>
                <a:lnTo>
                  <a:pt x="833682" y="2460307"/>
                </a:lnTo>
                <a:lnTo>
                  <a:pt x="824796" y="2453957"/>
                </a:lnTo>
                <a:lnTo>
                  <a:pt x="815911" y="2447290"/>
                </a:lnTo>
                <a:lnTo>
                  <a:pt x="807977" y="2439352"/>
                </a:lnTo>
                <a:lnTo>
                  <a:pt x="799726" y="2431097"/>
                </a:lnTo>
                <a:lnTo>
                  <a:pt x="792110" y="2422207"/>
                </a:lnTo>
                <a:lnTo>
                  <a:pt x="784494" y="2412682"/>
                </a:lnTo>
                <a:lnTo>
                  <a:pt x="777513" y="2402205"/>
                </a:lnTo>
                <a:lnTo>
                  <a:pt x="770531" y="2391410"/>
                </a:lnTo>
                <a:lnTo>
                  <a:pt x="764184" y="2380297"/>
                </a:lnTo>
                <a:lnTo>
                  <a:pt x="757520" y="2368550"/>
                </a:lnTo>
                <a:lnTo>
                  <a:pt x="751808" y="2355850"/>
                </a:lnTo>
                <a:lnTo>
                  <a:pt x="746096" y="2342515"/>
                </a:lnTo>
                <a:lnTo>
                  <a:pt x="740701" y="2329180"/>
                </a:lnTo>
                <a:lnTo>
                  <a:pt x="735624" y="2314892"/>
                </a:lnTo>
                <a:lnTo>
                  <a:pt x="730864" y="2300287"/>
                </a:lnTo>
                <a:lnTo>
                  <a:pt x="726104" y="2285365"/>
                </a:lnTo>
                <a:lnTo>
                  <a:pt x="721978" y="2269490"/>
                </a:lnTo>
                <a:lnTo>
                  <a:pt x="718170" y="2253615"/>
                </a:lnTo>
                <a:lnTo>
                  <a:pt x="714362" y="2237105"/>
                </a:lnTo>
                <a:lnTo>
                  <a:pt x="710871" y="2219960"/>
                </a:lnTo>
                <a:lnTo>
                  <a:pt x="707698" y="2202815"/>
                </a:lnTo>
                <a:lnTo>
                  <a:pt x="704525" y="2185035"/>
                </a:lnTo>
                <a:lnTo>
                  <a:pt x="701986" y="2166620"/>
                </a:lnTo>
                <a:lnTo>
                  <a:pt x="699765" y="2148205"/>
                </a:lnTo>
                <a:lnTo>
                  <a:pt x="697226" y="2128837"/>
                </a:lnTo>
                <a:lnTo>
                  <a:pt x="695322" y="2109787"/>
                </a:lnTo>
                <a:lnTo>
                  <a:pt x="693735" y="2090102"/>
                </a:lnTo>
                <a:lnTo>
                  <a:pt x="692466" y="2070100"/>
                </a:lnTo>
                <a:lnTo>
                  <a:pt x="691196" y="2049780"/>
                </a:lnTo>
                <a:lnTo>
                  <a:pt x="689927" y="2029142"/>
                </a:lnTo>
                <a:lnTo>
                  <a:pt x="689723" y="2015447"/>
                </a:lnTo>
                <a:lnTo>
                  <a:pt x="685908" y="2012923"/>
                </a:lnTo>
                <a:lnTo>
                  <a:pt x="667502" y="1999903"/>
                </a:lnTo>
                <a:lnTo>
                  <a:pt x="649414" y="1986884"/>
                </a:lnTo>
                <a:lnTo>
                  <a:pt x="631643" y="1973229"/>
                </a:lnTo>
                <a:lnTo>
                  <a:pt x="614507" y="1958939"/>
                </a:lnTo>
                <a:lnTo>
                  <a:pt x="597371" y="1944966"/>
                </a:lnTo>
                <a:lnTo>
                  <a:pt x="580552" y="1929724"/>
                </a:lnTo>
                <a:lnTo>
                  <a:pt x="564050" y="1914799"/>
                </a:lnTo>
                <a:lnTo>
                  <a:pt x="548501" y="1899239"/>
                </a:lnTo>
                <a:lnTo>
                  <a:pt x="532634" y="1883043"/>
                </a:lnTo>
                <a:lnTo>
                  <a:pt x="517719" y="1866848"/>
                </a:lnTo>
                <a:lnTo>
                  <a:pt x="502852" y="1850389"/>
                </a:lnTo>
                <a:lnTo>
                  <a:pt x="490220" y="1853864"/>
                </a:lnTo>
                <a:lnTo>
                  <a:pt x="465455" y="1859900"/>
                </a:lnTo>
                <a:lnTo>
                  <a:pt x="440690" y="1865300"/>
                </a:lnTo>
                <a:lnTo>
                  <a:pt x="416560" y="1870700"/>
                </a:lnTo>
                <a:lnTo>
                  <a:pt x="392748" y="1875465"/>
                </a:lnTo>
                <a:lnTo>
                  <a:pt x="369253" y="1879277"/>
                </a:lnTo>
                <a:lnTo>
                  <a:pt x="346710" y="1882772"/>
                </a:lnTo>
                <a:lnTo>
                  <a:pt x="324485" y="1885631"/>
                </a:lnTo>
                <a:lnTo>
                  <a:pt x="302578" y="1887537"/>
                </a:lnTo>
                <a:lnTo>
                  <a:pt x="281305" y="1889443"/>
                </a:lnTo>
                <a:lnTo>
                  <a:pt x="260668" y="1890396"/>
                </a:lnTo>
                <a:lnTo>
                  <a:pt x="240665" y="1890713"/>
                </a:lnTo>
                <a:lnTo>
                  <a:pt x="220980" y="1890396"/>
                </a:lnTo>
                <a:lnTo>
                  <a:pt x="202248" y="1889443"/>
                </a:lnTo>
                <a:lnTo>
                  <a:pt x="184150" y="1887537"/>
                </a:lnTo>
                <a:lnTo>
                  <a:pt x="166370" y="1885313"/>
                </a:lnTo>
                <a:lnTo>
                  <a:pt x="149860" y="1882136"/>
                </a:lnTo>
                <a:lnTo>
                  <a:pt x="133668" y="1878324"/>
                </a:lnTo>
                <a:lnTo>
                  <a:pt x="126048" y="1876418"/>
                </a:lnTo>
                <a:lnTo>
                  <a:pt x="118428" y="1874195"/>
                </a:lnTo>
                <a:lnTo>
                  <a:pt x="111125" y="1871336"/>
                </a:lnTo>
                <a:lnTo>
                  <a:pt x="103823" y="1868794"/>
                </a:lnTo>
                <a:lnTo>
                  <a:pt x="96838" y="1865936"/>
                </a:lnTo>
                <a:lnTo>
                  <a:pt x="90170" y="1862759"/>
                </a:lnTo>
                <a:lnTo>
                  <a:pt x="83820" y="1859582"/>
                </a:lnTo>
                <a:lnTo>
                  <a:pt x="77153" y="1856088"/>
                </a:lnTo>
                <a:lnTo>
                  <a:pt x="71438" y="1852276"/>
                </a:lnTo>
                <a:lnTo>
                  <a:pt x="65405" y="1848464"/>
                </a:lnTo>
                <a:lnTo>
                  <a:pt x="60008" y="1844652"/>
                </a:lnTo>
                <a:lnTo>
                  <a:pt x="54293" y="1839887"/>
                </a:lnTo>
                <a:lnTo>
                  <a:pt x="49213" y="1835758"/>
                </a:lnTo>
                <a:lnTo>
                  <a:pt x="44133" y="1830993"/>
                </a:lnTo>
                <a:lnTo>
                  <a:pt x="39688" y="1826228"/>
                </a:lnTo>
                <a:lnTo>
                  <a:pt x="34925" y="1821145"/>
                </a:lnTo>
                <a:lnTo>
                  <a:pt x="30798" y="1815745"/>
                </a:lnTo>
                <a:lnTo>
                  <a:pt x="26353" y="1810345"/>
                </a:lnTo>
                <a:lnTo>
                  <a:pt x="22543" y="1804627"/>
                </a:lnTo>
                <a:lnTo>
                  <a:pt x="19050" y="1798273"/>
                </a:lnTo>
                <a:lnTo>
                  <a:pt x="14288" y="1788744"/>
                </a:lnTo>
                <a:lnTo>
                  <a:pt x="9843" y="1778896"/>
                </a:lnTo>
                <a:lnTo>
                  <a:pt x="6668" y="1768731"/>
                </a:lnTo>
                <a:lnTo>
                  <a:pt x="3810" y="1758566"/>
                </a:lnTo>
                <a:lnTo>
                  <a:pt x="1905" y="1747765"/>
                </a:lnTo>
                <a:lnTo>
                  <a:pt x="318" y="1736647"/>
                </a:lnTo>
                <a:lnTo>
                  <a:pt x="0" y="1725211"/>
                </a:lnTo>
                <a:lnTo>
                  <a:pt x="0" y="1714093"/>
                </a:lnTo>
                <a:lnTo>
                  <a:pt x="1270" y="1702657"/>
                </a:lnTo>
                <a:lnTo>
                  <a:pt x="2540" y="1690904"/>
                </a:lnTo>
                <a:lnTo>
                  <a:pt x="4445" y="1678832"/>
                </a:lnTo>
                <a:lnTo>
                  <a:pt x="7620" y="1666761"/>
                </a:lnTo>
                <a:lnTo>
                  <a:pt x="11113" y="1654690"/>
                </a:lnTo>
                <a:lnTo>
                  <a:pt x="15240" y="1642301"/>
                </a:lnTo>
                <a:lnTo>
                  <a:pt x="20003" y="1629595"/>
                </a:lnTo>
                <a:lnTo>
                  <a:pt x="25400" y="1616570"/>
                </a:lnTo>
                <a:lnTo>
                  <a:pt x="31115" y="1603864"/>
                </a:lnTo>
                <a:lnTo>
                  <a:pt x="38100" y="1590840"/>
                </a:lnTo>
                <a:lnTo>
                  <a:pt x="45085" y="1577180"/>
                </a:lnTo>
                <a:lnTo>
                  <a:pt x="52705" y="1564156"/>
                </a:lnTo>
                <a:lnTo>
                  <a:pt x="60960" y="1550814"/>
                </a:lnTo>
                <a:lnTo>
                  <a:pt x="69850" y="1536837"/>
                </a:lnTo>
                <a:lnTo>
                  <a:pt x="79058" y="1523495"/>
                </a:lnTo>
                <a:lnTo>
                  <a:pt x="88900" y="1509518"/>
                </a:lnTo>
                <a:lnTo>
                  <a:pt x="99060" y="1495859"/>
                </a:lnTo>
                <a:lnTo>
                  <a:pt x="110173" y="1481564"/>
                </a:lnTo>
                <a:lnTo>
                  <a:pt x="121285" y="1467587"/>
                </a:lnTo>
                <a:lnTo>
                  <a:pt x="133350" y="1453610"/>
                </a:lnTo>
                <a:lnTo>
                  <a:pt x="145733" y="1439315"/>
                </a:lnTo>
                <a:lnTo>
                  <a:pt x="158433" y="1425020"/>
                </a:lnTo>
                <a:lnTo>
                  <a:pt x="171450" y="1410725"/>
                </a:lnTo>
                <a:lnTo>
                  <a:pt x="185103" y="1396748"/>
                </a:lnTo>
                <a:lnTo>
                  <a:pt x="199073" y="1382136"/>
                </a:lnTo>
                <a:lnTo>
                  <a:pt x="213678" y="1367841"/>
                </a:lnTo>
                <a:lnTo>
                  <a:pt x="228283" y="1353228"/>
                </a:lnTo>
                <a:lnTo>
                  <a:pt x="243523" y="1338616"/>
                </a:lnTo>
                <a:lnTo>
                  <a:pt x="259080" y="1324321"/>
                </a:lnTo>
                <a:lnTo>
                  <a:pt x="275273" y="1309709"/>
                </a:lnTo>
                <a:lnTo>
                  <a:pt x="278354" y="1306873"/>
                </a:lnTo>
                <a:lnTo>
                  <a:pt x="277177" y="1289217"/>
                </a:lnTo>
                <a:lnTo>
                  <a:pt x="276542" y="1265400"/>
                </a:lnTo>
                <a:lnTo>
                  <a:pt x="276225" y="1241584"/>
                </a:lnTo>
                <a:lnTo>
                  <a:pt x="276542" y="1217132"/>
                </a:lnTo>
                <a:lnTo>
                  <a:pt x="277177" y="1193316"/>
                </a:lnTo>
                <a:lnTo>
                  <a:pt x="278764" y="1169817"/>
                </a:lnTo>
                <a:lnTo>
                  <a:pt x="280668" y="1146000"/>
                </a:lnTo>
                <a:lnTo>
                  <a:pt x="283524" y="1123136"/>
                </a:lnTo>
                <a:lnTo>
                  <a:pt x="286697" y="1099637"/>
                </a:lnTo>
                <a:lnTo>
                  <a:pt x="290823" y="1076456"/>
                </a:lnTo>
                <a:lnTo>
                  <a:pt x="294948" y="1053909"/>
                </a:lnTo>
                <a:lnTo>
                  <a:pt x="300025" y="1031045"/>
                </a:lnTo>
                <a:lnTo>
                  <a:pt x="305420" y="1008817"/>
                </a:lnTo>
                <a:lnTo>
                  <a:pt x="311449" y="986588"/>
                </a:lnTo>
                <a:lnTo>
                  <a:pt x="318114" y="964677"/>
                </a:lnTo>
                <a:lnTo>
                  <a:pt x="321267" y="954459"/>
                </a:lnTo>
                <a:lnTo>
                  <a:pt x="311816" y="945006"/>
                </a:lnTo>
                <a:lnTo>
                  <a:pt x="298479" y="930715"/>
                </a:lnTo>
                <a:lnTo>
                  <a:pt x="285459" y="916107"/>
                </a:lnTo>
                <a:lnTo>
                  <a:pt x="272757" y="901815"/>
                </a:lnTo>
                <a:lnTo>
                  <a:pt x="260373" y="887524"/>
                </a:lnTo>
                <a:lnTo>
                  <a:pt x="248306" y="873868"/>
                </a:lnTo>
                <a:lnTo>
                  <a:pt x="236874" y="859577"/>
                </a:lnTo>
                <a:lnTo>
                  <a:pt x="226077" y="845604"/>
                </a:lnTo>
                <a:lnTo>
                  <a:pt x="215915" y="831948"/>
                </a:lnTo>
                <a:lnTo>
                  <a:pt x="206071" y="817974"/>
                </a:lnTo>
                <a:lnTo>
                  <a:pt x="196544" y="804318"/>
                </a:lnTo>
                <a:lnTo>
                  <a:pt x="191046" y="795873"/>
                </a:lnTo>
                <a:lnTo>
                  <a:pt x="188135" y="796289"/>
                </a:lnTo>
                <a:lnTo>
                  <a:pt x="181777" y="796925"/>
                </a:lnTo>
                <a:lnTo>
                  <a:pt x="175419" y="796925"/>
                </a:lnTo>
                <a:lnTo>
                  <a:pt x="169060" y="796925"/>
                </a:lnTo>
                <a:lnTo>
                  <a:pt x="162385" y="796289"/>
                </a:lnTo>
                <a:lnTo>
                  <a:pt x="156344" y="795336"/>
                </a:lnTo>
                <a:lnTo>
                  <a:pt x="150304" y="794382"/>
                </a:lnTo>
                <a:lnTo>
                  <a:pt x="143946" y="793110"/>
                </a:lnTo>
                <a:lnTo>
                  <a:pt x="137906" y="791203"/>
                </a:lnTo>
                <a:lnTo>
                  <a:pt x="132184" y="789295"/>
                </a:lnTo>
                <a:lnTo>
                  <a:pt x="126462" y="787070"/>
                </a:lnTo>
                <a:lnTo>
                  <a:pt x="120422" y="784845"/>
                </a:lnTo>
                <a:lnTo>
                  <a:pt x="115017" y="781666"/>
                </a:lnTo>
                <a:lnTo>
                  <a:pt x="110249" y="778805"/>
                </a:lnTo>
                <a:lnTo>
                  <a:pt x="104845" y="775626"/>
                </a:lnTo>
                <a:lnTo>
                  <a:pt x="99758" y="772129"/>
                </a:lnTo>
                <a:lnTo>
                  <a:pt x="94990" y="768314"/>
                </a:lnTo>
                <a:lnTo>
                  <a:pt x="90539" y="764181"/>
                </a:lnTo>
                <a:lnTo>
                  <a:pt x="86406" y="760049"/>
                </a:lnTo>
                <a:lnTo>
                  <a:pt x="81956" y="755916"/>
                </a:lnTo>
                <a:lnTo>
                  <a:pt x="77823" y="751147"/>
                </a:lnTo>
                <a:lnTo>
                  <a:pt x="74326" y="746379"/>
                </a:lnTo>
                <a:lnTo>
                  <a:pt x="70829" y="741292"/>
                </a:lnTo>
                <a:lnTo>
                  <a:pt x="67332" y="736206"/>
                </a:lnTo>
                <a:lnTo>
                  <a:pt x="64471" y="730802"/>
                </a:lnTo>
                <a:lnTo>
                  <a:pt x="61610" y="725397"/>
                </a:lnTo>
                <a:lnTo>
                  <a:pt x="59067" y="719993"/>
                </a:lnTo>
                <a:lnTo>
                  <a:pt x="56524" y="714271"/>
                </a:lnTo>
                <a:lnTo>
                  <a:pt x="54616" y="708549"/>
                </a:lnTo>
                <a:lnTo>
                  <a:pt x="53345" y="702509"/>
                </a:lnTo>
                <a:lnTo>
                  <a:pt x="51755" y="696151"/>
                </a:lnTo>
                <a:lnTo>
                  <a:pt x="50484" y="690111"/>
                </a:lnTo>
                <a:lnTo>
                  <a:pt x="49848" y="683752"/>
                </a:lnTo>
                <a:lnTo>
                  <a:pt x="49212" y="677394"/>
                </a:lnTo>
                <a:lnTo>
                  <a:pt x="49212" y="670719"/>
                </a:lnTo>
                <a:lnTo>
                  <a:pt x="49212" y="664361"/>
                </a:lnTo>
                <a:lnTo>
                  <a:pt x="49848" y="657685"/>
                </a:lnTo>
                <a:lnTo>
                  <a:pt x="50484" y="651645"/>
                </a:lnTo>
                <a:lnTo>
                  <a:pt x="51755" y="645287"/>
                </a:lnTo>
                <a:lnTo>
                  <a:pt x="53345" y="639246"/>
                </a:lnTo>
                <a:lnTo>
                  <a:pt x="54616" y="633206"/>
                </a:lnTo>
                <a:lnTo>
                  <a:pt x="56524" y="627484"/>
                </a:lnTo>
                <a:lnTo>
                  <a:pt x="59067" y="621444"/>
                </a:lnTo>
                <a:lnTo>
                  <a:pt x="61610" y="616040"/>
                </a:lnTo>
                <a:lnTo>
                  <a:pt x="64471" y="610635"/>
                </a:lnTo>
                <a:lnTo>
                  <a:pt x="67332" y="605549"/>
                </a:lnTo>
                <a:lnTo>
                  <a:pt x="70829" y="600463"/>
                </a:lnTo>
                <a:lnTo>
                  <a:pt x="74326" y="595376"/>
                </a:lnTo>
                <a:lnTo>
                  <a:pt x="77823" y="590290"/>
                </a:lnTo>
                <a:lnTo>
                  <a:pt x="81956" y="585839"/>
                </a:lnTo>
                <a:lnTo>
                  <a:pt x="86406" y="581389"/>
                </a:lnTo>
                <a:lnTo>
                  <a:pt x="90539" y="577256"/>
                </a:lnTo>
                <a:lnTo>
                  <a:pt x="94990" y="573441"/>
                </a:lnTo>
                <a:lnTo>
                  <a:pt x="99758" y="569626"/>
                </a:lnTo>
                <a:lnTo>
                  <a:pt x="104845" y="566129"/>
                </a:lnTo>
                <a:lnTo>
                  <a:pt x="110249" y="562632"/>
                </a:lnTo>
                <a:lnTo>
                  <a:pt x="115017" y="560089"/>
                </a:lnTo>
                <a:lnTo>
                  <a:pt x="120422" y="556910"/>
                </a:lnTo>
                <a:lnTo>
                  <a:pt x="126462" y="554685"/>
                </a:lnTo>
                <a:lnTo>
                  <a:pt x="132184" y="552142"/>
                </a:lnTo>
                <a:lnTo>
                  <a:pt x="137906" y="550234"/>
                </a:lnTo>
                <a:lnTo>
                  <a:pt x="143255" y="548545"/>
                </a:lnTo>
                <a:lnTo>
                  <a:pt x="146053" y="542949"/>
                </a:lnTo>
                <a:lnTo>
                  <a:pt x="149546" y="536915"/>
                </a:lnTo>
                <a:lnTo>
                  <a:pt x="153357" y="531198"/>
                </a:lnTo>
                <a:lnTo>
                  <a:pt x="157485" y="525799"/>
                </a:lnTo>
                <a:lnTo>
                  <a:pt x="161613" y="520400"/>
                </a:lnTo>
                <a:lnTo>
                  <a:pt x="166059" y="515637"/>
                </a:lnTo>
                <a:lnTo>
                  <a:pt x="171140" y="510555"/>
                </a:lnTo>
                <a:lnTo>
                  <a:pt x="175903" y="505792"/>
                </a:lnTo>
                <a:lnTo>
                  <a:pt x="181302" y="501345"/>
                </a:lnTo>
                <a:lnTo>
                  <a:pt x="186700" y="497217"/>
                </a:lnTo>
                <a:lnTo>
                  <a:pt x="192416" y="492771"/>
                </a:lnTo>
                <a:lnTo>
                  <a:pt x="198132" y="488960"/>
                </a:lnTo>
                <a:lnTo>
                  <a:pt x="204166" y="485466"/>
                </a:lnTo>
                <a:lnTo>
                  <a:pt x="210517" y="481973"/>
                </a:lnTo>
                <a:lnTo>
                  <a:pt x="216868" y="478480"/>
                </a:lnTo>
                <a:lnTo>
                  <a:pt x="223854" y="475621"/>
                </a:lnTo>
                <a:lnTo>
                  <a:pt x="230840" y="472446"/>
                </a:lnTo>
                <a:lnTo>
                  <a:pt x="238144" y="469905"/>
                </a:lnTo>
                <a:lnTo>
                  <a:pt x="245448" y="467364"/>
                </a:lnTo>
                <a:lnTo>
                  <a:pt x="252751" y="465141"/>
                </a:lnTo>
                <a:lnTo>
                  <a:pt x="260373" y="462918"/>
                </a:lnTo>
                <a:lnTo>
                  <a:pt x="276568" y="459107"/>
                </a:lnTo>
                <a:lnTo>
                  <a:pt x="293398" y="455931"/>
                </a:lnTo>
                <a:lnTo>
                  <a:pt x="310864" y="453708"/>
                </a:lnTo>
                <a:lnTo>
                  <a:pt x="329282" y="452120"/>
                </a:lnTo>
                <a:lnTo>
                  <a:pt x="348017" y="450850"/>
                </a:lnTo>
                <a:lnTo>
                  <a:pt x="367071" y="450850"/>
                </a:lnTo>
                <a:lnTo>
                  <a:pt x="387712" y="450850"/>
                </a:lnTo>
                <a:lnTo>
                  <a:pt x="408035" y="452120"/>
                </a:lnTo>
                <a:lnTo>
                  <a:pt x="429629" y="453708"/>
                </a:lnTo>
                <a:lnTo>
                  <a:pt x="450905" y="455931"/>
                </a:lnTo>
                <a:lnTo>
                  <a:pt x="473769" y="458790"/>
                </a:lnTo>
                <a:lnTo>
                  <a:pt x="496315" y="461965"/>
                </a:lnTo>
                <a:lnTo>
                  <a:pt x="519814" y="466412"/>
                </a:lnTo>
                <a:lnTo>
                  <a:pt x="543631" y="470858"/>
                </a:lnTo>
                <a:lnTo>
                  <a:pt x="567447" y="475939"/>
                </a:lnTo>
                <a:lnTo>
                  <a:pt x="592216" y="481655"/>
                </a:lnTo>
                <a:lnTo>
                  <a:pt x="616985" y="488007"/>
                </a:lnTo>
                <a:lnTo>
                  <a:pt x="642390" y="494359"/>
                </a:lnTo>
                <a:lnTo>
                  <a:pt x="649347" y="496334"/>
                </a:lnTo>
                <a:lnTo>
                  <a:pt x="649414" y="496284"/>
                </a:lnTo>
                <a:lnTo>
                  <a:pt x="667502" y="482629"/>
                </a:lnTo>
                <a:lnTo>
                  <a:pt x="685908" y="469927"/>
                </a:lnTo>
                <a:lnTo>
                  <a:pt x="704631" y="457543"/>
                </a:lnTo>
                <a:lnTo>
                  <a:pt x="723671" y="445793"/>
                </a:lnTo>
                <a:lnTo>
                  <a:pt x="742711" y="434361"/>
                </a:lnTo>
                <a:lnTo>
                  <a:pt x="762386" y="423564"/>
                </a:lnTo>
                <a:lnTo>
                  <a:pt x="782378" y="413085"/>
                </a:lnTo>
                <a:lnTo>
                  <a:pt x="802688" y="402606"/>
                </a:lnTo>
                <a:lnTo>
                  <a:pt x="822997" y="393397"/>
                </a:lnTo>
                <a:lnTo>
                  <a:pt x="843942" y="384188"/>
                </a:lnTo>
                <a:lnTo>
                  <a:pt x="864886" y="375931"/>
                </a:lnTo>
                <a:lnTo>
                  <a:pt x="875299" y="371888"/>
                </a:lnTo>
                <a:lnTo>
                  <a:pt x="876926" y="355600"/>
                </a:lnTo>
                <a:lnTo>
                  <a:pt x="879146" y="336550"/>
                </a:lnTo>
                <a:lnTo>
                  <a:pt x="881366" y="317818"/>
                </a:lnTo>
                <a:lnTo>
                  <a:pt x="884221" y="299720"/>
                </a:lnTo>
                <a:lnTo>
                  <a:pt x="887076" y="281622"/>
                </a:lnTo>
                <a:lnTo>
                  <a:pt x="890247" y="264478"/>
                </a:lnTo>
                <a:lnTo>
                  <a:pt x="893736" y="247650"/>
                </a:lnTo>
                <a:lnTo>
                  <a:pt x="897542" y="231140"/>
                </a:lnTo>
                <a:lnTo>
                  <a:pt x="901349" y="214948"/>
                </a:lnTo>
                <a:lnTo>
                  <a:pt x="906106" y="199390"/>
                </a:lnTo>
                <a:lnTo>
                  <a:pt x="910229" y="184150"/>
                </a:lnTo>
                <a:lnTo>
                  <a:pt x="915304" y="169545"/>
                </a:lnTo>
                <a:lnTo>
                  <a:pt x="920379" y="155257"/>
                </a:lnTo>
                <a:lnTo>
                  <a:pt x="925454" y="141922"/>
                </a:lnTo>
                <a:lnTo>
                  <a:pt x="931480" y="128905"/>
                </a:lnTo>
                <a:lnTo>
                  <a:pt x="937507" y="116523"/>
                </a:lnTo>
                <a:lnTo>
                  <a:pt x="943533" y="104140"/>
                </a:lnTo>
                <a:lnTo>
                  <a:pt x="950194" y="93028"/>
                </a:lnTo>
                <a:lnTo>
                  <a:pt x="957172" y="82233"/>
                </a:lnTo>
                <a:lnTo>
                  <a:pt x="963833" y="71755"/>
                </a:lnTo>
                <a:lnTo>
                  <a:pt x="971762" y="62230"/>
                </a:lnTo>
                <a:lnTo>
                  <a:pt x="979374" y="53340"/>
                </a:lnTo>
                <a:lnTo>
                  <a:pt x="987304" y="45403"/>
                </a:lnTo>
                <a:lnTo>
                  <a:pt x="995868" y="37783"/>
                </a:lnTo>
                <a:lnTo>
                  <a:pt x="1004431" y="30797"/>
                </a:lnTo>
                <a:lnTo>
                  <a:pt x="1013630" y="24130"/>
                </a:lnTo>
                <a:lnTo>
                  <a:pt x="1022828" y="18733"/>
                </a:lnTo>
                <a:lnTo>
                  <a:pt x="1032343" y="13970"/>
                </a:lnTo>
                <a:lnTo>
                  <a:pt x="1042176" y="9525"/>
                </a:lnTo>
                <a:lnTo>
                  <a:pt x="1052325" y="6033"/>
                </a:lnTo>
                <a:lnTo>
                  <a:pt x="1063109" y="3493"/>
                </a:lnTo>
                <a:lnTo>
                  <a:pt x="1069453" y="2223"/>
                </a:lnTo>
                <a:lnTo>
                  <a:pt x="1076431" y="1270"/>
                </a:lnTo>
                <a:lnTo>
                  <a:pt x="1083409" y="318"/>
                </a:lnTo>
                <a:lnTo>
                  <a:pt x="1090069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KSO_Shape"/>
          <p:cNvSpPr>
            <a:spLocks noChangeArrowheads="1"/>
          </p:cNvSpPr>
          <p:nvPr/>
        </p:nvSpPr>
        <p:spPr bwMode="auto">
          <a:xfrm>
            <a:off x="8850313" y="1957388"/>
            <a:ext cx="1009650" cy="915987"/>
          </a:xfrm>
          <a:custGeom>
            <a:avLst/>
            <a:gdLst>
              <a:gd name="T0" fmla="*/ 100400 w 2228850"/>
              <a:gd name="T1" fmla="*/ 240990 h 2019300"/>
              <a:gd name="T2" fmla="*/ 140180 w 2228850"/>
              <a:gd name="T3" fmla="*/ 312610 h 2019300"/>
              <a:gd name="T4" fmla="*/ 216813 w 2228850"/>
              <a:gd name="T5" fmla="*/ 283537 h 2019300"/>
              <a:gd name="T6" fmla="*/ 199160 w 2228850"/>
              <a:gd name="T7" fmla="*/ 203343 h 2019300"/>
              <a:gd name="T8" fmla="*/ 212176 w 2228850"/>
              <a:gd name="T9" fmla="*/ 197954 h 2019300"/>
              <a:gd name="T10" fmla="*/ 224053 w 2228850"/>
              <a:gd name="T11" fmla="*/ 295706 h 2019300"/>
              <a:gd name="T12" fmla="*/ 129198 w 2228850"/>
              <a:gd name="T13" fmla="*/ 321511 h 2019300"/>
              <a:gd name="T14" fmla="*/ 89987 w 2228850"/>
              <a:gd name="T15" fmla="*/ 231273 h 2019300"/>
              <a:gd name="T16" fmla="*/ 156282 w 2228850"/>
              <a:gd name="T17" fmla="*/ 171372 h 2019300"/>
              <a:gd name="T18" fmla="*/ 86488 w 2228850"/>
              <a:gd name="T19" fmla="*/ 220476 h 2019300"/>
              <a:gd name="T20" fmla="*/ 84208 w 2228850"/>
              <a:gd name="T21" fmla="*/ 280775 h 2019300"/>
              <a:gd name="T22" fmla="*/ 148464 w 2228850"/>
              <a:gd name="T23" fmla="*/ 334619 h 2019300"/>
              <a:gd name="T24" fmla="*/ 221678 w 2228850"/>
              <a:gd name="T25" fmla="*/ 309698 h 2019300"/>
              <a:gd name="T26" fmla="*/ 243585 w 2228850"/>
              <a:gd name="T27" fmla="*/ 245887 h 2019300"/>
              <a:gd name="T28" fmla="*/ 192767 w 2228850"/>
              <a:gd name="T29" fmla="*/ 177336 h 2019300"/>
              <a:gd name="T30" fmla="*/ 202947 w 2228850"/>
              <a:gd name="T31" fmla="*/ 98163 h 2019300"/>
              <a:gd name="T32" fmla="*/ 234952 w 2228850"/>
              <a:gd name="T33" fmla="*/ 144572 h 2019300"/>
              <a:gd name="T34" fmla="*/ 289679 w 2228850"/>
              <a:gd name="T35" fmla="*/ 154213 h 2019300"/>
              <a:gd name="T36" fmla="*/ 281780 w 2228850"/>
              <a:gd name="T37" fmla="*/ 200704 h 2019300"/>
              <a:gd name="T38" fmla="*/ 320138 w 2228850"/>
              <a:gd name="T39" fmla="*/ 250871 h 2019300"/>
              <a:gd name="T40" fmla="*/ 297335 w 2228850"/>
              <a:gd name="T41" fmla="*/ 293357 h 2019300"/>
              <a:gd name="T42" fmla="*/ 260036 w 2228850"/>
              <a:gd name="T43" fmla="*/ 343034 h 2019300"/>
              <a:gd name="T44" fmla="*/ 241223 w 2228850"/>
              <a:gd name="T45" fmla="*/ 392221 h 2019300"/>
              <a:gd name="T46" fmla="*/ 183645 w 2228850"/>
              <a:gd name="T47" fmla="*/ 382824 h 2019300"/>
              <a:gd name="T48" fmla="*/ 150011 w 2228850"/>
              <a:gd name="T49" fmla="*/ 415098 h 2019300"/>
              <a:gd name="T50" fmla="*/ 117028 w 2228850"/>
              <a:gd name="T51" fmla="*/ 376942 h 2019300"/>
              <a:gd name="T52" fmla="*/ 50574 w 2228850"/>
              <a:gd name="T53" fmla="*/ 367872 h 2019300"/>
              <a:gd name="T54" fmla="*/ 41860 w 2228850"/>
              <a:gd name="T55" fmla="*/ 318277 h 2019300"/>
              <a:gd name="T56" fmla="*/ 28259 w 2228850"/>
              <a:gd name="T57" fmla="*/ 259204 h 2019300"/>
              <a:gd name="T58" fmla="*/ 6027 w 2228850"/>
              <a:gd name="T59" fmla="*/ 212796 h 2019300"/>
              <a:gd name="T60" fmla="*/ 51225 w 2228850"/>
              <a:gd name="T61" fmla="*/ 182810 h 2019300"/>
              <a:gd name="T62" fmla="*/ 59288 w 2228850"/>
              <a:gd name="T63" fmla="*/ 128068 h 2019300"/>
              <a:gd name="T64" fmla="*/ 106116 w 2228850"/>
              <a:gd name="T65" fmla="*/ 134523 h 2019300"/>
              <a:gd name="T66" fmla="*/ 159051 w 2228850"/>
              <a:gd name="T67" fmla="*/ 95222 h 2019300"/>
              <a:gd name="T68" fmla="*/ 335761 w 2228850"/>
              <a:gd name="T69" fmla="*/ 69761 h 2019300"/>
              <a:gd name="T70" fmla="*/ 339260 w 2228850"/>
              <a:gd name="T71" fmla="*/ 118070 h 2019300"/>
              <a:gd name="T72" fmla="*/ 387426 w 2228850"/>
              <a:gd name="T73" fmla="*/ 121667 h 2019300"/>
              <a:gd name="T74" fmla="*/ 397760 w 2228850"/>
              <a:gd name="T75" fmla="*/ 74339 h 2019300"/>
              <a:gd name="T76" fmla="*/ 376117 w 2228850"/>
              <a:gd name="T77" fmla="*/ 49980 h 2019300"/>
              <a:gd name="T78" fmla="*/ 408255 w 2228850"/>
              <a:gd name="T79" fmla="*/ 96327 h 2019300"/>
              <a:gd name="T80" fmla="*/ 367574 w 2228850"/>
              <a:gd name="T81" fmla="*/ 135154 h 2019300"/>
              <a:gd name="T82" fmla="*/ 323069 w 2228850"/>
              <a:gd name="T83" fmla="*/ 100741 h 2019300"/>
              <a:gd name="T84" fmla="*/ 350488 w 2228850"/>
              <a:gd name="T85" fmla="*/ 51206 h 2019300"/>
              <a:gd name="T86" fmla="*/ 323254 w 2228850"/>
              <a:gd name="T87" fmla="*/ 70966 h 2019300"/>
              <a:gd name="T88" fmla="*/ 338735 w 2228850"/>
              <a:gd name="T89" fmla="*/ 130826 h 2019300"/>
              <a:gd name="T90" fmla="*/ 400086 w 2228850"/>
              <a:gd name="T91" fmla="*/ 124129 h 2019300"/>
              <a:gd name="T92" fmla="*/ 402367 w 2228850"/>
              <a:gd name="T93" fmla="*/ 62391 h 2019300"/>
              <a:gd name="T94" fmla="*/ 356578 w 2228850"/>
              <a:gd name="T95" fmla="*/ 8166 h 2019300"/>
              <a:gd name="T96" fmla="*/ 400004 w 2228850"/>
              <a:gd name="T97" fmla="*/ 7023 h 2019300"/>
              <a:gd name="T98" fmla="*/ 414751 w 2228850"/>
              <a:gd name="T99" fmla="*/ 34462 h 2019300"/>
              <a:gd name="T100" fmla="*/ 453045 w 2228850"/>
              <a:gd name="T101" fmla="*/ 60758 h 2019300"/>
              <a:gd name="T102" fmla="*/ 440171 w 2228850"/>
              <a:gd name="T103" fmla="*/ 101835 h 2019300"/>
              <a:gd name="T104" fmla="*/ 440497 w 2228850"/>
              <a:gd name="T105" fmla="*/ 146914 h 2019300"/>
              <a:gd name="T106" fmla="*/ 397804 w 2228850"/>
              <a:gd name="T107" fmla="*/ 160796 h 2019300"/>
              <a:gd name="T108" fmla="*/ 376377 w 2228850"/>
              <a:gd name="T109" fmla="*/ 182601 h 2019300"/>
              <a:gd name="T110" fmla="*/ 332054 w 2228850"/>
              <a:gd name="T111" fmla="*/ 175741 h 2019300"/>
              <a:gd name="T112" fmla="*/ 316492 w 2228850"/>
              <a:gd name="T113" fmla="*/ 150997 h 2019300"/>
              <a:gd name="T114" fmla="*/ 279665 w 2228850"/>
              <a:gd name="T115" fmla="*/ 126579 h 2019300"/>
              <a:gd name="T116" fmla="*/ 290338 w 2228850"/>
              <a:gd name="T117" fmla="*/ 93179 h 2019300"/>
              <a:gd name="T118" fmla="*/ 286427 w 2228850"/>
              <a:gd name="T119" fmla="*/ 43200 h 2019300"/>
              <a:gd name="T120" fmla="*/ 332298 w 2228850"/>
              <a:gd name="T121" fmla="*/ 24336 h 20193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228850" h="2019300">
                <a:moveTo>
                  <a:pt x="788194" y="927497"/>
                </a:moveTo>
                <a:lnTo>
                  <a:pt x="772732" y="927894"/>
                </a:lnTo>
                <a:lnTo>
                  <a:pt x="756875" y="929085"/>
                </a:lnTo>
                <a:lnTo>
                  <a:pt x="741810" y="931069"/>
                </a:lnTo>
                <a:lnTo>
                  <a:pt x="726745" y="933847"/>
                </a:lnTo>
                <a:lnTo>
                  <a:pt x="711680" y="937022"/>
                </a:lnTo>
                <a:lnTo>
                  <a:pt x="697408" y="940991"/>
                </a:lnTo>
                <a:lnTo>
                  <a:pt x="683136" y="945753"/>
                </a:lnTo>
                <a:lnTo>
                  <a:pt x="669260" y="951706"/>
                </a:lnTo>
                <a:lnTo>
                  <a:pt x="655781" y="957660"/>
                </a:lnTo>
                <a:lnTo>
                  <a:pt x="642698" y="964406"/>
                </a:lnTo>
                <a:lnTo>
                  <a:pt x="630012" y="971947"/>
                </a:lnTo>
                <a:lnTo>
                  <a:pt x="617326" y="979488"/>
                </a:lnTo>
                <a:lnTo>
                  <a:pt x="605432" y="988219"/>
                </a:lnTo>
                <a:lnTo>
                  <a:pt x="593936" y="997347"/>
                </a:lnTo>
                <a:lnTo>
                  <a:pt x="583232" y="1006872"/>
                </a:lnTo>
                <a:lnTo>
                  <a:pt x="572131" y="1016794"/>
                </a:lnTo>
                <a:lnTo>
                  <a:pt x="562220" y="1027510"/>
                </a:lnTo>
                <a:lnTo>
                  <a:pt x="552705" y="1038622"/>
                </a:lnTo>
                <a:lnTo>
                  <a:pt x="543587" y="1050132"/>
                </a:lnTo>
                <a:lnTo>
                  <a:pt x="535262" y="1062038"/>
                </a:lnTo>
                <a:lnTo>
                  <a:pt x="526936" y="1074341"/>
                </a:lnTo>
                <a:lnTo>
                  <a:pt x="519800" y="1087438"/>
                </a:lnTo>
                <a:lnTo>
                  <a:pt x="513061" y="1100535"/>
                </a:lnTo>
                <a:lnTo>
                  <a:pt x="507114" y="1114028"/>
                </a:lnTo>
                <a:lnTo>
                  <a:pt x="501564" y="1127522"/>
                </a:lnTo>
                <a:lnTo>
                  <a:pt x="496806" y="1142207"/>
                </a:lnTo>
                <a:lnTo>
                  <a:pt x="492842" y="1156494"/>
                </a:lnTo>
                <a:lnTo>
                  <a:pt x="489274" y="1171178"/>
                </a:lnTo>
                <a:lnTo>
                  <a:pt x="486499" y="1186260"/>
                </a:lnTo>
                <a:lnTo>
                  <a:pt x="484517" y="1201341"/>
                </a:lnTo>
                <a:lnTo>
                  <a:pt x="483327" y="1216819"/>
                </a:lnTo>
                <a:lnTo>
                  <a:pt x="482931" y="1232694"/>
                </a:lnTo>
                <a:lnTo>
                  <a:pt x="483327" y="1248172"/>
                </a:lnTo>
                <a:lnTo>
                  <a:pt x="484517" y="1263650"/>
                </a:lnTo>
                <a:lnTo>
                  <a:pt x="486499" y="1279129"/>
                </a:lnTo>
                <a:lnTo>
                  <a:pt x="489274" y="1294210"/>
                </a:lnTo>
                <a:lnTo>
                  <a:pt x="492842" y="1308894"/>
                </a:lnTo>
                <a:lnTo>
                  <a:pt x="496806" y="1323579"/>
                </a:lnTo>
                <a:lnTo>
                  <a:pt x="501564" y="1337469"/>
                </a:lnTo>
                <a:lnTo>
                  <a:pt x="507114" y="1351360"/>
                </a:lnTo>
                <a:lnTo>
                  <a:pt x="513061" y="1365250"/>
                </a:lnTo>
                <a:lnTo>
                  <a:pt x="519800" y="1377950"/>
                </a:lnTo>
                <a:lnTo>
                  <a:pt x="526936" y="1390650"/>
                </a:lnTo>
                <a:lnTo>
                  <a:pt x="535262" y="1402954"/>
                </a:lnTo>
                <a:lnTo>
                  <a:pt x="543587" y="1415257"/>
                </a:lnTo>
                <a:lnTo>
                  <a:pt x="552705" y="1426766"/>
                </a:lnTo>
                <a:lnTo>
                  <a:pt x="562220" y="1437879"/>
                </a:lnTo>
                <a:lnTo>
                  <a:pt x="572131" y="1448197"/>
                </a:lnTo>
                <a:lnTo>
                  <a:pt x="583232" y="1458516"/>
                </a:lnTo>
                <a:lnTo>
                  <a:pt x="593936" y="1468041"/>
                </a:lnTo>
                <a:lnTo>
                  <a:pt x="605432" y="1477169"/>
                </a:lnTo>
                <a:lnTo>
                  <a:pt x="617326" y="1485504"/>
                </a:lnTo>
                <a:lnTo>
                  <a:pt x="630012" y="1493441"/>
                </a:lnTo>
                <a:lnTo>
                  <a:pt x="642698" y="1500585"/>
                </a:lnTo>
                <a:lnTo>
                  <a:pt x="655781" y="1507729"/>
                </a:lnTo>
                <a:lnTo>
                  <a:pt x="669260" y="1513682"/>
                </a:lnTo>
                <a:lnTo>
                  <a:pt x="683136" y="1519238"/>
                </a:lnTo>
                <a:lnTo>
                  <a:pt x="697408" y="1524001"/>
                </a:lnTo>
                <a:lnTo>
                  <a:pt x="711680" y="1527969"/>
                </a:lnTo>
                <a:lnTo>
                  <a:pt x="726745" y="1531541"/>
                </a:lnTo>
                <a:lnTo>
                  <a:pt x="741810" y="1534319"/>
                </a:lnTo>
                <a:lnTo>
                  <a:pt x="756875" y="1536304"/>
                </a:lnTo>
                <a:lnTo>
                  <a:pt x="772732" y="1537494"/>
                </a:lnTo>
                <a:lnTo>
                  <a:pt x="788194" y="1537891"/>
                </a:lnTo>
                <a:lnTo>
                  <a:pt x="803655" y="1537494"/>
                </a:lnTo>
                <a:lnTo>
                  <a:pt x="819513" y="1536304"/>
                </a:lnTo>
                <a:lnTo>
                  <a:pt x="834578" y="1534319"/>
                </a:lnTo>
                <a:lnTo>
                  <a:pt x="849643" y="1531541"/>
                </a:lnTo>
                <a:lnTo>
                  <a:pt x="864708" y="1527969"/>
                </a:lnTo>
                <a:lnTo>
                  <a:pt x="878980" y="1524001"/>
                </a:lnTo>
                <a:lnTo>
                  <a:pt x="892855" y="1519238"/>
                </a:lnTo>
                <a:lnTo>
                  <a:pt x="907127" y="1513682"/>
                </a:lnTo>
                <a:lnTo>
                  <a:pt x="920606" y="1507729"/>
                </a:lnTo>
                <a:lnTo>
                  <a:pt x="933689" y="1500585"/>
                </a:lnTo>
                <a:lnTo>
                  <a:pt x="946772" y="1493441"/>
                </a:lnTo>
                <a:lnTo>
                  <a:pt x="958665" y="1485504"/>
                </a:lnTo>
                <a:lnTo>
                  <a:pt x="970559" y="1477169"/>
                </a:lnTo>
                <a:lnTo>
                  <a:pt x="982056" y="1468041"/>
                </a:lnTo>
                <a:lnTo>
                  <a:pt x="993552" y="1458516"/>
                </a:lnTo>
                <a:lnTo>
                  <a:pt x="1003860" y="1448197"/>
                </a:lnTo>
                <a:lnTo>
                  <a:pt x="1014168" y="1437879"/>
                </a:lnTo>
                <a:lnTo>
                  <a:pt x="1023682" y="1426766"/>
                </a:lnTo>
                <a:lnTo>
                  <a:pt x="1032404" y="1415257"/>
                </a:lnTo>
                <a:lnTo>
                  <a:pt x="1041522" y="1402954"/>
                </a:lnTo>
                <a:lnTo>
                  <a:pt x="1049055" y="1390650"/>
                </a:lnTo>
                <a:lnTo>
                  <a:pt x="1056587" y="1377950"/>
                </a:lnTo>
                <a:lnTo>
                  <a:pt x="1063327" y="1365250"/>
                </a:lnTo>
                <a:lnTo>
                  <a:pt x="1069273" y="1351360"/>
                </a:lnTo>
                <a:lnTo>
                  <a:pt x="1074824" y="1337469"/>
                </a:lnTo>
                <a:lnTo>
                  <a:pt x="1079581" y="1323579"/>
                </a:lnTo>
                <a:lnTo>
                  <a:pt x="1083942" y="1308894"/>
                </a:lnTo>
                <a:lnTo>
                  <a:pt x="1087510" y="1294210"/>
                </a:lnTo>
                <a:lnTo>
                  <a:pt x="1089889" y="1279129"/>
                </a:lnTo>
                <a:lnTo>
                  <a:pt x="1091871" y="1263650"/>
                </a:lnTo>
                <a:lnTo>
                  <a:pt x="1093060" y="1248172"/>
                </a:lnTo>
                <a:lnTo>
                  <a:pt x="1093457" y="1232694"/>
                </a:lnTo>
                <a:lnTo>
                  <a:pt x="1093060" y="1216819"/>
                </a:lnTo>
                <a:lnTo>
                  <a:pt x="1091871" y="1201341"/>
                </a:lnTo>
                <a:lnTo>
                  <a:pt x="1089889" y="1186260"/>
                </a:lnTo>
                <a:lnTo>
                  <a:pt x="1087510" y="1171178"/>
                </a:lnTo>
                <a:lnTo>
                  <a:pt x="1083942" y="1156494"/>
                </a:lnTo>
                <a:lnTo>
                  <a:pt x="1079581" y="1142207"/>
                </a:lnTo>
                <a:lnTo>
                  <a:pt x="1074824" y="1127522"/>
                </a:lnTo>
                <a:lnTo>
                  <a:pt x="1069273" y="1114028"/>
                </a:lnTo>
                <a:lnTo>
                  <a:pt x="1063327" y="1100535"/>
                </a:lnTo>
                <a:lnTo>
                  <a:pt x="1056587" y="1087438"/>
                </a:lnTo>
                <a:lnTo>
                  <a:pt x="1049055" y="1074341"/>
                </a:lnTo>
                <a:lnTo>
                  <a:pt x="1041522" y="1062038"/>
                </a:lnTo>
                <a:lnTo>
                  <a:pt x="1032404" y="1050132"/>
                </a:lnTo>
                <a:lnTo>
                  <a:pt x="1023682" y="1038622"/>
                </a:lnTo>
                <a:lnTo>
                  <a:pt x="1014168" y="1027510"/>
                </a:lnTo>
                <a:lnTo>
                  <a:pt x="1003860" y="1016794"/>
                </a:lnTo>
                <a:lnTo>
                  <a:pt x="993552" y="1006872"/>
                </a:lnTo>
                <a:lnTo>
                  <a:pt x="982056" y="997347"/>
                </a:lnTo>
                <a:lnTo>
                  <a:pt x="970559" y="988219"/>
                </a:lnTo>
                <a:lnTo>
                  <a:pt x="958665" y="979488"/>
                </a:lnTo>
                <a:lnTo>
                  <a:pt x="946772" y="971947"/>
                </a:lnTo>
                <a:lnTo>
                  <a:pt x="933689" y="964406"/>
                </a:lnTo>
                <a:lnTo>
                  <a:pt x="920606" y="957660"/>
                </a:lnTo>
                <a:lnTo>
                  <a:pt x="907127" y="951706"/>
                </a:lnTo>
                <a:lnTo>
                  <a:pt x="892855" y="945753"/>
                </a:lnTo>
                <a:lnTo>
                  <a:pt x="878980" y="940991"/>
                </a:lnTo>
                <a:lnTo>
                  <a:pt x="864708" y="937022"/>
                </a:lnTo>
                <a:lnTo>
                  <a:pt x="849643" y="933847"/>
                </a:lnTo>
                <a:lnTo>
                  <a:pt x="834578" y="931069"/>
                </a:lnTo>
                <a:lnTo>
                  <a:pt x="819513" y="929085"/>
                </a:lnTo>
                <a:lnTo>
                  <a:pt x="803655" y="927894"/>
                </a:lnTo>
                <a:lnTo>
                  <a:pt x="788194" y="927497"/>
                </a:lnTo>
                <a:close/>
                <a:moveTo>
                  <a:pt x="788194" y="866775"/>
                </a:moveTo>
                <a:lnTo>
                  <a:pt x="806827" y="867569"/>
                </a:lnTo>
                <a:lnTo>
                  <a:pt x="825460" y="868760"/>
                </a:lnTo>
                <a:lnTo>
                  <a:pt x="843696" y="871141"/>
                </a:lnTo>
                <a:lnTo>
                  <a:pt x="861933" y="874316"/>
                </a:lnTo>
                <a:lnTo>
                  <a:pt x="879773" y="878285"/>
                </a:lnTo>
                <a:lnTo>
                  <a:pt x="896820" y="883444"/>
                </a:lnTo>
                <a:lnTo>
                  <a:pt x="913867" y="889000"/>
                </a:lnTo>
                <a:lnTo>
                  <a:pt x="930518" y="895350"/>
                </a:lnTo>
                <a:lnTo>
                  <a:pt x="947168" y="903288"/>
                </a:lnTo>
                <a:lnTo>
                  <a:pt x="962630" y="911225"/>
                </a:lnTo>
                <a:lnTo>
                  <a:pt x="977695" y="919956"/>
                </a:lnTo>
                <a:lnTo>
                  <a:pt x="992760" y="929481"/>
                </a:lnTo>
                <a:lnTo>
                  <a:pt x="1007032" y="939403"/>
                </a:lnTo>
                <a:lnTo>
                  <a:pt x="1020907" y="950516"/>
                </a:lnTo>
                <a:lnTo>
                  <a:pt x="1033990" y="962025"/>
                </a:lnTo>
                <a:lnTo>
                  <a:pt x="1047073" y="973931"/>
                </a:lnTo>
                <a:lnTo>
                  <a:pt x="1058966" y="986631"/>
                </a:lnTo>
                <a:lnTo>
                  <a:pt x="1070463" y="1000125"/>
                </a:lnTo>
                <a:lnTo>
                  <a:pt x="1081167" y="1014016"/>
                </a:lnTo>
                <a:lnTo>
                  <a:pt x="1091871" y="1027906"/>
                </a:lnTo>
                <a:lnTo>
                  <a:pt x="1100989" y="1042988"/>
                </a:lnTo>
                <a:lnTo>
                  <a:pt x="1109711" y="1058466"/>
                </a:lnTo>
                <a:lnTo>
                  <a:pt x="1118036" y="1073944"/>
                </a:lnTo>
                <a:lnTo>
                  <a:pt x="1125172" y="1090613"/>
                </a:lnTo>
                <a:lnTo>
                  <a:pt x="1131912" y="1106885"/>
                </a:lnTo>
                <a:lnTo>
                  <a:pt x="1137859" y="1123950"/>
                </a:lnTo>
                <a:lnTo>
                  <a:pt x="1142616" y="1141413"/>
                </a:lnTo>
                <a:lnTo>
                  <a:pt x="1146580" y="1158875"/>
                </a:lnTo>
                <a:lnTo>
                  <a:pt x="1149752" y="1176735"/>
                </a:lnTo>
                <a:lnTo>
                  <a:pt x="1152131" y="1195388"/>
                </a:lnTo>
                <a:lnTo>
                  <a:pt x="1153716" y="1213644"/>
                </a:lnTo>
                <a:lnTo>
                  <a:pt x="1154113" y="1232694"/>
                </a:lnTo>
                <a:lnTo>
                  <a:pt x="1153716" y="1251347"/>
                </a:lnTo>
                <a:lnTo>
                  <a:pt x="1152131" y="1270000"/>
                </a:lnTo>
                <a:lnTo>
                  <a:pt x="1149752" y="1288257"/>
                </a:lnTo>
                <a:lnTo>
                  <a:pt x="1146580" y="1306116"/>
                </a:lnTo>
                <a:lnTo>
                  <a:pt x="1142616" y="1324372"/>
                </a:lnTo>
                <a:lnTo>
                  <a:pt x="1137859" y="1341438"/>
                </a:lnTo>
                <a:lnTo>
                  <a:pt x="1131912" y="1358107"/>
                </a:lnTo>
                <a:lnTo>
                  <a:pt x="1125172" y="1375172"/>
                </a:lnTo>
                <a:lnTo>
                  <a:pt x="1118036" y="1391047"/>
                </a:lnTo>
                <a:lnTo>
                  <a:pt x="1109711" y="1406922"/>
                </a:lnTo>
                <a:lnTo>
                  <a:pt x="1100989" y="1422401"/>
                </a:lnTo>
                <a:lnTo>
                  <a:pt x="1091871" y="1437085"/>
                </a:lnTo>
                <a:lnTo>
                  <a:pt x="1081167" y="1451372"/>
                </a:lnTo>
                <a:lnTo>
                  <a:pt x="1070463" y="1465660"/>
                </a:lnTo>
                <a:lnTo>
                  <a:pt x="1058966" y="1478757"/>
                </a:lnTo>
                <a:lnTo>
                  <a:pt x="1047073" y="1491060"/>
                </a:lnTo>
                <a:lnTo>
                  <a:pt x="1033990" y="1503760"/>
                </a:lnTo>
                <a:lnTo>
                  <a:pt x="1020907" y="1514872"/>
                </a:lnTo>
                <a:lnTo>
                  <a:pt x="1007032" y="1525588"/>
                </a:lnTo>
                <a:lnTo>
                  <a:pt x="992760" y="1535907"/>
                </a:lnTo>
                <a:lnTo>
                  <a:pt x="977695" y="1545432"/>
                </a:lnTo>
                <a:lnTo>
                  <a:pt x="962630" y="1554560"/>
                </a:lnTo>
                <a:lnTo>
                  <a:pt x="947168" y="1562498"/>
                </a:lnTo>
                <a:lnTo>
                  <a:pt x="930518" y="1569641"/>
                </a:lnTo>
                <a:lnTo>
                  <a:pt x="913867" y="1576388"/>
                </a:lnTo>
                <a:lnTo>
                  <a:pt x="896820" y="1581944"/>
                </a:lnTo>
                <a:lnTo>
                  <a:pt x="879773" y="1586707"/>
                </a:lnTo>
                <a:lnTo>
                  <a:pt x="861933" y="1590676"/>
                </a:lnTo>
                <a:lnTo>
                  <a:pt x="843696" y="1594248"/>
                </a:lnTo>
                <a:lnTo>
                  <a:pt x="825460" y="1596629"/>
                </a:lnTo>
                <a:lnTo>
                  <a:pt x="806827" y="1598216"/>
                </a:lnTo>
                <a:lnTo>
                  <a:pt x="788194" y="1598613"/>
                </a:lnTo>
                <a:lnTo>
                  <a:pt x="769561" y="1598216"/>
                </a:lnTo>
                <a:lnTo>
                  <a:pt x="750531" y="1596629"/>
                </a:lnTo>
                <a:lnTo>
                  <a:pt x="732295" y="1594248"/>
                </a:lnTo>
                <a:lnTo>
                  <a:pt x="714058" y="1590676"/>
                </a:lnTo>
                <a:lnTo>
                  <a:pt x="696615" y="1586707"/>
                </a:lnTo>
                <a:lnTo>
                  <a:pt x="679568" y="1581944"/>
                </a:lnTo>
                <a:lnTo>
                  <a:pt x="662124" y="1576388"/>
                </a:lnTo>
                <a:lnTo>
                  <a:pt x="645870" y="1569641"/>
                </a:lnTo>
                <a:lnTo>
                  <a:pt x="629616" y="1562498"/>
                </a:lnTo>
                <a:lnTo>
                  <a:pt x="613758" y="1554560"/>
                </a:lnTo>
                <a:lnTo>
                  <a:pt x="598296" y="1545432"/>
                </a:lnTo>
                <a:lnTo>
                  <a:pt x="583628" y="1535907"/>
                </a:lnTo>
                <a:lnTo>
                  <a:pt x="568960" y="1525588"/>
                </a:lnTo>
                <a:lnTo>
                  <a:pt x="555480" y="1514872"/>
                </a:lnTo>
                <a:lnTo>
                  <a:pt x="542398" y="1503760"/>
                </a:lnTo>
                <a:lnTo>
                  <a:pt x="529315" y="1491060"/>
                </a:lnTo>
                <a:lnTo>
                  <a:pt x="517025" y="1478757"/>
                </a:lnTo>
                <a:lnTo>
                  <a:pt x="505925" y="1465660"/>
                </a:lnTo>
                <a:lnTo>
                  <a:pt x="494824" y="1451372"/>
                </a:lnTo>
                <a:lnTo>
                  <a:pt x="484517" y="1437085"/>
                </a:lnTo>
                <a:lnTo>
                  <a:pt x="475002" y="1422401"/>
                </a:lnTo>
                <a:lnTo>
                  <a:pt x="466280" y="1406922"/>
                </a:lnTo>
                <a:lnTo>
                  <a:pt x="458351" y="1391047"/>
                </a:lnTo>
                <a:lnTo>
                  <a:pt x="451215" y="1375172"/>
                </a:lnTo>
                <a:lnTo>
                  <a:pt x="444476" y="1358107"/>
                </a:lnTo>
                <a:lnTo>
                  <a:pt x="438529" y="1341438"/>
                </a:lnTo>
                <a:lnTo>
                  <a:pt x="433375" y="1324372"/>
                </a:lnTo>
                <a:lnTo>
                  <a:pt x="429411" y="1306116"/>
                </a:lnTo>
                <a:lnTo>
                  <a:pt x="426239" y="1288257"/>
                </a:lnTo>
                <a:lnTo>
                  <a:pt x="423861" y="1270000"/>
                </a:lnTo>
                <a:lnTo>
                  <a:pt x="422671" y="1251347"/>
                </a:lnTo>
                <a:lnTo>
                  <a:pt x="422275" y="1232694"/>
                </a:lnTo>
                <a:lnTo>
                  <a:pt x="422671" y="1213644"/>
                </a:lnTo>
                <a:lnTo>
                  <a:pt x="423861" y="1195388"/>
                </a:lnTo>
                <a:lnTo>
                  <a:pt x="426239" y="1176735"/>
                </a:lnTo>
                <a:lnTo>
                  <a:pt x="429411" y="1158875"/>
                </a:lnTo>
                <a:lnTo>
                  <a:pt x="433375" y="1141413"/>
                </a:lnTo>
                <a:lnTo>
                  <a:pt x="438529" y="1123950"/>
                </a:lnTo>
                <a:lnTo>
                  <a:pt x="444476" y="1106885"/>
                </a:lnTo>
                <a:lnTo>
                  <a:pt x="451215" y="1090613"/>
                </a:lnTo>
                <a:lnTo>
                  <a:pt x="458351" y="1073944"/>
                </a:lnTo>
                <a:lnTo>
                  <a:pt x="466280" y="1058466"/>
                </a:lnTo>
                <a:lnTo>
                  <a:pt x="475002" y="1042988"/>
                </a:lnTo>
                <a:lnTo>
                  <a:pt x="484517" y="1027906"/>
                </a:lnTo>
                <a:lnTo>
                  <a:pt x="494824" y="1014016"/>
                </a:lnTo>
                <a:lnTo>
                  <a:pt x="505925" y="1000125"/>
                </a:lnTo>
                <a:lnTo>
                  <a:pt x="517025" y="986631"/>
                </a:lnTo>
                <a:lnTo>
                  <a:pt x="529315" y="973931"/>
                </a:lnTo>
                <a:lnTo>
                  <a:pt x="542398" y="962025"/>
                </a:lnTo>
                <a:lnTo>
                  <a:pt x="555480" y="950516"/>
                </a:lnTo>
                <a:lnTo>
                  <a:pt x="568960" y="939403"/>
                </a:lnTo>
                <a:lnTo>
                  <a:pt x="583628" y="929481"/>
                </a:lnTo>
                <a:lnTo>
                  <a:pt x="598296" y="919956"/>
                </a:lnTo>
                <a:lnTo>
                  <a:pt x="613758" y="911225"/>
                </a:lnTo>
                <a:lnTo>
                  <a:pt x="629616" y="903288"/>
                </a:lnTo>
                <a:lnTo>
                  <a:pt x="645870" y="895350"/>
                </a:lnTo>
                <a:lnTo>
                  <a:pt x="662124" y="889000"/>
                </a:lnTo>
                <a:lnTo>
                  <a:pt x="679568" y="883444"/>
                </a:lnTo>
                <a:lnTo>
                  <a:pt x="696615" y="878285"/>
                </a:lnTo>
                <a:lnTo>
                  <a:pt x="714058" y="874316"/>
                </a:lnTo>
                <a:lnTo>
                  <a:pt x="732295" y="871141"/>
                </a:lnTo>
                <a:lnTo>
                  <a:pt x="750531" y="868760"/>
                </a:lnTo>
                <a:lnTo>
                  <a:pt x="769561" y="867569"/>
                </a:lnTo>
                <a:lnTo>
                  <a:pt x="788194" y="866775"/>
                </a:lnTo>
                <a:close/>
                <a:moveTo>
                  <a:pt x="781447" y="832045"/>
                </a:moveTo>
                <a:lnTo>
                  <a:pt x="771525" y="832443"/>
                </a:lnTo>
                <a:lnTo>
                  <a:pt x="761603" y="832840"/>
                </a:lnTo>
                <a:lnTo>
                  <a:pt x="751284" y="833634"/>
                </a:lnTo>
                <a:lnTo>
                  <a:pt x="741363" y="834428"/>
                </a:lnTo>
                <a:lnTo>
                  <a:pt x="731838" y="836016"/>
                </a:lnTo>
                <a:lnTo>
                  <a:pt x="721916" y="837207"/>
                </a:lnTo>
                <a:lnTo>
                  <a:pt x="711994" y="839193"/>
                </a:lnTo>
                <a:lnTo>
                  <a:pt x="702469" y="841178"/>
                </a:lnTo>
                <a:lnTo>
                  <a:pt x="692944" y="843164"/>
                </a:lnTo>
                <a:lnTo>
                  <a:pt x="683419" y="845546"/>
                </a:lnTo>
                <a:lnTo>
                  <a:pt x="674291" y="848326"/>
                </a:lnTo>
                <a:lnTo>
                  <a:pt x="655637" y="854282"/>
                </a:lnTo>
                <a:lnTo>
                  <a:pt x="637381" y="861429"/>
                </a:lnTo>
                <a:lnTo>
                  <a:pt x="619522" y="868973"/>
                </a:lnTo>
                <a:lnTo>
                  <a:pt x="602456" y="877709"/>
                </a:lnTo>
                <a:lnTo>
                  <a:pt x="585787" y="886842"/>
                </a:lnTo>
                <a:lnTo>
                  <a:pt x="569119" y="896769"/>
                </a:lnTo>
                <a:lnTo>
                  <a:pt x="553641" y="908284"/>
                </a:lnTo>
                <a:lnTo>
                  <a:pt x="538162" y="919799"/>
                </a:lnTo>
                <a:lnTo>
                  <a:pt x="523478" y="931711"/>
                </a:lnTo>
                <a:lnTo>
                  <a:pt x="509587" y="944815"/>
                </a:lnTo>
                <a:lnTo>
                  <a:pt x="496094" y="958712"/>
                </a:lnTo>
                <a:lnTo>
                  <a:pt x="482997" y="973007"/>
                </a:lnTo>
                <a:lnTo>
                  <a:pt x="470694" y="987699"/>
                </a:lnTo>
                <a:lnTo>
                  <a:pt x="459581" y="1003582"/>
                </a:lnTo>
                <a:lnTo>
                  <a:pt x="448866" y="1019465"/>
                </a:lnTo>
                <a:lnTo>
                  <a:pt x="438547" y="1036142"/>
                </a:lnTo>
                <a:lnTo>
                  <a:pt x="434181" y="1045275"/>
                </a:lnTo>
                <a:lnTo>
                  <a:pt x="429816" y="1053613"/>
                </a:lnTo>
                <a:lnTo>
                  <a:pt x="425450" y="1062349"/>
                </a:lnTo>
                <a:lnTo>
                  <a:pt x="421481" y="1071482"/>
                </a:lnTo>
                <a:lnTo>
                  <a:pt x="417512" y="1080217"/>
                </a:lnTo>
                <a:lnTo>
                  <a:pt x="413941" y="1089747"/>
                </a:lnTo>
                <a:lnTo>
                  <a:pt x="410766" y="1098880"/>
                </a:lnTo>
                <a:lnTo>
                  <a:pt x="407591" y="1108410"/>
                </a:lnTo>
                <a:lnTo>
                  <a:pt x="404416" y="1117940"/>
                </a:lnTo>
                <a:lnTo>
                  <a:pt x="402034" y="1127469"/>
                </a:lnTo>
                <a:lnTo>
                  <a:pt x="399256" y="1137396"/>
                </a:lnTo>
                <a:lnTo>
                  <a:pt x="397272" y="1147323"/>
                </a:lnTo>
                <a:lnTo>
                  <a:pt x="395287" y="1157250"/>
                </a:lnTo>
                <a:lnTo>
                  <a:pt x="392906" y="1167177"/>
                </a:lnTo>
                <a:lnTo>
                  <a:pt x="391319" y="1177104"/>
                </a:lnTo>
                <a:lnTo>
                  <a:pt x="390128" y="1187825"/>
                </a:lnTo>
                <a:lnTo>
                  <a:pt x="389334" y="1197752"/>
                </a:lnTo>
                <a:lnTo>
                  <a:pt x="388541" y="1208076"/>
                </a:lnTo>
                <a:lnTo>
                  <a:pt x="388144" y="1218003"/>
                </a:lnTo>
                <a:lnTo>
                  <a:pt x="387747" y="1228724"/>
                </a:lnTo>
                <a:lnTo>
                  <a:pt x="387747" y="1238650"/>
                </a:lnTo>
                <a:lnTo>
                  <a:pt x="388144" y="1248577"/>
                </a:lnTo>
                <a:lnTo>
                  <a:pt x="388541" y="1258504"/>
                </a:lnTo>
                <a:lnTo>
                  <a:pt x="389334" y="1268431"/>
                </a:lnTo>
                <a:lnTo>
                  <a:pt x="390525" y="1278755"/>
                </a:lnTo>
                <a:lnTo>
                  <a:pt x="391716" y="1288285"/>
                </a:lnTo>
                <a:lnTo>
                  <a:pt x="393303" y="1297815"/>
                </a:lnTo>
                <a:lnTo>
                  <a:pt x="395287" y="1307742"/>
                </a:lnTo>
                <a:lnTo>
                  <a:pt x="397272" y="1317668"/>
                </a:lnTo>
                <a:lnTo>
                  <a:pt x="399653" y="1326801"/>
                </a:lnTo>
                <a:lnTo>
                  <a:pt x="402034" y="1336331"/>
                </a:lnTo>
                <a:lnTo>
                  <a:pt x="404416" y="1345464"/>
                </a:lnTo>
                <a:lnTo>
                  <a:pt x="410369" y="1364523"/>
                </a:lnTo>
                <a:lnTo>
                  <a:pt x="417512" y="1382392"/>
                </a:lnTo>
                <a:lnTo>
                  <a:pt x="425053" y="1399863"/>
                </a:lnTo>
                <a:lnTo>
                  <a:pt x="433387" y="1417334"/>
                </a:lnTo>
                <a:lnTo>
                  <a:pt x="443309" y="1434011"/>
                </a:lnTo>
                <a:lnTo>
                  <a:pt x="453231" y="1450291"/>
                </a:lnTo>
                <a:lnTo>
                  <a:pt x="463947" y="1466174"/>
                </a:lnTo>
                <a:lnTo>
                  <a:pt x="475456" y="1481660"/>
                </a:lnTo>
                <a:lnTo>
                  <a:pt x="488156" y="1495955"/>
                </a:lnTo>
                <a:lnTo>
                  <a:pt x="501253" y="1510250"/>
                </a:lnTo>
                <a:lnTo>
                  <a:pt x="514747" y="1523750"/>
                </a:lnTo>
                <a:lnTo>
                  <a:pt x="529034" y="1536457"/>
                </a:lnTo>
                <a:lnTo>
                  <a:pt x="544116" y="1548766"/>
                </a:lnTo>
                <a:lnTo>
                  <a:pt x="559594" y="1560281"/>
                </a:lnTo>
                <a:lnTo>
                  <a:pt x="575469" y="1571002"/>
                </a:lnTo>
                <a:lnTo>
                  <a:pt x="592534" y="1580532"/>
                </a:lnTo>
                <a:lnTo>
                  <a:pt x="601266" y="1585297"/>
                </a:lnTo>
                <a:lnTo>
                  <a:pt x="609600" y="1589665"/>
                </a:lnTo>
                <a:lnTo>
                  <a:pt x="618331" y="1594430"/>
                </a:lnTo>
                <a:lnTo>
                  <a:pt x="627856" y="1598401"/>
                </a:lnTo>
                <a:lnTo>
                  <a:pt x="636587" y="1601974"/>
                </a:lnTo>
                <a:lnTo>
                  <a:pt x="645716" y="1605548"/>
                </a:lnTo>
                <a:lnTo>
                  <a:pt x="655241" y="1609122"/>
                </a:lnTo>
                <a:lnTo>
                  <a:pt x="664369" y="1612298"/>
                </a:lnTo>
                <a:lnTo>
                  <a:pt x="674291" y="1615078"/>
                </a:lnTo>
                <a:lnTo>
                  <a:pt x="683816" y="1617857"/>
                </a:lnTo>
                <a:lnTo>
                  <a:pt x="693738" y="1620240"/>
                </a:lnTo>
                <a:lnTo>
                  <a:pt x="703263" y="1622622"/>
                </a:lnTo>
                <a:lnTo>
                  <a:pt x="713184" y="1624607"/>
                </a:lnTo>
                <a:lnTo>
                  <a:pt x="723503" y="1626196"/>
                </a:lnTo>
                <a:lnTo>
                  <a:pt x="733822" y="1627784"/>
                </a:lnTo>
                <a:lnTo>
                  <a:pt x="743744" y="1628975"/>
                </a:lnTo>
                <a:lnTo>
                  <a:pt x="754063" y="1630167"/>
                </a:lnTo>
                <a:lnTo>
                  <a:pt x="764778" y="1630961"/>
                </a:lnTo>
                <a:lnTo>
                  <a:pt x="774700" y="1631358"/>
                </a:lnTo>
                <a:lnTo>
                  <a:pt x="784622" y="1631755"/>
                </a:lnTo>
                <a:lnTo>
                  <a:pt x="794941" y="1631755"/>
                </a:lnTo>
                <a:lnTo>
                  <a:pt x="804863" y="1631358"/>
                </a:lnTo>
                <a:lnTo>
                  <a:pt x="815181" y="1630564"/>
                </a:lnTo>
                <a:lnTo>
                  <a:pt x="825103" y="1630167"/>
                </a:lnTo>
                <a:lnTo>
                  <a:pt x="834628" y="1628975"/>
                </a:lnTo>
                <a:lnTo>
                  <a:pt x="844550" y="1627784"/>
                </a:lnTo>
                <a:lnTo>
                  <a:pt x="854472" y="1626196"/>
                </a:lnTo>
                <a:lnTo>
                  <a:pt x="864394" y="1624607"/>
                </a:lnTo>
                <a:lnTo>
                  <a:pt x="873919" y="1622622"/>
                </a:lnTo>
                <a:lnTo>
                  <a:pt x="883444" y="1620240"/>
                </a:lnTo>
                <a:lnTo>
                  <a:pt x="892572" y="1617857"/>
                </a:lnTo>
                <a:lnTo>
                  <a:pt x="902494" y="1615078"/>
                </a:lnTo>
                <a:lnTo>
                  <a:pt x="920750" y="1609122"/>
                </a:lnTo>
                <a:lnTo>
                  <a:pt x="938609" y="1602371"/>
                </a:lnTo>
                <a:lnTo>
                  <a:pt x="956469" y="1594827"/>
                </a:lnTo>
                <a:lnTo>
                  <a:pt x="973931" y="1586091"/>
                </a:lnTo>
                <a:lnTo>
                  <a:pt x="990600" y="1576561"/>
                </a:lnTo>
                <a:lnTo>
                  <a:pt x="1006872" y="1566635"/>
                </a:lnTo>
                <a:lnTo>
                  <a:pt x="1022747" y="1555914"/>
                </a:lnTo>
                <a:lnTo>
                  <a:pt x="1038225" y="1544001"/>
                </a:lnTo>
                <a:lnTo>
                  <a:pt x="1052910" y="1531692"/>
                </a:lnTo>
                <a:lnTo>
                  <a:pt x="1066800" y="1518588"/>
                </a:lnTo>
                <a:lnTo>
                  <a:pt x="1080294" y="1505088"/>
                </a:lnTo>
                <a:lnTo>
                  <a:pt x="1093391" y="1490396"/>
                </a:lnTo>
                <a:lnTo>
                  <a:pt x="1105297" y="1475704"/>
                </a:lnTo>
                <a:lnTo>
                  <a:pt x="1116806" y="1460218"/>
                </a:lnTo>
                <a:lnTo>
                  <a:pt x="1127125" y="1443938"/>
                </a:lnTo>
                <a:lnTo>
                  <a:pt x="1137444" y="1427261"/>
                </a:lnTo>
                <a:lnTo>
                  <a:pt x="1142206" y="1418923"/>
                </a:lnTo>
                <a:lnTo>
                  <a:pt x="1146572" y="1410187"/>
                </a:lnTo>
                <a:lnTo>
                  <a:pt x="1150938" y="1401054"/>
                </a:lnTo>
                <a:lnTo>
                  <a:pt x="1154906" y="1392319"/>
                </a:lnTo>
                <a:lnTo>
                  <a:pt x="1158478" y="1383186"/>
                </a:lnTo>
                <a:lnTo>
                  <a:pt x="1162050" y="1374053"/>
                </a:lnTo>
                <a:lnTo>
                  <a:pt x="1165622" y="1364920"/>
                </a:lnTo>
                <a:lnTo>
                  <a:pt x="1168797" y="1354993"/>
                </a:lnTo>
                <a:lnTo>
                  <a:pt x="1171575" y="1345861"/>
                </a:lnTo>
                <a:lnTo>
                  <a:pt x="1174353" y="1335934"/>
                </a:lnTo>
                <a:lnTo>
                  <a:pt x="1177131" y="1326404"/>
                </a:lnTo>
                <a:lnTo>
                  <a:pt x="1179513" y="1316874"/>
                </a:lnTo>
                <a:lnTo>
                  <a:pt x="1181497" y="1306550"/>
                </a:lnTo>
                <a:lnTo>
                  <a:pt x="1183085" y="1296623"/>
                </a:lnTo>
                <a:lnTo>
                  <a:pt x="1184672" y="1286299"/>
                </a:lnTo>
                <a:lnTo>
                  <a:pt x="1185863" y="1276373"/>
                </a:lnTo>
                <a:lnTo>
                  <a:pt x="1187053" y="1265652"/>
                </a:lnTo>
                <a:lnTo>
                  <a:pt x="1187847" y="1255328"/>
                </a:lnTo>
                <a:lnTo>
                  <a:pt x="1188244" y="1245401"/>
                </a:lnTo>
                <a:lnTo>
                  <a:pt x="1188641" y="1235474"/>
                </a:lnTo>
                <a:lnTo>
                  <a:pt x="1188641" y="1225150"/>
                </a:lnTo>
                <a:lnTo>
                  <a:pt x="1188244" y="1214826"/>
                </a:lnTo>
                <a:lnTo>
                  <a:pt x="1187847" y="1204899"/>
                </a:lnTo>
                <a:lnTo>
                  <a:pt x="1187053" y="1194972"/>
                </a:lnTo>
                <a:lnTo>
                  <a:pt x="1185863" y="1185442"/>
                </a:lnTo>
                <a:lnTo>
                  <a:pt x="1184672" y="1175118"/>
                </a:lnTo>
                <a:lnTo>
                  <a:pt x="1183085" y="1165589"/>
                </a:lnTo>
                <a:lnTo>
                  <a:pt x="1181497" y="1156059"/>
                </a:lnTo>
                <a:lnTo>
                  <a:pt x="1179513" y="1146529"/>
                </a:lnTo>
                <a:lnTo>
                  <a:pt x="1177131" y="1136999"/>
                </a:lnTo>
                <a:lnTo>
                  <a:pt x="1174353" y="1127072"/>
                </a:lnTo>
                <a:lnTo>
                  <a:pt x="1171575" y="1117940"/>
                </a:lnTo>
                <a:lnTo>
                  <a:pt x="1165622" y="1099674"/>
                </a:lnTo>
                <a:lnTo>
                  <a:pt x="1158875" y="1081012"/>
                </a:lnTo>
                <a:lnTo>
                  <a:pt x="1151335" y="1063540"/>
                </a:lnTo>
                <a:lnTo>
                  <a:pt x="1143000" y="1046466"/>
                </a:lnTo>
                <a:lnTo>
                  <a:pt x="1133475" y="1029392"/>
                </a:lnTo>
                <a:lnTo>
                  <a:pt x="1123156" y="1013112"/>
                </a:lnTo>
                <a:lnTo>
                  <a:pt x="1112441" y="997626"/>
                </a:lnTo>
                <a:lnTo>
                  <a:pt x="1100931" y="982140"/>
                </a:lnTo>
                <a:lnTo>
                  <a:pt x="1088628" y="967448"/>
                </a:lnTo>
                <a:lnTo>
                  <a:pt x="1075135" y="953550"/>
                </a:lnTo>
                <a:lnTo>
                  <a:pt x="1061641" y="939653"/>
                </a:lnTo>
                <a:lnTo>
                  <a:pt x="1047353" y="926946"/>
                </a:lnTo>
                <a:lnTo>
                  <a:pt x="1032272" y="915034"/>
                </a:lnTo>
                <a:lnTo>
                  <a:pt x="1016794" y="903519"/>
                </a:lnTo>
                <a:lnTo>
                  <a:pt x="1000522" y="892798"/>
                </a:lnTo>
                <a:lnTo>
                  <a:pt x="983456" y="882871"/>
                </a:lnTo>
                <a:lnTo>
                  <a:pt x="975122" y="878106"/>
                </a:lnTo>
                <a:lnTo>
                  <a:pt x="966391" y="873738"/>
                </a:lnTo>
                <a:lnTo>
                  <a:pt x="957659" y="869371"/>
                </a:lnTo>
                <a:lnTo>
                  <a:pt x="948928" y="865400"/>
                </a:lnTo>
                <a:lnTo>
                  <a:pt x="939403" y="861826"/>
                </a:lnTo>
                <a:lnTo>
                  <a:pt x="930275" y="858252"/>
                </a:lnTo>
                <a:lnTo>
                  <a:pt x="921147" y="854282"/>
                </a:lnTo>
                <a:lnTo>
                  <a:pt x="911622" y="851105"/>
                </a:lnTo>
                <a:lnTo>
                  <a:pt x="902494" y="848326"/>
                </a:lnTo>
                <a:lnTo>
                  <a:pt x="892175" y="845546"/>
                </a:lnTo>
                <a:lnTo>
                  <a:pt x="882650" y="843164"/>
                </a:lnTo>
                <a:lnTo>
                  <a:pt x="872728" y="840781"/>
                </a:lnTo>
                <a:lnTo>
                  <a:pt x="863203" y="838796"/>
                </a:lnTo>
                <a:lnTo>
                  <a:pt x="852488" y="837207"/>
                </a:lnTo>
                <a:lnTo>
                  <a:pt x="842566" y="835619"/>
                </a:lnTo>
                <a:lnTo>
                  <a:pt x="832247" y="834428"/>
                </a:lnTo>
                <a:lnTo>
                  <a:pt x="822325" y="833237"/>
                </a:lnTo>
                <a:lnTo>
                  <a:pt x="812006" y="832840"/>
                </a:lnTo>
                <a:lnTo>
                  <a:pt x="801688" y="832045"/>
                </a:lnTo>
                <a:lnTo>
                  <a:pt x="791369" y="832045"/>
                </a:lnTo>
                <a:lnTo>
                  <a:pt x="781447" y="832045"/>
                </a:lnTo>
                <a:close/>
                <a:moveTo>
                  <a:pt x="802481" y="444500"/>
                </a:moveTo>
                <a:lnTo>
                  <a:pt x="823913" y="445294"/>
                </a:lnTo>
                <a:lnTo>
                  <a:pt x="844947" y="446486"/>
                </a:lnTo>
                <a:lnTo>
                  <a:pt x="866775" y="448471"/>
                </a:lnTo>
                <a:lnTo>
                  <a:pt x="887413" y="450853"/>
                </a:lnTo>
                <a:lnTo>
                  <a:pt x="908844" y="453633"/>
                </a:lnTo>
                <a:lnTo>
                  <a:pt x="929878" y="457207"/>
                </a:lnTo>
                <a:lnTo>
                  <a:pt x="950913" y="461177"/>
                </a:lnTo>
                <a:lnTo>
                  <a:pt x="971550" y="465545"/>
                </a:lnTo>
                <a:lnTo>
                  <a:pt x="977106" y="467530"/>
                </a:lnTo>
                <a:lnTo>
                  <a:pt x="981869" y="470310"/>
                </a:lnTo>
                <a:lnTo>
                  <a:pt x="985838" y="473487"/>
                </a:lnTo>
                <a:lnTo>
                  <a:pt x="989013" y="477060"/>
                </a:lnTo>
                <a:lnTo>
                  <a:pt x="991791" y="481428"/>
                </a:lnTo>
                <a:lnTo>
                  <a:pt x="992981" y="483413"/>
                </a:lnTo>
                <a:lnTo>
                  <a:pt x="993378" y="485796"/>
                </a:lnTo>
                <a:lnTo>
                  <a:pt x="993775" y="488575"/>
                </a:lnTo>
                <a:lnTo>
                  <a:pt x="993775" y="490561"/>
                </a:lnTo>
                <a:lnTo>
                  <a:pt x="993775" y="492943"/>
                </a:lnTo>
                <a:lnTo>
                  <a:pt x="993378" y="495326"/>
                </a:lnTo>
                <a:lnTo>
                  <a:pt x="989409" y="520341"/>
                </a:lnTo>
                <a:lnTo>
                  <a:pt x="985838" y="546151"/>
                </a:lnTo>
                <a:lnTo>
                  <a:pt x="978297" y="596580"/>
                </a:lnTo>
                <a:lnTo>
                  <a:pt x="977503" y="600948"/>
                </a:lnTo>
                <a:lnTo>
                  <a:pt x="977106" y="605316"/>
                </a:lnTo>
                <a:lnTo>
                  <a:pt x="977900" y="609683"/>
                </a:lnTo>
                <a:lnTo>
                  <a:pt x="979488" y="613654"/>
                </a:lnTo>
                <a:lnTo>
                  <a:pt x="981472" y="617625"/>
                </a:lnTo>
                <a:lnTo>
                  <a:pt x="983853" y="620801"/>
                </a:lnTo>
                <a:lnTo>
                  <a:pt x="987028" y="623581"/>
                </a:lnTo>
                <a:lnTo>
                  <a:pt x="990600" y="626361"/>
                </a:lnTo>
                <a:lnTo>
                  <a:pt x="1005681" y="631920"/>
                </a:lnTo>
                <a:lnTo>
                  <a:pt x="1020366" y="637479"/>
                </a:lnTo>
                <a:lnTo>
                  <a:pt x="1034653" y="643435"/>
                </a:lnTo>
                <a:lnTo>
                  <a:pt x="1049338" y="649391"/>
                </a:lnTo>
                <a:lnTo>
                  <a:pt x="1063625" y="656141"/>
                </a:lnTo>
                <a:lnTo>
                  <a:pt x="1077516" y="662891"/>
                </a:lnTo>
                <a:lnTo>
                  <a:pt x="1091803" y="670039"/>
                </a:lnTo>
                <a:lnTo>
                  <a:pt x="1105297" y="677583"/>
                </a:lnTo>
                <a:lnTo>
                  <a:pt x="1118791" y="685525"/>
                </a:lnTo>
                <a:lnTo>
                  <a:pt x="1132285" y="693863"/>
                </a:lnTo>
                <a:lnTo>
                  <a:pt x="1144985" y="702599"/>
                </a:lnTo>
                <a:lnTo>
                  <a:pt x="1157685" y="711335"/>
                </a:lnTo>
                <a:lnTo>
                  <a:pt x="1170385" y="720864"/>
                </a:lnTo>
                <a:lnTo>
                  <a:pt x="1183085" y="730394"/>
                </a:lnTo>
                <a:lnTo>
                  <a:pt x="1195388" y="739924"/>
                </a:lnTo>
                <a:lnTo>
                  <a:pt x="1207294" y="749851"/>
                </a:lnTo>
                <a:lnTo>
                  <a:pt x="1211263" y="751836"/>
                </a:lnTo>
                <a:lnTo>
                  <a:pt x="1215231" y="753028"/>
                </a:lnTo>
                <a:lnTo>
                  <a:pt x="1219597" y="753425"/>
                </a:lnTo>
                <a:lnTo>
                  <a:pt x="1224360" y="753425"/>
                </a:lnTo>
                <a:lnTo>
                  <a:pt x="1228328" y="752630"/>
                </a:lnTo>
                <a:lnTo>
                  <a:pt x="1232297" y="751042"/>
                </a:lnTo>
                <a:lnTo>
                  <a:pt x="1236266" y="748660"/>
                </a:lnTo>
                <a:lnTo>
                  <a:pt x="1239441" y="745880"/>
                </a:lnTo>
                <a:lnTo>
                  <a:pt x="1320006" y="681554"/>
                </a:lnTo>
                <a:lnTo>
                  <a:pt x="1321594" y="679966"/>
                </a:lnTo>
                <a:lnTo>
                  <a:pt x="1323181" y="678774"/>
                </a:lnTo>
                <a:lnTo>
                  <a:pt x="1325166" y="677583"/>
                </a:lnTo>
                <a:lnTo>
                  <a:pt x="1327547" y="676789"/>
                </a:lnTo>
                <a:lnTo>
                  <a:pt x="1329531" y="676392"/>
                </a:lnTo>
                <a:lnTo>
                  <a:pt x="1331913" y="675995"/>
                </a:lnTo>
                <a:lnTo>
                  <a:pt x="1336675" y="675995"/>
                </a:lnTo>
                <a:lnTo>
                  <a:pt x="1341835" y="676789"/>
                </a:lnTo>
                <a:lnTo>
                  <a:pt x="1346597" y="678774"/>
                </a:lnTo>
                <a:lnTo>
                  <a:pt x="1351360" y="681554"/>
                </a:lnTo>
                <a:lnTo>
                  <a:pt x="1355725" y="685128"/>
                </a:lnTo>
                <a:lnTo>
                  <a:pt x="1370410" y="700614"/>
                </a:lnTo>
                <a:lnTo>
                  <a:pt x="1384300" y="716497"/>
                </a:lnTo>
                <a:lnTo>
                  <a:pt x="1397794" y="733174"/>
                </a:lnTo>
                <a:lnTo>
                  <a:pt x="1411685" y="749454"/>
                </a:lnTo>
                <a:lnTo>
                  <a:pt x="1424385" y="766925"/>
                </a:lnTo>
                <a:lnTo>
                  <a:pt x="1436688" y="783999"/>
                </a:lnTo>
                <a:lnTo>
                  <a:pt x="1448594" y="801471"/>
                </a:lnTo>
                <a:lnTo>
                  <a:pt x="1460103" y="819736"/>
                </a:lnTo>
                <a:lnTo>
                  <a:pt x="1462485" y="824898"/>
                </a:lnTo>
                <a:lnTo>
                  <a:pt x="1464072" y="830060"/>
                </a:lnTo>
                <a:lnTo>
                  <a:pt x="1464866" y="835619"/>
                </a:lnTo>
                <a:lnTo>
                  <a:pt x="1464469" y="840384"/>
                </a:lnTo>
                <a:lnTo>
                  <a:pt x="1463278" y="845149"/>
                </a:lnTo>
                <a:lnTo>
                  <a:pt x="1462485" y="847134"/>
                </a:lnTo>
                <a:lnTo>
                  <a:pt x="1461294" y="849120"/>
                </a:lnTo>
                <a:lnTo>
                  <a:pt x="1460103" y="851105"/>
                </a:lnTo>
                <a:lnTo>
                  <a:pt x="1458516" y="852693"/>
                </a:lnTo>
                <a:lnTo>
                  <a:pt x="1456532" y="853885"/>
                </a:lnTo>
                <a:lnTo>
                  <a:pt x="1454944" y="855076"/>
                </a:lnTo>
                <a:lnTo>
                  <a:pt x="1434307" y="871356"/>
                </a:lnTo>
                <a:lnTo>
                  <a:pt x="1413669" y="886445"/>
                </a:lnTo>
                <a:lnTo>
                  <a:pt x="1393032" y="901931"/>
                </a:lnTo>
                <a:lnTo>
                  <a:pt x="1372394" y="917020"/>
                </a:lnTo>
                <a:lnTo>
                  <a:pt x="1368822" y="919402"/>
                </a:lnTo>
                <a:lnTo>
                  <a:pt x="1365647" y="922579"/>
                </a:lnTo>
                <a:lnTo>
                  <a:pt x="1362869" y="925755"/>
                </a:lnTo>
                <a:lnTo>
                  <a:pt x="1361281" y="929726"/>
                </a:lnTo>
                <a:lnTo>
                  <a:pt x="1360091" y="933697"/>
                </a:lnTo>
                <a:lnTo>
                  <a:pt x="1359297" y="938065"/>
                </a:lnTo>
                <a:lnTo>
                  <a:pt x="1359694" y="942432"/>
                </a:lnTo>
                <a:lnTo>
                  <a:pt x="1360488" y="946800"/>
                </a:lnTo>
                <a:lnTo>
                  <a:pt x="1366838" y="961492"/>
                </a:lnTo>
                <a:lnTo>
                  <a:pt x="1373188" y="975390"/>
                </a:lnTo>
                <a:lnTo>
                  <a:pt x="1379141" y="989684"/>
                </a:lnTo>
                <a:lnTo>
                  <a:pt x="1384697" y="1004773"/>
                </a:lnTo>
                <a:lnTo>
                  <a:pt x="1390253" y="1019068"/>
                </a:lnTo>
                <a:lnTo>
                  <a:pt x="1395413" y="1033760"/>
                </a:lnTo>
                <a:lnTo>
                  <a:pt x="1400175" y="1048849"/>
                </a:lnTo>
                <a:lnTo>
                  <a:pt x="1404938" y="1063937"/>
                </a:lnTo>
                <a:lnTo>
                  <a:pt x="1408510" y="1079026"/>
                </a:lnTo>
                <a:lnTo>
                  <a:pt x="1412082" y="1094512"/>
                </a:lnTo>
                <a:lnTo>
                  <a:pt x="1415257" y="1109601"/>
                </a:lnTo>
                <a:lnTo>
                  <a:pt x="1418035" y="1125087"/>
                </a:lnTo>
                <a:lnTo>
                  <a:pt x="1420416" y="1140573"/>
                </a:lnTo>
                <a:lnTo>
                  <a:pt x="1422400" y="1156059"/>
                </a:lnTo>
                <a:lnTo>
                  <a:pt x="1424385" y="1171545"/>
                </a:lnTo>
                <a:lnTo>
                  <a:pt x="1425575" y="1187428"/>
                </a:lnTo>
                <a:lnTo>
                  <a:pt x="1427163" y="1191398"/>
                </a:lnTo>
                <a:lnTo>
                  <a:pt x="1429147" y="1195369"/>
                </a:lnTo>
                <a:lnTo>
                  <a:pt x="1431925" y="1198546"/>
                </a:lnTo>
                <a:lnTo>
                  <a:pt x="1435100" y="1201722"/>
                </a:lnTo>
                <a:lnTo>
                  <a:pt x="1438672" y="1204105"/>
                </a:lnTo>
                <a:lnTo>
                  <a:pt x="1442641" y="1205693"/>
                </a:lnTo>
                <a:lnTo>
                  <a:pt x="1446610" y="1206884"/>
                </a:lnTo>
                <a:lnTo>
                  <a:pt x="1451769" y="1206884"/>
                </a:lnTo>
                <a:lnTo>
                  <a:pt x="1476772" y="1209267"/>
                </a:lnTo>
                <a:lnTo>
                  <a:pt x="1502569" y="1212046"/>
                </a:lnTo>
                <a:lnTo>
                  <a:pt x="1527969" y="1214826"/>
                </a:lnTo>
                <a:lnTo>
                  <a:pt x="1553766" y="1218003"/>
                </a:lnTo>
                <a:lnTo>
                  <a:pt x="1555750" y="1218003"/>
                </a:lnTo>
                <a:lnTo>
                  <a:pt x="1558132" y="1218400"/>
                </a:lnTo>
                <a:lnTo>
                  <a:pt x="1560116" y="1219194"/>
                </a:lnTo>
                <a:lnTo>
                  <a:pt x="1562497" y="1219988"/>
                </a:lnTo>
                <a:lnTo>
                  <a:pt x="1564482" y="1221179"/>
                </a:lnTo>
                <a:lnTo>
                  <a:pt x="1566069" y="1222767"/>
                </a:lnTo>
                <a:lnTo>
                  <a:pt x="1569641" y="1226341"/>
                </a:lnTo>
                <a:lnTo>
                  <a:pt x="1572419" y="1230709"/>
                </a:lnTo>
                <a:lnTo>
                  <a:pt x="1574404" y="1235474"/>
                </a:lnTo>
                <a:lnTo>
                  <a:pt x="1575991" y="1240636"/>
                </a:lnTo>
                <a:lnTo>
                  <a:pt x="1576388" y="1246195"/>
                </a:lnTo>
                <a:lnTo>
                  <a:pt x="1575594" y="1267240"/>
                </a:lnTo>
                <a:lnTo>
                  <a:pt x="1574404" y="1289079"/>
                </a:lnTo>
                <a:lnTo>
                  <a:pt x="1572419" y="1310124"/>
                </a:lnTo>
                <a:lnTo>
                  <a:pt x="1570038" y="1331169"/>
                </a:lnTo>
                <a:lnTo>
                  <a:pt x="1567260" y="1352214"/>
                </a:lnTo>
                <a:lnTo>
                  <a:pt x="1563688" y="1373656"/>
                </a:lnTo>
                <a:lnTo>
                  <a:pt x="1559719" y="1394304"/>
                </a:lnTo>
                <a:lnTo>
                  <a:pt x="1555353" y="1415349"/>
                </a:lnTo>
                <a:lnTo>
                  <a:pt x="1553369" y="1420511"/>
                </a:lnTo>
                <a:lnTo>
                  <a:pt x="1550591" y="1425276"/>
                </a:lnTo>
                <a:lnTo>
                  <a:pt x="1547416" y="1429644"/>
                </a:lnTo>
                <a:lnTo>
                  <a:pt x="1543447" y="1432820"/>
                </a:lnTo>
                <a:lnTo>
                  <a:pt x="1539082" y="1435203"/>
                </a:lnTo>
                <a:lnTo>
                  <a:pt x="1536700" y="1435997"/>
                </a:lnTo>
                <a:lnTo>
                  <a:pt x="1534716" y="1436791"/>
                </a:lnTo>
                <a:lnTo>
                  <a:pt x="1532335" y="1437188"/>
                </a:lnTo>
                <a:lnTo>
                  <a:pt x="1530350" y="1437188"/>
                </a:lnTo>
                <a:lnTo>
                  <a:pt x="1527969" y="1436791"/>
                </a:lnTo>
                <a:lnTo>
                  <a:pt x="1525588" y="1436394"/>
                </a:lnTo>
                <a:lnTo>
                  <a:pt x="1474788" y="1429644"/>
                </a:lnTo>
                <a:lnTo>
                  <a:pt x="1448991" y="1425673"/>
                </a:lnTo>
                <a:lnTo>
                  <a:pt x="1423988" y="1421702"/>
                </a:lnTo>
                <a:lnTo>
                  <a:pt x="1419622" y="1420908"/>
                </a:lnTo>
                <a:lnTo>
                  <a:pt x="1415257" y="1420908"/>
                </a:lnTo>
                <a:lnTo>
                  <a:pt x="1410891" y="1421702"/>
                </a:lnTo>
                <a:lnTo>
                  <a:pt x="1406922" y="1422893"/>
                </a:lnTo>
                <a:lnTo>
                  <a:pt x="1402953" y="1424879"/>
                </a:lnTo>
                <a:lnTo>
                  <a:pt x="1399382" y="1427658"/>
                </a:lnTo>
                <a:lnTo>
                  <a:pt x="1396603" y="1430835"/>
                </a:lnTo>
                <a:lnTo>
                  <a:pt x="1394222" y="1434408"/>
                </a:lnTo>
                <a:lnTo>
                  <a:pt x="1388666" y="1449100"/>
                </a:lnTo>
                <a:lnTo>
                  <a:pt x="1383110" y="1464189"/>
                </a:lnTo>
                <a:lnTo>
                  <a:pt x="1377156" y="1478484"/>
                </a:lnTo>
                <a:lnTo>
                  <a:pt x="1371203" y="1492381"/>
                </a:lnTo>
                <a:lnTo>
                  <a:pt x="1364456" y="1507073"/>
                </a:lnTo>
                <a:lnTo>
                  <a:pt x="1357313" y="1520971"/>
                </a:lnTo>
                <a:lnTo>
                  <a:pt x="1350169" y="1534869"/>
                </a:lnTo>
                <a:lnTo>
                  <a:pt x="1343025" y="1548766"/>
                </a:lnTo>
                <a:lnTo>
                  <a:pt x="1335088" y="1561870"/>
                </a:lnTo>
                <a:lnTo>
                  <a:pt x="1326753" y="1574973"/>
                </a:lnTo>
                <a:lnTo>
                  <a:pt x="1318022" y="1588077"/>
                </a:lnTo>
                <a:lnTo>
                  <a:pt x="1308894" y="1601180"/>
                </a:lnTo>
                <a:lnTo>
                  <a:pt x="1299766" y="1613886"/>
                </a:lnTo>
                <a:lnTo>
                  <a:pt x="1290241" y="1626196"/>
                </a:lnTo>
                <a:lnTo>
                  <a:pt x="1280716" y="1638902"/>
                </a:lnTo>
                <a:lnTo>
                  <a:pt x="1270794" y="1650814"/>
                </a:lnTo>
                <a:lnTo>
                  <a:pt x="1268810" y="1654785"/>
                </a:lnTo>
                <a:lnTo>
                  <a:pt x="1267619" y="1658756"/>
                </a:lnTo>
                <a:lnTo>
                  <a:pt x="1266825" y="1663124"/>
                </a:lnTo>
                <a:lnTo>
                  <a:pt x="1267222" y="1667095"/>
                </a:lnTo>
                <a:lnTo>
                  <a:pt x="1268016" y="1671462"/>
                </a:lnTo>
                <a:lnTo>
                  <a:pt x="1269603" y="1675433"/>
                </a:lnTo>
                <a:lnTo>
                  <a:pt x="1271588" y="1679007"/>
                </a:lnTo>
                <a:lnTo>
                  <a:pt x="1274763" y="1682580"/>
                </a:lnTo>
                <a:lnTo>
                  <a:pt x="1339056" y="1762790"/>
                </a:lnTo>
                <a:lnTo>
                  <a:pt x="1340644" y="1764378"/>
                </a:lnTo>
                <a:lnTo>
                  <a:pt x="1341835" y="1766363"/>
                </a:lnTo>
                <a:lnTo>
                  <a:pt x="1343025" y="1768349"/>
                </a:lnTo>
                <a:lnTo>
                  <a:pt x="1343819" y="1770334"/>
                </a:lnTo>
                <a:lnTo>
                  <a:pt x="1344216" y="1772717"/>
                </a:lnTo>
                <a:lnTo>
                  <a:pt x="1344613" y="1774702"/>
                </a:lnTo>
                <a:lnTo>
                  <a:pt x="1344613" y="1779864"/>
                </a:lnTo>
                <a:lnTo>
                  <a:pt x="1343819" y="1785026"/>
                </a:lnTo>
                <a:lnTo>
                  <a:pt x="1341835" y="1789791"/>
                </a:lnTo>
                <a:lnTo>
                  <a:pt x="1339056" y="1794556"/>
                </a:lnTo>
                <a:lnTo>
                  <a:pt x="1335485" y="1798923"/>
                </a:lnTo>
                <a:lnTo>
                  <a:pt x="1320006" y="1813218"/>
                </a:lnTo>
                <a:lnTo>
                  <a:pt x="1303735" y="1827513"/>
                </a:lnTo>
                <a:lnTo>
                  <a:pt x="1287463" y="1841013"/>
                </a:lnTo>
                <a:lnTo>
                  <a:pt x="1271191" y="1854514"/>
                </a:lnTo>
                <a:lnTo>
                  <a:pt x="1253728" y="1867220"/>
                </a:lnTo>
                <a:lnTo>
                  <a:pt x="1236663" y="1879927"/>
                </a:lnTo>
                <a:lnTo>
                  <a:pt x="1218406" y="1891442"/>
                </a:lnTo>
                <a:lnTo>
                  <a:pt x="1200547" y="1902957"/>
                </a:lnTo>
                <a:lnTo>
                  <a:pt x="1195388" y="1905340"/>
                </a:lnTo>
                <a:lnTo>
                  <a:pt x="1190228" y="1906928"/>
                </a:lnTo>
                <a:lnTo>
                  <a:pt x="1185069" y="1907325"/>
                </a:lnTo>
                <a:lnTo>
                  <a:pt x="1179910" y="1906928"/>
                </a:lnTo>
                <a:lnTo>
                  <a:pt x="1175544" y="1906134"/>
                </a:lnTo>
                <a:lnTo>
                  <a:pt x="1172766" y="1904943"/>
                </a:lnTo>
                <a:lnTo>
                  <a:pt x="1170781" y="1903751"/>
                </a:lnTo>
                <a:lnTo>
                  <a:pt x="1169194" y="1902560"/>
                </a:lnTo>
                <a:lnTo>
                  <a:pt x="1167606" y="1900972"/>
                </a:lnTo>
                <a:lnTo>
                  <a:pt x="1166019" y="1899383"/>
                </a:lnTo>
                <a:lnTo>
                  <a:pt x="1164828" y="1897398"/>
                </a:lnTo>
                <a:lnTo>
                  <a:pt x="1149350" y="1877147"/>
                </a:lnTo>
                <a:lnTo>
                  <a:pt x="1133872" y="1856499"/>
                </a:lnTo>
                <a:lnTo>
                  <a:pt x="1103313" y="1815204"/>
                </a:lnTo>
                <a:lnTo>
                  <a:pt x="1100931" y="1811630"/>
                </a:lnTo>
                <a:lnTo>
                  <a:pt x="1097756" y="1808453"/>
                </a:lnTo>
                <a:lnTo>
                  <a:pt x="1094581" y="1806071"/>
                </a:lnTo>
                <a:lnTo>
                  <a:pt x="1090613" y="1804085"/>
                </a:lnTo>
                <a:lnTo>
                  <a:pt x="1086644" y="1802894"/>
                </a:lnTo>
                <a:lnTo>
                  <a:pt x="1081881" y="1802497"/>
                </a:lnTo>
                <a:lnTo>
                  <a:pt x="1077516" y="1802497"/>
                </a:lnTo>
                <a:lnTo>
                  <a:pt x="1073150" y="1803291"/>
                </a:lnTo>
                <a:lnTo>
                  <a:pt x="1058863" y="1810042"/>
                </a:lnTo>
                <a:lnTo>
                  <a:pt x="1044972" y="1815998"/>
                </a:lnTo>
                <a:lnTo>
                  <a:pt x="1029891" y="1821954"/>
                </a:lnTo>
                <a:lnTo>
                  <a:pt x="1015603" y="1828307"/>
                </a:lnTo>
                <a:lnTo>
                  <a:pt x="1000919" y="1833469"/>
                </a:lnTo>
                <a:lnTo>
                  <a:pt x="985838" y="1838631"/>
                </a:lnTo>
                <a:lnTo>
                  <a:pt x="971153" y="1843396"/>
                </a:lnTo>
                <a:lnTo>
                  <a:pt x="956469" y="1847764"/>
                </a:lnTo>
                <a:lnTo>
                  <a:pt x="940991" y="1851337"/>
                </a:lnTo>
                <a:lnTo>
                  <a:pt x="925909" y="1854911"/>
                </a:lnTo>
                <a:lnTo>
                  <a:pt x="910431" y="1857691"/>
                </a:lnTo>
                <a:lnTo>
                  <a:pt x="894953" y="1860470"/>
                </a:lnTo>
                <a:lnTo>
                  <a:pt x="879475" y="1863250"/>
                </a:lnTo>
                <a:lnTo>
                  <a:pt x="863997" y="1865235"/>
                </a:lnTo>
                <a:lnTo>
                  <a:pt x="848122" y="1867220"/>
                </a:lnTo>
                <a:lnTo>
                  <a:pt x="832644" y="1868412"/>
                </a:lnTo>
                <a:lnTo>
                  <a:pt x="828675" y="1870397"/>
                </a:lnTo>
                <a:lnTo>
                  <a:pt x="824706" y="1872382"/>
                </a:lnTo>
                <a:lnTo>
                  <a:pt x="821531" y="1875162"/>
                </a:lnTo>
                <a:lnTo>
                  <a:pt x="818753" y="1878339"/>
                </a:lnTo>
                <a:lnTo>
                  <a:pt x="816372" y="1881912"/>
                </a:lnTo>
                <a:lnTo>
                  <a:pt x="814388" y="1885883"/>
                </a:lnTo>
                <a:lnTo>
                  <a:pt x="813594" y="1889854"/>
                </a:lnTo>
                <a:lnTo>
                  <a:pt x="813197" y="1894222"/>
                </a:lnTo>
                <a:lnTo>
                  <a:pt x="810816" y="1920031"/>
                </a:lnTo>
                <a:lnTo>
                  <a:pt x="808038" y="1945444"/>
                </a:lnTo>
                <a:lnTo>
                  <a:pt x="804863" y="1970857"/>
                </a:lnTo>
                <a:lnTo>
                  <a:pt x="801688" y="1996270"/>
                </a:lnTo>
                <a:lnTo>
                  <a:pt x="801688" y="1998652"/>
                </a:lnTo>
                <a:lnTo>
                  <a:pt x="801291" y="2001035"/>
                </a:lnTo>
                <a:lnTo>
                  <a:pt x="800497" y="2003020"/>
                </a:lnTo>
                <a:lnTo>
                  <a:pt x="799703" y="2005005"/>
                </a:lnTo>
                <a:lnTo>
                  <a:pt x="798513" y="2007388"/>
                </a:lnTo>
                <a:lnTo>
                  <a:pt x="797322" y="2009373"/>
                </a:lnTo>
                <a:lnTo>
                  <a:pt x="793750" y="2012550"/>
                </a:lnTo>
                <a:lnTo>
                  <a:pt x="789384" y="2015329"/>
                </a:lnTo>
                <a:lnTo>
                  <a:pt x="784622" y="2017315"/>
                </a:lnTo>
                <a:lnTo>
                  <a:pt x="779463" y="2018903"/>
                </a:lnTo>
                <a:lnTo>
                  <a:pt x="773906" y="2019300"/>
                </a:lnTo>
                <a:lnTo>
                  <a:pt x="752078" y="2018506"/>
                </a:lnTo>
                <a:lnTo>
                  <a:pt x="731044" y="2017315"/>
                </a:lnTo>
                <a:lnTo>
                  <a:pt x="709613" y="2015727"/>
                </a:lnTo>
                <a:lnTo>
                  <a:pt x="688578" y="2013344"/>
                </a:lnTo>
                <a:lnTo>
                  <a:pt x="667147" y="2010167"/>
                </a:lnTo>
                <a:lnTo>
                  <a:pt x="646509" y="2006197"/>
                </a:lnTo>
                <a:lnTo>
                  <a:pt x="625475" y="2002226"/>
                </a:lnTo>
                <a:lnTo>
                  <a:pt x="604441" y="1997858"/>
                </a:lnTo>
                <a:lnTo>
                  <a:pt x="599281" y="1995873"/>
                </a:lnTo>
                <a:lnTo>
                  <a:pt x="594519" y="1993093"/>
                </a:lnTo>
                <a:lnTo>
                  <a:pt x="590550" y="1989917"/>
                </a:lnTo>
                <a:lnTo>
                  <a:pt x="586978" y="1986343"/>
                </a:lnTo>
                <a:lnTo>
                  <a:pt x="584597" y="1981975"/>
                </a:lnTo>
                <a:lnTo>
                  <a:pt x="583803" y="1979990"/>
                </a:lnTo>
                <a:lnTo>
                  <a:pt x="583009" y="1977607"/>
                </a:lnTo>
                <a:lnTo>
                  <a:pt x="583009" y="1975622"/>
                </a:lnTo>
                <a:lnTo>
                  <a:pt x="582612" y="1973239"/>
                </a:lnTo>
                <a:lnTo>
                  <a:pt x="583009" y="1970857"/>
                </a:lnTo>
                <a:lnTo>
                  <a:pt x="583406" y="1968872"/>
                </a:lnTo>
                <a:lnTo>
                  <a:pt x="586581" y="1943062"/>
                </a:lnTo>
                <a:lnTo>
                  <a:pt x="590153" y="1918046"/>
                </a:lnTo>
                <a:lnTo>
                  <a:pt x="598091" y="1866823"/>
                </a:lnTo>
                <a:lnTo>
                  <a:pt x="598884" y="1862456"/>
                </a:lnTo>
                <a:lnTo>
                  <a:pt x="598884" y="1858088"/>
                </a:lnTo>
                <a:lnTo>
                  <a:pt x="598487" y="1853720"/>
                </a:lnTo>
                <a:lnTo>
                  <a:pt x="596900" y="1849749"/>
                </a:lnTo>
                <a:lnTo>
                  <a:pt x="594916" y="1846175"/>
                </a:lnTo>
                <a:lnTo>
                  <a:pt x="592137" y="1842602"/>
                </a:lnTo>
                <a:lnTo>
                  <a:pt x="588962" y="1839822"/>
                </a:lnTo>
                <a:lnTo>
                  <a:pt x="585391" y="1837440"/>
                </a:lnTo>
                <a:lnTo>
                  <a:pt x="570309" y="1831881"/>
                </a:lnTo>
                <a:lnTo>
                  <a:pt x="556022" y="1826322"/>
                </a:lnTo>
                <a:lnTo>
                  <a:pt x="541734" y="1820366"/>
                </a:lnTo>
                <a:lnTo>
                  <a:pt x="527050" y="1814012"/>
                </a:lnTo>
                <a:lnTo>
                  <a:pt x="512762" y="1807659"/>
                </a:lnTo>
                <a:lnTo>
                  <a:pt x="498872" y="1800909"/>
                </a:lnTo>
                <a:lnTo>
                  <a:pt x="484584" y="1793762"/>
                </a:lnTo>
                <a:lnTo>
                  <a:pt x="471091" y="1786217"/>
                </a:lnTo>
                <a:lnTo>
                  <a:pt x="457597" y="1778276"/>
                </a:lnTo>
                <a:lnTo>
                  <a:pt x="444500" y="1769540"/>
                </a:lnTo>
                <a:lnTo>
                  <a:pt x="431006" y="1760804"/>
                </a:lnTo>
                <a:lnTo>
                  <a:pt x="418306" y="1752069"/>
                </a:lnTo>
                <a:lnTo>
                  <a:pt x="406003" y="1742936"/>
                </a:lnTo>
                <a:lnTo>
                  <a:pt x="392906" y="1733803"/>
                </a:lnTo>
                <a:lnTo>
                  <a:pt x="381000" y="1723479"/>
                </a:lnTo>
                <a:lnTo>
                  <a:pt x="369094" y="1713552"/>
                </a:lnTo>
                <a:lnTo>
                  <a:pt x="365125" y="1711567"/>
                </a:lnTo>
                <a:lnTo>
                  <a:pt x="360759" y="1710376"/>
                </a:lnTo>
                <a:lnTo>
                  <a:pt x="356791" y="1709979"/>
                </a:lnTo>
                <a:lnTo>
                  <a:pt x="352425" y="1709979"/>
                </a:lnTo>
                <a:lnTo>
                  <a:pt x="347662" y="1710773"/>
                </a:lnTo>
                <a:lnTo>
                  <a:pt x="343694" y="1712361"/>
                </a:lnTo>
                <a:lnTo>
                  <a:pt x="340122" y="1714744"/>
                </a:lnTo>
                <a:lnTo>
                  <a:pt x="336947" y="1717523"/>
                </a:lnTo>
                <a:lnTo>
                  <a:pt x="256778" y="1782246"/>
                </a:lnTo>
                <a:lnTo>
                  <a:pt x="254794" y="1783835"/>
                </a:lnTo>
                <a:lnTo>
                  <a:pt x="252809" y="1785026"/>
                </a:lnTo>
                <a:lnTo>
                  <a:pt x="250825" y="1786217"/>
                </a:lnTo>
                <a:lnTo>
                  <a:pt x="248840" y="1787011"/>
                </a:lnTo>
                <a:lnTo>
                  <a:pt x="246459" y="1787805"/>
                </a:lnTo>
                <a:lnTo>
                  <a:pt x="244475" y="1787805"/>
                </a:lnTo>
                <a:lnTo>
                  <a:pt x="239712" y="1788202"/>
                </a:lnTo>
                <a:lnTo>
                  <a:pt x="234553" y="1787011"/>
                </a:lnTo>
                <a:lnTo>
                  <a:pt x="229790" y="1785423"/>
                </a:lnTo>
                <a:lnTo>
                  <a:pt x="225028" y="1782643"/>
                </a:lnTo>
                <a:lnTo>
                  <a:pt x="222647" y="1780658"/>
                </a:lnTo>
                <a:lnTo>
                  <a:pt x="220662" y="1779070"/>
                </a:lnTo>
                <a:lnTo>
                  <a:pt x="205978" y="1762790"/>
                </a:lnTo>
                <a:lnTo>
                  <a:pt x="192087" y="1746907"/>
                </a:lnTo>
                <a:lnTo>
                  <a:pt x="178197" y="1731024"/>
                </a:lnTo>
                <a:lnTo>
                  <a:pt x="165100" y="1713949"/>
                </a:lnTo>
                <a:lnTo>
                  <a:pt x="152003" y="1696875"/>
                </a:lnTo>
                <a:lnTo>
                  <a:pt x="139700" y="1679404"/>
                </a:lnTo>
                <a:lnTo>
                  <a:pt x="127794" y="1661933"/>
                </a:lnTo>
                <a:lnTo>
                  <a:pt x="116284" y="1644064"/>
                </a:lnTo>
                <a:lnTo>
                  <a:pt x="113506" y="1638902"/>
                </a:lnTo>
                <a:lnTo>
                  <a:pt x="112315" y="1633343"/>
                </a:lnTo>
                <a:lnTo>
                  <a:pt x="111522" y="1628181"/>
                </a:lnTo>
                <a:lnTo>
                  <a:pt x="111919" y="1623019"/>
                </a:lnTo>
                <a:lnTo>
                  <a:pt x="113109" y="1618651"/>
                </a:lnTo>
                <a:lnTo>
                  <a:pt x="113903" y="1616269"/>
                </a:lnTo>
                <a:lnTo>
                  <a:pt x="115094" y="1614284"/>
                </a:lnTo>
                <a:lnTo>
                  <a:pt x="116284" y="1612695"/>
                </a:lnTo>
                <a:lnTo>
                  <a:pt x="117872" y="1610710"/>
                </a:lnTo>
                <a:lnTo>
                  <a:pt x="119856" y="1609519"/>
                </a:lnTo>
                <a:lnTo>
                  <a:pt x="121840" y="1608327"/>
                </a:lnTo>
                <a:lnTo>
                  <a:pt x="162322" y="1576958"/>
                </a:lnTo>
                <a:lnTo>
                  <a:pt x="183356" y="1561870"/>
                </a:lnTo>
                <a:lnTo>
                  <a:pt x="203994" y="1546781"/>
                </a:lnTo>
                <a:lnTo>
                  <a:pt x="207565" y="1544001"/>
                </a:lnTo>
                <a:lnTo>
                  <a:pt x="211137" y="1540825"/>
                </a:lnTo>
                <a:lnTo>
                  <a:pt x="213519" y="1537648"/>
                </a:lnTo>
                <a:lnTo>
                  <a:pt x="215503" y="1533677"/>
                </a:lnTo>
                <a:lnTo>
                  <a:pt x="216694" y="1529707"/>
                </a:lnTo>
                <a:lnTo>
                  <a:pt x="217090" y="1525339"/>
                </a:lnTo>
                <a:lnTo>
                  <a:pt x="217090" y="1520971"/>
                </a:lnTo>
                <a:lnTo>
                  <a:pt x="216297" y="1516603"/>
                </a:lnTo>
                <a:lnTo>
                  <a:pt x="209153" y="1502705"/>
                </a:lnTo>
                <a:lnTo>
                  <a:pt x="202803" y="1488014"/>
                </a:lnTo>
                <a:lnTo>
                  <a:pt x="196850" y="1473719"/>
                </a:lnTo>
                <a:lnTo>
                  <a:pt x="191294" y="1459027"/>
                </a:lnTo>
                <a:lnTo>
                  <a:pt x="186134" y="1444335"/>
                </a:lnTo>
                <a:lnTo>
                  <a:pt x="180975" y="1429644"/>
                </a:lnTo>
                <a:lnTo>
                  <a:pt x="176212" y="1414952"/>
                </a:lnTo>
                <a:lnTo>
                  <a:pt x="171847" y="1399466"/>
                </a:lnTo>
                <a:lnTo>
                  <a:pt x="167878" y="1384377"/>
                </a:lnTo>
                <a:lnTo>
                  <a:pt x="164703" y="1369288"/>
                </a:lnTo>
                <a:lnTo>
                  <a:pt x="161131" y="1353802"/>
                </a:lnTo>
                <a:lnTo>
                  <a:pt x="158353" y="1338713"/>
                </a:lnTo>
                <a:lnTo>
                  <a:pt x="155972" y="1323227"/>
                </a:lnTo>
                <a:lnTo>
                  <a:pt x="153987" y="1307344"/>
                </a:lnTo>
                <a:lnTo>
                  <a:pt x="152003" y="1291859"/>
                </a:lnTo>
                <a:lnTo>
                  <a:pt x="150812" y="1276373"/>
                </a:lnTo>
                <a:lnTo>
                  <a:pt x="149225" y="1272402"/>
                </a:lnTo>
                <a:lnTo>
                  <a:pt x="146844" y="1268034"/>
                </a:lnTo>
                <a:lnTo>
                  <a:pt x="144462" y="1264857"/>
                </a:lnTo>
                <a:lnTo>
                  <a:pt x="141287" y="1262078"/>
                </a:lnTo>
                <a:lnTo>
                  <a:pt x="137715" y="1259695"/>
                </a:lnTo>
                <a:lnTo>
                  <a:pt x="133747" y="1257710"/>
                </a:lnTo>
                <a:lnTo>
                  <a:pt x="129778" y="1256916"/>
                </a:lnTo>
                <a:lnTo>
                  <a:pt x="125015" y="1256519"/>
                </a:lnTo>
                <a:lnTo>
                  <a:pt x="99219" y="1254136"/>
                </a:lnTo>
                <a:lnTo>
                  <a:pt x="74215" y="1251357"/>
                </a:lnTo>
                <a:lnTo>
                  <a:pt x="22622" y="1245401"/>
                </a:lnTo>
                <a:lnTo>
                  <a:pt x="20240" y="1245401"/>
                </a:lnTo>
                <a:lnTo>
                  <a:pt x="18256" y="1245004"/>
                </a:lnTo>
                <a:lnTo>
                  <a:pt x="15875" y="1244209"/>
                </a:lnTo>
                <a:lnTo>
                  <a:pt x="13890" y="1243415"/>
                </a:lnTo>
                <a:lnTo>
                  <a:pt x="11906" y="1242224"/>
                </a:lnTo>
                <a:lnTo>
                  <a:pt x="9922" y="1241033"/>
                </a:lnTo>
                <a:lnTo>
                  <a:pt x="6747" y="1237459"/>
                </a:lnTo>
                <a:lnTo>
                  <a:pt x="3969" y="1233488"/>
                </a:lnTo>
                <a:lnTo>
                  <a:pt x="1984" y="1228724"/>
                </a:lnTo>
                <a:lnTo>
                  <a:pt x="397" y="1222767"/>
                </a:lnTo>
                <a:lnTo>
                  <a:pt x="0" y="1219988"/>
                </a:lnTo>
                <a:lnTo>
                  <a:pt x="0" y="1217208"/>
                </a:lnTo>
                <a:lnTo>
                  <a:pt x="794" y="1196163"/>
                </a:lnTo>
                <a:lnTo>
                  <a:pt x="1984" y="1174721"/>
                </a:lnTo>
                <a:lnTo>
                  <a:pt x="3572" y="1153676"/>
                </a:lnTo>
                <a:lnTo>
                  <a:pt x="6350" y="1132631"/>
                </a:lnTo>
                <a:lnTo>
                  <a:pt x="9128" y="1111189"/>
                </a:lnTo>
                <a:lnTo>
                  <a:pt x="12700" y="1090541"/>
                </a:lnTo>
                <a:lnTo>
                  <a:pt x="16669" y="1069099"/>
                </a:lnTo>
                <a:lnTo>
                  <a:pt x="21034" y="1048451"/>
                </a:lnTo>
                <a:lnTo>
                  <a:pt x="23019" y="1043289"/>
                </a:lnTo>
                <a:lnTo>
                  <a:pt x="25797" y="1038127"/>
                </a:lnTo>
                <a:lnTo>
                  <a:pt x="29369" y="1034157"/>
                </a:lnTo>
                <a:lnTo>
                  <a:pt x="32940" y="1030583"/>
                </a:lnTo>
                <a:lnTo>
                  <a:pt x="37306" y="1028201"/>
                </a:lnTo>
                <a:lnTo>
                  <a:pt x="39290" y="1027406"/>
                </a:lnTo>
                <a:lnTo>
                  <a:pt x="41672" y="1026612"/>
                </a:lnTo>
                <a:lnTo>
                  <a:pt x="44053" y="1026612"/>
                </a:lnTo>
                <a:lnTo>
                  <a:pt x="46037" y="1026215"/>
                </a:lnTo>
                <a:lnTo>
                  <a:pt x="48419" y="1026612"/>
                </a:lnTo>
                <a:lnTo>
                  <a:pt x="50800" y="1027009"/>
                </a:lnTo>
                <a:lnTo>
                  <a:pt x="101600" y="1033760"/>
                </a:lnTo>
                <a:lnTo>
                  <a:pt x="127000" y="1037730"/>
                </a:lnTo>
                <a:lnTo>
                  <a:pt x="152400" y="1042098"/>
                </a:lnTo>
                <a:lnTo>
                  <a:pt x="156765" y="1042892"/>
                </a:lnTo>
                <a:lnTo>
                  <a:pt x="161131" y="1042892"/>
                </a:lnTo>
                <a:lnTo>
                  <a:pt x="165497" y="1042495"/>
                </a:lnTo>
                <a:lnTo>
                  <a:pt x="169862" y="1040907"/>
                </a:lnTo>
                <a:lnTo>
                  <a:pt x="173434" y="1038525"/>
                </a:lnTo>
                <a:lnTo>
                  <a:pt x="177006" y="1035745"/>
                </a:lnTo>
                <a:lnTo>
                  <a:pt x="179784" y="1032568"/>
                </a:lnTo>
                <a:lnTo>
                  <a:pt x="182165" y="1028995"/>
                </a:lnTo>
                <a:lnTo>
                  <a:pt x="187325" y="1014303"/>
                </a:lnTo>
                <a:lnTo>
                  <a:pt x="192881" y="1000008"/>
                </a:lnTo>
                <a:lnTo>
                  <a:pt x="198834" y="985316"/>
                </a:lnTo>
                <a:lnTo>
                  <a:pt x="205184" y="971022"/>
                </a:lnTo>
                <a:lnTo>
                  <a:pt x="211931" y="957124"/>
                </a:lnTo>
                <a:lnTo>
                  <a:pt x="218678" y="942432"/>
                </a:lnTo>
                <a:lnTo>
                  <a:pt x="225822" y="928932"/>
                </a:lnTo>
                <a:lnTo>
                  <a:pt x="233362" y="915034"/>
                </a:lnTo>
                <a:lnTo>
                  <a:pt x="241300" y="901931"/>
                </a:lnTo>
                <a:lnTo>
                  <a:pt x="249634" y="888430"/>
                </a:lnTo>
                <a:lnTo>
                  <a:pt x="258762" y="875327"/>
                </a:lnTo>
                <a:lnTo>
                  <a:pt x="267494" y="862620"/>
                </a:lnTo>
                <a:lnTo>
                  <a:pt x="276622" y="849517"/>
                </a:lnTo>
                <a:lnTo>
                  <a:pt x="286147" y="837207"/>
                </a:lnTo>
                <a:lnTo>
                  <a:pt x="295672" y="825295"/>
                </a:lnTo>
                <a:lnTo>
                  <a:pt x="305990" y="812986"/>
                </a:lnTo>
                <a:lnTo>
                  <a:pt x="307975" y="809015"/>
                </a:lnTo>
                <a:lnTo>
                  <a:pt x="309165" y="804647"/>
                </a:lnTo>
                <a:lnTo>
                  <a:pt x="309562" y="800279"/>
                </a:lnTo>
                <a:lnTo>
                  <a:pt x="309562" y="796309"/>
                </a:lnTo>
                <a:lnTo>
                  <a:pt x="308769" y="791941"/>
                </a:lnTo>
                <a:lnTo>
                  <a:pt x="307181" y="787970"/>
                </a:lnTo>
                <a:lnTo>
                  <a:pt x="304800" y="784396"/>
                </a:lnTo>
                <a:lnTo>
                  <a:pt x="301625" y="780823"/>
                </a:lnTo>
                <a:lnTo>
                  <a:pt x="237331" y="700614"/>
                </a:lnTo>
                <a:lnTo>
                  <a:pt x="235744" y="699025"/>
                </a:lnTo>
                <a:lnTo>
                  <a:pt x="234553" y="697437"/>
                </a:lnTo>
                <a:lnTo>
                  <a:pt x="233362" y="695452"/>
                </a:lnTo>
                <a:lnTo>
                  <a:pt x="232569" y="693069"/>
                </a:lnTo>
                <a:lnTo>
                  <a:pt x="231775" y="691084"/>
                </a:lnTo>
                <a:lnTo>
                  <a:pt x="231775" y="688701"/>
                </a:lnTo>
                <a:lnTo>
                  <a:pt x="231775" y="683936"/>
                </a:lnTo>
                <a:lnTo>
                  <a:pt x="232569" y="678774"/>
                </a:lnTo>
                <a:lnTo>
                  <a:pt x="234156" y="674010"/>
                </a:lnTo>
                <a:lnTo>
                  <a:pt x="236934" y="668848"/>
                </a:lnTo>
                <a:lnTo>
                  <a:pt x="240506" y="664480"/>
                </a:lnTo>
                <a:lnTo>
                  <a:pt x="256778" y="650185"/>
                </a:lnTo>
                <a:lnTo>
                  <a:pt x="272653" y="636287"/>
                </a:lnTo>
                <a:lnTo>
                  <a:pt x="288925" y="622390"/>
                </a:lnTo>
                <a:lnTo>
                  <a:pt x="305594" y="609286"/>
                </a:lnTo>
                <a:lnTo>
                  <a:pt x="322659" y="596183"/>
                </a:lnTo>
                <a:lnTo>
                  <a:pt x="339725" y="583874"/>
                </a:lnTo>
                <a:lnTo>
                  <a:pt x="357584" y="571961"/>
                </a:lnTo>
                <a:lnTo>
                  <a:pt x="375841" y="560446"/>
                </a:lnTo>
                <a:lnTo>
                  <a:pt x="381000" y="558064"/>
                </a:lnTo>
                <a:lnTo>
                  <a:pt x="386159" y="556475"/>
                </a:lnTo>
                <a:lnTo>
                  <a:pt x="391319" y="556078"/>
                </a:lnTo>
                <a:lnTo>
                  <a:pt x="396478" y="556475"/>
                </a:lnTo>
                <a:lnTo>
                  <a:pt x="401241" y="557667"/>
                </a:lnTo>
                <a:lnTo>
                  <a:pt x="403225" y="558461"/>
                </a:lnTo>
                <a:lnTo>
                  <a:pt x="405606" y="559652"/>
                </a:lnTo>
                <a:lnTo>
                  <a:pt x="407194" y="560843"/>
                </a:lnTo>
                <a:lnTo>
                  <a:pt x="408781" y="562431"/>
                </a:lnTo>
                <a:lnTo>
                  <a:pt x="410369" y="564020"/>
                </a:lnTo>
                <a:lnTo>
                  <a:pt x="411559" y="566005"/>
                </a:lnTo>
                <a:lnTo>
                  <a:pt x="427037" y="586653"/>
                </a:lnTo>
                <a:lnTo>
                  <a:pt x="442912" y="606904"/>
                </a:lnTo>
                <a:lnTo>
                  <a:pt x="457994" y="627552"/>
                </a:lnTo>
                <a:lnTo>
                  <a:pt x="472678" y="648200"/>
                </a:lnTo>
                <a:lnTo>
                  <a:pt x="475456" y="652170"/>
                </a:lnTo>
                <a:lnTo>
                  <a:pt x="478234" y="654950"/>
                </a:lnTo>
                <a:lnTo>
                  <a:pt x="481806" y="657729"/>
                </a:lnTo>
                <a:lnTo>
                  <a:pt x="486172" y="659318"/>
                </a:lnTo>
                <a:lnTo>
                  <a:pt x="490141" y="660509"/>
                </a:lnTo>
                <a:lnTo>
                  <a:pt x="494506" y="661303"/>
                </a:lnTo>
                <a:lnTo>
                  <a:pt x="498872" y="660906"/>
                </a:lnTo>
                <a:lnTo>
                  <a:pt x="503237" y="660112"/>
                </a:lnTo>
                <a:lnTo>
                  <a:pt x="517128" y="653759"/>
                </a:lnTo>
                <a:lnTo>
                  <a:pt x="531416" y="647406"/>
                </a:lnTo>
                <a:lnTo>
                  <a:pt x="546100" y="641449"/>
                </a:lnTo>
                <a:lnTo>
                  <a:pt x="560387" y="635890"/>
                </a:lnTo>
                <a:lnTo>
                  <a:pt x="575072" y="630331"/>
                </a:lnTo>
                <a:lnTo>
                  <a:pt x="590153" y="625566"/>
                </a:lnTo>
                <a:lnTo>
                  <a:pt x="604837" y="620404"/>
                </a:lnTo>
                <a:lnTo>
                  <a:pt x="619919" y="615640"/>
                </a:lnTo>
                <a:lnTo>
                  <a:pt x="635397" y="612066"/>
                </a:lnTo>
                <a:lnTo>
                  <a:pt x="650478" y="608492"/>
                </a:lnTo>
                <a:lnTo>
                  <a:pt x="665956" y="605713"/>
                </a:lnTo>
                <a:lnTo>
                  <a:pt x="681434" y="602933"/>
                </a:lnTo>
                <a:lnTo>
                  <a:pt x="696913" y="600154"/>
                </a:lnTo>
                <a:lnTo>
                  <a:pt x="711994" y="598168"/>
                </a:lnTo>
                <a:lnTo>
                  <a:pt x="727869" y="596580"/>
                </a:lnTo>
                <a:lnTo>
                  <a:pt x="743347" y="594992"/>
                </a:lnTo>
                <a:lnTo>
                  <a:pt x="747713" y="593403"/>
                </a:lnTo>
                <a:lnTo>
                  <a:pt x="751284" y="591418"/>
                </a:lnTo>
                <a:lnTo>
                  <a:pt x="754856" y="588638"/>
                </a:lnTo>
                <a:lnTo>
                  <a:pt x="757634" y="585462"/>
                </a:lnTo>
                <a:lnTo>
                  <a:pt x="760016" y="582285"/>
                </a:lnTo>
                <a:lnTo>
                  <a:pt x="762397" y="577917"/>
                </a:lnTo>
                <a:lnTo>
                  <a:pt x="763191" y="573550"/>
                </a:lnTo>
                <a:lnTo>
                  <a:pt x="763588" y="569182"/>
                </a:lnTo>
                <a:lnTo>
                  <a:pt x="765969" y="543769"/>
                </a:lnTo>
                <a:lnTo>
                  <a:pt x="768747" y="517959"/>
                </a:lnTo>
                <a:lnTo>
                  <a:pt x="771525" y="492943"/>
                </a:lnTo>
                <a:lnTo>
                  <a:pt x="774700" y="467133"/>
                </a:lnTo>
                <a:lnTo>
                  <a:pt x="774700" y="464751"/>
                </a:lnTo>
                <a:lnTo>
                  <a:pt x="775097" y="462766"/>
                </a:lnTo>
                <a:lnTo>
                  <a:pt x="775891" y="460383"/>
                </a:lnTo>
                <a:lnTo>
                  <a:pt x="776684" y="458398"/>
                </a:lnTo>
                <a:lnTo>
                  <a:pt x="777875" y="456412"/>
                </a:lnTo>
                <a:lnTo>
                  <a:pt x="779066" y="454824"/>
                </a:lnTo>
                <a:lnTo>
                  <a:pt x="782638" y="451250"/>
                </a:lnTo>
                <a:lnTo>
                  <a:pt x="786606" y="448471"/>
                </a:lnTo>
                <a:lnTo>
                  <a:pt x="791369" y="446486"/>
                </a:lnTo>
                <a:lnTo>
                  <a:pt x="796925" y="444897"/>
                </a:lnTo>
                <a:lnTo>
                  <a:pt x="802481" y="444500"/>
                </a:lnTo>
                <a:close/>
                <a:moveTo>
                  <a:pt x="1780579" y="266729"/>
                </a:moveTo>
                <a:lnTo>
                  <a:pt x="1770667" y="267126"/>
                </a:lnTo>
                <a:lnTo>
                  <a:pt x="1761944" y="267921"/>
                </a:lnTo>
                <a:lnTo>
                  <a:pt x="1752824" y="269113"/>
                </a:lnTo>
                <a:lnTo>
                  <a:pt x="1744101" y="270304"/>
                </a:lnTo>
                <a:lnTo>
                  <a:pt x="1735378" y="272688"/>
                </a:lnTo>
                <a:lnTo>
                  <a:pt x="1727052" y="275071"/>
                </a:lnTo>
                <a:lnTo>
                  <a:pt x="1718329" y="277852"/>
                </a:lnTo>
                <a:lnTo>
                  <a:pt x="1710399" y="281030"/>
                </a:lnTo>
                <a:lnTo>
                  <a:pt x="1702469" y="284605"/>
                </a:lnTo>
                <a:lnTo>
                  <a:pt x="1694539" y="288578"/>
                </a:lnTo>
                <a:lnTo>
                  <a:pt x="1687005" y="292550"/>
                </a:lnTo>
                <a:lnTo>
                  <a:pt x="1679472" y="297317"/>
                </a:lnTo>
                <a:lnTo>
                  <a:pt x="1672731" y="302482"/>
                </a:lnTo>
                <a:lnTo>
                  <a:pt x="1665991" y="308043"/>
                </a:lnTo>
                <a:lnTo>
                  <a:pt x="1659250" y="313605"/>
                </a:lnTo>
                <a:lnTo>
                  <a:pt x="1653303" y="319563"/>
                </a:lnTo>
                <a:lnTo>
                  <a:pt x="1647355" y="325919"/>
                </a:lnTo>
                <a:lnTo>
                  <a:pt x="1641804" y="332275"/>
                </a:lnTo>
                <a:lnTo>
                  <a:pt x="1636253" y="339029"/>
                </a:lnTo>
                <a:lnTo>
                  <a:pt x="1631098" y="346179"/>
                </a:lnTo>
                <a:lnTo>
                  <a:pt x="1626340" y="353727"/>
                </a:lnTo>
                <a:lnTo>
                  <a:pt x="1621979" y="361275"/>
                </a:lnTo>
                <a:lnTo>
                  <a:pt x="1618014" y="368822"/>
                </a:lnTo>
                <a:lnTo>
                  <a:pt x="1614445" y="376767"/>
                </a:lnTo>
                <a:lnTo>
                  <a:pt x="1611273" y="384712"/>
                </a:lnTo>
                <a:lnTo>
                  <a:pt x="1608498" y="393055"/>
                </a:lnTo>
                <a:lnTo>
                  <a:pt x="1606119" y="401794"/>
                </a:lnTo>
                <a:lnTo>
                  <a:pt x="1604136" y="410534"/>
                </a:lnTo>
                <a:lnTo>
                  <a:pt x="1602550" y="419273"/>
                </a:lnTo>
                <a:lnTo>
                  <a:pt x="1601361" y="428410"/>
                </a:lnTo>
                <a:lnTo>
                  <a:pt x="1600568" y="437547"/>
                </a:lnTo>
                <a:lnTo>
                  <a:pt x="1600171" y="447081"/>
                </a:lnTo>
                <a:lnTo>
                  <a:pt x="1600568" y="456218"/>
                </a:lnTo>
                <a:lnTo>
                  <a:pt x="1601361" y="465354"/>
                </a:lnTo>
                <a:lnTo>
                  <a:pt x="1602550" y="474094"/>
                </a:lnTo>
                <a:lnTo>
                  <a:pt x="1604136" y="482833"/>
                </a:lnTo>
                <a:lnTo>
                  <a:pt x="1606119" y="491970"/>
                </a:lnTo>
                <a:lnTo>
                  <a:pt x="1608498" y="500312"/>
                </a:lnTo>
                <a:lnTo>
                  <a:pt x="1611273" y="508655"/>
                </a:lnTo>
                <a:lnTo>
                  <a:pt x="1614445" y="516997"/>
                </a:lnTo>
                <a:lnTo>
                  <a:pt x="1618014" y="524545"/>
                </a:lnTo>
                <a:lnTo>
                  <a:pt x="1621979" y="532490"/>
                </a:lnTo>
                <a:lnTo>
                  <a:pt x="1626340" y="540435"/>
                </a:lnTo>
                <a:lnTo>
                  <a:pt x="1631098" y="547585"/>
                </a:lnTo>
                <a:lnTo>
                  <a:pt x="1636253" y="554338"/>
                </a:lnTo>
                <a:lnTo>
                  <a:pt x="1641804" y="561092"/>
                </a:lnTo>
                <a:lnTo>
                  <a:pt x="1647355" y="567845"/>
                </a:lnTo>
                <a:lnTo>
                  <a:pt x="1653303" y="573804"/>
                </a:lnTo>
                <a:lnTo>
                  <a:pt x="1659250" y="580160"/>
                </a:lnTo>
                <a:lnTo>
                  <a:pt x="1665991" y="585721"/>
                </a:lnTo>
                <a:lnTo>
                  <a:pt x="1672731" y="591283"/>
                </a:lnTo>
                <a:lnTo>
                  <a:pt x="1679472" y="596050"/>
                </a:lnTo>
                <a:lnTo>
                  <a:pt x="1687005" y="600817"/>
                </a:lnTo>
                <a:lnTo>
                  <a:pt x="1694539" y="605186"/>
                </a:lnTo>
                <a:lnTo>
                  <a:pt x="1702469" y="609159"/>
                </a:lnTo>
                <a:lnTo>
                  <a:pt x="1710399" y="612734"/>
                </a:lnTo>
                <a:lnTo>
                  <a:pt x="1718329" y="615912"/>
                </a:lnTo>
                <a:lnTo>
                  <a:pt x="1727052" y="618693"/>
                </a:lnTo>
                <a:lnTo>
                  <a:pt x="1735378" y="621076"/>
                </a:lnTo>
                <a:lnTo>
                  <a:pt x="1744101" y="623063"/>
                </a:lnTo>
                <a:lnTo>
                  <a:pt x="1752824" y="624652"/>
                </a:lnTo>
                <a:lnTo>
                  <a:pt x="1761944" y="626241"/>
                </a:lnTo>
                <a:lnTo>
                  <a:pt x="1770667" y="626638"/>
                </a:lnTo>
                <a:lnTo>
                  <a:pt x="1780579" y="627035"/>
                </a:lnTo>
                <a:lnTo>
                  <a:pt x="1789699" y="626638"/>
                </a:lnTo>
                <a:lnTo>
                  <a:pt x="1798819" y="626241"/>
                </a:lnTo>
                <a:lnTo>
                  <a:pt x="1807542" y="624652"/>
                </a:lnTo>
                <a:lnTo>
                  <a:pt x="1816265" y="623063"/>
                </a:lnTo>
                <a:lnTo>
                  <a:pt x="1825384" y="621076"/>
                </a:lnTo>
                <a:lnTo>
                  <a:pt x="1833711" y="618693"/>
                </a:lnTo>
                <a:lnTo>
                  <a:pt x="1842037" y="615912"/>
                </a:lnTo>
                <a:lnTo>
                  <a:pt x="1850364" y="612734"/>
                </a:lnTo>
                <a:lnTo>
                  <a:pt x="1858294" y="609159"/>
                </a:lnTo>
                <a:lnTo>
                  <a:pt x="1866224" y="605186"/>
                </a:lnTo>
                <a:lnTo>
                  <a:pt x="1873757" y="600817"/>
                </a:lnTo>
                <a:lnTo>
                  <a:pt x="1880894" y="596050"/>
                </a:lnTo>
                <a:lnTo>
                  <a:pt x="1888031" y="591283"/>
                </a:lnTo>
                <a:lnTo>
                  <a:pt x="1894772" y="585721"/>
                </a:lnTo>
                <a:lnTo>
                  <a:pt x="1901116" y="580160"/>
                </a:lnTo>
                <a:lnTo>
                  <a:pt x="1907460" y="573804"/>
                </a:lnTo>
                <a:lnTo>
                  <a:pt x="1913804" y="567845"/>
                </a:lnTo>
                <a:lnTo>
                  <a:pt x="1919355" y="561092"/>
                </a:lnTo>
                <a:lnTo>
                  <a:pt x="1924509" y="554338"/>
                </a:lnTo>
                <a:lnTo>
                  <a:pt x="1929664" y="547585"/>
                </a:lnTo>
                <a:lnTo>
                  <a:pt x="1934026" y="540435"/>
                </a:lnTo>
                <a:lnTo>
                  <a:pt x="1938387" y="532490"/>
                </a:lnTo>
                <a:lnTo>
                  <a:pt x="1942352" y="524545"/>
                </a:lnTo>
                <a:lnTo>
                  <a:pt x="1945921" y="516997"/>
                </a:lnTo>
                <a:lnTo>
                  <a:pt x="1949093" y="508655"/>
                </a:lnTo>
                <a:lnTo>
                  <a:pt x="1951868" y="500312"/>
                </a:lnTo>
                <a:lnTo>
                  <a:pt x="1954247" y="491970"/>
                </a:lnTo>
                <a:lnTo>
                  <a:pt x="1957023" y="482833"/>
                </a:lnTo>
                <a:lnTo>
                  <a:pt x="1958212" y="474094"/>
                </a:lnTo>
                <a:lnTo>
                  <a:pt x="1959402" y="465354"/>
                </a:lnTo>
                <a:lnTo>
                  <a:pt x="1960195" y="456218"/>
                </a:lnTo>
                <a:lnTo>
                  <a:pt x="1960591" y="447081"/>
                </a:lnTo>
                <a:lnTo>
                  <a:pt x="1960195" y="437547"/>
                </a:lnTo>
                <a:lnTo>
                  <a:pt x="1959402" y="428410"/>
                </a:lnTo>
                <a:lnTo>
                  <a:pt x="1958212" y="419273"/>
                </a:lnTo>
                <a:lnTo>
                  <a:pt x="1957023" y="410534"/>
                </a:lnTo>
                <a:lnTo>
                  <a:pt x="1954247" y="401794"/>
                </a:lnTo>
                <a:lnTo>
                  <a:pt x="1951868" y="393055"/>
                </a:lnTo>
                <a:lnTo>
                  <a:pt x="1949093" y="384712"/>
                </a:lnTo>
                <a:lnTo>
                  <a:pt x="1945921" y="376767"/>
                </a:lnTo>
                <a:lnTo>
                  <a:pt x="1942352" y="368822"/>
                </a:lnTo>
                <a:lnTo>
                  <a:pt x="1938387" y="361275"/>
                </a:lnTo>
                <a:lnTo>
                  <a:pt x="1934026" y="353727"/>
                </a:lnTo>
                <a:lnTo>
                  <a:pt x="1929664" y="346179"/>
                </a:lnTo>
                <a:lnTo>
                  <a:pt x="1924509" y="339029"/>
                </a:lnTo>
                <a:lnTo>
                  <a:pt x="1919355" y="332275"/>
                </a:lnTo>
                <a:lnTo>
                  <a:pt x="1913804" y="325919"/>
                </a:lnTo>
                <a:lnTo>
                  <a:pt x="1907460" y="319563"/>
                </a:lnTo>
                <a:lnTo>
                  <a:pt x="1901116" y="313605"/>
                </a:lnTo>
                <a:lnTo>
                  <a:pt x="1894772" y="308043"/>
                </a:lnTo>
                <a:lnTo>
                  <a:pt x="1888031" y="302482"/>
                </a:lnTo>
                <a:lnTo>
                  <a:pt x="1880894" y="297317"/>
                </a:lnTo>
                <a:lnTo>
                  <a:pt x="1873757" y="292550"/>
                </a:lnTo>
                <a:lnTo>
                  <a:pt x="1866224" y="288578"/>
                </a:lnTo>
                <a:lnTo>
                  <a:pt x="1858294" y="284605"/>
                </a:lnTo>
                <a:lnTo>
                  <a:pt x="1850364" y="281030"/>
                </a:lnTo>
                <a:lnTo>
                  <a:pt x="1842037" y="277852"/>
                </a:lnTo>
                <a:lnTo>
                  <a:pt x="1833711" y="275071"/>
                </a:lnTo>
                <a:lnTo>
                  <a:pt x="1825384" y="272688"/>
                </a:lnTo>
                <a:lnTo>
                  <a:pt x="1816265" y="270304"/>
                </a:lnTo>
                <a:lnTo>
                  <a:pt x="1807542" y="269113"/>
                </a:lnTo>
                <a:lnTo>
                  <a:pt x="1798819" y="267921"/>
                </a:lnTo>
                <a:lnTo>
                  <a:pt x="1789699" y="267126"/>
                </a:lnTo>
                <a:lnTo>
                  <a:pt x="1780579" y="266729"/>
                </a:lnTo>
                <a:close/>
                <a:moveTo>
                  <a:pt x="1769477" y="236538"/>
                </a:moveTo>
                <a:lnTo>
                  <a:pt x="1780579" y="236538"/>
                </a:lnTo>
                <a:lnTo>
                  <a:pt x="1791285" y="236538"/>
                </a:lnTo>
                <a:lnTo>
                  <a:pt x="1801594" y="237333"/>
                </a:lnTo>
                <a:lnTo>
                  <a:pt x="1812300" y="238922"/>
                </a:lnTo>
                <a:lnTo>
                  <a:pt x="1823005" y="240511"/>
                </a:lnTo>
                <a:lnTo>
                  <a:pt x="1832918" y="242894"/>
                </a:lnTo>
                <a:lnTo>
                  <a:pt x="1842830" y="245675"/>
                </a:lnTo>
                <a:lnTo>
                  <a:pt x="1852346" y="248853"/>
                </a:lnTo>
                <a:lnTo>
                  <a:pt x="1861862" y="252825"/>
                </a:lnTo>
                <a:lnTo>
                  <a:pt x="1871775" y="256798"/>
                </a:lnTo>
                <a:lnTo>
                  <a:pt x="1880498" y="261962"/>
                </a:lnTo>
                <a:lnTo>
                  <a:pt x="1889221" y="267126"/>
                </a:lnTo>
                <a:lnTo>
                  <a:pt x="1897944" y="272291"/>
                </a:lnTo>
                <a:lnTo>
                  <a:pt x="1905874" y="278249"/>
                </a:lnTo>
                <a:lnTo>
                  <a:pt x="1914200" y="284208"/>
                </a:lnTo>
                <a:lnTo>
                  <a:pt x="1921734" y="290961"/>
                </a:lnTo>
                <a:lnTo>
                  <a:pt x="1929268" y="297715"/>
                </a:lnTo>
                <a:lnTo>
                  <a:pt x="1936008" y="305660"/>
                </a:lnTo>
                <a:lnTo>
                  <a:pt x="1942352" y="313207"/>
                </a:lnTo>
                <a:lnTo>
                  <a:pt x="1948696" y="320755"/>
                </a:lnTo>
                <a:lnTo>
                  <a:pt x="1954644" y="329097"/>
                </a:lnTo>
                <a:lnTo>
                  <a:pt x="1960195" y="337440"/>
                </a:lnTo>
                <a:lnTo>
                  <a:pt x="1965349" y="346179"/>
                </a:lnTo>
                <a:lnTo>
                  <a:pt x="1970107" y="355713"/>
                </a:lnTo>
                <a:lnTo>
                  <a:pt x="1974072" y="364850"/>
                </a:lnTo>
                <a:lnTo>
                  <a:pt x="1978037" y="374384"/>
                </a:lnTo>
                <a:lnTo>
                  <a:pt x="1981209" y="384315"/>
                </a:lnTo>
                <a:lnTo>
                  <a:pt x="1983985" y="393849"/>
                </a:lnTo>
                <a:lnTo>
                  <a:pt x="1986364" y="404575"/>
                </a:lnTo>
                <a:lnTo>
                  <a:pt x="1988346" y="414903"/>
                </a:lnTo>
                <a:lnTo>
                  <a:pt x="1989536" y="425232"/>
                </a:lnTo>
                <a:lnTo>
                  <a:pt x="1990329" y="435958"/>
                </a:lnTo>
                <a:lnTo>
                  <a:pt x="1990725" y="447081"/>
                </a:lnTo>
                <a:lnTo>
                  <a:pt x="1990329" y="457807"/>
                </a:lnTo>
                <a:lnTo>
                  <a:pt x="1989536" y="468135"/>
                </a:lnTo>
                <a:lnTo>
                  <a:pt x="1988346" y="478861"/>
                </a:lnTo>
                <a:lnTo>
                  <a:pt x="1986364" y="489587"/>
                </a:lnTo>
                <a:lnTo>
                  <a:pt x="1983985" y="499518"/>
                </a:lnTo>
                <a:lnTo>
                  <a:pt x="1981209" y="509449"/>
                </a:lnTo>
                <a:lnTo>
                  <a:pt x="1978037" y="518983"/>
                </a:lnTo>
                <a:lnTo>
                  <a:pt x="1974072" y="528517"/>
                </a:lnTo>
                <a:lnTo>
                  <a:pt x="1970107" y="538051"/>
                </a:lnTo>
                <a:lnTo>
                  <a:pt x="1965349" y="547188"/>
                </a:lnTo>
                <a:lnTo>
                  <a:pt x="1960195" y="555927"/>
                </a:lnTo>
                <a:lnTo>
                  <a:pt x="1954644" y="564270"/>
                </a:lnTo>
                <a:lnTo>
                  <a:pt x="1948696" y="572612"/>
                </a:lnTo>
                <a:lnTo>
                  <a:pt x="1942352" y="580954"/>
                </a:lnTo>
                <a:lnTo>
                  <a:pt x="1936008" y="588502"/>
                </a:lnTo>
                <a:lnTo>
                  <a:pt x="1929268" y="595652"/>
                </a:lnTo>
                <a:lnTo>
                  <a:pt x="1921734" y="602406"/>
                </a:lnTo>
                <a:lnTo>
                  <a:pt x="1914200" y="609159"/>
                </a:lnTo>
                <a:lnTo>
                  <a:pt x="1905874" y="615118"/>
                </a:lnTo>
                <a:lnTo>
                  <a:pt x="1897944" y="621076"/>
                </a:lnTo>
                <a:lnTo>
                  <a:pt x="1889221" y="627035"/>
                </a:lnTo>
                <a:lnTo>
                  <a:pt x="1880498" y="631802"/>
                </a:lnTo>
                <a:lnTo>
                  <a:pt x="1871775" y="636569"/>
                </a:lnTo>
                <a:lnTo>
                  <a:pt x="1861862" y="640542"/>
                </a:lnTo>
                <a:lnTo>
                  <a:pt x="1852346" y="644514"/>
                </a:lnTo>
                <a:lnTo>
                  <a:pt x="1842830" y="647692"/>
                </a:lnTo>
                <a:lnTo>
                  <a:pt x="1832918" y="650473"/>
                </a:lnTo>
                <a:lnTo>
                  <a:pt x="1823005" y="652856"/>
                </a:lnTo>
                <a:lnTo>
                  <a:pt x="1812300" y="654843"/>
                </a:lnTo>
                <a:lnTo>
                  <a:pt x="1801594" y="656034"/>
                </a:lnTo>
                <a:lnTo>
                  <a:pt x="1791285" y="656829"/>
                </a:lnTo>
                <a:lnTo>
                  <a:pt x="1780579" y="657226"/>
                </a:lnTo>
                <a:lnTo>
                  <a:pt x="1769477" y="656829"/>
                </a:lnTo>
                <a:lnTo>
                  <a:pt x="1758772" y="656034"/>
                </a:lnTo>
                <a:lnTo>
                  <a:pt x="1748463" y="654843"/>
                </a:lnTo>
                <a:lnTo>
                  <a:pt x="1738154" y="652856"/>
                </a:lnTo>
                <a:lnTo>
                  <a:pt x="1727845" y="650473"/>
                </a:lnTo>
                <a:lnTo>
                  <a:pt x="1717536" y="647692"/>
                </a:lnTo>
                <a:lnTo>
                  <a:pt x="1708020" y="644514"/>
                </a:lnTo>
                <a:lnTo>
                  <a:pt x="1698504" y="640542"/>
                </a:lnTo>
                <a:lnTo>
                  <a:pt x="1689384" y="636569"/>
                </a:lnTo>
                <a:lnTo>
                  <a:pt x="1680265" y="631802"/>
                </a:lnTo>
                <a:lnTo>
                  <a:pt x="1671145" y="627035"/>
                </a:lnTo>
                <a:lnTo>
                  <a:pt x="1662819" y="621076"/>
                </a:lnTo>
                <a:lnTo>
                  <a:pt x="1654492" y="615118"/>
                </a:lnTo>
                <a:lnTo>
                  <a:pt x="1646562" y="609159"/>
                </a:lnTo>
                <a:lnTo>
                  <a:pt x="1639028" y="602406"/>
                </a:lnTo>
                <a:lnTo>
                  <a:pt x="1631495" y="595652"/>
                </a:lnTo>
                <a:lnTo>
                  <a:pt x="1624358" y="588502"/>
                </a:lnTo>
                <a:lnTo>
                  <a:pt x="1618014" y="580954"/>
                </a:lnTo>
                <a:lnTo>
                  <a:pt x="1611670" y="572612"/>
                </a:lnTo>
                <a:lnTo>
                  <a:pt x="1606119" y="564270"/>
                </a:lnTo>
                <a:lnTo>
                  <a:pt x="1600568" y="555927"/>
                </a:lnTo>
                <a:lnTo>
                  <a:pt x="1595413" y="547188"/>
                </a:lnTo>
                <a:lnTo>
                  <a:pt x="1591052" y="538051"/>
                </a:lnTo>
                <a:lnTo>
                  <a:pt x="1586294" y="528517"/>
                </a:lnTo>
                <a:lnTo>
                  <a:pt x="1582725" y="518983"/>
                </a:lnTo>
                <a:lnTo>
                  <a:pt x="1579553" y="509449"/>
                </a:lnTo>
                <a:lnTo>
                  <a:pt x="1576381" y="499518"/>
                </a:lnTo>
                <a:lnTo>
                  <a:pt x="1574399" y="489587"/>
                </a:lnTo>
                <a:lnTo>
                  <a:pt x="1572416" y="478861"/>
                </a:lnTo>
                <a:lnTo>
                  <a:pt x="1571227" y="468135"/>
                </a:lnTo>
                <a:lnTo>
                  <a:pt x="1570434" y="457807"/>
                </a:lnTo>
                <a:lnTo>
                  <a:pt x="1570037" y="447081"/>
                </a:lnTo>
                <a:lnTo>
                  <a:pt x="1570434" y="435958"/>
                </a:lnTo>
                <a:lnTo>
                  <a:pt x="1571227" y="425232"/>
                </a:lnTo>
                <a:lnTo>
                  <a:pt x="1572416" y="414903"/>
                </a:lnTo>
                <a:lnTo>
                  <a:pt x="1574399" y="404575"/>
                </a:lnTo>
                <a:lnTo>
                  <a:pt x="1576381" y="393849"/>
                </a:lnTo>
                <a:lnTo>
                  <a:pt x="1579553" y="384315"/>
                </a:lnTo>
                <a:lnTo>
                  <a:pt x="1582725" y="374384"/>
                </a:lnTo>
                <a:lnTo>
                  <a:pt x="1586294" y="364850"/>
                </a:lnTo>
                <a:lnTo>
                  <a:pt x="1591052" y="355713"/>
                </a:lnTo>
                <a:lnTo>
                  <a:pt x="1595413" y="346179"/>
                </a:lnTo>
                <a:lnTo>
                  <a:pt x="1600568" y="337440"/>
                </a:lnTo>
                <a:lnTo>
                  <a:pt x="1606119" y="329097"/>
                </a:lnTo>
                <a:lnTo>
                  <a:pt x="1611670" y="320755"/>
                </a:lnTo>
                <a:lnTo>
                  <a:pt x="1618014" y="313207"/>
                </a:lnTo>
                <a:lnTo>
                  <a:pt x="1624358" y="305660"/>
                </a:lnTo>
                <a:lnTo>
                  <a:pt x="1631495" y="297715"/>
                </a:lnTo>
                <a:lnTo>
                  <a:pt x="1639028" y="290961"/>
                </a:lnTo>
                <a:lnTo>
                  <a:pt x="1646562" y="284208"/>
                </a:lnTo>
                <a:lnTo>
                  <a:pt x="1654492" y="278249"/>
                </a:lnTo>
                <a:lnTo>
                  <a:pt x="1662819" y="272291"/>
                </a:lnTo>
                <a:lnTo>
                  <a:pt x="1671145" y="267126"/>
                </a:lnTo>
                <a:lnTo>
                  <a:pt x="1680265" y="261962"/>
                </a:lnTo>
                <a:lnTo>
                  <a:pt x="1689384" y="256798"/>
                </a:lnTo>
                <a:lnTo>
                  <a:pt x="1698504" y="252825"/>
                </a:lnTo>
                <a:lnTo>
                  <a:pt x="1708020" y="248853"/>
                </a:lnTo>
                <a:lnTo>
                  <a:pt x="1717536" y="245675"/>
                </a:lnTo>
                <a:lnTo>
                  <a:pt x="1727845" y="242894"/>
                </a:lnTo>
                <a:lnTo>
                  <a:pt x="1738154" y="240511"/>
                </a:lnTo>
                <a:lnTo>
                  <a:pt x="1748463" y="238922"/>
                </a:lnTo>
                <a:lnTo>
                  <a:pt x="1758772" y="237333"/>
                </a:lnTo>
                <a:lnTo>
                  <a:pt x="1769477" y="236538"/>
                </a:lnTo>
                <a:close/>
                <a:moveTo>
                  <a:pt x="1775815" y="217488"/>
                </a:moveTo>
                <a:lnTo>
                  <a:pt x="1764301" y="218281"/>
                </a:lnTo>
                <a:lnTo>
                  <a:pt x="1752786" y="219472"/>
                </a:lnTo>
                <a:lnTo>
                  <a:pt x="1741669" y="221059"/>
                </a:lnTo>
                <a:lnTo>
                  <a:pt x="1730154" y="223441"/>
                </a:lnTo>
                <a:lnTo>
                  <a:pt x="1718243" y="226219"/>
                </a:lnTo>
                <a:lnTo>
                  <a:pt x="1707125" y="229791"/>
                </a:lnTo>
                <a:lnTo>
                  <a:pt x="1696405" y="233759"/>
                </a:lnTo>
                <a:lnTo>
                  <a:pt x="1685684" y="238125"/>
                </a:lnTo>
                <a:lnTo>
                  <a:pt x="1674964" y="243285"/>
                </a:lnTo>
                <a:lnTo>
                  <a:pt x="1665038" y="248841"/>
                </a:lnTo>
                <a:lnTo>
                  <a:pt x="1655509" y="254794"/>
                </a:lnTo>
                <a:lnTo>
                  <a:pt x="1646376" y="261541"/>
                </a:lnTo>
                <a:lnTo>
                  <a:pt x="1637641" y="268288"/>
                </a:lnTo>
                <a:lnTo>
                  <a:pt x="1628906" y="275035"/>
                </a:lnTo>
                <a:lnTo>
                  <a:pt x="1620568" y="282575"/>
                </a:lnTo>
                <a:lnTo>
                  <a:pt x="1613024" y="290513"/>
                </a:lnTo>
                <a:lnTo>
                  <a:pt x="1605877" y="298847"/>
                </a:lnTo>
                <a:lnTo>
                  <a:pt x="1598730" y="307578"/>
                </a:lnTo>
                <a:lnTo>
                  <a:pt x="1592377" y="316707"/>
                </a:lnTo>
                <a:lnTo>
                  <a:pt x="1586025" y="325835"/>
                </a:lnTo>
                <a:lnTo>
                  <a:pt x="1580466" y="334963"/>
                </a:lnTo>
                <a:lnTo>
                  <a:pt x="1575304" y="344885"/>
                </a:lnTo>
                <a:lnTo>
                  <a:pt x="1570937" y="355203"/>
                </a:lnTo>
                <a:lnTo>
                  <a:pt x="1566569" y="365125"/>
                </a:lnTo>
                <a:lnTo>
                  <a:pt x="1562995" y="375444"/>
                </a:lnTo>
                <a:lnTo>
                  <a:pt x="1559819" y="385763"/>
                </a:lnTo>
                <a:lnTo>
                  <a:pt x="1557039" y="396875"/>
                </a:lnTo>
                <a:lnTo>
                  <a:pt x="1555054" y="407988"/>
                </a:lnTo>
                <a:lnTo>
                  <a:pt x="1553466" y="418703"/>
                </a:lnTo>
                <a:lnTo>
                  <a:pt x="1552275" y="429816"/>
                </a:lnTo>
                <a:lnTo>
                  <a:pt x="1551481" y="440929"/>
                </a:lnTo>
                <a:lnTo>
                  <a:pt x="1551481" y="452438"/>
                </a:lnTo>
                <a:lnTo>
                  <a:pt x="1552275" y="463947"/>
                </a:lnTo>
                <a:lnTo>
                  <a:pt x="1553466" y="475060"/>
                </a:lnTo>
                <a:lnTo>
                  <a:pt x="1555054" y="486569"/>
                </a:lnTo>
                <a:lnTo>
                  <a:pt x="1557437" y="498079"/>
                </a:lnTo>
                <a:lnTo>
                  <a:pt x="1560216" y="509588"/>
                </a:lnTo>
                <a:lnTo>
                  <a:pt x="1563789" y="520700"/>
                </a:lnTo>
                <a:lnTo>
                  <a:pt x="1567760" y="531416"/>
                </a:lnTo>
                <a:lnTo>
                  <a:pt x="1572525" y="542529"/>
                </a:lnTo>
                <a:lnTo>
                  <a:pt x="1577290" y="552847"/>
                </a:lnTo>
                <a:lnTo>
                  <a:pt x="1582848" y="562769"/>
                </a:lnTo>
                <a:lnTo>
                  <a:pt x="1589201" y="572294"/>
                </a:lnTo>
                <a:lnTo>
                  <a:pt x="1595554" y="581819"/>
                </a:lnTo>
                <a:lnTo>
                  <a:pt x="1602304" y="590550"/>
                </a:lnTo>
                <a:lnTo>
                  <a:pt x="1609451" y="598885"/>
                </a:lnTo>
                <a:lnTo>
                  <a:pt x="1616995" y="607219"/>
                </a:lnTo>
                <a:lnTo>
                  <a:pt x="1624936" y="614760"/>
                </a:lnTo>
                <a:lnTo>
                  <a:pt x="1632877" y="621904"/>
                </a:lnTo>
                <a:lnTo>
                  <a:pt x="1642009" y="629047"/>
                </a:lnTo>
                <a:lnTo>
                  <a:pt x="1650744" y="635794"/>
                </a:lnTo>
                <a:lnTo>
                  <a:pt x="1659876" y="641747"/>
                </a:lnTo>
                <a:lnTo>
                  <a:pt x="1669405" y="647304"/>
                </a:lnTo>
                <a:lnTo>
                  <a:pt x="1678935" y="652066"/>
                </a:lnTo>
                <a:lnTo>
                  <a:pt x="1689258" y="656829"/>
                </a:lnTo>
                <a:lnTo>
                  <a:pt x="1699581" y="661194"/>
                </a:lnTo>
                <a:lnTo>
                  <a:pt x="1709905" y="664766"/>
                </a:lnTo>
                <a:lnTo>
                  <a:pt x="1720228" y="667941"/>
                </a:lnTo>
                <a:lnTo>
                  <a:pt x="1731345" y="670719"/>
                </a:lnTo>
                <a:lnTo>
                  <a:pt x="1742066" y="673101"/>
                </a:lnTo>
                <a:lnTo>
                  <a:pt x="1753183" y="674688"/>
                </a:lnTo>
                <a:lnTo>
                  <a:pt x="1764301" y="675879"/>
                </a:lnTo>
                <a:lnTo>
                  <a:pt x="1775815" y="676276"/>
                </a:lnTo>
                <a:lnTo>
                  <a:pt x="1786932" y="676276"/>
                </a:lnTo>
                <a:lnTo>
                  <a:pt x="1798447" y="675879"/>
                </a:lnTo>
                <a:lnTo>
                  <a:pt x="1809564" y="674688"/>
                </a:lnTo>
                <a:lnTo>
                  <a:pt x="1821476" y="673101"/>
                </a:lnTo>
                <a:lnTo>
                  <a:pt x="1832593" y="670322"/>
                </a:lnTo>
                <a:lnTo>
                  <a:pt x="1844108" y="667544"/>
                </a:lnTo>
                <a:lnTo>
                  <a:pt x="1855225" y="663972"/>
                </a:lnTo>
                <a:lnTo>
                  <a:pt x="1866740" y="660004"/>
                </a:lnTo>
                <a:lnTo>
                  <a:pt x="1877063" y="655241"/>
                </a:lnTo>
                <a:lnTo>
                  <a:pt x="1887386" y="650479"/>
                </a:lnTo>
                <a:lnTo>
                  <a:pt x="1897313" y="644922"/>
                </a:lnTo>
                <a:lnTo>
                  <a:pt x="1906842" y="638969"/>
                </a:lnTo>
                <a:lnTo>
                  <a:pt x="1916371" y="632619"/>
                </a:lnTo>
                <a:lnTo>
                  <a:pt x="1925503" y="625872"/>
                </a:lnTo>
                <a:lnTo>
                  <a:pt x="1933841" y="618332"/>
                </a:lnTo>
                <a:lnTo>
                  <a:pt x="1941782" y="610791"/>
                </a:lnTo>
                <a:lnTo>
                  <a:pt x="1949723" y="603250"/>
                </a:lnTo>
                <a:lnTo>
                  <a:pt x="1957267" y="594916"/>
                </a:lnTo>
                <a:lnTo>
                  <a:pt x="1964017" y="586185"/>
                </a:lnTo>
                <a:lnTo>
                  <a:pt x="1970370" y="577057"/>
                </a:lnTo>
                <a:lnTo>
                  <a:pt x="1976326" y="567929"/>
                </a:lnTo>
                <a:lnTo>
                  <a:pt x="1981884" y="558404"/>
                </a:lnTo>
                <a:lnTo>
                  <a:pt x="1987046" y="548879"/>
                </a:lnTo>
                <a:lnTo>
                  <a:pt x="1991811" y="538957"/>
                </a:lnTo>
                <a:lnTo>
                  <a:pt x="1995781" y="528638"/>
                </a:lnTo>
                <a:lnTo>
                  <a:pt x="1999752" y="518319"/>
                </a:lnTo>
                <a:lnTo>
                  <a:pt x="2003325" y="507604"/>
                </a:lnTo>
                <a:lnTo>
                  <a:pt x="2005708" y="496888"/>
                </a:lnTo>
                <a:lnTo>
                  <a:pt x="2008090" y="485775"/>
                </a:lnTo>
                <a:lnTo>
                  <a:pt x="2009678" y="475060"/>
                </a:lnTo>
                <a:lnTo>
                  <a:pt x="2010869" y="463947"/>
                </a:lnTo>
                <a:lnTo>
                  <a:pt x="2011266" y="452835"/>
                </a:lnTo>
                <a:lnTo>
                  <a:pt x="2011266" y="441325"/>
                </a:lnTo>
                <a:lnTo>
                  <a:pt x="2010869" y="429816"/>
                </a:lnTo>
                <a:lnTo>
                  <a:pt x="2009678" y="418703"/>
                </a:lnTo>
                <a:lnTo>
                  <a:pt x="2007693" y="407194"/>
                </a:lnTo>
                <a:lnTo>
                  <a:pt x="2005311" y="395288"/>
                </a:lnTo>
                <a:lnTo>
                  <a:pt x="2002531" y="384175"/>
                </a:lnTo>
                <a:lnTo>
                  <a:pt x="1998561" y="373063"/>
                </a:lnTo>
                <a:lnTo>
                  <a:pt x="1994590" y="361950"/>
                </a:lnTo>
                <a:lnTo>
                  <a:pt x="1990223" y="351632"/>
                </a:lnTo>
                <a:lnTo>
                  <a:pt x="1985061" y="340916"/>
                </a:lnTo>
                <a:lnTo>
                  <a:pt x="1979899" y="330994"/>
                </a:lnTo>
                <a:lnTo>
                  <a:pt x="1973943" y="321469"/>
                </a:lnTo>
                <a:lnTo>
                  <a:pt x="1967591" y="312341"/>
                </a:lnTo>
                <a:lnTo>
                  <a:pt x="1960841" y="303213"/>
                </a:lnTo>
                <a:lnTo>
                  <a:pt x="1953297" y="294482"/>
                </a:lnTo>
                <a:lnTo>
                  <a:pt x="1945753" y="286544"/>
                </a:lnTo>
                <a:lnTo>
                  <a:pt x="1937812" y="279003"/>
                </a:lnTo>
                <a:lnTo>
                  <a:pt x="1929474" y="271860"/>
                </a:lnTo>
                <a:lnTo>
                  <a:pt x="1921136" y="264716"/>
                </a:lnTo>
                <a:lnTo>
                  <a:pt x="1912004" y="258366"/>
                </a:lnTo>
                <a:lnTo>
                  <a:pt x="1902474" y="252016"/>
                </a:lnTo>
                <a:lnTo>
                  <a:pt x="1893342" y="246460"/>
                </a:lnTo>
                <a:lnTo>
                  <a:pt x="1883416" y="241300"/>
                </a:lnTo>
                <a:lnTo>
                  <a:pt x="1873490" y="236935"/>
                </a:lnTo>
                <a:lnTo>
                  <a:pt x="1863166" y="232569"/>
                </a:lnTo>
                <a:lnTo>
                  <a:pt x="1852843" y="228997"/>
                </a:lnTo>
                <a:lnTo>
                  <a:pt x="1842123" y="225822"/>
                </a:lnTo>
                <a:lnTo>
                  <a:pt x="1831402" y="223044"/>
                </a:lnTo>
                <a:lnTo>
                  <a:pt x="1820682" y="221059"/>
                </a:lnTo>
                <a:lnTo>
                  <a:pt x="1809564" y="219472"/>
                </a:lnTo>
                <a:lnTo>
                  <a:pt x="1798447" y="218281"/>
                </a:lnTo>
                <a:lnTo>
                  <a:pt x="1787330" y="217488"/>
                </a:lnTo>
                <a:lnTo>
                  <a:pt x="1775815" y="217488"/>
                </a:lnTo>
                <a:close/>
                <a:moveTo>
                  <a:pt x="1712287" y="0"/>
                </a:moveTo>
                <a:lnTo>
                  <a:pt x="1715860" y="0"/>
                </a:lnTo>
                <a:lnTo>
                  <a:pt x="1718640" y="397"/>
                </a:lnTo>
                <a:lnTo>
                  <a:pt x="1721816" y="1191"/>
                </a:lnTo>
                <a:lnTo>
                  <a:pt x="1724198" y="2778"/>
                </a:lnTo>
                <a:lnTo>
                  <a:pt x="1726978" y="4366"/>
                </a:lnTo>
                <a:lnTo>
                  <a:pt x="1728566" y="6350"/>
                </a:lnTo>
                <a:lnTo>
                  <a:pt x="1729757" y="8731"/>
                </a:lnTo>
                <a:lnTo>
                  <a:pt x="1730551" y="11112"/>
                </a:lnTo>
                <a:lnTo>
                  <a:pt x="1737698" y="39687"/>
                </a:lnTo>
                <a:lnTo>
                  <a:pt x="1744448" y="68262"/>
                </a:lnTo>
                <a:lnTo>
                  <a:pt x="1744845" y="70644"/>
                </a:lnTo>
                <a:lnTo>
                  <a:pt x="1746036" y="73025"/>
                </a:lnTo>
                <a:lnTo>
                  <a:pt x="1747227" y="75406"/>
                </a:lnTo>
                <a:lnTo>
                  <a:pt x="1748816" y="77391"/>
                </a:lnTo>
                <a:lnTo>
                  <a:pt x="1750801" y="78978"/>
                </a:lnTo>
                <a:lnTo>
                  <a:pt x="1752786" y="80169"/>
                </a:lnTo>
                <a:lnTo>
                  <a:pt x="1755168" y="80962"/>
                </a:lnTo>
                <a:lnTo>
                  <a:pt x="1757551" y="81756"/>
                </a:lnTo>
                <a:lnTo>
                  <a:pt x="1775815" y="80962"/>
                </a:lnTo>
                <a:lnTo>
                  <a:pt x="1793682" y="81359"/>
                </a:lnTo>
                <a:lnTo>
                  <a:pt x="1811550" y="82153"/>
                </a:lnTo>
                <a:lnTo>
                  <a:pt x="1829814" y="84137"/>
                </a:lnTo>
                <a:lnTo>
                  <a:pt x="1847284" y="86916"/>
                </a:lnTo>
                <a:lnTo>
                  <a:pt x="1865152" y="90487"/>
                </a:lnTo>
                <a:lnTo>
                  <a:pt x="1882225" y="94853"/>
                </a:lnTo>
                <a:lnTo>
                  <a:pt x="1899298" y="100012"/>
                </a:lnTo>
                <a:lnTo>
                  <a:pt x="1902077" y="100409"/>
                </a:lnTo>
                <a:lnTo>
                  <a:pt x="1904460" y="100012"/>
                </a:lnTo>
                <a:lnTo>
                  <a:pt x="1906842" y="99616"/>
                </a:lnTo>
                <a:lnTo>
                  <a:pt x="1908827" y="98425"/>
                </a:lnTo>
                <a:lnTo>
                  <a:pt x="1911606" y="97234"/>
                </a:lnTo>
                <a:lnTo>
                  <a:pt x="1913195" y="95250"/>
                </a:lnTo>
                <a:lnTo>
                  <a:pt x="1914783" y="93266"/>
                </a:lnTo>
                <a:lnTo>
                  <a:pt x="1915974" y="91281"/>
                </a:lnTo>
                <a:lnTo>
                  <a:pt x="1944165" y="39687"/>
                </a:lnTo>
                <a:lnTo>
                  <a:pt x="1945356" y="37306"/>
                </a:lnTo>
                <a:lnTo>
                  <a:pt x="1947341" y="35322"/>
                </a:lnTo>
                <a:lnTo>
                  <a:pt x="1949326" y="34131"/>
                </a:lnTo>
                <a:lnTo>
                  <a:pt x="1952106" y="32941"/>
                </a:lnTo>
                <a:lnTo>
                  <a:pt x="1954885" y="32147"/>
                </a:lnTo>
                <a:lnTo>
                  <a:pt x="1958061" y="32147"/>
                </a:lnTo>
                <a:lnTo>
                  <a:pt x="1961238" y="32544"/>
                </a:lnTo>
                <a:lnTo>
                  <a:pt x="1964414" y="33734"/>
                </a:lnTo>
                <a:lnTo>
                  <a:pt x="1975532" y="38894"/>
                </a:lnTo>
                <a:lnTo>
                  <a:pt x="1986252" y="44053"/>
                </a:lnTo>
                <a:lnTo>
                  <a:pt x="1996972" y="50006"/>
                </a:lnTo>
                <a:lnTo>
                  <a:pt x="2008090" y="55959"/>
                </a:lnTo>
                <a:lnTo>
                  <a:pt x="2018413" y="61912"/>
                </a:lnTo>
                <a:lnTo>
                  <a:pt x="2028737" y="68659"/>
                </a:lnTo>
                <a:lnTo>
                  <a:pt x="2039060" y="75803"/>
                </a:lnTo>
                <a:lnTo>
                  <a:pt x="2049383" y="82550"/>
                </a:lnTo>
                <a:lnTo>
                  <a:pt x="2051765" y="84931"/>
                </a:lnTo>
                <a:lnTo>
                  <a:pt x="2053751" y="87312"/>
                </a:lnTo>
                <a:lnTo>
                  <a:pt x="2054942" y="90091"/>
                </a:lnTo>
                <a:lnTo>
                  <a:pt x="2055736" y="92472"/>
                </a:lnTo>
                <a:lnTo>
                  <a:pt x="2056133" y="95250"/>
                </a:lnTo>
                <a:lnTo>
                  <a:pt x="2056133" y="98028"/>
                </a:lnTo>
                <a:lnTo>
                  <a:pt x="2055339" y="100409"/>
                </a:lnTo>
                <a:lnTo>
                  <a:pt x="2054148" y="102791"/>
                </a:lnTo>
                <a:lnTo>
                  <a:pt x="2038663" y="128191"/>
                </a:lnTo>
                <a:lnTo>
                  <a:pt x="2023575" y="153194"/>
                </a:lnTo>
                <a:lnTo>
                  <a:pt x="2021987" y="155178"/>
                </a:lnTo>
                <a:lnTo>
                  <a:pt x="2021193" y="157559"/>
                </a:lnTo>
                <a:lnTo>
                  <a:pt x="2020398" y="159941"/>
                </a:lnTo>
                <a:lnTo>
                  <a:pt x="2020398" y="162322"/>
                </a:lnTo>
                <a:lnTo>
                  <a:pt x="2020398" y="164703"/>
                </a:lnTo>
                <a:lnTo>
                  <a:pt x="2021193" y="167481"/>
                </a:lnTo>
                <a:lnTo>
                  <a:pt x="2022384" y="169863"/>
                </a:lnTo>
                <a:lnTo>
                  <a:pt x="2023575" y="171847"/>
                </a:lnTo>
                <a:lnTo>
                  <a:pt x="2036678" y="184150"/>
                </a:lnTo>
                <a:lnTo>
                  <a:pt x="2049383" y="196850"/>
                </a:lnTo>
                <a:lnTo>
                  <a:pt x="2061295" y="210344"/>
                </a:lnTo>
                <a:lnTo>
                  <a:pt x="2072809" y="224234"/>
                </a:lnTo>
                <a:lnTo>
                  <a:pt x="2083133" y="238919"/>
                </a:lnTo>
                <a:lnTo>
                  <a:pt x="2092662" y="253603"/>
                </a:lnTo>
                <a:lnTo>
                  <a:pt x="2102191" y="269478"/>
                </a:lnTo>
                <a:lnTo>
                  <a:pt x="2110529" y="284956"/>
                </a:lnTo>
                <a:lnTo>
                  <a:pt x="2112514" y="286941"/>
                </a:lnTo>
                <a:lnTo>
                  <a:pt x="2114102" y="288528"/>
                </a:lnTo>
                <a:lnTo>
                  <a:pt x="2116485" y="289719"/>
                </a:lnTo>
                <a:lnTo>
                  <a:pt x="2118867" y="290513"/>
                </a:lnTo>
                <a:lnTo>
                  <a:pt x="2121249" y="290910"/>
                </a:lnTo>
                <a:lnTo>
                  <a:pt x="2123632" y="291307"/>
                </a:lnTo>
                <a:lnTo>
                  <a:pt x="2126014" y="290910"/>
                </a:lnTo>
                <a:lnTo>
                  <a:pt x="2128396" y="290116"/>
                </a:lnTo>
                <a:lnTo>
                  <a:pt x="2156984" y="281781"/>
                </a:lnTo>
                <a:lnTo>
                  <a:pt x="2185572" y="273844"/>
                </a:lnTo>
                <a:lnTo>
                  <a:pt x="2187954" y="273447"/>
                </a:lnTo>
                <a:lnTo>
                  <a:pt x="2190733" y="273050"/>
                </a:lnTo>
                <a:lnTo>
                  <a:pt x="2193116" y="273844"/>
                </a:lnTo>
                <a:lnTo>
                  <a:pt x="2195498" y="274638"/>
                </a:lnTo>
                <a:lnTo>
                  <a:pt x="2197880" y="276225"/>
                </a:lnTo>
                <a:lnTo>
                  <a:pt x="2200263" y="278210"/>
                </a:lnTo>
                <a:lnTo>
                  <a:pt x="2202248" y="280988"/>
                </a:lnTo>
                <a:lnTo>
                  <a:pt x="2203439" y="283766"/>
                </a:lnTo>
                <a:lnTo>
                  <a:pt x="2207807" y="295275"/>
                </a:lnTo>
                <a:lnTo>
                  <a:pt x="2211777" y="307182"/>
                </a:lnTo>
                <a:lnTo>
                  <a:pt x="2215350" y="318691"/>
                </a:lnTo>
                <a:lnTo>
                  <a:pt x="2218527" y="330200"/>
                </a:lnTo>
                <a:lnTo>
                  <a:pt x="2221703" y="342107"/>
                </a:lnTo>
                <a:lnTo>
                  <a:pt x="2224086" y="354410"/>
                </a:lnTo>
                <a:lnTo>
                  <a:pt x="2226468" y="366316"/>
                </a:lnTo>
                <a:lnTo>
                  <a:pt x="2228850" y="378222"/>
                </a:lnTo>
                <a:lnTo>
                  <a:pt x="2228850" y="381397"/>
                </a:lnTo>
                <a:lnTo>
                  <a:pt x="2228453" y="384572"/>
                </a:lnTo>
                <a:lnTo>
                  <a:pt x="2227659" y="387350"/>
                </a:lnTo>
                <a:lnTo>
                  <a:pt x="2226468" y="390128"/>
                </a:lnTo>
                <a:lnTo>
                  <a:pt x="2224880" y="392113"/>
                </a:lnTo>
                <a:lnTo>
                  <a:pt x="2222894" y="393700"/>
                </a:lnTo>
                <a:lnTo>
                  <a:pt x="2220512" y="394891"/>
                </a:lnTo>
                <a:lnTo>
                  <a:pt x="2217733" y="396082"/>
                </a:lnTo>
                <a:lnTo>
                  <a:pt x="2189542" y="403225"/>
                </a:lnTo>
                <a:lnTo>
                  <a:pt x="2160557" y="409972"/>
                </a:lnTo>
                <a:lnTo>
                  <a:pt x="2158175" y="410766"/>
                </a:lnTo>
                <a:lnTo>
                  <a:pt x="2155793" y="411560"/>
                </a:lnTo>
                <a:lnTo>
                  <a:pt x="2153808" y="412750"/>
                </a:lnTo>
                <a:lnTo>
                  <a:pt x="2151822" y="414338"/>
                </a:lnTo>
                <a:lnTo>
                  <a:pt x="2150234" y="416322"/>
                </a:lnTo>
                <a:lnTo>
                  <a:pt x="2149043" y="418307"/>
                </a:lnTo>
                <a:lnTo>
                  <a:pt x="2148249" y="420688"/>
                </a:lnTo>
                <a:lnTo>
                  <a:pt x="2147852" y="423069"/>
                </a:lnTo>
                <a:lnTo>
                  <a:pt x="2148249" y="440929"/>
                </a:lnTo>
                <a:lnTo>
                  <a:pt x="2147852" y="459185"/>
                </a:lnTo>
                <a:lnTo>
                  <a:pt x="2147058" y="477044"/>
                </a:lnTo>
                <a:lnTo>
                  <a:pt x="2145072" y="494904"/>
                </a:lnTo>
                <a:lnTo>
                  <a:pt x="2142293" y="512763"/>
                </a:lnTo>
                <a:lnTo>
                  <a:pt x="2138323" y="530225"/>
                </a:lnTo>
                <a:lnTo>
                  <a:pt x="2133955" y="547688"/>
                </a:lnTo>
                <a:lnTo>
                  <a:pt x="2128793" y="564754"/>
                </a:lnTo>
                <a:lnTo>
                  <a:pt x="2128396" y="567135"/>
                </a:lnTo>
                <a:lnTo>
                  <a:pt x="2128793" y="569913"/>
                </a:lnTo>
                <a:lnTo>
                  <a:pt x="2129190" y="572294"/>
                </a:lnTo>
                <a:lnTo>
                  <a:pt x="2130382" y="574279"/>
                </a:lnTo>
                <a:lnTo>
                  <a:pt x="2131573" y="576263"/>
                </a:lnTo>
                <a:lnTo>
                  <a:pt x="2133558" y="578247"/>
                </a:lnTo>
                <a:lnTo>
                  <a:pt x="2135543" y="580232"/>
                </a:lnTo>
                <a:lnTo>
                  <a:pt x="2137926" y="581025"/>
                </a:lnTo>
                <a:lnTo>
                  <a:pt x="2189542" y="609600"/>
                </a:lnTo>
                <a:lnTo>
                  <a:pt x="2191924" y="610791"/>
                </a:lnTo>
                <a:lnTo>
                  <a:pt x="2193910" y="612379"/>
                </a:lnTo>
                <a:lnTo>
                  <a:pt x="2195498" y="614760"/>
                </a:lnTo>
                <a:lnTo>
                  <a:pt x="2196292" y="617141"/>
                </a:lnTo>
                <a:lnTo>
                  <a:pt x="2197086" y="619919"/>
                </a:lnTo>
                <a:lnTo>
                  <a:pt x="2197086" y="623094"/>
                </a:lnTo>
                <a:lnTo>
                  <a:pt x="2196689" y="626666"/>
                </a:lnTo>
                <a:lnTo>
                  <a:pt x="2195498" y="629841"/>
                </a:lnTo>
                <a:lnTo>
                  <a:pt x="2190336" y="640557"/>
                </a:lnTo>
                <a:lnTo>
                  <a:pt x="2184778" y="651669"/>
                </a:lnTo>
                <a:lnTo>
                  <a:pt x="2178822" y="662385"/>
                </a:lnTo>
                <a:lnTo>
                  <a:pt x="2173263" y="673101"/>
                </a:lnTo>
                <a:lnTo>
                  <a:pt x="2166910" y="683816"/>
                </a:lnTo>
                <a:lnTo>
                  <a:pt x="2160557" y="693738"/>
                </a:lnTo>
                <a:lnTo>
                  <a:pt x="2153808" y="704057"/>
                </a:lnTo>
                <a:lnTo>
                  <a:pt x="2146661" y="713979"/>
                </a:lnTo>
                <a:lnTo>
                  <a:pt x="2144278" y="716360"/>
                </a:lnTo>
                <a:lnTo>
                  <a:pt x="2141896" y="718741"/>
                </a:lnTo>
                <a:lnTo>
                  <a:pt x="2138720" y="719932"/>
                </a:lnTo>
                <a:lnTo>
                  <a:pt x="2136337" y="721122"/>
                </a:lnTo>
                <a:lnTo>
                  <a:pt x="2133558" y="721519"/>
                </a:lnTo>
                <a:lnTo>
                  <a:pt x="2130779" y="721122"/>
                </a:lnTo>
                <a:lnTo>
                  <a:pt x="2128396" y="720329"/>
                </a:lnTo>
                <a:lnTo>
                  <a:pt x="2126014" y="719138"/>
                </a:lnTo>
                <a:lnTo>
                  <a:pt x="2101000" y="703660"/>
                </a:lnTo>
                <a:lnTo>
                  <a:pt x="2075589" y="688579"/>
                </a:lnTo>
                <a:lnTo>
                  <a:pt x="2073603" y="686991"/>
                </a:lnTo>
                <a:lnTo>
                  <a:pt x="2071221" y="686197"/>
                </a:lnTo>
                <a:lnTo>
                  <a:pt x="2068839" y="685801"/>
                </a:lnTo>
                <a:lnTo>
                  <a:pt x="2066456" y="685404"/>
                </a:lnTo>
                <a:lnTo>
                  <a:pt x="2064074" y="685801"/>
                </a:lnTo>
                <a:lnTo>
                  <a:pt x="2061692" y="686197"/>
                </a:lnTo>
                <a:lnTo>
                  <a:pt x="2059309" y="687388"/>
                </a:lnTo>
                <a:lnTo>
                  <a:pt x="2057324" y="688579"/>
                </a:lnTo>
                <a:lnTo>
                  <a:pt x="2044619" y="701676"/>
                </a:lnTo>
                <a:lnTo>
                  <a:pt x="2031913" y="713979"/>
                </a:lnTo>
                <a:lnTo>
                  <a:pt x="2018413" y="726282"/>
                </a:lnTo>
                <a:lnTo>
                  <a:pt x="2004913" y="737791"/>
                </a:lnTo>
                <a:lnTo>
                  <a:pt x="1989826" y="748110"/>
                </a:lnTo>
                <a:lnTo>
                  <a:pt x="1974738" y="757635"/>
                </a:lnTo>
                <a:lnTo>
                  <a:pt x="1959650" y="767160"/>
                </a:lnTo>
                <a:lnTo>
                  <a:pt x="1943371" y="775494"/>
                </a:lnTo>
                <a:lnTo>
                  <a:pt x="1941385" y="777082"/>
                </a:lnTo>
                <a:lnTo>
                  <a:pt x="1939797" y="779066"/>
                </a:lnTo>
                <a:lnTo>
                  <a:pt x="1938606" y="781447"/>
                </a:lnTo>
                <a:lnTo>
                  <a:pt x="1937812" y="783432"/>
                </a:lnTo>
                <a:lnTo>
                  <a:pt x="1937415" y="785813"/>
                </a:lnTo>
                <a:lnTo>
                  <a:pt x="1937018" y="788591"/>
                </a:lnTo>
                <a:lnTo>
                  <a:pt x="1937415" y="790972"/>
                </a:lnTo>
                <a:lnTo>
                  <a:pt x="1938209" y="793354"/>
                </a:lnTo>
                <a:lnTo>
                  <a:pt x="1946547" y="821532"/>
                </a:lnTo>
                <a:lnTo>
                  <a:pt x="1954488" y="849710"/>
                </a:lnTo>
                <a:lnTo>
                  <a:pt x="1955282" y="852488"/>
                </a:lnTo>
                <a:lnTo>
                  <a:pt x="1955282" y="854869"/>
                </a:lnTo>
                <a:lnTo>
                  <a:pt x="1954885" y="858044"/>
                </a:lnTo>
                <a:lnTo>
                  <a:pt x="1953694" y="860426"/>
                </a:lnTo>
                <a:lnTo>
                  <a:pt x="1952106" y="862807"/>
                </a:lnTo>
                <a:lnTo>
                  <a:pt x="1950120" y="864791"/>
                </a:lnTo>
                <a:lnTo>
                  <a:pt x="1947341" y="866776"/>
                </a:lnTo>
                <a:lnTo>
                  <a:pt x="1944562" y="868363"/>
                </a:lnTo>
                <a:lnTo>
                  <a:pt x="1933047" y="872332"/>
                </a:lnTo>
                <a:lnTo>
                  <a:pt x="1921533" y="876301"/>
                </a:lnTo>
                <a:lnTo>
                  <a:pt x="1910018" y="879873"/>
                </a:lnTo>
                <a:lnTo>
                  <a:pt x="1898107" y="883444"/>
                </a:lnTo>
                <a:lnTo>
                  <a:pt x="1886195" y="886223"/>
                </a:lnTo>
                <a:lnTo>
                  <a:pt x="1874284" y="889001"/>
                </a:lnTo>
                <a:lnTo>
                  <a:pt x="1861975" y="891382"/>
                </a:lnTo>
                <a:lnTo>
                  <a:pt x="1850064" y="893366"/>
                </a:lnTo>
                <a:lnTo>
                  <a:pt x="1846887" y="893763"/>
                </a:lnTo>
                <a:lnTo>
                  <a:pt x="1843711" y="893366"/>
                </a:lnTo>
                <a:lnTo>
                  <a:pt x="1840931" y="892176"/>
                </a:lnTo>
                <a:lnTo>
                  <a:pt x="1838152" y="890985"/>
                </a:lnTo>
                <a:lnTo>
                  <a:pt x="1836167" y="889398"/>
                </a:lnTo>
                <a:lnTo>
                  <a:pt x="1834182" y="887413"/>
                </a:lnTo>
                <a:lnTo>
                  <a:pt x="1832990" y="885032"/>
                </a:lnTo>
                <a:lnTo>
                  <a:pt x="1832593" y="882651"/>
                </a:lnTo>
                <a:lnTo>
                  <a:pt x="1825049" y="853679"/>
                </a:lnTo>
                <a:lnTo>
                  <a:pt x="1818300" y="825501"/>
                </a:lnTo>
                <a:lnTo>
                  <a:pt x="1817902" y="823119"/>
                </a:lnTo>
                <a:lnTo>
                  <a:pt x="1816711" y="820738"/>
                </a:lnTo>
                <a:lnTo>
                  <a:pt x="1815520" y="818357"/>
                </a:lnTo>
                <a:lnTo>
                  <a:pt x="1813535" y="816769"/>
                </a:lnTo>
                <a:lnTo>
                  <a:pt x="1811947" y="815182"/>
                </a:lnTo>
                <a:lnTo>
                  <a:pt x="1809564" y="813991"/>
                </a:lnTo>
                <a:lnTo>
                  <a:pt x="1807182" y="812801"/>
                </a:lnTo>
                <a:lnTo>
                  <a:pt x="1804800" y="812404"/>
                </a:lnTo>
                <a:lnTo>
                  <a:pt x="1786932" y="813197"/>
                </a:lnTo>
                <a:lnTo>
                  <a:pt x="1769065" y="812801"/>
                </a:lnTo>
                <a:lnTo>
                  <a:pt x="1751198" y="812007"/>
                </a:lnTo>
                <a:lnTo>
                  <a:pt x="1733331" y="810022"/>
                </a:lnTo>
                <a:lnTo>
                  <a:pt x="1715463" y="806847"/>
                </a:lnTo>
                <a:lnTo>
                  <a:pt x="1697993" y="803276"/>
                </a:lnTo>
                <a:lnTo>
                  <a:pt x="1680523" y="798513"/>
                </a:lnTo>
                <a:lnTo>
                  <a:pt x="1663053" y="793354"/>
                </a:lnTo>
                <a:lnTo>
                  <a:pt x="1660670" y="793354"/>
                </a:lnTo>
                <a:lnTo>
                  <a:pt x="1658288" y="793751"/>
                </a:lnTo>
                <a:lnTo>
                  <a:pt x="1655906" y="794147"/>
                </a:lnTo>
                <a:lnTo>
                  <a:pt x="1653523" y="795338"/>
                </a:lnTo>
                <a:lnTo>
                  <a:pt x="1651538" y="796529"/>
                </a:lnTo>
                <a:lnTo>
                  <a:pt x="1649553" y="798116"/>
                </a:lnTo>
                <a:lnTo>
                  <a:pt x="1648362" y="800101"/>
                </a:lnTo>
                <a:lnTo>
                  <a:pt x="1647171" y="802482"/>
                </a:lnTo>
                <a:lnTo>
                  <a:pt x="1618186" y="854076"/>
                </a:lnTo>
                <a:lnTo>
                  <a:pt x="1616995" y="856854"/>
                </a:lnTo>
                <a:lnTo>
                  <a:pt x="1615406" y="858838"/>
                </a:lnTo>
                <a:lnTo>
                  <a:pt x="1613024" y="860029"/>
                </a:lnTo>
                <a:lnTo>
                  <a:pt x="1610642" y="861219"/>
                </a:lnTo>
                <a:lnTo>
                  <a:pt x="1607862" y="861616"/>
                </a:lnTo>
                <a:lnTo>
                  <a:pt x="1604686" y="861616"/>
                </a:lnTo>
                <a:lnTo>
                  <a:pt x="1601510" y="861219"/>
                </a:lnTo>
                <a:lnTo>
                  <a:pt x="1598333" y="860426"/>
                </a:lnTo>
                <a:lnTo>
                  <a:pt x="1587216" y="854869"/>
                </a:lnTo>
                <a:lnTo>
                  <a:pt x="1576098" y="849313"/>
                </a:lnTo>
                <a:lnTo>
                  <a:pt x="1565378" y="843757"/>
                </a:lnTo>
                <a:lnTo>
                  <a:pt x="1555054" y="837804"/>
                </a:lnTo>
                <a:lnTo>
                  <a:pt x="1544334" y="831454"/>
                </a:lnTo>
                <a:lnTo>
                  <a:pt x="1533613" y="825104"/>
                </a:lnTo>
                <a:lnTo>
                  <a:pt x="1523687" y="818357"/>
                </a:lnTo>
                <a:lnTo>
                  <a:pt x="1513761" y="811213"/>
                </a:lnTo>
                <a:lnTo>
                  <a:pt x="1511379" y="808832"/>
                </a:lnTo>
                <a:lnTo>
                  <a:pt x="1509393" y="806451"/>
                </a:lnTo>
                <a:lnTo>
                  <a:pt x="1507805" y="803672"/>
                </a:lnTo>
                <a:lnTo>
                  <a:pt x="1507011" y="800894"/>
                </a:lnTo>
                <a:lnTo>
                  <a:pt x="1506614" y="798116"/>
                </a:lnTo>
                <a:lnTo>
                  <a:pt x="1507011" y="795735"/>
                </a:lnTo>
                <a:lnTo>
                  <a:pt x="1507408" y="793354"/>
                </a:lnTo>
                <a:lnTo>
                  <a:pt x="1508996" y="790972"/>
                </a:lnTo>
                <a:lnTo>
                  <a:pt x="1523687" y="765969"/>
                </a:lnTo>
                <a:lnTo>
                  <a:pt x="1539172" y="740569"/>
                </a:lnTo>
                <a:lnTo>
                  <a:pt x="1540363" y="738585"/>
                </a:lnTo>
                <a:lnTo>
                  <a:pt x="1541554" y="736204"/>
                </a:lnTo>
                <a:lnTo>
                  <a:pt x="1542349" y="733822"/>
                </a:lnTo>
                <a:lnTo>
                  <a:pt x="1542746" y="731441"/>
                </a:lnTo>
                <a:lnTo>
                  <a:pt x="1542349" y="729060"/>
                </a:lnTo>
                <a:lnTo>
                  <a:pt x="1541554" y="726679"/>
                </a:lnTo>
                <a:lnTo>
                  <a:pt x="1540363" y="724297"/>
                </a:lnTo>
                <a:lnTo>
                  <a:pt x="1539172" y="722313"/>
                </a:lnTo>
                <a:lnTo>
                  <a:pt x="1526069" y="709613"/>
                </a:lnTo>
                <a:lnTo>
                  <a:pt x="1513364" y="696913"/>
                </a:lnTo>
                <a:lnTo>
                  <a:pt x="1501849" y="683419"/>
                </a:lnTo>
                <a:lnTo>
                  <a:pt x="1489938" y="669529"/>
                </a:lnTo>
                <a:lnTo>
                  <a:pt x="1479615" y="654844"/>
                </a:lnTo>
                <a:lnTo>
                  <a:pt x="1470085" y="640160"/>
                </a:lnTo>
                <a:lnTo>
                  <a:pt x="1460953" y="624285"/>
                </a:lnTo>
                <a:lnTo>
                  <a:pt x="1452218" y="608410"/>
                </a:lnTo>
                <a:lnTo>
                  <a:pt x="1450630" y="606822"/>
                </a:lnTo>
                <a:lnTo>
                  <a:pt x="1448247" y="605235"/>
                </a:lnTo>
                <a:lnTo>
                  <a:pt x="1446262" y="604044"/>
                </a:lnTo>
                <a:lnTo>
                  <a:pt x="1443880" y="602854"/>
                </a:lnTo>
                <a:lnTo>
                  <a:pt x="1441498" y="602457"/>
                </a:lnTo>
                <a:lnTo>
                  <a:pt x="1439115" y="602457"/>
                </a:lnTo>
                <a:lnTo>
                  <a:pt x="1436733" y="602854"/>
                </a:lnTo>
                <a:lnTo>
                  <a:pt x="1433954" y="603647"/>
                </a:lnTo>
                <a:lnTo>
                  <a:pt x="1406160" y="611982"/>
                </a:lnTo>
                <a:lnTo>
                  <a:pt x="1377572" y="619522"/>
                </a:lnTo>
                <a:lnTo>
                  <a:pt x="1375190" y="620316"/>
                </a:lnTo>
                <a:lnTo>
                  <a:pt x="1372411" y="620713"/>
                </a:lnTo>
                <a:lnTo>
                  <a:pt x="1369631" y="619919"/>
                </a:lnTo>
                <a:lnTo>
                  <a:pt x="1367249" y="619126"/>
                </a:lnTo>
                <a:lnTo>
                  <a:pt x="1364867" y="617538"/>
                </a:lnTo>
                <a:lnTo>
                  <a:pt x="1362882" y="615157"/>
                </a:lnTo>
                <a:lnTo>
                  <a:pt x="1360896" y="612775"/>
                </a:lnTo>
                <a:lnTo>
                  <a:pt x="1359308" y="609600"/>
                </a:lnTo>
                <a:lnTo>
                  <a:pt x="1354941" y="598488"/>
                </a:lnTo>
                <a:lnTo>
                  <a:pt x="1350970" y="586979"/>
                </a:lnTo>
                <a:lnTo>
                  <a:pt x="1347397" y="575072"/>
                </a:lnTo>
                <a:lnTo>
                  <a:pt x="1343823" y="563166"/>
                </a:lnTo>
                <a:lnTo>
                  <a:pt x="1341044" y="551657"/>
                </a:lnTo>
                <a:lnTo>
                  <a:pt x="1338264" y="539750"/>
                </a:lnTo>
                <a:lnTo>
                  <a:pt x="1335882" y="527447"/>
                </a:lnTo>
                <a:lnTo>
                  <a:pt x="1333897" y="515541"/>
                </a:lnTo>
                <a:lnTo>
                  <a:pt x="1333500" y="512366"/>
                </a:lnTo>
                <a:lnTo>
                  <a:pt x="1333897" y="509191"/>
                </a:lnTo>
                <a:lnTo>
                  <a:pt x="1335088" y="506413"/>
                </a:lnTo>
                <a:lnTo>
                  <a:pt x="1336279" y="503635"/>
                </a:lnTo>
                <a:lnTo>
                  <a:pt x="1337867" y="501650"/>
                </a:lnTo>
                <a:lnTo>
                  <a:pt x="1339853" y="499666"/>
                </a:lnTo>
                <a:lnTo>
                  <a:pt x="1342235" y="498475"/>
                </a:lnTo>
                <a:lnTo>
                  <a:pt x="1345014" y="498079"/>
                </a:lnTo>
                <a:lnTo>
                  <a:pt x="1373602" y="490538"/>
                </a:lnTo>
                <a:lnTo>
                  <a:pt x="1401793" y="483394"/>
                </a:lnTo>
                <a:lnTo>
                  <a:pt x="1404969" y="482997"/>
                </a:lnTo>
                <a:lnTo>
                  <a:pt x="1407351" y="482204"/>
                </a:lnTo>
                <a:lnTo>
                  <a:pt x="1409336" y="481013"/>
                </a:lnTo>
                <a:lnTo>
                  <a:pt x="1411322" y="479029"/>
                </a:lnTo>
                <a:lnTo>
                  <a:pt x="1412513" y="477441"/>
                </a:lnTo>
                <a:lnTo>
                  <a:pt x="1414101" y="475060"/>
                </a:lnTo>
                <a:lnTo>
                  <a:pt x="1414895" y="473075"/>
                </a:lnTo>
                <a:lnTo>
                  <a:pt x="1415292" y="470297"/>
                </a:lnTo>
                <a:lnTo>
                  <a:pt x="1414895" y="452835"/>
                </a:lnTo>
                <a:lnTo>
                  <a:pt x="1414895" y="434579"/>
                </a:lnTo>
                <a:lnTo>
                  <a:pt x="1416086" y="416719"/>
                </a:lnTo>
                <a:lnTo>
                  <a:pt x="1417675" y="398860"/>
                </a:lnTo>
                <a:lnTo>
                  <a:pt x="1420454" y="381000"/>
                </a:lnTo>
                <a:lnTo>
                  <a:pt x="1424424" y="363538"/>
                </a:lnTo>
                <a:lnTo>
                  <a:pt x="1428792" y="346075"/>
                </a:lnTo>
                <a:lnTo>
                  <a:pt x="1433954" y="329010"/>
                </a:lnTo>
                <a:lnTo>
                  <a:pt x="1434351" y="326232"/>
                </a:lnTo>
                <a:lnTo>
                  <a:pt x="1433954" y="323850"/>
                </a:lnTo>
                <a:lnTo>
                  <a:pt x="1433160" y="321469"/>
                </a:lnTo>
                <a:lnTo>
                  <a:pt x="1432365" y="319485"/>
                </a:lnTo>
                <a:lnTo>
                  <a:pt x="1430777" y="317103"/>
                </a:lnTo>
                <a:lnTo>
                  <a:pt x="1429189" y="315516"/>
                </a:lnTo>
                <a:lnTo>
                  <a:pt x="1427204" y="313928"/>
                </a:lnTo>
                <a:lnTo>
                  <a:pt x="1424821" y="312738"/>
                </a:lnTo>
                <a:lnTo>
                  <a:pt x="1373205" y="284163"/>
                </a:lnTo>
                <a:lnTo>
                  <a:pt x="1370823" y="282972"/>
                </a:lnTo>
                <a:lnTo>
                  <a:pt x="1369234" y="280988"/>
                </a:lnTo>
                <a:lnTo>
                  <a:pt x="1367646" y="279003"/>
                </a:lnTo>
                <a:lnTo>
                  <a:pt x="1366455" y="276225"/>
                </a:lnTo>
                <a:lnTo>
                  <a:pt x="1366058" y="273447"/>
                </a:lnTo>
                <a:lnTo>
                  <a:pt x="1366058" y="270669"/>
                </a:lnTo>
                <a:lnTo>
                  <a:pt x="1366455" y="267494"/>
                </a:lnTo>
                <a:lnTo>
                  <a:pt x="1367249" y="264319"/>
                </a:lnTo>
                <a:lnTo>
                  <a:pt x="1372411" y="252810"/>
                </a:lnTo>
                <a:lnTo>
                  <a:pt x="1377969" y="242094"/>
                </a:lnTo>
                <a:lnTo>
                  <a:pt x="1383528" y="231378"/>
                </a:lnTo>
                <a:lnTo>
                  <a:pt x="1389484" y="220663"/>
                </a:lnTo>
                <a:lnTo>
                  <a:pt x="1395837" y="209947"/>
                </a:lnTo>
                <a:lnTo>
                  <a:pt x="1402190" y="199628"/>
                </a:lnTo>
                <a:lnTo>
                  <a:pt x="1409336" y="189706"/>
                </a:lnTo>
                <a:lnTo>
                  <a:pt x="1416483" y="179784"/>
                </a:lnTo>
                <a:lnTo>
                  <a:pt x="1418469" y="177403"/>
                </a:lnTo>
                <a:lnTo>
                  <a:pt x="1421248" y="175419"/>
                </a:lnTo>
                <a:lnTo>
                  <a:pt x="1423630" y="173831"/>
                </a:lnTo>
                <a:lnTo>
                  <a:pt x="1426410" y="173038"/>
                </a:lnTo>
                <a:lnTo>
                  <a:pt x="1429189" y="172641"/>
                </a:lnTo>
                <a:lnTo>
                  <a:pt x="1431571" y="173038"/>
                </a:lnTo>
                <a:lnTo>
                  <a:pt x="1434351" y="173831"/>
                </a:lnTo>
                <a:lnTo>
                  <a:pt x="1436336" y="175022"/>
                </a:lnTo>
                <a:lnTo>
                  <a:pt x="1462144" y="189706"/>
                </a:lnTo>
                <a:lnTo>
                  <a:pt x="1486761" y="205184"/>
                </a:lnTo>
                <a:lnTo>
                  <a:pt x="1489144" y="206375"/>
                </a:lnTo>
                <a:lnTo>
                  <a:pt x="1491526" y="207566"/>
                </a:lnTo>
                <a:lnTo>
                  <a:pt x="1493908" y="207963"/>
                </a:lnTo>
                <a:lnTo>
                  <a:pt x="1496688" y="208359"/>
                </a:lnTo>
                <a:lnTo>
                  <a:pt x="1499070" y="207963"/>
                </a:lnTo>
                <a:lnTo>
                  <a:pt x="1501452" y="207169"/>
                </a:lnTo>
                <a:lnTo>
                  <a:pt x="1503835" y="206375"/>
                </a:lnTo>
                <a:lnTo>
                  <a:pt x="1505820" y="205184"/>
                </a:lnTo>
                <a:lnTo>
                  <a:pt x="1518128" y="192088"/>
                </a:lnTo>
                <a:lnTo>
                  <a:pt x="1530834" y="179784"/>
                </a:lnTo>
                <a:lnTo>
                  <a:pt x="1544731" y="167878"/>
                </a:lnTo>
                <a:lnTo>
                  <a:pt x="1558231" y="155972"/>
                </a:lnTo>
                <a:lnTo>
                  <a:pt x="1572922" y="145653"/>
                </a:lnTo>
                <a:lnTo>
                  <a:pt x="1587613" y="136128"/>
                </a:lnTo>
                <a:lnTo>
                  <a:pt x="1603495" y="127000"/>
                </a:lnTo>
                <a:lnTo>
                  <a:pt x="1619377" y="118269"/>
                </a:lnTo>
                <a:lnTo>
                  <a:pt x="1620965" y="116284"/>
                </a:lnTo>
                <a:lnTo>
                  <a:pt x="1622553" y="114300"/>
                </a:lnTo>
                <a:lnTo>
                  <a:pt x="1623745" y="112316"/>
                </a:lnTo>
                <a:lnTo>
                  <a:pt x="1624936" y="109934"/>
                </a:lnTo>
                <a:lnTo>
                  <a:pt x="1625333" y="107553"/>
                </a:lnTo>
                <a:lnTo>
                  <a:pt x="1625333" y="105172"/>
                </a:lnTo>
                <a:lnTo>
                  <a:pt x="1624936" y="102791"/>
                </a:lnTo>
                <a:lnTo>
                  <a:pt x="1624142" y="100409"/>
                </a:lnTo>
                <a:lnTo>
                  <a:pt x="1615803" y="71834"/>
                </a:lnTo>
                <a:lnTo>
                  <a:pt x="1608260" y="44053"/>
                </a:lnTo>
                <a:lnTo>
                  <a:pt x="1607465" y="41275"/>
                </a:lnTo>
                <a:lnTo>
                  <a:pt x="1607465" y="38894"/>
                </a:lnTo>
                <a:lnTo>
                  <a:pt x="1607862" y="36116"/>
                </a:lnTo>
                <a:lnTo>
                  <a:pt x="1609054" y="33734"/>
                </a:lnTo>
                <a:lnTo>
                  <a:pt x="1610245" y="31353"/>
                </a:lnTo>
                <a:lnTo>
                  <a:pt x="1612627" y="28972"/>
                </a:lnTo>
                <a:lnTo>
                  <a:pt x="1615009" y="26987"/>
                </a:lnTo>
                <a:lnTo>
                  <a:pt x="1617789" y="25400"/>
                </a:lnTo>
                <a:lnTo>
                  <a:pt x="1629303" y="21034"/>
                </a:lnTo>
                <a:lnTo>
                  <a:pt x="1641215" y="17066"/>
                </a:lnTo>
                <a:lnTo>
                  <a:pt x="1652729" y="13494"/>
                </a:lnTo>
                <a:lnTo>
                  <a:pt x="1664641" y="10319"/>
                </a:lnTo>
                <a:lnTo>
                  <a:pt x="1676155" y="7541"/>
                </a:lnTo>
                <a:lnTo>
                  <a:pt x="1688464" y="4762"/>
                </a:lnTo>
                <a:lnTo>
                  <a:pt x="1700375" y="2381"/>
                </a:lnTo>
                <a:lnTo>
                  <a:pt x="1712287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9" name="矩形 29"/>
          <p:cNvSpPr>
            <a:spLocks noChangeArrowheads="1"/>
          </p:cNvSpPr>
          <p:nvPr/>
        </p:nvSpPr>
        <p:spPr bwMode="auto">
          <a:xfrm>
            <a:off x="3328988" y="4475163"/>
            <a:ext cx="591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035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在这里输入你的标题</a:t>
            </a:r>
            <a:endParaRPr lang="zh-CN" altLang="en-US" sz="2800">
              <a:solidFill>
                <a:srgbClr val="0035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30" name="泪滴形 30"/>
          <p:cNvSpPr>
            <a:spLocks noChangeArrowheads="1"/>
          </p:cNvSpPr>
          <p:nvPr/>
        </p:nvSpPr>
        <p:spPr bwMode="auto">
          <a:xfrm rot="8100000">
            <a:off x="2162175" y="1376363"/>
            <a:ext cx="1965325" cy="1966912"/>
          </a:xfrm>
          <a:custGeom>
            <a:avLst/>
            <a:gdLst>
              <a:gd name="T0" fmla="*/ 0 w 1965325"/>
              <a:gd name="T1" fmla="*/ 983456 h 1966912"/>
              <a:gd name="T2" fmla="*/ 982663 w 1965325"/>
              <a:gd name="T3" fmla="*/ 0 h 1966912"/>
              <a:gd name="T4" fmla="*/ 1965325 w 1965325"/>
              <a:gd name="T5" fmla="*/ 0 h 1966912"/>
              <a:gd name="T6" fmla="*/ 1965325 w 1965325"/>
              <a:gd name="T7" fmla="*/ 983456 h 1966912"/>
              <a:gd name="T8" fmla="*/ 982662 w 1965325"/>
              <a:gd name="T9" fmla="*/ 1966912 h 1966912"/>
              <a:gd name="T10" fmla="*/ -1 w 1965325"/>
              <a:gd name="T11" fmla="*/ 983456 h 1966912"/>
              <a:gd name="T12" fmla="*/ 0 w 1965325"/>
              <a:gd name="T13" fmla="*/ 983456 h 19669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65325" h="1966912">
                <a:moveTo>
                  <a:pt x="0" y="983456"/>
                </a:moveTo>
                <a:cubicBezTo>
                  <a:pt x="0" y="440308"/>
                  <a:pt x="439953" y="0"/>
                  <a:pt x="982663" y="0"/>
                </a:cubicBezTo>
                <a:lnTo>
                  <a:pt x="1965325" y="0"/>
                </a:lnTo>
                <a:lnTo>
                  <a:pt x="1965325" y="983456"/>
                </a:lnTo>
                <a:cubicBezTo>
                  <a:pt x="1965325" y="1526604"/>
                  <a:pt x="1525372" y="1966912"/>
                  <a:pt x="982662" y="1966912"/>
                </a:cubicBezTo>
                <a:cubicBezTo>
                  <a:pt x="439952" y="1966912"/>
                  <a:pt x="-1" y="1526604"/>
                  <a:pt x="-1" y="983456"/>
                </a:cubicBezTo>
                <a:lnTo>
                  <a:pt x="0" y="983456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1" name="泪滴形 31"/>
          <p:cNvSpPr>
            <a:spLocks noChangeArrowheads="1"/>
          </p:cNvSpPr>
          <p:nvPr/>
        </p:nvSpPr>
        <p:spPr bwMode="auto">
          <a:xfrm rot="8100000">
            <a:off x="8391525" y="1376363"/>
            <a:ext cx="1966913" cy="1966912"/>
          </a:xfrm>
          <a:custGeom>
            <a:avLst/>
            <a:gdLst>
              <a:gd name="T0" fmla="*/ 0 w 1966913"/>
              <a:gd name="T1" fmla="*/ 983456 h 1966912"/>
              <a:gd name="T2" fmla="*/ 983457 w 1966913"/>
              <a:gd name="T3" fmla="*/ 0 h 1966912"/>
              <a:gd name="T4" fmla="*/ 1966913 w 1966913"/>
              <a:gd name="T5" fmla="*/ 0 h 1966912"/>
              <a:gd name="T6" fmla="*/ 1966913 w 1966913"/>
              <a:gd name="T7" fmla="*/ 983456 h 1966912"/>
              <a:gd name="T8" fmla="*/ 983456 w 1966913"/>
              <a:gd name="T9" fmla="*/ 1966912 h 1966912"/>
              <a:gd name="T10" fmla="*/ -1 w 1966913"/>
              <a:gd name="T11" fmla="*/ 983456 h 1966912"/>
              <a:gd name="T12" fmla="*/ 0 w 1966913"/>
              <a:gd name="T13" fmla="*/ 983456 h 19669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66913" h="1966912">
                <a:moveTo>
                  <a:pt x="0" y="983456"/>
                </a:moveTo>
                <a:cubicBezTo>
                  <a:pt x="0" y="440308"/>
                  <a:pt x="440309" y="0"/>
                  <a:pt x="983457" y="0"/>
                </a:cubicBezTo>
                <a:lnTo>
                  <a:pt x="1966913" y="0"/>
                </a:lnTo>
                <a:lnTo>
                  <a:pt x="1966913" y="983456"/>
                </a:lnTo>
                <a:cubicBezTo>
                  <a:pt x="1966913" y="1526604"/>
                  <a:pt x="1526604" y="1966912"/>
                  <a:pt x="983456" y="1966912"/>
                </a:cubicBezTo>
                <a:cubicBezTo>
                  <a:pt x="440308" y="1966912"/>
                  <a:pt x="-1" y="1526604"/>
                  <a:pt x="-1" y="983456"/>
                </a:cubicBezTo>
                <a:lnTo>
                  <a:pt x="0" y="983456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2" name="泪滴形 32"/>
          <p:cNvSpPr>
            <a:spLocks noChangeArrowheads="1"/>
          </p:cNvSpPr>
          <p:nvPr/>
        </p:nvSpPr>
        <p:spPr bwMode="auto">
          <a:xfrm rot="8100000">
            <a:off x="4924425" y="558800"/>
            <a:ext cx="2754313" cy="2754313"/>
          </a:xfrm>
          <a:custGeom>
            <a:avLst/>
            <a:gdLst>
              <a:gd name="T0" fmla="*/ 0 w 2754313"/>
              <a:gd name="T1" fmla="*/ 1377157 h 2754313"/>
              <a:gd name="T2" fmla="*/ 1377157 w 2754313"/>
              <a:gd name="T3" fmla="*/ 0 h 2754313"/>
              <a:gd name="T4" fmla="*/ 2754313 w 2754313"/>
              <a:gd name="T5" fmla="*/ 0 h 2754313"/>
              <a:gd name="T6" fmla="*/ 2754313 w 2754313"/>
              <a:gd name="T7" fmla="*/ 1377157 h 2754313"/>
              <a:gd name="T8" fmla="*/ 1377156 w 2754313"/>
              <a:gd name="T9" fmla="*/ 2754314 h 2754313"/>
              <a:gd name="T10" fmla="*/ -1 w 2754313"/>
              <a:gd name="T11" fmla="*/ 1377157 h 2754313"/>
              <a:gd name="T12" fmla="*/ 0 w 2754313"/>
              <a:gd name="T13" fmla="*/ 1377157 h 27543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54313" h="2754313">
                <a:moveTo>
                  <a:pt x="0" y="1377157"/>
                </a:moveTo>
                <a:cubicBezTo>
                  <a:pt x="0" y="616574"/>
                  <a:pt x="616574" y="0"/>
                  <a:pt x="1377157" y="0"/>
                </a:cubicBezTo>
                <a:lnTo>
                  <a:pt x="2754313" y="0"/>
                </a:lnTo>
                <a:lnTo>
                  <a:pt x="2754313" y="1377157"/>
                </a:lnTo>
                <a:cubicBezTo>
                  <a:pt x="2754313" y="2137740"/>
                  <a:pt x="2137739" y="2754314"/>
                  <a:pt x="1377156" y="2754314"/>
                </a:cubicBezTo>
                <a:cubicBezTo>
                  <a:pt x="616573" y="2754314"/>
                  <a:pt x="-1" y="2137740"/>
                  <a:pt x="-1" y="1377157"/>
                </a:cubicBezTo>
                <a:lnTo>
                  <a:pt x="0" y="1377157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椭圆 17"/>
          <p:cNvSpPr>
            <a:spLocks noChangeArrowheads="1"/>
          </p:cNvSpPr>
          <p:nvPr/>
        </p:nvSpPr>
        <p:spPr bwMode="auto">
          <a:xfrm>
            <a:off x="2320925" y="3908425"/>
            <a:ext cx="923925" cy="9239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43" name="燕尾形箭头 1"/>
          <p:cNvSpPr>
            <a:spLocks noChangeArrowheads="1"/>
          </p:cNvSpPr>
          <p:nvPr/>
        </p:nvSpPr>
        <p:spPr bwMode="auto">
          <a:xfrm>
            <a:off x="1441450" y="1355725"/>
            <a:ext cx="2740025" cy="2238375"/>
          </a:xfrm>
          <a:prstGeom prst="notchedRightArrow">
            <a:avLst>
              <a:gd name="adj1" fmla="val 50000"/>
              <a:gd name="adj2" fmla="val 49996"/>
            </a:avLst>
          </a:prstGeom>
          <a:gradFill rotWithShape="1">
            <a:gsLst>
              <a:gs pos="0">
                <a:srgbClr val="FFFFFF"/>
              </a:gs>
              <a:gs pos="100000">
                <a:srgbClr val="BFBFB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44" name="燕尾形箭头 2"/>
          <p:cNvSpPr>
            <a:spLocks noChangeArrowheads="1"/>
          </p:cNvSpPr>
          <p:nvPr/>
        </p:nvSpPr>
        <p:spPr bwMode="auto">
          <a:xfrm>
            <a:off x="4899025" y="1355725"/>
            <a:ext cx="2741613" cy="2238375"/>
          </a:xfrm>
          <a:prstGeom prst="notchedRightArrow">
            <a:avLst>
              <a:gd name="adj1" fmla="val 50000"/>
              <a:gd name="adj2" fmla="val 49997"/>
            </a:avLst>
          </a:prstGeom>
          <a:noFill/>
          <a:ln w="28575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45" name="燕尾形箭头 3"/>
          <p:cNvSpPr>
            <a:spLocks noChangeArrowheads="1"/>
          </p:cNvSpPr>
          <p:nvPr/>
        </p:nvSpPr>
        <p:spPr bwMode="auto">
          <a:xfrm>
            <a:off x="8104188" y="1355725"/>
            <a:ext cx="2741612" cy="2238375"/>
          </a:xfrm>
          <a:prstGeom prst="notchedRightArrow">
            <a:avLst>
              <a:gd name="adj1" fmla="val 50000"/>
              <a:gd name="adj2" fmla="val 49997"/>
            </a:avLst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46" name="文本框 4"/>
          <p:cNvSpPr txBox="1">
            <a:spLocks noChangeArrowheads="1"/>
          </p:cNvSpPr>
          <p:nvPr/>
        </p:nvSpPr>
        <p:spPr bwMode="auto">
          <a:xfrm>
            <a:off x="2147888" y="2219325"/>
            <a:ext cx="14239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在这里输入步骤</a:t>
            </a:r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的名称</a:t>
            </a:r>
            <a:endParaRPr lang="zh-CN" altLang="en-US" sz="16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7" name="任意多边形 7"/>
          <p:cNvSpPr>
            <a:spLocks noChangeArrowheads="1"/>
          </p:cNvSpPr>
          <p:nvPr/>
        </p:nvSpPr>
        <p:spPr bwMode="auto">
          <a:xfrm>
            <a:off x="4384675" y="1973263"/>
            <a:ext cx="492125" cy="1077912"/>
          </a:xfrm>
          <a:custGeom>
            <a:avLst/>
            <a:gdLst>
              <a:gd name="T0" fmla="*/ 10231 w 493159"/>
              <a:gd name="T1" fmla="*/ 0 h 1078786"/>
              <a:gd name="T2" fmla="*/ 491093 w 493159"/>
              <a:gd name="T3" fmla="*/ 502618 h 1078786"/>
              <a:gd name="T4" fmla="*/ 0 w 493159"/>
              <a:gd name="T5" fmla="*/ 1077039 h 10787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3159" h="1078786">
                <a:moveTo>
                  <a:pt x="10274" y="0"/>
                </a:moveTo>
                <a:lnTo>
                  <a:pt x="493159" y="503434"/>
                </a:lnTo>
                <a:lnTo>
                  <a:pt x="0" y="1078786"/>
                </a:lnTo>
              </a:path>
            </a:pathLst>
          </a:custGeom>
          <a:noFill/>
          <a:ln w="12700">
            <a:solidFill>
              <a:srgbClr val="F2F2F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8" name="任意多边形 8"/>
          <p:cNvSpPr>
            <a:spLocks noChangeArrowheads="1"/>
          </p:cNvSpPr>
          <p:nvPr/>
        </p:nvSpPr>
        <p:spPr bwMode="auto">
          <a:xfrm>
            <a:off x="7659688" y="1973263"/>
            <a:ext cx="493712" cy="1077912"/>
          </a:xfrm>
          <a:custGeom>
            <a:avLst/>
            <a:gdLst>
              <a:gd name="T0" fmla="*/ 10298 w 493159"/>
              <a:gd name="T1" fmla="*/ 0 h 1078786"/>
              <a:gd name="T2" fmla="*/ 494266 w 493159"/>
              <a:gd name="T3" fmla="*/ 502618 h 1078786"/>
              <a:gd name="T4" fmla="*/ 0 w 493159"/>
              <a:gd name="T5" fmla="*/ 1077039 h 10787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3159" h="1078786">
                <a:moveTo>
                  <a:pt x="10274" y="0"/>
                </a:moveTo>
                <a:lnTo>
                  <a:pt x="493159" y="503434"/>
                </a:lnTo>
                <a:lnTo>
                  <a:pt x="0" y="1078786"/>
                </a:lnTo>
              </a:path>
            </a:pathLst>
          </a:custGeom>
          <a:noFill/>
          <a:ln w="12700">
            <a:solidFill>
              <a:srgbClr val="F2F2F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9" name="椭圆 9"/>
          <p:cNvSpPr>
            <a:spLocks noChangeArrowheads="1"/>
          </p:cNvSpPr>
          <p:nvPr/>
        </p:nvSpPr>
        <p:spPr bwMode="auto">
          <a:xfrm>
            <a:off x="10961688" y="2336800"/>
            <a:ext cx="279400" cy="2809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50" name="矩形 10"/>
          <p:cNvSpPr>
            <a:spLocks noChangeArrowheads="1"/>
          </p:cNvSpPr>
          <p:nvPr/>
        </p:nvSpPr>
        <p:spPr bwMode="auto">
          <a:xfrm>
            <a:off x="1776413" y="4959350"/>
            <a:ext cx="20145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在这里输入对上面图片的分析，尽可能详细的阐述清楚。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5851" name="矩形 11"/>
          <p:cNvSpPr>
            <a:spLocks noChangeArrowheads="1"/>
          </p:cNvSpPr>
          <p:nvPr/>
        </p:nvSpPr>
        <p:spPr bwMode="auto">
          <a:xfrm>
            <a:off x="5421313" y="4959350"/>
            <a:ext cx="20145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在这里输入对上面图片的分析，尽可能详细的阐述清楚。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5852" name="矩形 12"/>
          <p:cNvSpPr>
            <a:spLocks noChangeArrowheads="1"/>
          </p:cNvSpPr>
          <p:nvPr/>
        </p:nvSpPr>
        <p:spPr bwMode="auto">
          <a:xfrm>
            <a:off x="8589963" y="4959350"/>
            <a:ext cx="20145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在这里输入对上面图片的分析，尽可能详细的阐述清楚。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5853" name="文本框 13"/>
          <p:cNvSpPr txBox="1">
            <a:spLocks noChangeArrowheads="1"/>
          </p:cNvSpPr>
          <p:nvPr/>
        </p:nvSpPr>
        <p:spPr bwMode="auto">
          <a:xfrm>
            <a:off x="5595938" y="2219325"/>
            <a:ext cx="1422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在这里输入步骤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的名称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54" name="文本框 14"/>
          <p:cNvSpPr txBox="1">
            <a:spLocks noChangeArrowheads="1"/>
          </p:cNvSpPr>
          <p:nvPr/>
        </p:nvSpPr>
        <p:spPr bwMode="auto">
          <a:xfrm>
            <a:off x="8845550" y="2219325"/>
            <a:ext cx="14239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在这里输入步骤</a:t>
            </a:r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的名称</a:t>
            </a:r>
            <a:endParaRPr lang="zh-CN" altLang="en-US" sz="16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55" name="椭圆 15"/>
          <p:cNvSpPr>
            <a:spLocks noChangeArrowheads="1"/>
          </p:cNvSpPr>
          <p:nvPr/>
        </p:nvSpPr>
        <p:spPr bwMode="auto">
          <a:xfrm>
            <a:off x="1238250" y="2336800"/>
            <a:ext cx="280988" cy="280988"/>
          </a:xfrm>
          <a:prstGeom prst="ellipse">
            <a:avLst/>
          </a:prstGeom>
          <a:noFill/>
          <a:ln w="12700">
            <a:solidFill>
              <a:srgbClr val="F2F2F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56" name="KSO_Shape"/>
          <p:cNvSpPr>
            <a:spLocks noChangeArrowheads="1"/>
          </p:cNvSpPr>
          <p:nvPr/>
        </p:nvSpPr>
        <p:spPr bwMode="auto">
          <a:xfrm>
            <a:off x="2478088" y="4230688"/>
            <a:ext cx="576262" cy="358775"/>
          </a:xfrm>
          <a:custGeom>
            <a:avLst/>
            <a:gdLst>
              <a:gd name="T0" fmla="*/ 50751 w 3635375"/>
              <a:gd name="T1" fmla="*/ 51855 h 2273300"/>
              <a:gd name="T2" fmla="*/ 56627 w 3635375"/>
              <a:gd name="T3" fmla="*/ 45650 h 2273300"/>
              <a:gd name="T4" fmla="*/ 47082 w 3635375"/>
              <a:gd name="T5" fmla="*/ 45432 h 2273300"/>
              <a:gd name="T6" fmla="*/ 58043 w 3635375"/>
              <a:gd name="T7" fmla="*/ 49586 h 2273300"/>
              <a:gd name="T8" fmla="*/ 52400 w 3635375"/>
              <a:gd name="T9" fmla="*/ 42393 h 2273300"/>
              <a:gd name="T10" fmla="*/ 64956 w 3635375"/>
              <a:gd name="T11" fmla="*/ 46329 h 2273300"/>
              <a:gd name="T12" fmla="*/ 49149 w 3635375"/>
              <a:gd name="T13" fmla="*/ 43922 h 2273300"/>
              <a:gd name="T14" fmla="*/ 59752 w 3635375"/>
              <a:gd name="T15" fmla="*/ 41120 h 2273300"/>
              <a:gd name="T16" fmla="*/ 63647 w 3635375"/>
              <a:gd name="T17" fmla="*/ 42518 h 2273300"/>
              <a:gd name="T18" fmla="*/ 50146 w 3635375"/>
              <a:gd name="T19" fmla="*/ 42399 h 2273300"/>
              <a:gd name="T20" fmla="*/ 49395 w 3635375"/>
              <a:gd name="T21" fmla="*/ 38654 h 2273300"/>
              <a:gd name="T22" fmla="*/ 57319 w 3635375"/>
              <a:gd name="T23" fmla="*/ 40830 h 2273300"/>
              <a:gd name="T24" fmla="*/ 63002 w 3635375"/>
              <a:gd name="T25" fmla="*/ 39115 h 2273300"/>
              <a:gd name="T26" fmla="*/ 50000 w 3635375"/>
              <a:gd name="T27" fmla="*/ 37902 h 2273300"/>
              <a:gd name="T28" fmla="*/ 49329 w 3635375"/>
              <a:gd name="T29" fmla="*/ 36946 h 2273300"/>
              <a:gd name="T30" fmla="*/ 62497 w 3635375"/>
              <a:gd name="T31" fmla="*/ 36392 h 2273300"/>
              <a:gd name="T32" fmla="*/ 53523 w 3635375"/>
              <a:gd name="T33" fmla="*/ 37441 h 2273300"/>
              <a:gd name="T34" fmla="*/ 48810 w 3635375"/>
              <a:gd name="T35" fmla="*/ 32917 h 2273300"/>
              <a:gd name="T36" fmla="*/ 55969 w 3635375"/>
              <a:gd name="T37" fmla="*/ 34994 h 2273300"/>
              <a:gd name="T38" fmla="*/ 53350 w 3635375"/>
              <a:gd name="T39" fmla="*/ 32607 h 2273300"/>
              <a:gd name="T40" fmla="*/ 60018 w 3635375"/>
              <a:gd name="T41" fmla="*/ 34922 h 2273300"/>
              <a:gd name="T42" fmla="*/ 55896 w 3635375"/>
              <a:gd name="T43" fmla="*/ 30860 h 2273300"/>
              <a:gd name="T44" fmla="*/ 52553 w 3635375"/>
              <a:gd name="T45" fmla="*/ 30655 h 2273300"/>
              <a:gd name="T46" fmla="*/ 48777 w 3635375"/>
              <a:gd name="T47" fmla="*/ 28387 h 2273300"/>
              <a:gd name="T48" fmla="*/ 55570 w 3635375"/>
              <a:gd name="T49" fmla="*/ 30622 h 2273300"/>
              <a:gd name="T50" fmla="*/ 54055 w 3635375"/>
              <a:gd name="T51" fmla="*/ 27655 h 2273300"/>
              <a:gd name="T52" fmla="*/ 61061 w 3635375"/>
              <a:gd name="T53" fmla="*/ 28710 h 2273300"/>
              <a:gd name="T54" fmla="*/ 55797 w 3635375"/>
              <a:gd name="T55" fmla="*/ 28275 h 2273300"/>
              <a:gd name="T56" fmla="*/ 54141 w 3635375"/>
              <a:gd name="T57" fmla="*/ 27411 h 2273300"/>
              <a:gd name="T58" fmla="*/ 44669 w 3635375"/>
              <a:gd name="T59" fmla="*/ 24088 h 2273300"/>
              <a:gd name="T60" fmla="*/ 50871 w 3635375"/>
              <a:gd name="T61" fmla="*/ 25571 h 2273300"/>
              <a:gd name="T62" fmla="*/ 52034 w 3635375"/>
              <a:gd name="T63" fmla="*/ 26026 h 2273300"/>
              <a:gd name="T64" fmla="*/ 50146 w 3635375"/>
              <a:gd name="T65" fmla="*/ 22149 h 2273300"/>
              <a:gd name="T66" fmla="*/ 64956 w 3635375"/>
              <a:gd name="T67" fmla="*/ 33906 h 2273300"/>
              <a:gd name="T68" fmla="*/ 48511 w 3635375"/>
              <a:gd name="T69" fmla="*/ 21747 h 2273300"/>
              <a:gd name="T70" fmla="*/ 52925 w 3635375"/>
              <a:gd name="T71" fmla="*/ 23718 h 2273300"/>
              <a:gd name="T72" fmla="*/ 44596 w 3635375"/>
              <a:gd name="T73" fmla="*/ 23079 h 2273300"/>
              <a:gd name="T74" fmla="*/ 47222 w 3635375"/>
              <a:gd name="T75" fmla="*/ 21938 h 2273300"/>
              <a:gd name="T76" fmla="*/ 54520 w 3635375"/>
              <a:gd name="T77" fmla="*/ 22228 h 2273300"/>
              <a:gd name="T78" fmla="*/ 62783 w 3635375"/>
              <a:gd name="T79" fmla="*/ 20988 h 2273300"/>
              <a:gd name="T80" fmla="*/ 52087 w 3635375"/>
              <a:gd name="T81" fmla="*/ 18582 h 2273300"/>
              <a:gd name="T82" fmla="*/ 57073 w 3635375"/>
              <a:gd name="T83" fmla="*/ 17982 h 2273300"/>
              <a:gd name="T84" fmla="*/ 50698 w 3635375"/>
              <a:gd name="T85" fmla="*/ 16940 h 2273300"/>
              <a:gd name="T86" fmla="*/ 62198 w 3635375"/>
              <a:gd name="T87" fmla="*/ 18377 h 2273300"/>
              <a:gd name="T88" fmla="*/ 56116 w 3635375"/>
              <a:gd name="T89" fmla="*/ 16927 h 2273300"/>
              <a:gd name="T90" fmla="*/ 50705 w 3635375"/>
              <a:gd name="T91" fmla="*/ 15338 h 2273300"/>
              <a:gd name="T92" fmla="*/ 61021 w 3635375"/>
              <a:gd name="T93" fmla="*/ 14467 h 2273300"/>
              <a:gd name="T94" fmla="*/ 53204 w 3635375"/>
              <a:gd name="T95" fmla="*/ 15298 h 2273300"/>
              <a:gd name="T96" fmla="*/ 58821 w 3635375"/>
              <a:gd name="T97" fmla="*/ 16577 h 2273300"/>
              <a:gd name="T98" fmla="*/ 55650 w 3635375"/>
              <a:gd name="T99" fmla="*/ 14269 h 2273300"/>
              <a:gd name="T100" fmla="*/ 52559 w 3635375"/>
              <a:gd name="T101" fmla="*/ 12654 h 2273300"/>
              <a:gd name="T102" fmla="*/ 49375 w 3635375"/>
              <a:gd name="T103" fmla="*/ 12627 h 2273300"/>
              <a:gd name="T104" fmla="*/ 57458 w 3635375"/>
              <a:gd name="T105" fmla="*/ 11935 h 2273300"/>
              <a:gd name="T106" fmla="*/ 55411 w 3635375"/>
              <a:gd name="T107" fmla="*/ 11988 h 2273300"/>
              <a:gd name="T108" fmla="*/ 57292 w 3635375"/>
              <a:gd name="T109" fmla="*/ 10359 h 2273300"/>
              <a:gd name="T110" fmla="*/ 55212 w 3635375"/>
              <a:gd name="T111" fmla="*/ 10953 h 2273300"/>
              <a:gd name="T112" fmla="*/ 59785 w 3635375"/>
              <a:gd name="T113" fmla="*/ 8941 h 2273300"/>
              <a:gd name="T114" fmla="*/ 39078 w 3635375"/>
              <a:gd name="T115" fmla="*/ 23314 h 2273300"/>
              <a:gd name="T116" fmla="*/ 41325 w 3635375"/>
              <a:gd name="T117" fmla="*/ 54738 h 2273300"/>
              <a:gd name="T118" fmla="*/ 76789 w 3635375"/>
              <a:gd name="T119" fmla="*/ 7675 h 2273300"/>
              <a:gd name="T120" fmla="*/ 69836 w 3635375"/>
              <a:gd name="T121" fmla="*/ 48261 h 2273300"/>
              <a:gd name="T122" fmla="*/ 42608 w 3635375"/>
              <a:gd name="T123" fmla="*/ 48729 h 2273300"/>
              <a:gd name="T124" fmla="*/ 43107 w 3635375"/>
              <a:gd name="T125" fmla="*/ 15397 h 227330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635375" h="2273300">
                <a:moveTo>
                  <a:pt x="1976399" y="1990561"/>
                </a:moveTo>
                <a:lnTo>
                  <a:pt x="1972166" y="1991090"/>
                </a:lnTo>
                <a:lnTo>
                  <a:pt x="1968198" y="1991884"/>
                </a:lnTo>
                <a:lnTo>
                  <a:pt x="1963965" y="1992943"/>
                </a:lnTo>
                <a:lnTo>
                  <a:pt x="1959997" y="1994002"/>
                </a:lnTo>
                <a:lnTo>
                  <a:pt x="1952061" y="1996650"/>
                </a:lnTo>
                <a:lnTo>
                  <a:pt x="1943860" y="1999826"/>
                </a:lnTo>
                <a:lnTo>
                  <a:pt x="1935659" y="2003003"/>
                </a:lnTo>
                <a:lnTo>
                  <a:pt x="1927987" y="2005915"/>
                </a:lnTo>
                <a:lnTo>
                  <a:pt x="1923754" y="2007504"/>
                </a:lnTo>
                <a:lnTo>
                  <a:pt x="1919786" y="2008563"/>
                </a:lnTo>
                <a:lnTo>
                  <a:pt x="1904442" y="2013328"/>
                </a:lnTo>
                <a:lnTo>
                  <a:pt x="1898357" y="2015975"/>
                </a:lnTo>
                <a:lnTo>
                  <a:pt x="1895183" y="2017829"/>
                </a:lnTo>
                <a:lnTo>
                  <a:pt x="1892273" y="2019417"/>
                </a:lnTo>
                <a:lnTo>
                  <a:pt x="1889627" y="2021535"/>
                </a:lnTo>
                <a:lnTo>
                  <a:pt x="1886717" y="2023388"/>
                </a:lnTo>
                <a:lnTo>
                  <a:pt x="1884336" y="2025506"/>
                </a:lnTo>
                <a:lnTo>
                  <a:pt x="1881691" y="2028153"/>
                </a:lnTo>
                <a:lnTo>
                  <a:pt x="1880368" y="2035831"/>
                </a:lnTo>
                <a:lnTo>
                  <a:pt x="1879310" y="2043243"/>
                </a:lnTo>
                <a:lnTo>
                  <a:pt x="1878516" y="2051186"/>
                </a:lnTo>
                <a:lnTo>
                  <a:pt x="1878516" y="2058598"/>
                </a:lnTo>
                <a:lnTo>
                  <a:pt x="1879045" y="2066540"/>
                </a:lnTo>
                <a:lnTo>
                  <a:pt x="1879310" y="2074218"/>
                </a:lnTo>
                <a:lnTo>
                  <a:pt x="1880104" y="2081895"/>
                </a:lnTo>
                <a:lnTo>
                  <a:pt x="1881162" y="2089572"/>
                </a:lnTo>
                <a:lnTo>
                  <a:pt x="1881162" y="2094867"/>
                </a:lnTo>
                <a:lnTo>
                  <a:pt x="1881162" y="2100162"/>
                </a:lnTo>
                <a:lnTo>
                  <a:pt x="1880897" y="2105457"/>
                </a:lnTo>
                <a:lnTo>
                  <a:pt x="1880897" y="2111016"/>
                </a:lnTo>
                <a:lnTo>
                  <a:pt x="1881162" y="2116311"/>
                </a:lnTo>
                <a:lnTo>
                  <a:pt x="1881955" y="2121606"/>
                </a:lnTo>
                <a:lnTo>
                  <a:pt x="1882749" y="2123988"/>
                </a:lnTo>
                <a:lnTo>
                  <a:pt x="1883278" y="2126636"/>
                </a:lnTo>
                <a:lnTo>
                  <a:pt x="1884601" y="2129018"/>
                </a:lnTo>
                <a:lnTo>
                  <a:pt x="1885659" y="2131666"/>
                </a:lnTo>
                <a:lnTo>
                  <a:pt x="1890950" y="2132989"/>
                </a:lnTo>
                <a:lnTo>
                  <a:pt x="1895976" y="2134313"/>
                </a:lnTo>
                <a:lnTo>
                  <a:pt x="1908146" y="2130342"/>
                </a:lnTo>
                <a:lnTo>
                  <a:pt x="1920050" y="2126371"/>
                </a:lnTo>
                <a:lnTo>
                  <a:pt x="1931426" y="2122400"/>
                </a:lnTo>
                <a:lnTo>
                  <a:pt x="1942537" y="2118429"/>
                </a:lnTo>
                <a:lnTo>
                  <a:pt x="1953912" y="2114458"/>
                </a:lnTo>
                <a:lnTo>
                  <a:pt x="1965288" y="2111016"/>
                </a:lnTo>
                <a:lnTo>
                  <a:pt x="1970050" y="2109428"/>
                </a:lnTo>
                <a:lnTo>
                  <a:pt x="1974812" y="2107839"/>
                </a:lnTo>
                <a:lnTo>
                  <a:pt x="1979309" y="2105457"/>
                </a:lnTo>
                <a:lnTo>
                  <a:pt x="1983542" y="2102809"/>
                </a:lnTo>
                <a:lnTo>
                  <a:pt x="1985393" y="2101221"/>
                </a:lnTo>
                <a:lnTo>
                  <a:pt x="1987245" y="2099632"/>
                </a:lnTo>
                <a:lnTo>
                  <a:pt x="1989097" y="2098044"/>
                </a:lnTo>
                <a:lnTo>
                  <a:pt x="1990420" y="2095926"/>
                </a:lnTo>
                <a:lnTo>
                  <a:pt x="1991743" y="2093808"/>
                </a:lnTo>
                <a:lnTo>
                  <a:pt x="1993065" y="2091426"/>
                </a:lnTo>
                <a:lnTo>
                  <a:pt x="1993594" y="2089043"/>
                </a:lnTo>
                <a:lnTo>
                  <a:pt x="1994124" y="2086396"/>
                </a:lnTo>
                <a:lnTo>
                  <a:pt x="1994653" y="2075806"/>
                </a:lnTo>
                <a:lnTo>
                  <a:pt x="1994388" y="2064952"/>
                </a:lnTo>
                <a:lnTo>
                  <a:pt x="1993859" y="2053833"/>
                </a:lnTo>
                <a:lnTo>
                  <a:pt x="1993065" y="2043243"/>
                </a:lnTo>
                <a:lnTo>
                  <a:pt x="1991214" y="2021800"/>
                </a:lnTo>
                <a:lnTo>
                  <a:pt x="1990949" y="2010945"/>
                </a:lnTo>
                <a:lnTo>
                  <a:pt x="1990684" y="2000091"/>
                </a:lnTo>
                <a:lnTo>
                  <a:pt x="1985129" y="1990825"/>
                </a:lnTo>
                <a:lnTo>
                  <a:pt x="1980896" y="1990561"/>
                </a:lnTo>
                <a:lnTo>
                  <a:pt x="1976399" y="1990561"/>
                </a:lnTo>
                <a:close/>
                <a:moveTo>
                  <a:pt x="2113699" y="1941849"/>
                </a:moveTo>
                <a:lnTo>
                  <a:pt x="2109995" y="1942114"/>
                </a:lnTo>
                <a:lnTo>
                  <a:pt x="2106556" y="1942643"/>
                </a:lnTo>
                <a:lnTo>
                  <a:pt x="2103382" y="1943702"/>
                </a:lnTo>
                <a:lnTo>
                  <a:pt x="2080101" y="1951909"/>
                </a:lnTo>
                <a:lnTo>
                  <a:pt x="2068461" y="1956145"/>
                </a:lnTo>
                <a:lnTo>
                  <a:pt x="2056821" y="1960116"/>
                </a:lnTo>
                <a:lnTo>
                  <a:pt x="2042007" y="1965411"/>
                </a:lnTo>
                <a:lnTo>
                  <a:pt x="2036980" y="1966734"/>
                </a:lnTo>
                <a:lnTo>
                  <a:pt x="2031954" y="1969117"/>
                </a:lnTo>
                <a:lnTo>
                  <a:pt x="2027192" y="1971500"/>
                </a:lnTo>
                <a:lnTo>
                  <a:pt x="2024811" y="1973088"/>
                </a:lnTo>
                <a:lnTo>
                  <a:pt x="2022695" y="1974941"/>
                </a:lnTo>
                <a:lnTo>
                  <a:pt x="2020578" y="1976530"/>
                </a:lnTo>
                <a:lnTo>
                  <a:pt x="2018991" y="1978647"/>
                </a:lnTo>
                <a:lnTo>
                  <a:pt x="2017404" y="1980501"/>
                </a:lnTo>
                <a:lnTo>
                  <a:pt x="2015816" y="1982619"/>
                </a:lnTo>
                <a:lnTo>
                  <a:pt x="2015023" y="1985266"/>
                </a:lnTo>
                <a:lnTo>
                  <a:pt x="2014229" y="1987649"/>
                </a:lnTo>
                <a:lnTo>
                  <a:pt x="2013965" y="1990561"/>
                </a:lnTo>
                <a:lnTo>
                  <a:pt x="2013700" y="1993473"/>
                </a:lnTo>
                <a:lnTo>
                  <a:pt x="2014494" y="2015446"/>
                </a:lnTo>
                <a:lnTo>
                  <a:pt x="2015552" y="2037684"/>
                </a:lnTo>
                <a:lnTo>
                  <a:pt x="2016081" y="2048803"/>
                </a:lnTo>
                <a:lnTo>
                  <a:pt x="2017139" y="2059922"/>
                </a:lnTo>
                <a:lnTo>
                  <a:pt x="2018462" y="2071041"/>
                </a:lnTo>
                <a:lnTo>
                  <a:pt x="2019785" y="2081895"/>
                </a:lnTo>
                <a:lnTo>
                  <a:pt x="2033277" y="2087719"/>
                </a:lnTo>
                <a:lnTo>
                  <a:pt x="2052324" y="2081366"/>
                </a:lnTo>
                <a:lnTo>
                  <a:pt x="2071371" y="2074747"/>
                </a:lnTo>
                <a:lnTo>
                  <a:pt x="2090419" y="2067864"/>
                </a:lnTo>
                <a:lnTo>
                  <a:pt x="2109731" y="2061775"/>
                </a:lnTo>
                <a:lnTo>
                  <a:pt x="2113170" y="2060981"/>
                </a:lnTo>
                <a:lnTo>
                  <a:pt x="2116080" y="2059922"/>
                </a:lnTo>
                <a:lnTo>
                  <a:pt x="2119255" y="2058333"/>
                </a:lnTo>
                <a:lnTo>
                  <a:pt x="2121900" y="2056480"/>
                </a:lnTo>
                <a:lnTo>
                  <a:pt x="2124545" y="2054362"/>
                </a:lnTo>
                <a:lnTo>
                  <a:pt x="2126926" y="2052244"/>
                </a:lnTo>
                <a:lnTo>
                  <a:pt x="2128778" y="2049597"/>
                </a:lnTo>
                <a:lnTo>
                  <a:pt x="2130895" y="2046950"/>
                </a:lnTo>
                <a:lnTo>
                  <a:pt x="2132217" y="2044038"/>
                </a:lnTo>
                <a:lnTo>
                  <a:pt x="2133540" y="2041390"/>
                </a:lnTo>
                <a:lnTo>
                  <a:pt x="2134334" y="2038213"/>
                </a:lnTo>
                <a:lnTo>
                  <a:pt x="2134863" y="2034772"/>
                </a:lnTo>
                <a:lnTo>
                  <a:pt x="2135127" y="2031860"/>
                </a:lnTo>
                <a:lnTo>
                  <a:pt x="2134863" y="2028418"/>
                </a:lnTo>
                <a:lnTo>
                  <a:pt x="2134334" y="2024977"/>
                </a:lnTo>
                <a:lnTo>
                  <a:pt x="2133276" y="2021800"/>
                </a:lnTo>
                <a:lnTo>
                  <a:pt x="2132482" y="2003798"/>
                </a:lnTo>
                <a:lnTo>
                  <a:pt x="2131159" y="1985795"/>
                </a:lnTo>
                <a:lnTo>
                  <a:pt x="2129307" y="1968058"/>
                </a:lnTo>
                <a:lnTo>
                  <a:pt x="2127455" y="1950585"/>
                </a:lnTo>
                <a:lnTo>
                  <a:pt x="2126662" y="1948732"/>
                </a:lnTo>
                <a:lnTo>
                  <a:pt x="2125339" y="1947408"/>
                </a:lnTo>
                <a:lnTo>
                  <a:pt x="2124281" y="1946085"/>
                </a:lnTo>
                <a:lnTo>
                  <a:pt x="2122958" y="1944761"/>
                </a:lnTo>
                <a:lnTo>
                  <a:pt x="2121635" y="1943967"/>
                </a:lnTo>
                <a:lnTo>
                  <a:pt x="2120048" y="1943173"/>
                </a:lnTo>
                <a:lnTo>
                  <a:pt x="2118725" y="1942643"/>
                </a:lnTo>
                <a:lnTo>
                  <a:pt x="2117138" y="1942378"/>
                </a:lnTo>
                <a:lnTo>
                  <a:pt x="2113699" y="1941849"/>
                </a:lnTo>
                <a:close/>
                <a:moveTo>
                  <a:pt x="2239094" y="1829865"/>
                </a:moveTo>
                <a:lnTo>
                  <a:pt x="2229306" y="1834101"/>
                </a:lnTo>
                <a:lnTo>
                  <a:pt x="2219518" y="1837807"/>
                </a:lnTo>
                <a:lnTo>
                  <a:pt x="2199941" y="1845220"/>
                </a:lnTo>
                <a:lnTo>
                  <a:pt x="2180100" y="1852103"/>
                </a:lnTo>
                <a:lnTo>
                  <a:pt x="2160524" y="1859251"/>
                </a:lnTo>
                <a:lnTo>
                  <a:pt x="2157878" y="1860310"/>
                </a:lnTo>
                <a:lnTo>
                  <a:pt x="2155497" y="1861898"/>
                </a:lnTo>
                <a:lnTo>
                  <a:pt x="2153381" y="1864016"/>
                </a:lnTo>
                <a:lnTo>
                  <a:pt x="2151529" y="1865869"/>
                </a:lnTo>
                <a:lnTo>
                  <a:pt x="2147826" y="1870370"/>
                </a:lnTo>
                <a:lnTo>
                  <a:pt x="2144122" y="1874870"/>
                </a:lnTo>
                <a:lnTo>
                  <a:pt x="2144386" y="1889696"/>
                </a:lnTo>
                <a:lnTo>
                  <a:pt x="2144651" y="1897108"/>
                </a:lnTo>
                <a:lnTo>
                  <a:pt x="2145445" y="1904786"/>
                </a:lnTo>
                <a:lnTo>
                  <a:pt x="2147032" y="1915640"/>
                </a:lnTo>
                <a:lnTo>
                  <a:pt x="2148090" y="1927024"/>
                </a:lnTo>
                <a:lnTo>
                  <a:pt x="2149413" y="1949261"/>
                </a:lnTo>
                <a:lnTo>
                  <a:pt x="2151000" y="1960116"/>
                </a:lnTo>
                <a:lnTo>
                  <a:pt x="2152058" y="1970705"/>
                </a:lnTo>
                <a:lnTo>
                  <a:pt x="2153646" y="1992149"/>
                </a:lnTo>
                <a:lnTo>
                  <a:pt x="2154704" y="2003003"/>
                </a:lnTo>
                <a:lnTo>
                  <a:pt x="2155762" y="2013593"/>
                </a:lnTo>
                <a:lnTo>
                  <a:pt x="2157349" y="2024182"/>
                </a:lnTo>
                <a:lnTo>
                  <a:pt x="2158408" y="2029212"/>
                </a:lnTo>
                <a:lnTo>
                  <a:pt x="2159730" y="2034507"/>
                </a:lnTo>
                <a:lnTo>
                  <a:pt x="2169254" y="2039272"/>
                </a:lnTo>
                <a:lnTo>
                  <a:pt x="2178513" y="2038743"/>
                </a:lnTo>
                <a:lnTo>
                  <a:pt x="2191211" y="2033978"/>
                </a:lnTo>
                <a:lnTo>
                  <a:pt x="2204174" y="2029212"/>
                </a:lnTo>
                <a:lnTo>
                  <a:pt x="2217137" y="2024712"/>
                </a:lnTo>
                <a:lnTo>
                  <a:pt x="2230100" y="2019947"/>
                </a:lnTo>
                <a:lnTo>
                  <a:pt x="2238565" y="2017564"/>
                </a:lnTo>
                <a:lnTo>
                  <a:pt x="2247295" y="2014916"/>
                </a:lnTo>
                <a:lnTo>
                  <a:pt x="2252586" y="2013328"/>
                </a:lnTo>
                <a:lnTo>
                  <a:pt x="2257877" y="2010945"/>
                </a:lnTo>
                <a:lnTo>
                  <a:pt x="2262904" y="2008298"/>
                </a:lnTo>
                <a:lnTo>
                  <a:pt x="2265549" y="2006710"/>
                </a:lnTo>
                <a:lnTo>
                  <a:pt x="2267666" y="2005121"/>
                </a:lnTo>
                <a:lnTo>
                  <a:pt x="2269782" y="2003268"/>
                </a:lnTo>
                <a:lnTo>
                  <a:pt x="2271634" y="2001150"/>
                </a:lnTo>
                <a:lnTo>
                  <a:pt x="2273486" y="1999032"/>
                </a:lnTo>
                <a:lnTo>
                  <a:pt x="2274544" y="1996650"/>
                </a:lnTo>
                <a:lnTo>
                  <a:pt x="2275602" y="1994267"/>
                </a:lnTo>
                <a:lnTo>
                  <a:pt x="2276396" y="1991620"/>
                </a:lnTo>
                <a:lnTo>
                  <a:pt x="2276925" y="1988707"/>
                </a:lnTo>
                <a:lnTo>
                  <a:pt x="2276925" y="1985795"/>
                </a:lnTo>
                <a:lnTo>
                  <a:pt x="2271898" y="1941319"/>
                </a:lnTo>
                <a:lnTo>
                  <a:pt x="2269517" y="1919081"/>
                </a:lnTo>
                <a:lnTo>
                  <a:pt x="2266343" y="1896843"/>
                </a:lnTo>
                <a:lnTo>
                  <a:pt x="2265020" y="1882548"/>
                </a:lnTo>
                <a:lnTo>
                  <a:pt x="2263433" y="1868252"/>
                </a:lnTo>
                <a:lnTo>
                  <a:pt x="2261581" y="1853956"/>
                </a:lnTo>
                <a:lnTo>
                  <a:pt x="2259200" y="1839660"/>
                </a:lnTo>
                <a:lnTo>
                  <a:pt x="2258406" y="1838337"/>
                </a:lnTo>
                <a:lnTo>
                  <a:pt x="2257877" y="1837013"/>
                </a:lnTo>
                <a:lnTo>
                  <a:pt x="2257084" y="1835689"/>
                </a:lnTo>
                <a:lnTo>
                  <a:pt x="2256025" y="1834365"/>
                </a:lnTo>
                <a:lnTo>
                  <a:pt x="2254967" y="1833571"/>
                </a:lnTo>
                <a:lnTo>
                  <a:pt x="2253645" y="1832777"/>
                </a:lnTo>
                <a:lnTo>
                  <a:pt x="2251264" y="1831453"/>
                </a:lnTo>
                <a:lnTo>
                  <a:pt x="2248089" y="1830659"/>
                </a:lnTo>
                <a:lnTo>
                  <a:pt x="2245179" y="1830130"/>
                </a:lnTo>
                <a:lnTo>
                  <a:pt x="2242004" y="1829865"/>
                </a:lnTo>
                <a:lnTo>
                  <a:pt x="2239094" y="1829865"/>
                </a:lnTo>
                <a:close/>
                <a:moveTo>
                  <a:pt x="2111318" y="1817422"/>
                </a:moveTo>
                <a:lnTo>
                  <a:pt x="2102588" y="1817687"/>
                </a:lnTo>
                <a:lnTo>
                  <a:pt x="2098091" y="1818216"/>
                </a:lnTo>
                <a:lnTo>
                  <a:pt x="2095710" y="1818481"/>
                </a:lnTo>
                <a:lnTo>
                  <a:pt x="2093593" y="1819275"/>
                </a:lnTo>
                <a:lnTo>
                  <a:pt x="2077191" y="1825100"/>
                </a:lnTo>
                <a:lnTo>
                  <a:pt x="2061319" y="1831453"/>
                </a:lnTo>
                <a:lnTo>
                  <a:pt x="2044917" y="1837278"/>
                </a:lnTo>
                <a:lnTo>
                  <a:pt x="2036716" y="1840190"/>
                </a:lnTo>
                <a:lnTo>
                  <a:pt x="2028515" y="1842572"/>
                </a:lnTo>
                <a:lnTo>
                  <a:pt x="2024547" y="1844161"/>
                </a:lnTo>
                <a:lnTo>
                  <a:pt x="2020578" y="1846543"/>
                </a:lnTo>
                <a:lnTo>
                  <a:pt x="2017139" y="1848661"/>
                </a:lnTo>
                <a:lnTo>
                  <a:pt x="2013700" y="1851573"/>
                </a:lnTo>
                <a:lnTo>
                  <a:pt x="2012113" y="1853162"/>
                </a:lnTo>
                <a:lnTo>
                  <a:pt x="2010525" y="1855015"/>
                </a:lnTo>
                <a:lnTo>
                  <a:pt x="2009467" y="1856603"/>
                </a:lnTo>
                <a:lnTo>
                  <a:pt x="2008409" y="1858457"/>
                </a:lnTo>
                <a:lnTo>
                  <a:pt x="2007880" y="1860574"/>
                </a:lnTo>
                <a:lnTo>
                  <a:pt x="2006822" y="1862428"/>
                </a:lnTo>
                <a:lnTo>
                  <a:pt x="2006557" y="1864810"/>
                </a:lnTo>
                <a:lnTo>
                  <a:pt x="2006557" y="1867193"/>
                </a:lnTo>
                <a:lnTo>
                  <a:pt x="2006822" y="1887578"/>
                </a:lnTo>
                <a:lnTo>
                  <a:pt x="2008145" y="1908492"/>
                </a:lnTo>
                <a:lnTo>
                  <a:pt x="2009467" y="1928877"/>
                </a:lnTo>
                <a:lnTo>
                  <a:pt x="2011584" y="1949526"/>
                </a:lnTo>
                <a:lnTo>
                  <a:pt x="2012906" y="1951379"/>
                </a:lnTo>
                <a:lnTo>
                  <a:pt x="2014229" y="1952703"/>
                </a:lnTo>
                <a:lnTo>
                  <a:pt x="2015816" y="1953762"/>
                </a:lnTo>
                <a:lnTo>
                  <a:pt x="2017668" y="1954821"/>
                </a:lnTo>
                <a:lnTo>
                  <a:pt x="2019256" y="1955350"/>
                </a:lnTo>
                <a:lnTo>
                  <a:pt x="2021107" y="1955880"/>
                </a:lnTo>
                <a:lnTo>
                  <a:pt x="2023224" y="1955880"/>
                </a:lnTo>
                <a:lnTo>
                  <a:pt x="2025076" y="1955880"/>
                </a:lnTo>
                <a:lnTo>
                  <a:pt x="2029044" y="1955615"/>
                </a:lnTo>
                <a:lnTo>
                  <a:pt x="2033277" y="1954292"/>
                </a:lnTo>
                <a:lnTo>
                  <a:pt x="2040948" y="1952174"/>
                </a:lnTo>
                <a:lnTo>
                  <a:pt x="2051001" y="1948203"/>
                </a:lnTo>
                <a:lnTo>
                  <a:pt x="2061319" y="1944496"/>
                </a:lnTo>
                <a:lnTo>
                  <a:pt x="2081953" y="1937348"/>
                </a:lnTo>
                <a:lnTo>
                  <a:pt x="2089890" y="1934701"/>
                </a:lnTo>
                <a:lnTo>
                  <a:pt x="2097826" y="1932318"/>
                </a:lnTo>
                <a:lnTo>
                  <a:pt x="2103382" y="1929671"/>
                </a:lnTo>
                <a:lnTo>
                  <a:pt x="2106292" y="1928612"/>
                </a:lnTo>
                <a:lnTo>
                  <a:pt x="2109202" y="1927288"/>
                </a:lnTo>
                <a:lnTo>
                  <a:pt x="2112112" y="1925700"/>
                </a:lnTo>
                <a:lnTo>
                  <a:pt x="2114493" y="1923847"/>
                </a:lnTo>
                <a:lnTo>
                  <a:pt x="2116874" y="1921729"/>
                </a:lnTo>
                <a:lnTo>
                  <a:pt x="2118725" y="1919081"/>
                </a:lnTo>
                <a:lnTo>
                  <a:pt x="2120048" y="1917493"/>
                </a:lnTo>
                <a:lnTo>
                  <a:pt x="2121371" y="1915375"/>
                </a:lnTo>
                <a:lnTo>
                  <a:pt x="2122165" y="1913257"/>
                </a:lnTo>
                <a:lnTo>
                  <a:pt x="2122958" y="1911139"/>
                </a:lnTo>
                <a:lnTo>
                  <a:pt x="2123223" y="1909021"/>
                </a:lnTo>
                <a:lnTo>
                  <a:pt x="2123752" y="1906639"/>
                </a:lnTo>
                <a:lnTo>
                  <a:pt x="2123752" y="1902403"/>
                </a:lnTo>
                <a:lnTo>
                  <a:pt x="2123752" y="1897902"/>
                </a:lnTo>
                <a:lnTo>
                  <a:pt x="2123487" y="1893137"/>
                </a:lnTo>
                <a:lnTo>
                  <a:pt x="2122958" y="1888637"/>
                </a:lnTo>
                <a:lnTo>
                  <a:pt x="2122694" y="1884136"/>
                </a:lnTo>
                <a:lnTo>
                  <a:pt x="2121635" y="1877782"/>
                </a:lnTo>
                <a:lnTo>
                  <a:pt x="2120577" y="1871958"/>
                </a:lnTo>
                <a:lnTo>
                  <a:pt x="2120313" y="1865869"/>
                </a:lnTo>
                <a:lnTo>
                  <a:pt x="2119784" y="1859780"/>
                </a:lnTo>
                <a:lnTo>
                  <a:pt x="2119519" y="1847338"/>
                </a:lnTo>
                <a:lnTo>
                  <a:pt x="2118990" y="1834895"/>
                </a:lnTo>
                <a:lnTo>
                  <a:pt x="2115551" y="1826159"/>
                </a:lnTo>
                <a:lnTo>
                  <a:pt x="2113699" y="1821658"/>
                </a:lnTo>
                <a:lnTo>
                  <a:pt x="2111318" y="1817422"/>
                </a:lnTo>
                <a:close/>
                <a:moveTo>
                  <a:pt x="1967933" y="1777182"/>
                </a:moveTo>
                <a:lnTo>
                  <a:pt x="1965288" y="1777447"/>
                </a:lnTo>
                <a:lnTo>
                  <a:pt x="1962642" y="1777712"/>
                </a:lnTo>
                <a:lnTo>
                  <a:pt x="1957616" y="1779035"/>
                </a:lnTo>
                <a:lnTo>
                  <a:pt x="1952590" y="1780624"/>
                </a:lnTo>
                <a:lnTo>
                  <a:pt x="1947563" y="1782477"/>
                </a:lnTo>
                <a:lnTo>
                  <a:pt x="1942801" y="1784595"/>
                </a:lnTo>
                <a:lnTo>
                  <a:pt x="1937775" y="1786713"/>
                </a:lnTo>
                <a:lnTo>
                  <a:pt x="1933013" y="1788566"/>
                </a:lnTo>
                <a:lnTo>
                  <a:pt x="1909204" y="1796508"/>
                </a:lnTo>
                <a:lnTo>
                  <a:pt x="1897564" y="1801009"/>
                </a:lnTo>
                <a:lnTo>
                  <a:pt x="1891744" y="1803656"/>
                </a:lnTo>
                <a:lnTo>
                  <a:pt x="1886188" y="1806303"/>
                </a:lnTo>
                <a:lnTo>
                  <a:pt x="1881691" y="1809745"/>
                </a:lnTo>
                <a:lnTo>
                  <a:pt x="1879839" y="1811863"/>
                </a:lnTo>
                <a:lnTo>
                  <a:pt x="1877723" y="1813716"/>
                </a:lnTo>
                <a:lnTo>
                  <a:pt x="1876400" y="1815834"/>
                </a:lnTo>
                <a:lnTo>
                  <a:pt x="1875077" y="1818481"/>
                </a:lnTo>
                <a:lnTo>
                  <a:pt x="1874284" y="1821393"/>
                </a:lnTo>
                <a:lnTo>
                  <a:pt x="1873755" y="1824041"/>
                </a:lnTo>
                <a:lnTo>
                  <a:pt x="1873490" y="1833571"/>
                </a:lnTo>
                <a:lnTo>
                  <a:pt x="1873225" y="1843367"/>
                </a:lnTo>
                <a:lnTo>
                  <a:pt x="1873755" y="1862957"/>
                </a:lnTo>
                <a:lnTo>
                  <a:pt x="1874548" y="1882548"/>
                </a:lnTo>
                <a:lnTo>
                  <a:pt x="1874548" y="1892343"/>
                </a:lnTo>
                <a:lnTo>
                  <a:pt x="1874284" y="1902403"/>
                </a:lnTo>
                <a:lnTo>
                  <a:pt x="1876400" y="1904786"/>
                </a:lnTo>
                <a:lnTo>
                  <a:pt x="1878252" y="1907168"/>
                </a:lnTo>
                <a:lnTo>
                  <a:pt x="1880897" y="1908492"/>
                </a:lnTo>
                <a:lnTo>
                  <a:pt x="1883278" y="1909551"/>
                </a:lnTo>
                <a:lnTo>
                  <a:pt x="1885924" y="1910080"/>
                </a:lnTo>
                <a:lnTo>
                  <a:pt x="1888834" y="1910080"/>
                </a:lnTo>
                <a:lnTo>
                  <a:pt x="1891479" y="1909816"/>
                </a:lnTo>
                <a:lnTo>
                  <a:pt x="1894389" y="1909286"/>
                </a:lnTo>
                <a:lnTo>
                  <a:pt x="1897035" y="1908492"/>
                </a:lnTo>
                <a:lnTo>
                  <a:pt x="1900209" y="1907698"/>
                </a:lnTo>
                <a:lnTo>
                  <a:pt x="1905765" y="1905315"/>
                </a:lnTo>
                <a:lnTo>
                  <a:pt x="1911320" y="1903197"/>
                </a:lnTo>
                <a:lnTo>
                  <a:pt x="1916611" y="1901079"/>
                </a:lnTo>
                <a:lnTo>
                  <a:pt x="1932219" y="1895785"/>
                </a:lnTo>
                <a:lnTo>
                  <a:pt x="1938833" y="1893402"/>
                </a:lnTo>
                <a:lnTo>
                  <a:pt x="1945976" y="1890755"/>
                </a:lnTo>
                <a:lnTo>
                  <a:pt x="1952854" y="1888637"/>
                </a:lnTo>
                <a:lnTo>
                  <a:pt x="1959732" y="1885989"/>
                </a:lnTo>
                <a:lnTo>
                  <a:pt x="1962907" y="1884666"/>
                </a:lnTo>
                <a:lnTo>
                  <a:pt x="1966346" y="1882812"/>
                </a:lnTo>
                <a:lnTo>
                  <a:pt x="1969521" y="1881224"/>
                </a:lnTo>
                <a:lnTo>
                  <a:pt x="1972431" y="1879371"/>
                </a:lnTo>
                <a:lnTo>
                  <a:pt x="1975341" y="1876988"/>
                </a:lnTo>
                <a:lnTo>
                  <a:pt x="1977986" y="1874606"/>
                </a:lnTo>
                <a:lnTo>
                  <a:pt x="1980632" y="1871958"/>
                </a:lnTo>
                <a:lnTo>
                  <a:pt x="1982748" y="1869046"/>
                </a:lnTo>
                <a:lnTo>
                  <a:pt x="1982748" y="1856603"/>
                </a:lnTo>
                <a:lnTo>
                  <a:pt x="1982483" y="1844161"/>
                </a:lnTo>
                <a:lnTo>
                  <a:pt x="1981690" y="1819540"/>
                </a:lnTo>
                <a:lnTo>
                  <a:pt x="1980896" y="1817158"/>
                </a:lnTo>
                <a:lnTo>
                  <a:pt x="1980367" y="1814245"/>
                </a:lnTo>
                <a:lnTo>
                  <a:pt x="1980103" y="1811598"/>
                </a:lnTo>
                <a:lnTo>
                  <a:pt x="1980103" y="1808686"/>
                </a:lnTo>
                <a:lnTo>
                  <a:pt x="1980103" y="1803126"/>
                </a:lnTo>
                <a:lnTo>
                  <a:pt x="1980103" y="1797302"/>
                </a:lnTo>
                <a:lnTo>
                  <a:pt x="1980103" y="1791478"/>
                </a:lnTo>
                <a:lnTo>
                  <a:pt x="1979573" y="1789095"/>
                </a:lnTo>
                <a:lnTo>
                  <a:pt x="1979044" y="1786448"/>
                </a:lnTo>
                <a:lnTo>
                  <a:pt x="1977986" y="1784065"/>
                </a:lnTo>
                <a:lnTo>
                  <a:pt x="1976663" y="1781683"/>
                </a:lnTo>
                <a:lnTo>
                  <a:pt x="1975341" y="1779565"/>
                </a:lnTo>
                <a:lnTo>
                  <a:pt x="1972960" y="1777712"/>
                </a:lnTo>
                <a:lnTo>
                  <a:pt x="1970579" y="1777182"/>
                </a:lnTo>
                <a:lnTo>
                  <a:pt x="1967933" y="1777182"/>
                </a:lnTo>
                <a:close/>
                <a:moveTo>
                  <a:pt x="2383537" y="1748855"/>
                </a:moveTo>
                <a:lnTo>
                  <a:pt x="2378246" y="1749120"/>
                </a:lnTo>
                <a:lnTo>
                  <a:pt x="2373220" y="1749914"/>
                </a:lnTo>
                <a:lnTo>
                  <a:pt x="2367664" y="1750708"/>
                </a:lnTo>
                <a:lnTo>
                  <a:pt x="2362638" y="1752032"/>
                </a:lnTo>
                <a:lnTo>
                  <a:pt x="2357612" y="1753356"/>
                </a:lnTo>
                <a:lnTo>
                  <a:pt x="2352585" y="1755209"/>
                </a:lnTo>
                <a:lnTo>
                  <a:pt x="2347559" y="1757062"/>
                </a:lnTo>
                <a:lnTo>
                  <a:pt x="2337771" y="1761033"/>
                </a:lnTo>
                <a:lnTo>
                  <a:pt x="2327982" y="1765269"/>
                </a:lnTo>
                <a:lnTo>
                  <a:pt x="2317930" y="1768975"/>
                </a:lnTo>
                <a:lnTo>
                  <a:pt x="2312903" y="1770564"/>
                </a:lnTo>
                <a:lnTo>
                  <a:pt x="2307877" y="1772152"/>
                </a:lnTo>
                <a:lnTo>
                  <a:pt x="2300734" y="1774800"/>
                </a:lnTo>
                <a:lnTo>
                  <a:pt x="2293591" y="1777182"/>
                </a:lnTo>
                <a:lnTo>
                  <a:pt x="2290152" y="1779035"/>
                </a:lnTo>
                <a:lnTo>
                  <a:pt x="2286713" y="1780889"/>
                </a:lnTo>
                <a:lnTo>
                  <a:pt x="2283803" y="1783271"/>
                </a:lnTo>
                <a:lnTo>
                  <a:pt x="2281157" y="1785919"/>
                </a:lnTo>
                <a:lnTo>
                  <a:pt x="2279570" y="1788301"/>
                </a:lnTo>
                <a:lnTo>
                  <a:pt x="2278512" y="1790419"/>
                </a:lnTo>
                <a:lnTo>
                  <a:pt x="2277189" y="1793066"/>
                </a:lnTo>
                <a:lnTo>
                  <a:pt x="2276660" y="1795449"/>
                </a:lnTo>
                <a:lnTo>
                  <a:pt x="2276396" y="1798361"/>
                </a:lnTo>
                <a:lnTo>
                  <a:pt x="2276131" y="1800744"/>
                </a:lnTo>
                <a:lnTo>
                  <a:pt x="2276131" y="1806303"/>
                </a:lnTo>
                <a:lnTo>
                  <a:pt x="2276660" y="1811863"/>
                </a:lnTo>
                <a:lnTo>
                  <a:pt x="2277454" y="1817422"/>
                </a:lnTo>
                <a:lnTo>
                  <a:pt x="2278512" y="1822717"/>
                </a:lnTo>
                <a:lnTo>
                  <a:pt x="2279041" y="1828012"/>
                </a:lnTo>
                <a:lnTo>
                  <a:pt x="2282745" y="1860574"/>
                </a:lnTo>
                <a:lnTo>
                  <a:pt x="2284861" y="1876459"/>
                </a:lnTo>
                <a:lnTo>
                  <a:pt x="2287507" y="1892872"/>
                </a:lnTo>
                <a:lnTo>
                  <a:pt x="2288829" y="1908757"/>
                </a:lnTo>
                <a:lnTo>
                  <a:pt x="2290681" y="1924641"/>
                </a:lnTo>
                <a:lnTo>
                  <a:pt x="2292798" y="1940790"/>
                </a:lnTo>
                <a:lnTo>
                  <a:pt x="2294649" y="1956674"/>
                </a:lnTo>
                <a:lnTo>
                  <a:pt x="2295708" y="1964352"/>
                </a:lnTo>
                <a:lnTo>
                  <a:pt x="2297030" y="1971764"/>
                </a:lnTo>
                <a:lnTo>
                  <a:pt x="2297559" y="1975471"/>
                </a:lnTo>
                <a:lnTo>
                  <a:pt x="2298353" y="1979177"/>
                </a:lnTo>
                <a:lnTo>
                  <a:pt x="2299411" y="1982354"/>
                </a:lnTo>
                <a:lnTo>
                  <a:pt x="2300734" y="1986060"/>
                </a:lnTo>
                <a:lnTo>
                  <a:pt x="2309993" y="1990825"/>
                </a:lnTo>
                <a:lnTo>
                  <a:pt x="2319517" y="1990561"/>
                </a:lnTo>
                <a:lnTo>
                  <a:pt x="2337771" y="1983942"/>
                </a:lnTo>
                <a:lnTo>
                  <a:pt x="2356024" y="1977589"/>
                </a:lnTo>
                <a:lnTo>
                  <a:pt x="2375865" y="1970970"/>
                </a:lnTo>
                <a:lnTo>
                  <a:pt x="2395442" y="1964352"/>
                </a:lnTo>
                <a:lnTo>
                  <a:pt x="2399939" y="1963028"/>
                </a:lnTo>
                <a:lnTo>
                  <a:pt x="2404172" y="1961175"/>
                </a:lnTo>
                <a:lnTo>
                  <a:pt x="2408140" y="1958792"/>
                </a:lnTo>
                <a:lnTo>
                  <a:pt x="2411579" y="1956145"/>
                </a:lnTo>
                <a:lnTo>
                  <a:pt x="2414489" y="1952968"/>
                </a:lnTo>
                <a:lnTo>
                  <a:pt x="2417399" y="1949261"/>
                </a:lnTo>
                <a:lnTo>
                  <a:pt x="2419780" y="1945555"/>
                </a:lnTo>
                <a:lnTo>
                  <a:pt x="2422161" y="1941584"/>
                </a:lnTo>
                <a:lnTo>
                  <a:pt x="2419251" y="1925170"/>
                </a:lnTo>
                <a:lnTo>
                  <a:pt x="2416870" y="1909021"/>
                </a:lnTo>
                <a:lnTo>
                  <a:pt x="2414225" y="1892872"/>
                </a:lnTo>
                <a:lnTo>
                  <a:pt x="2411579" y="1876459"/>
                </a:lnTo>
                <a:lnTo>
                  <a:pt x="2409992" y="1864281"/>
                </a:lnTo>
                <a:lnTo>
                  <a:pt x="2408669" y="1852103"/>
                </a:lnTo>
                <a:lnTo>
                  <a:pt x="2406288" y="1838866"/>
                </a:lnTo>
                <a:lnTo>
                  <a:pt x="2403907" y="1826159"/>
                </a:lnTo>
                <a:lnTo>
                  <a:pt x="2400204" y="1799685"/>
                </a:lnTo>
                <a:lnTo>
                  <a:pt x="2399146" y="1793331"/>
                </a:lnTo>
                <a:lnTo>
                  <a:pt x="2398352" y="1786713"/>
                </a:lnTo>
                <a:lnTo>
                  <a:pt x="2396765" y="1774005"/>
                </a:lnTo>
                <a:lnTo>
                  <a:pt x="2395442" y="1767387"/>
                </a:lnTo>
                <a:lnTo>
                  <a:pt x="2393855" y="1761033"/>
                </a:lnTo>
                <a:lnTo>
                  <a:pt x="2393061" y="1757856"/>
                </a:lnTo>
                <a:lnTo>
                  <a:pt x="2392003" y="1754944"/>
                </a:lnTo>
                <a:lnTo>
                  <a:pt x="2390416" y="1752032"/>
                </a:lnTo>
                <a:lnTo>
                  <a:pt x="2388828" y="1748855"/>
                </a:lnTo>
                <a:lnTo>
                  <a:pt x="2383537" y="1748855"/>
                </a:lnTo>
                <a:close/>
                <a:moveTo>
                  <a:pt x="2231952" y="1704115"/>
                </a:moveTo>
                <a:lnTo>
                  <a:pt x="2228777" y="1704379"/>
                </a:lnTo>
                <a:lnTo>
                  <a:pt x="2225867" y="1704909"/>
                </a:lnTo>
                <a:lnTo>
                  <a:pt x="2223222" y="1705438"/>
                </a:lnTo>
                <a:lnTo>
                  <a:pt x="2211846" y="1709674"/>
                </a:lnTo>
                <a:lnTo>
                  <a:pt x="2200471" y="1713910"/>
                </a:lnTo>
                <a:lnTo>
                  <a:pt x="2189360" y="1718146"/>
                </a:lnTo>
                <a:lnTo>
                  <a:pt x="2178249" y="1722382"/>
                </a:lnTo>
                <a:lnTo>
                  <a:pt x="2162640" y="1728206"/>
                </a:lnTo>
                <a:lnTo>
                  <a:pt x="2153910" y="1731383"/>
                </a:lnTo>
                <a:lnTo>
                  <a:pt x="2145445" y="1734030"/>
                </a:lnTo>
                <a:lnTo>
                  <a:pt x="2138566" y="1741972"/>
                </a:lnTo>
                <a:lnTo>
                  <a:pt x="2132217" y="1750179"/>
                </a:lnTo>
                <a:lnTo>
                  <a:pt x="2132482" y="1759180"/>
                </a:lnTo>
                <a:lnTo>
                  <a:pt x="2132746" y="1767916"/>
                </a:lnTo>
                <a:lnTo>
                  <a:pt x="2133805" y="1774005"/>
                </a:lnTo>
                <a:lnTo>
                  <a:pt x="2134598" y="1780094"/>
                </a:lnTo>
                <a:lnTo>
                  <a:pt x="2135656" y="1785919"/>
                </a:lnTo>
                <a:lnTo>
                  <a:pt x="2135921" y="1792007"/>
                </a:lnTo>
                <a:lnTo>
                  <a:pt x="2136715" y="1804185"/>
                </a:lnTo>
                <a:lnTo>
                  <a:pt x="2137244" y="1816628"/>
                </a:lnTo>
                <a:lnTo>
                  <a:pt x="2140947" y="1836219"/>
                </a:lnTo>
                <a:lnTo>
                  <a:pt x="2149148" y="1841513"/>
                </a:lnTo>
                <a:lnTo>
                  <a:pt x="2158672" y="1840984"/>
                </a:lnTo>
                <a:lnTo>
                  <a:pt x="2170841" y="1836483"/>
                </a:lnTo>
                <a:lnTo>
                  <a:pt x="2185920" y="1830924"/>
                </a:lnTo>
                <a:lnTo>
                  <a:pt x="2194386" y="1828012"/>
                </a:lnTo>
                <a:lnTo>
                  <a:pt x="2203116" y="1824835"/>
                </a:lnTo>
                <a:lnTo>
                  <a:pt x="2218195" y="1819275"/>
                </a:lnTo>
                <a:lnTo>
                  <a:pt x="2226925" y="1816363"/>
                </a:lnTo>
                <a:lnTo>
                  <a:pt x="2235920" y="1813451"/>
                </a:lnTo>
                <a:lnTo>
                  <a:pt x="2240946" y="1810010"/>
                </a:lnTo>
                <a:lnTo>
                  <a:pt x="2243327" y="1808156"/>
                </a:lnTo>
                <a:lnTo>
                  <a:pt x="2245973" y="1806039"/>
                </a:lnTo>
                <a:lnTo>
                  <a:pt x="2247825" y="1803921"/>
                </a:lnTo>
                <a:lnTo>
                  <a:pt x="2249941" y="1801538"/>
                </a:lnTo>
                <a:lnTo>
                  <a:pt x="2251528" y="1798891"/>
                </a:lnTo>
                <a:lnTo>
                  <a:pt x="2252851" y="1795979"/>
                </a:lnTo>
                <a:lnTo>
                  <a:pt x="2253115" y="1791743"/>
                </a:lnTo>
                <a:lnTo>
                  <a:pt x="2253380" y="1788036"/>
                </a:lnTo>
                <a:lnTo>
                  <a:pt x="2253115" y="1783801"/>
                </a:lnTo>
                <a:lnTo>
                  <a:pt x="2252851" y="1779565"/>
                </a:lnTo>
                <a:lnTo>
                  <a:pt x="2252057" y="1771358"/>
                </a:lnTo>
                <a:lnTo>
                  <a:pt x="2250470" y="1763151"/>
                </a:lnTo>
                <a:lnTo>
                  <a:pt x="2249147" y="1750444"/>
                </a:lnTo>
                <a:lnTo>
                  <a:pt x="2248089" y="1737207"/>
                </a:lnTo>
                <a:lnTo>
                  <a:pt x="2247560" y="1730853"/>
                </a:lnTo>
                <a:lnTo>
                  <a:pt x="2246502" y="1724235"/>
                </a:lnTo>
                <a:lnTo>
                  <a:pt x="2245444" y="1717881"/>
                </a:lnTo>
                <a:lnTo>
                  <a:pt x="2243856" y="1711527"/>
                </a:lnTo>
                <a:lnTo>
                  <a:pt x="2243063" y="1709939"/>
                </a:lnTo>
                <a:lnTo>
                  <a:pt x="2242269" y="1708615"/>
                </a:lnTo>
                <a:lnTo>
                  <a:pt x="2241475" y="1707556"/>
                </a:lnTo>
                <a:lnTo>
                  <a:pt x="2240417" y="1706762"/>
                </a:lnTo>
                <a:lnTo>
                  <a:pt x="2239094" y="1705703"/>
                </a:lnTo>
                <a:lnTo>
                  <a:pt x="2237772" y="1705174"/>
                </a:lnTo>
                <a:lnTo>
                  <a:pt x="2234862" y="1704379"/>
                </a:lnTo>
                <a:lnTo>
                  <a:pt x="2231952" y="1704115"/>
                </a:lnTo>
                <a:close/>
                <a:moveTo>
                  <a:pt x="2097826" y="1700144"/>
                </a:moveTo>
                <a:lnTo>
                  <a:pt x="2093593" y="1700408"/>
                </a:lnTo>
                <a:lnTo>
                  <a:pt x="2089361" y="1700938"/>
                </a:lnTo>
                <a:lnTo>
                  <a:pt x="2085392" y="1701997"/>
                </a:lnTo>
                <a:lnTo>
                  <a:pt x="2081424" y="1703320"/>
                </a:lnTo>
                <a:lnTo>
                  <a:pt x="2077456" y="1704644"/>
                </a:lnTo>
                <a:lnTo>
                  <a:pt x="2070049" y="1707821"/>
                </a:lnTo>
                <a:lnTo>
                  <a:pt x="2052853" y="1713910"/>
                </a:lnTo>
                <a:lnTo>
                  <a:pt x="2049414" y="1715498"/>
                </a:lnTo>
                <a:lnTo>
                  <a:pt x="2045975" y="1717087"/>
                </a:lnTo>
                <a:lnTo>
                  <a:pt x="2038038" y="1719469"/>
                </a:lnTo>
                <a:lnTo>
                  <a:pt x="2030102" y="1722382"/>
                </a:lnTo>
                <a:lnTo>
                  <a:pt x="2022430" y="1725029"/>
                </a:lnTo>
                <a:lnTo>
                  <a:pt x="2018726" y="1726617"/>
                </a:lnTo>
                <a:lnTo>
                  <a:pt x="2015023" y="1728471"/>
                </a:lnTo>
                <a:lnTo>
                  <a:pt x="2011584" y="1730588"/>
                </a:lnTo>
                <a:lnTo>
                  <a:pt x="2008674" y="1732971"/>
                </a:lnTo>
                <a:lnTo>
                  <a:pt x="2005764" y="1735618"/>
                </a:lnTo>
                <a:lnTo>
                  <a:pt x="2003383" y="1738531"/>
                </a:lnTo>
                <a:lnTo>
                  <a:pt x="2001266" y="1742237"/>
                </a:lnTo>
                <a:lnTo>
                  <a:pt x="1999679" y="1746208"/>
                </a:lnTo>
                <a:lnTo>
                  <a:pt x="1999415" y="1756533"/>
                </a:lnTo>
                <a:lnTo>
                  <a:pt x="1999679" y="1766857"/>
                </a:lnTo>
                <a:lnTo>
                  <a:pt x="2000208" y="1777182"/>
                </a:lnTo>
                <a:lnTo>
                  <a:pt x="2001002" y="1787772"/>
                </a:lnTo>
                <a:lnTo>
                  <a:pt x="2002854" y="1808421"/>
                </a:lnTo>
                <a:lnTo>
                  <a:pt x="2003647" y="1818746"/>
                </a:lnTo>
                <a:lnTo>
                  <a:pt x="2003912" y="1829071"/>
                </a:lnTo>
                <a:lnTo>
                  <a:pt x="2006557" y="1830659"/>
                </a:lnTo>
                <a:lnTo>
                  <a:pt x="2009467" y="1831718"/>
                </a:lnTo>
                <a:lnTo>
                  <a:pt x="2012377" y="1832512"/>
                </a:lnTo>
                <a:lnTo>
                  <a:pt x="2015023" y="1832777"/>
                </a:lnTo>
                <a:lnTo>
                  <a:pt x="2017933" y="1832777"/>
                </a:lnTo>
                <a:lnTo>
                  <a:pt x="2020843" y="1832512"/>
                </a:lnTo>
                <a:lnTo>
                  <a:pt x="2023753" y="1831983"/>
                </a:lnTo>
                <a:lnTo>
                  <a:pt x="2026663" y="1831453"/>
                </a:lnTo>
                <a:lnTo>
                  <a:pt x="2032218" y="1829335"/>
                </a:lnTo>
                <a:lnTo>
                  <a:pt x="2037774" y="1827218"/>
                </a:lnTo>
                <a:lnTo>
                  <a:pt x="2043065" y="1824835"/>
                </a:lnTo>
                <a:lnTo>
                  <a:pt x="2048620" y="1822982"/>
                </a:lnTo>
                <a:lnTo>
                  <a:pt x="2056821" y="1819540"/>
                </a:lnTo>
                <a:lnTo>
                  <a:pt x="2065551" y="1816893"/>
                </a:lnTo>
                <a:lnTo>
                  <a:pt x="2074017" y="1814245"/>
                </a:lnTo>
                <a:lnTo>
                  <a:pt x="2082482" y="1811069"/>
                </a:lnTo>
                <a:lnTo>
                  <a:pt x="2086715" y="1809745"/>
                </a:lnTo>
                <a:lnTo>
                  <a:pt x="2090683" y="1807892"/>
                </a:lnTo>
                <a:lnTo>
                  <a:pt x="2094652" y="1805774"/>
                </a:lnTo>
                <a:lnTo>
                  <a:pt x="2098620" y="1803921"/>
                </a:lnTo>
                <a:lnTo>
                  <a:pt x="2102324" y="1801273"/>
                </a:lnTo>
                <a:lnTo>
                  <a:pt x="2105763" y="1798891"/>
                </a:lnTo>
                <a:lnTo>
                  <a:pt x="2109202" y="1795714"/>
                </a:lnTo>
                <a:lnTo>
                  <a:pt x="2112376" y="1792802"/>
                </a:lnTo>
                <a:lnTo>
                  <a:pt x="2112641" y="1785919"/>
                </a:lnTo>
                <a:lnTo>
                  <a:pt x="2112641" y="1779300"/>
                </a:lnTo>
                <a:lnTo>
                  <a:pt x="2112376" y="1765798"/>
                </a:lnTo>
                <a:lnTo>
                  <a:pt x="2111318" y="1752297"/>
                </a:lnTo>
                <a:lnTo>
                  <a:pt x="2110260" y="1738795"/>
                </a:lnTo>
                <a:lnTo>
                  <a:pt x="2109202" y="1731647"/>
                </a:lnTo>
                <a:lnTo>
                  <a:pt x="2108408" y="1724235"/>
                </a:lnTo>
                <a:lnTo>
                  <a:pt x="2107614" y="1709674"/>
                </a:lnTo>
                <a:lnTo>
                  <a:pt x="2101794" y="1700408"/>
                </a:lnTo>
                <a:lnTo>
                  <a:pt x="2097826" y="1700144"/>
                </a:lnTo>
                <a:close/>
                <a:moveTo>
                  <a:pt x="2672423" y="1680024"/>
                </a:moveTo>
                <a:lnTo>
                  <a:pt x="2668719" y="1680288"/>
                </a:lnTo>
                <a:lnTo>
                  <a:pt x="2665016" y="1680553"/>
                </a:lnTo>
                <a:lnTo>
                  <a:pt x="2661577" y="1681347"/>
                </a:lnTo>
                <a:lnTo>
                  <a:pt x="2652317" y="1684524"/>
                </a:lnTo>
                <a:lnTo>
                  <a:pt x="2643323" y="1687701"/>
                </a:lnTo>
                <a:lnTo>
                  <a:pt x="2634593" y="1690878"/>
                </a:lnTo>
                <a:lnTo>
                  <a:pt x="2625334" y="1694055"/>
                </a:lnTo>
                <a:lnTo>
                  <a:pt x="2617662" y="1696702"/>
                </a:lnTo>
                <a:lnTo>
                  <a:pt x="2609990" y="1699614"/>
                </a:lnTo>
                <a:lnTo>
                  <a:pt x="2606815" y="1700673"/>
                </a:lnTo>
                <a:lnTo>
                  <a:pt x="2603376" y="1702262"/>
                </a:lnTo>
                <a:lnTo>
                  <a:pt x="2596762" y="1704115"/>
                </a:lnTo>
                <a:lnTo>
                  <a:pt x="2589355" y="1706233"/>
                </a:lnTo>
                <a:lnTo>
                  <a:pt x="2582477" y="1708880"/>
                </a:lnTo>
                <a:lnTo>
                  <a:pt x="2579302" y="1710204"/>
                </a:lnTo>
                <a:lnTo>
                  <a:pt x="2575863" y="1712057"/>
                </a:lnTo>
                <a:lnTo>
                  <a:pt x="2573218" y="1713910"/>
                </a:lnTo>
                <a:lnTo>
                  <a:pt x="2570308" y="1715763"/>
                </a:lnTo>
                <a:lnTo>
                  <a:pt x="2567927" y="1718410"/>
                </a:lnTo>
                <a:lnTo>
                  <a:pt x="2565810" y="1721323"/>
                </a:lnTo>
                <a:lnTo>
                  <a:pt x="2564223" y="1724235"/>
                </a:lnTo>
                <a:lnTo>
                  <a:pt x="2562636" y="1727676"/>
                </a:lnTo>
                <a:lnTo>
                  <a:pt x="2562371" y="1732177"/>
                </a:lnTo>
                <a:lnTo>
                  <a:pt x="2562636" y="1736942"/>
                </a:lnTo>
                <a:lnTo>
                  <a:pt x="2563165" y="1741443"/>
                </a:lnTo>
                <a:lnTo>
                  <a:pt x="2563429" y="1745943"/>
                </a:lnTo>
                <a:lnTo>
                  <a:pt x="2564752" y="1754944"/>
                </a:lnTo>
                <a:lnTo>
                  <a:pt x="2566339" y="1763945"/>
                </a:lnTo>
                <a:lnTo>
                  <a:pt x="2570308" y="1781418"/>
                </a:lnTo>
                <a:lnTo>
                  <a:pt x="2572160" y="1790419"/>
                </a:lnTo>
                <a:lnTo>
                  <a:pt x="2574011" y="1799420"/>
                </a:lnTo>
                <a:lnTo>
                  <a:pt x="2576921" y="1816363"/>
                </a:lnTo>
                <a:lnTo>
                  <a:pt x="2580360" y="1833571"/>
                </a:lnTo>
                <a:lnTo>
                  <a:pt x="2583535" y="1851309"/>
                </a:lnTo>
                <a:lnTo>
                  <a:pt x="2585122" y="1860045"/>
                </a:lnTo>
                <a:lnTo>
                  <a:pt x="2587239" y="1868517"/>
                </a:lnTo>
                <a:lnTo>
                  <a:pt x="2589355" y="1877253"/>
                </a:lnTo>
                <a:lnTo>
                  <a:pt x="2591736" y="1885989"/>
                </a:lnTo>
                <a:lnTo>
                  <a:pt x="2594646" y="1887313"/>
                </a:lnTo>
                <a:lnTo>
                  <a:pt x="2597821" y="1888637"/>
                </a:lnTo>
                <a:lnTo>
                  <a:pt x="2600995" y="1889696"/>
                </a:lnTo>
                <a:lnTo>
                  <a:pt x="2604170" y="1890225"/>
                </a:lnTo>
                <a:lnTo>
                  <a:pt x="2607344" y="1890490"/>
                </a:lnTo>
                <a:lnTo>
                  <a:pt x="2610783" y="1890490"/>
                </a:lnTo>
                <a:lnTo>
                  <a:pt x="2613958" y="1889960"/>
                </a:lnTo>
                <a:lnTo>
                  <a:pt x="2617397" y="1888901"/>
                </a:lnTo>
                <a:lnTo>
                  <a:pt x="2638296" y="1881489"/>
                </a:lnTo>
                <a:lnTo>
                  <a:pt x="2659725" y="1874606"/>
                </a:lnTo>
                <a:lnTo>
                  <a:pt x="2680624" y="1867193"/>
                </a:lnTo>
                <a:lnTo>
                  <a:pt x="2691470" y="1863487"/>
                </a:lnTo>
                <a:lnTo>
                  <a:pt x="2702052" y="1859780"/>
                </a:lnTo>
                <a:lnTo>
                  <a:pt x="2703640" y="1859251"/>
                </a:lnTo>
                <a:lnTo>
                  <a:pt x="2704962" y="1858457"/>
                </a:lnTo>
                <a:lnTo>
                  <a:pt x="2707872" y="1856603"/>
                </a:lnTo>
                <a:lnTo>
                  <a:pt x="2710518" y="1854750"/>
                </a:lnTo>
                <a:lnTo>
                  <a:pt x="2712634" y="1852103"/>
                </a:lnTo>
                <a:lnTo>
                  <a:pt x="2715015" y="1849191"/>
                </a:lnTo>
                <a:lnTo>
                  <a:pt x="2716602" y="1846543"/>
                </a:lnTo>
                <a:lnTo>
                  <a:pt x="2720571" y="1840984"/>
                </a:lnTo>
                <a:lnTo>
                  <a:pt x="2718190" y="1829335"/>
                </a:lnTo>
                <a:lnTo>
                  <a:pt x="2715809" y="1817952"/>
                </a:lnTo>
                <a:lnTo>
                  <a:pt x="2710518" y="1795184"/>
                </a:lnTo>
                <a:lnTo>
                  <a:pt x="2708666" y="1787242"/>
                </a:lnTo>
                <a:lnTo>
                  <a:pt x="2707079" y="1779300"/>
                </a:lnTo>
                <a:lnTo>
                  <a:pt x="2704698" y="1769240"/>
                </a:lnTo>
                <a:lnTo>
                  <a:pt x="2702581" y="1759445"/>
                </a:lnTo>
                <a:lnTo>
                  <a:pt x="2700465" y="1750973"/>
                </a:lnTo>
                <a:lnTo>
                  <a:pt x="2699142" y="1742766"/>
                </a:lnTo>
                <a:lnTo>
                  <a:pt x="2695703" y="1729265"/>
                </a:lnTo>
                <a:lnTo>
                  <a:pt x="2693058" y="1715763"/>
                </a:lnTo>
                <a:lnTo>
                  <a:pt x="2689883" y="1702526"/>
                </a:lnTo>
                <a:lnTo>
                  <a:pt x="2688031" y="1695908"/>
                </a:lnTo>
                <a:lnTo>
                  <a:pt x="2686179" y="1689289"/>
                </a:lnTo>
                <a:lnTo>
                  <a:pt x="2685386" y="1687701"/>
                </a:lnTo>
                <a:lnTo>
                  <a:pt x="2684592" y="1685848"/>
                </a:lnTo>
                <a:lnTo>
                  <a:pt x="2683534" y="1684524"/>
                </a:lnTo>
                <a:lnTo>
                  <a:pt x="2682476" y="1683465"/>
                </a:lnTo>
                <a:lnTo>
                  <a:pt x="2680888" y="1682141"/>
                </a:lnTo>
                <a:lnTo>
                  <a:pt x="2679301" y="1681612"/>
                </a:lnTo>
                <a:lnTo>
                  <a:pt x="2677978" y="1680818"/>
                </a:lnTo>
                <a:lnTo>
                  <a:pt x="2675862" y="1680553"/>
                </a:lnTo>
                <a:lnTo>
                  <a:pt x="2672423" y="1680024"/>
                </a:lnTo>
                <a:close/>
                <a:moveTo>
                  <a:pt x="1962378" y="1660433"/>
                </a:moveTo>
                <a:lnTo>
                  <a:pt x="1959203" y="1660698"/>
                </a:lnTo>
                <a:lnTo>
                  <a:pt x="1956293" y="1661492"/>
                </a:lnTo>
                <a:lnTo>
                  <a:pt x="1953119" y="1662286"/>
                </a:lnTo>
                <a:lnTo>
                  <a:pt x="1950209" y="1663345"/>
                </a:lnTo>
                <a:lnTo>
                  <a:pt x="1947299" y="1664669"/>
                </a:lnTo>
                <a:lnTo>
                  <a:pt x="1944124" y="1665463"/>
                </a:lnTo>
                <a:lnTo>
                  <a:pt x="1935394" y="1669434"/>
                </a:lnTo>
                <a:lnTo>
                  <a:pt x="1926664" y="1672611"/>
                </a:lnTo>
                <a:lnTo>
                  <a:pt x="1908675" y="1679494"/>
                </a:lnTo>
                <a:lnTo>
                  <a:pt x="1899680" y="1682936"/>
                </a:lnTo>
                <a:lnTo>
                  <a:pt x="1890950" y="1686642"/>
                </a:lnTo>
                <a:lnTo>
                  <a:pt x="1886453" y="1688760"/>
                </a:lnTo>
                <a:lnTo>
                  <a:pt x="1882220" y="1690878"/>
                </a:lnTo>
                <a:lnTo>
                  <a:pt x="1878252" y="1693525"/>
                </a:lnTo>
                <a:lnTo>
                  <a:pt x="1874284" y="1695908"/>
                </a:lnTo>
                <a:lnTo>
                  <a:pt x="1872696" y="1699879"/>
                </a:lnTo>
                <a:lnTo>
                  <a:pt x="1871638" y="1703850"/>
                </a:lnTo>
                <a:lnTo>
                  <a:pt x="1870845" y="1707821"/>
                </a:lnTo>
                <a:lnTo>
                  <a:pt x="1870315" y="1711792"/>
                </a:lnTo>
                <a:lnTo>
                  <a:pt x="1870051" y="1715498"/>
                </a:lnTo>
                <a:lnTo>
                  <a:pt x="1869786" y="1719469"/>
                </a:lnTo>
                <a:lnTo>
                  <a:pt x="1870051" y="1727676"/>
                </a:lnTo>
                <a:lnTo>
                  <a:pt x="1870845" y="1743561"/>
                </a:lnTo>
                <a:lnTo>
                  <a:pt x="1871109" y="1751767"/>
                </a:lnTo>
                <a:lnTo>
                  <a:pt x="1870845" y="1756003"/>
                </a:lnTo>
                <a:lnTo>
                  <a:pt x="1870845" y="1759974"/>
                </a:lnTo>
                <a:lnTo>
                  <a:pt x="1870845" y="1769240"/>
                </a:lnTo>
                <a:lnTo>
                  <a:pt x="1871109" y="1774270"/>
                </a:lnTo>
                <a:lnTo>
                  <a:pt x="1871374" y="1776653"/>
                </a:lnTo>
                <a:lnTo>
                  <a:pt x="1871638" y="1779035"/>
                </a:lnTo>
                <a:lnTo>
                  <a:pt x="1872432" y="1781153"/>
                </a:lnTo>
                <a:lnTo>
                  <a:pt x="1873225" y="1783271"/>
                </a:lnTo>
                <a:lnTo>
                  <a:pt x="1874548" y="1785124"/>
                </a:lnTo>
                <a:lnTo>
                  <a:pt x="1875606" y="1786713"/>
                </a:lnTo>
                <a:lnTo>
                  <a:pt x="1877194" y="1788036"/>
                </a:lnTo>
                <a:lnTo>
                  <a:pt x="1879310" y="1789095"/>
                </a:lnTo>
                <a:lnTo>
                  <a:pt x="1881691" y="1789625"/>
                </a:lnTo>
                <a:lnTo>
                  <a:pt x="1884336" y="1789890"/>
                </a:lnTo>
                <a:lnTo>
                  <a:pt x="1888569" y="1788831"/>
                </a:lnTo>
                <a:lnTo>
                  <a:pt x="1892273" y="1787772"/>
                </a:lnTo>
                <a:lnTo>
                  <a:pt x="1900209" y="1784860"/>
                </a:lnTo>
                <a:lnTo>
                  <a:pt x="1915818" y="1778771"/>
                </a:lnTo>
                <a:lnTo>
                  <a:pt x="1924283" y="1775329"/>
                </a:lnTo>
                <a:lnTo>
                  <a:pt x="1933013" y="1772152"/>
                </a:lnTo>
                <a:lnTo>
                  <a:pt x="1948092" y="1766593"/>
                </a:lnTo>
                <a:lnTo>
                  <a:pt x="1956029" y="1763416"/>
                </a:lnTo>
                <a:lnTo>
                  <a:pt x="1959997" y="1761827"/>
                </a:lnTo>
                <a:lnTo>
                  <a:pt x="1963436" y="1759974"/>
                </a:lnTo>
                <a:lnTo>
                  <a:pt x="1967140" y="1757327"/>
                </a:lnTo>
                <a:lnTo>
                  <a:pt x="1970314" y="1754944"/>
                </a:lnTo>
                <a:lnTo>
                  <a:pt x="1972960" y="1751503"/>
                </a:lnTo>
                <a:lnTo>
                  <a:pt x="1974283" y="1749914"/>
                </a:lnTo>
                <a:lnTo>
                  <a:pt x="1975341" y="1747796"/>
                </a:lnTo>
                <a:lnTo>
                  <a:pt x="1975870" y="1740119"/>
                </a:lnTo>
                <a:lnTo>
                  <a:pt x="1976134" y="1732442"/>
                </a:lnTo>
                <a:lnTo>
                  <a:pt x="1975870" y="1724499"/>
                </a:lnTo>
                <a:lnTo>
                  <a:pt x="1975605" y="1716822"/>
                </a:lnTo>
                <a:lnTo>
                  <a:pt x="1975076" y="1700938"/>
                </a:lnTo>
                <a:lnTo>
                  <a:pt x="1974812" y="1693260"/>
                </a:lnTo>
                <a:lnTo>
                  <a:pt x="1974547" y="1685318"/>
                </a:lnTo>
                <a:lnTo>
                  <a:pt x="1974547" y="1682141"/>
                </a:lnTo>
                <a:lnTo>
                  <a:pt x="1974283" y="1679229"/>
                </a:lnTo>
                <a:lnTo>
                  <a:pt x="1974283" y="1675788"/>
                </a:lnTo>
                <a:lnTo>
                  <a:pt x="1974018" y="1672611"/>
                </a:lnTo>
                <a:lnTo>
                  <a:pt x="1973224" y="1669699"/>
                </a:lnTo>
                <a:lnTo>
                  <a:pt x="1972431" y="1666787"/>
                </a:lnTo>
                <a:lnTo>
                  <a:pt x="1971637" y="1665463"/>
                </a:lnTo>
                <a:lnTo>
                  <a:pt x="1970843" y="1664404"/>
                </a:lnTo>
                <a:lnTo>
                  <a:pt x="1969785" y="1663080"/>
                </a:lnTo>
                <a:lnTo>
                  <a:pt x="1968462" y="1662021"/>
                </a:lnTo>
                <a:lnTo>
                  <a:pt x="1966875" y="1661227"/>
                </a:lnTo>
                <a:lnTo>
                  <a:pt x="1965552" y="1660962"/>
                </a:lnTo>
                <a:lnTo>
                  <a:pt x="1963701" y="1660698"/>
                </a:lnTo>
                <a:lnTo>
                  <a:pt x="1962378" y="1660433"/>
                </a:lnTo>
                <a:close/>
                <a:moveTo>
                  <a:pt x="2359728" y="1624164"/>
                </a:moveTo>
                <a:lnTo>
                  <a:pt x="2351527" y="1624693"/>
                </a:lnTo>
                <a:lnTo>
                  <a:pt x="2343326" y="1628400"/>
                </a:lnTo>
                <a:lnTo>
                  <a:pt x="2335390" y="1631577"/>
                </a:lnTo>
                <a:lnTo>
                  <a:pt x="2318723" y="1637666"/>
                </a:lnTo>
                <a:lnTo>
                  <a:pt x="2311316" y="1640578"/>
                </a:lnTo>
                <a:lnTo>
                  <a:pt x="2303909" y="1643225"/>
                </a:lnTo>
                <a:lnTo>
                  <a:pt x="2298882" y="1645343"/>
                </a:lnTo>
                <a:lnTo>
                  <a:pt x="2293856" y="1646931"/>
                </a:lnTo>
                <a:lnTo>
                  <a:pt x="2288829" y="1648520"/>
                </a:lnTo>
                <a:lnTo>
                  <a:pt x="2283803" y="1650373"/>
                </a:lnTo>
                <a:lnTo>
                  <a:pt x="2278777" y="1652491"/>
                </a:lnTo>
                <a:lnTo>
                  <a:pt x="2274279" y="1655138"/>
                </a:lnTo>
                <a:lnTo>
                  <a:pt x="2271898" y="1656462"/>
                </a:lnTo>
                <a:lnTo>
                  <a:pt x="2270046" y="1657786"/>
                </a:lnTo>
                <a:lnTo>
                  <a:pt x="2267930" y="1659904"/>
                </a:lnTo>
                <a:lnTo>
                  <a:pt x="2266078" y="1661757"/>
                </a:lnTo>
                <a:lnTo>
                  <a:pt x="2264756" y="1663345"/>
                </a:lnTo>
                <a:lnTo>
                  <a:pt x="2263168" y="1665463"/>
                </a:lnTo>
                <a:lnTo>
                  <a:pt x="2262375" y="1667316"/>
                </a:lnTo>
                <a:lnTo>
                  <a:pt x="2261581" y="1669434"/>
                </a:lnTo>
                <a:lnTo>
                  <a:pt x="2261316" y="1671287"/>
                </a:lnTo>
                <a:lnTo>
                  <a:pt x="2261052" y="1673670"/>
                </a:lnTo>
                <a:lnTo>
                  <a:pt x="2260787" y="1677641"/>
                </a:lnTo>
                <a:lnTo>
                  <a:pt x="2261052" y="1682141"/>
                </a:lnTo>
                <a:lnTo>
                  <a:pt x="2261316" y="1686642"/>
                </a:lnTo>
                <a:lnTo>
                  <a:pt x="2261846" y="1691143"/>
                </a:lnTo>
                <a:lnTo>
                  <a:pt x="2262110" y="1695378"/>
                </a:lnTo>
                <a:lnTo>
                  <a:pt x="2263168" y="1702526"/>
                </a:lnTo>
                <a:lnTo>
                  <a:pt x="2264491" y="1709409"/>
                </a:lnTo>
                <a:lnTo>
                  <a:pt x="2266078" y="1723705"/>
                </a:lnTo>
                <a:lnTo>
                  <a:pt x="2267666" y="1737736"/>
                </a:lnTo>
                <a:lnTo>
                  <a:pt x="2268988" y="1745149"/>
                </a:lnTo>
                <a:lnTo>
                  <a:pt x="2270311" y="1751767"/>
                </a:lnTo>
                <a:lnTo>
                  <a:pt x="2270576" y="1753091"/>
                </a:lnTo>
                <a:lnTo>
                  <a:pt x="2271105" y="1753885"/>
                </a:lnTo>
                <a:lnTo>
                  <a:pt x="2272692" y="1756003"/>
                </a:lnTo>
                <a:lnTo>
                  <a:pt x="2274544" y="1757062"/>
                </a:lnTo>
                <a:lnTo>
                  <a:pt x="2276660" y="1758121"/>
                </a:lnTo>
                <a:lnTo>
                  <a:pt x="2281422" y="1759974"/>
                </a:lnTo>
                <a:lnTo>
                  <a:pt x="2283803" y="1760768"/>
                </a:lnTo>
                <a:lnTo>
                  <a:pt x="2285919" y="1761563"/>
                </a:lnTo>
                <a:lnTo>
                  <a:pt x="2294120" y="1757856"/>
                </a:lnTo>
                <a:lnTo>
                  <a:pt x="2302586" y="1754680"/>
                </a:lnTo>
                <a:lnTo>
                  <a:pt x="2316871" y="1749649"/>
                </a:lnTo>
                <a:lnTo>
                  <a:pt x="2331157" y="1744355"/>
                </a:lnTo>
                <a:lnTo>
                  <a:pt x="2359463" y="1734030"/>
                </a:lnTo>
                <a:lnTo>
                  <a:pt x="2363961" y="1732706"/>
                </a:lnTo>
                <a:lnTo>
                  <a:pt x="2367929" y="1730853"/>
                </a:lnTo>
                <a:lnTo>
                  <a:pt x="2372426" y="1728471"/>
                </a:lnTo>
                <a:lnTo>
                  <a:pt x="2376395" y="1726088"/>
                </a:lnTo>
                <a:lnTo>
                  <a:pt x="2378246" y="1724235"/>
                </a:lnTo>
                <a:lnTo>
                  <a:pt x="2379834" y="1722646"/>
                </a:lnTo>
                <a:lnTo>
                  <a:pt x="2381421" y="1721058"/>
                </a:lnTo>
                <a:lnTo>
                  <a:pt x="2383008" y="1718940"/>
                </a:lnTo>
                <a:lnTo>
                  <a:pt x="2384066" y="1717087"/>
                </a:lnTo>
                <a:lnTo>
                  <a:pt x="2384860" y="1714704"/>
                </a:lnTo>
                <a:lnTo>
                  <a:pt x="2385389" y="1712586"/>
                </a:lnTo>
                <a:lnTo>
                  <a:pt x="2385918" y="1709939"/>
                </a:lnTo>
                <a:lnTo>
                  <a:pt x="2385389" y="1702526"/>
                </a:lnTo>
                <a:lnTo>
                  <a:pt x="2384860" y="1695114"/>
                </a:lnTo>
                <a:lnTo>
                  <a:pt x="2383802" y="1687966"/>
                </a:lnTo>
                <a:lnTo>
                  <a:pt x="2382479" y="1680288"/>
                </a:lnTo>
                <a:lnTo>
                  <a:pt x="2379834" y="1665728"/>
                </a:lnTo>
                <a:lnTo>
                  <a:pt x="2378775" y="1658050"/>
                </a:lnTo>
                <a:lnTo>
                  <a:pt x="2377982" y="1650902"/>
                </a:lnTo>
                <a:lnTo>
                  <a:pt x="2376924" y="1643490"/>
                </a:lnTo>
                <a:lnTo>
                  <a:pt x="2376395" y="1640048"/>
                </a:lnTo>
                <a:lnTo>
                  <a:pt x="2375601" y="1636342"/>
                </a:lnTo>
                <a:lnTo>
                  <a:pt x="2374543" y="1632900"/>
                </a:lnTo>
                <a:lnTo>
                  <a:pt x="2372691" y="1629723"/>
                </a:lnTo>
                <a:lnTo>
                  <a:pt x="2371897" y="1628400"/>
                </a:lnTo>
                <a:lnTo>
                  <a:pt x="2370839" y="1627076"/>
                </a:lnTo>
                <a:lnTo>
                  <a:pt x="2369516" y="1626017"/>
                </a:lnTo>
                <a:lnTo>
                  <a:pt x="2367664" y="1624693"/>
                </a:lnTo>
                <a:lnTo>
                  <a:pt x="2365813" y="1624429"/>
                </a:lnTo>
                <a:lnTo>
                  <a:pt x="2363961" y="1624164"/>
                </a:lnTo>
                <a:lnTo>
                  <a:pt x="2359728" y="1624164"/>
                </a:lnTo>
                <a:close/>
                <a:moveTo>
                  <a:pt x="2500732" y="1616487"/>
                </a:moveTo>
                <a:lnTo>
                  <a:pt x="2494912" y="1616751"/>
                </a:lnTo>
                <a:lnTo>
                  <a:pt x="2489356" y="1617546"/>
                </a:lnTo>
                <a:lnTo>
                  <a:pt x="2482743" y="1620193"/>
                </a:lnTo>
                <a:lnTo>
                  <a:pt x="2476129" y="1623105"/>
                </a:lnTo>
                <a:lnTo>
                  <a:pt x="2462637" y="1628135"/>
                </a:lnTo>
                <a:lnTo>
                  <a:pt x="2449410" y="1632900"/>
                </a:lnTo>
                <a:lnTo>
                  <a:pt x="2435918" y="1637930"/>
                </a:lnTo>
                <a:lnTo>
                  <a:pt x="2425600" y="1641901"/>
                </a:lnTo>
                <a:lnTo>
                  <a:pt x="2415018" y="1645343"/>
                </a:lnTo>
                <a:lnTo>
                  <a:pt x="2411844" y="1647461"/>
                </a:lnTo>
                <a:lnTo>
                  <a:pt x="2408405" y="1650373"/>
                </a:lnTo>
                <a:lnTo>
                  <a:pt x="2405230" y="1653020"/>
                </a:lnTo>
                <a:lnTo>
                  <a:pt x="2402849" y="1656462"/>
                </a:lnTo>
                <a:lnTo>
                  <a:pt x="2401791" y="1658050"/>
                </a:lnTo>
                <a:lnTo>
                  <a:pt x="2400733" y="1660168"/>
                </a:lnTo>
                <a:lnTo>
                  <a:pt x="2399939" y="1662021"/>
                </a:lnTo>
                <a:lnTo>
                  <a:pt x="2399410" y="1664139"/>
                </a:lnTo>
                <a:lnTo>
                  <a:pt x="2399146" y="1665992"/>
                </a:lnTo>
                <a:lnTo>
                  <a:pt x="2398881" y="1667846"/>
                </a:lnTo>
                <a:lnTo>
                  <a:pt x="2398881" y="1670228"/>
                </a:lnTo>
                <a:lnTo>
                  <a:pt x="2399410" y="1672081"/>
                </a:lnTo>
                <a:lnTo>
                  <a:pt x="2402320" y="1689025"/>
                </a:lnTo>
                <a:lnTo>
                  <a:pt x="2404966" y="1705703"/>
                </a:lnTo>
                <a:lnTo>
                  <a:pt x="2409992" y="1739325"/>
                </a:lnTo>
                <a:lnTo>
                  <a:pt x="2415283" y="1773476"/>
                </a:lnTo>
                <a:lnTo>
                  <a:pt x="2417928" y="1790154"/>
                </a:lnTo>
                <a:lnTo>
                  <a:pt x="2421103" y="1807098"/>
                </a:lnTo>
                <a:lnTo>
                  <a:pt x="2423484" y="1828277"/>
                </a:lnTo>
                <a:lnTo>
                  <a:pt x="2426129" y="1841249"/>
                </a:lnTo>
                <a:lnTo>
                  <a:pt x="2428246" y="1854486"/>
                </a:lnTo>
                <a:lnTo>
                  <a:pt x="2430362" y="1867193"/>
                </a:lnTo>
                <a:lnTo>
                  <a:pt x="2432214" y="1880430"/>
                </a:lnTo>
                <a:lnTo>
                  <a:pt x="2433272" y="1887313"/>
                </a:lnTo>
                <a:lnTo>
                  <a:pt x="2434330" y="1894461"/>
                </a:lnTo>
                <a:lnTo>
                  <a:pt x="2435389" y="1901344"/>
                </a:lnTo>
                <a:lnTo>
                  <a:pt x="2436711" y="1908492"/>
                </a:lnTo>
                <a:lnTo>
                  <a:pt x="2438034" y="1919346"/>
                </a:lnTo>
                <a:lnTo>
                  <a:pt x="2439092" y="1924906"/>
                </a:lnTo>
                <a:lnTo>
                  <a:pt x="2439886" y="1927818"/>
                </a:lnTo>
                <a:lnTo>
                  <a:pt x="2440679" y="1930200"/>
                </a:lnTo>
                <a:lnTo>
                  <a:pt x="2441738" y="1932848"/>
                </a:lnTo>
                <a:lnTo>
                  <a:pt x="2442796" y="1934966"/>
                </a:lnTo>
                <a:lnTo>
                  <a:pt x="2444648" y="1937348"/>
                </a:lnTo>
                <a:lnTo>
                  <a:pt x="2446235" y="1938937"/>
                </a:lnTo>
                <a:lnTo>
                  <a:pt x="2448351" y="1940525"/>
                </a:lnTo>
                <a:lnTo>
                  <a:pt x="2450732" y="1941319"/>
                </a:lnTo>
                <a:lnTo>
                  <a:pt x="2453907" y="1941849"/>
                </a:lnTo>
                <a:lnTo>
                  <a:pt x="2456817" y="1942114"/>
                </a:lnTo>
                <a:lnTo>
                  <a:pt x="2462637" y="1940790"/>
                </a:lnTo>
                <a:lnTo>
                  <a:pt x="2468457" y="1939201"/>
                </a:lnTo>
                <a:lnTo>
                  <a:pt x="2479568" y="1936025"/>
                </a:lnTo>
                <a:lnTo>
                  <a:pt x="2490414" y="1932318"/>
                </a:lnTo>
                <a:lnTo>
                  <a:pt x="2501790" y="1928347"/>
                </a:lnTo>
                <a:lnTo>
                  <a:pt x="2512636" y="1924111"/>
                </a:lnTo>
                <a:lnTo>
                  <a:pt x="2523747" y="1920140"/>
                </a:lnTo>
                <a:lnTo>
                  <a:pt x="2535123" y="1916964"/>
                </a:lnTo>
                <a:lnTo>
                  <a:pt x="2546234" y="1913522"/>
                </a:lnTo>
                <a:lnTo>
                  <a:pt x="2550731" y="1910610"/>
                </a:lnTo>
                <a:lnTo>
                  <a:pt x="2555228" y="1907962"/>
                </a:lnTo>
                <a:lnTo>
                  <a:pt x="2557345" y="1906109"/>
                </a:lnTo>
                <a:lnTo>
                  <a:pt x="2559461" y="1904521"/>
                </a:lnTo>
                <a:lnTo>
                  <a:pt x="2561049" y="1902668"/>
                </a:lnTo>
                <a:lnTo>
                  <a:pt x="2562636" y="1900285"/>
                </a:lnTo>
                <a:lnTo>
                  <a:pt x="2563959" y="1898167"/>
                </a:lnTo>
                <a:lnTo>
                  <a:pt x="2565017" y="1895520"/>
                </a:lnTo>
                <a:lnTo>
                  <a:pt x="2565810" y="1893402"/>
                </a:lnTo>
                <a:lnTo>
                  <a:pt x="2566075" y="1890755"/>
                </a:lnTo>
                <a:lnTo>
                  <a:pt x="2566339" y="1888372"/>
                </a:lnTo>
                <a:lnTo>
                  <a:pt x="2566075" y="1885725"/>
                </a:lnTo>
                <a:lnTo>
                  <a:pt x="2565546" y="1880695"/>
                </a:lnTo>
                <a:lnTo>
                  <a:pt x="2564752" y="1875664"/>
                </a:lnTo>
                <a:lnTo>
                  <a:pt x="2563429" y="1870370"/>
                </a:lnTo>
                <a:lnTo>
                  <a:pt x="2562371" y="1865340"/>
                </a:lnTo>
                <a:lnTo>
                  <a:pt x="2561842" y="1860574"/>
                </a:lnTo>
                <a:lnTo>
                  <a:pt x="2558668" y="1844161"/>
                </a:lnTo>
                <a:lnTo>
                  <a:pt x="2555493" y="1828012"/>
                </a:lnTo>
                <a:lnTo>
                  <a:pt x="2552318" y="1811863"/>
                </a:lnTo>
                <a:lnTo>
                  <a:pt x="2549673" y="1795449"/>
                </a:lnTo>
                <a:lnTo>
                  <a:pt x="2540943" y="1751238"/>
                </a:lnTo>
                <a:lnTo>
                  <a:pt x="2536975" y="1729000"/>
                </a:lnTo>
                <a:lnTo>
                  <a:pt x="2533007" y="1707027"/>
                </a:lnTo>
                <a:lnTo>
                  <a:pt x="2525335" y="1666257"/>
                </a:lnTo>
                <a:lnTo>
                  <a:pt x="2521631" y="1646137"/>
                </a:lnTo>
                <a:lnTo>
                  <a:pt x="2517927" y="1626017"/>
                </a:lnTo>
                <a:lnTo>
                  <a:pt x="2512636" y="1616751"/>
                </a:lnTo>
                <a:lnTo>
                  <a:pt x="2506816" y="1616487"/>
                </a:lnTo>
                <a:lnTo>
                  <a:pt x="2500732" y="1616487"/>
                </a:lnTo>
                <a:close/>
                <a:moveTo>
                  <a:pt x="2217402" y="1591601"/>
                </a:moveTo>
                <a:lnTo>
                  <a:pt x="2215285" y="1591866"/>
                </a:lnTo>
                <a:lnTo>
                  <a:pt x="2210788" y="1592925"/>
                </a:lnTo>
                <a:lnTo>
                  <a:pt x="2206820" y="1593984"/>
                </a:lnTo>
                <a:lnTo>
                  <a:pt x="2202587" y="1595308"/>
                </a:lnTo>
                <a:lnTo>
                  <a:pt x="2198354" y="1597425"/>
                </a:lnTo>
                <a:lnTo>
                  <a:pt x="2188301" y="1601132"/>
                </a:lnTo>
                <a:lnTo>
                  <a:pt x="2177719" y="1605103"/>
                </a:lnTo>
                <a:lnTo>
                  <a:pt x="2170577" y="1608015"/>
                </a:lnTo>
                <a:lnTo>
                  <a:pt x="2163169" y="1610398"/>
                </a:lnTo>
                <a:lnTo>
                  <a:pt x="2156027" y="1613045"/>
                </a:lnTo>
                <a:lnTo>
                  <a:pt x="2148619" y="1615692"/>
                </a:lnTo>
                <a:lnTo>
                  <a:pt x="2141741" y="1618869"/>
                </a:lnTo>
                <a:lnTo>
                  <a:pt x="2138302" y="1620458"/>
                </a:lnTo>
                <a:lnTo>
                  <a:pt x="2134863" y="1622576"/>
                </a:lnTo>
                <a:lnTo>
                  <a:pt x="2131953" y="1624693"/>
                </a:lnTo>
                <a:lnTo>
                  <a:pt x="2129043" y="1627076"/>
                </a:lnTo>
                <a:lnTo>
                  <a:pt x="2126397" y="1629723"/>
                </a:lnTo>
                <a:lnTo>
                  <a:pt x="2123487" y="1632636"/>
                </a:lnTo>
                <a:lnTo>
                  <a:pt x="2123487" y="1638460"/>
                </a:lnTo>
                <a:lnTo>
                  <a:pt x="2123223" y="1644284"/>
                </a:lnTo>
                <a:lnTo>
                  <a:pt x="2123752" y="1655932"/>
                </a:lnTo>
                <a:lnTo>
                  <a:pt x="2124281" y="1667581"/>
                </a:lnTo>
                <a:lnTo>
                  <a:pt x="2125075" y="1679229"/>
                </a:lnTo>
                <a:lnTo>
                  <a:pt x="2126133" y="1682141"/>
                </a:lnTo>
                <a:lnTo>
                  <a:pt x="2126397" y="1685318"/>
                </a:lnTo>
                <a:lnTo>
                  <a:pt x="2126926" y="1691672"/>
                </a:lnTo>
                <a:lnTo>
                  <a:pt x="2127191" y="1698555"/>
                </a:lnTo>
                <a:lnTo>
                  <a:pt x="2127720" y="1704909"/>
                </a:lnTo>
                <a:lnTo>
                  <a:pt x="2128249" y="1708086"/>
                </a:lnTo>
                <a:lnTo>
                  <a:pt x="2128778" y="1710733"/>
                </a:lnTo>
                <a:lnTo>
                  <a:pt x="2129836" y="1713645"/>
                </a:lnTo>
                <a:lnTo>
                  <a:pt x="2131424" y="1716557"/>
                </a:lnTo>
                <a:lnTo>
                  <a:pt x="2133011" y="1718940"/>
                </a:lnTo>
                <a:lnTo>
                  <a:pt x="2135127" y="1721058"/>
                </a:lnTo>
                <a:lnTo>
                  <a:pt x="2137773" y="1722911"/>
                </a:lnTo>
                <a:lnTo>
                  <a:pt x="2141212" y="1724499"/>
                </a:lnTo>
                <a:lnTo>
                  <a:pt x="2154704" y="1719469"/>
                </a:lnTo>
                <a:lnTo>
                  <a:pt x="2169783" y="1713910"/>
                </a:lnTo>
                <a:lnTo>
                  <a:pt x="2195973" y="1704115"/>
                </a:lnTo>
                <a:lnTo>
                  <a:pt x="2209201" y="1699085"/>
                </a:lnTo>
                <a:lnTo>
                  <a:pt x="2222163" y="1694055"/>
                </a:lnTo>
                <a:lnTo>
                  <a:pt x="2225073" y="1692731"/>
                </a:lnTo>
                <a:lnTo>
                  <a:pt x="2227983" y="1690878"/>
                </a:lnTo>
                <a:lnTo>
                  <a:pt x="2230629" y="1688760"/>
                </a:lnTo>
                <a:lnTo>
                  <a:pt x="2232745" y="1686377"/>
                </a:lnTo>
                <a:lnTo>
                  <a:pt x="2234862" y="1683995"/>
                </a:lnTo>
                <a:lnTo>
                  <a:pt x="2236978" y="1681083"/>
                </a:lnTo>
                <a:lnTo>
                  <a:pt x="2240946" y="1675788"/>
                </a:lnTo>
                <a:lnTo>
                  <a:pt x="2239359" y="1662021"/>
                </a:lnTo>
                <a:lnTo>
                  <a:pt x="2237243" y="1645872"/>
                </a:lnTo>
                <a:lnTo>
                  <a:pt x="2234862" y="1629459"/>
                </a:lnTo>
                <a:lnTo>
                  <a:pt x="2233274" y="1613045"/>
                </a:lnTo>
                <a:lnTo>
                  <a:pt x="2231952" y="1596367"/>
                </a:lnTo>
                <a:lnTo>
                  <a:pt x="2229835" y="1595043"/>
                </a:lnTo>
                <a:lnTo>
                  <a:pt x="2227983" y="1593984"/>
                </a:lnTo>
                <a:lnTo>
                  <a:pt x="2226132" y="1593190"/>
                </a:lnTo>
                <a:lnTo>
                  <a:pt x="2223751" y="1592660"/>
                </a:lnTo>
                <a:lnTo>
                  <a:pt x="2221899" y="1591866"/>
                </a:lnTo>
                <a:lnTo>
                  <a:pt x="2219518" y="1591866"/>
                </a:lnTo>
                <a:lnTo>
                  <a:pt x="2217402" y="1591601"/>
                </a:lnTo>
                <a:close/>
                <a:moveTo>
                  <a:pt x="2085657" y="1588160"/>
                </a:moveTo>
                <a:lnTo>
                  <a:pt x="2080895" y="1589219"/>
                </a:lnTo>
                <a:lnTo>
                  <a:pt x="2076398" y="1590807"/>
                </a:lnTo>
                <a:lnTo>
                  <a:pt x="2067139" y="1594249"/>
                </a:lnTo>
                <a:lnTo>
                  <a:pt x="2058144" y="1597955"/>
                </a:lnTo>
                <a:lnTo>
                  <a:pt x="2048885" y="1601397"/>
                </a:lnTo>
                <a:lnTo>
                  <a:pt x="2032747" y="1607750"/>
                </a:lnTo>
                <a:lnTo>
                  <a:pt x="2024547" y="1610662"/>
                </a:lnTo>
                <a:lnTo>
                  <a:pt x="2016081" y="1613574"/>
                </a:lnTo>
                <a:lnTo>
                  <a:pt x="2009203" y="1617016"/>
                </a:lnTo>
                <a:lnTo>
                  <a:pt x="2005499" y="1618869"/>
                </a:lnTo>
                <a:lnTo>
                  <a:pt x="2002060" y="1621252"/>
                </a:lnTo>
                <a:lnTo>
                  <a:pt x="1999150" y="1623634"/>
                </a:lnTo>
                <a:lnTo>
                  <a:pt x="1997827" y="1625223"/>
                </a:lnTo>
                <a:lnTo>
                  <a:pt x="1996504" y="1626811"/>
                </a:lnTo>
                <a:lnTo>
                  <a:pt x="1995711" y="1628400"/>
                </a:lnTo>
                <a:lnTo>
                  <a:pt x="1994917" y="1629988"/>
                </a:lnTo>
                <a:lnTo>
                  <a:pt x="1994388" y="1632106"/>
                </a:lnTo>
                <a:lnTo>
                  <a:pt x="1994124" y="1634224"/>
                </a:lnTo>
                <a:lnTo>
                  <a:pt x="1993859" y="1642431"/>
                </a:lnTo>
                <a:lnTo>
                  <a:pt x="1993859" y="1650638"/>
                </a:lnTo>
                <a:lnTo>
                  <a:pt x="1994124" y="1658580"/>
                </a:lnTo>
                <a:lnTo>
                  <a:pt x="1994388" y="1666522"/>
                </a:lnTo>
                <a:lnTo>
                  <a:pt x="1995182" y="1682936"/>
                </a:lnTo>
                <a:lnTo>
                  <a:pt x="1995446" y="1690878"/>
                </a:lnTo>
                <a:lnTo>
                  <a:pt x="1995446" y="1699085"/>
                </a:lnTo>
                <a:lnTo>
                  <a:pt x="1995711" y="1702262"/>
                </a:lnTo>
                <a:lnTo>
                  <a:pt x="1996240" y="1705438"/>
                </a:lnTo>
                <a:lnTo>
                  <a:pt x="1997034" y="1708615"/>
                </a:lnTo>
                <a:lnTo>
                  <a:pt x="1998885" y="1711792"/>
                </a:lnTo>
                <a:lnTo>
                  <a:pt x="1999679" y="1713116"/>
                </a:lnTo>
                <a:lnTo>
                  <a:pt x="2000737" y="1714175"/>
                </a:lnTo>
                <a:lnTo>
                  <a:pt x="2001795" y="1715234"/>
                </a:lnTo>
                <a:lnTo>
                  <a:pt x="2003118" y="1716293"/>
                </a:lnTo>
                <a:lnTo>
                  <a:pt x="2004441" y="1716822"/>
                </a:lnTo>
                <a:lnTo>
                  <a:pt x="2005764" y="1717352"/>
                </a:lnTo>
                <a:lnTo>
                  <a:pt x="2007615" y="1717352"/>
                </a:lnTo>
                <a:lnTo>
                  <a:pt x="2009203" y="1717352"/>
                </a:lnTo>
                <a:lnTo>
                  <a:pt x="2015552" y="1715498"/>
                </a:lnTo>
                <a:lnTo>
                  <a:pt x="2021901" y="1713645"/>
                </a:lnTo>
                <a:lnTo>
                  <a:pt x="2027721" y="1711527"/>
                </a:lnTo>
                <a:lnTo>
                  <a:pt x="2033806" y="1709145"/>
                </a:lnTo>
                <a:lnTo>
                  <a:pt x="2045975" y="1704115"/>
                </a:lnTo>
                <a:lnTo>
                  <a:pt x="2051795" y="1701997"/>
                </a:lnTo>
                <a:lnTo>
                  <a:pt x="2057879" y="1699614"/>
                </a:lnTo>
                <a:lnTo>
                  <a:pt x="2064493" y="1697496"/>
                </a:lnTo>
                <a:lnTo>
                  <a:pt x="2070842" y="1695114"/>
                </a:lnTo>
                <a:lnTo>
                  <a:pt x="2077191" y="1692731"/>
                </a:lnTo>
                <a:lnTo>
                  <a:pt x="2083805" y="1689819"/>
                </a:lnTo>
                <a:lnTo>
                  <a:pt x="2086715" y="1688495"/>
                </a:lnTo>
                <a:lnTo>
                  <a:pt x="2089890" y="1686642"/>
                </a:lnTo>
                <a:lnTo>
                  <a:pt x="2092800" y="1685054"/>
                </a:lnTo>
                <a:lnTo>
                  <a:pt x="2095181" y="1682936"/>
                </a:lnTo>
                <a:lnTo>
                  <a:pt x="2097826" y="1680553"/>
                </a:lnTo>
                <a:lnTo>
                  <a:pt x="2099943" y="1678170"/>
                </a:lnTo>
                <a:lnTo>
                  <a:pt x="2101794" y="1675258"/>
                </a:lnTo>
                <a:lnTo>
                  <a:pt x="2103911" y="1672081"/>
                </a:lnTo>
                <a:lnTo>
                  <a:pt x="2102853" y="1646137"/>
                </a:lnTo>
                <a:lnTo>
                  <a:pt x="2101530" y="1640578"/>
                </a:lnTo>
                <a:lnTo>
                  <a:pt x="2101001" y="1634753"/>
                </a:lnTo>
                <a:lnTo>
                  <a:pt x="2099943" y="1623899"/>
                </a:lnTo>
                <a:lnTo>
                  <a:pt x="2099413" y="1612780"/>
                </a:lnTo>
                <a:lnTo>
                  <a:pt x="2098620" y="1601397"/>
                </a:lnTo>
                <a:lnTo>
                  <a:pt x="2098355" y="1599014"/>
                </a:lnTo>
                <a:lnTo>
                  <a:pt x="2097562" y="1596367"/>
                </a:lnTo>
                <a:lnTo>
                  <a:pt x="2096239" y="1594249"/>
                </a:lnTo>
                <a:lnTo>
                  <a:pt x="2094652" y="1592395"/>
                </a:lnTo>
                <a:lnTo>
                  <a:pt x="2093064" y="1590278"/>
                </a:lnTo>
                <a:lnTo>
                  <a:pt x="2090683" y="1589219"/>
                </a:lnTo>
                <a:lnTo>
                  <a:pt x="2088567" y="1588424"/>
                </a:lnTo>
                <a:lnTo>
                  <a:pt x="2086980" y="1588160"/>
                </a:lnTo>
                <a:lnTo>
                  <a:pt x="2085657" y="1588160"/>
                </a:lnTo>
                <a:close/>
                <a:moveTo>
                  <a:pt x="1957881" y="1551096"/>
                </a:moveTo>
                <a:lnTo>
                  <a:pt x="1954177" y="1551361"/>
                </a:lnTo>
                <a:lnTo>
                  <a:pt x="1950473" y="1551891"/>
                </a:lnTo>
                <a:lnTo>
                  <a:pt x="1946770" y="1552685"/>
                </a:lnTo>
                <a:lnTo>
                  <a:pt x="1943066" y="1553744"/>
                </a:lnTo>
                <a:lnTo>
                  <a:pt x="1939362" y="1555332"/>
                </a:lnTo>
                <a:lnTo>
                  <a:pt x="1936188" y="1556921"/>
                </a:lnTo>
                <a:lnTo>
                  <a:pt x="1921108" y="1563010"/>
                </a:lnTo>
                <a:lnTo>
                  <a:pt x="1906294" y="1569099"/>
                </a:lnTo>
                <a:lnTo>
                  <a:pt x="1891215" y="1574923"/>
                </a:lnTo>
                <a:lnTo>
                  <a:pt x="1876400" y="1580747"/>
                </a:lnTo>
                <a:lnTo>
                  <a:pt x="1871374" y="1588689"/>
                </a:lnTo>
                <a:lnTo>
                  <a:pt x="1866347" y="1596631"/>
                </a:lnTo>
                <a:lnTo>
                  <a:pt x="1867141" y="1615428"/>
                </a:lnTo>
                <a:lnTo>
                  <a:pt x="1867405" y="1634489"/>
                </a:lnTo>
                <a:lnTo>
                  <a:pt x="1868199" y="1638989"/>
                </a:lnTo>
                <a:lnTo>
                  <a:pt x="1868464" y="1643755"/>
                </a:lnTo>
                <a:lnTo>
                  <a:pt x="1868993" y="1653285"/>
                </a:lnTo>
                <a:lnTo>
                  <a:pt x="1869522" y="1663080"/>
                </a:lnTo>
                <a:lnTo>
                  <a:pt x="1870051" y="1667846"/>
                </a:lnTo>
                <a:lnTo>
                  <a:pt x="1870580" y="1672346"/>
                </a:lnTo>
                <a:lnTo>
                  <a:pt x="1876665" y="1672876"/>
                </a:lnTo>
                <a:lnTo>
                  <a:pt x="1879839" y="1672876"/>
                </a:lnTo>
                <a:lnTo>
                  <a:pt x="1882485" y="1672876"/>
                </a:lnTo>
                <a:lnTo>
                  <a:pt x="1885659" y="1672611"/>
                </a:lnTo>
                <a:lnTo>
                  <a:pt x="1888834" y="1672081"/>
                </a:lnTo>
                <a:lnTo>
                  <a:pt x="1891479" y="1671287"/>
                </a:lnTo>
                <a:lnTo>
                  <a:pt x="1894389" y="1670228"/>
                </a:lnTo>
                <a:lnTo>
                  <a:pt x="1909204" y="1664404"/>
                </a:lnTo>
                <a:lnTo>
                  <a:pt x="1924019" y="1658580"/>
                </a:lnTo>
                <a:lnTo>
                  <a:pt x="1938833" y="1653020"/>
                </a:lnTo>
                <a:lnTo>
                  <a:pt x="1953648" y="1646931"/>
                </a:lnTo>
                <a:lnTo>
                  <a:pt x="1956293" y="1645608"/>
                </a:lnTo>
                <a:lnTo>
                  <a:pt x="1958674" y="1644019"/>
                </a:lnTo>
                <a:lnTo>
                  <a:pt x="1961320" y="1642431"/>
                </a:lnTo>
                <a:lnTo>
                  <a:pt x="1963436" y="1640578"/>
                </a:lnTo>
                <a:lnTo>
                  <a:pt x="1965552" y="1638460"/>
                </a:lnTo>
                <a:lnTo>
                  <a:pt x="1967404" y="1636342"/>
                </a:lnTo>
                <a:lnTo>
                  <a:pt x="1968727" y="1633695"/>
                </a:lnTo>
                <a:lnTo>
                  <a:pt x="1970314" y="1631312"/>
                </a:lnTo>
                <a:lnTo>
                  <a:pt x="1970843" y="1624958"/>
                </a:lnTo>
                <a:lnTo>
                  <a:pt x="1970843" y="1618604"/>
                </a:lnTo>
                <a:lnTo>
                  <a:pt x="1970579" y="1606162"/>
                </a:lnTo>
                <a:lnTo>
                  <a:pt x="1970050" y="1593984"/>
                </a:lnTo>
                <a:lnTo>
                  <a:pt x="1969521" y="1581277"/>
                </a:lnTo>
                <a:lnTo>
                  <a:pt x="1968198" y="1574129"/>
                </a:lnTo>
                <a:lnTo>
                  <a:pt x="1967404" y="1566716"/>
                </a:lnTo>
                <a:lnTo>
                  <a:pt x="1966611" y="1559303"/>
                </a:lnTo>
                <a:lnTo>
                  <a:pt x="1965817" y="1551891"/>
                </a:lnTo>
                <a:lnTo>
                  <a:pt x="1961849" y="1551361"/>
                </a:lnTo>
                <a:lnTo>
                  <a:pt x="1957881" y="1551096"/>
                </a:lnTo>
                <a:close/>
                <a:moveTo>
                  <a:pt x="2633799" y="1512180"/>
                </a:moveTo>
                <a:lnTo>
                  <a:pt x="2614223" y="1518798"/>
                </a:lnTo>
                <a:lnTo>
                  <a:pt x="2594911" y="1526211"/>
                </a:lnTo>
                <a:lnTo>
                  <a:pt x="2575863" y="1533624"/>
                </a:lnTo>
                <a:lnTo>
                  <a:pt x="2556551" y="1540772"/>
                </a:lnTo>
                <a:lnTo>
                  <a:pt x="2544647" y="1544743"/>
                </a:lnTo>
                <a:lnTo>
                  <a:pt x="2537239" y="1550832"/>
                </a:lnTo>
                <a:lnTo>
                  <a:pt x="2530361" y="1557185"/>
                </a:lnTo>
                <a:lnTo>
                  <a:pt x="2530361" y="1564598"/>
                </a:lnTo>
                <a:lnTo>
                  <a:pt x="2530626" y="1571746"/>
                </a:lnTo>
                <a:lnTo>
                  <a:pt x="2531155" y="1579159"/>
                </a:lnTo>
                <a:lnTo>
                  <a:pt x="2531948" y="1586042"/>
                </a:lnTo>
                <a:lnTo>
                  <a:pt x="2534858" y="1597690"/>
                </a:lnTo>
                <a:lnTo>
                  <a:pt x="2536975" y="1608809"/>
                </a:lnTo>
                <a:lnTo>
                  <a:pt x="2541472" y="1631577"/>
                </a:lnTo>
                <a:lnTo>
                  <a:pt x="2545705" y="1654344"/>
                </a:lnTo>
                <a:lnTo>
                  <a:pt x="2550202" y="1676847"/>
                </a:lnTo>
                <a:lnTo>
                  <a:pt x="2550996" y="1679759"/>
                </a:lnTo>
                <a:lnTo>
                  <a:pt x="2552054" y="1681877"/>
                </a:lnTo>
                <a:lnTo>
                  <a:pt x="2553906" y="1683995"/>
                </a:lnTo>
                <a:lnTo>
                  <a:pt x="2555758" y="1685583"/>
                </a:lnTo>
                <a:lnTo>
                  <a:pt x="2559990" y="1689025"/>
                </a:lnTo>
                <a:lnTo>
                  <a:pt x="2562107" y="1690613"/>
                </a:lnTo>
                <a:lnTo>
                  <a:pt x="2564223" y="1692466"/>
                </a:lnTo>
                <a:lnTo>
                  <a:pt x="2571101" y="1689819"/>
                </a:lnTo>
                <a:lnTo>
                  <a:pt x="2578244" y="1687966"/>
                </a:lnTo>
                <a:lnTo>
                  <a:pt x="2585387" y="1685054"/>
                </a:lnTo>
                <a:lnTo>
                  <a:pt x="2593059" y="1682141"/>
                </a:lnTo>
                <a:lnTo>
                  <a:pt x="2604963" y="1678170"/>
                </a:lnTo>
                <a:lnTo>
                  <a:pt x="2609196" y="1676317"/>
                </a:lnTo>
                <a:lnTo>
                  <a:pt x="2613429" y="1674729"/>
                </a:lnTo>
                <a:lnTo>
                  <a:pt x="2622424" y="1671552"/>
                </a:lnTo>
                <a:lnTo>
                  <a:pt x="2631418" y="1668905"/>
                </a:lnTo>
                <a:lnTo>
                  <a:pt x="2640148" y="1665728"/>
                </a:lnTo>
                <a:lnTo>
                  <a:pt x="2648878" y="1662551"/>
                </a:lnTo>
                <a:lnTo>
                  <a:pt x="2652846" y="1660698"/>
                </a:lnTo>
                <a:lnTo>
                  <a:pt x="2657079" y="1658580"/>
                </a:lnTo>
                <a:lnTo>
                  <a:pt x="2661047" y="1656462"/>
                </a:lnTo>
                <a:lnTo>
                  <a:pt x="2664751" y="1653815"/>
                </a:lnTo>
                <a:lnTo>
                  <a:pt x="2668455" y="1651167"/>
                </a:lnTo>
                <a:lnTo>
                  <a:pt x="2671629" y="1647990"/>
                </a:lnTo>
                <a:lnTo>
                  <a:pt x="2673481" y="1642960"/>
                </a:lnTo>
                <a:lnTo>
                  <a:pt x="2675068" y="1638195"/>
                </a:lnTo>
                <a:lnTo>
                  <a:pt x="2670307" y="1616222"/>
                </a:lnTo>
                <a:lnTo>
                  <a:pt x="2665280" y="1594249"/>
                </a:lnTo>
                <a:lnTo>
                  <a:pt x="2663693" y="1586042"/>
                </a:lnTo>
                <a:lnTo>
                  <a:pt x="2661577" y="1578100"/>
                </a:lnTo>
                <a:lnTo>
                  <a:pt x="2657608" y="1560098"/>
                </a:lnTo>
                <a:lnTo>
                  <a:pt x="2653640" y="1541831"/>
                </a:lnTo>
                <a:lnTo>
                  <a:pt x="2652053" y="1535742"/>
                </a:lnTo>
                <a:lnTo>
                  <a:pt x="2650730" y="1529388"/>
                </a:lnTo>
                <a:lnTo>
                  <a:pt x="2648878" y="1523299"/>
                </a:lnTo>
                <a:lnTo>
                  <a:pt x="2646762" y="1517475"/>
                </a:lnTo>
                <a:lnTo>
                  <a:pt x="2633799" y="1512180"/>
                </a:lnTo>
                <a:close/>
                <a:moveTo>
                  <a:pt x="2342797" y="1510856"/>
                </a:moveTo>
                <a:lnTo>
                  <a:pt x="2340416" y="1511651"/>
                </a:lnTo>
                <a:lnTo>
                  <a:pt x="2337771" y="1512445"/>
                </a:lnTo>
                <a:lnTo>
                  <a:pt x="2321104" y="1518798"/>
                </a:lnTo>
                <a:lnTo>
                  <a:pt x="2304173" y="1525152"/>
                </a:lnTo>
                <a:lnTo>
                  <a:pt x="2270576" y="1538124"/>
                </a:lnTo>
                <a:lnTo>
                  <a:pt x="2263433" y="1541301"/>
                </a:lnTo>
                <a:lnTo>
                  <a:pt x="2259994" y="1542890"/>
                </a:lnTo>
                <a:lnTo>
                  <a:pt x="2256555" y="1545007"/>
                </a:lnTo>
                <a:lnTo>
                  <a:pt x="2253380" y="1547390"/>
                </a:lnTo>
                <a:lnTo>
                  <a:pt x="2252322" y="1548714"/>
                </a:lnTo>
                <a:lnTo>
                  <a:pt x="2250999" y="1550302"/>
                </a:lnTo>
                <a:lnTo>
                  <a:pt x="2250205" y="1551891"/>
                </a:lnTo>
                <a:lnTo>
                  <a:pt x="2248883" y="1553479"/>
                </a:lnTo>
                <a:lnTo>
                  <a:pt x="2248354" y="1555332"/>
                </a:lnTo>
                <a:lnTo>
                  <a:pt x="2247825" y="1557185"/>
                </a:lnTo>
                <a:lnTo>
                  <a:pt x="2247560" y="1561951"/>
                </a:lnTo>
                <a:lnTo>
                  <a:pt x="2247560" y="1566716"/>
                </a:lnTo>
                <a:lnTo>
                  <a:pt x="2247825" y="1571216"/>
                </a:lnTo>
                <a:lnTo>
                  <a:pt x="2248089" y="1575982"/>
                </a:lnTo>
                <a:lnTo>
                  <a:pt x="2248883" y="1585248"/>
                </a:lnTo>
                <a:lnTo>
                  <a:pt x="2250470" y="1594513"/>
                </a:lnTo>
                <a:lnTo>
                  <a:pt x="2251528" y="1603779"/>
                </a:lnTo>
                <a:lnTo>
                  <a:pt x="2252851" y="1613045"/>
                </a:lnTo>
                <a:lnTo>
                  <a:pt x="2253380" y="1622311"/>
                </a:lnTo>
                <a:lnTo>
                  <a:pt x="2253645" y="1627076"/>
                </a:lnTo>
                <a:lnTo>
                  <a:pt x="2253645" y="1631577"/>
                </a:lnTo>
                <a:lnTo>
                  <a:pt x="2256290" y="1635283"/>
                </a:lnTo>
                <a:lnTo>
                  <a:pt x="2257613" y="1636871"/>
                </a:lnTo>
                <a:lnTo>
                  <a:pt x="2259200" y="1638460"/>
                </a:lnTo>
                <a:lnTo>
                  <a:pt x="2260787" y="1640313"/>
                </a:lnTo>
                <a:lnTo>
                  <a:pt x="2262375" y="1641372"/>
                </a:lnTo>
                <a:lnTo>
                  <a:pt x="2264756" y="1641901"/>
                </a:lnTo>
                <a:lnTo>
                  <a:pt x="2265814" y="1642166"/>
                </a:lnTo>
                <a:lnTo>
                  <a:pt x="2266872" y="1641901"/>
                </a:lnTo>
                <a:lnTo>
                  <a:pt x="2271634" y="1641637"/>
                </a:lnTo>
                <a:lnTo>
                  <a:pt x="2276396" y="1640842"/>
                </a:lnTo>
                <a:lnTo>
                  <a:pt x="2281157" y="1639254"/>
                </a:lnTo>
                <a:lnTo>
                  <a:pt x="2285655" y="1637930"/>
                </a:lnTo>
                <a:lnTo>
                  <a:pt x="2294649" y="1634224"/>
                </a:lnTo>
                <a:lnTo>
                  <a:pt x="2299147" y="1632636"/>
                </a:lnTo>
                <a:lnTo>
                  <a:pt x="2303909" y="1631047"/>
                </a:lnTo>
                <a:lnTo>
                  <a:pt x="2311316" y="1628135"/>
                </a:lnTo>
                <a:lnTo>
                  <a:pt x="2318723" y="1624958"/>
                </a:lnTo>
                <a:lnTo>
                  <a:pt x="2328776" y="1621517"/>
                </a:lnTo>
                <a:lnTo>
                  <a:pt x="2338829" y="1618075"/>
                </a:lnTo>
                <a:lnTo>
                  <a:pt x="2343591" y="1616222"/>
                </a:lnTo>
                <a:lnTo>
                  <a:pt x="2348617" y="1614104"/>
                </a:lnTo>
                <a:lnTo>
                  <a:pt x="2353379" y="1611986"/>
                </a:lnTo>
                <a:lnTo>
                  <a:pt x="2357876" y="1609339"/>
                </a:lnTo>
                <a:lnTo>
                  <a:pt x="2359463" y="1608280"/>
                </a:lnTo>
                <a:lnTo>
                  <a:pt x="2360786" y="1607486"/>
                </a:lnTo>
                <a:lnTo>
                  <a:pt x="2362903" y="1604838"/>
                </a:lnTo>
                <a:lnTo>
                  <a:pt x="2364754" y="1602191"/>
                </a:lnTo>
                <a:lnTo>
                  <a:pt x="2366077" y="1599279"/>
                </a:lnTo>
                <a:lnTo>
                  <a:pt x="2367135" y="1596102"/>
                </a:lnTo>
                <a:lnTo>
                  <a:pt x="2367929" y="1593190"/>
                </a:lnTo>
                <a:lnTo>
                  <a:pt x="2369516" y="1586571"/>
                </a:lnTo>
                <a:lnTo>
                  <a:pt x="2368458" y="1583130"/>
                </a:lnTo>
                <a:lnTo>
                  <a:pt x="2367400" y="1579688"/>
                </a:lnTo>
                <a:lnTo>
                  <a:pt x="2366077" y="1572275"/>
                </a:lnTo>
                <a:lnTo>
                  <a:pt x="2364754" y="1565128"/>
                </a:lnTo>
                <a:lnTo>
                  <a:pt x="2363167" y="1557980"/>
                </a:lnTo>
                <a:lnTo>
                  <a:pt x="2360522" y="1533094"/>
                </a:lnTo>
                <a:lnTo>
                  <a:pt x="2358405" y="1524358"/>
                </a:lnTo>
                <a:lnTo>
                  <a:pt x="2356553" y="1515622"/>
                </a:lnTo>
                <a:lnTo>
                  <a:pt x="2352056" y="1513504"/>
                </a:lnTo>
                <a:lnTo>
                  <a:pt x="2349940" y="1512710"/>
                </a:lnTo>
                <a:lnTo>
                  <a:pt x="2347559" y="1511915"/>
                </a:lnTo>
                <a:lnTo>
                  <a:pt x="2345178" y="1511386"/>
                </a:lnTo>
                <a:lnTo>
                  <a:pt x="2342797" y="1510856"/>
                </a:lnTo>
                <a:close/>
                <a:moveTo>
                  <a:pt x="2484859" y="1494707"/>
                </a:moveTo>
                <a:lnTo>
                  <a:pt x="2480626" y="1495502"/>
                </a:lnTo>
                <a:lnTo>
                  <a:pt x="2476129" y="1496296"/>
                </a:lnTo>
                <a:lnTo>
                  <a:pt x="2467399" y="1498943"/>
                </a:lnTo>
                <a:lnTo>
                  <a:pt x="2458933" y="1501855"/>
                </a:lnTo>
                <a:lnTo>
                  <a:pt x="2450468" y="1505032"/>
                </a:lnTo>
                <a:lnTo>
                  <a:pt x="2433272" y="1511915"/>
                </a:lnTo>
                <a:lnTo>
                  <a:pt x="2424807" y="1515092"/>
                </a:lnTo>
                <a:lnTo>
                  <a:pt x="2416606" y="1518269"/>
                </a:lnTo>
                <a:lnTo>
                  <a:pt x="2408669" y="1521446"/>
                </a:lnTo>
                <a:lnTo>
                  <a:pt x="2400733" y="1524093"/>
                </a:lnTo>
                <a:lnTo>
                  <a:pt x="2397294" y="1525946"/>
                </a:lnTo>
                <a:lnTo>
                  <a:pt x="2393326" y="1527800"/>
                </a:lnTo>
                <a:lnTo>
                  <a:pt x="2389886" y="1529917"/>
                </a:lnTo>
                <a:lnTo>
                  <a:pt x="2386447" y="1532565"/>
                </a:lnTo>
                <a:lnTo>
                  <a:pt x="2385125" y="1533889"/>
                </a:lnTo>
                <a:lnTo>
                  <a:pt x="2384066" y="1535742"/>
                </a:lnTo>
                <a:lnTo>
                  <a:pt x="2383008" y="1537330"/>
                </a:lnTo>
                <a:lnTo>
                  <a:pt x="2381950" y="1539183"/>
                </a:lnTo>
                <a:lnTo>
                  <a:pt x="2381421" y="1541036"/>
                </a:lnTo>
                <a:lnTo>
                  <a:pt x="2381156" y="1542890"/>
                </a:lnTo>
                <a:lnTo>
                  <a:pt x="2380892" y="1547125"/>
                </a:lnTo>
                <a:lnTo>
                  <a:pt x="2380892" y="1551096"/>
                </a:lnTo>
                <a:lnTo>
                  <a:pt x="2381421" y="1555332"/>
                </a:lnTo>
                <a:lnTo>
                  <a:pt x="2382744" y="1563010"/>
                </a:lnTo>
                <a:lnTo>
                  <a:pt x="2383802" y="1570422"/>
                </a:lnTo>
                <a:lnTo>
                  <a:pt x="2384860" y="1578100"/>
                </a:lnTo>
                <a:lnTo>
                  <a:pt x="2386712" y="1592660"/>
                </a:lnTo>
                <a:lnTo>
                  <a:pt x="2388035" y="1600073"/>
                </a:lnTo>
                <a:lnTo>
                  <a:pt x="2389093" y="1607486"/>
                </a:lnTo>
                <a:lnTo>
                  <a:pt x="2390680" y="1614369"/>
                </a:lnTo>
                <a:lnTo>
                  <a:pt x="2393061" y="1621781"/>
                </a:lnTo>
                <a:lnTo>
                  <a:pt x="2393590" y="1623105"/>
                </a:lnTo>
                <a:lnTo>
                  <a:pt x="2394119" y="1624164"/>
                </a:lnTo>
                <a:lnTo>
                  <a:pt x="2395177" y="1625223"/>
                </a:lnTo>
                <a:lnTo>
                  <a:pt x="2395971" y="1626282"/>
                </a:lnTo>
                <a:lnTo>
                  <a:pt x="2397294" y="1627076"/>
                </a:lnTo>
                <a:lnTo>
                  <a:pt x="2398352" y="1627606"/>
                </a:lnTo>
                <a:lnTo>
                  <a:pt x="2400997" y="1628135"/>
                </a:lnTo>
                <a:lnTo>
                  <a:pt x="2403907" y="1628665"/>
                </a:lnTo>
                <a:lnTo>
                  <a:pt x="2406817" y="1628400"/>
                </a:lnTo>
                <a:lnTo>
                  <a:pt x="2409727" y="1628135"/>
                </a:lnTo>
                <a:lnTo>
                  <a:pt x="2412373" y="1627606"/>
                </a:lnTo>
                <a:lnTo>
                  <a:pt x="2422426" y="1624164"/>
                </a:lnTo>
                <a:lnTo>
                  <a:pt x="2432214" y="1620458"/>
                </a:lnTo>
                <a:lnTo>
                  <a:pt x="2451526" y="1613310"/>
                </a:lnTo>
                <a:lnTo>
                  <a:pt x="2460256" y="1610133"/>
                </a:lnTo>
                <a:lnTo>
                  <a:pt x="2468986" y="1607221"/>
                </a:lnTo>
                <a:lnTo>
                  <a:pt x="2479303" y="1603250"/>
                </a:lnTo>
                <a:lnTo>
                  <a:pt x="2489621" y="1599808"/>
                </a:lnTo>
                <a:lnTo>
                  <a:pt x="2494647" y="1596631"/>
                </a:lnTo>
                <a:lnTo>
                  <a:pt x="2497293" y="1595043"/>
                </a:lnTo>
                <a:lnTo>
                  <a:pt x="2499674" y="1593454"/>
                </a:lnTo>
                <a:lnTo>
                  <a:pt x="2502054" y="1591337"/>
                </a:lnTo>
                <a:lnTo>
                  <a:pt x="2503906" y="1589219"/>
                </a:lnTo>
                <a:lnTo>
                  <a:pt x="2505494" y="1586571"/>
                </a:lnTo>
                <a:lnTo>
                  <a:pt x="2506816" y="1583924"/>
                </a:lnTo>
                <a:lnTo>
                  <a:pt x="2507345" y="1580482"/>
                </a:lnTo>
                <a:lnTo>
                  <a:pt x="2507610" y="1577041"/>
                </a:lnTo>
                <a:lnTo>
                  <a:pt x="2507345" y="1573864"/>
                </a:lnTo>
                <a:lnTo>
                  <a:pt x="2507345" y="1570422"/>
                </a:lnTo>
                <a:lnTo>
                  <a:pt x="2506552" y="1564069"/>
                </a:lnTo>
                <a:lnTo>
                  <a:pt x="2505494" y="1557450"/>
                </a:lnTo>
                <a:lnTo>
                  <a:pt x="2503906" y="1550302"/>
                </a:lnTo>
                <a:lnTo>
                  <a:pt x="2502584" y="1543154"/>
                </a:lnTo>
                <a:lnTo>
                  <a:pt x="2499938" y="1529123"/>
                </a:lnTo>
                <a:lnTo>
                  <a:pt x="2497293" y="1514827"/>
                </a:lnTo>
                <a:lnTo>
                  <a:pt x="2495705" y="1507944"/>
                </a:lnTo>
                <a:lnTo>
                  <a:pt x="2494118" y="1501061"/>
                </a:lnTo>
                <a:lnTo>
                  <a:pt x="2484859" y="1494707"/>
                </a:lnTo>
                <a:close/>
                <a:moveTo>
                  <a:pt x="2202587" y="1483588"/>
                </a:moveTo>
                <a:lnTo>
                  <a:pt x="2184333" y="1491001"/>
                </a:lnTo>
                <a:lnTo>
                  <a:pt x="2165815" y="1498678"/>
                </a:lnTo>
                <a:lnTo>
                  <a:pt x="2147297" y="1505562"/>
                </a:lnTo>
                <a:lnTo>
                  <a:pt x="2128778" y="1512710"/>
                </a:lnTo>
                <a:lnTo>
                  <a:pt x="2126397" y="1514033"/>
                </a:lnTo>
                <a:lnTo>
                  <a:pt x="2124016" y="1515357"/>
                </a:lnTo>
                <a:lnTo>
                  <a:pt x="2122165" y="1517210"/>
                </a:lnTo>
                <a:lnTo>
                  <a:pt x="2120048" y="1519063"/>
                </a:lnTo>
                <a:lnTo>
                  <a:pt x="2118461" y="1521446"/>
                </a:lnTo>
                <a:lnTo>
                  <a:pt x="2116874" y="1523299"/>
                </a:lnTo>
                <a:lnTo>
                  <a:pt x="2115551" y="1525682"/>
                </a:lnTo>
                <a:lnTo>
                  <a:pt x="2114493" y="1528064"/>
                </a:lnTo>
                <a:lnTo>
                  <a:pt x="2113699" y="1530712"/>
                </a:lnTo>
                <a:lnTo>
                  <a:pt x="2112905" y="1533094"/>
                </a:lnTo>
                <a:lnTo>
                  <a:pt x="2112641" y="1535742"/>
                </a:lnTo>
                <a:lnTo>
                  <a:pt x="2112376" y="1538389"/>
                </a:lnTo>
                <a:lnTo>
                  <a:pt x="2112641" y="1541036"/>
                </a:lnTo>
                <a:lnTo>
                  <a:pt x="2112905" y="1543684"/>
                </a:lnTo>
                <a:lnTo>
                  <a:pt x="2113434" y="1546596"/>
                </a:lnTo>
                <a:lnTo>
                  <a:pt x="2114493" y="1548979"/>
                </a:lnTo>
                <a:lnTo>
                  <a:pt x="2115286" y="1561156"/>
                </a:lnTo>
                <a:lnTo>
                  <a:pt x="2115815" y="1573334"/>
                </a:lnTo>
                <a:lnTo>
                  <a:pt x="2117138" y="1585248"/>
                </a:lnTo>
                <a:lnTo>
                  <a:pt x="2117667" y="1591072"/>
                </a:lnTo>
                <a:lnTo>
                  <a:pt x="2118725" y="1597161"/>
                </a:lnTo>
                <a:lnTo>
                  <a:pt x="2120577" y="1608544"/>
                </a:lnTo>
                <a:lnTo>
                  <a:pt x="2127455" y="1608809"/>
                </a:lnTo>
                <a:lnTo>
                  <a:pt x="2130366" y="1609074"/>
                </a:lnTo>
                <a:lnTo>
                  <a:pt x="2133805" y="1609074"/>
                </a:lnTo>
                <a:lnTo>
                  <a:pt x="2136979" y="1608809"/>
                </a:lnTo>
                <a:lnTo>
                  <a:pt x="2140418" y="1608280"/>
                </a:lnTo>
                <a:lnTo>
                  <a:pt x="2143328" y="1607486"/>
                </a:lnTo>
                <a:lnTo>
                  <a:pt x="2146238" y="1606162"/>
                </a:lnTo>
                <a:lnTo>
                  <a:pt x="2162905" y="1599543"/>
                </a:lnTo>
                <a:lnTo>
                  <a:pt x="2179836" y="1593454"/>
                </a:lnTo>
                <a:lnTo>
                  <a:pt x="2196238" y="1586836"/>
                </a:lnTo>
                <a:lnTo>
                  <a:pt x="2204703" y="1583659"/>
                </a:lnTo>
                <a:lnTo>
                  <a:pt x="2212904" y="1579953"/>
                </a:lnTo>
                <a:lnTo>
                  <a:pt x="2215814" y="1578629"/>
                </a:lnTo>
                <a:lnTo>
                  <a:pt x="2218724" y="1576247"/>
                </a:lnTo>
                <a:lnTo>
                  <a:pt x="2221105" y="1573864"/>
                </a:lnTo>
                <a:lnTo>
                  <a:pt x="2222957" y="1571216"/>
                </a:lnTo>
                <a:lnTo>
                  <a:pt x="2224280" y="1568040"/>
                </a:lnTo>
                <a:lnTo>
                  <a:pt x="2225867" y="1565128"/>
                </a:lnTo>
                <a:lnTo>
                  <a:pt x="2226925" y="1561686"/>
                </a:lnTo>
                <a:lnTo>
                  <a:pt x="2227719" y="1558509"/>
                </a:lnTo>
                <a:lnTo>
                  <a:pt x="2226132" y="1550302"/>
                </a:lnTo>
                <a:lnTo>
                  <a:pt x="2224809" y="1541566"/>
                </a:lnTo>
                <a:lnTo>
                  <a:pt x="2222957" y="1524358"/>
                </a:lnTo>
                <a:lnTo>
                  <a:pt x="2222163" y="1516151"/>
                </a:lnTo>
                <a:lnTo>
                  <a:pt x="2221105" y="1507415"/>
                </a:lnTo>
                <a:lnTo>
                  <a:pt x="2219518" y="1498943"/>
                </a:lnTo>
                <a:lnTo>
                  <a:pt x="2217666" y="1490472"/>
                </a:lnTo>
                <a:lnTo>
                  <a:pt x="2217402" y="1489148"/>
                </a:lnTo>
                <a:lnTo>
                  <a:pt x="2217137" y="1488089"/>
                </a:lnTo>
                <a:lnTo>
                  <a:pt x="2216608" y="1486765"/>
                </a:lnTo>
                <a:lnTo>
                  <a:pt x="2215550" y="1485971"/>
                </a:lnTo>
                <a:lnTo>
                  <a:pt x="2214756" y="1485442"/>
                </a:lnTo>
                <a:lnTo>
                  <a:pt x="2213962" y="1484912"/>
                </a:lnTo>
                <a:lnTo>
                  <a:pt x="2211846" y="1484383"/>
                </a:lnTo>
                <a:lnTo>
                  <a:pt x="2209465" y="1484118"/>
                </a:lnTo>
                <a:lnTo>
                  <a:pt x="2207349" y="1483853"/>
                </a:lnTo>
                <a:lnTo>
                  <a:pt x="2204703" y="1483853"/>
                </a:lnTo>
                <a:lnTo>
                  <a:pt x="2202587" y="1483588"/>
                </a:lnTo>
                <a:close/>
                <a:moveTo>
                  <a:pt x="2075340" y="1483324"/>
                </a:moveTo>
                <a:lnTo>
                  <a:pt x="2072694" y="1483853"/>
                </a:lnTo>
                <a:lnTo>
                  <a:pt x="2070049" y="1484383"/>
                </a:lnTo>
                <a:lnTo>
                  <a:pt x="2067139" y="1485442"/>
                </a:lnTo>
                <a:lnTo>
                  <a:pt x="2061583" y="1487824"/>
                </a:lnTo>
                <a:lnTo>
                  <a:pt x="2056292" y="1490207"/>
                </a:lnTo>
                <a:lnTo>
                  <a:pt x="2051001" y="1492854"/>
                </a:lnTo>
                <a:lnTo>
                  <a:pt x="2048356" y="1493648"/>
                </a:lnTo>
                <a:lnTo>
                  <a:pt x="2045975" y="1494443"/>
                </a:lnTo>
                <a:lnTo>
                  <a:pt x="2038303" y="1497619"/>
                </a:lnTo>
                <a:lnTo>
                  <a:pt x="2030102" y="1500532"/>
                </a:lnTo>
                <a:lnTo>
                  <a:pt x="2022430" y="1503444"/>
                </a:lnTo>
                <a:lnTo>
                  <a:pt x="2014494" y="1506091"/>
                </a:lnTo>
                <a:lnTo>
                  <a:pt x="2010525" y="1507944"/>
                </a:lnTo>
                <a:lnTo>
                  <a:pt x="2006557" y="1509533"/>
                </a:lnTo>
                <a:lnTo>
                  <a:pt x="2003118" y="1511651"/>
                </a:lnTo>
                <a:lnTo>
                  <a:pt x="1999415" y="1513768"/>
                </a:lnTo>
                <a:lnTo>
                  <a:pt x="1995975" y="1516151"/>
                </a:lnTo>
                <a:lnTo>
                  <a:pt x="1993065" y="1518798"/>
                </a:lnTo>
                <a:lnTo>
                  <a:pt x="1989891" y="1521711"/>
                </a:lnTo>
                <a:lnTo>
                  <a:pt x="1986981" y="1524887"/>
                </a:lnTo>
                <a:lnTo>
                  <a:pt x="1986981" y="1534153"/>
                </a:lnTo>
                <a:lnTo>
                  <a:pt x="1987245" y="1543684"/>
                </a:lnTo>
                <a:lnTo>
                  <a:pt x="1987510" y="1562480"/>
                </a:lnTo>
                <a:lnTo>
                  <a:pt x="1988568" y="1567510"/>
                </a:lnTo>
                <a:lnTo>
                  <a:pt x="1989362" y="1572540"/>
                </a:lnTo>
                <a:lnTo>
                  <a:pt x="1990155" y="1583130"/>
                </a:lnTo>
                <a:lnTo>
                  <a:pt x="1990684" y="1593190"/>
                </a:lnTo>
                <a:lnTo>
                  <a:pt x="1991214" y="1603514"/>
                </a:lnTo>
                <a:lnTo>
                  <a:pt x="1993330" y="1604309"/>
                </a:lnTo>
                <a:lnTo>
                  <a:pt x="1994917" y="1605103"/>
                </a:lnTo>
                <a:lnTo>
                  <a:pt x="1998885" y="1605897"/>
                </a:lnTo>
                <a:lnTo>
                  <a:pt x="2002589" y="1606162"/>
                </a:lnTo>
                <a:lnTo>
                  <a:pt x="2006028" y="1605897"/>
                </a:lnTo>
                <a:lnTo>
                  <a:pt x="2009732" y="1605103"/>
                </a:lnTo>
                <a:lnTo>
                  <a:pt x="2013436" y="1604309"/>
                </a:lnTo>
                <a:lnTo>
                  <a:pt x="2017139" y="1602985"/>
                </a:lnTo>
                <a:lnTo>
                  <a:pt x="2020578" y="1601132"/>
                </a:lnTo>
                <a:lnTo>
                  <a:pt x="2030631" y="1597425"/>
                </a:lnTo>
                <a:lnTo>
                  <a:pt x="2040948" y="1593190"/>
                </a:lnTo>
                <a:lnTo>
                  <a:pt x="2061054" y="1585512"/>
                </a:lnTo>
                <a:lnTo>
                  <a:pt x="2066610" y="1583659"/>
                </a:lnTo>
                <a:lnTo>
                  <a:pt x="2072694" y="1581012"/>
                </a:lnTo>
                <a:lnTo>
                  <a:pt x="2078779" y="1578364"/>
                </a:lnTo>
                <a:lnTo>
                  <a:pt x="2081424" y="1576511"/>
                </a:lnTo>
                <a:lnTo>
                  <a:pt x="2084334" y="1574923"/>
                </a:lnTo>
                <a:lnTo>
                  <a:pt x="2086451" y="1572805"/>
                </a:lnTo>
                <a:lnTo>
                  <a:pt x="2088831" y="1570687"/>
                </a:lnTo>
                <a:lnTo>
                  <a:pt x="2090683" y="1568569"/>
                </a:lnTo>
                <a:lnTo>
                  <a:pt x="2092271" y="1565922"/>
                </a:lnTo>
                <a:lnTo>
                  <a:pt x="2093593" y="1563010"/>
                </a:lnTo>
                <a:lnTo>
                  <a:pt x="2094387" y="1560098"/>
                </a:lnTo>
                <a:lnTo>
                  <a:pt x="2094652" y="1556921"/>
                </a:lnTo>
                <a:lnTo>
                  <a:pt x="2094387" y="1553214"/>
                </a:lnTo>
                <a:lnTo>
                  <a:pt x="2093329" y="1545272"/>
                </a:lnTo>
                <a:lnTo>
                  <a:pt x="2092800" y="1537065"/>
                </a:lnTo>
                <a:lnTo>
                  <a:pt x="2091742" y="1520387"/>
                </a:lnTo>
                <a:lnTo>
                  <a:pt x="2091212" y="1512445"/>
                </a:lnTo>
                <a:lnTo>
                  <a:pt x="2090419" y="1503973"/>
                </a:lnTo>
                <a:lnTo>
                  <a:pt x="2089361" y="1495766"/>
                </a:lnTo>
                <a:lnTo>
                  <a:pt x="2088567" y="1491795"/>
                </a:lnTo>
                <a:lnTo>
                  <a:pt x="2087244" y="1488089"/>
                </a:lnTo>
                <a:lnTo>
                  <a:pt x="2085128" y="1485971"/>
                </a:lnTo>
                <a:lnTo>
                  <a:pt x="2082747" y="1484647"/>
                </a:lnTo>
                <a:lnTo>
                  <a:pt x="2080366" y="1483853"/>
                </a:lnTo>
                <a:lnTo>
                  <a:pt x="2077721" y="1483324"/>
                </a:lnTo>
                <a:lnTo>
                  <a:pt x="2075340" y="1483324"/>
                </a:lnTo>
                <a:close/>
                <a:moveTo>
                  <a:pt x="1956822" y="1446525"/>
                </a:moveTo>
                <a:lnTo>
                  <a:pt x="1944389" y="1447319"/>
                </a:lnTo>
                <a:lnTo>
                  <a:pt x="1928516" y="1454467"/>
                </a:lnTo>
                <a:lnTo>
                  <a:pt x="1912643" y="1461086"/>
                </a:lnTo>
                <a:lnTo>
                  <a:pt x="1896241" y="1467439"/>
                </a:lnTo>
                <a:lnTo>
                  <a:pt x="1880104" y="1473528"/>
                </a:lnTo>
                <a:lnTo>
                  <a:pt x="1875077" y="1477235"/>
                </a:lnTo>
                <a:lnTo>
                  <a:pt x="1872432" y="1479353"/>
                </a:lnTo>
                <a:lnTo>
                  <a:pt x="1870315" y="1481471"/>
                </a:lnTo>
                <a:lnTo>
                  <a:pt x="1867934" y="1483853"/>
                </a:lnTo>
                <a:lnTo>
                  <a:pt x="1866347" y="1486501"/>
                </a:lnTo>
                <a:lnTo>
                  <a:pt x="1865818" y="1488089"/>
                </a:lnTo>
                <a:lnTo>
                  <a:pt x="1865289" y="1489413"/>
                </a:lnTo>
                <a:lnTo>
                  <a:pt x="1865289" y="1491001"/>
                </a:lnTo>
                <a:lnTo>
                  <a:pt x="1865024" y="1492854"/>
                </a:lnTo>
                <a:lnTo>
                  <a:pt x="1865289" y="1510592"/>
                </a:lnTo>
                <a:lnTo>
                  <a:pt x="1865289" y="1528329"/>
                </a:lnTo>
                <a:lnTo>
                  <a:pt x="1865818" y="1546066"/>
                </a:lnTo>
                <a:lnTo>
                  <a:pt x="1866083" y="1555068"/>
                </a:lnTo>
                <a:lnTo>
                  <a:pt x="1866876" y="1563804"/>
                </a:lnTo>
                <a:lnTo>
                  <a:pt x="1870051" y="1564333"/>
                </a:lnTo>
                <a:lnTo>
                  <a:pt x="1872696" y="1564598"/>
                </a:lnTo>
                <a:lnTo>
                  <a:pt x="1875871" y="1564598"/>
                </a:lnTo>
                <a:lnTo>
                  <a:pt x="1878516" y="1564333"/>
                </a:lnTo>
                <a:lnTo>
                  <a:pt x="1881691" y="1563804"/>
                </a:lnTo>
                <a:lnTo>
                  <a:pt x="1884601" y="1563010"/>
                </a:lnTo>
                <a:lnTo>
                  <a:pt x="1890156" y="1561421"/>
                </a:lnTo>
                <a:lnTo>
                  <a:pt x="1895447" y="1559303"/>
                </a:lnTo>
                <a:lnTo>
                  <a:pt x="1901003" y="1556921"/>
                </a:lnTo>
                <a:lnTo>
                  <a:pt x="1906558" y="1554803"/>
                </a:lnTo>
                <a:lnTo>
                  <a:pt x="1911849" y="1552420"/>
                </a:lnTo>
                <a:lnTo>
                  <a:pt x="1936452" y="1543154"/>
                </a:lnTo>
                <a:lnTo>
                  <a:pt x="1941743" y="1541301"/>
                </a:lnTo>
                <a:lnTo>
                  <a:pt x="1946770" y="1538919"/>
                </a:lnTo>
                <a:lnTo>
                  <a:pt x="1951796" y="1536271"/>
                </a:lnTo>
                <a:lnTo>
                  <a:pt x="1954177" y="1534683"/>
                </a:lnTo>
                <a:lnTo>
                  <a:pt x="1956293" y="1533094"/>
                </a:lnTo>
                <a:lnTo>
                  <a:pt x="1958410" y="1531241"/>
                </a:lnTo>
                <a:lnTo>
                  <a:pt x="1960262" y="1529123"/>
                </a:lnTo>
                <a:lnTo>
                  <a:pt x="1961849" y="1527005"/>
                </a:lnTo>
                <a:lnTo>
                  <a:pt x="1963172" y="1524623"/>
                </a:lnTo>
                <a:lnTo>
                  <a:pt x="1964494" y="1522240"/>
                </a:lnTo>
                <a:lnTo>
                  <a:pt x="1965023" y="1519328"/>
                </a:lnTo>
                <a:lnTo>
                  <a:pt x="1965552" y="1516681"/>
                </a:lnTo>
                <a:lnTo>
                  <a:pt x="1965552" y="1513504"/>
                </a:lnTo>
                <a:lnTo>
                  <a:pt x="1963965" y="1498414"/>
                </a:lnTo>
                <a:lnTo>
                  <a:pt x="1963172" y="1483324"/>
                </a:lnTo>
                <a:lnTo>
                  <a:pt x="1962642" y="1468234"/>
                </a:lnTo>
                <a:lnTo>
                  <a:pt x="1962378" y="1452879"/>
                </a:lnTo>
                <a:lnTo>
                  <a:pt x="1956822" y="1446525"/>
                </a:lnTo>
                <a:close/>
                <a:moveTo>
                  <a:pt x="2329041" y="1405491"/>
                </a:moveTo>
                <a:lnTo>
                  <a:pt x="2325601" y="1405756"/>
                </a:lnTo>
                <a:lnTo>
                  <a:pt x="2322162" y="1406550"/>
                </a:lnTo>
                <a:lnTo>
                  <a:pt x="2318988" y="1407609"/>
                </a:lnTo>
                <a:lnTo>
                  <a:pt x="2284861" y="1421110"/>
                </a:lnTo>
                <a:lnTo>
                  <a:pt x="2250999" y="1434347"/>
                </a:lnTo>
                <a:lnTo>
                  <a:pt x="2247560" y="1435936"/>
                </a:lnTo>
                <a:lnTo>
                  <a:pt x="2244121" y="1438054"/>
                </a:lnTo>
                <a:lnTo>
                  <a:pt x="2241475" y="1440436"/>
                </a:lnTo>
                <a:lnTo>
                  <a:pt x="2238565" y="1443084"/>
                </a:lnTo>
                <a:lnTo>
                  <a:pt x="2236449" y="1446525"/>
                </a:lnTo>
                <a:lnTo>
                  <a:pt x="2235655" y="1447849"/>
                </a:lnTo>
                <a:lnTo>
                  <a:pt x="2234597" y="1449967"/>
                </a:lnTo>
                <a:lnTo>
                  <a:pt x="2234068" y="1451555"/>
                </a:lnTo>
                <a:lnTo>
                  <a:pt x="2233804" y="1453408"/>
                </a:lnTo>
                <a:lnTo>
                  <a:pt x="2233539" y="1455262"/>
                </a:lnTo>
                <a:lnTo>
                  <a:pt x="2233539" y="1457115"/>
                </a:lnTo>
                <a:lnTo>
                  <a:pt x="2237772" y="1491001"/>
                </a:lnTo>
                <a:lnTo>
                  <a:pt x="2242004" y="1525152"/>
                </a:lnTo>
                <a:lnTo>
                  <a:pt x="2251528" y="1532300"/>
                </a:lnTo>
                <a:lnTo>
                  <a:pt x="2256025" y="1531241"/>
                </a:lnTo>
                <a:lnTo>
                  <a:pt x="2260523" y="1529917"/>
                </a:lnTo>
                <a:lnTo>
                  <a:pt x="2269253" y="1527270"/>
                </a:lnTo>
                <a:lnTo>
                  <a:pt x="2277983" y="1523829"/>
                </a:lnTo>
                <a:lnTo>
                  <a:pt x="2286448" y="1520387"/>
                </a:lnTo>
                <a:lnTo>
                  <a:pt x="2306819" y="1512710"/>
                </a:lnTo>
                <a:lnTo>
                  <a:pt x="2318459" y="1508474"/>
                </a:lnTo>
                <a:lnTo>
                  <a:pt x="2324279" y="1506091"/>
                </a:lnTo>
                <a:lnTo>
                  <a:pt x="2330363" y="1503973"/>
                </a:lnTo>
                <a:lnTo>
                  <a:pt x="2335919" y="1501061"/>
                </a:lnTo>
                <a:lnTo>
                  <a:pt x="2341210" y="1498149"/>
                </a:lnTo>
                <a:lnTo>
                  <a:pt x="2343591" y="1496031"/>
                </a:lnTo>
                <a:lnTo>
                  <a:pt x="2345972" y="1494178"/>
                </a:lnTo>
                <a:lnTo>
                  <a:pt x="2348352" y="1492325"/>
                </a:lnTo>
                <a:lnTo>
                  <a:pt x="2350469" y="1489677"/>
                </a:lnTo>
                <a:lnTo>
                  <a:pt x="2350469" y="1480147"/>
                </a:lnTo>
                <a:lnTo>
                  <a:pt x="2350204" y="1470881"/>
                </a:lnTo>
                <a:lnTo>
                  <a:pt x="2349411" y="1461350"/>
                </a:lnTo>
                <a:lnTo>
                  <a:pt x="2347823" y="1451820"/>
                </a:lnTo>
                <a:lnTo>
                  <a:pt x="2346501" y="1442289"/>
                </a:lnTo>
                <a:lnTo>
                  <a:pt x="2344913" y="1433024"/>
                </a:lnTo>
                <a:lnTo>
                  <a:pt x="2341474" y="1414227"/>
                </a:lnTo>
                <a:lnTo>
                  <a:pt x="2341210" y="1412374"/>
                </a:lnTo>
                <a:lnTo>
                  <a:pt x="2340416" y="1410521"/>
                </a:lnTo>
                <a:lnTo>
                  <a:pt x="2339358" y="1409197"/>
                </a:lnTo>
                <a:lnTo>
                  <a:pt x="2338300" y="1408138"/>
                </a:lnTo>
                <a:lnTo>
                  <a:pt x="2336977" y="1407344"/>
                </a:lnTo>
                <a:lnTo>
                  <a:pt x="2335654" y="1406550"/>
                </a:lnTo>
                <a:lnTo>
                  <a:pt x="2334067" y="1406285"/>
                </a:lnTo>
                <a:lnTo>
                  <a:pt x="2332480" y="1405491"/>
                </a:lnTo>
                <a:lnTo>
                  <a:pt x="2329041" y="1405491"/>
                </a:lnTo>
                <a:close/>
                <a:moveTo>
                  <a:pt x="2460785" y="1386430"/>
                </a:moveTo>
                <a:lnTo>
                  <a:pt x="2455759" y="1386695"/>
                </a:lnTo>
                <a:lnTo>
                  <a:pt x="2440944" y="1393048"/>
                </a:lnTo>
                <a:lnTo>
                  <a:pt x="2431156" y="1397284"/>
                </a:lnTo>
                <a:lnTo>
                  <a:pt x="2421368" y="1400726"/>
                </a:lnTo>
                <a:lnTo>
                  <a:pt x="2401526" y="1407874"/>
                </a:lnTo>
                <a:lnTo>
                  <a:pt x="2392003" y="1411845"/>
                </a:lnTo>
                <a:lnTo>
                  <a:pt x="2387241" y="1413962"/>
                </a:lnTo>
                <a:lnTo>
                  <a:pt x="2382479" y="1416345"/>
                </a:lnTo>
                <a:lnTo>
                  <a:pt x="2377982" y="1418728"/>
                </a:lnTo>
                <a:lnTo>
                  <a:pt x="2373484" y="1421640"/>
                </a:lnTo>
                <a:lnTo>
                  <a:pt x="2368987" y="1424287"/>
                </a:lnTo>
                <a:lnTo>
                  <a:pt x="2365019" y="1427729"/>
                </a:lnTo>
                <a:lnTo>
                  <a:pt x="2364754" y="1438054"/>
                </a:lnTo>
                <a:lnTo>
                  <a:pt x="2365019" y="1448114"/>
                </a:lnTo>
                <a:lnTo>
                  <a:pt x="2366077" y="1458703"/>
                </a:lnTo>
                <a:lnTo>
                  <a:pt x="2367664" y="1468763"/>
                </a:lnTo>
                <a:lnTo>
                  <a:pt x="2371104" y="1489148"/>
                </a:lnTo>
                <a:lnTo>
                  <a:pt x="2374807" y="1509533"/>
                </a:lnTo>
                <a:lnTo>
                  <a:pt x="2384066" y="1515622"/>
                </a:lnTo>
                <a:lnTo>
                  <a:pt x="2389093" y="1514298"/>
                </a:lnTo>
                <a:lnTo>
                  <a:pt x="2394384" y="1512974"/>
                </a:lnTo>
                <a:lnTo>
                  <a:pt x="2404701" y="1509533"/>
                </a:lnTo>
                <a:lnTo>
                  <a:pt x="2414754" y="1505826"/>
                </a:lnTo>
                <a:lnTo>
                  <a:pt x="2424807" y="1502120"/>
                </a:lnTo>
                <a:lnTo>
                  <a:pt x="2436447" y="1497619"/>
                </a:lnTo>
                <a:lnTo>
                  <a:pt x="2448087" y="1493119"/>
                </a:lnTo>
                <a:lnTo>
                  <a:pt x="2459991" y="1488883"/>
                </a:lnTo>
                <a:lnTo>
                  <a:pt x="2471632" y="1484118"/>
                </a:lnTo>
                <a:lnTo>
                  <a:pt x="2474806" y="1482529"/>
                </a:lnTo>
                <a:lnTo>
                  <a:pt x="2477981" y="1480147"/>
                </a:lnTo>
                <a:lnTo>
                  <a:pt x="2480626" y="1477764"/>
                </a:lnTo>
                <a:lnTo>
                  <a:pt x="2483272" y="1474852"/>
                </a:lnTo>
                <a:lnTo>
                  <a:pt x="2485123" y="1471675"/>
                </a:lnTo>
                <a:lnTo>
                  <a:pt x="2485917" y="1470087"/>
                </a:lnTo>
                <a:lnTo>
                  <a:pt x="2486446" y="1468498"/>
                </a:lnTo>
                <a:lnTo>
                  <a:pt x="2486711" y="1466645"/>
                </a:lnTo>
                <a:lnTo>
                  <a:pt x="2487240" y="1464792"/>
                </a:lnTo>
                <a:lnTo>
                  <a:pt x="2487240" y="1462674"/>
                </a:lnTo>
                <a:lnTo>
                  <a:pt x="2487240" y="1461086"/>
                </a:lnTo>
                <a:lnTo>
                  <a:pt x="2484594" y="1445996"/>
                </a:lnTo>
                <a:lnTo>
                  <a:pt x="2481420" y="1431170"/>
                </a:lnTo>
                <a:lnTo>
                  <a:pt x="2478510" y="1416345"/>
                </a:lnTo>
                <a:lnTo>
                  <a:pt x="2475600" y="1400990"/>
                </a:lnTo>
                <a:lnTo>
                  <a:pt x="2474277" y="1392519"/>
                </a:lnTo>
                <a:lnTo>
                  <a:pt x="2465811" y="1386430"/>
                </a:lnTo>
                <a:lnTo>
                  <a:pt x="2460785" y="1386430"/>
                </a:lnTo>
                <a:close/>
                <a:moveTo>
                  <a:pt x="2066345" y="1382723"/>
                </a:moveTo>
                <a:lnTo>
                  <a:pt x="2055234" y="1387753"/>
                </a:lnTo>
                <a:lnTo>
                  <a:pt x="2043858" y="1392519"/>
                </a:lnTo>
                <a:lnTo>
                  <a:pt x="2021636" y="1401785"/>
                </a:lnTo>
                <a:lnTo>
                  <a:pt x="2008938" y="1406550"/>
                </a:lnTo>
                <a:lnTo>
                  <a:pt x="2002589" y="1408932"/>
                </a:lnTo>
                <a:lnTo>
                  <a:pt x="1995975" y="1411315"/>
                </a:lnTo>
                <a:lnTo>
                  <a:pt x="1990684" y="1415286"/>
                </a:lnTo>
                <a:lnTo>
                  <a:pt x="1988304" y="1417669"/>
                </a:lnTo>
                <a:lnTo>
                  <a:pt x="1985658" y="1420051"/>
                </a:lnTo>
                <a:lnTo>
                  <a:pt x="1984071" y="1422964"/>
                </a:lnTo>
                <a:lnTo>
                  <a:pt x="1983013" y="1424287"/>
                </a:lnTo>
                <a:lnTo>
                  <a:pt x="1982483" y="1425876"/>
                </a:lnTo>
                <a:lnTo>
                  <a:pt x="1981954" y="1427464"/>
                </a:lnTo>
                <a:lnTo>
                  <a:pt x="1981690" y="1429053"/>
                </a:lnTo>
                <a:lnTo>
                  <a:pt x="1981690" y="1430906"/>
                </a:lnTo>
                <a:lnTo>
                  <a:pt x="1981954" y="1432759"/>
                </a:lnTo>
                <a:lnTo>
                  <a:pt x="1982748" y="1464792"/>
                </a:lnTo>
                <a:lnTo>
                  <a:pt x="1983542" y="1480676"/>
                </a:lnTo>
                <a:lnTo>
                  <a:pt x="1984600" y="1496561"/>
                </a:lnTo>
                <a:lnTo>
                  <a:pt x="1985658" y="1498149"/>
                </a:lnTo>
                <a:lnTo>
                  <a:pt x="1986452" y="1499208"/>
                </a:lnTo>
                <a:lnTo>
                  <a:pt x="1987510" y="1500267"/>
                </a:lnTo>
                <a:lnTo>
                  <a:pt x="1988833" y="1501061"/>
                </a:lnTo>
                <a:lnTo>
                  <a:pt x="1989891" y="1501855"/>
                </a:lnTo>
                <a:lnTo>
                  <a:pt x="1991214" y="1502120"/>
                </a:lnTo>
                <a:lnTo>
                  <a:pt x="1993859" y="1502650"/>
                </a:lnTo>
                <a:lnTo>
                  <a:pt x="1996504" y="1502650"/>
                </a:lnTo>
                <a:lnTo>
                  <a:pt x="1999415" y="1502120"/>
                </a:lnTo>
                <a:lnTo>
                  <a:pt x="2002060" y="1501061"/>
                </a:lnTo>
                <a:lnTo>
                  <a:pt x="2004970" y="1500267"/>
                </a:lnTo>
                <a:lnTo>
                  <a:pt x="2013171" y="1496561"/>
                </a:lnTo>
                <a:lnTo>
                  <a:pt x="2021107" y="1493384"/>
                </a:lnTo>
                <a:lnTo>
                  <a:pt x="2037774" y="1486765"/>
                </a:lnTo>
                <a:lnTo>
                  <a:pt x="2053911" y="1480412"/>
                </a:lnTo>
                <a:lnTo>
                  <a:pt x="2070578" y="1473793"/>
                </a:lnTo>
                <a:lnTo>
                  <a:pt x="2073752" y="1472205"/>
                </a:lnTo>
                <a:lnTo>
                  <a:pt x="2076133" y="1470352"/>
                </a:lnTo>
                <a:lnTo>
                  <a:pt x="2078779" y="1468234"/>
                </a:lnTo>
                <a:lnTo>
                  <a:pt x="2080631" y="1465586"/>
                </a:lnTo>
                <a:lnTo>
                  <a:pt x="2082218" y="1462674"/>
                </a:lnTo>
                <a:lnTo>
                  <a:pt x="2084070" y="1459762"/>
                </a:lnTo>
                <a:lnTo>
                  <a:pt x="2086980" y="1453938"/>
                </a:lnTo>
                <a:lnTo>
                  <a:pt x="2085657" y="1446790"/>
                </a:lnTo>
                <a:lnTo>
                  <a:pt x="2084863" y="1439907"/>
                </a:lnTo>
                <a:lnTo>
                  <a:pt x="2084334" y="1432494"/>
                </a:lnTo>
                <a:lnTo>
                  <a:pt x="2083805" y="1425611"/>
                </a:lnTo>
                <a:lnTo>
                  <a:pt x="2082482" y="1411315"/>
                </a:lnTo>
                <a:lnTo>
                  <a:pt x="2081953" y="1403902"/>
                </a:lnTo>
                <a:lnTo>
                  <a:pt x="2080895" y="1397019"/>
                </a:lnTo>
                <a:lnTo>
                  <a:pt x="2079837" y="1386430"/>
                </a:lnTo>
                <a:lnTo>
                  <a:pt x="2066345" y="1382723"/>
                </a:lnTo>
                <a:close/>
                <a:moveTo>
                  <a:pt x="2199148" y="1381929"/>
                </a:moveTo>
                <a:lnTo>
                  <a:pt x="2195973" y="1382459"/>
                </a:lnTo>
                <a:lnTo>
                  <a:pt x="2193063" y="1382988"/>
                </a:lnTo>
                <a:lnTo>
                  <a:pt x="2189889" y="1383518"/>
                </a:lnTo>
                <a:lnTo>
                  <a:pt x="2183804" y="1385106"/>
                </a:lnTo>
                <a:lnTo>
                  <a:pt x="2177455" y="1387224"/>
                </a:lnTo>
                <a:lnTo>
                  <a:pt x="2157614" y="1395431"/>
                </a:lnTo>
                <a:lnTo>
                  <a:pt x="2137508" y="1403638"/>
                </a:lnTo>
                <a:lnTo>
                  <a:pt x="2129836" y="1407079"/>
                </a:lnTo>
                <a:lnTo>
                  <a:pt x="2122165" y="1409991"/>
                </a:lnTo>
                <a:lnTo>
                  <a:pt x="2118461" y="1411845"/>
                </a:lnTo>
                <a:lnTo>
                  <a:pt x="2114757" y="1413962"/>
                </a:lnTo>
                <a:lnTo>
                  <a:pt x="2111318" y="1416610"/>
                </a:lnTo>
                <a:lnTo>
                  <a:pt x="2108673" y="1419257"/>
                </a:lnTo>
                <a:lnTo>
                  <a:pt x="2107350" y="1421375"/>
                </a:lnTo>
                <a:lnTo>
                  <a:pt x="2106027" y="1423228"/>
                </a:lnTo>
                <a:lnTo>
                  <a:pt x="2105234" y="1425346"/>
                </a:lnTo>
                <a:lnTo>
                  <a:pt x="2104704" y="1427199"/>
                </a:lnTo>
                <a:lnTo>
                  <a:pt x="2104440" y="1429053"/>
                </a:lnTo>
                <a:lnTo>
                  <a:pt x="2104175" y="1431435"/>
                </a:lnTo>
                <a:lnTo>
                  <a:pt x="2103911" y="1435671"/>
                </a:lnTo>
                <a:lnTo>
                  <a:pt x="2104175" y="1439907"/>
                </a:lnTo>
                <a:lnTo>
                  <a:pt x="2104440" y="1444407"/>
                </a:lnTo>
                <a:lnTo>
                  <a:pt x="2104704" y="1448643"/>
                </a:lnTo>
                <a:lnTo>
                  <a:pt x="2104969" y="1452879"/>
                </a:lnTo>
                <a:lnTo>
                  <a:pt x="2106027" y="1459233"/>
                </a:lnTo>
                <a:lnTo>
                  <a:pt x="2107085" y="1465586"/>
                </a:lnTo>
                <a:lnTo>
                  <a:pt x="2107879" y="1478558"/>
                </a:lnTo>
                <a:lnTo>
                  <a:pt x="2108144" y="1484647"/>
                </a:lnTo>
                <a:lnTo>
                  <a:pt x="2108937" y="1491001"/>
                </a:lnTo>
                <a:lnTo>
                  <a:pt x="2110260" y="1497355"/>
                </a:lnTo>
                <a:lnTo>
                  <a:pt x="2111054" y="1500267"/>
                </a:lnTo>
                <a:lnTo>
                  <a:pt x="2112376" y="1503444"/>
                </a:lnTo>
                <a:lnTo>
                  <a:pt x="2121371" y="1503444"/>
                </a:lnTo>
                <a:lnTo>
                  <a:pt x="2130101" y="1503179"/>
                </a:lnTo>
                <a:lnTo>
                  <a:pt x="2135921" y="1500267"/>
                </a:lnTo>
                <a:lnTo>
                  <a:pt x="2141741" y="1497884"/>
                </a:lnTo>
                <a:lnTo>
                  <a:pt x="2153646" y="1492854"/>
                </a:lnTo>
                <a:lnTo>
                  <a:pt x="2169783" y="1486501"/>
                </a:lnTo>
                <a:lnTo>
                  <a:pt x="2185656" y="1480412"/>
                </a:lnTo>
                <a:lnTo>
                  <a:pt x="2193063" y="1477764"/>
                </a:lnTo>
                <a:lnTo>
                  <a:pt x="2196502" y="1475911"/>
                </a:lnTo>
                <a:lnTo>
                  <a:pt x="2199941" y="1474323"/>
                </a:lnTo>
                <a:lnTo>
                  <a:pt x="2203381" y="1472205"/>
                </a:lnTo>
                <a:lnTo>
                  <a:pt x="2206291" y="1470087"/>
                </a:lnTo>
                <a:lnTo>
                  <a:pt x="2209730" y="1467704"/>
                </a:lnTo>
                <a:lnTo>
                  <a:pt x="2212640" y="1465322"/>
                </a:lnTo>
                <a:lnTo>
                  <a:pt x="2213169" y="1460821"/>
                </a:lnTo>
                <a:lnTo>
                  <a:pt x="2213433" y="1456056"/>
                </a:lnTo>
                <a:lnTo>
                  <a:pt x="2213698" y="1451555"/>
                </a:lnTo>
                <a:lnTo>
                  <a:pt x="2213433" y="1446790"/>
                </a:lnTo>
                <a:lnTo>
                  <a:pt x="2212904" y="1437524"/>
                </a:lnTo>
                <a:lnTo>
                  <a:pt x="2211846" y="1428258"/>
                </a:lnTo>
                <a:lnTo>
                  <a:pt x="2209465" y="1409727"/>
                </a:lnTo>
                <a:lnTo>
                  <a:pt x="2208407" y="1400461"/>
                </a:lnTo>
                <a:lnTo>
                  <a:pt x="2207878" y="1390930"/>
                </a:lnTo>
                <a:lnTo>
                  <a:pt x="2202587" y="1381929"/>
                </a:lnTo>
                <a:lnTo>
                  <a:pt x="2199148" y="1381929"/>
                </a:lnTo>
                <a:close/>
                <a:moveTo>
                  <a:pt x="2602053" y="1366574"/>
                </a:moveTo>
                <a:lnTo>
                  <a:pt x="2590413" y="1370546"/>
                </a:lnTo>
                <a:lnTo>
                  <a:pt x="2579038" y="1375046"/>
                </a:lnTo>
                <a:lnTo>
                  <a:pt x="2567927" y="1379282"/>
                </a:lnTo>
                <a:lnTo>
                  <a:pt x="2556551" y="1383518"/>
                </a:lnTo>
                <a:lnTo>
                  <a:pt x="2549673" y="1386430"/>
                </a:lnTo>
                <a:lnTo>
                  <a:pt x="2542266" y="1389342"/>
                </a:lnTo>
                <a:lnTo>
                  <a:pt x="2534858" y="1391989"/>
                </a:lnTo>
                <a:lnTo>
                  <a:pt x="2527451" y="1394637"/>
                </a:lnTo>
                <a:lnTo>
                  <a:pt x="2520573" y="1397814"/>
                </a:lnTo>
                <a:lnTo>
                  <a:pt x="2517134" y="1399402"/>
                </a:lnTo>
                <a:lnTo>
                  <a:pt x="2513695" y="1401520"/>
                </a:lnTo>
                <a:lnTo>
                  <a:pt x="2510785" y="1403373"/>
                </a:lnTo>
                <a:lnTo>
                  <a:pt x="2507610" y="1405756"/>
                </a:lnTo>
                <a:lnTo>
                  <a:pt x="2504700" y="1408403"/>
                </a:lnTo>
                <a:lnTo>
                  <a:pt x="2502054" y="1411315"/>
                </a:lnTo>
                <a:lnTo>
                  <a:pt x="2502054" y="1417669"/>
                </a:lnTo>
                <a:lnTo>
                  <a:pt x="2502319" y="1423758"/>
                </a:lnTo>
                <a:lnTo>
                  <a:pt x="2502848" y="1430111"/>
                </a:lnTo>
                <a:lnTo>
                  <a:pt x="2503642" y="1436200"/>
                </a:lnTo>
                <a:lnTo>
                  <a:pt x="2506287" y="1448378"/>
                </a:lnTo>
                <a:lnTo>
                  <a:pt x="2508404" y="1460821"/>
                </a:lnTo>
                <a:lnTo>
                  <a:pt x="2512636" y="1480941"/>
                </a:lnTo>
                <a:lnTo>
                  <a:pt x="2514488" y="1491266"/>
                </a:lnTo>
                <a:lnTo>
                  <a:pt x="2516605" y="1501855"/>
                </a:lnTo>
                <a:lnTo>
                  <a:pt x="2517398" y="1506885"/>
                </a:lnTo>
                <a:lnTo>
                  <a:pt x="2518456" y="1512180"/>
                </a:lnTo>
                <a:lnTo>
                  <a:pt x="2519515" y="1522505"/>
                </a:lnTo>
                <a:lnTo>
                  <a:pt x="2521366" y="1525946"/>
                </a:lnTo>
                <a:lnTo>
                  <a:pt x="2522954" y="1528329"/>
                </a:lnTo>
                <a:lnTo>
                  <a:pt x="2525335" y="1530447"/>
                </a:lnTo>
                <a:lnTo>
                  <a:pt x="2527451" y="1531771"/>
                </a:lnTo>
                <a:lnTo>
                  <a:pt x="2530096" y="1532830"/>
                </a:lnTo>
                <a:lnTo>
                  <a:pt x="2532742" y="1533359"/>
                </a:lnTo>
                <a:lnTo>
                  <a:pt x="2535652" y="1533624"/>
                </a:lnTo>
                <a:lnTo>
                  <a:pt x="2538562" y="1533359"/>
                </a:lnTo>
                <a:lnTo>
                  <a:pt x="2541737" y="1533094"/>
                </a:lnTo>
                <a:lnTo>
                  <a:pt x="2544647" y="1532565"/>
                </a:lnTo>
                <a:lnTo>
                  <a:pt x="2550731" y="1530712"/>
                </a:lnTo>
                <a:lnTo>
                  <a:pt x="2556551" y="1528594"/>
                </a:lnTo>
                <a:lnTo>
                  <a:pt x="2561842" y="1526476"/>
                </a:lnTo>
                <a:lnTo>
                  <a:pt x="2576657" y="1520387"/>
                </a:lnTo>
                <a:lnTo>
                  <a:pt x="2593588" y="1514298"/>
                </a:lnTo>
                <a:lnTo>
                  <a:pt x="2603905" y="1510327"/>
                </a:lnTo>
                <a:lnTo>
                  <a:pt x="2614223" y="1506885"/>
                </a:lnTo>
                <a:lnTo>
                  <a:pt x="2620836" y="1503973"/>
                </a:lnTo>
                <a:lnTo>
                  <a:pt x="2623746" y="1502914"/>
                </a:lnTo>
                <a:lnTo>
                  <a:pt x="2627185" y="1501061"/>
                </a:lnTo>
                <a:lnTo>
                  <a:pt x="2630095" y="1499473"/>
                </a:lnTo>
                <a:lnTo>
                  <a:pt x="2632741" y="1497355"/>
                </a:lnTo>
                <a:lnTo>
                  <a:pt x="2633799" y="1496031"/>
                </a:lnTo>
                <a:lnTo>
                  <a:pt x="2635122" y="1494707"/>
                </a:lnTo>
                <a:lnTo>
                  <a:pt x="2635915" y="1493384"/>
                </a:lnTo>
                <a:lnTo>
                  <a:pt x="2636709" y="1491531"/>
                </a:lnTo>
                <a:lnTo>
                  <a:pt x="2637503" y="1490472"/>
                </a:lnTo>
                <a:lnTo>
                  <a:pt x="2638032" y="1489148"/>
                </a:lnTo>
                <a:lnTo>
                  <a:pt x="2639090" y="1486501"/>
                </a:lnTo>
                <a:lnTo>
                  <a:pt x="2639619" y="1483853"/>
                </a:lnTo>
                <a:lnTo>
                  <a:pt x="2639619" y="1480676"/>
                </a:lnTo>
                <a:lnTo>
                  <a:pt x="2639355" y="1478029"/>
                </a:lnTo>
                <a:lnTo>
                  <a:pt x="2639090" y="1475117"/>
                </a:lnTo>
                <a:lnTo>
                  <a:pt x="2638032" y="1469293"/>
                </a:lnTo>
                <a:lnTo>
                  <a:pt x="2633270" y="1451290"/>
                </a:lnTo>
                <a:lnTo>
                  <a:pt x="2629037" y="1433024"/>
                </a:lnTo>
                <a:lnTo>
                  <a:pt x="2625334" y="1414757"/>
                </a:lnTo>
                <a:lnTo>
                  <a:pt x="2621365" y="1397019"/>
                </a:lnTo>
                <a:lnTo>
                  <a:pt x="2618191" y="1384047"/>
                </a:lnTo>
                <a:lnTo>
                  <a:pt x="2616603" y="1377958"/>
                </a:lnTo>
                <a:lnTo>
                  <a:pt x="2614752" y="1371604"/>
                </a:lnTo>
                <a:lnTo>
                  <a:pt x="2602053" y="1366574"/>
                </a:lnTo>
                <a:close/>
                <a:moveTo>
                  <a:pt x="1942537" y="1321569"/>
                </a:moveTo>
                <a:lnTo>
                  <a:pt x="1940420" y="1321834"/>
                </a:lnTo>
                <a:lnTo>
                  <a:pt x="1934600" y="1324481"/>
                </a:lnTo>
                <a:lnTo>
                  <a:pt x="1928780" y="1327393"/>
                </a:lnTo>
                <a:lnTo>
                  <a:pt x="1916611" y="1332688"/>
                </a:lnTo>
                <a:lnTo>
                  <a:pt x="1904442" y="1337718"/>
                </a:lnTo>
                <a:lnTo>
                  <a:pt x="1891744" y="1342748"/>
                </a:lnTo>
                <a:lnTo>
                  <a:pt x="1886717" y="1345131"/>
                </a:lnTo>
                <a:lnTo>
                  <a:pt x="1881426" y="1347249"/>
                </a:lnTo>
                <a:lnTo>
                  <a:pt x="1876135" y="1349896"/>
                </a:lnTo>
                <a:lnTo>
                  <a:pt x="1873225" y="1351220"/>
                </a:lnTo>
                <a:lnTo>
                  <a:pt x="1871109" y="1352808"/>
                </a:lnTo>
                <a:lnTo>
                  <a:pt x="1868728" y="1354661"/>
                </a:lnTo>
                <a:lnTo>
                  <a:pt x="1866876" y="1356514"/>
                </a:lnTo>
                <a:lnTo>
                  <a:pt x="1865024" y="1358897"/>
                </a:lnTo>
                <a:lnTo>
                  <a:pt x="1863437" y="1361015"/>
                </a:lnTo>
                <a:lnTo>
                  <a:pt x="1862379" y="1363398"/>
                </a:lnTo>
                <a:lnTo>
                  <a:pt x="1861850" y="1366045"/>
                </a:lnTo>
                <a:lnTo>
                  <a:pt x="1861321" y="1368957"/>
                </a:lnTo>
                <a:lnTo>
                  <a:pt x="1861585" y="1372134"/>
                </a:lnTo>
                <a:lnTo>
                  <a:pt x="1861585" y="1380076"/>
                </a:lnTo>
                <a:lnTo>
                  <a:pt x="1861585" y="1388283"/>
                </a:lnTo>
                <a:lnTo>
                  <a:pt x="1861585" y="1396225"/>
                </a:lnTo>
                <a:lnTo>
                  <a:pt x="1861321" y="1404167"/>
                </a:lnTo>
                <a:lnTo>
                  <a:pt x="1861585" y="1412374"/>
                </a:lnTo>
                <a:lnTo>
                  <a:pt x="1862379" y="1420051"/>
                </a:lnTo>
                <a:lnTo>
                  <a:pt x="1862908" y="1424023"/>
                </a:lnTo>
                <a:lnTo>
                  <a:pt x="1863702" y="1427994"/>
                </a:lnTo>
                <a:lnTo>
                  <a:pt x="1864760" y="1431965"/>
                </a:lnTo>
                <a:lnTo>
                  <a:pt x="1866083" y="1435671"/>
                </a:lnTo>
                <a:lnTo>
                  <a:pt x="1869522" y="1435671"/>
                </a:lnTo>
                <a:lnTo>
                  <a:pt x="1872696" y="1435141"/>
                </a:lnTo>
                <a:lnTo>
                  <a:pt x="1876135" y="1434347"/>
                </a:lnTo>
                <a:lnTo>
                  <a:pt x="1879310" y="1433553"/>
                </a:lnTo>
                <a:lnTo>
                  <a:pt x="1885659" y="1431700"/>
                </a:lnTo>
                <a:lnTo>
                  <a:pt x="1892008" y="1429053"/>
                </a:lnTo>
                <a:lnTo>
                  <a:pt x="1904442" y="1423493"/>
                </a:lnTo>
                <a:lnTo>
                  <a:pt x="1910791" y="1421110"/>
                </a:lnTo>
                <a:lnTo>
                  <a:pt x="1917140" y="1418463"/>
                </a:lnTo>
                <a:lnTo>
                  <a:pt x="1922696" y="1416080"/>
                </a:lnTo>
                <a:lnTo>
                  <a:pt x="1928516" y="1413962"/>
                </a:lnTo>
                <a:lnTo>
                  <a:pt x="1934336" y="1411580"/>
                </a:lnTo>
                <a:lnTo>
                  <a:pt x="1940156" y="1409197"/>
                </a:lnTo>
                <a:lnTo>
                  <a:pt x="1943066" y="1407874"/>
                </a:lnTo>
                <a:lnTo>
                  <a:pt x="1945711" y="1406285"/>
                </a:lnTo>
                <a:lnTo>
                  <a:pt x="1948092" y="1404432"/>
                </a:lnTo>
                <a:lnTo>
                  <a:pt x="1950738" y="1402844"/>
                </a:lnTo>
                <a:lnTo>
                  <a:pt x="1952854" y="1400461"/>
                </a:lnTo>
                <a:lnTo>
                  <a:pt x="1954971" y="1398343"/>
                </a:lnTo>
                <a:lnTo>
                  <a:pt x="1956558" y="1395696"/>
                </a:lnTo>
                <a:lnTo>
                  <a:pt x="1958145" y="1392783"/>
                </a:lnTo>
                <a:lnTo>
                  <a:pt x="1958410" y="1385636"/>
                </a:lnTo>
                <a:lnTo>
                  <a:pt x="1958410" y="1378752"/>
                </a:lnTo>
                <a:lnTo>
                  <a:pt x="1958145" y="1364721"/>
                </a:lnTo>
                <a:lnTo>
                  <a:pt x="1957351" y="1350426"/>
                </a:lnTo>
                <a:lnTo>
                  <a:pt x="1956558" y="1336394"/>
                </a:lnTo>
                <a:lnTo>
                  <a:pt x="1956293" y="1332688"/>
                </a:lnTo>
                <a:lnTo>
                  <a:pt x="1955500" y="1329511"/>
                </a:lnTo>
                <a:lnTo>
                  <a:pt x="1953912" y="1326864"/>
                </a:lnTo>
                <a:lnTo>
                  <a:pt x="1953383" y="1325805"/>
                </a:lnTo>
                <a:lnTo>
                  <a:pt x="1952325" y="1324481"/>
                </a:lnTo>
                <a:lnTo>
                  <a:pt x="1951531" y="1323687"/>
                </a:lnTo>
                <a:lnTo>
                  <a:pt x="1950209" y="1322893"/>
                </a:lnTo>
                <a:lnTo>
                  <a:pt x="1948886" y="1322363"/>
                </a:lnTo>
                <a:lnTo>
                  <a:pt x="1947563" y="1321834"/>
                </a:lnTo>
                <a:lnTo>
                  <a:pt x="1945976" y="1321569"/>
                </a:lnTo>
                <a:lnTo>
                  <a:pt x="1944124" y="1321569"/>
                </a:lnTo>
                <a:lnTo>
                  <a:pt x="1942537" y="1321569"/>
                </a:lnTo>
                <a:close/>
                <a:moveTo>
                  <a:pt x="2315020" y="1305420"/>
                </a:moveTo>
                <a:lnTo>
                  <a:pt x="2310258" y="1306214"/>
                </a:lnTo>
                <a:lnTo>
                  <a:pt x="2305760" y="1307009"/>
                </a:lnTo>
                <a:lnTo>
                  <a:pt x="2301792" y="1308068"/>
                </a:lnTo>
                <a:lnTo>
                  <a:pt x="2297295" y="1309391"/>
                </a:lnTo>
                <a:lnTo>
                  <a:pt x="2293062" y="1311244"/>
                </a:lnTo>
                <a:lnTo>
                  <a:pt x="2288565" y="1312833"/>
                </a:lnTo>
                <a:lnTo>
                  <a:pt x="2280099" y="1316804"/>
                </a:lnTo>
                <a:lnTo>
                  <a:pt x="2271369" y="1320775"/>
                </a:lnTo>
                <a:lnTo>
                  <a:pt x="2262904" y="1324217"/>
                </a:lnTo>
                <a:lnTo>
                  <a:pt x="2258406" y="1326070"/>
                </a:lnTo>
                <a:lnTo>
                  <a:pt x="2254438" y="1327393"/>
                </a:lnTo>
                <a:lnTo>
                  <a:pt x="2249147" y="1328982"/>
                </a:lnTo>
                <a:lnTo>
                  <a:pt x="2244385" y="1331100"/>
                </a:lnTo>
                <a:lnTo>
                  <a:pt x="2239624" y="1333218"/>
                </a:lnTo>
                <a:lnTo>
                  <a:pt x="2234862" y="1335865"/>
                </a:lnTo>
                <a:lnTo>
                  <a:pt x="2230893" y="1338777"/>
                </a:lnTo>
                <a:lnTo>
                  <a:pt x="2227190" y="1342219"/>
                </a:lnTo>
                <a:lnTo>
                  <a:pt x="2225073" y="1344337"/>
                </a:lnTo>
                <a:lnTo>
                  <a:pt x="2223486" y="1346190"/>
                </a:lnTo>
                <a:lnTo>
                  <a:pt x="2222163" y="1348308"/>
                </a:lnTo>
                <a:lnTo>
                  <a:pt x="2220576" y="1350690"/>
                </a:lnTo>
                <a:lnTo>
                  <a:pt x="2223751" y="1373722"/>
                </a:lnTo>
                <a:lnTo>
                  <a:pt x="2224809" y="1385106"/>
                </a:lnTo>
                <a:lnTo>
                  <a:pt x="2226132" y="1396755"/>
                </a:lnTo>
                <a:lnTo>
                  <a:pt x="2226925" y="1400726"/>
                </a:lnTo>
                <a:lnTo>
                  <a:pt x="2227454" y="1404961"/>
                </a:lnTo>
                <a:lnTo>
                  <a:pt x="2227983" y="1409462"/>
                </a:lnTo>
                <a:lnTo>
                  <a:pt x="2228513" y="1413698"/>
                </a:lnTo>
                <a:lnTo>
                  <a:pt x="2229835" y="1417669"/>
                </a:lnTo>
                <a:lnTo>
                  <a:pt x="2230893" y="1419522"/>
                </a:lnTo>
                <a:lnTo>
                  <a:pt x="2231687" y="1421375"/>
                </a:lnTo>
                <a:lnTo>
                  <a:pt x="2232745" y="1422964"/>
                </a:lnTo>
                <a:lnTo>
                  <a:pt x="2234068" y="1424552"/>
                </a:lnTo>
                <a:lnTo>
                  <a:pt x="2235920" y="1426140"/>
                </a:lnTo>
                <a:lnTo>
                  <a:pt x="2237772" y="1427464"/>
                </a:lnTo>
                <a:lnTo>
                  <a:pt x="2258142" y="1420846"/>
                </a:lnTo>
                <a:lnTo>
                  <a:pt x="2275602" y="1413433"/>
                </a:lnTo>
                <a:lnTo>
                  <a:pt x="2293062" y="1406550"/>
                </a:lnTo>
                <a:lnTo>
                  <a:pt x="2327718" y="1392783"/>
                </a:lnTo>
                <a:lnTo>
                  <a:pt x="2336712" y="1377164"/>
                </a:lnTo>
                <a:lnTo>
                  <a:pt x="2335125" y="1368428"/>
                </a:lnTo>
                <a:lnTo>
                  <a:pt x="2333538" y="1359427"/>
                </a:lnTo>
                <a:lnTo>
                  <a:pt x="2331421" y="1341424"/>
                </a:lnTo>
                <a:lnTo>
                  <a:pt x="2329834" y="1332423"/>
                </a:lnTo>
                <a:lnTo>
                  <a:pt x="2328511" y="1323422"/>
                </a:lnTo>
                <a:lnTo>
                  <a:pt x="2326660" y="1314421"/>
                </a:lnTo>
                <a:lnTo>
                  <a:pt x="2324279" y="1305685"/>
                </a:lnTo>
                <a:lnTo>
                  <a:pt x="2319517" y="1305420"/>
                </a:lnTo>
                <a:lnTo>
                  <a:pt x="2315020" y="1305420"/>
                </a:lnTo>
                <a:close/>
                <a:moveTo>
                  <a:pt x="2071107" y="1289006"/>
                </a:moveTo>
                <a:lnTo>
                  <a:pt x="2062112" y="1289271"/>
                </a:lnTo>
                <a:lnTo>
                  <a:pt x="2053382" y="1289801"/>
                </a:lnTo>
                <a:lnTo>
                  <a:pt x="2043329" y="1294301"/>
                </a:lnTo>
                <a:lnTo>
                  <a:pt x="2033277" y="1298802"/>
                </a:lnTo>
                <a:lnTo>
                  <a:pt x="2012642" y="1307009"/>
                </a:lnTo>
                <a:lnTo>
                  <a:pt x="2007351" y="1309126"/>
                </a:lnTo>
                <a:lnTo>
                  <a:pt x="2001795" y="1311509"/>
                </a:lnTo>
                <a:lnTo>
                  <a:pt x="1996240" y="1313627"/>
                </a:lnTo>
                <a:lnTo>
                  <a:pt x="1991214" y="1316274"/>
                </a:lnTo>
                <a:lnTo>
                  <a:pt x="1988833" y="1317598"/>
                </a:lnTo>
                <a:lnTo>
                  <a:pt x="1986187" y="1318922"/>
                </a:lnTo>
                <a:lnTo>
                  <a:pt x="1984071" y="1321040"/>
                </a:lnTo>
                <a:lnTo>
                  <a:pt x="1981954" y="1322628"/>
                </a:lnTo>
                <a:lnTo>
                  <a:pt x="1980103" y="1324746"/>
                </a:lnTo>
                <a:lnTo>
                  <a:pt x="1978251" y="1327129"/>
                </a:lnTo>
                <a:lnTo>
                  <a:pt x="1976928" y="1329511"/>
                </a:lnTo>
                <a:lnTo>
                  <a:pt x="1975605" y="1332423"/>
                </a:lnTo>
                <a:lnTo>
                  <a:pt x="1975341" y="1337453"/>
                </a:lnTo>
                <a:lnTo>
                  <a:pt x="1975605" y="1342483"/>
                </a:lnTo>
                <a:lnTo>
                  <a:pt x="1975870" y="1352808"/>
                </a:lnTo>
                <a:lnTo>
                  <a:pt x="1976663" y="1358897"/>
                </a:lnTo>
                <a:lnTo>
                  <a:pt x="1977457" y="1364721"/>
                </a:lnTo>
                <a:lnTo>
                  <a:pt x="1977722" y="1370810"/>
                </a:lnTo>
                <a:lnTo>
                  <a:pt x="1977986" y="1376899"/>
                </a:lnTo>
                <a:lnTo>
                  <a:pt x="1978251" y="1382988"/>
                </a:lnTo>
                <a:lnTo>
                  <a:pt x="1978780" y="1389077"/>
                </a:lnTo>
                <a:lnTo>
                  <a:pt x="1979309" y="1394901"/>
                </a:lnTo>
                <a:lnTo>
                  <a:pt x="1980367" y="1400990"/>
                </a:lnTo>
                <a:lnTo>
                  <a:pt x="1982748" y="1402049"/>
                </a:lnTo>
                <a:lnTo>
                  <a:pt x="1985393" y="1402314"/>
                </a:lnTo>
                <a:lnTo>
                  <a:pt x="1987774" y="1402579"/>
                </a:lnTo>
                <a:lnTo>
                  <a:pt x="1990684" y="1402314"/>
                </a:lnTo>
                <a:lnTo>
                  <a:pt x="1993330" y="1402049"/>
                </a:lnTo>
                <a:lnTo>
                  <a:pt x="1995711" y="1401520"/>
                </a:lnTo>
                <a:lnTo>
                  <a:pt x="2000737" y="1399667"/>
                </a:lnTo>
                <a:lnTo>
                  <a:pt x="2012113" y="1394901"/>
                </a:lnTo>
                <a:lnTo>
                  <a:pt x="2023224" y="1390136"/>
                </a:lnTo>
                <a:lnTo>
                  <a:pt x="2045975" y="1381135"/>
                </a:lnTo>
                <a:lnTo>
                  <a:pt x="2051001" y="1379282"/>
                </a:lnTo>
                <a:lnTo>
                  <a:pt x="2056292" y="1376899"/>
                </a:lnTo>
                <a:lnTo>
                  <a:pt x="2061583" y="1374517"/>
                </a:lnTo>
                <a:lnTo>
                  <a:pt x="2064229" y="1373193"/>
                </a:lnTo>
                <a:lnTo>
                  <a:pt x="2066610" y="1371604"/>
                </a:lnTo>
                <a:lnTo>
                  <a:pt x="2068990" y="1370016"/>
                </a:lnTo>
                <a:lnTo>
                  <a:pt x="2070842" y="1368163"/>
                </a:lnTo>
                <a:lnTo>
                  <a:pt x="2072694" y="1366045"/>
                </a:lnTo>
                <a:lnTo>
                  <a:pt x="2074546" y="1363927"/>
                </a:lnTo>
                <a:lnTo>
                  <a:pt x="2075869" y="1361544"/>
                </a:lnTo>
                <a:lnTo>
                  <a:pt x="2076927" y="1359162"/>
                </a:lnTo>
                <a:lnTo>
                  <a:pt x="2077721" y="1356250"/>
                </a:lnTo>
                <a:lnTo>
                  <a:pt x="2078514" y="1353073"/>
                </a:lnTo>
                <a:lnTo>
                  <a:pt x="2076927" y="1345131"/>
                </a:lnTo>
                <a:lnTo>
                  <a:pt x="2076133" y="1337189"/>
                </a:lnTo>
                <a:lnTo>
                  <a:pt x="2075604" y="1328982"/>
                </a:lnTo>
                <a:lnTo>
                  <a:pt x="2075075" y="1321040"/>
                </a:lnTo>
                <a:lnTo>
                  <a:pt x="2074810" y="1312833"/>
                </a:lnTo>
                <a:lnTo>
                  <a:pt x="2074017" y="1304891"/>
                </a:lnTo>
                <a:lnTo>
                  <a:pt x="2072694" y="1296949"/>
                </a:lnTo>
                <a:lnTo>
                  <a:pt x="2071900" y="1292977"/>
                </a:lnTo>
                <a:lnTo>
                  <a:pt x="2071107" y="1289006"/>
                </a:lnTo>
                <a:close/>
                <a:moveTo>
                  <a:pt x="2183539" y="1285830"/>
                </a:moveTo>
                <a:lnTo>
                  <a:pt x="2180365" y="1286359"/>
                </a:lnTo>
                <a:lnTo>
                  <a:pt x="2174809" y="1287947"/>
                </a:lnTo>
                <a:lnTo>
                  <a:pt x="2164757" y="1292448"/>
                </a:lnTo>
                <a:lnTo>
                  <a:pt x="2154704" y="1296949"/>
                </a:lnTo>
                <a:lnTo>
                  <a:pt x="2151000" y="1298802"/>
                </a:lnTo>
                <a:lnTo>
                  <a:pt x="2147032" y="1300390"/>
                </a:lnTo>
                <a:lnTo>
                  <a:pt x="2139096" y="1303302"/>
                </a:lnTo>
                <a:lnTo>
                  <a:pt x="2131159" y="1306214"/>
                </a:lnTo>
                <a:lnTo>
                  <a:pt x="2123223" y="1309126"/>
                </a:lnTo>
                <a:lnTo>
                  <a:pt x="2119255" y="1310450"/>
                </a:lnTo>
                <a:lnTo>
                  <a:pt x="2115286" y="1312568"/>
                </a:lnTo>
                <a:lnTo>
                  <a:pt x="2111847" y="1314421"/>
                </a:lnTo>
                <a:lnTo>
                  <a:pt x="2108408" y="1316539"/>
                </a:lnTo>
                <a:lnTo>
                  <a:pt x="2104969" y="1318922"/>
                </a:lnTo>
                <a:lnTo>
                  <a:pt x="2101794" y="1321834"/>
                </a:lnTo>
                <a:lnTo>
                  <a:pt x="2099149" y="1324746"/>
                </a:lnTo>
                <a:lnTo>
                  <a:pt x="2096503" y="1328188"/>
                </a:lnTo>
                <a:lnTo>
                  <a:pt x="2095974" y="1332688"/>
                </a:lnTo>
                <a:lnTo>
                  <a:pt x="2095710" y="1337189"/>
                </a:lnTo>
                <a:lnTo>
                  <a:pt x="2095710" y="1346190"/>
                </a:lnTo>
                <a:lnTo>
                  <a:pt x="2096239" y="1355456"/>
                </a:lnTo>
                <a:lnTo>
                  <a:pt x="2097032" y="1364457"/>
                </a:lnTo>
                <a:lnTo>
                  <a:pt x="2099413" y="1382723"/>
                </a:lnTo>
                <a:lnTo>
                  <a:pt x="2100472" y="1391460"/>
                </a:lnTo>
                <a:lnTo>
                  <a:pt x="2101530" y="1400461"/>
                </a:lnTo>
                <a:lnTo>
                  <a:pt x="2103382" y="1401520"/>
                </a:lnTo>
                <a:lnTo>
                  <a:pt x="2105234" y="1402049"/>
                </a:lnTo>
                <a:lnTo>
                  <a:pt x="2108937" y="1402579"/>
                </a:lnTo>
                <a:lnTo>
                  <a:pt x="2112641" y="1402579"/>
                </a:lnTo>
                <a:lnTo>
                  <a:pt x="2116080" y="1402314"/>
                </a:lnTo>
                <a:lnTo>
                  <a:pt x="2119784" y="1401520"/>
                </a:lnTo>
                <a:lnTo>
                  <a:pt x="2123487" y="1400196"/>
                </a:lnTo>
                <a:lnTo>
                  <a:pt x="2130366" y="1397549"/>
                </a:lnTo>
                <a:lnTo>
                  <a:pt x="2141212" y="1392783"/>
                </a:lnTo>
                <a:lnTo>
                  <a:pt x="2152058" y="1388283"/>
                </a:lnTo>
                <a:lnTo>
                  <a:pt x="2174016" y="1379547"/>
                </a:lnTo>
                <a:lnTo>
                  <a:pt x="2178513" y="1377958"/>
                </a:lnTo>
                <a:lnTo>
                  <a:pt x="2183010" y="1375840"/>
                </a:lnTo>
                <a:lnTo>
                  <a:pt x="2187772" y="1373987"/>
                </a:lnTo>
                <a:lnTo>
                  <a:pt x="2191740" y="1371340"/>
                </a:lnTo>
                <a:lnTo>
                  <a:pt x="2193857" y="1370016"/>
                </a:lnTo>
                <a:lnTo>
                  <a:pt x="2195709" y="1368428"/>
                </a:lnTo>
                <a:lnTo>
                  <a:pt x="2197561" y="1366574"/>
                </a:lnTo>
                <a:lnTo>
                  <a:pt x="2198883" y="1364986"/>
                </a:lnTo>
                <a:lnTo>
                  <a:pt x="2200206" y="1362603"/>
                </a:lnTo>
                <a:lnTo>
                  <a:pt x="2201264" y="1360750"/>
                </a:lnTo>
                <a:lnTo>
                  <a:pt x="2202058" y="1358103"/>
                </a:lnTo>
                <a:lnTo>
                  <a:pt x="2202587" y="1355720"/>
                </a:lnTo>
                <a:lnTo>
                  <a:pt x="2201264" y="1339836"/>
                </a:lnTo>
                <a:lnTo>
                  <a:pt x="2199941" y="1323422"/>
                </a:lnTo>
                <a:lnTo>
                  <a:pt x="2199148" y="1315745"/>
                </a:lnTo>
                <a:lnTo>
                  <a:pt x="2198354" y="1307538"/>
                </a:lnTo>
                <a:lnTo>
                  <a:pt x="2196767" y="1299596"/>
                </a:lnTo>
                <a:lnTo>
                  <a:pt x="2195444" y="1291389"/>
                </a:lnTo>
                <a:lnTo>
                  <a:pt x="2194650" y="1290065"/>
                </a:lnTo>
                <a:lnTo>
                  <a:pt x="2193857" y="1289006"/>
                </a:lnTo>
                <a:lnTo>
                  <a:pt x="2192799" y="1287947"/>
                </a:lnTo>
                <a:lnTo>
                  <a:pt x="2191476" y="1287153"/>
                </a:lnTo>
                <a:lnTo>
                  <a:pt x="2190418" y="1286359"/>
                </a:lnTo>
                <a:lnTo>
                  <a:pt x="2189095" y="1286094"/>
                </a:lnTo>
                <a:lnTo>
                  <a:pt x="2186185" y="1285830"/>
                </a:lnTo>
                <a:lnTo>
                  <a:pt x="2183539" y="1285830"/>
                </a:lnTo>
                <a:close/>
                <a:moveTo>
                  <a:pt x="2445441" y="1281329"/>
                </a:moveTo>
                <a:lnTo>
                  <a:pt x="2431156" y="1286624"/>
                </a:lnTo>
                <a:lnTo>
                  <a:pt x="2423748" y="1289536"/>
                </a:lnTo>
                <a:lnTo>
                  <a:pt x="2416870" y="1292448"/>
                </a:lnTo>
                <a:lnTo>
                  <a:pt x="2396765" y="1300390"/>
                </a:lnTo>
                <a:lnTo>
                  <a:pt x="2376130" y="1308332"/>
                </a:lnTo>
                <a:lnTo>
                  <a:pt x="2371104" y="1309921"/>
                </a:lnTo>
                <a:lnTo>
                  <a:pt x="2366342" y="1312303"/>
                </a:lnTo>
                <a:lnTo>
                  <a:pt x="2361580" y="1314421"/>
                </a:lnTo>
                <a:lnTo>
                  <a:pt x="2357347" y="1317598"/>
                </a:lnTo>
                <a:lnTo>
                  <a:pt x="2355495" y="1319186"/>
                </a:lnTo>
                <a:lnTo>
                  <a:pt x="2353379" y="1321304"/>
                </a:lnTo>
                <a:lnTo>
                  <a:pt x="2351792" y="1322893"/>
                </a:lnTo>
                <a:lnTo>
                  <a:pt x="2350469" y="1325275"/>
                </a:lnTo>
                <a:lnTo>
                  <a:pt x="2348882" y="1327393"/>
                </a:lnTo>
                <a:lnTo>
                  <a:pt x="2347823" y="1329511"/>
                </a:lnTo>
                <a:lnTo>
                  <a:pt x="2346765" y="1332159"/>
                </a:lnTo>
                <a:lnTo>
                  <a:pt x="2346236" y="1335071"/>
                </a:lnTo>
                <a:lnTo>
                  <a:pt x="2347823" y="1342219"/>
                </a:lnTo>
                <a:lnTo>
                  <a:pt x="2349675" y="1349631"/>
                </a:lnTo>
                <a:lnTo>
                  <a:pt x="2350733" y="1357044"/>
                </a:lnTo>
                <a:lnTo>
                  <a:pt x="2352321" y="1364457"/>
                </a:lnTo>
                <a:lnTo>
                  <a:pt x="2353379" y="1376635"/>
                </a:lnTo>
                <a:lnTo>
                  <a:pt x="2354702" y="1389077"/>
                </a:lnTo>
                <a:lnTo>
                  <a:pt x="2355495" y="1391460"/>
                </a:lnTo>
                <a:lnTo>
                  <a:pt x="2356289" y="1394372"/>
                </a:lnTo>
                <a:lnTo>
                  <a:pt x="2357083" y="1397284"/>
                </a:lnTo>
                <a:lnTo>
                  <a:pt x="2357876" y="1399931"/>
                </a:lnTo>
                <a:lnTo>
                  <a:pt x="2359463" y="1402314"/>
                </a:lnTo>
                <a:lnTo>
                  <a:pt x="2360257" y="1403373"/>
                </a:lnTo>
                <a:lnTo>
                  <a:pt x="2361051" y="1404432"/>
                </a:lnTo>
                <a:lnTo>
                  <a:pt x="2361844" y="1405226"/>
                </a:lnTo>
                <a:lnTo>
                  <a:pt x="2362903" y="1405756"/>
                </a:lnTo>
                <a:lnTo>
                  <a:pt x="2364490" y="1406550"/>
                </a:lnTo>
                <a:lnTo>
                  <a:pt x="2366077" y="1406815"/>
                </a:lnTo>
                <a:lnTo>
                  <a:pt x="2368987" y="1407079"/>
                </a:lnTo>
                <a:lnTo>
                  <a:pt x="2371633" y="1406815"/>
                </a:lnTo>
                <a:lnTo>
                  <a:pt x="2374543" y="1406550"/>
                </a:lnTo>
                <a:lnTo>
                  <a:pt x="2377188" y="1405491"/>
                </a:lnTo>
                <a:lnTo>
                  <a:pt x="2383008" y="1403638"/>
                </a:lnTo>
                <a:lnTo>
                  <a:pt x="2388564" y="1402049"/>
                </a:lnTo>
                <a:lnTo>
                  <a:pt x="2397294" y="1398078"/>
                </a:lnTo>
                <a:lnTo>
                  <a:pt x="2406288" y="1394637"/>
                </a:lnTo>
                <a:lnTo>
                  <a:pt x="2423748" y="1387753"/>
                </a:lnTo>
                <a:lnTo>
                  <a:pt x="2443854" y="1380076"/>
                </a:lnTo>
                <a:lnTo>
                  <a:pt x="2450732" y="1376899"/>
                </a:lnTo>
                <a:lnTo>
                  <a:pt x="2454171" y="1375311"/>
                </a:lnTo>
                <a:lnTo>
                  <a:pt x="2457081" y="1373193"/>
                </a:lnTo>
                <a:lnTo>
                  <a:pt x="2459991" y="1370810"/>
                </a:lnTo>
                <a:lnTo>
                  <a:pt x="2462372" y="1368428"/>
                </a:lnTo>
                <a:lnTo>
                  <a:pt x="2464753" y="1365516"/>
                </a:lnTo>
                <a:lnTo>
                  <a:pt x="2465547" y="1363927"/>
                </a:lnTo>
                <a:lnTo>
                  <a:pt x="2466341" y="1362074"/>
                </a:lnTo>
                <a:lnTo>
                  <a:pt x="2466870" y="1359427"/>
                </a:lnTo>
                <a:lnTo>
                  <a:pt x="2467134" y="1356514"/>
                </a:lnTo>
                <a:lnTo>
                  <a:pt x="2466870" y="1353867"/>
                </a:lnTo>
                <a:lnTo>
                  <a:pt x="2466605" y="1350955"/>
                </a:lnTo>
                <a:lnTo>
                  <a:pt x="2466076" y="1345395"/>
                </a:lnTo>
                <a:lnTo>
                  <a:pt x="2465282" y="1340101"/>
                </a:lnTo>
                <a:lnTo>
                  <a:pt x="2463960" y="1333747"/>
                </a:lnTo>
                <a:lnTo>
                  <a:pt x="2462372" y="1327658"/>
                </a:lnTo>
                <a:lnTo>
                  <a:pt x="2459991" y="1314951"/>
                </a:lnTo>
                <a:lnTo>
                  <a:pt x="2458933" y="1305420"/>
                </a:lnTo>
                <a:lnTo>
                  <a:pt x="2458140" y="1300655"/>
                </a:lnTo>
                <a:lnTo>
                  <a:pt x="2456817" y="1295890"/>
                </a:lnTo>
                <a:lnTo>
                  <a:pt x="2456023" y="1293772"/>
                </a:lnTo>
                <a:lnTo>
                  <a:pt x="2455230" y="1291919"/>
                </a:lnTo>
                <a:lnTo>
                  <a:pt x="2454171" y="1289536"/>
                </a:lnTo>
                <a:lnTo>
                  <a:pt x="2452584" y="1287683"/>
                </a:lnTo>
                <a:lnTo>
                  <a:pt x="2451261" y="1285830"/>
                </a:lnTo>
                <a:lnTo>
                  <a:pt x="2449674" y="1284241"/>
                </a:lnTo>
                <a:lnTo>
                  <a:pt x="2447558" y="1282917"/>
                </a:lnTo>
                <a:lnTo>
                  <a:pt x="2445441" y="1281329"/>
                </a:lnTo>
                <a:close/>
                <a:moveTo>
                  <a:pt x="1945976" y="1228646"/>
                </a:moveTo>
                <a:lnTo>
                  <a:pt x="1942272" y="1228911"/>
                </a:lnTo>
                <a:lnTo>
                  <a:pt x="1938569" y="1229441"/>
                </a:lnTo>
                <a:lnTo>
                  <a:pt x="1934865" y="1230764"/>
                </a:lnTo>
                <a:lnTo>
                  <a:pt x="1931426" y="1231823"/>
                </a:lnTo>
                <a:lnTo>
                  <a:pt x="1927722" y="1232882"/>
                </a:lnTo>
                <a:lnTo>
                  <a:pt x="1920579" y="1236059"/>
                </a:lnTo>
                <a:lnTo>
                  <a:pt x="1904177" y="1243207"/>
                </a:lnTo>
                <a:lnTo>
                  <a:pt x="1887511" y="1250355"/>
                </a:lnTo>
                <a:lnTo>
                  <a:pt x="1879045" y="1254061"/>
                </a:lnTo>
                <a:lnTo>
                  <a:pt x="1874548" y="1255914"/>
                </a:lnTo>
                <a:lnTo>
                  <a:pt x="1870315" y="1258032"/>
                </a:lnTo>
                <a:lnTo>
                  <a:pt x="1866612" y="1260944"/>
                </a:lnTo>
                <a:lnTo>
                  <a:pt x="1865024" y="1262533"/>
                </a:lnTo>
                <a:lnTo>
                  <a:pt x="1863173" y="1264386"/>
                </a:lnTo>
                <a:lnTo>
                  <a:pt x="1861850" y="1265974"/>
                </a:lnTo>
                <a:lnTo>
                  <a:pt x="1860792" y="1268357"/>
                </a:lnTo>
                <a:lnTo>
                  <a:pt x="1859469" y="1270210"/>
                </a:lnTo>
                <a:lnTo>
                  <a:pt x="1858675" y="1272857"/>
                </a:lnTo>
                <a:lnTo>
                  <a:pt x="1858411" y="1286624"/>
                </a:lnTo>
                <a:lnTo>
                  <a:pt x="1858675" y="1300655"/>
                </a:lnTo>
                <a:lnTo>
                  <a:pt x="1858940" y="1314686"/>
                </a:lnTo>
                <a:lnTo>
                  <a:pt x="1858940" y="1328452"/>
                </a:lnTo>
                <a:lnTo>
                  <a:pt x="1861321" y="1333482"/>
                </a:lnTo>
                <a:lnTo>
                  <a:pt x="1863702" y="1338512"/>
                </a:lnTo>
                <a:lnTo>
                  <a:pt x="1866876" y="1338248"/>
                </a:lnTo>
                <a:lnTo>
                  <a:pt x="1869786" y="1337983"/>
                </a:lnTo>
                <a:lnTo>
                  <a:pt x="1872432" y="1337453"/>
                </a:lnTo>
                <a:lnTo>
                  <a:pt x="1875342" y="1336924"/>
                </a:lnTo>
                <a:lnTo>
                  <a:pt x="1880897" y="1335335"/>
                </a:lnTo>
                <a:lnTo>
                  <a:pt x="1886188" y="1332953"/>
                </a:lnTo>
                <a:lnTo>
                  <a:pt x="1896770" y="1328188"/>
                </a:lnTo>
                <a:lnTo>
                  <a:pt x="1902061" y="1325805"/>
                </a:lnTo>
                <a:lnTo>
                  <a:pt x="1907881" y="1323687"/>
                </a:lnTo>
                <a:lnTo>
                  <a:pt x="1914230" y="1321040"/>
                </a:lnTo>
                <a:lnTo>
                  <a:pt x="1920844" y="1318128"/>
                </a:lnTo>
                <a:lnTo>
                  <a:pt x="1927722" y="1315745"/>
                </a:lnTo>
                <a:lnTo>
                  <a:pt x="1934336" y="1312568"/>
                </a:lnTo>
                <a:lnTo>
                  <a:pt x="1937510" y="1311244"/>
                </a:lnTo>
                <a:lnTo>
                  <a:pt x="1940420" y="1309126"/>
                </a:lnTo>
                <a:lnTo>
                  <a:pt x="1943330" y="1307273"/>
                </a:lnTo>
                <a:lnTo>
                  <a:pt x="1946240" y="1304891"/>
                </a:lnTo>
                <a:lnTo>
                  <a:pt x="1948621" y="1302773"/>
                </a:lnTo>
                <a:lnTo>
                  <a:pt x="1951002" y="1299861"/>
                </a:lnTo>
                <a:lnTo>
                  <a:pt x="1952854" y="1296949"/>
                </a:lnTo>
                <a:lnTo>
                  <a:pt x="1954441" y="1293507"/>
                </a:lnTo>
                <a:lnTo>
                  <a:pt x="1953383" y="1277093"/>
                </a:lnTo>
                <a:lnTo>
                  <a:pt x="1952325" y="1261209"/>
                </a:lnTo>
                <a:lnTo>
                  <a:pt x="1949680" y="1228911"/>
                </a:lnTo>
                <a:lnTo>
                  <a:pt x="1945976" y="1228646"/>
                </a:lnTo>
                <a:close/>
                <a:moveTo>
                  <a:pt x="2299147" y="1208526"/>
                </a:moveTo>
                <a:lnTo>
                  <a:pt x="2297030" y="1208791"/>
                </a:lnTo>
                <a:lnTo>
                  <a:pt x="2295708" y="1209056"/>
                </a:lnTo>
                <a:lnTo>
                  <a:pt x="2294649" y="1209585"/>
                </a:lnTo>
                <a:lnTo>
                  <a:pt x="2283803" y="1214086"/>
                </a:lnTo>
                <a:lnTo>
                  <a:pt x="2272692" y="1218586"/>
                </a:lnTo>
                <a:lnTo>
                  <a:pt x="2251264" y="1228117"/>
                </a:lnTo>
                <a:lnTo>
                  <a:pt x="2245179" y="1230499"/>
                </a:lnTo>
                <a:lnTo>
                  <a:pt x="2239094" y="1232617"/>
                </a:lnTo>
                <a:lnTo>
                  <a:pt x="2233274" y="1235000"/>
                </a:lnTo>
                <a:lnTo>
                  <a:pt x="2227454" y="1237647"/>
                </a:lnTo>
                <a:lnTo>
                  <a:pt x="2224544" y="1238971"/>
                </a:lnTo>
                <a:lnTo>
                  <a:pt x="2221899" y="1240824"/>
                </a:lnTo>
                <a:lnTo>
                  <a:pt x="2219253" y="1242413"/>
                </a:lnTo>
                <a:lnTo>
                  <a:pt x="2216872" y="1244531"/>
                </a:lnTo>
                <a:lnTo>
                  <a:pt x="2214492" y="1246648"/>
                </a:lnTo>
                <a:lnTo>
                  <a:pt x="2212640" y="1249031"/>
                </a:lnTo>
                <a:lnTo>
                  <a:pt x="2210523" y="1251414"/>
                </a:lnTo>
                <a:lnTo>
                  <a:pt x="2208936" y="1254591"/>
                </a:lnTo>
                <a:lnTo>
                  <a:pt x="2211582" y="1270740"/>
                </a:lnTo>
                <a:lnTo>
                  <a:pt x="2212640" y="1283447"/>
                </a:lnTo>
                <a:lnTo>
                  <a:pt x="2213962" y="1295625"/>
                </a:lnTo>
                <a:lnTo>
                  <a:pt x="2215550" y="1308068"/>
                </a:lnTo>
                <a:lnTo>
                  <a:pt x="2217931" y="1320510"/>
                </a:lnTo>
                <a:lnTo>
                  <a:pt x="2219518" y="1322099"/>
                </a:lnTo>
                <a:lnTo>
                  <a:pt x="2221370" y="1323422"/>
                </a:lnTo>
                <a:lnTo>
                  <a:pt x="2223486" y="1324217"/>
                </a:lnTo>
                <a:lnTo>
                  <a:pt x="2225338" y="1324746"/>
                </a:lnTo>
                <a:lnTo>
                  <a:pt x="2230100" y="1325275"/>
                </a:lnTo>
                <a:lnTo>
                  <a:pt x="2234597" y="1325540"/>
                </a:lnTo>
                <a:lnTo>
                  <a:pt x="2245179" y="1321040"/>
                </a:lnTo>
                <a:lnTo>
                  <a:pt x="2255232" y="1316804"/>
                </a:lnTo>
                <a:lnTo>
                  <a:pt x="2279835" y="1306744"/>
                </a:lnTo>
                <a:lnTo>
                  <a:pt x="2292268" y="1301979"/>
                </a:lnTo>
                <a:lnTo>
                  <a:pt x="2304438" y="1296684"/>
                </a:lnTo>
                <a:lnTo>
                  <a:pt x="2307348" y="1295360"/>
                </a:lnTo>
                <a:lnTo>
                  <a:pt x="2309729" y="1293772"/>
                </a:lnTo>
                <a:lnTo>
                  <a:pt x="2312110" y="1292183"/>
                </a:lnTo>
                <a:lnTo>
                  <a:pt x="2313961" y="1289801"/>
                </a:lnTo>
                <a:lnTo>
                  <a:pt x="2317930" y="1285300"/>
                </a:lnTo>
                <a:lnTo>
                  <a:pt x="2321898" y="1280535"/>
                </a:lnTo>
                <a:lnTo>
                  <a:pt x="2321104" y="1272063"/>
                </a:lnTo>
                <a:lnTo>
                  <a:pt x="2319781" y="1263856"/>
                </a:lnTo>
                <a:lnTo>
                  <a:pt x="2318723" y="1255385"/>
                </a:lnTo>
                <a:lnTo>
                  <a:pt x="2317400" y="1246913"/>
                </a:lnTo>
                <a:lnTo>
                  <a:pt x="2314490" y="1230235"/>
                </a:lnTo>
                <a:lnTo>
                  <a:pt x="2313168" y="1221763"/>
                </a:lnTo>
                <a:lnTo>
                  <a:pt x="2312374" y="1213027"/>
                </a:lnTo>
                <a:lnTo>
                  <a:pt x="2308141" y="1211438"/>
                </a:lnTo>
                <a:lnTo>
                  <a:pt x="2305760" y="1210115"/>
                </a:lnTo>
                <a:lnTo>
                  <a:pt x="2303644" y="1209320"/>
                </a:lnTo>
                <a:lnTo>
                  <a:pt x="2301263" y="1208791"/>
                </a:lnTo>
                <a:lnTo>
                  <a:pt x="2299147" y="1208526"/>
                </a:lnTo>
                <a:close/>
                <a:moveTo>
                  <a:pt x="2057879" y="1196613"/>
                </a:moveTo>
                <a:lnTo>
                  <a:pt x="2048356" y="1199260"/>
                </a:lnTo>
                <a:lnTo>
                  <a:pt x="2039097" y="1202967"/>
                </a:lnTo>
                <a:lnTo>
                  <a:pt x="2029837" y="1206673"/>
                </a:lnTo>
                <a:lnTo>
                  <a:pt x="2020578" y="1210379"/>
                </a:lnTo>
                <a:lnTo>
                  <a:pt x="2002589" y="1218586"/>
                </a:lnTo>
                <a:lnTo>
                  <a:pt x="1993330" y="1222293"/>
                </a:lnTo>
                <a:lnTo>
                  <a:pt x="1984071" y="1225999"/>
                </a:lnTo>
                <a:lnTo>
                  <a:pt x="1977193" y="1231823"/>
                </a:lnTo>
                <a:lnTo>
                  <a:pt x="1970843" y="1237647"/>
                </a:lnTo>
                <a:lnTo>
                  <a:pt x="1970843" y="1252208"/>
                </a:lnTo>
                <a:lnTo>
                  <a:pt x="1971108" y="1266504"/>
                </a:lnTo>
                <a:lnTo>
                  <a:pt x="1971372" y="1273652"/>
                </a:lnTo>
                <a:lnTo>
                  <a:pt x="1971902" y="1280800"/>
                </a:lnTo>
                <a:lnTo>
                  <a:pt x="1972695" y="1287947"/>
                </a:lnTo>
                <a:lnTo>
                  <a:pt x="1973489" y="1294831"/>
                </a:lnTo>
                <a:lnTo>
                  <a:pt x="1974812" y="1306744"/>
                </a:lnTo>
                <a:lnTo>
                  <a:pt x="1976663" y="1307273"/>
                </a:lnTo>
                <a:lnTo>
                  <a:pt x="1978780" y="1307538"/>
                </a:lnTo>
                <a:lnTo>
                  <a:pt x="1982748" y="1307538"/>
                </a:lnTo>
                <a:lnTo>
                  <a:pt x="1986716" y="1307273"/>
                </a:lnTo>
                <a:lnTo>
                  <a:pt x="1990420" y="1306479"/>
                </a:lnTo>
                <a:lnTo>
                  <a:pt x="1994388" y="1305155"/>
                </a:lnTo>
                <a:lnTo>
                  <a:pt x="1998092" y="1303832"/>
                </a:lnTo>
                <a:lnTo>
                  <a:pt x="2005499" y="1300655"/>
                </a:lnTo>
                <a:lnTo>
                  <a:pt x="2009732" y="1298537"/>
                </a:lnTo>
                <a:lnTo>
                  <a:pt x="2013965" y="1296684"/>
                </a:lnTo>
                <a:lnTo>
                  <a:pt x="2022959" y="1293242"/>
                </a:lnTo>
                <a:lnTo>
                  <a:pt x="2032218" y="1289801"/>
                </a:lnTo>
                <a:lnTo>
                  <a:pt x="2041478" y="1286359"/>
                </a:lnTo>
                <a:lnTo>
                  <a:pt x="2045710" y="1284506"/>
                </a:lnTo>
                <a:lnTo>
                  <a:pt x="2050208" y="1282388"/>
                </a:lnTo>
                <a:lnTo>
                  <a:pt x="2054176" y="1280005"/>
                </a:lnTo>
                <a:lnTo>
                  <a:pt x="2058144" y="1277623"/>
                </a:lnTo>
                <a:lnTo>
                  <a:pt x="2061848" y="1274711"/>
                </a:lnTo>
                <a:lnTo>
                  <a:pt x="2065287" y="1271269"/>
                </a:lnTo>
                <a:lnTo>
                  <a:pt x="2068197" y="1267563"/>
                </a:lnTo>
                <a:lnTo>
                  <a:pt x="2071107" y="1263856"/>
                </a:lnTo>
                <a:lnTo>
                  <a:pt x="2069520" y="1248502"/>
                </a:lnTo>
                <a:lnTo>
                  <a:pt x="2067668" y="1233412"/>
                </a:lnTo>
                <a:lnTo>
                  <a:pt x="2066610" y="1218057"/>
                </a:lnTo>
                <a:lnTo>
                  <a:pt x="2066080" y="1202967"/>
                </a:lnTo>
                <a:lnTo>
                  <a:pt x="2057879" y="1196613"/>
                </a:lnTo>
                <a:close/>
                <a:moveTo>
                  <a:pt x="2170841" y="1193171"/>
                </a:moveTo>
                <a:lnTo>
                  <a:pt x="2155762" y="1200055"/>
                </a:lnTo>
                <a:lnTo>
                  <a:pt x="2140683" y="1206673"/>
                </a:lnTo>
                <a:lnTo>
                  <a:pt x="2125339" y="1212762"/>
                </a:lnTo>
                <a:lnTo>
                  <a:pt x="2109995" y="1218851"/>
                </a:lnTo>
                <a:lnTo>
                  <a:pt x="2103382" y="1222028"/>
                </a:lnTo>
                <a:lnTo>
                  <a:pt x="2100207" y="1223881"/>
                </a:lnTo>
                <a:lnTo>
                  <a:pt x="2096768" y="1225999"/>
                </a:lnTo>
                <a:lnTo>
                  <a:pt x="2094122" y="1228117"/>
                </a:lnTo>
                <a:lnTo>
                  <a:pt x="2091477" y="1230764"/>
                </a:lnTo>
                <a:lnTo>
                  <a:pt x="2090419" y="1232088"/>
                </a:lnTo>
                <a:lnTo>
                  <a:pt x="2089361" y="1233412"/>
                </a:lnTo>
                <a:lnTo>
                  <a:pt x="2088567" y="1235265"/>
                </a:lnTo>
                <a:lnTo>
                  <a:pt x="2088038" y="1237118"/>
                </a:lnTo>
                <a:lnTo>
                  <a:pt x="2087509" y="1241354"/>
                </a:lnTo>
                <a:lnTo>
                  <a:pt x="2087244" y="1245854"/>
                </a:lnTo>
                <a:lnTo>
                  <a:pt x="2088038" y="1254326"/>
                </a:lnTo>
                <a:lnTo>
                  <a:pt x="2088567" y="1262797"/>
                </a:lnTo>
                <a:lnTo>
                  <a:pt x="2089096" y="1271534"/>
                </a:lnTo>
                <a:lnTo>
                  <a:pt x="2090154" y="1280005"/>
                </a:lnTo>
                <a:lnTo>
                  <a:pt x="2091212" y="1288477"/>
                </a:lnTo>
                <a:lnTo>
                  <a:pt x="2093064" y="1305420"/>
                </a:lnTo>
                <a:lnTo>
                  <a:pt x="2096239" y="1306214"/>
                </a:lnTo>
                <a:lnTo>
                  <a:pt x="2099678" y="1306479"/>
                </a:lnTo>
                <a:lnTo>
                  <a:pt x="2103117" y="1306214"/>
                </a:lnTo>
                <a:lnTo>
                  <a:pt x="2106027" y="1305685"/>
                </a:lnTo>
                <a:lnTo>
                  <a:pt x="2109202" y="1305155"/>
                </a:lnTo>
                <a:lnTo>
                  <a:pt x="2112376" y="1304361"/>
                </a:lnTo>
                <a:lnTo>
                  <a:pt x="2118461" y="1302508"/>
                </a:lnTo>
                <a:lnTo>
                  <a:pt x="2124545" y="1299861"/>
                </a:lnTo>
                <a:lnTo>
                  <a:pt x="2130366" y="1297213"/>
                </a:lnTo>
                <a:lnTo>
                  <a:pt x="2136715" y="1294301"/>
                </a:lnTo>
                <a:lnTo>
                  <a:pt x="2142535" y="1292183"/>
                </a:lnTo>
                <a:lnTo>
                  <a:pt x="2151794" y="1288212"/>
                </a:lnTo>
                <a:lnTo>
                  <a:pt x="2161318" y="1284506"/>
                </a:lnTo>
                <a:lnTo>
                  <a:pt x="2170577" y="1280535"/>
                </a:lnTo>
                <a:lnTo>
                  <a:pt x="2179571" y="1276299"/>
                </a:lnTo>
                <a:lnTo>
                  <a:pt x="2181159" y="1275505"/>
                </a:lnTo>
                <a:lnTo>
                  <a:pt x="2183010" y="1274446"/>
                </a:lnTo>
                <a:lnTo>
                  <a:pt x="2185656" y="1272063"/>
                </a:lnTo>
                <a:lnTo>
                  <a:pt x="2188301" y="1269151"/>
                </a:lnTo>
                <a:lnTo>
                  <a:pt x="2190153" y="1265974"/>
                </a:lnTo>
                <a:lnTo>
                  <a:pt x="2191476" y="1262268"/>
                </a:lnTo>
                <a:lnTo>
                  <a:pt x="2192005" y="1258826"/>
                </a:lnTo>
                <a:lnTo>
                  <a:pt x="2192534" y="1254855"/>
                </a:lnTo>
                <a:lnTo>
                  <a:pt x="2192005" y="1253002"/>
                </a:lnTo>
                <a:lnTo>
                  <a:pt x="2191740" y="1251149"/>
                </a:lnTo>
                <a:lnTo>
                  <a:pt x="2190153" y="1237647"/>
                </a:lnTo>
                <a:lnTo>
                  <a:pt x="2188566" y="1223881"/>
                </a:lnTo>
                <a:lnTo>
                  <a:pt x="2186714" y="1210379"/>
                </a:lnTo>
                <a:lnTo>
                  <a:pt x="2185656" y="1203761"/>
                </a:lnTo>
                <a:lnTo>
                  <a:pt x="2184598" y="1197143"/>
                </a:lnTo>
                <a:lnTo>
                  <a:pt x="2170841" y="1193171"/>
                </a:lnTo>
                <a:close/>
                <a:moveTo>
                  <a:pt x="2421368" y="1187612"/>
                </a:moveTo>
                <a:lnTo>
                  <a:pt x="2418193" y="1187877"/>
                </a:lnTo>
                <a:lnTo>
                  <a:pt x="2415018" y="1188406"/>
                </a:lnTo>
                <a:lnTo>
                  <a:pt x="2412373" y="1189730"/>
                </a:lnTo>
                <a:lnTo>
                  <a:pt x="2380098" y="1202967"/>
                </a:lnTo>
                <a:lnTo>
                  <a:pt x="2348088" y="1216468"/>
                </a:lnTo>
                <a:lnTo>
                  <a:pt x="2344913" y="1218057"/>
                </a:lnTo>
                <a:lnTo>
                  <a:pt x="2341739" y="1219910"/>
                </a:lnTo>
                <a:lnTo>
                  <a:pt x="2338564" y="1222557"/>
                </a:lnTo>
                <a:lnTo>
                  <a:pt x="2336183" y="1225469"/>
                </a:lnTo>
                <a:lnTo>
                  <a:pt x="2335125" y="1226793"/>
                </a:lnTo>
                <a:lnTo>
                  <a:pt x="2334067" y="1228382"/>
                </a:lnTo>
                <a:lnTo>
                  <a:pt x="2333273" y="1230235"/>
                </a:lnTo>
                <a:lnTo>
                  <a:pt x="2332744" y="1231823"/>
                </a:lnTo>
                <a:lnTo>
                  <a:pt x="2332215" y="1233676"/>
                </a:lnTo>
                <a:lnTo>
                  <a:pt x="2332215" y="1235529"/>
                </a:lnTo>
                <a:lnTo>
                  <a:pt x="2332215" y="1237383"/>
                </a:lnTo>
                <a:lnTo>
                  <a:pt x="2332480" y="1239501"/>
                </a:lnTo>
                <a:lnTo>
                  <a:pt x="2336183" y="1263592"/>
                </a:lnTo>
                <a:lnTo>
                  <a:pt x="2337771" y="1275240"/>
                </a:lnTo>
                <a:lnTo>
                  <a:pt x="2339093" y="1287418"/>
                </a:lnTo>
                <a:lnTo>
                  <a:pt x="2342532" y="1300390"/>
                </a:lnTo>
                <a:lnTo>
                  <a:pt x="2351527" y="1305685"/>
                </a:lnTo>
                <a:lnTo>
                  <a:pt x="2361580" y="1302773"/>
                </a:lnTo>
                <a:lnTo>
                  <a:pt x="2371368" y="1299331"/>
                </a:lnTo>
                <a:lnTo>
                  <a:pt x="2380892" y="1295360"/>
                </a:lnTo>
                <a:lnTo>
                  <a:pt x="2390416" y="1291389"/>
                </a:lnTo>
                <a:lnTo>
                  <a:pt x="2409727" y="1283712"/>
                </a:lnTo>
                <a:lnTo>
                  <a:pt x="2419251" y="1279741"/>
                </a:lnTo>
                <a:lnTo>
                  <a:pt x="2429039" y="1276299"/>
                </a:lnTo>
                <a:lnTo>
                  <a:pt x="2433801" y="1273916"/>
                </a:lnTo>
                <a:lnTo>
                  <a:pt x="2438299" y="1271004"/>
                </a:lnTo>
                <a:lnTo>
                  <a:pt x="2440679" y="1269681"/>
                </a:lnTo>
                <a:lnTo>
                  <a:pt x="2442531" y="1268092"/>
                </a:lnTo>
                <a:lnTo>
                  <a:pt x="2444648" y="1265974"/>
                </a:lnTo>
                <a:lnTo>
                  <a:pt x="2445970" y="1263856"/>
                </a:lnTo>
                <a:lnTo>
                  <a:pt x="2447029" y="1259885"/>
                </a:lnTo>
                <a:lnTo>
                  <a:pt x="2447558" y="1255650"/>
                </a:lnTo>
                <a:lnTo>
                  <a:pt x="2447558" y="1251678"/>
                </a:lnTo>
                <a:lnTo>
                  <a:pt x="2447029" y="1247443"/>
                </a:lnTo>
                <a:lnTo>
                  <a:pt x="2445970" y="1238971"/>
                </a:lnTo>
                <a:lnTo>
                  <a:pt x="2445441" y="1235265"/>
                </a:lnTo>
                <a:lnTo>
                  <a:pt x="2444912" y="1231029"/>
                </a:lnTo>
                <a:lnTo>
                  <a:pt x="2443590" y="1225205"/>
                </a:lnTo>
                <a:lnTo>
                  <a:pt x="2442267" y="1219116"/>
                </a:lnTo>
                <a:lnTo>
                  <a:pt x="2440415" y="1207203"/>
                </a:lnTo>
                <a:lnTo>
                  <a:pt x="2436182" y="1188671"/>
                </a:lnTo>
                <a:lnTo>
                  <a:pt x="2430362" y="1188141"/>
                </a:lnTo>
                <a:lnTo>
                  <a:pt x="2424013" y="1187612"/>
                </a:lnTo>
                <a:lnTo>
                  <a:pt x="2421368" y="1187612"/>
                </a:lnTo>
                <a:close/>
                <a:moveTo>
                  <a:pt x="1941214" y="1139695"/>
                </a:moveTo>
                <a:lnTo>
                  <a:pt x="1938040" y="1140224"/>
                </a:lnTo>
                <a:lnTo>
                  <a:pt x="1934600" y="1141018"/>
                </a:lnTo>
                <a:lnTo>
                  <a:pt x="1928516" y="1142607"/>
                </a:lnTo>
                <a:lnTo>
                  <a:pt x="1922431" y="1145254"/>
                </a:lnTo>
                <a:lnTo>
                  <a:pt x="1916082" y="1147637"/>
                </a:lnTo>
                <a:lnTo>
                  <a:pt x="1904177" y="1153196"/>
                </a:lnTo>
                <a:lnTo>
                  <a:pt x="1898357" y="1156108"/>
                </a:lnTo>
                <a:lnTo>
                  <a:pt x="1892008" y="1158756"/>
                </a:lnTo>
                <a:lnTo>
                  <a:pt x="1887511" y="1160874"/>
                </a:lnTo>
                <a:lnTo>
                  <a:pt x="1882485" y="1162727"/>
                </a:lnTo>
                <a:lnTo>
                  <a:pt x="1877723" y="1164845"/>
                </a:lnTo>
                <a:lnTo>
                  <a:pt x="1872696" y="1166962"/>
                </a:lnTo>
                <a:lnTo>
                  <a:pt x="1868199" y="1169610"/>
                </a:lnTo>
                <a:lnTo>
                  <a:pt x="1866083" y="1170934"/>
                </a:lnTo>
                <a:lnTo>
                  <a:pt x="1863966" y="1172787"/>
                </a:lnTo>
                <a:lnTo>
                  <a:pt x="1862114" y="1174375"/>
                </a:lnTo>
                <a:lnTo>
                  <a:pt x="1860527" y="1176228"/>
                </a:lnTo>
                <a:lnTo>
                  <a:pt x="1858940" y="1178611"/>
                </a:lnTo>
                <a:lnTo>
                  <a:pt x="1857882" y="1180729"/>
                </a:lnTo>
                <a:lnTo>
                  <a:pt x="1857353" y="1188936"/>
                </a:lnTo>
                <a:lnTo>
                  <a:pt x="1856823" y="1197143"/>
                </a:lnTo>
                <a:lnTo>
                  <a:pt x="1856823" y="1205085"/>
                </a:lnTo>
                <a:lnTo>
                  <a:pt x="1856823" y="1213292"/>
                </a:lnTo>
                <a:lnTo>
                  <a:pt x="1857617" y="1229441"/>
                </a:lnTo>
                <a:lnTo>
                  <a:pt x="1858675" y="1245590"/>
                </a:lnTo>
                <a:lnTo>
                  <a:pt x="1862114" y="1245590"/>
                </a:lnTo>
                <a:lnTo>
                  <a:pt x="1865554" y="1245590"/>
                </a:lnTo>
                <a:lnTo>
                  <a:pt x="1868728" y="1245060"/>
                </a:lnTo>
                <a:lnTo>
                  <a:pt x="1871903" y="1244531"/>
                </a:lnTo>
                <a:lnTo>
                  <a:pt x="1875342" y="1243472"/>
                </a:lnTo>
                <a:lnTo>
                  <a:pt x="1878252" y="1242413"/>
                </a:lnTo>
                <a:lnTo>
                  <a:pt x="1884866" y="1240295"/>
                </a:lnTo>
                <a:lnTo>
                  <a:pt x="1898887" y="1233676"/>
                </a:lnTo>
                <a:lnTo>
                  <a:pt x="1912908" y="1227852"/>
                </a:lnTo>
                <a:lnTo>
                  <a:pt x="1917140" y="1225999"/>
                </a:lnTo>
                <a:lnTo>
                  <a:pt x="1920844" y="1224146"/>
                </a:lnTo>
                <a:lnTo>
                  <a:pt x="1929309" y="1220969"/>
                </a:lnTo>
                <a:lnTo>
                  <a:pt x="1933542" y="1218851"/>
                </a:lnTo>
                <a:lnTo>
                  <a:pt x="1937246" y="1216998"/>
                </a:lnTo>
                <a:lnTo>
                  <a:pt x="1940950" y="1214350"/>
                </a:lnTo>
                <a:lnTo>
                  <a:pt x="1942537" y="1213027"/>
                </a:lnTo>
                <a:lnTo>
                  <a:pt x="1944124" y="1211438"/>
                </a:lnTo>
                <a:lnTo>
                  <a:pt x="1945976" y="1209056"/>
                </a:lnTo>
                <a:lnTo>
                  <a:pt x="1947299" y="1206938"/>
                </a:lnTo>
                <a:lnTo>
                  <a:pt x="1948357" y="1204555"/>
                </a:lnTo>
                <a:lnTo>
                  <a:pt x="1948886" y="1202173"/>
                </a:lnTo>
                <a:lnTo>
                  <a:pt x="1949415" y="1199525"/>
                </a:lnTo>
                <a:lnTo>
                  <a:pt x="1949415" y="1197143"/>
                </a:lnTo>
                <a:lnTo>
                  <a:pt x="1949151" y="1191848"/>
                </a:lnTo>
                <a:lnTo>
                  <a:pt x="1948621" y="1186288"/>
                </a:lnTo>
                <a:lnTo>
                  <a:pt x="1947828" y="1180994"/>
                </a:lnTo>
                <a:lnTo>
                  <a:pt x="1947299" y="1175699"/>
                </a:lnTo>
                <a:lnTo>
                  <a:pt x="1947299" y="1173316"/>
                </a:lnTo>
                <a:lnTo>
                  <a:pt x="1947299" y="1170404"/>
                </a:lnTo>
                <a:lnTo>
                  <a:pt x="1946770" y="1166433"/>
                </a:lnTo>
                <a:lnTo>
                  <a:pt x="1947034" y="1162197"/>
                </a:lnTo>
                <a:lnTo>
                  <a:pt x="1947034" y="1157961"/>
                </a:lnTo>
                <a:lnTo>
                  <a:pt x="1947034" y="1153990"/>
                </a:lnTo>
                <a:lnTo>
                  <a:pt x="1946770" y="1150019"/>
                </a:lnTo>
                <a:lnTo>
                  <a:pt x="1946505" y="1147901"/>
                </a:lnTo>
                <a:lnTo>
                  <a:pt x="1945976" y="1146048"/>
                </a:lnTo>
                <a:lnTo>
                  <a:pt x="1944918" y="1144460"/>
                </a:lnTo>
                <a:lnTo>
                  <a:pt x="1944124" y="1142607"/>
                </a:lnTo>
                <a:lnTo>
                  <a:pt x="1942801" y="1141018"/>
                </a:lnTo>
                <a:lnTo>
                  <a:pt x="1941214" y="1139695"/>
                </a:lnTo>
                <a:close/>
                <a:moveTo>
                  <a:pt x="2288829" y="1118780"/>
                </a:moveTo>
                <a:lnTo>
                  <a:pt x="2284861" y="1119310"/>
                </a:lnTo>
                <a:lnTo>
                  <a:pt x="2280893" y="1119839"/>
                </a:lnTo>
                <a:lnTo>
                  <a:pt x="2277189" y="1121163"/>
                </a:lnTo>
                <a:lnTo>
                  <a:pt x="2273486" y="1122222"/>
                </a:lnTo>
                <a:lnTo>
                  <a:pt x="2269782" y="1123546"/>
                </a:lnTo>
                <a:lnTo>
                  <a:pt x="2266343" y="1125399"/>
                </a:lnTo>
                <a:lnTo>
                  <a:pt x="2262110" y="1127252"/>
                </a:lnTo>
                <a:lnTo>
                  <a:pt x="2257877" y="1129105"/>
                </a:lnTo>
                <a:lnTo>
                  <a:pt x="2249147" y="1132811"/>
                </a:lnTo>
                <a:lnTo>
                  <a:pt x="2231952" y="1139695"/>
                </a:lnTo>
                <a:lnTo>
                  <a:pt x="2223222" y="1142871"/>
                </a:lnTo>
                <a:lnTo>
                  <a:pt x="2218989" y="1145254"/>
                </a:lnTo>
                <a:lnTo>
                  <a:pt x="2215021" y="1147107"/>
                </a:lnTo>
                <a:lnTo>
                  <a:pt x="2211052" y="1149755"/>
                </a:lnTo>
                <a:lnTo>
                  <a:pt x="2207613" y="1152402"/>
                </a:lnTo>
                <a:lnTo>
                  <a:pt x="2204174" y="1155314"/>
                </a:lnTo>
                <a:lnTo>
                  <a:pt x="2200735" y="1158756"/>
                </a:lnTo>
                <a:lnTo>
                  <a:pt x="2200206" y="1162727"/>
                </a:lnTo>
                <a:lnTo>
                  <a:pt x="2199941" y="1166962"/>
                </a:lnTo>
                <a:lnTo>
                  <a:pt x="2199941" y="1171463"/>
                </a:lnTo>
                <a:lnTo>
                  <a:pt x="2199941" y="1175699"/>
                </a:lnTo>
                <a:lnTo>
                  <a:pt x="2200471" y="1184170"/>
                </a:lnTo>
                <a:lnTo>
                  <a:pt x="2201529" y="1192907"/>
                </a:lnTo>
                <a:lnTo>
                  <a:pt x="2204174" y="1209850"/>
                </a:lnTo>
                <a:lnTo>
                  <a:pt x="2205232" y="1218586"/>
                </a:lnTo>
                <a:lnTo>
                  <a:pt x="2206291" y="1227058"/>
                </a:lnTo>
                <a:lnTo>
                  <a:pt x="2208936" y="1228382"/>
                </a:lnTo>
                <a:lnTo>
                  <a:pt x="2211582" y="1229441"/>
                </a:lnTo>
                <a:lnTo>
                  <a:pt x="2213962" y="1230235"/>
                </a:lnTo>
                <a:lnTo>
                  <a:pt x="2216608" y="1230235"/>
                </a:lnTo>
                <a:lnTo>
                  <a:pt x="2218989" y="1230235"/>
                </a:lnTo>
                <a:lnTo>
                  <a:pt x="2221899" y="1229970"/>
                </a:lnTo>
                <a:lnTo>
                  <a:pt x="2224280" y="1229176"/>
                </a:lnTo>
                <a:lnTo>
                  <a:pt x="2226925" y="1228382"/>
                </a:lnTo>
                <a:lnTo>
                  <a:pt x="2232216" y="1226264"/>
                </a:lnTo>
                <a:lnTo>
                  <a:pt x="2237243" y="1223881"/>
                </a:lnTo>
                <a:lnTo>
                  <a:pt x="2242269" y="1221763"/>
                </a:lnTo>
                <a:lnTo>
                  <a:pt x="2247031" y="1219645"/>
                </a:lnTo>
                <a:lnTo>
                  <a:pt x="2261316" y="1213821"/>
                </a:lnTo>
                <a:lnTo>
                  <a:pt x="2275337" y="1208262"/>
                </a:lnTo>
                <a:lnTo>
                  <a:pt x="2288565" y="1202437"/>
                </a:lnTo>
                <a:lnTo>
                  <a:pt x="2301263" y="1195819"/>
                </a:lnTo>
                <a:lnTo>
                  <a:pt x="2302850" y="1193701"/>
                </a:lnTo>
                <a:lnTo>
                  <a:pt x="2304173" y="1191318"/>
                </a:lnTo>
                <a:lnTo>
                  <a:pt x="2304967" y="1188936"/>
                </a:lnTo>
                <a:lnTo>
                  <a:pt x="2305760" y="1186288"/>
                </a:lnTo>
                <a:lnTo>
                  <a:pt x="2306025" y="1183906"/>
                </a:lnTo>
                <a:lnTo>
                  <a:pt x="2306554" y="1180994"/>
                </a:lnTo>
                <a:lnTo>
                  <a:pt x="2306554" y="1175699"/>
                </a:lnTo>
                <a:lnTo>
                  <a:pt x="2305760" y="1170404"/>
                </a:lnTo>
                <a:lnTo>
                  <a:pt x="2304967" y="1165109"/>
                </a:lnTo>
                <a:lnTo>
                  <a:pt x="2304173" y="1159815"/>
                </a:lnTo>
                <a:lnTo>
                  <a:pt x="2303644" y="1154520"/>
                </a:lnTo>
                <a:lnTo>
                  <a:pt x="2300469" y="1136782"/>
                </a:lnTo>
                <a:lnTo>
                  <a:pt x="2298882" y="1127781"/>
                </a:lnTo>
                <a:lnTo>
                  <a:pt x="2298088" y="1123546"/>
                </a:lnTo>
                <a:lnTo>
                  <a:pt x="2296501" y="1119045"/>
                </a:lnTo>
                <a:lnTo>
                  <a:pt x="2292798" y="1118780"/>
                </a:lnTo>
                <a:lnTo>
                  <a:pt x="2288829" y="1118780"/>
                </a:lnTo>
                <a:close/>
                <a:moveTo>
                  <a:pt x="2049149" y="1111368"/>
                </a:moveTo>
                <a:lnTo>
                  <a:pt x="2046239" y="1111632"/>
                </a:lnTo>
                <a:lnTo>
                  <a:pt x="2043329" y="1112162"/>
                </a:lnTo>
                <a:lnTo>
                  <a:pt x="2040684" y="1112956"/>
                </a:lnTo>
                <a:lnTo>
                  <a:pt x="2037774" y="1114015"/>
                </a:lnTo>
                <a:lnTo>
                  <a:pt x="2034864" y="1115074"/>
                </a:lnTo>
                <a:lnTo>
                  <a:pt x="2021901" y="1121428"/>
                </a:lnTo>
                <a:lnTo>
                  <a:pt x="2008409" y="1127252"/>
                </a:lnTo>
                <a:lnTo>
                  <a:pt x="1994917" y="1133076"/>
                </a:lnTo>
                <a:lnTo>
                  <a:pt x="1981425" y="1138900"/>
                </a:lnTo>
                <a:lnTo>
                  <a:pt x="1978780" y="1140489"/>
                </a:lnTo>
                <a:lnTo>
                  <a:pt x="1975605" y="1142077"/>
                </a:lnTo>
                <a:lnTo>
                  <a:pt x="1972960" y="1144195"/>
                </a:lnTo>
                <a:lnTo>
                  <a:pt x="1970579" y="1146313"/>
                </a:lnTo>
                <a:lnTo>
                  <a:pt x="1968198" y="1148960"/>
                </a:lnTo>
                <a:lnTo>
                  <a:pt x="1967404" y="1150284"/>
                </a:lnTo>
                <a:lnTo>
                  <a:pt x="1966875" y="1151608"/>
                </a:lnTo>
                <a:lnTo>
                  <a:pt x="1966346" y="1152931"/>
                </a:lnTo>
                <a:lnTo>
                  <a:pt x="1966082" y="1154785"/>
                </a:lnTo>
                <a:lnTo>
                  <a:pt x="1966082" y="1156373"/>
                </a:lnTo>
                <a:lnTo>
                  <a:pt x="1966082" y="1157961"/>
                </a:lnTo>
                <a:lnTo>
                  <a:pt x="1966346" y="1165639"/>
                </a:lnTo>
                <a:lnTo>
                  <a:pt x="1966346" y="1173316"/>
                </a:lnTo>
                <a:lnTo>
                  <a:pt x="1966346" y="1180729"/>
                </a:lnTo>
                <a:lnTo>
                  <a:pt x="1966611" y="1188671"/>
                </a:lnTo>
                <a:lnTo>
                  <a:pt x="1967140" y="1196084"/>
                </a:lnTo>
                <a:lnTo>
                  <a:pt x="1967933" y="1203496"/>
                </a:lnTo>
                <a:lnTo>
                  <a:pt x="1969521" y="1211174"/>
                </a:lnTo>
                <a:lnTo>
                  <a:pt x="1970314" y="1214615"/>
                </a:lnTo>
                <a:lnTo>
                  <a:pt x="1971637" y="1218322"/>
                </a:lnTo>
                <a:lnTo>
                  <a:pt x="1976134" y="1218057"/>
                </a:lnTo>
                <a:lnTo>
                  <a:pt x="1980632" y="1217263"/>
                </a:lnTo>
                <a:lnTo>
                  <a:pt x="1984864" y="1216204"/>
                </a:lnTo>
                <a:lnTo>
                  <a:pt x="1989097" y="1214880"/>
                </a:lnTo>
                <a:lnTo>
                  <a:pt x="1993330" y="1213292"/>
                </a:lnTo>
                <a:lnTo>
                  <a:pt x="1997298" y="1211703"/>
                </a:lnTo>
                <a:lnTo>
                  <a:pt x="2005499" y="1207997"/>
                </a:lnTo>
                <a:lnTo>
                  <a:pt x="2009203" y="1206144"/>
                </a:lnTo>
                <a:lnTo>
                  <a:pt x="2012906" y="1204290"/>
                </a:lnTo>
                <a:lnTo>
                  <a:pt x="2020578" y="1201378"/>
                </a:lnTo>
                <a:lnTo>
                  <a:pt x="2028779" y="1198202"/>
                </a:lnTo>
                <a:lnTo>
                  <a:pt x="2036980" y="1195025"/>
                </a:lnTo>
                <a:lnTo>
                  <a:pt x="2040684" y="1193436"/>
                </a:lnTo>
                <a:lnTo>
                  <a:pt x="2044388" y="1191848"/>
                </a:lnTo>
                <a:lnTo>
                  <a:pt x="2048091" y="1189465"/>
                </a:lnTo>
                <a:lnTo>
                  <a:pt x="2051530" y="1187347"/>
                </a:lnTo>
                <a:lnTo>
                  <a:pt x="2054440" y="1184700"/>
                </a:lnTo>
                <a:lnTo>
                  <a:pt x="2057350" y="1181788"/>
                </a:lnTo>
                <a:lnTo>
                  <a:pt x="2060260" y="1178611"/>
                </a:lnTo>
                <a:lnTo>
                  <a:pt x="2062377" y="1174905"/>
                </a:lnTo>
                <a:lnTo>
                  <a:pt x="2061583" y="1159815"/>
                </a:lnTo>
                <a:lnTo>
                  <a:pt x="2060789" y="1144460"/>
                </a:lnTo>
                <a:lnTo>
                  <a:pt x="2059467" y="1129105"/>
                </a:lnTo>
                <a:lnTo>
                  <a:pt x="2057615" y="1113750"/>
                </a:lnTo>
                <a:lnTo>
                  <a:pt x="2054969" y="1112427"/>
                </a:lnTo>
                <a:lnTo>
                  <a:pt x="2052059" y="1111897"/>
                </a:lnTo>
                <a:lnTo>
                  <a:pt x="2049149" y="1111368"/>
                </a:lnTo>
                <a:close/>
                <a:moveTo>
                  <a:pt x="2167931" y="1107132"/>
                </a:moveTo>
                <a:lnTo>
                  <a:pt x="2164757" y="1107397"/>
                </a:lnTo>
                <a:lnTo>
                  <a:pt x="2161318" y="1107661"/>
                </a:lnTo>
                <a:lnTo>
                  <a:pt x="2157878" y="1108191"/>
                </a:lnTo>
                <a:lnTo>
                  <a:pt x="2154704" y="1109250"/>
                </a:lnTo>
                <a:lnTo>
                  <a:pt x="2151265" y="1110309"/>
                </a:lnTo>
                <a:lnTo>
                  <a:pt x="2148090" y="1111632"/>
                </a:lnTo>
                <a:lnTo>
                  <a:pt x="2141741" y="1114280"/>
                </a:lnTo>
                <a:lnTo>
                  <a:pt x="2135127" y="1117457"/>
                </a:lnTo>
                <a:lnTo>
                  <a:pt x="2128778" y="1120369"/>
                </a:lnTo>
                <a:lnTo>
                  <a:pt x="2122429" y="1122751"/>
                </a:lnTo>
                <a:lnTo>
                  <a:pt x="2116609" y="1125399"/>
                </a:lnTo>
                <a:lnTo>
                  <a:pt x="2110524" y="1127781"/>
                </a:lnTo>
                <a:lnTo>
                  <a:pt x="2104440" y="1130429"/>
                </a:lnTo>
                <a:lnTo>
                  <a:pt x="2098884" y="1132811"/>
                </a:lnTo>
                <a:lnTo>
                  <a:pt x="2093329" y="1135988"/>
                </a:lnTo>
                <a:lnTo>
                  <a:pt x="2090419" y="1137577"/>
                </a:lnTo>
                <a:lnTo>
                  <a:pt x="2088038" y="1139695"/>
                </a:lnTo>
                <a:lnTo>
                  <a:pt x="2085392" y="1141548"/>
                </a:lnTo>
                <a:lnTo>
                  <a:pt x="2083276" y="1143666"/>
                </a:lnTo>
                <a:lnTo>
                  <a:pt x="2081160" y="1146313"/>
                </a:lnTo>
                <a:lnTo>
                  <a:pt x="2079308" y="1148960"/>
                </a:lnTo>
                <a:lnTo>
                  <a:pt x="2079572" y="1156638"/>
                </a:lnTo>
                <a:lnTo>
                  <a:pt x="2080101" y="1164580"/>
                </a:lnTo>
                <a:lnTo>
                  <a:pt x="2081689" y="1180199"/>
                </a:lnTo>
                <a:lnTo>
                  <a:pt x="2083276" y="1195819"/>
                </a:lnTo>
                <a:lnTo>
                  <a:pt x="2083805" y="1203761"/>
                </a:lnTo>
                <a:lnTo>
                  <a:pt x="2084334" y="1211703"/>
                </a:lnTo>
                <a:lnTo>
                  <a:pt x="2093593" y="1216733"/>
                </a:lnTo>
                <a:lnTo>
                  <a:pt x="2100472" y="1214086"/>
                </a:lnTo>
                <a:lnTo>
                  <a:pt x="2107879" y="1211703"/>
                </a:lnTo>
                <a:lnTo>
                  <a:pt x="2121900" y="1205614"/>
                </a:lnTo>
                <a:lnTo>
                  <a:pt x="2135656" y="1199790"/>
                </a:lnTo>
                <a:lnTo>
                  <a:pt x="2149413" y="1193701"/>
                </a:lnTo>
                <a:lnTo>
                  <a:pt x="2157878" y="1190259"/>
                </a:lnTo>
                <a:lnTo>
                  <a:pt x="2162111" y="1188671"/>
                </a:lnTo>
                <a:lnTo>
                  <a:pt x="2166344" y="1186553"/>
                </a:lnTo>
                <a:lnTo>
                  <a:pt x="2170312" y="1184435"/>
                </a:lnTo>
                <a:lnTo>
                  <a:pt x="2174280" y="1181788"/>
                </a:lnTo>
                <a:lnTo>
                  <a:pt x="2175868" y="1180464"/>
                </a:lnTo>
                <a:lnTo>
                  <a:pt x="2177190" y="1178876"/>
                </a:lnTo>
                <a:lnTo>
                  <a:pt x="2179042" y="1177023"/>
                </a:lnTo>
                <a:lnTo>
                  <a:pt x="2180100" y="1175169"/>
                </a:lnTo>
                <a:lnTo>
                  <a:pt x="2180894" y="1170934"/>
                </a:lnTo>
                <a:lnTo>
                  <a:pt x="2181159" y="1166962"/>
                </a:lnTo>
                <a:lnTo>
                  <a:pt x="2180894" y="1162727"/>
                </a:lnTo>
                <a:lnTo>
                  <a:pt x="2180629" y="1158756"/>
                </a:lnTo>
                <a:lnTo>
                  <a:pt x="2179836" y="1150549"/>
                </a:lnTo>
                <a:lnTo>
                  <a:pt x="2179571" y="1146313"/>
                </a:lnTo>
                <a:lnTo>
                  <a:pt x="2179307" y="1142077"/>
                </a:lnTo>
                <a:lnTo>
                  <a:pt x="2178513" y="1137841"/>
                </a:lnTo>
                <a:lnTo>
                  <a:pt x="2177455" y="1133606"/>
                </a:lnTo>
                <a:lnTo>
                  <a:pt x="2176661" y="1125399"/>
                </a:lnTo>
                <a:lnTo>
                  <a:pt x="2175074" y="1108191"/>
                </a:lnTo>
                <a:lnTo>
                  <a:pt x="2171370" y="1107661"/>
                </a:lnTo>
                <a:lnTo>
                  <a:pt x="2167931" y="1107132"/>
                </a:lnTo>
                <a:close/>
                <a:moveTo>
                  <a:pt x="2408405" y="1092571"/>
                </a:moveTo>
                <a:lnTo>
                  <a:pt x="2398087" y="1096542"/>
                </a:lnTo>
                <a:lnTo>
                  <a:pt x="2387770" y="1100513"/>
                </a:lnTo>
                <a:lnTo>
                  <a:pt x="2367135" y="1109250"/>
                </a:lnTo>
                <a:lnTo>
                  <a:pt x="2355760" y="1114280"/>
                </a:lnTo>
                <a:lnTo>
                  <a:pt x="2343855" y="1118780"/>
                </a:lnTo>
                <a:lnTo>
                  <a:pt x="2340152" y="1120369"/>
                </a:lnTo>
                <a:lnTo>
                  <a:pt x="2336448" y="1121957"/>
                </a:lnTo>
                <a:lnTo>
                  <a:pt x="2332744" y="1123810"/>
                </a:lnTo>
                <a:lnTo>
                  <a:pt x="2329041" y="1126193"/>
                </a:lnTo>
                <a:lnTo>
                  <a:pt x="2326131" y="1128311"/>
                </a:lnTo>
                <a:lnTo>
                  <a:pt x="2322956" y="1131223"/>
                </a:lnTo>
                <a:lnTo>
                  <a:pt x="2320046" y="1133870"/>
                </a:lnTo>
                <a:lnTo>
                  <a:pt x="2317400" y="1137047"/>
                </a:lnTo>
                <a:lnTo>
                  <a:pt x="2317930" y="1144725"/>
                </a:lnTo>
                <a:lnTo>
                  <a:pt x="2318723" y="1151608"/>
                </a:lnTo>
                <a:lnTo>
                  <a:pt x="2321104" y="1166168"/>
                </a:lnTo>
                <a:lnTo>
                  <a:pt x="2323485" y="1180464"/>
                </a:lnTo>
                <a:lnTo>
                  <a:pt x="2325866" y="1195025"/>
                </a:lnTo>
                <a:lnTo>
                  <a:pt x="2326131" y="1197407"/>
                </a:lnTo>
                <a:lnTo>
                  <a:pt x="2326660" y="1199260"/>
                </a:lnTo>
                <a:lnTo>
                  <a:pt x="2327453" y="1200849"/>
                </a:lnTo>
                <a:lnTo>
                  <a:pt x="2328511" y="1202967"/>
                </a:lnTo>
                <a:lnTo>
                  <a:pt x="2331157" y="1206408"/>
                </a:lnTo>
                <a:lnTo>
                  <a:pt x="2333538" y="1209585"/>
                </a:lnTo>
                <a:lnTo>
                  <a:pt x="2352056" y="1204290"/>
                </a:lnTo>
                <a:lnTo>
                  <a:pt x="2363696" y="1199260"/>
                </a:lnTo>
                <a:lnTo>
                  <a:pt x="2375336" y="1194230"/>
                </a:lnTo>
                <a:lnTo>
                  <a:pt x="2378775" y="1192642"/>
                </a:lnTo>
                <a:lnTo>
                  <a:pt x="2382479" y="1190789"/>
                </a:lnTo>
                <a:lnTo>
                  <a:pt x="2389622" y="1188141"/>
                </a:lnTo>
                <a:lnTo>
                  <a:pt x="2397294" y="1185494"/>
                </a:lnTo>
                <a:lnTo>
                  <a:pt x="2404701" y="1182847"/>
                </a:lnTo>
                <a:lnTo>
                  <a:pt x="2408405" y="1180994"/>
                </a:lnTo>
                <a:lnTo>
                  <a:pt x="2412108" y="1179405"/>
                </a:lnTo>
                <a:lnTo>
                  <a:pt x="2415283" y="1177817"/>
                </a:lnTo>
                <a:lnTo>
                  <a:pt x="2418722" y="1175434"/>
                </a:lnTo>
                <a:lnTo>
                  <a:pt x="2421897" y="1173316"/>
                </a:lnTo>
                <a:lnTo>
                  <a:pt x="2424542" y="1170669"/>
                </a:lnTo>
                <a:lnTo>
                  <a:pt x="2427188" y="1167492"/>
                </a:lnTo>
                <a:lnTo>
                  <a:pt x="2429304" y="1164580"/>
                </a:lnTo>
                <a:lnTo>
                  <a:pt x="2430098" y="1160609"/>
                </a:lnTo>
                <a:lnTo>
                  <a:pt x="2430098" y="1156638"/>
                </a:lnTo>
                <a:lnTo>
                  <a:pt x="2430098" y="1152667"/>
                </a:lnTo>
                <a:lnTo>
                  <a:pt x="2429569" y="1149225"/>
                </a:lnTo>
                <a:lnTo>
                  <a:pt x="2428510" y="1141283"/>
                </a:lnTo>
                <a:lnTo>
                  <a:pt x="2427188" y="1133606"/>
                </a:lnTo>
                <a:lnTo>
                  <a:pt x="2423748" y="1118516"/>
                </a:lnTo>
                <a:lnTo>
                  <a:pt x="2422426" y="1111103"/>
                </a:lnTo>
                <a:lnTo>
                  <a:pt x="2421103" y="1103426"/>
                </a:lnTo>
                <a:lnTo>
                  <a:pt x="2420838" y="1102102"/>
                </a:lnTo>
                <a:lnTo>
                  <a:pt x="2420574" y="1101043"/>
                </a:lnTo>
                <a:lnTo>
                  <a:pt x="2419516" y="1098925"/>
                </a:lnTo>
                <a:lnTo>
                  <a:pt x="2418193" y="1097601"/>
                </a:lnTo>
                <a:lnTo>
                  <a:pt x="2416606" y="1096278"/>
                </a:lnTo>
                <a:lnTo>
                  <a:pt x="2414489" y="1094954"/>
                </a:lnTo>
                <a:lnTo>
                  <a:pt x="2412373" y="1094160"/>
                </a:lnTo>
                <a:lnTo>
                  <a:pt x="2408405" y="1092571"/>
                </a:lnTo>
                <a:close/>
                <a:moveTo>
                  <a:pt x="1933013" y="1056038"/>
                </a:moveTo>
                <a:lnTo>
                  <a:pt x="1929045" y="1056302"/>
                </a:lnTo>
                <a:lnTo>
                  <a:pt x="1925077" y="1057096"/>
                </a:lnTo>
                <a:lnTo>
                  <a:pt x="1917140" y="1061332"/>
                </a:lnTo>
                <a:lnTo>
                  <a:pt x="1908675" y="1065303"/>
                </a:lnTo>
                <a:lnTo>
                  <a:pt x="1892008" y="1072981"/>
                </a:lnTo>
                <a:lnTo>
                  <a:pt x="1886717" y="1075099"/>
                </a:lnTo>
                <a:lnTo>
                  <a:pt x="1881426" y="1077481"/>
                </a:lnTo>
                <a:lnTo>
                  <a:pt x="1876135" y="1079599"/>
                </a:lnTo>
                <a:lnTo>
                  <a:pt x="1871109" y="1081982"/>
                </a:lnTo>
                <a:lnTo>
                  <a:pt x="1866083" y="1084629"/>
                </a:lnTo>
                <a:lnTo>
                  <a:pt x="1863702" y="1086218"/>
                </a:lnTo>
                <a:lnTo>
                  <a:pt x="1861585" y="1088071"/>
                </a:lnTo>
                <a:lnTo>
                  <a:pt x="1859469" y="1089659"/>
                </a:lnTo>
                <a:lnTo>
                  <a:pt x="1857617" y="1092042"/>
                </a:lnTo>
                <a:lnTo>
                  <a:pt x="1855765" y="1093895"/>
                </a:lnTo>
                <a:lnTo>
                  <a:pt x="1853913" y="1096542"/>
                </a:lnTo>
                <a:lnTo>
                  <a:pt x="1854443" y="1125663"/>
                </a:lnTo>
                <a:lnTo>
                  <a:pt x="1854707" y="1139959"/>
                </a:lnTo>
                <a:lnTo>
                  <a:pt x="1855501" y="1154520"/>
                </a:lnTo>
                <a:lnTo>
                  <a:pt x="1863702" y="1160079"/>
                </a:lnTo>
                <a:lnTo>
                  <a:pt x="1880104" y="1152667"/>
                </a:lnTo>
                <a:lnTo>
                  <a:pt x="1896506" y="1145784"/>
                </a:lnTo>
                <a:lnTo>
                  <a:pt x="1913172" y="1138371"/>
                </a:lnTo>
                <a:lnTo>
                  <a:pt x="1929309" y="1131223"/>
                </a:lnTo>
                <a:lnTo>
                  <a:pt x="1932484" y="1129370"/>
                </a:lnTo>
                <a:lnTo>
                  <a:pt x="1935130" y="1127781"/>
                </a:lnTo>
                <a:lnTo>
                  <a:pt x="1937510" y="1125663"/>
                </a:lnTo>
                <a:lnTo>
                  <a:pt x="1939627" y="1123016"/>
                </a:lnTo>
                <a:lnTo>
                  <a:pt x="1941743" y="1120369"/>
                </a:lnTo>
                <a:lnTo>
                  <a:pt x="1943330" y="1117457"/>
                </a:lnTo>
                <a:lnTo>
                  <a:pt x="1944653" y="1114280"/>
                </a:lnTo>
                <a:lnTo>
                  <a:pt x="1945976" y="1111368"/>
                </a:lnTo>
                <a:lnTo>
                  <a:pt x="1944389" y="1104484"/>
                </a:lnTo>
                <a:lnTo>
                  <a:pt x="1943595" y="1097866"/>
                </a:lnTo>
                <a:lnTo>
                  <a:pt x="1943330" y="1090983"/>
                </a:lnTo>
                <a:lnTo>
                  <a:pt x="1943066" y="1084100"/>
                </a:lnTo>
                <a:lnTo>
                  <a:pt x="1942537" y="1070333"/>
                </a:lnTo>
                <a:lnTo>
                  <a:pt x="1942272" y="1063715"/>
                </a:lnTo>
                <a:lnTo>
                  <a:pt x="1941214" y="1056832"/>
                </a:lnTo>
                <a:lnTo>
                  <a:pt x="1939098" y="1056302"/>
                </a:lnTo>
                <a:lnTo>
                  <a:pt x="1937246" y="1056038"/>
                </a:lnTo>
                <a:lnTo>
                  <a:pt x="1933013" y="1056038"/>
                </a:lnTo>
                <a:close/>
                <a:moveTo>
                  <a:pt x="2279570" y="1031682"/>
                </a:moveTo>
                <a:lnTo>
                  <a:pt x="2275073" y="1031946"/>
                </a:lnTo>
                <a:lnTo>
                  <a:pt x="2270840" y="1032741"/>
                </a:lnTo>
                <a:lnTo>
                  <a:pt x="2266607" y="1034329"/>
                </a:lnTo>
                <a:lnTo>
                  <a:pt x="2262375" y="1035653"/>
                </a:lnTo>
                <a:lnTo>
                  <a:pt x="2258142" y="1037241"/>
                </a:lnTo>
                <a:lnTo>
                  <a:pt x="2250470" y="1040683"/>
                </a:lnTo>
                <a:lnTo>
                  <a:pt x="2246502" y="1042536"/>
                </a:lnTo>
                <a:lnTo>
                  <a:pt x="2242269" y="1044654"/>
                </a:lnTo>
                <a:lnTo>
                  <a:pt x="2234068" y="1047831"/>
                </a:lnTo>
                <a:lnTo>
                  <a:pt x="2226132" y="1051272"/>
                </a:lnTo>
                <a:lnTo>
                  <a:pt x="2217666" y="1054449"/>
                </a:lnTo>
                <a:lnTo>
                  <a:pt x="2209465" y="1058155"/>
                </a:lnTo>
                <a:lnTo>
                  <a:pt x="2205497" y="1060009"/>
                </a:lnTo>
                <a:lnTo>
                  <a:pt x="2202058" y="1062126"/>
                </a:lnTo>
                <a:lnTo>
                  <a:pt x="2198354" y="1064509"/>
                </a:lnTo>
                <a:lnTo>
                  <a:pt x="2194650" y="1067156"/>
                </a:lnTo>
                <a:lnTo>
                  <a:pt x="2191211" y="1070069"/>
                </a:lnTo>
                <a:lnTo>
                  <a:pt x="2188301" y="1073245"/>
                </a:lnTo>
                <a:lnTo>
                  <a:pt x="2188566" y="1080658"/>
                </a:lnTo>
                <a:lnTo>
                  <a:pt x="2189095" y="1088071"/>
                </a:lnTo>
                <a:lnTo>
                  <a:pt x="2189889" y="1095219"/>
                </a:lnTo>
                <a:lnTo>
                  <a:pt x="2190947" y="1102631"/>
                </a:lnTo>
                <a:lnTo>
                  <a:pt x="2192005" y="1109779"/>
                </a:lnTo>
                <a:lnTo>
                  <a:pt x="2192799" y="1117457"/>
                </a:lnTo>
                <a:lnTo>
                  <a:pt x="2193328" y="1124605"/>
                </a:lnTo>
                <a:lnTo>
                  <a:pt x="2193328" y="1132017"/>
                </a:lnTo>
                <a:lnTo>
                  <a:pt x="2194650" y="1134665"/>
                </a:lnTo>
                <a:lnTo>
                  <a:pt x="2196238" y="1136253"/>
                </a:lnTo>
                <a:lnTo>
                  <a:pt x="2198354" y="1137841"/>
                </a:lnTo>
                <a:lnTo>
                  <a:pt x="2200471" y="1138900"/>
                </a:lnTo>
                <a:lnTo>
                  <a:pt x="2202851" y="1139695"/>
                </a:lnTo>
                <a:lnTo>
                  <a:pt x="2205232" y="1140224"/>
                </a:lnTo>
                <a:lnTo>
                  <a:pt x="2207878" y="1140489"/>
                </a:lnTo>
                <a:lnTo>
                  <a:pt x="2210259" y="1140489"/>
                </a:lnTo>
                <a:lnTo>
                  <a:pt x="2215550" y="1137577"/>
                </a:lnTo>
                <a:lnTo>
                  <a:pt x="2220576" y="1135194"/>
                </a:lnTo>
                <a:lnTo>
                  <a:pt x="2231687" y="1130429"/>
                </a:lnTo>
                <a:lnTo>
                  <a:pt x="2242269" y="1126193"/>
                </a:lnTo>
                <a:lnTo>
                  <a:pt x="2253115" y="1121957"/>
                </a:lnTo>
                <a:lnTo>
                  <a:pt x="2264226" y="1117457"/>
                </a:lnTo>
                <a:lnTo>
                  <a:pt x="2269253" y="1114809"/>
                </a:lnTo>
                <a:lnTo>
                  <a:pt x="2274544" y="1112427"/>
                </a:lnTo>
                <a:lnTo>
                  <a:pt x="2279570" y="1109250"/>
                </a:lnTo>
                <a:lnTo>
                  <a:pt x="2284332" y="1106338"/>
                </a:lnTo>
                <a:lnTo>
                  <a:pt x="2289094" y="1102896"/>
                </a:lnTo>
                <a:lnTo>
                  <a:pt x="2293591" y="1099190"/>
                </a:lnTo>
                <a:lnTo>
                  <a:pt x="2293062" y="1086747"/>
                </a:lnTo>
                <a:lnTo>
                  <a:pt x="2291739" y="1074304"/>
                </a:lnTo>
                <a:lnTo>
                  <a:pt x="2289888" y="1063715"/>
                </a:lnTo>
                <a:lnTo>
                  <a:pt x="2288300" y="1052861"/>
                </a:lnTo>
                <a:lnTo>
                  <a:pt x="2286184" y="1042271"/>
                </a:lnTo>
                <a:lnTo>
                  <a:pt x="2285126" y="1036976"/>
                </a:lnTo>
                <a:lnTo>
                  <a:pt x="2284067" y="1031682"/>
                </a:lnTo>
                <a:lnTo>
                  <a:pt x="2279570" y="1031682"/>
                </a:lnTo>
                <a:close/>
                <a:moveTo>
                  <a:pt x="2042007" y="1027446"/>
                </a:moveTo>
                <a:lnTo>
                  <a:pt x="2034070" y="1031152"/>
                </a:lnTo>
                <a:lnTo>
                  <a:pt x="2026398" y="1034594"/>
                </a:lnTo>
                <a:lnTo>
                  <a:pt x="2010261" y="1041477"/>
                </a:lnTo>
                <a:lnTo>
                  <a:pt x="1994388" y="1048095"/>
                </a:lnTo>
                <a:lnTo>
                  <a:pt x="1978780" y="1055243"/>
                </a:lnTo>
                <a:lnTo>
                  <a:pt x="1976134" y="1056302"/>
                </a:lnTo>
                <a:lnTo>
                  <a:pt x="1974018" y="1057626"/>
                </a:lnTo>
                <a:lnTo>
                  <a:pt x="1971637" y="1059479"/>
                </a:lnTo>
                <a:lnTo>
                  <a:pt x="1969521" y="1060803"/>
                </a:lnTo>
                <a:lnTo>
                  <a:pt x="1965552" y="1064509"/>
                </a:lnTo>
                <a:lnTo>
                  <a:pt x="1961584" y="1068480"/>
                </a:lnTo>
                <a:lnTo>
                  <a:pt x="1961849" y="1083835"/>
                </a:lnTo>
                <a:lnTo>
                  <a:pt x="1962113" y="1099454"/>
                </a:lnTo>
                <a:lnTo>
                  <a:pt x="1962378" y="1107397"/>
                </a:lnTo>
                <a:lnTo>
                  <a:pt x="1962642" y="1115074"/>
                </a:lnTo>
                <a:lnTo>
                  <a:pt x="1963436" y="1122751"/>
                </a:lnTo>
                <a:lnTo>
                  <a:pt x="1964759" y="1130693"/>
                </a:lnTo>
                <a:lnTo>
                  <a:pt x="1972695" y="1132811"/>
                </a:lnTo>
                <a:lnTo>
                  <a:pt x="1979309" y="1130693"/>
                </a:lnTo>
                <a:lnTo>
                  <a:pt x="1985658" y="1128311"/>
                </a:lnTo>
                <a:lnTo>
                  <a:pt x="1991743" y="1125928"/>
                </a:lnTo>
                <a:lnTo>
                  <a:pt x="1998092" y="1123016"/>
                </a:lnTo>
                <a:lnTo>
                  <a:pt x="2010261" y="1117457"/>
                </a:lnTo>
                <a:lnTo>
                  <a:pt x="2016346" y="1114544"/>
                </a:lnTo>
                <a:lnTo>
                  <a:pt x="2022959" y="1112162"/>
                </a:lnTo>
                <a:lnTo>
                  <a:pt x="2027192" y="1110044"/>
                </a:lnTo>
                <a:lnTo>
                  <a:pt x="2031689" y="1108191"/>
                </a:lnTo>
                <a:lnTo>
                  <a:pt x="2036451" y="1106602"/>
                </a:lnTo>
                <a:lnTo>
                  <a:pt x="2040684" y="1104220"/>
                </a:lnTo>
                <a:lnTo>
                  <a:pt x="2044917" y="1101837"/>
                </a:lnTo>
                <a:lnTo>
                  <a:pt x="2047033" y="1100249"/>
                </a:lnTo>
                <a:lnTo>
                  <a:pt x="2048620" y="1098925"/>
                </a:lnTo>
                <a:lnTo>
                  <a:pt x="2050472" y="1097337"/>
                </a:lnTo>
                <a:lnTo>
                  <a:pt x="2052059" y="1095219"/>
                </a:lnTo>
                <a:lnTo>
                  <a:pt x="2053382" y="1093365"/>
                </a:lnTo>
                <a:lnTo>
                  <a:pt x="2054440" y="1090983"/>
                </a:lnTo>
                <a:lnTo>
                  <a:pt x="2055234" y="1083835"/>
                </a:lnTo>
                <a:lnTo>
                  <a:pt x="2055499" y="1076422"/>
                </a:lnTo>
                <a:lnTo>
                  <a:pt x="2054969" y="1069274"/>
                </a:lnTo>
                <a:lnTo>
                  <a:pt x="2054176" y="1061862"/>
                </a:lnTo>
                <a:lnTo>
                  <a:pt x="2052589" y="1047301"/>
                </a:lnTo>
                <a:lnTo>
                  <a:pt x="2051795" y="1040153"/>
                </a:lnTo>
                <a:lnTo>
                  <a:pt x="2051266" y="1033005"/>
                </a:lnTo>
                <a:lnTo>
                  <a:pt x="2042007" y="1027446"/>
                </a:lnTo>
                <a:close/>
                <a:moveTo>
                  <a:pt x="2154968" y="1022945"/>
                </a:moveTo>
                <a:lnTo>
                  <a:pt x="2152058" y="1023475"/>
                </a:lnTo>
                <a:lnTo>
                  <a:pt x="2136450" y="1030093"/>
                </a:lnTo>
                <a:lnTo>
                  <a:pt x="2120842" y="1036712"/>
                </a:lnTo>
                <a:lnTo>
                  <a:pt x="2090154" y="1050213"/>
                </a:lnTo>
                <a:lnTo>
                  <a:pt x="2087244" y="1051272"/>
                </a:lnTo>
                <a:lnTo>
                  <a:pt x="2084863" y="1052596"/>
                </a:lnTo>
                <a:lnTo>
                  <a:pt x="2082218" y="1054449"/>
                </a:lnTo>
                <a:lnTo>
                  <a:pt x="2080101" y="1056038"/>
                </a:lnTo>
                <a:lnTo>
                  <a:pt x="2077721" y="1058155"/>
                </a:lnTo>
                <a:lnTo>
                  <a:pt x="2075604" y="1060273"/>
                </a:lnTo>
                <a:lnTo>
                  <a:pt x="2071636" y="1064774"/>
                </a:lnTo>
                <a:lnTo>
                  <a:pt x="2072430" y="1080923"/>
                </a:lnTo>
                <a:lnTo>
                  <a:pt x="2072959" y="1089130"/>
                </a:lnTo>
                <a:lnTo>
                  <a:pt x="2074017" y="1097337"/>
                </a:lnTo>
                <a:lnTo>
                  <a:pt x="2074810" y="1105279"/>
                </a:lnTo>
                <a:lnTo>
                  <a:pt x="2075869" y="1113486"/>
                </a:lnTo>
                <a:lnTo>
                  <a:pt x="2077456" y="1121428"/>
                </a:lnTo>
                <a:lnTo>
                  <a:pt x="2079837" y="1129105"/>
                </a:lnTo>
                <a:lnTo>
                  <a:pt x="2082747" y="1128840"/>
                </a:lnTo>
                <a:lnTo>
                  <a:pt x="2085921" y="1128576"/>
                </a:lnTo>
                <a:lnTo>
                  <a:pt x="2091742" y="1127252"/>
                </a:lnTo>
                <a:lnTo>
                  <a:pt x="2097562" y="1125399"/>
                </a:lnTo>
                <a:lnTo>
                  <a:pt x="2103117" y="1123016"/>
                </a:lnTo>
                <a:lnTo>
                  <a:pt x="2114228" y="1117986"/>
                </a:lnTo>
                <a:lnTo>
                  <a:pt x="2119784" y="1115603"/>
                </a:lnTo>
                <a:lnTo>
                  <a:pt x="2125339" y="1113221"/>
                </a:lnTo>
                <a:lnTo>
                  <a:pt x="2135127" y="1108985"/>
                </a:lnTo>
                <a:lnTo>
                  <a:pt x="2145180" y="1105014"/>
                </a:lnTo>
                <a:lnTo>
                  <a:pt x="2149942" y="1102896"/>
                </a:lnTo>
                <a:lnTo>
                  <a:pt x="2154704" y="1100513"/>
                </a:lnTo>
                <a:lnTo>
                  <a:pt x="2159466" y="1098131"/>
                </a:lnTo>
                <a:lnTo>
                  <a:pt x="2163698" y="1095483"/>
                </a:lnTo>
                <a:lnTo>
                  <a:pt x="2165550" y="1094160"/>
                </a:lnTo>
                <a:lnTo>
                  <a:pt x="2166608" y="1093101"/>
                </a:lnTo>
                <a:lnTo>
                  <a:pt x="2167667" y="1091777"/>
                </a:lnTo>
                <a:lnTo>
                  <a:pt x="2168989" y="1090189"/>
                </a:lnTo>
                <a:lnTo>
                  <a:pt x="2170312" y="1087277"/>
                </a:lnTo>
                <a:lnTo>
                  <a:pt x="2171106" y="1083835"/>
                </a:lnTo>
                <a:lnTo>
                  <a:pt x="2171635" y="1080129"/>
                </a:lnTo>
                <a:lnTo>
                  <a:pt x="2171635" y="1076687"/>
                </a:lnTo>
                <a:lnTo>
                  <a:pt x="2171635" y="1073245"/>
                </a:lnTo>
                <a:lnTo>
                  <a:pt x="2171106" y="1069539"/>
                </a:lnTo>
                <a:lnTo>
                  <a:pt x="2170048" y="1065039"/>
                </a:lnTo>
                <a:lnTo>
                  <a:pt x="2169518" y="1060273"/>
                </a:lnTo>
                <a:lnTo>
                  <a:pt x="2168725" y="1055773"/>
                </a:lnTo>
                <a:lnTo>
                  <a:pt x="2168196" y="1051008"/>
                </a:lnTo>
                <a:lnTo>
                  <a:pt x="2167667" y="1041477"/>
                </a:lnTo>
                <a:lnTo>
                  <a:pt x="2167402" y="1032211"/>
                </a:lnTo>
                <a:lnTo>
                  <a:pt x="2166344" y="1030093"/>
                </a:lnTo>
                <a:lnTo>
                  <a:pt x="2165021" y="1027711"/>
                </a:lnTo>
                <a:lnTo>
                  <a:pt x="2163169" y="1026122"/>
                </a:lnTo>
                <a:lnTo>
                  <a:pt x="2161582" y="1024269"/>
                </a:lnTo>
                <a:lnTo>
                  <a:pt x="2159466" y="1023475"/>
                </a:lnTo>
                <a:lnTo>
                  <a:pt x="2157085" y="1022945"/>
                </a:lnTo>
                <a:lnTo>
                  <a:pt x="2154968" y="1022945"/>
                </a:lnTo>
                <a:close/>
                <a:moveTo>
                  <a:pt x="2395706" y="1006002"/>
                </a:moveTo>
                <a:lnTo>
                  <a:pt x="2391474" y="1006267"/>
                </a:lnTo>
                <a:lnTo>
                  <a:pt x="2387770" y="1007061"/>
                </a:lnTo>
                <a:lnTo>
                  <a:pt x="2383537" y="1008120"/>
                </a:lnTo>
                <a:lnTo>
                  <a:pt x="2379569" y="1009179"/>
                </a:lnTo>
                <a:lnTo>
                  <a:pt x="2375601" y="1011032"/>
                </a:lnTo>
                <a:lnTo>
                  <a:pt x="2367929" y="1014209"/>
                </a:lnTo>
                <a:lnTo>
                  <a:pt x="2361315" y="1017386"/>
                </a:lnTo>
                <a:lnTo>
                  <a:pt x="2354437" y="1020563"/>
                </a:lnTo>
                <a:lnTo>
                  <a:pt x="2340152" y="1026387"/>
                </a:lnTo>
                <a:lnTo>
                  <a:pt x="2333009" y="1029034"/>
                </a:lnTo>
                <a:lnTo>
                  <a:pt x="2326395" y="1032211"/>
                </a:lnTo>
                <a:lnTo>
                  <a:pt x="2319252" y="1035653"/>
                </a:lnTo>
                <a:lnTo>
                  <a:pt x="2312903" y="1039624"/>
                </a:lnTo>
                <a:lnTo>
                  <a:pt x="2310522" y="1041212"/>
                </a:lnTo>
                <a:lnTo>
                  <a:pt x="2308670" y="1043065"/>
                </a:lnTo>
                <a:lnTo>
                  <a:pt x="2307348" y="1045183"/>
                </a:lnTo>
                <a:lnTo>
                  <a:pt x="2306025" y="1047301"/>
                </a:lnTo>
                <a:lnTo>
                  <a:pt x="2305496" y="1049684"/>
                </a:lnTo>
                <a:lnTo>
                  <a:pt x="2304967" y="1052066"/>
                </a:lnTo>
                <a:lnTo>
                  <a:pt x="2304702" y="1054714"/>
                </a:lnTo>
                <a:lnTo>
                  <a:pt x="2304702" y="1057096"/>
                </a:lnTo>
                <a:lnTo>
                  <a:pt x="2304967" y="1062126"/>
                </a:lnTo>
                <a:lnTo>
                  <a:pt x="2305760" y="1067686"/>
                </a:lnTo>
                <a:lnTo>
                  <a:pt x="2307877" y="1077746"/>
                </a:lnTo>
                <a:lnTo>
                  <a:pt x="2308670" y="1085953"/>
                </a:lnTo>
                <a:lnTo>
                  <a:pt x="2309729" y="1094689"/>
                </a:lnTo>
                <a:lnTo>
                  <a:pt x="2310258" y="1098925"/>
                </a:lnTo>
                <a:lnTo>
                  <a:pt x="2311316" y="1103161"/>
                </a:lnTo>
                <a:lnTo>
                  <a:pt x="2312374" y="1107132"/>
                </a:lnTo>
                <a:lnTo>
                  <a:pt x="2313697" y="1111368"/>
                </a:lnTo>
                <a:lnTo>
                  <a:pt x="2314755" y="1112956"/>
                </a:lnTo>
                <a:lnTo>
                  <a:pt x="2316342" y="1114015"/>
                </a:lnTo>
                <a:lnTo>
                  <a:pt x="2317665" y="1114809"/>
                </a:lnTo>
                <a:lnTo>
                  <a:pt x="2318988" y="1115868"/>
                </a:lnTo>
                <a:lnTo>
                  <a:pt x="2320840" y="1116133"/>
                </a:lnTo>
                <a:lnTo>
                  <a:pt x="2322427" y="1116133"/>
                </a:lnTo>
                <a:lnTo>
                  <a:pt x="2324014" y="1116133"/>
                </a:lnTo>
                <a:lnTo>
                  <a:pt x="2326131" y="1115868"/>
                </a:lnTo>
                <a:lnTo>
                  <a:pt x="2329570" y="1114544"/>
                </a:lnTo>
                <a:lnTo>
                  <a:pt x="2333273" y="1113486"/>
                </a:lnTo>
                <a:lnTo>
                  <a:pt x="2336712" y="1112162"/>
                </a:lnTo>
                <a:lnTo>
                  <a:pt x="2340152" y="1111368"/>
                </a:lnTo>
                <a:lnTo>
                  <a:pt x="2354173" y="1104749"/>
                </a:lnTo>
                <a:lnTo>
                  <a:pt x="2368458" y="1098925"/>
                </a:lnTo>
                <a:lnTo>
                  <a:pt x="2374543" y="1096278"/>
                </a:lnTo>
                <a:lnTo>
                  <a:pt x="2380892" y="1093630"/>
                </a:lnTo>
                <a:lnTo>
                  <a:pt x="2387505" y="1090718"/>
                </a:lnTo>
                <a:lnTo>
                  <a:pt x="2393855" y="1088071"/>
                </a:lnTo>
                <a:lnTo>
                  <a:pt x="2399675" y="1084629"/>
                </a:lnTo>
                <a:lnTo>
                  <a:pt x="2402849" y="1083041"/>
                </a:lnTo>
                <a:lnTo>
                  <a:pt x="2405495" y="1080923"/>
                </a:lnTo>
                <a:lnTo>
                  <a:pt x="2408140" y="1078805"/>
                </a:lnTo>
                <a:lnTo>
                  <a:pt x="2410521" y="1076158"/>
                </a:lnTo>
                <a:lnTo>
                  <a:pt x="2412902" y="1073775"/>
                </a:lnTo>
                <a:lnTo>
                  <a:pt x="2415018" y="1070863"/>
                </a:lnTo>
                <a:lnTo>
                  <a:pt x="2411579" y="1050213"/>
                </a:lnTo>
                <a:lnTo>
                  <a:pt x="2409463" y="1040153"/>
                </a:lnTo>
                <a:lnTo>
                  <a:pt x="2407347" y="1029829"/>
                </a:lnTo>
                <a:lnTo>
                  <a:pt x="2406288" y="1021622"/>
                </a:lnTo>
                <a:lnTo>
                  <a:pt x="2404966" y="1013415"/>
                </a:lnTo>
                <a:lnTo>
                  <a:pt x="2399939" y="1006002"/>
                </a:lnTo>
                <a:lnTo>
                  <a:pt x="2395706" y="1006002"/>
                </a:lnTo>
                <a:close/>
                <a:moveTo>
                  <a:pt x="1794919" y="955437"/>
                </a:moveTo>
                <a:lnTo>
                  <a:pt x="1788041" y="958879"/>
                </a:lnTo>
                <a:lnTo>
                  <a:pt x="1784867" y="960732"/>
                </a:lnTo>
                <a:lnTo>
                  <a:pt x="1781692" y="963115"/>
                </a:lnTo>
                <a:lnTo>
                  <a:pt x="1778782" y="965762"/>
                </a:lnTo>
                <a:lnTo>
                  <a:pt x="1777724" y="967086"/>
                </a:lnTo>
                <a:lnTo>
                  <a:pt x="1776930" y="968939"/>
                </a:lnTo>
                <a:lnTo>
                  <a:pt x="1776137" y="970527"/>
                </a:lnTo>
                <a:lnTo>
                  <a:pt x="1775608" y="972645"/>
                </a:lnTo>
                <a:lnTo>
                  <a:pt x="1775343" y="974498"/>
                </a:lnTo>
                <a:lnTo>
                  <a:pt x="1775343" y="976352"/>
                </a:lnTo>
                <a:lnTo>
                  <a:pt x="1774814" y="989324"/>
                </a:lnTo>
                <a:lnTo>
                  <a:pt x="1774020" y="1002296"/>
                </a:lnTo>
                <a:lnTo>
                  <a:pt x="1774020" y="1015533"/>
                </a:lnTo>
                <a:lnTo>
                  <a:pt x="1774020" y="1028240"/>
                </a:lnTo>
                <a:lnTo>
                  <a:pt x="1774814" y="1054449"/>
                </a:lnTo>
                <a:lnTo>
                  <a:pt x="1774814" y="1067156"/>
                </a:lnTo>
                <a:lnTo>
                  <a:pt x="1774549" y="1080129"/>
                </a:lnTo>
                <a:lnTo>
                  <a:pt x="1776666" y="1080923"/>
                </a:lnTo>
                <a:lnTo>
                  <a:pt x="1779311" y="1081452"/>
                </a:lnTo>
                <a:lnTo>
                  <a:pt x="1781428" y="1081452"/>
                </a:lnTo>
                <a:lnTo>
                  <a:pt x="1783544" y="1081452"/>
                </a:lnTo>
                <a:lnTo>
                  <a:pt x="1785660" y="1081188"/>
                </a:lnTo>
                <a:lnTo>
                  <a:pt x="1787777" y="1080923"/>
                </a:lnTo>
                <a:lnTo>
                  <a:pt x="1789893" y="1080129"/>
                </a:lnTo>
                <a:lnTo>
                  <a:pt x="1791745" y="1079334"/>
                </a:lnTo>
                <a:lnTo>
                  <a:pt x="1793861" y="1078540"/>
                </a:lnTo>
                <a:lnTo>
                  <a:pt x="1795713" y="1077481"/>
                </a:lnTo>
                <a:lnTo>
                  <a:pt x="1799417" y="1074569"/>
                </a:lnTo>
                <a:lnTo>
                  <a:pt x="1802327" y="1071128"/>
                </a:lnTo>
                <a:lnTo>
                  <a:pt x="1805501" y="1067951"/>
                </a:lnTo>
                <a:lnTo>
                  <a:pt x="1805237" y="1013415"/>
                </a:lnTo>
                <a:lnTo>
                  <a:pt x="1804972" y="986147"/>
                </a:lnTo>
                <a:lnTo>
                  <a:pt x="1804179" y="959144"/>
                </a:lnTo>
                <a:lnTo>
                  <a:pt x="1794919" y="955437"/>
                </a:lnTo>
                <a:close/>
                <a:moveTo>
                  <a:pt x="2266872" y="950143"/>
                </a:moveTo>
                <a:lnTo>
                  <a:pt x="2261846" y="950672"/>
                </a:lnTo>
                <a:lnTo>
                  <a:pt x="2257084" y="951466"/>
                </a:lnTo>
                <a:lnTo>
                  <a:pt x="2252322" y="952525"/>
                </a:lnTo>
                <a:lnTo>
                  <a:pt x="2247825" y="954114"/>
                </a:lnTo>
                <a:lnTo>
                  <a:pt x="2243063" y="955702"/>
                </a:lnTo>
                <a:lnTo>
                  <a:pt x="2234068" y="959938"/>
                </a:lnTo>
                <a:lnTo>
                  <a:pt x="2215814" y="968674"/>
                </a:lnTo>
                <a:lnTo>
                  <a:pt x="2211582" y="970527"/>
                </a:lnTo>
                <a:lnTo>
                  <a:pt x="2206820" y="972645"/>
                </a:lnTo>
                <a:lnTo>
                  <a:pt x="2202322" y="974234"/>
                </a:lnTo>
                <a:lnTo>
                  <a:pt x="2197561" y="975557"/>
                </a:lnTo>
                <a:lnTo>
                  <a:pt x="2193063" y="978470"/>
                </a:lnTo>
                <a:lnTo>
                  <a:pt x="2188301" y="981382"/>
                </a:lnTo>
                <a:lnTo>
                  <a:pt x="2186185" y="983235"/>
                </a:lnTo>
                <a:lnTo>
                  <a:pt x="2184069" y="984823"/>
                </a:lnTo>
                <a:lnTo>
                  <a:pt x="2182217" y="986941"/>
                </a:lnTo>
                <a:lnTo>
                  <a:pt x="2180629" y="988794"/>
                </a:lnTo>
                <a:lnTo>
                  <a:pt x="2180100" y="992765"/>
                </a:lnTo>
                <a:lnTo>
                  <a:pt x="2179836" y="996736"/>
                </a:lnTo>
                <a:lnTo>
                  <a:pt x="2179571" y="1004149"/>
                </a:lnTo>
                <a:lnTo>
                  <a:pt x="2179836" y="1012091"/>
                </a:lnTo>
                <a:lnTo>
                  <a:pt x="2180629" y="1019504"/>
                </a:lnTo>
                <a:lnTo>
                  <a:pt x="2183010" y="1035123"/>
                </a:lnTo>
                <a:lnTo>
                  <a:pt x="2184069" y="1042801"/>
                </a:lnTo>
                <a:lnTo>
                  <a:pt x="2184862" y="1050478"/>
                </a:lnTo>
                <a:lnTo>
                  <a:pt x="2194121" y="1055773"/>
                </a:lnTo>
                <a:lnTo>
                  <a:pt x="2228777" y="1041212"/>
                </a:lnTo>
                <a:lnTo>
                  <a:pt x="2263168" y="1026387"/>
                </a:lnTo>
                <a:lnTo>
                  <a:pt x="2266078" y="1025063"/>
                </a:lnTo>
                <a:lnTo>
                  <a:pt x="2268724" y="1023475"/>
                </a:lnTo>
                <a:lnTo>
                  <a:pt x="2271105" y="1021622"/>
                </a:lnTo>
                <a:lnTo>
                  <a:pt x="2273486" y="1019504"/>
                </a:lnTo>
                <a:lnTo>
                  <a:pt x="2277454" y="1015268"/>
                </a:lnTo>
                <a:lnTo>
                  <a:pt x="2281687" y="1010503"/>
                </a:lnTo>
                <a:lnTo>
                  <a:pt x="2279835" y="998325"/>
                </a:lnTo>
                <a:lnTo>
                  <a:pt x="2278247" y="985882"/>
                </a:lnTo>
                <a:lnTo>
                  <a:pt x="2276396" y="973704"/>
                </a:lnTo>
                <a:lnTo>
                  <a:pt x="2274808" y="961526"/>
                </a:lnTo>
                <a:lnTo>
                  <a:pt x="2271898" y="950143"/>
                </a:lnTo>
                <a:lnTo>
                  <a:pt x="2266872" y="950143"/>
                </a:lnTo>
                <a:close/>
                <a:moveTo>
                  <a:pt x="2039890" y="949878"/>
                </a:moveTo>
                <a:lnTo>
                  <a:pt x="2037509" y="950143"/>
                </a:lnTo>
                <a:lnTo>
                  <a:pt x="2032747" y="951202"/>
                </a:lnTo>
                <a:lnTo>
                  <a:pt x="2027721" y="952525"/>
                </a:lnTo>
                <a:lnTo>
                  <a:pt x="2022959" y="954643"/>
                </a:lnTo>
                <a:lnTo>
                  <a:pt x="2018462" y="956496"/>
                </a:lnTo>
                <a:lnTo>
                  <a:pt x="2013700" y="958879"/>
                </a:lnTo>
                <a:lnTo>
                  <a:pt x="2004441" y="963115"/>
                </a:lnTo>
                <a:lnTo>
                  <a:pt x="1998621" y="965762"/>
                </a:lnTo>
                <a:lnTo>
                  <a:pt x="1992272" y="968409"/>
                </a:lnTo>
                <a:lnTo>
                  <a:pt x="1979838" y="973704"/>
                </a:lnTo>
                <a:lnTo>
                  <a:pt x="1974018" y="976352"/>
                </a:lnTo>
                <a:lnTo>
                  <a:pt x="1967933" y="979793"/>
                </a:lnTo>
                <a:lnTo>
                  <a:pt x="1965288" y="981382"/>
                </a:lnTo>
                <a:lnTo>
                  <a:pt x="1962642" y="983500"/>
                </a:lnTo>
                <a:lnTo>
                  <a:pt x="1959997" y="985617"/>
                </a:lnTo>
                <a:lnTo>
                  <a:pt x="1957351" y="988000"/>
                </a:lnTo>
                <a:lnTo>
                  <a:pt x="1957616" y="1002561"/>
                </a:lnTo>
                <a:lnTo>
                  <a:pt x="1957881" y="1017386"/>
                </a:lnTo>
                <a:lnTo>
                  <a:pt x="1959203" y="1046507"/>
                </a:lnTo>
                <a:lnTo>
                  <a:pt x="1967933" y="1051537"/>
                </a:lnTo>
                <a:lnTo>
                  <a:pt x="1994388" y="1040418"/>
                </a:lnTo>
                <a:lnTo>
                  <a:pt x="2020578" y="1028505"/>
                </a:lnTo>
                <a:lnTo>
                  <a:pt x="2024547" y="1026652"/>
                </a:lnTo>
                <a:lnTo>
                  <a:pt x="2028515" y="1025063"/>
                </a:lnTo>
                <a:lnTo>
                  <a:pt x="2032483" y="1023210"/>
                </a:lnTo>
                <a:lnTo>
                  <a:pt x="2036716" y="1021357"/>
                </a:lnTo>
                <a:lnTo>
                  <a:pt x="2040155" y="1018974"/>
                </a:lnTo>
                <a:lnTo>
                  <a:pt x="2042007" y="1017651"/>
                </a:lnTo>
                <a:lnTo>
                  <a:pt x="2043329" y="1016327"/>
                </a:lnTo>
                <a:lnTo>
                  <a:pt x="2044652" y="1014474"/>
                </a:lnTo>
                <a:lnTo>
                  <a:pt x="2045975" y="1012885"/>
                </a:lnTo>
                <a:lnTo>
                  <a:pt x="2047033" y="1011032"/>
                </a:lnTo>
                <a:lnTo>
                  <a:pt x="2047827" y="1008914"/>
                </a:lnTo>
                <a:lnTo>
                  <a:pt x="2048091" y="1001502"/>
                </a:lnTo>
                <a:lnTo>
                  <a:pt x="2048091" y="994089"/>
                </a:lnTo>
                <a:lnTo>
                  <a:pt x="2047827" y="986676"/>
                </a:lnTo>
                <a:lnTo>
                  <a:pt x="2047562" y="979264"/>
                </a:lnTo>
                <a:lnTo>
                  <a:pt x="2046768" y="971586"/>
                </a:lnTo>
                <a:lnTo>
                  <a:pt x="2045710" y="964438"/>
                </a:lnTo>
                <a:lnTo>
                  <a:pt x="2044388" y="957026"/>
                </a:lnTo>
                <a:lnTo>
                  <a:pt x="2042800" y="949878"/>
                </a:lnTo>
                <a:lnTo>
                  <a:pt x="2039890" y="949878"/>
                </a:lnTo>
                <a:close/>
                <a:moveTo>
                  <a:pt x="1934336" y="946172"/>
                </a:moveTo>
                <a:lnTo>
                  <a:pt x="1923754" y="946966"/>
                </a:lnTo>
                <a:lnTo>
                  <a:pt x="1916082" y="950937"/>
                </a:lnTo>
                <a:lnTo>
                  <a:pt x="1908410" y="954378"/>
                </a:lnTo>
                <a:lnTo>
                  <a:pt x="1892802" y="961262"/>
                </a:lnTo>
                <a:lnTo>
                  <a:pt x="1877194" y="968409"/>
                </a:lnTo>
                <a:lnTo>
                  <a:pt x="1869786" y="971851"/>
                </a:lnTo>
                <a:lnTo>
                  <a:pt x="1862114" y="975822"/>
                </a:lnTo>
                <a:lnTo>
                  <a:pt x="1859204" y="977940"/>
                </a:lnTo>
                <a:lnTo>
                  <a:pt x="1857088" y="979793"/>
                </a:lnTo>
                <a:lnTo>
                  <a:pt x="1855236" y="982441"/>
                </a:lnTo>
                <a:lnTo>
                  <a:pt x="1853649" y="984823"/>
                </a:lnTo>
                <a:lnTo>
                  <a:pt x="1852591" y="987471"/>
                </a:lnTo>
                <a:lnTo>
                  <a:pt x="1851797" y="990118"/>
                </a:lnTo>
                <a:lnTo>
                  <a:pt x="1851268" y="993295"/>
                </a:lnTo>
                <a:lnTo>
                  <a:pt x="1850739" y="996472"/>
                </a:lnTo>
                <a:lnTo>
                  <a:pt x="1850739" y="999384"/>
                </a:lnTo>
                <a:lnTo>
                  <a:pt x="1850739" y="1002561"/>
                </a:lnTo>
                <a:lnTo>
                  <a:pt x="1851003" y="1008914"/>
                </a:lnTo>
                <a:lnTo>
                  <a:pt x="1852326" y="1021092"/>
                </a:lnTo>
                <a:lnTo>
                  <a:pt x="1852591" y="1032211"/>
                </a:lnTo>
                <a:lnTo>
                  <a:pt x="1852855" y="1043860"/>
                </a:lnTo>
                <a:lnTo>
                  <a:pt x="1856030" y="1044124"/>
                </a:lnTo>
                <a:lnTo>
                  <a:pt x="1858675" y="1044124"/>
                </a:lnTo>
                <a:lnTo>
                  <a:pt x="1861585" y="1043860"/>
                </a:lnTo>
                <a:lnTo>
                  <a:pt x="1864231" y="1043065"/>
                </a:lnTo>
                <a:lnTo>
                  <a:pt x="1867141" y="1042536"/>
                </a:lnTo>
                <a:lnTo>
                  <a:pt x="1870051" y="1041742"/>
                </a:lnTo>
                <a:lnTo>
                  <a:pt x="1875342" y="1039889"/>
                </a:lnTo>
                <a:lnTo>
                  <a:pt x="1880633" y="1037506"/>
                </a:lnTo>
                <a:lnTo>
                  <a:pt x="1885659" y="1035123"/>
                </a:lnTo>
                <a:lnTo>
                  <a:pt x="1890950" y="1032476"/>
                </a:lnTo>
                <a:lnTo>
                  <a:pt x="1895976" y="1030358"/>
                </a:lnTo>
                <a:lnTo>
                  <a:pt x="1907617" y="1025328"/>
                </a:lnTo>
                <a:lnTo>
                  <a:pt x="1913172" y="1022681"/>
                </a:lnTo>
                <a:lnTo>
                  <a:pt x="1918728" y="1020298"/>
                </a:lnTo>
                <a:lnTo>
                  <a:pt x="1924019" y="1017386"/>
                </a:lnTo>
                <a:lnTo>
                  <a:pt x="1929309" y="1014209"/>
                </a:lnTo>
                <a:lnTo>
                  <a:pt x="1934071" y="1010767"/>
                </a:lnTo>
                <a:lnTo>
                  <a:pt x="1936452" y="1008385"/>
                </a:lnTo>
                <a:lnTo>
                  <a:pt x="1938569" y="1006267"/>
                </a:lnTo>
                <a:lnTo>
                  <a:pt x="1938304" y="998854"/>
                </a:lnTo>
                <a:lnTo>
                  <a:pt x="1938304" y="991442"/>
                </a:lnTo>
                <a:lnTo>
                  <a:pt x="1938304" y="975822"/>
                </a:lnTo>
                <a:lnTo>
                  <a:pt x="1938040" y="968409"/>
                </a:lnTo>
                <a:lnTo>
                  <a:pt x="1937510" y="960997"/>
                </a:lnTo>
                <a:lnTo>
                  <a:pt x="1936188" y="953584"/>
                </a:lnTo>
                <a:lnTo>
                  <a:pt x="1935130" y="949878"/>
                </a:lnTo>
                <a:lnTo>
                  <a:pt x="1934336" y="946172"/>
                </a:lnTo>
                <a:close/>
                <a:moveTo>
                  <a:pt x="2151794" y="942730"/>
                </a:moveTo>
                <a:lnTo>
                  <a:pt x="2138302" y="945113"/>
                </a:lnTo>
                <a:lnTo>
                  <a:pt x="2130366" y="949084"/>
                </a:lnTo>
                <a:lnTo>
                  <a:pt x="2122694" y="952525"/>
                </a:lnTo>
                <a:lnTo>
                  <a:pt x="2106556" y="959673"/>
                </a:lnTo>
                <a:lnTo>
                  <a:pt x="2090683" y="966556"/>
                </a:lnTo>
                <a:lnTo>
                  <a:pt x="2082747" y="970527"/>
                </a:lnTo>
                <a:lnTo>
                  <a:pt x="2075075" y="974498"/>
                </a:lnTo>
                <a:lnTo>
                  <a:pt x="2072959" y="975822"/>
                </a:lnTo>
                <a:lnTo>
                  <a:pt x="2071371" y="977146"/>
                </a:lnTo>
                <a:lnTo>
                  <a:pt x="2070049" y="978734"/>
                </a:lnTo>
                <a:lnTo>
                  <a:pt x="2068461" y="980323"/>
                </a:lnTo>
                <a:lnTo>
                  <a:pt x="2067668" y="982176"/>
                </a:lnTo>
                <a:lnTo>
                  <a:pt x="2066610" y="983764"/>
                </a:lnTo>
                <a:lnTo>
                  <a:pt x="2066080" y="985617"/>
                </a:lnTo>
                <a:lnTo>
                  <a:pt x="2065551" y="987735"/>
                </a:lnTo>
                <a:lnTo>
                  <a:pt x="2065022" y="991971"/>
                </a:lnTo>
                <a:lnTo>
                  <a:pt x="2065022" y="996472"/>
                </a:lnTo>
                <a:lnTo>
                  <a:pt x="2065551" y="1000443"/>
                </a:lnTo>
                <a:lnTo>
                  <a:pt x="2066610" y="1004414"/>
                </a:lnTo>
                <a:lnTo>
                  <a:pt x="2067139" y="1014474"/>
                </a:lnTo>
                <a:lnTo>
                  <a:pt x="2067668" y="1024799"/>
                </a:lnTo>
                <a:lnTo>
                  <a:pt x="2067932" y="1029829"/>
                </a:lnTo>
                <a:lnTo>
                  <a:pt x="2068990" y="1034859"/>
                </a:lnTo>
                <a:lnTo>
                  <a:pt x="2069784" y="1039889"/>
                </a:lnTo>
                <a:lnTo>
                  <a:pt x="2070842" y="1044919"/>
                </a:lnTo>
                <a:lnTo>
                  <a:pt x="2076398" y="1044654"/>
                </a:lnTo>
                <a:lnTo>
                  <a:pt x="2081953" y="1044124"/>
                </a:lnTo>
                <a:lnTo>
                  <a:pt x="2087509" y="1043065"/>
                </a:lnTo>
                <a:lnTo>
                  <a:pt x="2093329" y="1041742"/>
                </a:lnTo>
                <a:lnTo>
                  <a:pt x="2100472" y="1037771"/>
                </a:lnTo>
                <a:lnTo>
                  <a:pt x="2108144" y="1034329"/>
                </a:lnTo>
                <a:lnTo>
                  <a:pt x="2115551" y="1030888"/>
                </a:lnTo>
                <a:lnTo>
                  <a:pt x="2123223" y="1027711"/>
                </a:lnTo>
                <a:lnTo>
                  <a:pt x="2138566" y="1021092"/>
                </a:lnTo>
                <a:lnTo>
                  <a:pt x="2145974" y="1017651"/>
                </a:lnTo>
                <a:lnTo>
                  <a:pt x="2153381" y="1013680"/>
                </a:lnTo>
                <a:lnTo>
                  <a:pt x="2156027" y="1011297"/>
                </a:lnTo>
                <a:lnTo>
                  <a:pt x="2157878" y="1008650"/>
                </a:lnTo>
                <a:lnTo>
                  <a:pt x="2159466" y="1006267"/>
                </a:lnTo>
                <a:lnTo>
                  <a:pt x="2160524" y="1003090"/>
                </a:lnTo>
                <a:lnTo>
                  <a:pt x="2161053" y="1000178"/>
                </a:lnTo>
                <a:lnTo>
                  <a:pt x="2161318" y="997266"/>
                </a:lnTo>
                <a:lnTo>
                  <a:pt x="2161582" y="993824"/>
                </a:lnTo>
                <a:lnTo>
                  <a:pt x="2161318" y="990383"/>
                </a:lnTo>
                <a:lnTo>
                  <a:pt x="2160788" y="983764"/>
                </a:lnTo>
                <a:lnTo>
                  <a:pt x="2159995" y="977146"/>
                </a:lnTo>
                <a:lnTo>
                  <a:pt x="2158937" y="970263"/>
                </a:lnTo>
                <a:lnTo>
                  <a:pt x="2158937" y="967086"/>
                </a:lnTo>
                <a:lnTo>
                  <a:pt x="2159466" y="964174"/>
                </a:lnTo>
                <a:lnTo>
                  <a:pt x="2158408" y="961262"/>
                </a:lnTo>
                <a:lnTo>
                  <a:pt x="2157878" y="958614"/>
                </a:lnTo>
                <a:lnTo>
                  <a:pt x="2157085" y="952525"/>
                </a:lnTo>
                <a:lnTo>
                  <a:pt x="2156556" y="949878"/>
                </a:lnTo>
                <a:lnTo>
                  <a:pt x="2155497" y="947230"/>
                </a:lnTo>
                <a:lnTo>
                  <a:pt x="2153910" y="944848"/>
                </a:lnTo>
                <a:lnTo>
                  <a:pt x="2152852" y="944054"/>
                </a:lnTo>
                <a:lnTo>
                  <a:pt x="2151794" y="942730"/>
                </a:lnTo>
                <a:close/>
                <a:moveTo>
                  <a:pt x="2377982" y="922080"/>
                </a:moveTo>
                <a:lnTo>
                  <a:pt x="2375865" y="922345"/>
                </a:lnTo>
                <a:lnTo>
                  <a:pt x="2371633" y="923139"/>
                </a:lnTo>
                <a:lnTo>
                  <a:pt x="2367400" y="924993"/>
                </a:lnTo>
                <a:lnTo>
                  <a:pt x="2363167" y="926581"/>
                </a:lnTo>
                <a:lnTo>
                  <a:pt x="2359463" y="928169"/>
                </a:lnTo>
                <a:lnTo>
                  <a:pt x="2351263" y="931876"/>
                </a:lnTo>
                <a:lnTo>
                  <a:pt x="2333009" y="939818"/>
                </a:lnTo>
                <a:lnTo>
                  <a:pt x="2323750" y="943789"/>
                </a:lnTo>
                <a:lnTo>
                  <a:pt x="2314490" y="947230"/>
                </a:lnTo>
                <a:lnTo>
                  <a:pt x="2308935" y="950143"/>
                </a:lnTo>
                <a:lnTo>
                  <a:pt x="2303379" y="953584"/>
                </a:lnTo>
                <a:lnTo>
                  <a:pt x="2298088" y="957026"/>
                </a:lnTo>
                <a:lnTo>
                  <a:pt x="2292798" y="960732"/>
                </a:lnTo>
                <a:lnTo>
                  <a:pt x="2292533" y="969733"/>
                </a:lnTo>
                <a:lnTo>
                  <a:pt x="2292798" y="978734"/>
                </a:lnTo>
                <a:lnTo>
                  <a:pt x="2293591" y="987735"/>
                </a:lnTo>
                <a:lnTo>
                  <a:pt x="2294649" y="997001"/>
                </a:lnTo>
                <a:lnTo>
                  <a:pt x="2296237" y="1004679"/>
                </a:lnTo>
                <a:lnTo>
                  <a:pt x="2297824" y="1012621"/>
                </a:lnTo>
                <a:lnTo>
                  <a:pt x="2299411" y="1020563"/>
                </a:lnTo>
                <a:lnTo>
                  <a:pt x="2300469" y="1024269"/>
                </a:lnTo>
                <a:lnTo>
                  <a:pt x="2301792" y="1028240"/>
                </a:lnTo>
                <a:lnTo>
                  <a:pt x="2305496" y="1028240"/>
                </a:lnTo>
                <a:lnTo>
                  <a:pt x="2309464" y="1027711"/>
                </a:lnTo>
                <a:lnTo>
                  <a:pt x="2313168" y="1027181"/>
                </a:lnTo>
                <a:lnTo>
                  <a:pt x="2317136" y="1026387"/>
                </a:lnTo>
                <a:lnTo>
                  <a:pt x="2320840" y="1025328"/>
                </a:lnTo>
                <a:lnTo>
                  <a:pt x="2324279" y="1023740"/>
                </a:lnTo>
                <a:lnTo>
                  <a:pt x="2331421" y="1020827"/>
                </a:lnTo>
                <a:lnTo>
                  <a:pt x="2344649" y="1014739"/>
                </a:lnTo>
                <a:lnTo>
                  <a:pt x="2357612" y="1009179"/>
                </a:lnTo>
                <a:lnTo>
                  <a:pt x="2370574" y="1003620"/>
                </a:lnTo>
                <a:lnTo>
                  <a:pt x="2383802" y="997795"/>
                </a:lnTo>
                <a:lnTo>
                  <a:pt x="2386712" y="996472"/>
                </a:lnTo>
                <a:lnTo>
                  <a:pt x="2389622" y="994089"/>
                </a:lnTo>
                <a:lnTo>
                  <a:pt x="2392532" y="991971"/>
                </a:lnTo>
                <a:lnTo>
                  <a:pt x="2394648" y="989324"/>
                </a:lnTo>
                <a:lnTo>
                  <a:pt x="2396765" y="986147"/>
                </a:lnTo>
                <a:lnTo>
                  <a:pt x="2397558" y="984823"/>
                </a:lnTo>
                <a:lnTo>
                  <a:pt x="2397823" y="983235"/>
                </a:lnTo>
                <a:lnTo>
                  <a:pt x="2398352" y="981382"/>
                </a:lnTo>
                <a:lnTo>
                  <a:pt x="2398352" y="979793"/>
                </a:lnTo>
                <a:lnTo>
                  <a:pt x="2398352" y="977940"/>
                </a:lnTo>
                <a:lnTo>
                  <a:pt x="2398087" y="976087"/>
                </a:lnTo>
                <a:lnTo>
                  <a:pt x="2396236" y="967615"/>
                </a:lnTo>
                <a:lnTo>
                  <a:pt x="2394648" y="958879"/>
                </a:lnTo>
                <a:lnTo>
                  <a:pt x="2393326" y="949878"/>
                </a:lnTo>
                <a:lnTo>
                  <a:pt x="2391474" y="941142"/>
                </a:lnTo>
                <a:lnTo>
                  <a:pt x="2390416" y="936112"/>
                </a:lnTo>
                <a:lnTo>
                  <a:pt x="2389357" y="931082"/>
                </a:lnTo>
                <a:lnTo>
                  <a:pt x="2388828" y="928699"/>
                </a:lnTo>
                <a:lnTo>
                  <a:pt x="2387770" y="926316"/>
                </a:lnTo>
                <a:lnTo>
                  <a:pt x="2386183" y="924198"/>
                </a:lnTo>
                <a:lnTo>
                  <a:pt x="2384595" y="922345"/>
                </a:lnTo>
                <a:lnTo>
                  <a:pt x="2382479" y="922080"/>
                </a:lnTo>
                <a:lnTo>
                  <a:pt x="2380098" y="922080"/>
                </a:lnTo>
                <a:lnTo>
                  <a:pt x="2377982" y="922080"/>
                </a:lnTo>
                <a:close/>
                <a:moveTo>
                  <a:pt x="2031160" y="874692"/>
                </a:moveTo>
                <a:lnTo>
                  <a:pt x="2027721" y="875222"/>
                </a:lnTo>
                <a:lnTo>
                  <a:pt x="2011584" y="882105"/>
                </a:lnTo>
                <a:lnTo>
                  <a:pt x="1995711" y="889253"/>
                </a:lnTo>
                <a:lnTo>
                  <a:pt x="1979838" y="896666"/>
                </a:lnTo>
                <a:lnTo>
                  <a:pt x="1964494" y="904343"/>
                </a:lnTo>
                <a:lnTo>
                  <a:pt x="1961584" y="905931"/>
                </a:lnTo>
                <a:lnTo>
                  <a:pt x="1958674" y="907785"/>
                </a:lnTo>
                <a:lnTo>
                  <a:pt x="1956558" y="909903"/>
                </a:lnTo>
                <a:lnTo>
                  <a:pt x="1954441" y="912550"/>
                </a:lnTo>
                <a:lnTo>
                  <a:pt x="1953119" y="915462"/>
                </a:lnTo>
                <a:lnTo>
                  <a:pt x="1952061" y="918109"/>
                </a:lnTo>
                <a:lnTo>
                  <a:pt x="1951796" y="921286"/>
                </a:lnTo>
                <a:lnTo>
                  <a:pt x="1951796" y="922875"/>
                </a:lnTo>
                <a:lnTo>
                  <a:pt x="1952061" y="924728"/>
                </a:lnTo>
                <a:lnTo>
                  <a:pt x="1953119" y="936112"/>
                </a:lnTo>
                <a:lnTo>
                  <a:pt x="1953912" y="947760"/>
                </a:lnTo>
                <a:lnTo>
                  <a:pt x="1955500" y="971322"/>
                </a:lnTo>
                <a:lnTo>
                  <a:pt x="1960791" y="971322"/>
                </a:lnTo>
                <a:lnTo>
                  <a:pt x="1965817" y="971057"/>
                </a:lnTo>
                <a:lnTo>
                  <a:pt x="1968462" y="970792"/>
                </a:lnTo>
                <a:lnTo>
                  <a:pt x="1971108" y="970263"/>
                </a:lnTo>
                <a:lnTo>
                  <a:pt x="1973489" y="969468"/>
                </a:lnTo>
                <a:lnTo>
                  <a:pt x="1976134" y="968409"/>
                </a:lnTo>
                <a:lnTo>
                  <a:pt x="2001002" y="956496"/>
                </a:lnTo>
                <a:lnTo>
                  <a:pt x="2026398" y="945113"/>
                </a:lnTo>
                <a:lnTo>
                  <a:pt x="2028779" y="944054"/>
                </a:lnTo>
                <a:lnTo>
                  <a:pt x="2031425" y="942200"/>
                </a:lnTo>
                <a:lnTo>
                  <a:pt x="2033541" y="940612"/>
                </a:lnTo>
                <a:lnTo>
                  <a:pt x="2035922" y="938494"/>
                </a:lnTo>
                <a:lnTo>
                  <a:pt x="2039626" y="934523"/>
                </a:lnTo>
                <a:lnTo>
                  <a:pt x="2043329" y="930023"/>
                </a:lnTo>
                <a:lnTo>
                  <a:pt x="2041213" y="904873"/>
                </a:lnTo>
                <a:lnTo>
                  <a:pt x="2038568" y="879722"/>
                </a:lnTo>
                <a:lnTo>
                  <a:pt x="2038832" y="878664"/>
                </a:lnTo>
                <a:lnTo>
                  <a:pt x="2038568" y="877605"/>
                </a:lnTo>
                <a:lnTo>
                  <a:pt x="2038568" y="876546"/>
                </a:lnTo>
                <a:lnTo>
                  <a:pt x="2038038" y="876016"/>
                </a:lnTo>
                <a:lnTo>
                  <a:pt x="2037509" y="875487"/>
                </a:lnTo>
                <a:lnTo>
                  <a:pt x="2036980" y="875222"/>
                </a:lnTo>
                <a:lnTo>
                  <a:pt x="2035128" y="874692"/>
                </a:lnTo>
                <a:lnTo>
                  <a:pt x="2033277" y="874692"/>
                </a:lnTo>
                <a:lnTo>
                  <a:pt x="2031160" y="874692"/>
                </a:lnTo>
                <a:close/>
                <a:moveTo>
                  <a:pt x="2497822" y="873898"/>
                </a:moveTo>
                <a:lnTo>
                  <a:pt x="2494383" y="874163"/>
                </a:lnTo>
                <a:lnTo>
                  <a:pt x="2490679" y="874692"/>
                </a:lnTo>
                <a:lnTo>
                  <a:pt x="2487504" y="875487"/>
                </a:lnTo>
                <a:lnTo>
                  <a:pt x="2484065" y="876546"/>
                </a:lnTo>
                <a:lnTo>
                  <a:pt x="2477187" y="879193"/>
                </a:lnTo>
                <a:lnTo>
                  <a:pt x="2470573" y="882370"/>
                </a:lnTo>
                <a:lnTo>
                  <a:pt x="2464224" y="885547"/>
                </a:lnTo>
                <a:lnTo>
                  <a:pt x="2457346" y="888724"/>
                </a:lnTo>
                <a:lnTo>
                  <a:pt x="2450732" y="891371"/>
                </a:lnTo>
                <a:lnTo>
                  <a:pt x="2447822" y="892959"/>
                </a:lnTo>
                <a:lnTo>
                  <a:pt x="2444912" y="894283"/>
                </a:lnTo>
                <a:lnTo>
                  <a:pt x="2438299" y="896930"/>
                </a:lnTo>
                <a:lnTo>
                  <a:pt x="2431949" y="899313"/>
                </a:lnTo>
                <a:lnTo>
                  <a:pt x="2425600" y="901960"/>
                </a:lnTo>
                <a:lnTo>
                  <a:pt x="2422426" y="903549"/>
                </a:lnTo>
                <a:lnTo>
                  <a:pt x="2419251" y="904873"/>
                </a:lnTo>
                <a:lnTo>
                  <a:pt x="2416606" y="906990"/>
                </a:lnTo>
                <a:lnTo>
                  <a:pt x="2413960" y="908844"/>
                </a:lnTo>
                <a:lnTo>
                  <a:pt x="2411844" y="911226"/>
                </a:lnTo>
                <a:lnTo>
                  <a:pt x="2409463" y="913609"/>
                </a:lnTo>
                <a:lnTo>
                  <a:pt x="2407876" y="916786"/>
                </a:lnTo>
                <a:lnTo>
                  <a:pt x="2406553" y="920227"/>
                </a:lnTo>
                <a:lnTo>
                  <a:pt x="2408405" y="932140"/>
                </a:lnTo>
                <a:lnTo>
                  <a:pt x="2410521" y="944583"/>
                </a:lnTo>
                <a:lnTo>
                  <a:pt x="2415018" y="968674"/>
                </a:lnTo>
                <a:lnTo>
                  <a:pt x="2419780" y="993030"/>
                </a:lnTo>
                <a:lnTo>
                  <a:pt x="2424013" y="1017386"/>
                </a:lnTo>
                <a:lnTo>
                  <a:pt x="2432214" y="1060009"/>
                </a:lnTo>
                <a:lnTo>
                  <a:pt x="2440415" y="1102367"/>
                </a:lnTo>
                <a:lnTo>
                  <a:pt x="2443060" y="1117457"/>
                </a:lnTo>
                <a:lnTo>
                  <a:pt x="2445970" y="1132547"/>
                </a:lnTo>
                <a:lnTo>
                  <a:pt x="2449145" y="1147637"/>
                </a:lnTo>
                <a:lnTo>
                  <a:pt x="2451526" y="1162727"/>
                </a:lnTo>
                <a:lnTo>
                  <a:pt x="2452849" y="1169610"/>
                </a:lnTo>
                <a:lnTo>
                  <a:pt x="2454436" y="1176493"/>
                </a:lnTo>
                <a:lnTo>
                  <a:pt x="2455494" y="1183376"/>
                </a:lnTo>
                <a:lnTo>
                  <a:pt x="2457081" y="1189995"/>
                </a:lnTo>
                <a:lnTo>
                  <a:pt x="2458933" y="1200319"/>
                </a:lnTo>
                <a:lnTo>
                  <a:pt x="2461050" y="1210379"/>
                </a:lnTo>
                <a:lnTo>
                  <a:pt x="2469251" y="1254326"/>
                </a:lnTo>
                <a:lnTo>
                  <a:pt x="2477187" y="1298008"/>
                </a:lnTo>
                <a:lnTo>
                  <a:pt x="2485653" y="1341424"/>
                </a:lnTo>
                <a:lnTo>
                  <a:pt x="2490150" y="1363398"/>
                </a:lnTo>
                <a:lnTo>
                  <a:pt x="2494912" y="1384841"/>
                </a:lnTo>
                <a:lnTo>
                  <a:pt x="2503113" y="1389871"/>
                </a:lnTo>
                <a:lnTo>
                  <a:pt x="2508139" y="1389607"/>
                </a:lnTo>
                <a:lnTo>
                  <a:pt x="2513165" y="1389342"/>
                </a:lnTo>
                <a:lnTo>
                  <a:pt x="2523218" y="1385106"/>
                </a:lnTo>
                <a:lnTo>
                  <a:pt x="2533536" y="1380870"/>
                </a:lnTo>
                <a:lnTo>
                  <a:pt x="2548879" y="1375046"/>
                </a:lnTo>
                <a:lnTo>
                  <a:pt x="2558932" y="1371340"/>
                </a:lnTo>
                <a:lnTo>
                  <a:pt x="2568985" y="1367369"/>
                </a:lnTo>
                <a:lnTo>
                  <a:pt x="2579831" y="1363662"/>
                </a:lnTo>
                <a:lnTo>
                  <a:pt x="2585122" y="1361280"/>
                </a:lnTo>
                <a:lnTo>
                  <a:pt x="2590149" y="1358897"/>
                </a:lnTo>
                <a:lnTo>
                  <a:pt x="2595175" y="1355985"/>
                </a:lnTo>
                <a:lnTo>
                  <a:pt x="2599672" y="1352808"/>
                </a:lnTo>
                <a:lnTo>
                  <a:pt x="2602053" y="1351220"/>
                </a:lnTo>
                <a:lnTo>
                  <a:pt x="2604170" y="1349367"/>
                </a:lnTo>
                <a:lnTo>
                  <a:pt x="2606286" y="1346984"/>
                </a:lnTo>
                <a:lnTo>
                  <a:pt x="2607873" y="1344866"/>
                </a:lnTo>
                <a:lnTo>
                  <a:pt x="2607080" y="1334277"/>
                </a:lnTo>
                <a:lnTo>
                  <a:pt x="2606286" y="1328982"/>
                </a:lnTo>
                <a:lnTo>
                  <a:pt x="2604963" y="1323952"/>
                </a:lnTo>
                <a:lnTo>
                  <a:pt x="2601260" y="1306214"/>
                </a:lnTo>
                <a:lnTo>
                  <a:pt x="2597027" y="1288212"/>
                </a:lnTo>
                <a:lnTo>
                  <a:pt x="2594117" y="1274975"/>
                </a:lnTo>
                <a:lnTo>
                  <a:pt x="2590942" y="1261738"/>
                </a:lnTo>
                <a:lnTo>
                  <a:pt x="2588297" y="1248502"/>
                </a:lnTo>
                <a:lnTo>
                  <a:pt x="2585387" y="1235529"/>
                </a:lnTo>
                <a:lnTo>
                  <a:pt x="2583271" y="1225469"/>
                </a:lnTo>
                <a:lnTo>
                  <a:pt x="2580625" y="1215674"/>
                </a:lnTo>
                <a:lnTo>
                  <a:pt x="2576921" y="1197407"/>
                </a:lnTo>
                <a:lnTo>
                  <a:pt x="2572953" y="1179140"/>
                </a:lnTo>
                <a:lnTo>
                  <a:pt x="2568720" y="1160874"/>
                </a:lnTo>
                <a:lnTo>
                  <a:pt x="2564752" y="1142607"/>
                </a:lnTo>
                <a:lnTo>
                  <a:pt x="2562107" y="1130429"/>
                </a:lnTo>
                <a:lnTo>
                  <a:pt x="2559461" y="1117986"/>
                </a:lnTo>
                <a:lnTo>
                  <a:pt x="2556551" y="1105543"/>
                </a:lnTo>
                <a:lnTo>
                  <a:pt x="2553906" y="1093365"/>
                </a:lnTo>
                <a:lnTo>
                  <a:pt x="2550996" y="1081452"/>
                </a:lnTo>
                <a:lnTo>
                  <a:pt x="2548086" y="1070069"/>
                </a:lnTo>
                <a:lnTo>
                  <a:pt x="2546763" y="1061862"/>
                </a:lnTo>
                <a:lnTo>
                  <a:pt x="2545176" y="1053655"/>
                </a:lnTo>
                <a:lnTo>
                  <a:pt x="2541472" y="1037241"/>
                </a:lnTo>
                <a:lnTo>
                  <a:pt x="2533007" y="1001237"/>
                </a:lnTo>
                <a:lnTo>
                  <a:pt x="2529038" y="982970"/>
                </a:lnTo>
                <a:lnTo>
                  <a:pt x="2525599" y="964438"/>
                </a:lnTo>
                <a:lnTo>
                  <a:pt x="2518721" y="934788"/>
                </a:lnTo>
                <a:lnTo>
                  <a:pt x="2512107" y="904873"/>
                </a:lnTo>
                <a:lnTo>
                  <a:pt x="2510255" y="896930"/>
                </a:lnTo>
                <a:lnTo>
                  <a:pt x="2508404" y="888988"/>
                </a:lnTo>
                <a:lnTo>
                  <a:pt x="2506816" y="881840"/>
                </a:lnTo>
                <a:lnTo>
                  <a:pt x="2505229" y="874428"/>
                </a:lnTo>
                <a:lnTo>
                  <a:pt x="2501525" y="874163"/>
                </a:lnTo>
                <a:lnTo>
                  <a:pt x="2497822" y="873898"/>
                </a:lnTo>
                <a:close/>
                <a:moveTo>
                  <a:pt x="1929309" y="870457"/>
                </a:moveTo>
                <a:lnTo>
                  <a:pt x="1926135" y="870721"/>
                </a:lnTo>
                <a:lnTo>
                  <a:pt x="1923225" y="871251"/>
                </a:lnTo>
                <a:lnTo>
                  <a:pt x="1920050" y="872310"/>
                </a:lnTo>
                <a:lnTo>
                  <a:pt x="1917405" y="873104"/>
                </a:lnTo>
                <a:lnTo>
                  <a:pt x="1911585" y="874957"/>
                </a:lnTo>
                <a:lnTo>
                  <a:pt x="1906029" y="877605"/>
                </a:lnTo>
                <a:lnTo>
                  <a:pt x="1895183" y="883164"/>
                </a:lnTo>
                <a:lnTo>
                  <a:pt x="1889627" y="885811"/>
                </a:lnTo>
                <a:lnTo>
                  <a:pt x="1884336" y="888194"/>
                </a:lnTo>
                <a:lnTo>
                  <a:pt x="1879575" y="890312"/>
                </a:lnTo>
                <a:lnTo>
                  <a:pt x="1874813" y="892695"/>
                </a:lnTo>
                <a:lnTo>
                  <a:pt x="1870051" y="894548"/>
                </a:lnTo>
                <a:lnTo>
                  <a:pt x="1865289" y="896930"/>
                </a:lnTo>
                <a:lnTo>
                  <a:pt x="1860792" y="899313"/>
                </a:lnTo>
                <a:lnTo>
                  <a:pt x="1858411" y="900901"/>
                </a:lnTo>
                <a:lnTo>
                  <a:pt x="1856559" y="902490"/>
                </a:lnTo>
                <a:lnTo>
                  <a:pt x="1854707" y="904078"/>
                </a:lnTo>
                <a:lnTo>
                  <a:pt x="1853120" y="905931"/>
                </a:lnTo>
                <a:lnTo>
                  <a:pt x="1851533" y="908049"/>
                </a:lnTo>
                <a:lnTo>
                  <a:pt x="1849945" y="910432"/>
                </a:lnTo>
                <a:lnTo>
                  <a:pt x="1849681" y="916786"/>
                </a:lnTo>
                <a:lnTo>
                  <a:pt x="1849416" y="923139"/>
                </a:lnTo>
                <a:lnTo>
                  <a:pt x="1849681" y="936112"/>
                </a:lnTo>
                <a:lnTo>
                  <a:pt x="1849945" y="949084"/>
                </a:lnTo>
                <a:lnTo>
                  <a:pt x="1849945" y="962056"/>
                </a:lnTo>
                <a:lnTo>
                  <a:pt x="1858675" y="966556"/>
                </a:lnTo>
                <a:lnTo>
                  <a:pt x="1879310" y="957291"/>
                </a:lnTo>
                <a:lnTo>
                  <a:pt x="1899680" y="947760"/>
                </a:lnTo>
                <a:lnTo>
                  <a:pt x="1905236" y="945377"/>
                </a:lnTo>
                <a:lnTo>
                  <a:pt x="1911320" y="942730"/>
                </a:lnTo>
                <a:lnTo>
                  <a:pt x="1917669" y="940347"/>
                </a:lnTo>
                <a:lnTo>
                  <a:pt x="1920315" y="939024"/>
                </a:lnTo>
                <a:lnTo>
                  <a:pt x="1923225" y="937170"/>
                </a:lnTo>
                <a:lnTo>
                  <a:pt x="1925870" y="935582"/>
                </a:lnTo>
                <a:lnTo>
                  <a:pt x="1928251" y="933464"/>
                </a:lnTo>
                <a:lnTo>
                  <a:pt x="1930368" y="931346"/>
                </a:lnTo>
                <a:lnTo>
                  <a:pt x="1932219" y="928964"/>
                </a:lnTo>
                <a:lnTo>
                  <a:pt x="1933542" y="926316"/>
                </a:lnTo>
                <a:lnTo>
                  <a:pt x="1934600" y="923404"/>
                </a:lnTo>
                <a:lnTo>
                  <a:pt x="1934865" y="920227"/>
                </a:lnTo>
                <a:lnTo>
                  <a:pt x="1934865" y="916786"/>
                </a:lnTo>
                <a:lnTo>
                  <a:pt x="1934336" y="913874"/>
                </a:lnTo>
                <a:lnTo>
                  <a:pt x="1934336" y="910961"/>
                </a:lnTo>
                <a:lnTo>
                  <a:pt x="1934071" y="904873"/>
                </a:lnTo>
                <a:lnTo>
                  <a:pt x="1934336" y="892959"/>
                </a:lnTo>
                <a:lnTo>
                  <a:pt x="1934071" y="887135"/>
                </a:lnTo>
                <a:lnTo>
                  <a:pt x="1933807" y="883958"/>
                </a:lnTo>
                <a:lnTo>
                  <a:pt x="1933542" y="881046"/>
                </a:lnTo>
                <a:lnTo>
                  <a:pt x="1932749" y="878399"/>
                </a:lnTo>
                <a:lnTo>
                  <a:pt x="1931955" y="875751"/>
                </a:lnTo>
                <a:lnTo>
                  <a:pt x="1930632" y="873104"/>
                </a:lnTo>
                <a:lnTo>
                  <a:pt x="1929309" y="870457"/>
                </a:lnTo>
                <a:close/>
                <a:moveTo>
                  <a:pt x="2259994" y="869927"/>
                </a:moveTo>
                <a:lnTo>
                  <a:pt x="2254703" y="870721"/>
                </a:lnTo>
                <a:lnTo>
                  <a:pt x="2249676" y="871780"/>
                </a:lnTo>
                <a:lnTo>
                  <a:pt x="2244385" y="873104"/>
                </a:lnTo>
                <a:lnTo>
                  <a:pt x="2239359" y="874692"/>
                </a:lnTo>
                <a:lnTo>
                  <a:pt x="2234333" y="876281"/>
                </a:lnTo>
                <a:lnTo>
                  <a:pt x="2229571" y="878399"/>
                </a:lnTo>
                <a:lnTo>
                  <a:pt x="2220047" y="882635"/>
                </a:lnTo>
                <a:lnTo>
                  <a:pt x="2210523" y="887135"/>
                </a:lnTo>
                <a:lnTo>
                  <a:pt x="2201000" y="891900"/>
                </a:lnTo>
                <a:lnTo>
                  <a:pt x="2191476" y="896401"/>
                </a:lnTo>
                <a:lnTo>
                  <a:pt x="2181952" y="900372"/>
                </a:lnTo>
                <a:lnTo>
                  <a:pt x="2179571" y="901696"/>
                </a:lnTo>
                <a:lnTo>
                  <a:pt x="2177455" y="902755"/>
                </a:lnTo>
                <a:lnTo>
                  <a:pt x="2175603" y="904078"/>
                </a:lnTo>
                <a:lnTo>
                  <a:pt x="2174016" y="905931"/>
                </a:lnTo>
                <a:lnTo>
                  <a:pt x="2172693" y="907785"/>
                </a:lnTo>
                <a:lnTo>
                  <a:pt x="2171370" y="909638"/>
                </a:lnTo>
                <a:lnTo>
                  <a:pt x="2170577" y="911756"/>
                </a:lnTo>
                <a:lnTo>
                  <a:pt x="2170048" y="913874"/>
                </a:lnTo>
                <a:lnTo>
                  <a:pt x="2169518" y="916256"/>
                </a:lnTo>
                <a:lnTo>
                  <a:pt x="2169254" y="918374"/>
                </a:lnTo>
                <a:lnTo>
                  <a:pt x="2168989" y="921021"/>
                </a:lnTo>
                <a:lnTo>
                  <a:pt x="2168989" y="923139"/>
                </a:lnTo>
                <a:lnTo>
                  <a:pt x="2169254" y="925787"/>
                </a:lnTo>
                <a:lnTo>
                  <a:pt x="2169783" y="927905"/>
                </a:lnTo>
                <a:lnTo>
                  <a:pt x="2170312" y="930287"/>
                </a:lnTo>
                <a:lnTo>
                  <a:pt x="2170841" y="932405"/>
                </a:lnTo>
                <a:lnTo>
                  <a:pt x="2171635" y="937170"/>
                </a:lnTo>
                <a:lnTo>
                  <a:pt x="2171899" y="942200"/>
                </a:lnTo>
                <a:lnTo>
                  <a:pt x="2172429" y="951996"/>
                </a:lnTo>
                <a:lnTo>
                  <a:pt x="2172693" y="957026"/>
                </a:lnTo>
                <a:lnTo>
                  <a:pt x="2174016" y="961791"/>
                </a:lnTo>
                <a:lnTo>
                  <a:pt x="2174545" y="964174"/>
                </a:lnTo>
                <a:lnTo>
                  <a:pt x="2175339" y="966292"/>
                </a:lnTo>
                <a:lnTo>
                  <a:pt x="2176397" y="968674"/>
                </a:lnTo>
                <a:lnTo>
                  <a:pt x="2177719" y="970527"/>
                </a:lnTo>
                <a:lnTo>
                  <a:pt x="2180100" y="971322"/>
                </a:lnTo>
                <a:lnTo>
                  <a:pt x="2181952" y="971586"/>
                </a:lnTo>
                <a:lnTo>
                  <a:pt x="2184333" y="971586"/>
                </a:lnTo>
                <a:lnTo>
                  <a:pt x="2186450" y="971586"/>
                </a:lnTo>
                <a:lnTo>
                  <a:pt x="2188566" y="971322"/>
                </a:lnTo>
                <a:lnTo>
                  <a:pt x="2190682" y="970792"/>
                </a:lnTo>
                <a:lnTo>
                  <a:pt x="2194915" y="969468"/>
                </a:lnTo>
                <a:lnTo>
                  <a:pt x="2199148" y="967615"/>
                </a:lnTo>
                <a:lnTo>
                  <a:pt x="2203116" y="965497"/>
                </a:lnTo>
                <a:lnTo>
                  <a:pt x="2207084" y="963644"/>
                </a:lnTo>
                <a:lnTo>
                  <a:pt x="2211052" y="962056"/>
                </a:lnTo>
                <a:lnTo>
                  <a:pt x="2218460" y="958614"/>
                </a:lnTo>
                <a:lnTo>
                  <a:pt x="2226132" y="955173"/>
                </a:lnTo>
                <a:lnTo>
                  <a:pt x="2233804" y="952260"/>
                </a:lnTo>
                <a:lnTo>
                  <a:pt x="2241475" y="949084"/>
                </a:lnTo>
                <a:lnTo>
                  <a:pt x="2248883" y="945642"/>
                </a:lnTo>
                <a:lnTo>
                  <a:pt x="2252586" y="943789"/>
                </a:lnTo>
                <a:lnTo>
                  <a:pt x="2256025" y="941671"/>
                </a:lnTo>
                <a:lnTo>
                  <a:pt x="2259465" y="939553"/>
                </a:lnTo>
                <a:lnTo>
                  <a:pt x="2262639" y="936906"/>
                </a:lnTo>
                <a:lnTo>
                  <a:pt x="2265814" y="934258"/>
                </a:lnTo>
                <a:lnTo>
                  <a:pt x="2268724" y="931082"/>
                </a:lnTo>
                <a:lnTo>
                  <a:pt x="2268195" y="923404"/>
                </a:lnTo>
                <a:lnTo>
                  <a:pt x="2267666" y="915727"/>
                </a:lnTo>
                <a:lnTo>
                  <a:pt x="2266872" y="908049"/>
                </a:lnTo>
                <a:lnTo>
                  <a:pt x="2265814" y="900372"/>
                </a:lnTo>
                <a:lnTo>
                  <a:pt x="2264756" y="892695"/>
                </a:lnTo>
                <a:lnTo>
                  <a:pt x="2263168" y="885017"/>
                </a:lnTo>
                <a:lnTo>
                  <a:pt x="2261581" y="877605"/>
                </a:lnTo>
                <a:lnTo>
                  <a:pt x="2259994" y="869927"/>
                </a:lnTo>
                <a:close/>
                <a:moveTo>
                  <a:pt x="2143328" y="865427"/>
                </a:moveTo>
                <a:lnTo>
                  <a:pt x="2132746" y="869133"/>
                </a:lnTo>
                <a:lnTo>
                  <a:pt x="2122429" y="872839"/>
                </a:lnTo>
                <a:lnTo>
                  <a:pt x="2110260" y="878664"/>
                </a:lnTo>
                <a:lnTo>
                  <a:pt x="2098091" y="884223"/>
                </a:lnTo>
                <a:lnTo>
                  <a:pt x="2073223" y="895607"/>
                </a:lnTo>
                <a:lnTo>
                  <a:pt x="2070842" y="896930"/>
                </a:lnTo>
                <a:lnTo>
                  <a:pt x="2068197" y="898254"/>
                </a:lnTo>
                <a:lnTo>
                  <a:pt x="2065816" y="899842"/>
                </a:lnTo>
                <a:lnTo>
                  <a:pt x="2063435" y="901960"/>
                </a:lnTo>
                <a:lnTo>
                  <a:pt x="2061583" y="904078"/>
                </a:lnTo>
                <a:lnTo>
                  <a:pt x="2060260" y="906726"/>
                </a:lnTo>
                <a:lnTo>
                  <a:pt x="2058938" y="909373"/>
                </a:lnTo>
                <a:lnTo>
                  <a:pt x="2058673" y="910961"/>
                </a:lnTo>
                <a:lnTo>
                  <a:pt x="2058673" y="912285"/>
                </a:lnTo>
                <a:lnTo>
                  <a:pt x="2059996" y="932405"/>
                </a:lnTo>
                <a:lnTo>
                  <a:pt x="2061319" y="952525"/>
                </a:lnTo>
                <a:lnTo>
                  <a:pt x="2064758" y="967086"/>
                </a:lnTo>
                <a:lnTo>
                  <a:pt x="2068197" y="966556"/>
                </a:lnTo>
                <a:lnTo>
                  <a:pt x="2071900" y="966027"/>
                </a:lnTo>
                <a:lnTo>
                  <a:pt x="2075604" y="965233"/>
                </a:lnTo>
                <a:lnTo>
                  <a:pt x="2079308" y="964174"/>
                </a:lnTo>
                <a:lnTo>
                  <a:pt x="2086186" y="961526"/>
                </a:lnTo>
                <a:lnTo>
                  <a:pt x="2093064" y="958879"/>
                </a:lnTo>
                <a:lnTo>
                  <a:pt x="2099678" y="955702"/>
                </a:lnTo>
                <a:lnTo>
                  <a:pt x="2106292" y="952260"/>
                </a:lnTo>
                <a:lnTo>
                  <a:pt x="2113170" y="949348"/>
                </a:lnTo>
                <a:lnTo>
                  <a:pt x="2120048" y="946172"/>
                </a:lnTo>
                <a:lnTo>
                  <a:pt x="2124281" y="944318"/>
                </a:lnTo>
                <a:lnTo>
                  <a:pt x="2128514" y="942200"/>
                </a:lnTo>
                <a:lnTo>
                  <a:pt x="2133011" y="940347"/>
                </a:lnTo>
                <a:lnTo>
                  <a:pt x="2137508" y="938229"/>
                </a:lnTo>
                <a:lnTo>
                  <a:pt x="2141477" y="936112"/>
                </a:lnTo>
                <a:lnTo>
                  <a:pt x="2145445" y="933464"/>
                </a:lnTo>
                <a:lnTo>
                  <a:pt x="2147297" y="931876"/>
                </a:lnTo>
                <a:lnTo>
                  <a:pt x="2148884" y="930552"/>
                </a:lnTo>
                <a:lnTo>
                  <a:pt x="2150471" y="928434"/>
                </a:lnTo>
                <a:lnTo>
                  <a:pt x="2151794" y="926581"/>
                </a:lnTo>
                <a:lnTo>
                  <a:pt x="2152323" y="921816"/>
                </a:lnTo>
                <a:lnTo>
                  <a:pt x="2152587" y="917050"/>
                </a:lnTo>
                <a:lnTo>
                  <a:pt x="2152587" y="912285"/>
                </a:lnTo>
                <a:lnTo>
                  <a:pt x="2152323" y="907785"/>
                </a:lnTo>
                <a:lnTo>
                  <a:pt x="2151265" y="898254"/>
                </a:lnTo>
                <a:lnTo>
                  <a:pt x="2150471" y="888724"/>
                </a:lnTo>
                <a:lnTo>
                  <a:pt x="2149148" y="882899"/>
                </a:lnTo>
                <a:lnTo>
                  <a:pt x="2147561" y="877075"/>
                </a:lnTo>
                <a:lnTo>
                  <a:pt x="2145974" y="870986"/>
                </a:lnTo>
                <a:lnTo>
                  <a:pt x="2144651" y="868339"/>
                </a:lnTo>
                <a:lnTo>
                  <a:pt x="2143328" y="865427"/>
                </a:lnTo>
                <a:close/>
                <a:moveTo>
                  <a:pt x="2368458" y="842130"/>
                </a:moveTo>
                <a:lnTo>
                  <a:pt x="2364225" y="842659"/>
                </a:lnTo>
                <a:lnTo>
                  <a:pt x="2359728" y="843718"/>
                </a:lnTo>
                <a:lnTo>
                  <a:pt x="2355760" y="844512"/>
                </a:lnTo>
                <a:lnTo>
                  <a:pt x="2351527" y="845836"/>
                </a:lnTo>
                <a:lnTo>
                  <a:pt x="2347294" y="847160"/>
                </a:lnTo>
                <a:lnTo>
                  <a:pt x="2339358" y="850601"/>
                </a:lnTo>
                <a:lnTo>
                  <a:pt x="2331686" y="854572"/>
                </a:lnTo>
                <a:lnTo>
                  <a:pt x="2323750" y="858543"/>
                </a:lnTo>
                <a:lnTo>
                  <a:pt x="2315549" y="861985"/>
                </a:lnTo>
                <a:lnTo>
                  <a:pt x="2311845" y="863838"/>
                </a:lnTo>
                <a:lnTo>
                  <a:pt x="2307877" y="865162"/>
                </a:lnTo>
                <a:lnTo>
                  <a:pt x="2300734" y="868339"/>
                </a:lnTo>
                <a:lnTo>
                  <a:pt x="2293856" y="871780"/>
                </a:lnTo>
                <a:lnTo>
                  <a:pt x="2286978" y="875487"/>
                </a:lnTo>
                <a:lnTo>
                  <a:pt x="2280364" y="879722"/>
                </a:lnTo>
                <a:lnTo>
                  <a:pt x="2280099" y="887135"/>
                </a:lnTo>
                <a:lnTo>
                  <a:pt x="2280364" y="894548"/>
                </a:lnTo>
                <a:lnTo>
                  <a:pt x="2280893" y="901960"/>
                </a:lnTo>
                <a:lnTo>
                  <a:pt x="2281687" y="909108"/>
                </a:lnTo>
                <a:lnTo>
                  <a:pt x="2284067" y="923934"/>
                </a:lnTo>
                <a:lnTo>
                  <a:pt x="2286448" y="938494"/>
                </a:lnTo>
                <a:lnTo>
                  <a:pt x="2286978" y="940083"/>
                </a:lnTo>
                <a:lnTo>
                  <a:pt x="2287771" y="941142"/>
                </a:lnTo>
                <a:lnTo>
                  <a:pt x="2288829" y="942200"/>
                </a:lnTo>
                <a:lnTo>
                  <a:pt x="2289623" y="942730"/>
                </a:lnTo>
                <a:lnTo>
                  <a:pt x="2290681" y="943789"/>
                </a:lnTo>
                <a:lnTo>
                  <a:pt x="2292268" y="944054"/>
                </a:lnTo>
                <a:lnTo>
                  <a:pt x="2294649" y="944583"/>
                </a:lnTo>
                <a:lnTo>
                  <a:pt x="2297559" y="944583"/>
                </a:lnTo>
                <a:lnTo>
                  <a:pt x="2300205" y="944054"/>
                </a:lnTo>
                <a:lnTo>
                  <a:pt x="2303115" y="942995"/>
                </a:lnTo>
                <a:lnTo>
                  <a:pt x="2305496" y="942200"/>
                </a:lnTo>
                <a:lnTo>
                  <a:pt x="2322162" y="935317"/>
                </a:lnTo>
                <a:lnTo>
                  <a:pt x="2338829" y="927905"/>
                </a:lnTo>
                <a:lnTo>
                  <a:pt x="2350469" y="923139"/>
                </a:lnTo>
                <a:lnTo>
                  <a:pt x="2356024" y="920757"/>
                </a:lnTo>
                <a:lnTo>
                  <a:pt x="2361580" y="918109"/>
                </a:lnTo>
                <a:lnTo>
                  <a:pt x="2367135" y="915462"/>
                </a:lnTo>
                <a:lnTo>
                  <a:pt x="2372426" y="912550"/>
                </a:lnTo>
                <a:lnTo>
                  <a:pt x="2377453" y="908844"/>
                </a:lnTo>
                <a:lnTo>
                  <a:pt x="2380098" y="906990"/>
                </a:lnTo>
                <a:lnTo>
                  <a:pt x="2382479" y="904873"/>
                </a:lnTo>
                <a:lnTo>
                  <a:pt x="2382479" y="896930"/>
                </a:lnTo>
                <a:lnTo>
                  <a:pt x="2381421" y="888988"/>
                </a:lnTo>
                <a:lnTo>
                  <a:pt x="2380363" y="881046"/>
                </a:lnTo>
                <a:lnTo>
                  <a:pt x="2379040" y="873369"/>
                </a:lnTo>
                <a:lnTo>
                  <a:pt x="2375865" y="858014"/>
                </a:lnTo>
                <a:lnTo>
                  <a:pt x="2374278" y="850072"/>
                </a:lnTo>
                <a:lnTo>
                  <a:pt x="2372691" y="842130"/>
                </a:lnTo>
                <a:lnTo>
                  <a:pt x="2368458" y="842130"/>
                </a:lnTo>
                <a:close/>
                <a:moveTo>
                  <a:pt x="1801269" y="825451"/>
                </a:moveTo>
                <a:lnTo>
                  <a:pt x="1796507" y="826245"/>
                </a:lnTo>
                <a:lnTo>
                  <a:pt x="1791745" y="827569"/>
                </a:lnTo>
                <a:lnTo>
                  <a:pt x="1787248" y="829687"/>
                </a:lnTo>
                <a:lnTo>
                  <a:pt x="1785131" y="830746"/>
                </a:lnTo>
                <a:lnTo>
                  <a:pt x="1783015" y="831805"/>
                </a:lnTo>
                <a:lnTo>
                  <a:pt x="1781163" y="833129"/>
                </a:lnTo>
                <a:lnTo>
                  <a:pt x="1779576" y="834982"/>
                </a:lnTo>
                <a:lnTo>
                  <a:pt x="1777724" y="836570"/>
                </a:lnTo>
                <a:lnTo>
                  <a:pt x="1776401" y="838423"/>
                </a:lnTo>
                <a:lnTo>
                  <a:pt x="1775608" y="840541"/>
                </a:lnTo>
                <a:lnTo>
                  <a:pt x="1774814" y="842659"/>
                </a:lnTo>
                <a:lnTo>
                  <a:pt x="1774020" y="845307"/>
                </a:lnTo>
                <a:lnTo>
                  <a:pt x="1774020" y="847689"/>
                </a:lnTo>
                <a:lnTo>
                  <a:pt x="1774549" y="859867"/>
                </a:lnTo>
                <a:lnTo>
                  <a:pt x="1774020" y="871780"/>
                </a:lnTo>
                <a:lnTo>
                  <a:pt x="1773756" y="896401"/>
                </a:lnTo>
                <a:lnTo>
                  <a:pt x="1773756" y="908314"/>
                </a:lnTo>
                <a:lnTo>
                  <a:pt x="1774020" y="920492"/>
                </a:lnTo>
                <a:lnTo>
                  <a:pt x="1774814" y="926581"/>
                </a:lnTo>
                <a:lnTo>
                  <a:pt x="1775343" y="932405"/>
                </a:lnTo>
                <a:lnTo>
                  <a:pt x="1776137" y="938494"/>
                </a:lnTo>
                <a:lnTo>
                  <a:pt x="1777195" y="944583"/>
                </a:lnTo>
                <a:lnTo>
                  <a:pt x="1781428" y="944054"/>
                </a:lnTo>
                <a:lnTo>
                  <a:pt x="1785925" y="942995"/>
                </a:lnTo>
                <a:lnTo>
                  <a:pt x="1789893" y="941406"/>
                </a:lnTo>
                <a:lnTo>
                  <a:pt x="1793861" y="939288"/>
                </a:lnTo>
                <a:lnTo>
                  <a:pt x="1795449" y="937965"/>
                </a:lnTo>
                <a:lnTo>
                  <a:pt x="1797036" y="936641"/>
                </a:lnTo>
                <a:lnTo>
                  <a:pt x="1798888" y="935053"/>
                </a:lnTo>
                <a:lnTo>
                  <a:pt x="1800210" y="933199"/>
                </a:lnTo>
                <a:lnTo>
                  <a:pt x="1801269" y="931611"/>
                </a:lnTo>
                <a:lnTo>
                  <a:pt x="1802327" y="929758"/>
                </a:lnTo>
                <a:lnTo>
                  <a:pt x="1803385" y="927640"/>
                </a:lnTo>
                <a:lnTo>
                  <a:pt x="1804179" y="925787"/>
                </a:lnTo>
                <a:lnTo>
                  <a:pt x="1804179" y="918904"/>
                </a:lnTo>
                <a:lnTo>
                  <a:pt x="1804179" y="912285"/>
                </a:lnTo>
                <a:lnTo>
                  <a:pt x="1804443" y="898784"/>
                </a:lnTo>
                <a:lnTo>
                  <a:pt x="1804443" y="892165"/>
                </a:lnTo>
                <a:lnTo>
                  <a:pt x="1804179" y="885282"/>
                </a:lnTo>
                <a:lnTo>
                  <a:pt x="1803914" y="878664"/>
                </a:lnTo>
                <a:lnTo>
                  <a:pt x="1803120" y="871780"/>
                </a:lnTo>
                <a:lnTo>
                  <a:pt x="1803120" y="860397"/>
                </a:lnTo>
                <a:lnTo>
                  <a:pt x="1803120" y="848748"/>
                </a:lnTo>
                <a:lnTo>
                  <a:pt x="1803120" y="842659"/>
                </a:lnTo>
                <a:lnTo>
                  <a:pt x="1802327" y="837100"/>
                </a:lnTo>
                <a:lnTo>
                  <a:pt x="1801798" y="831275"/>
                </a:lnTo>
                <a:lnTo>
                  <a:pt x="1801269" y="825451"/>
                </a:lnTo>
                <a:close/>
                <a:moveTo>
                  <a:pt x="2025076" y="801890"/>
                </a:moveTo>
                <a:lnTo>
                  <a:pt x="2009203" y="808773"/>
                </a:lnTo>
                <a:lnTo>
                  <a:pt x="1993330" y="816185"/>
                </a:lnTo>
                <a:lnTo>
                  <a:pt x="1977193" y="823598"/>
                </a:lnTo>
                <a:lnTo>
                  <a:pt x="1961584" y="831275"/>
                </a:lnTo>
                <a:lnTo>
                  <a:pt x="1958939" y="832599"/>
                </a:lnTo>
                <a:lnTo>
                  <a:pt x="1957087" y="834188"/>
                </a:lnTo>
                <a:lnTo>
                  <a:pt x="1955235" y="835776"/>
                </a:lnTo>
                <a:lnTo>
                  <a:pt x="1953119" y="837629"/>
                </a:lnTo>
                <a:lnTo>
                  <a:pt x="1950209" y="842130"/>
                </a:lnTo>
                <a:lnTo>
                  <a:pt x="1946770" y="846366"/>
                </a:lnTo>
                <a:lnTo>
                  <a:pt x="1947828" y="852190"/>
                </a:lnTo>
                <a:lnTo>
                  <a:pt x="1948621" y="858279"/>
                </a:lnTo>
                <a:lnTo>
                  <a:pt x="1949415" y="869927"/>
                </a:lnTo>
                <a:lnTo>
                  <a:pt x="1951267" y="893489"/>
                </a:lnTo>
                <a:lnTo>
                  <a:pt x="1956029" y="898254"/>
                </a:lnTo>
                <a:lnTo>
                  <a:pt x="1963172" y="896136"/>
                </a:lnTo>
                <a:lnTo>
                  <a:pt x="1970314" y="893224"/>
                </a:lnTo>
                <a:lnTo>
                  <a:pt x="1977193" y="890312"/>
                </a:lnTo>
                <a:lnTo>
                  <a:pt x="1984335" y="887135"/>
                </a:lnTo>
                <a:lnTo>
                  <a:pt x="1998092" y="880517"/>
                </a:lnTo>
                <a:lnTo>
                  <a:pt x="2004705" y="877605"/>
                </a:lnTo>
                <a:lnTo>
                  <a:pt x="2011584" y="874428"/>
                </a:lnTo>
                <a:lnTo>
                  <a:pt x="2018991" y="870986"/>
                </a:lnTo>
                <a:lnTo>
                  <a:pt x="2022695" y="869398"/>
                </a:lnTo>
                <a:lnTo>
                  <a:pt x="2025869" y="867545"/>
                </a:lnTo>
                <a:lnTo>
                  <a:pt x="2029308" y="865162"/>
                </a:lnTo>
                <a:lnTo>
                  <a:pt x="2030631" y="863838"/>
                </a:lnTo>
                <a:lnTo>
                  <a:pt x="2032218" y="862250"/>
                </a:lnTo>
                <a:lnTo>
                  <a:pt x="2033277" y="860926"/>
                </a:lnTo>
                <a:lnTo>
                  <a:pt x="2034335" y="859338"/>
                </a:lnTo>
                <a:lnTo>
                  <a:pt x="2035128" y="857220"/>
                </a:lnTo>
                <a:lnTo>
                  <a:pt x="2035922" y="855631"/>
                </a:lnTo>
                <a:lnTo>
                  <a:pt x="2036187" y="849542"/>
                </a:lnTo>
                <a:lnTo>
                  <a:pt x="2035922" y="843189"/>
                </a:lnTo>
                <a:lnTo>
                  <a:pt x="2035128" y="831275"/>
                </a:lnTo>
                <a:lnTo>
                  <a:pt x="2034335" y="818833"/>
                </a:lnTo>
                <a:lnTo>
                  <a:pt x="2033806" y="806920"/>
                </a:lnTo>
                <a:lnTo>
                  <a:pt x="2025076" y="801890"/>
                </a:lnTo>
                <a:close/>
                <a:moveTo>
                  <a:pt x="1926929" y="797124"/>
                </a:moveTo>
                <a:lnTo>
                  <a:pt x="1920050" y="798713"/>
                </a:lnTo>
                <a:lnTo>
                  <a:pt x="1913437" y="801095"/>
                </a:lnTo>
                <a:lnTo>
                  <a:pt x="1906558" y="803478"/>
                </a:lnTo>
                <a:lnTo>
                  <a:pt x="1900209" y="806390"/>
                </a:lnTo>
                <a:lnTo>
                  <a:pt x="1887246" y="812479"/>
                </a:lnTo>
                <a:lnTo>
                  <a:pt x="1880897" y="815656"/>
                </a:lnTo>
                <a:lnTo>
                  <a:pt x="1874548" y="818303"/>
                </a:lnTo>
                <a:lnTo>
                  <a:pt x="1866083" y="822274"/>
                </a:lnTo>
                <a:lnTo>
                  <a:pt x="1861850" y="824657"/>
                </a:lnTo>
                <a:lnTo>
                  <a:pt x="1857617" y="826775"/>
                </a:lnTo>
                <a:lnTo>
                  <a:pt x="1856030" y="828099"/>
                </a:lnTo>
                <a:lnTo>
                  <a:pt x="1853913" y="829687"/>
                </a:lnTo>
                <a:lnTo>
                  <a:pt x="1852326" y="831275"/>
                </a:lnTo>
                <a:lnTo>
                  <a:pt x="1851003" y="832864"/>
                </a:lnTo>
                <a:lnTo>
                  <a:pt x="1849681" y="834717"/>
                </a:lnTo>
                <a:lnTo>
                  <a:pt x="1848623" y="836570"/>
                </a:lnTo>
                <a:lnTo>
                  <a:pt x="1847829" y="838953"/>
                </a:lnTo>
                <a:lnTo>
                  <a:pt x="1847035" y="841336"/>
                </a:lnTo>
                <a:lnTo>
                  <a:pt x="1847564" y="853778"/>
                </a:lnTo>
                <a:lnTo>
                  <a:pt x="1848358" y="866221"/>
                </a:lnTo>
                <a:lnTo>
                  <a:pt x="1849945" y="890841"/>
                </a:lnTo>
                <a:lnTo>
                  <a:pt x="1853913" y="890047"/>
                </a:lnTo>
                <a:lnTo>
                  <a:pt x="1857617" y="889253"/>
                </a:lnTo>
                <a:lnTo>
                  <a:pt x="1865289" y="886870"/>
                </a:lnTo>
                <a:lnTo>
                  <a:pt x="1872167" y="883958"/>
                </a:lnTo>
                <a:lnTo>
                  <a:pt x="1879310" y="880781"/>
                </a:lnTo>
                <a:lnTo>
                  <a:pt x="1893596" y="873898"/>
                </a:lnTo>
                <a:lnTo>
                  <a:pt x="1900474" y="870457"/>
                </a:lnTo>
                <a:lnTo>
                  <a:pt x="1907881" y="867809"/>
                </a:lnTo>
                <a:lnTo>
                  <a:pt x="1915024" y="864368"/>
                </a:lnTo>
                <a:lnTo>
                  <a:pt x="1918728" y="862250"/>
                </a:lnTo>
                <a:lnTo>
                  <a:pt x="1922431" y="860397"/>
                </a:lnTo>
                <a:lnTo>
                  <a:pt x="1925341" y="858014"/>
                </a:lnTo>
                <a:lnTo>
                  <a:pt x="1926929" y="856426"/>
                </a:lnTo>
                <a:lnTo>
                  <a:pt x="1927987" y="854837"/>
                </a:lnTo>
                <a:lnTo>
                  <a:pt x="1929045" y="853513"/>
                </a:lnTo>
                <a:lnTo>
                  <a:pt x="1929839" y="851396"/>
                </a:lnTo>
                <a:lnTo>
                  <a:pt x="1930368" y="849542"/>
                </a:lnTo>
                <a:lnTo>
                  <a:pt x="1930632" y="847424"/>
                </a:lnTo>
                <a:lnTo>
                  <a:pt x="1930368" y="841071"/>
                </a:lnTo>
                <a:lnTo>
                  <a:pt x="1930632" y="834717"/>
                </a:lnTo>
                <a:lnTo>
                  <a:pt x="1930368" y="822010"/>
                </a:lnTo>
                <a:lnTo>
                  <a:pt x="1930103" y="815656"/>
                </a:lnTo>
                <a:lnTo>
                  <a:pt x="1929574" y="809302"/>
                </a:lnTo>
                <a:lnTo>
                  <a:pt x="1928516" y="803213"/>
                </a:lnTo>
                <a:lnTo>
                  <a:pt x="1926929" y="797124"/>
                </a:lnTo>
                <a:close/>
                <a:moveTo>
                  <a:pt x="2138831" y="793683"/>
                </a:moveTo>
                <a:lnTo>
                  <a:pt x="2133805" y="794477"/>
                </a:lnTo>
                <a:lnTo>
                  <a:pt x="2128778" y="795271"/>
                </a:lnTo>
                <a:lnTo>
                  <a:pt x="2124016" y="796860"/>
                </a:lnTo>
                <a:lnTo>
                  <a:pt x="2119255" y="798183"/>
                </a:lnTo>
                <a:lnTo>
                  <a:pt x="2114757" y="799772"/>
                </a:lnTo>
                <a:lnTo>
                  <a:pt x="2109995" y="801890"/>
                </a:lnTo>
                <a:lnTo>
                  <a:pt x="2101001" y="806125"/>
                </a:lnTo>
                <a:lnTo>
                  <a:pt x="2083276" y="815126"/>
                </a:lnTo>
                <a:lnTo>
                  <a:pt x="2074017" y="819098"/>
                </a:lnTo>
                <a:lnTo>
                  <a:pt x="2069520" y="821215"/>
                </a:lnTo>
                <a:lnTo>
                  <a:pt x="2064758" y="822804"/>
                </a:lnTo>
                <a:lnTo>
                  <a:pt x="2062641" y="824657"/>
                </a:lnTo>
                <a:lnTo>
                  <a:pt x="2060525" y="826510"/>
                </a:lnTo>
                <a:lnTo>
                  <a:pt x="2058409" y="828099"/>
                </a:lnTo>
                <a:lnTo>
                  <a:pt x="2056292" y="830217"/>
                </a:lnTo>
                <a:lnTo>
                  <a:pt x="2054440" y="832070"/>
                </a:lnTo>
                <a:lnTo>
                  <a:pt x="2053118" y="834452"/>
                </a:lnTo>
                <a:lnTo>
                  <a:pt x="2052589" y="835511"/>
                </a:lnTo>
                <a:lnTo>
                  <a:pt x="2052324" y="836835"/>
                </a:lnTo>
                <a:lnTo>
                  <a:pt x="2052059" y="838159"/>
                </a:lnTo>
                <a:lnTo>
                  <a:pt x="2052059" y="839747"/>
                </a:lnTo>
                <a:lnTo>
                  <a:pt x="2053118" y="851925"/>
                </a:lnTo>
                <a:lnTo>
                  <a:pt x="2054176" y="864632"/>
                </a:lnTo>
                <a:lnTo>
                  <a:pt x="2055499" y="877075"/>
                </a:lnTo>
                <a:lnTo>
                  <a:pt x="2056292" y="889518"/>
                </a:lnTo>
                <a:lnTo>
                  <a:pt x="2069784" y="890047"/>
                </a:lnTo>
                <a:lnTo>
                  <a:pt x="2077456" y="885811"/>
                </a:lnTo>
                <a:lnTo>
                  <a:pt x="2085657" y="882370"/>
                </a:lnTo>
                <a:lnTo>
                  <a:pt x="2102324" y="874692"/>
                </a:lnTo>
                <a:lnTo>
                  <a:pt x="2118461" y="867545"/>
                </a:lnTo>
                <a:lnTo>
                  <a:pt x="2126662" y="863838"/>
                </a:lnTo>
                <a:lnTo>
                  <a:pt x="2134598" y="859602"/>
                </a:lnTo>
                <a:lnTo>
                  <a:pt x="2137244" y="858279"/>
                </a:lnTo>
                <a:lnTo>
                  <a:pt x="2139096" y="856161"/>
                </a:lnTo>
                <a:lnTo>
                  <a:pt x="2140947" y="854308"/>
                </a:lnTo>
                <a:lnTo>
                  <a:pt x="2142270" y="851925"/>
                </a:lnTo>
                <a:lnTo>
                  <a:pt x="2143064" y="849807"/>
                </a:lnTo>
                <a:lnTo>
                  <a:pt x="2143593" y="847160"/>
                </a:lnTo>
                <a:lnTo>
                  <a:pt x="2144122" y="844512"/>
                </a:lnTo>
                <a:lnTo>
                  <a:pt x="2144122" y="841865"/>
                </a:lnTo>
                <a:lnTo>
                  <a:pt x="2144122" y="836305"/>
                </a:lnTo>
                <a:lnTo>
                  <a:pt x="2143328" y="830746"/>
                </a:lnTo>
                <a:lnTo>
                  <a:pt x="2142006" y="820156"/>
                </a:lnTo>
                <a:lnTo>
                  <a:pt x="2140418" y="806920"/>
                </a:lnTo>
                <a:lnTo>
                  <a:pt x="2138831" y="793683"/>
                </a:lnTo>
                <a:close/>
                <a:moveTo>
                  <a:pt x="2244385" y="793153"/>
                </a:moveTo>
                <a:lnTo>
                  <a:pt x="2230629" y="798977"/>
                </a:lnTo>
                <a:lnTo>
                  <a:pt x="2216343" y="805066"/>
                </a:lnTo>
                <a:lnTo>
                  <a:pt x="2188037" y="817509"/>
                </a:lnTo>
                <a:lnTo>
                  <a:pt x="2180365" y="821215"/>
                </a:lnTo>
                <a:lnTo>
                  <a:pt x="2176661" y="822804"/>
                </a:lnTo>
                <a:lnTo>
                  <a:pt x="2172958" y="824922"/>
                </a:lnTo>
                <a:lnTo>
                  <a:pt x="2169518" y="827040"/>
                </a:lnTo>
                <a:lnTo>
                  <a:pt x="2166079" y="829687"/>
                </a:lnTo>
                <a:lnTo>
                  <a:pt x="2163169" y="832334"/>
                </a:lnTo>
                <a:lnTo>
                  <a:pt x="2160788" y="836041"/>
                </a:lnTo>
                <a:lnTo>
                  <a:pt x="2160259" y="838953"/>
                </a:lnTo>
                <a:lnTo>
                  <a:pt x="2159995" y="841865"/>
                </a:lnTo>
                <a:lnTo>
                  <a:pt x="2159995" y="845042"/>
                </a:lnTo>
                <a:lnTo>
                  <a:pt x="2160259" y="847954"/>
                </a:lnTo>
                <a:lnTo>
                  <a:pt x="2161318" y="854308"/>
                </a:lnTo>
                <a:lnTo>
                  <a:pt x="2162111" y="860132"/>
                </a:lnTo>
                <a:lnTo>
                  <a:pt x="2162640" y="862250"/>
                </a:lnTo>
                <a:lnTo>
                  <a:pt x="2163169" y="864632"/>
                </a:lnTo>
                <a:lnTo>
                  <a:pt x="2163434" y="869662"/>
                </a:lnTo>
                <a:lnTo>
                  <a:pt x="2163698" y="874957"/>
                </a:lnTo>
                <a:lnTo>
                  <a:pt x="2164228" y="879987"/>
                </a:lnTo>
                <a:lnTo>
                  <a:pt x="2164492" y="882635"/>
                </a:lnTo>
                <a:lnTo>
                  <a:pt x="2165021" y="885017"/>
                </a:lnTo>
                <a:lnTo>
                  <a:pt x="2165815" y="887135"/>
                </a:lnTo>
                <a:lnTo>
                  <a:pt x="2166608" y="889253"/>
                </a:lnTo>
                <a:lnTo>
                  <a:pt x="2167931" y="890841"/>
                </a:lnTo>
                <a:lnTo>
                  <a:pt x="2169783" y="892430"/>
                </a:lnTo>
                <a:lnTo>
                  <a:pt x="2171635" y="893754"/>
                </a:lnTo>
                <a:lnTo>
                  <a:pt x="2174545" y="894548"/>
                </a:lnTo>
                <a:lnTo>
                  <a:pt x="2183804" y="890577"/>
                </a:lnTo>
                <a:lnTo>
                  <a:pt x="2193328" y="887135"/>
                </a:lnTo>
                <a:lnTo>
                  <a:pt x="2211846" y="878928"/>
                </a:lnTo>
                <a:lnTo>
                  <a:pt x="2230100" y="870457"/>
                </a:lnTo>
                <a:lnTo>
                  <a:pt x="2248354" y="861720"/>
                </a:lnTo>
                <a:lnTo>
                  <a:pt x="2250735" y="860397"/>
                </a:lnTo>
                <a:lnTo>
                  <a:pt x="2252322" y="858808"/>
                </a:lnTo>
                <a:lnTo>
                  <a:pt x="2253645" y="856955"/>
                </a:lnTo>
                <a:lnTo>
                  <a:pt x="2254967" y="855102"/>
                </a:lnTo>
                <a:lnTo>
                  <a:pt x="2255761" y="853249"/>
                </a:lnTo>
                <a:lnTo>
                  <a:pt x="2256555" y="851131"/>
                </a:lnTo>
                <a:lnTo>
                  <a:pt x="2256819" y="849013"/>
                </a:lnTo>
                <a:lnTo>
                  <a:pt x="2257084" y="846630"/>
                </a:lnTo>
                <a:lnTo>
                  <a:pt x="2256819" y="841865"/>
                </a:lnTo>
                <a:lnTo>
                  <a:pt x="2256555" y="837100"/>
                </a:lnTo>
                <a:lnTo>
                  <a:pt x="2255232" y="828099"/>
                </a:lnTo>
                <a:lnTo>
                  <a:pt x="2254438" y="823598"/>
                </a:lnTo>
                <a:lnTo>
                  <a:pt x="2253380" y="818833"/>
                </a:lnTo>
                <a:lnTo>
                  <a:pt x="2252851" y="814068"/>
                </a:lnTo>
                <a:lnTo>
                  <a:pt x="2252322" y="809567"/>
                </a:lnTo>
                <a:lnTo>
                  <a:pt x="2251264" y="805066"/>
                </a:lnTo>
                <a:lnTo>
                  <a:pt x="2250735" y="802949"/>
                </a:lnTo>
                <a:lnTo>
                  <a:pt x="2249941" y="800831"/>
                </a:lnTo>
                <a:lnTo>
                  <a:pt x="2248618" y="798713"/>
                </a:lnTo>
                <a:lnTo>
                  <a:pt x="2247560" y="796860"/>
                </a:lnTo>
                <a:lnTo>
                  <a:pt x="2246237" y="794742"/>
                </a:lnTo>
                <a:lnTo>
                  <a:pt x="2244385" y="793153"/>
                </a:lnTo>
                <a:close/>
                <a:moveTo>
                  <a:pt x="2475071" y="772769"/>
                </a:moveTo>
                <a:lnTo>
                  <a:pt x="2471632" y="773298"/>
                </a:lnTo>
                <a:lnTo>
                  <a:pt x="2468457" y="773827"/>
                </a:lnTo>
                <a:lnTo>
                  <a:pt x="2465282" y="774357"/>
                </a:lnTo>
                <a:lnTo>
                  <a:pt x="2461843" y="775416"/>
                </a:lnTo>
                <a:lnTo>
                  <a:pt x="2458933" y="776475"/>
                </a:lnTo>
                <a:lnTo>
                  <a:pt x="2455494" y="778063"/>
                </a:lnTo>
                <a:lnTo>
                  <a:pt x="2447822" y="782034"/>
                </a:lnTo>
                <a:lnTo>
                  <a:pt x="2440415" y="785476"/>
                </a:lnTo>
                <a:lnTo>
                  <a:pt x="2424542" y="792624"/>
                </a:lnTo>
                <a:lnTo>
                  <a:pt x="2419516" y="794742"/>
                </a:lnTo>
                <a:lnTo>
                  <a:pt x="2414225" y="796860"/>
                </a:lnTo>
                <a:lnTo>
                  <a:pt x="2408934" y="798977"/>
                </a:lnTo>
                <a:lnTo>
                  <a:pt x="2403907" y="801360"/>
                </a:lnTo>
                <a:lnTo>
                  <a:pt x="2399146" y="804007"/>
                </a:lnTo>
                <a:lnTo>
                  <a:pt x="2396765" y="805596"/>
                </a:lnTo>
                <a:lnTo>
                  <a:pt x="2394648" y="807184"/>
                </a:lnTo>
                <a:lnTo>
                  <a:pt x="2392796" y="809038"/>
                </a:lnTo>
                <a:lnTo>
                  <a:pt x="2390680" y="811155"/>
                </a:lnTo>
                <a:lnTo>
                  <a:pt x="2389093" y="813273"/>
                </a:lnTo>
                <a:lnTo>
                  <a:pt x="2387770" y="815921"/>
                </a:lnTo>
                <a:lnTo>
                  <a:pt x="2387505" y="820156"/>
                </a:lnTo>
                <a:lnTo>
                  <a:pt x="2387770" y="823863"/>
                </a:lnTo>
                <a:lnTo>
                  <a:pt x="2388299" y="827834"/>
                </a:lnTo>
                <a:lnTo>
                  <a:pt x="2389093" y="831805"/>
                </a:lnTo>
                <a:lnTo>
                  <a:pt x="2390680" y="840012"/>
                </a:lnTo>
                <a:lnTo>
                  <a:pt x="2392796" y="847689"/>
                </a:lnTo>
                <a:lnTo>
                  <a:pt x="2394384" y="858279"/>
                </a:lnTo>
                <a:lnTo>
                  <a:pt x="2395177" y="863309"/>
                </a:lnTo>
                <a:lnTo>
                  <a:pt x="2396236" y="868603"/>
                </a:lnTo>
                <a:lnTo>
                  <a:pt x="2397823" y="878664"/>
                </a:lnTo>
                <a:lnTo>
                  <a:pt x="2398881" y="888988"/>
                </a:lnTo>
                <a:lnTo>
                  <a:pt x="2400204" y="892430"/>
                </a:lnTo>
                <a:lnTo>
                  <a:pt x="2400997" y="893754"/>
                </a:lnTo>
                <a:lnTo>
                  <a:pt x="2402056" y="895077"/>
                </a:lnTo>
                <a:lnTo>
                  <a:pt x="2403114" y="896401"/>
                </a:lnTo>
                <a:lnTo>
                  <a:pt x="2403907" y="897195"/>
                </a:lnTo>
                <a:lnTo>
                  <a:pt x="2406288" y="898519"/>
                </a:lnTo>
                <a:lnTo>
                  <a:pt x="2408669" y="899313"/>
                </a:lnTo>
                <a:lnTo>
                  <a:pt x="2411579" y="899578"/>
                </a:lnTo>
                <a:lnTo>
                  <a:pt x="2414225" y="899578"/>
                </a:lnTo>
                <a:lnTo>
                  <a:pt x="2417399" y="899048"/>
                </a:lnTo>
                <a:lnTo>
                  <a:pt x="2420574" y="898254"/>
                </a:lnTo>
                <a:lnTo>
                  <a:pt x="2423484" y="897195"/>
                </a:lnTo>
                <a:lnTo>
                  <a:pt x="2429569" y="894548"/>
                </a:lnTo>
                <a:lnTo>
                  <a:pt x="2435389" y="891900"/>
                </a:lnTo>
                <a:lnTo>
                  <a:pt x="2440679" y="889253"/>
                </a:lnTo>
                <a:lnTo>
                  <a:pt x="2448087" y="885811"/>
                </a:lnTo>
                <a:lnTo>
                  <a:pt x="2455759" y="882899"/>
                </a:lnTo>
                <a:lnTo>
                  <a:pt x="2461314" y="880252"/>
                </a:lnTo>
                <a:lnTo>
                  <a:pt x="2466870" y="878134"/>
                </a:lnTo>
                <a:lnTo>
                  <a:pt x="2472425" y="875751"/>
                </a:lnTo>
                <a:lnTo>
                  <a:pt x="2478245" y="873633"/>
                </a:lnTo>
                <a:lnTo>
                  <a:pt x="2483801" y="870986"/>
                </a:lnTo>
                <a:lnTo>
                  <a:pt x="2488827" y="868074"/>
                </a:lnTo>
                <a:lnTo>
                  <a:pt x="2491208" y="866221"/>
                </a:lnTo>
                <a:lnTo>
                  <a:pt x="2493589" y="864368"/>
                </a:lnTo>
                <a:lnTo>
                  <a:pt x="2495705" y="862250"/>
                </a:lnTo>
                <a:lnTo>
                  <a:pt x="2498086" y="859867"/>
                </a:lnTo>
                <a:lnTo>
                  <a:pt x="2498615" y="858543"/>
                </a:lnTo>
                <a:lnTo>
                  <a:pt x="2499144" y="856690"/>
                </a:lnTo>
                <a:lnTo>
                  <a:pt x="2499674" y="853513"/>
                </a:lnTo>
                <a:lnTo>
                  <a:pt x="2499674" y="849807"/>
                </a:lnTo>
                <a:lnTo>
                  <a:pt x="2499144" y="846366"/>
                </a:lnTo>
                <a:lnTo>
                  <a:pt x="2498615" y="842659"/>
                </a:lnTo>
                <a:lnTo>
                  <a:pt x="2497822" y="839482"/>
                </a:lnTo>
                <a:lnTo>
                  <a:pt x="2495970" y="832334"/>
                </a:lnTo>
                <a:lnTo>
                  <a:pt x="2492266" y="814068"/>
                </a:lnTo>
                <a:lnTo>
                  <a:pt x="2488033" y="796330"/>
                </a:lnTo>
                <a:lnTo>
                  <a:pt x="2485388" y="784417"/>
                </a:lnTo>
                <a:lnTo>
                  <a:pt x="2483801" y="778593"/>
                </a:lnTo>
                <a:lnTo>
                  <a:pt x="2481949" y="772769"/>
                </a:lnTo>
                <a:lnTo>
                  <a:pt x="2478510" y="772769"/>
                </a:lnTo>
                <a:lnTo>
                  <a:pt x="2475071" y="772769"/>
                </a:lnTo>
                <a:close/>
                <a:moveTo>
                  <a:pt x="2351527" y="765091"/>
                </a:moveTo>
                <a:lnTo>
                  <a:pt x="2342003" y="768797"/>
                </a:lnTo>
                <a:lnTo>
                  <a:pt x="2332480" y="772504"/>
                </a:lnTo>
                <a:lnTo>
                  <a:pt x="2323220" y="776210"/>
                </a:lnTo>
                <a:lnTo>
                  <a:pt x="2313697" y="780181"/>
                </a:lnTo>
                <a:lnTo>
                  <a:pt x="2295178" y="788918"/>
                </a:lnTo>
                <a:lnTo>
                  <a:pt x="2276925" y="797919"/>
                </a:lnTo>
                <a:lnTo>
                  <a:pt x="2274544" y="799242"/>
                </a:lnTo>
                <a:lnTo>
                  <a:pt x="2272427" y="801360"/>
                </a:lnTo>
                <a:lnTo>
                  <a:pt x="2270840" y="803213"/>
                </a:lnTo>
                <a:lnTo>
                  <a:pt x="2269517" y="805066"/>
                </a:lnTo>
                <a:lnTo>
                  <a:pt x="2268724" y="807449"/>
                </a:lnTo>
                <a:lnTo>
                  <a:pt x="2267930" y="809832"/>
                </a:lnTo>
                <a:lnTo>
                  <a:pt x="2267666" y="812479"/>
                </a:lnTo>
                <a:lnTo>
                  <a:pt x="2267666" y="815126"/>
                </a:lnTo>
                <a:lnTo>
                  <a:pt x="2267930" y="820686"/>
                </a:lnTo>
                <a:lnTo>
                  <a:pt x="2268988" y="825981"/>
                </a:lnTo>
                <a:lnTo>
                  <a:pt x="2269782" y="831275"/>
                </a:lnTo>
                <a:lnTo>
                  <a:pt x="2270311" y="836305"/>
                </a:lnTo>
                <a:lnTo>
                  <a:pt x="2271634" y="842394"/>
                </a:lnTo>
                <a:lnTo>
                  <a:pt x="2272427" y="849013"/>
                </a:lnTo>
                <a:lnTo>
                  <a:pt x="2274015" y="861456"/>
                </a:lnTo>
                <a:lnTo>
                  <a:pt x="2286448" y="866221"/>
                </a:lnTo>
                <a:lnTo>
                  <a:pt x="2295972" y="861456"/>
                </a:lnTo>
                <a:lnTo>
                  <a:pt x="2306025" y="856955"/>
                </a:lnTo>
                <a:lnTo>
                  <a:pt x="2326131" y="848483"/>
                </a:lnTo>
                <a:lnTo>
                  <a:pt x="2336183" y="844248"/>
                </a:lnTo>
                <a:lnTo>
                  <a:pt x="2345972" y="839482"/>
                </a:lnTo>
                <a:lnTo>
                  <a:pt x="2355495" y="834452"/>
                </a:lnTo>
                <a:lnTo>
                  <a:pt x="2360257" y="831540"/>
                </a:lnTo>
                <a:lnTo>
                  <a:pt x="2364754" y="828628"/>
                </a:lnTo>
                <a:lnTo>
                  <a:pt x="2369516" y="819098"/>
                </a:lnTo>
                <a:lnTo>
                  <a:pt x="2367664" y="813009"/>
                </a:lnTo>
                <a:lnTo>
                  <a:pt x="2366606" y="806655"/>
                </a:lnTo>
                <a:lnTo>
                  <a:pt x="2364490" y="793418"/>
                </a:lnTo>
                <a:lnTo>
                  <a:pt x="2363167" y="787064"/>
                </a:lnTo>
                <a:lnTo>
                  <a:pt x="2362109" y="780446"/>
                </a:lnTo>
                <a:lnTo>
                  <a:pt x="2360522" y="774092"/>
                </a:lnTo>
                <a:lnTo>
                  <a:pt x="2358141" y="768003"/>
                </a:lnTo>
                <a:lnTo>
                  <a:pt x="2351527" y="765091"/>
                </a:lnTo>
                <a:close/>
                <a:moveTo>
                  <a:pt x="1925341" y="728028"/>
                </a:moveTo>
                <a:lnTo>
                  <a:pt x="1922431" y="728293"/>
                </a:lnTo>
                <a:lnTo>
                  <a:pt x="1919786" y="728557"/>
                </a:lnTo>
                <a:lnTo>
                  <a:pt x="1914230" y="729881"/>
                </a:lnTo>
                <a:lnTo>
                  <a:pt x="1908939" y="731469"/>
                </a:lnTo>
                <a:lnTo>
                  <a:pt x="1903913" y="733323"/>
                </a:lnTo>
                <a:lnTo>
                  <a:pt x="1898887" y="735970"/>
                </a:lnTo>
                <a:lnTo>
                  <a:pt x="1893860" y="738353"/>
                </a:lnTo>
                <a:lnTo>
                  <a:pt x="1888834" y="741000"/>
                </a:lnTo>
                <a:lnTo>
                  <a:pt x="1884072" y="743118"/>
                </a:lnTo>
                <a:lnTo>
                  <a:pt x="1873755" y="747883"/>
                </a:lnTo>
                <a:lnTo>
                  <a:pt x="1863702" y="753178"/>
                </a:lnTo>
                <a:lnTo>
                  <a:pt x="1858675" y="755825"/>
                </a:lnTo>
                <a:lnTo>
                  <a:pt x="1853913" y="758737"/>
                </a:lnTo>
                <a:lnTo>
                  <a:pt x="1849681" y="762179"/>
                </a:lnTo>
                <a:lnTo>
                  <a:pt x="1847564" y="764297"/>
                </a:lnTo>
                <a:lnTo>
                  <a:pt x="1845713" y="766150"/>
                </a:lnTo>
                <a:lnTo>
                  <a:pt x="1846242" y="791830"/>
                </a:lnTo>
                <a:lnTo>
                  <a:pt x="1847035" y="817509"/>
                </a:lnTo>
                <a:lnTo>
                  <a:pt x="1849416" y="817774"/>
                </a:lnTo>
                <a:lnTo>
                  <a:pt x="1852326" y="817509"/>
                </a:lnTo>
                <a:lnTo>
                  <a:pt x="1854707" y="817244"/>
                </a:lnTo>
                <a:lnTo>
                  <a:pt x="1857088" y="816715"/>
                </a:lnTo>
                <a:lnTo>
                  <a:pt x="1862114" y="815391"/>
                </a:lnTo>
                <a:lnTo>
                  <a:pt x="1866876" y="813538"/>
                </a:lnTo>
                <a:lnTo>
                  <a:pt x="1871374" y="811420"/>
                </a:lnTo>
                <a:lnTo>
                  <a:pt x="1876135" y="809038"/>
                </a:lnTo>
                <a:lnTo>
                  <a:pt x="1880633" y="806920"/>
                </a:lnTo>
                <a:lnTo>
                  <a:pt x="1885130" y="804537"/>
                </a:lnTo>
                <a:lnTo>
                  <a:pt x="1890421" y="802154"/>
                </a:lnTo>
                <a:lnTo>
                  <a:pt x="1895976" y="799242"/>
                </a:lnTo>
                <a:lnTo>
                  <a:pt x="1906823" y="794212"/>
                </a:lnTo>
                <a:lnTo>
                  <a:pt x="1912378" y="791565"/>
                </a:lnTo>
                <a:lnTo>
                  <a:pt x="1917405" y="788653"/>
                </a:lnTo>
                <a:lnTo>
                  <a:pt x="1922431" y="784946"/>
                </a:lnTo>
                <a:lnTo>
                  <a:pt x="1926929" y="780975"/>
                </a:lnTo>
                <a:lnTo>
                  <a:pt x="1927193" y="768003"/>
                </a:lnTo>
                <a:lnTo>
                  <a:pt x="1926929" y="754766"/>
                </a:lnTo>
                <a:lnTo>
                  <a:pt x="1926135" y="741265"/>
                </a:lnTo>
                <a:lnTo>
                  <a:pt x="1925341" y="728028"/>
                </a:lnTo>
                <a:close/>
                <a:moveTo>
                  <a:pt x="2130895" y="724851"/>
                </a:moveTo>
                <a:lnTo>
                  <a:pt x="2117667" y="725381"/>
                </a:lnTo>
                <a:lnTo>
                  <a:pt x="2106292" y="730940"/>
                </a:lnTo>
                <a:lnTo>
                  <a:pt x="2095445" y="736235"/>
                </a:lnTo>
                <a:lnTo>
                  <a:pt x="2072959" y="746030"/>
                </a:lnTo>
                <a:lnTo>
                  <a:pt x="2066080" y="749472"/>
                </a:lnTo>
                <a:lnTo>
                  <a:pt x="2062377" y="751060"/>
                </a:lnTo>
                <a:lnTo>
                  <a:pt x="2058673" y="752649"/>
                </a:lnTo>
                <a:lnTo>
                  <a:pt x="2055499" y="755031"/>
                </a:lnTo>
                <a:lnTo>
                  <a:pt x="2052324" y="757149"/>
                </a:lnTo>
                <a:lnTo>
                  <a:pt x="2049414" y="760061"/>
                </a:lnTo>
                <a:lnTo>
                  <a:pt x="2048356" y="761385"/>
                </a:lnTo>
                <a:lnTo>
                  <a:pt x="2047298" y="763238"/>
                </a:lnTo>
                <a:lnTo>
                  <a:pt x="2047033" y="770121"/>
                </a:lnTo>
                <a:lnTo>
                  <a:pt x="2046768" y="777269"/>
                </a:lnTo>
                <a:lnTo>
                  <a:pt x="2047033" y="784152"/>
                </a:lnTo>
                <a:lnTo>
                  <a:pt x="2047298" y="791300"/>
                </a:lnTo>
                <a:lnTo>
                  <a:pt x="2048091" y="798183"/>
                </a:lnTo>
                <a:lnTo>
                  <a:pt x="2048885" y="805066"/>
                </a:lnTo>
                <a:lnTo>
                  <a:pt x="2050472" y="812214"/>
                </a:lnTo>
                <a:lnTo>
                  <a:pt x="2051795" y="818833"/>
                </a:lnTo>
                <a:lnTo>
                  <a:pt x="2056292" y="818039"/>
                </a:lnTo>
                <a:lnTo>
                  <a:pt x="2060525" y="816980"/>
                </a:lnTo>
                <a:lnTo>
                  <a:pt x="2064758" y="815656"/>
                </a:lnTo>
                <a:lnTo>
                  <a:pt x="2068990" y="814068"/>
                </a:lnTo>
                <a:lnTo>
                  <a:pt x="2076927" y="810626"/>
                </a:lnTo>
                <a:lnTo>
                  <a:pt x="2084863" y="806920"/>
                </a:lnTo>
                <a:lnTo>
                  <a:pt x="2098355" y="801360"/>
                </a:lnTo>
                <a:lnTo>
                  <a:pt x="2104704" y="798183"/>
                </a:lnTo>
                <a:lnTo>
                  <a:pt x="2111318" y="795271"/>
                </a:lnTo>
                <a:lnTo>
                  <a:pt x="2117932" y="792094"/>
                </a:lnTo>
                <a:lnTo>
                  <a:pt x="2124016" y="788388"/>
                </a:lnTo>
                <a:lnTo>
                  <a:pt x="2130101" y="784417"/>
                </a:lnTo>
                <a:lnTo>
                  <a:pt x="2136186" y="780181"/>
                </a:lnTo>
                <a:lnTo>
                  <a:pt x="2136186" y="773298"/>
                </a:lnTo>
                <a:lnTo>
                  <a:pt x="2135921" y="766150"/>
                </a:lnTo>
                <a:lnTo>
                  <a:pt x="2135656" y="759267"/>
                </a:lnTo>
                <a:lnTo>
                  <a:pt x="2134598" y="752384"/>
                </a:lnTo>
                <a:lnTo>
                  <a:pt x="2132746" y="738882"/>
                </a:lnTo>
                <a:lnTo>
                  <a:pt x="2130895" y="724851"/>
                </a:lnTo>
                <a:close/>
                <a:moveTo>
                  <a:pt x="2233274" y="723792"/>
                </a:moveTo>
                <a:lnTo>
                  <a:pt x="2230100" y="724057"/>
                </a:lnTo>
                <a:lnTo>
                  <a:pt x="2227454" y="724851"/>
                </a:lnTo>
                <a:lnTo>
                  <a:pt x="2224280" y="725381"/>
                </a:lnTo>
                <a:lnTo>
                  <a:pt x="2221634" y="726175"/>
                </a:lnTo>
                <a:lnTo>
                  <a:pt x="2215814" y="728293"/>
                </a:lnTo>
                <a:lnTo>
                  <a:pt x="2210523" y="730940"/>
                </a:lnTo>
                <a:lnTo>
                  <a:pt x="2204968" y="733587"/>
                </a:lnTo>
                <a:lnTo>
                  <a:pt x="2199677" y="736235"/>
                </a:lnTo>
                <a:lnTo>
                  <a:pt x="2194121" y="738882"/>
                </a:lnTo>
                <a:lnTo>
                  <a:pt x="2183275" y="744177"/>
                </a:lnTo>
                <a:lnTo>
                  <a:pt x="2172164" y="749207"/>
                </a:lnTo>
                <a:lnTo>
                  <a:pt x="2166873" y="752119"/>
                </a:lnTo>
                <a:lnTo>
                  <a:pt x="2161582" y="755031"/>
                </a:lnTo>
                <a:lnTo>
                  <a:pt x="2156556" y="758737"/>
                </a:lnTo>
                <a:lnTo>
                  <a:pt x="2151794" y="762179"/>
                </a:lnTo>
                <a:lnTo>
                  <a:pt x="2151794" y="769327"/>
                </a:lnTo>
                <a:lnTo>
                  <a:pt x="2152058" y="776210"/>
                </a:lnTo>
                <a:lnTo>
                  <a:pt x="2152587" y="783358"/>
                </a:lnTo>
                <a:lnTo>
                  <a:pt x="2153381" y="790241"/>
                </a:lnTo>
                <a:lnTo>
                  <a:pt x="2155497" y="804272"/>
                </a:lnTo>
                <a:lnTo>
                  <a:pt x="2157349" y="818039"/>
                </a:lnTo>
                <a:lnTo>
                  <a:pt x="2162640" y="818303"/>
                </a:lnTo>
                <a:lnTo>
                  <a:pt x="2167931" y="818039"/>
                </a:lnTo>
                <a:lnTo>
                  <a:pt x="2170577" y="817774"/>
                </a:lnTo>
                <a:lnTo>
                  <a:pt x="2172958" y="817244"/>
                </a:lnTo>
                <a:lnTo>
                  <a:pt x="2175603" y="816450"/>
                </a:lnTo>
                <a:lnTo>
                  <a:pt x="2177719" y="815391"/>
                </a:lnTo>
                <a:lnTo>
                  <a:pt x="2191740" y="808508"/>
                </a:lnTo>
                <a:lnTo>
                  <a:pt x="2205497" y="802419"/>
                </a:lnTo>
                <a:lnTo>
                  <a:pt x="2233010" y="789712"/>
                </a:lnTo>
                <a:lnTo>
                  <a:pt x="2235920" y="788388"/>
                </a:lnTo>
                <a:lnTo>
                  <a:pt x="2238036" y="787064"/>
                </a:lnTo>
                <a:lnTo>
                  <a:pt x="2240417" y="784946"/>
                </a:lnTo>
                <a:lnTo>
                  <a:pt x="2242004" y="782829"/>
                </a:lnTo>
                <a:lnTo>
                  <a:pt x="2243592" y="780446"/>
                </a:lnTo>
                <a:lnTo>
                  <a:pt x="2245179" y="778063"/>
                </a:lnTo>
                <a:lnTo>
                  <a:pt x="2247825" y="773033"/>
                </a:lnTo>
                <a:lnTo>
                  <a:pt x="2246502" y="766944"/>
                </a:lnTo>
                <a:lnTo>
                  <a:pt x="2245444" y="760855"/>
                </a:lnTo>
                <a:lnTo>
                  <a:pt x="2243327" y="748942"/>
                </a:lnTo>
                <a:lnTo>
                  <a:pt x="2241475" y="736500"/>
                </a:lnTo>
                <a:lnTo>
                  <a:pt x="2239359" y="724057"/>
                </a:lnTo>
                <a:lnTo>
                  <a:pt x="2236449" y="723792"/>
                </a:lnTo>
                <a:lnTo>
                  <a:pt x="2233274" y="723792"/>
                </a:lnTo>
                <a:close/>
                <a:moveTo>
                  <a:pt x="2338564" y="693083"/>
                </a:moveTo>
                <a:lnTo>
                  <a:pt x="2335919" y="693347"/>
                </a:lnTo>
                <a:lnTo>
                  <a:pt x="2333009" y="693877"/>
                </a:lnTo>
                <a:lnTo>
                  <a:pt x="2330628" y="694406"/>
                </a:lnTo>
                <a:lnTo>
                  <a:pt x="2327718" y="695730"/>
                </a:lnTo>
                <a:lnTo>
                  <a:pt x="2322427" y="697583"/>
                </a:lnTo>
                <a:lnTo>
                  <a:pt x="2317136" y="699966"/>
                </a:lnTo>
                <a:lnTo>
                  <a:pt x="2311845" y="702613"/>
                </a:lnTo>
                <a:lnTo>
                  <a:pt x="2306819" y="705525"/>
                </a:lnTo>
                <a:lnTo>
                  <a:pt x="2301263" y="707643"/>
                </a:lnTo>
                <a:lnTo>
                  <a:pt x="2295443" y="710820"/>
                </a:lnTo>
                <a:lnTo>
                  <a:pt x="2289358" y="713467"/>
                </a:lnTo>
                <a:lnTo>
                  <a:pt x="2277189" y="718762"/>
                </a:lnTo>
                <a:lnTo>
                  <a:pt x="2271369" y="721939"/>
                </a:lnTo>
                <a:lnTo>
                  <a:pt x="2265814" y="725381"/>
                </a:lnTo>
                <a:lnTo>
                  <a:pt x="2262904" y="727234"/>
                </a:lnTo>
                <a:lnTo>
                  <a:pt x="2260523" y="729352"/>
                </a:lnTo>
                <a:lnTo>
                  <a:pt x="2258142" y="731469"/>
                </a:lnTo>
                <a:lnTo>
                  <a:pt x="2256025" y="734117"/>
                </a:lnTo>
                <a:lnTo>
                  <a:pt x="2256819" y="746824"/>
                </a:lnTo>
                <a:lnTo>
                  <a:pt x="2258406" y="759796"/>
                </a:lnTo>
                <a:lnTo>
                  <a:pt x="2259994" y="767474"/>
                </a:lnTo>
                <a:lnTo>
                  <a:pt x="2261316" y="775151"/>
                </a:lnTo>
                <a:lnTo>
                  <a:pt x="2262904" y="782829"/>
                </a:lnTo>
                <a:lnTo>
                  <a:pt x="2264226" y="786800"/>
                </a:lnTo>
                <a:lnTo>
                  <a:pt x="2265549" y="790241"/>
                </a:lnTo>
                <a:lnTo>
                  <a:pt x="2269782" y="789712"/>
                </a:lnTo>
                <a:lnTo>
                  <a:pt x="2274279" y="788653"/>
                </a:lnTo>
                <a:lnTo>
                  <a:pt x="2278512" y="787594"/>
                </a:lnTo>
                <a:lnTo>
                  <a:pt x="2282745" y="786535"/>
                </a:lnTo>
                <a:lnTo>
                  <a:pt x="2290946" y="783093"/>
                </a:lnTo>
                <a:lnTo>
                  <a:pt x="2298882" y="779387"/>
                </a:lnTo>
                <a:lnTo>
                  <a:pt x="2315020" y="771445"/>
                </a:lnTo>
                <a:lnTo>
                  <a:pt x="2322956" y="767739"/>
                </a:lnTo>
                <a:lnTo>
                  <a:pt x="2331157" y="764297"/>
                </a:lnTo>
                <a:lnTo>
                  <a:pt x="2339358" y="760591"/>
                </a:lnTo>
                <a:lnTo>
                  <a:pt x="2343591" y="758473"/>
                </a:lnTo>
                <a:lnTo>
                  <a:pt x="2347559" y="755825"/>
                </a:lnTo>
                <a:lnTo>
                  <a:pt x="2349411" y="754237"/>
                </a:lnTo>
                <a:lnTo>
                  <a:pt x="2350733" y="752649"/>
                </a:lnTo>
                <a:lnTo>
                  <a:pt x="2352056" y="751060"/>
                </a:lnTo>
                <a:lnTo>
                  <a:pt x="2353114" y="749207"/>
                </a:lnTo>
                <a:lnTo>
                  <a:pt x="2354173" y="747089"/>
                </a:lnTo>
                <a:lnTo>
                  <a:pt x="2354702" y="744971"/>
                </a:lnTo>
                <a:lnTo>
                  <a:pt x="2354702" y="742588"/>
                </a:lnTo>
                <a:lnTo>
                  <a:pt x="2354437" y="740206"/>
                </a:lnTo>
                <a:lnTo>
                  <a:pt x="2352321" y="728293"/>
                </a:lnTo>
                <a:lnTo>
                  <a:pt x="2350733" y="716379"/>
                </a:lnTo>
                <a:lnTo>
                  <a:pt x="2349675" y="710555"/>
                </a:lnTo>
                <a:lnTo>
                  <a:pt x="2348088" y="704466"/>
                </a:lnTo>
                <a:lnTo>
                  <a:pt x="2346501" y="698907"/>
                </a:lnTo>
                <a:lnTo>
                  <a:pt x="2344649" y="693083"/>
                </a:lnTo>
                <a:lnTo>
                  <a:pt x="2341739" y="693083"/>
                </a:lnTo>
                <a:lnTo>
                  <a:pt x="2338564" y="693083"/>
                </a:lnTo>
                <a:close/>
                <a:moveTo>
                  <a:pt x="3114746" y="683817"/>
                </a:moveTo>
                <a:lnTo>
                  <a:pt x="3106281" y="684876"/>
                </a:lnTo>
                <a:lnTo>
                  <a:pt x="3097815" y="686464"/>
                </a:lnTo>
                <a:lnTo>
                  <a:pt x="3092524" y="689111"/>
                </a:lnTo>
                <a:lnTo>
                  <a:pt x="3087498" y="691759"/>
                </a:lnTo>
                <a:lnTo>
                  <a:pt x="3076651" y="696259"/>
                </a:lnTo>
                <a:lnTo>
                  <a:pt x="3071360" y="698377"/>
                </a:lnTo>
                <a:lnTo>
                  <a:pt x="3065805" y="701025"/>
                </a:lnTo>
                <a:lnTo>
                  <a:pt x="3061043" y="703937"/>
                </a:lnTo>
                <a:lnTo>
                  <a:pt x="3058662" y="705790"/>
                </a:lnTo>
                <a:lnTo>
                  <a:pt x="3056546" y="707643"/>
                </a:lnTo>
                <a:lnTo>
                  <a:pt x="3056017" y="709232"/>
                </a:lnTo>
                <a:lnTo>
                  <a:pt x="3056017" y="711349"/>
                </a:lnTo>
                <a:lnTo>
                  <a:pt x="3056017" y="712938"/>
                </a:lnTo>
                <a:lnTo>
                  <a:pt x="3056281" y="714791"/>
                </a:lnTo>
                <a:lnTo>
                  <a:pt x="3057075" y="718233"/>
                </a:lnTo>
                <a:lnTo>
                  <a:pt x="3058398" y="721674"/>
                </a:lnTo>
                <a:lnTo>
                  <a:pt x="3061308" y="728557"/>
                </a:lnTo>
                <a:lnTo>
                  <a:pt x="3062895" y="731999"/>
                </a:lnTo>
                <a:lnTo>
                  <a:pt x="3063953" y="735441"/>
                </a:lnTo>
                <a:lnTo>
                  <a:pt x="3071889" y="755825"/>
                </a:lnTo>
                <a:lnTo>
                  <a:pt x="3080090" y="775945"/>
                </a:lnTo>
                <a:lnTo>
                  <a:pt x="3089879" y="798977"/>
                </a:lnTo>
                <a:lnTo>
                  <a:pt x="3103900" y="833129"/>
                </a:lnTo>
                <a:lnTo>
                  <a:pt x="3118185" y="867809"/>
                </a:lnTo>
                <a:lnTo>
                  <a:pt x="3122682" y="879722"/>
                </a:lnTo>
                <a:lnTo>
                  <a:pt x="3127444" y="891636"/>
                </a:lnTo>
                <a:lnTo>
                  <a:pt x="3137233" y="915197"/>
                </a:lnTo>
                <a:lnTo>
                  <a:pt x="3143582" y="915462"/>
                </a:lnTo>
                <a:lnTo>
                  <a:pt x="3149402" y="915197"/>
                </a:lnTo>
                <a:lnTo>
                  <a:pt x="3152576" y="914403"/>
                </a:lnTo>
                <a:lnTo>
                  <a:pt x="3155222" y="913874"/>
                </a:lnTo>
                <a:lnTo>
                  <a:pt x="3158396" y="912815"/>
                </a:lnTo>
                <a:lnTo>
                  <a:pt x="3161042" y="911756"/>
                </a:lnTo>
                <a:lnTo>
                  <a:pt x="3166597" y="909108"/>
                </a:lnTo>
                <a:lnTo>
                  <a:pt x="3172417" y="906990"/>
                </a:lnTo>
                <a:lnTo>
                  <a:pt x="3183793" y="902490"/>
                </a:lnTo>
                <a:lnTo>
                  <a:pt x="3189084" y="899578"/>
                </a:lnTo>
                <a:lnTo>
                  <a:pt x="3194904" y="896930"/>
                </a:lnTo>
                <a:lnTo>
                  <a:pt x="3197285" y="895077"/>
                </a:lnTo>
                <a:lnTo>
                  <a:pt x="3199930" y="893489"/>
                </a:lnTo>
                <a:lnTo>
                  <a:pt x="3202047" y="891636"/>
                </a:lnTo>
                <a:lnTo>
                  <a:pt x="3204428" y="889253"/>
                </a:lnTo>
                <a:lnTo>
                  <a:pt x="3197549" y="872575"/>
                </a:lnTo>
                <a:lnTo>
                  <a:pt x="3185380" y="844248"/>
                </a:lnTo>
                <a:lnTo>
                  <a:pt x="3173211" y="816185"/>
                </a:lnTo>
                <a:lnTo>
                  <a:pt x="3167920" y="803743"/>
                </a:lnTo>
                <a:lnTo>
                  <a:pt x="3162629" y="791565"/>
                </a:lnTo>
                <a:lnTo>
                  <a:pt x="3148608" y="759002"/>
                </a:lnTo>
                <a:lnTo>
                  <a:pt x="3134323" y="726704"/>
                </a:lnTo>
                <a:lnTo>
                  <a:pt x="3125063" y="704731"/>
                </a:lnTo>
                <a:lnTo>
                  <a:pt x="3120037" y="694141"/>
                </a:lnTo>
                <a:lnTo>
                  <a:pt x="3114746" y="683817"/>
                </a:lnTo>
                <a:close/>
                <a:moveTo>
                  <a:pt x="2017668" y="680110"/>
                </a:moveTo>
                <a:lnTo>
                  <a:pt x="2009467" y="683817"/>
                </a:lnTo>
                <a:lnTo>
                  <a:pt x="2001266" y="687258"/>
                </a:lnTo>
                <a:lnTo>
                  <a:pt x="1977986" y="698377"/>
                </a:lnTo>
                <a:lnTo>
                  <a:pt x="1954971" y="710026"/>
                </a:lnTo>
                <a:lnTo>
                  <a:pt x="1952590" y="711349"/>
                </a:lnTo>
                <a:lnTo>
                  <a:pt x="1950209" y="712938"/>
                </a:lnTo>
                <a:lnTo>
                  <a:pt x="1947828" y="715056"/>
                </a:lnTo>
                <a:lnTo>
                  <a:pt x="1945711" y="716909"/>
                </a:lnTo>
                <a:lnTo>
                  <a:pt x="1943860" y="719027"/>
                </a:lnTo>
                <a:lnTo>
                  <a:pt x="1942537" y="721674"/>
                </a:lnTo>
                <a:lnTo>
                  <a:pt x="1942272" y="722998"/>
                </a:lnTo>
                <a:lnTo>
                  <a:pt x="1942008" y="724057"/>
                </a:lnTo>
                <a:lnTo>
                  <a:pt x="1941743" y="725910"/>
                </a:lnTo>
                <a:lnTo>
                  <a:pt x="1941743" y="727234"/>
                </a:lnTo>
                <a:lnTo>
                  <a:pt x="1942272" y="741265"/>
                </a:lnTo>
                <a:lnTo>
                  <a:pt x="1942801" y="755296"/>
                </a:lnTo>
                <a:lnTo>
                  <a:pt x="1943595" y="769062"/>
                </a:lnTo>
                <a:lnTo>
                  <a:pt x="1944124" y="775945"/>
                </a:lnTo>
                <a:lnTo>
                  <a:pt x="1944918" y="783093"/>
                </a:lnTo>
                <a:lnTo>
                  <a:pt x="1945976" y="804007"/>
                </a:lnTo>
                <a:lnTo>
                  <a:pt x="1946770" y="814332"/>
                </a:lnTo>
                <a:lnTo>
                  <a:pt x="1947299" y="819892"/>
                </a:lnTo>
                <a:lnTo>
                  <a:pt x="1947828" y="824922"/>
                </a:lnTo>
                <a:lnTo>
                  <a:pt x="1950473" y="825186"/>
                </a:lnTo>
                <a:lnTo>
                  <a:pt x="1952854" y="825186"/>
                </a:lnTo>
                <a:lnTo>
                  <a:pt x="1955235" y="824922"/>
                </a:lnTo>
                <a:lnTo>
                  <a:pt x="1957351" y="824657"/>
                </a:lnTo>
                <a:lnTo>
                  <a:pt x="1959732" y="823863"/>
                </a:lnTo>
                <a:lnTo>
                  <a:pt x="1961849" y="823069"/>
                </a:lnTo>
                <a:lnTo>
                  <a:pt x="1966346" y="821215"/>
                </a:lnTo>
                <a:lnTo>
                  <a:pt x="1975076" y="816715"/>
                </a:lnTo>
                <a:lnTo>
                  <a:pt x="1979573" y="814332"/>
                </a:lnTo>
                <a:lnTo>
                  <a:pt x="1983806" y="812744"/>
                </a:lnTo>
                <a:lnTo>
                  <a:pt x="1989891" y="809567"/>
                </a:lnTo>
                <a:lnTo>
                  <a:pt x="1996240" y="806655"/>
                </a:lnTo>
                <a:lnTo>
                  <a:pt x="2008938" y="801360"/>
                </a:lnTo>
                <a:lnTo>
                  <a:pt x="2015023" y="798183"/>
                </a:lnTo>
                <a:lnTo>
                  <a:pt x="2018197" y="796595"/>
                </a:lnTo>
                <a:lnTo>
                  <a:pt x="2020843" y="794477"/>
                </a:lnTo>
                <a:lnTo>
                  <a:pt x="2023753" y="792624"/>
                </a:lnTo>
                <a:lnTo>
                  <a:pt x="2026398" y="790241"/>
                </a:lnTo>
                <a:lnTo>
                  <a:pt x="2028779" y="788123"/>
                </a:lnTo>
                <a:lnTo>
                  <a:pt x="2031425" y="785476"/>
                </a:lnTo>
                <a:lnTo>
                  <a:pt x="2030631" y="777269"/>
                </a:lnTo>
                <a:lnTo>
                  <a:pt x="2030102" y="768797"/>
                </a:lnTo>
                <a:lnTo>
                  <a:pt x="2029308" y="760326"/>
                </a:lnTo>
                <a:lnTo>
                  <a:pt x="2027986" y="751854"/>
                </a:lnTo>
                <a:lnTo>
                  <a:pt x="2027192" y="729616"/>
                </a:lnTo>
                <a:lnTo>
                  <a:pt x="2026398" y="718233"/>
                </a:lnTo>
                <a:lnTo>
                  <a:pt x="2025340" y="712673"/>
                </a:lnTo>
                <a:lnTo>
                  <a:pt x="2024547" y="707378"/>
                </a:lnTo>
                <a:lnTo>
                  <a:pt x="2023753" y="696789"/>
                </a:lnTo>
                <a:lnTo>
                  <a:pt x="2023224" y="686199"/>
                </a:lnTo>
                <a:lnTo>
                  <a:pt x="2017668" y="680110"/>
                </a:lnTo>
                <a:close/>
                <a:moveTo>
                  <a:pt x="2447822" y="673492"/>
                </a:moveTo>
                <a:lnTo>
                  <a:pt x="2438034" y="678522"/>
                </a:lnTo>
                <a:lnTo>
                  <a:pt x="2427981" y="683023"/>
                </a:lnTo>
                <a:lnTo>
                  <a:pt x="2407611" y="692024"/>
                </a:lnTo>
                <a:lnTo>
                  <a:pt x="2397558" y="696524"/>
                </a:lnTo>
                <a:lnTo>
                  <a:pt x="2387770" y="701554"/>
                </a:lnTo>
                <a:lnTo>
                  <a:pt x="2382744" y="703937"/>
                </a:lnTo>
                <a:lnTo>
                  <a:pt x="2378246" y="707114"/>
                </a:lnTo>
                <a:lnTo>
                  <a:pt x="2373484" y="710026"/>
                </a:lnTo>
                <a:lnTo>
                  <a:pt x="2368987" y="713203"/>
                </a:lnTo>
                <a:lnTo>
                  <a:pt x="2369516" y="723527"/>
                </a:lnTo>
                <a:lnTo>
                  <a:pt x="2370839" y="733587"/>
                </a:lnTo>
                <a:lnTo>
                  <a:pt x="2372162" y="744177"/>
                </a:lnTo>
                <a:lnTo>
                  <a:pt x="2374278" y="754237"/>
                </a:lnTo>
                <a:lnTo>
                  <a:pt x="2378511" y="774357"/>
                </a:lnTo>
                <a:lnTo>
                  <a:pt x="2380627" y="784417"/>
                </a:lnTo>
                <a:lnTo>
                  <a:pt x="2382744" y="794477"/>
                </a:lnTo>
                <a:lnTo>
                  <a:pt x="2387770" y="794477"/>
                </a:lnTo>
                <a:lnTo>
                  <a:pt x="2392796" y="794212"/>
                </a:lnTo>
                <a:lnTo>
                  <a:pt x="2397558" y="793418"/>
                </a:lnTo>
                <a:lnTo>
                  <a:pt x="2402320" y="792359"/>
                </a:lnTo>
                <a:lnTo>
                  <a:pt x="2407082" y="790506"/>
                </a:lnTo>
                <a:lnTo>
                  <a:pt x="2411844" y="788918"/>
                </a:lnTo>
                <a:lnTo>
                  <a:pt x="2416341" y="787064"/>
                </a:lnTo>
                <a:lnTo>
                  <a:pt x="2420838" y="784682"/>
                </a:lnTo>
                <a:lnTo>
                  <a:pt x="2429569" y="780181"/>
                </a:lnTo>
                <a:lnTo>
                  <a:pt x="2438828" y="775681"/>
                </a:lnTo>
                <a:lnTo>
                  <a:pt x="2443325" y="773563"/>
                </a:lnTo>
                <a:lnTo>
                  <a:pt x="2447822" y="771710"/>
                </a:lnTo>
                <a:lnTo>
                  <a:pt x="2452584" y="769856"/>
                </a:lnTo>
                <a:lnTo>
                  <a:pt x="2457346" y="768533"/>
                </a:lnTo>
                <a:lnTo>
                  <a:pt x="2460785" y="766680"/>
                </a:lnTo>
                <a:lnTo>
                  <a:pt x="2463960" y="764826"/>
                </a:lnTo>
                <a:lnTo>
                  <a:pt x="2466870" y="762973"/>
                </a:lnTo>
                <a:lnTo>
                  <a:pt x="2469780" y="760591"/>
                </a:lnTo>
                <a:lnTo>
                  <a:pt x="2472161" y="758208"/>
                </a:lnTo>
                <a:lnTo>
                  <a:pt x="2474542" y="755296"/>
                </a:lnTo>
                <a:lnTo>
                  <a:pt x="2476393" y="751854"/>
                </a:lnTo>
                <a:lnTo>
                  <a:pt x="2478245" y="748677"/>
                </a:lnTo>
                <a:lnTo>
                  <a:pt x="2475335" y="737823"/>
                </a:lnTo>
                <a:lnTo>
                  <a:pt x="2473219" y="726969"/>
                </a:lnTo>
                <a:lnTo>
                  <a:pt x="2460785" y="673757"/>
                </a:lnTo>
                <a:lnTo>
                  <a:pt x="2447822" y="673492"/>
                </a:lnTo>
                <a:close/>
                <a:moveTo>
                  <a:pt x="1921108" y="659461"/>
                </a:moveTo>
                <a:lnTo>
                  <a:pt x="1917405" y="660255"/>
                </a:lnTo>
                <a:lnTo>
                  <a:pt x="1913437" y="661314"/>
                </a:lnTo>
                <a:lnTo>
                  <a:pt x="1905765" y="664226"/>
                </a:lnTo>
                <a:lnTo>
                  <a:pt x="1898622" y="667403"/>
                </a:lnTo>
                <a:lnTo>
                  <a:pt x="1891215" y="670580"/>
                </a:lnTo>
                <a:lnTo>
                  <a:pt x="1876665" y="677992"/>
                </a:lnTo>
                <a:lnTo>
                  <a:pt x="1869522" y="681434"/>
                </a:lnTo>
                <a:lnTo>
                  <a:pt x="1862114" y="684611"/>
                </a:lnTo>
                <a:lnTo>
                  <a:pt x="1858411" y="686199"/>
                </a:lnTo>
                <a:lnTo>
                  <a:pt x="1855501" y="688053"/>
                </a:lnTo>
                <a:lnTo>
                  <a:pt x="1852326" y="690170"/>
                </a:lnTo>
                <a:lnTo>
                  <a:pt x="1849416" y="692818"/>
                </a:lnTo>
                <a:lnTo>
                  <a:pt x="1847300" y="695730"/>
                </a:lnTo>
                <a:lnTo>
                  <a:pt x="1845183" y="698642"/>
                </a:lnTo>
                <a:lnTo>
                  <a:pt x="1843596" y="702084"/>
                </a:lnTo>
                <a:lnTo>
                  <a:pt x="1842538" y="705790"/>
                </a:lnTo>
                <a:lnTo>
                  <a:pt x="1843861" y="716379"/>
                </a:lnTo>
                <a:lnTo>
                  <a:pt x="1844654" y="726704"/>
                </a:lnTo>
                <a:lnTo>
                  <a:pt x="1845183" y="737029"/>
                </a:lnTo>
                <a:lnTo>
                  <a:pt x="1846242" y="747354"/>
                </a:lnTo>
                <a:lnTo>
                  <a:pt x="1849416" y="747089"/>
                </a:lnTo>
                <a:lnTo>
                  <a:pt x="1852855" y="746560"/>
                </a:lnTo>
                <a:lnTo>
                  <a:pt x="1856294" y="745765"/>
                </a:lnTo>
                <a:lnTo>
                  <a:pt x="1859469" y="744971"/>
                </a:lnTo>
                <a:lnTo>
                  <a:pt x="1862908" y="743912"/>
                </a:lnTo>
                <a:lnTo>
                  <a:pt x="1866083" y="742324"/>
                </a:lnTo>
                <a:lnTo>
                  <a:pt x="1869522" y="741000"/>
                </a:lnTo>
                <a:lnTo>
                  <a:pt x="1872432" y="739412"/>
                </a:lnTo>
                <a:lnTo>
                  <a:pt x="1878252" y="735970"/>
                </a:lnTo>
                <a:lnTo>
                  <a:pt x="1884866" y="733058"/>
                </a:lnTo>
                <a:lnTo>
                  <a:pt x="1897299" y="727234"/>
                </a:lnTo>
                <a:lnTo>
                  <a:pt x="1903648" y="724057"/>
                </a:lnTo>
                <a:lnTo>
                  <a:pt x="1909733" y="721145"/>
                </a:lnTo>
                <a:lnTo>
                  <a:pt x="1915553" y="717438"/>
                </a:lnTo>
                <a:lnTo>
                  <a:pt x="1921373" y="713467"/>
                </a:lnTo>
                <a:lnTo>
                  <a:pt x="1925606" y="704201"/>
                </a:lnTo>
                <a:lnTo>
                  <a:pt x="1923754" y="698377"/>
                </a:lnTo>
                <a:lnTo>
                  <a:pt x="1922960" y="679052"/>
                </a:lnTo>
                <a:lnTo>
                  <a:pt x="1922431" y="669256"/>
                </a:lnTo>
                <a:lnTo>
                  <a:pt x="1921108" y="659461"/>
                </a:lnTo>
                <a:close/>
                <a:moveTo>
                  <a:pt x="2228248" y="654431"/>
                </a:moveTo>
                <a:lnTo>
                  <a:pt x="2224809" y="654960"/>
                </a:lnTo>
                <a:lnTo>
                  <a:pt x="2221634" y="655490"/>
                </a:lnTo>
                <a:lnTo>
                  <a:pt x="2218195" y="656284"/>
                </a:lnTo>
                <a:lnTo>
                  <a:pt x="2214756" y="657078"/>
                </a:lnTo>
                <a:lnTo>
                  <a:pt x="2208407" y="659461"/>
                </a:lnTo>
                <a:lnTo>
                  <a:pt x="2202322" y="661844"/>
                </a:lnTo>
                <a:lnTo>
                  <a:pt x="2189889" y="667933"/>
                </a:lnTo>
                <a:lnTo>
                  <a:pt x="2183539" y="670845"/>
                </a:lnTo>
                <a:lnTo>
                  <a:pt x="2177190" y="673492"/>
                </a:lnTo>
                <a:lnTo>
                  <a:pt x="2172693" y="675610"/>
                </a:lnTo>
                <a:lnTo>
                  <a:pt x="2168196" y="677992"/>
                </a:lnTo>
                <a:lnTo>
                  <a:pt x="2163698" y="679846"/>
                </a:lnTo>
                <a:lnTo>
                  <a:pt x="2159466" y="681964"/>
                </a:lnTo>
                <a:lnTo>
                  <a:pt x="2155233" y="684346"/>
                </a:lnTo>
                <a:lnTo>
                  <a:pt x="2151265" y="686994"/>
                </a:lnTo>
                <a:lnTo>
                  <a:pt x="2149148" y="688582"/>
                </a:lnTo>
                <a:lnTo>
                  <a:pt x="2147561" y="690170"/>
                </a:lnTo>
                <a:lnTo>
                  <a:pt x="2145974" y="692024"/>
                </a:lnTo>
                <a:lnTo>
                  <a:pt x="2144122" y="693877"/>
                </a:lnTo>
                <a:lnTo>
                  <a:pt x="2143857" y="698113"/>
                </a:lnTo>
                <a:lnTo>
                  <a:pt x="2143593" y="702084"/>
                </a:lnTo>
                <a:lnTo>
                  <a:pt x="2143593" y="706319"/>
                </a:lnTo>
                <a:lnTo>
                  <a:pt x="2143857" y="710555"/>
                </a:lnTo>
                <a:lnTo>
                  <a:pt x="2145180" y="718497"/>
                </a:lnTo>
                <a:lnTo>
                  <a:pt x="2146238" y="726969"/>
                </a:lnTo>
                <a:lnTo>
                  <a:pt x="2148884" y="746295"/>
                </a:lnTo>
                <a:lnTo>
                  <a:pt x="2152058" y="746560"/>
                </a:lnTo>
                <a:lnTo>
                  <a:pt x="2155233" y="746295"/>
                </a:lnTo>
                <a:lnTo>
                  <a:pt x="2158143" y="746030"/>
                </a:lnTo>
                <a:lnTo>
                  <a:pt x="2161053" y="745501"/>
                </a:lnTo>
                <a:lnTo>
                  <a:pt x="2164228" y="744971"/>
                </a:lnTo>
                <a:lnTo>
                  <a:pt x="2166873" y="744177"/>
                </a:lnTo>
                <a:lnTo>
                  <a:pt x="2172429" y="741794"/>
                </a:lnTo>
                <a:lnTo>
                  <a:pt x="2178249" y="739412"/>
                </a:lnTo>
                <a:lnTo>
                  <a:pt x="2183539" y="736500"/>
                </a:lnTo>
                <a:lnTo>
                  <a:pt x="2189095" y="733587"/>
                </a:lnTo>
                <a:lnTo>
                  <a:pt x="2194386" y="731205"/>
                </a:lnTo>
                <a:lnTo>
                  <a:pt x="2200206" y="728557"/>
                </a:lnTo>
                <a:lnTo>
                  <a:pt x="2206026" y="726175"/>
                </a:lnTo>
                <a:lnTo>
                  <a:pt x="2212111" y="723527"/>
                </a:lnTo>
                <a:lnTo>
                  <a:pt x="2217666" y="720880"/>
                </a:lnTo>
                <a:lnTo>
                  <a:pt x="2223222" y="717703"/>
                </a:lnTo>
                <a:lnTo>
                  <a:pt x="2225867" y="716115"/>
                </a:lnTo>
                <a:lnTo>
                  <a:pt x="2228248" y="713997"/>
                </a:lnTo>
                <a:lnTo>
                  <a:pt x="2230893" y="712144"/>
                </a:lnTo>
                <a:lnTo>
                  <a:pt x="2233010" y="710026"/>
                </a:lnTo>
                <a:lnTo>
                  <a:pt x="2234862" y="707643"/>
                </a:lnTo>
                <a:lnTo>
                  <a:pt x="2236978" y="704731"/>
                </a:lnTo>
                <a:lnTo>
                  <a:pt x="2233274" y="679581"/>
                </a:lnTo>
                <a:lnTo>
                  <a:pt x="2231158" y="667138"/>
                </a:lnTo>
                <a:lnTo>
                  <a:pt x="2229835" y="660785"/>
                </a:lnTo>
                <a:lnTo>
                  <a:pt x="2228248" y="654431"/>
                </a:lnTo>
                <a:close/>
                <a:moveTo>
                  <a:pt x="2117932" y="634576"/>
                </a:moveTo>
                <a:lnTo>
                  <a:pt x="2112641" y="635899"/>
                </a:lnTo>
                <a:lnTo>
                  <a:pt x="2107350" y="637223"/>
                </a:lnTo>
                <a:lnTo>
                  <a:pt x="2102324" y="639341"/>
                </a:lnTo>
                <a:lnTo>
                  <a:pt x="2097032" y="641194"/>
                </a:lnTo>
                <a:lnTo>
                  <a:pt x="2087244" y="645959"/>
                </a:lnTo>
                <a:lnTo>
                  <a:pt x="2077721" y="650989"/>
                </a:lnTo>
                <a:lnTo>
                  <a:pt x="2067403" y="655755"/>
                </a:lnTo>
                <a:lnTo>
                  <a:pt x="2057350" y="660520"/>
                </a:lnTo>
                <a:lnTo>
                  <a:pt x="2052324" y="663432"/>
                </a:lnTo>
                <a:lnTo>
                  <a:pt x="2047562" y="666079"/>
                </a:lnTo>
                <a:lnTo>
                  <a:pt x="2042800" y="669521"/>
                </a:lnTo>
                <a:lnTo>
                  <a:pt x="2038568" y="673227"/>
                </a:lnTo>
                <a:lnTo>
                  <a:pt x="2038568" y="682228"/>
                </a:lnTo>
                <a:lnTo>
                  <a:pt x="2039097" y="691494"/>
                </a:lnTo>
                <a:lnTo>
                  <a:pt x="2039626" y="700495"/>
                </a:lnTo>
                <a:lnTo>
                  <a:pt x="2040684" y="709496"/>
                </a:lnTo>
                <a:lnTo>
                  <a:pt x="2042536" y="727763"/>
                </a:lnTo>
                <a:lnTo>
                  <a:pt x="2043594" y="736764"/>
                </a:lnTo>
                <a:lnTo>
                  <a:pt x="2044123" y="746030"/>
                </a:lnTo>
                <a:lnTo>
                  <a:pt x="2048091" y="745765"/>
                </a:lnTo>
                <a:lnTo>
                  <a:pt x="2052059" y="745236"/>
                </a:lnTo>
                <a:lnTo>
                  <a:pt x="2055763" y="744442"/>
                </a:lnTo>
                <a:lnTo>
                  <a:pt x="2059731" y="743118"/>
                </a:lnTo>
                <a:lnTo>
                  <a:pt x="2062906" y="742059"/>
                </a:lnTo>
                <a:lnTo>
                  <a:pt x="2066610" y="740735"/>
                </a:lnTo>
                <a:lnTo>
                  <a:pt x="2073752" y="737294"/>
                </a:lnTo>
                <a:lnTo>
                  <a:pt x="2087509" y="730146"/>
                </a:lnTo>
                <a:lnTo>
                  <a:pt x="2094652" y="726704"/>
                </a:lnTo>
                <a:lnTo>
                  <a:pt x="2101794" y="723792"/>
                </a:lnTo>
                <a:lnTo>
                  <a:pt x="2108937" y="720615"/>
                </a:lnTo>
                <a:lnTo>
                  <a:pt x="2115551" y="716909"/>
                </a:lnTo>
                <a:lnTo>
                  <a:pt x="2122429" y="712673"/>
                </a:lnTo>
                <a:lnTo>
                  <a:pt x="2125339" y="710290"/>
                </a:lnTo>
                <a:lnTo>
                  <a:pt x="2128514" y="707643"/>
                </a:lnTo>
                <a:lnTo>
                  <a:pt x="2128249" y="699436"/>
                </a:lnTo>
                <a:lnTo>
                  <a:pt x="2127455" y="691494"/>
                </a:lnTo>
                <a:lnTo>
                  <a:pt x="2125339" y="674816"/>
                </a:lnTo>
                <a:lnTo>
                  <a:pt x="2124545" y="666609"/>
                </a:lnTo>
                <a:lnTo>
                  <a:pt x="2123487" y="658667"/>
                </a:lnTo>
                <a:lnTo>
                  <a:pt x="2122958" y="650195"/>
                </a:lnTo>
                <a:lnTo>
                  <a:pt x="2122694" y="641988"/>
                </a:lnTo>
                <a:lnTo>
                  <a:pt x="2117932" y="634576"/>
                </a:lnTo>
                <a:close/>
                <a:moveTo>
                  <a:pt x="2012906" y="615250"/>
                </a:moveTo>
                <a:lnTo>
                  <a:pt x="2010525" y="615515"/>
                </a:lnTo>
                <a:lnTo>
                  <a:pt x="2008145" y="615779"/>
                </a:lnTo>
                <a:lnTo>
                  <a:pt x="2005764" y="616044"/>
                </a:lnTo>
                <a:lnTo>
                  <a:pt x="2003647" y="616573"/>
                </a:lnTo>
                <a:lnTo>
                  <a:pt x="1999150" y="618162"/>
                </a:lnTo>
                <a:lnTo>
                  <a:pt x="1994653" y="620545"/>
                </a:lnTo>
                <a:lnTo>
                  <a:pt x="1990420" y="622398"/>
                </a:lnTo>
                <a:lnTo>
                  <a:pt x="1985923" y="625045"/>
                </a:lnTo>
                <a:lnTo>
                  <a:pt x="1981690" y="626898"/>
                </a:lnTo>
                <a:lnTo>
                  <a:pt x="1976134" y="630075"/>
                </a:lnTo>
                <a:lnTo>
                  <a:pt x="1970314" y="632722"/>
                </a:lnTo>
                <a:lnTo>
                  <a:pt x="1958410" y="638017"/>
                </a:lnTo>
                <a:lnTo>
                  <a:pt x="1952590" y="641194"/>
                </a:lnTo>
                <a:lnTo>
                  <a:pt x="1947299" y="644636"/>
                </a:lnTo>
                <a:lnTo>
                  <a:pt x="1944653" y="646489"/>
                </a:lnTo>
                <a:lnTo>
                  <a:pt x="1942272" y="648871"/>
                </a:lnTo>
                <a:lnTo>
                  <a:pt x="1939891" y="650725"/>
                </a:lnTo>
                <a:lnTo>
                  <a:pt x="1937775" y="653372"/>
                </a:lnTo>
                <a:lnTo>
                  <a:pt x="1938040" y="659461"/>
                </a:lnTo>
                <a:lnTo>
                  <a:pt x="1938304" y="665550"/>
                </a:lnTo>
                <a:lnTo>
                  <a:pt x="1938569" y="678257"/>
                </a:lnTo>
                <a:lnTo>
                  <a:pt x="1938833" y="684346"/>
                </a:lnTo>
                <a:lnTo>
                  <a:pt x="1939627" y="690435"/>
                </a:lnTo>
                <a:lnTo>
                  <a:pt x="1940950" y="696789"/>
                </a:lnTo>
                <a:lnTo>
                  <a:pt x="1942801" y="702613"/>
                </a:lnTo>
                <a:lnTo>
                  <a:pt x="1946240" y="701819"/>
                </a:lnTo>
                <a:lnTo>
                  <a:pt x="1949415" y="701025"/>
                </a:lnTo>
                <a:lnTo>
                  <a:pt x="1956293" y="698642"/>
                </a:lnTo>
                <a:lnTo>
                  <a:pt x="1962907" y="696259"/>
                </a:lnTo>
                <a:lnTo>
                  <a:pt x="1969521" y="693083"/>
                </a:lnTo>
                <a:lnTo>
                  <a:pt x="1981954" y="686464"/>
                </a:lnTo>
                <a:lnTo>
                  <a:pt x="1988568" y="683287"/>
                </a:lnTo>
                <a:lnTo>
                  <a:pt x="1994917" y="680375"/>
                </a:lnTo>
                <a:lnTo>
                  <a:pt x="2002060" y="677198"/>
                </a:lnTo>
                <a:lnTo>
                  <a:pt x="2005499" y="675345"/>
                </a:lnTo>
                <a:lnTo>
                  <a:pt x="2009203" y="673492"/>
                </a:lnTo>
                <a:lnTo>
                  <a:pt x="2012642" y="671374"/>
                </a:lnTo>
                <a:lnTo>
                  <a:pt x="2015287" y="668991"/>
                </a:lnTo>
                <a:lnTo>
                  <a:pt x="2016875" y="667668"/>
                </a:lnTo>
                <a:lnTo>
                  <a:pt x="2017933" y="666079"/>
                </a:lnTo>
                <a:lnTo>
                  <a:pt x="2018991" y="664491"/>
                </a:lnTo>
                <a:lnTo>
                  <a:pt x="2020049" y="662903"/>
                </a:lnTo>
                <a:lnTo>
                  <a:pt x="2020049" y="656814"/>
                </a:lnTo>
                <a:lnTo>
                  <a:pt x="2020049" y="650989"/>
                </a:lnTo>
                <a:lnTo>
                  <a:pt x="2019520" y="639341"/>
                </a:lnTo>
                <a:lnTo>
                  <a:pt x="2018726" y="627428"/>
                </a:lnTo>
                <a:lnTo>
                  <a:pt x="2017933" y="615779"/>
                </a:lnTo>
                <a:lnTo>
                  <a:pt x="2015287" y="615515"/>
                </a:lnTo>
                <a:lnTo>
                  <a:pt x="2012906" y="615250"/>
                </a:lnTo>
                <a:close/>
                <a:moveTo>
                  <a:pt x="1918463" y="596983"/>
                </a:moveTo>
                <a:lnTo>
                  <a:pt x="1913437" y="597777"/>
                </a:lnTo>
                <a:lnTo>
                  <a:pt x="1908675" y="598836"/>
                </a:lnTo>
                <a:lnTo>
                  <a:pt x="1903913" y="600424"/>
                </a:lnTo>
                <a:lnTo>
                  <a:pt x="1899151" y="602278"/>
                </a:lnTo>
                <a:lnTo>
                  <a:pt x="1889892" y="606778"/>
                </a:lnTo>
                <a:lnTo>
                  <a:pt x="1880897" y="611014"/>
                </a:lnTo>
                <a:lnTo>
                  <a:pt x="1875606" y="613397"/>
                </a:lnTo>
                <a:lnTo>
                  <a:pt x="1870315" y="616044"/>
                </a:lnTo>
                <a:lnTo>
                  <a:pt x="1865024" y="618427"/>
                </a:lnTo>
                <a:lnTo>
                  <a:pt x="1859469" y="621339"/>
                </a:lnTo>
                <a:lnTo>
                  <a:pt x="1854443" y="624251"/>
                </a:lnTo>
                <a:lnTo>
                  <a:pt x="1849681" y="627692"/>
                </a:lnTo>
                <a:lnTo>
                  <a:pt x="1847564" y="629546"/>
                </a:lnTo>
                <a:lnTo>
                  <a:pt x="1845713" y="631664"/>
                </a:lnTo>
                <a:lnTo>
                  <a:pt x="1843596" y="634046"/>
                </a:lnTo>
                <a:lnTo>
                  <a:pt x="1841744" y="636164"/>
                </a:lnTo>
                <a:lnTo>
                  <a:pt x="1843332" y="680905"/>
                </a:lnTo>
                <a:lnTo>
                  <a:pt x="1845977" y="680905"/>
                </a:lnTo>
                <a:lnTo>
                  <a:pt x="1848093" y="680905"/>
                </a:lnTo>
                <a:lnTo>
                  <a:pt x="1852855" y="680110"/>
                </a:lnTo>
                <a:lnTo>
                  <a:pt x="1857353" y="679052"/>
                </a:lnTo>
                <a:lnTo>
                  <a:pt x="1861585" y="677463"/>
                </a:lnTo>
                <a:lnTo>
                  <a:pt x="1865818" y="675345"/>
                </a:lnTo>
                <a:lnTo>
                  <a:pt x="1870051" y="673227"/>
                </a:lnTo>
                <a:lnTo>
                  <a:pt x="1878252" y="668991"/>
                </a:lnTo>
                <a:lnTo>
                  <a:pt x="1884336" y="665815"/>
                </a:lnTo>
                <a:lnTo>
                  <a:pt x="1890156" y="663167"/>
                </a:lnTo>
                <a:lnTo>
                  <a:pt x="1896241" y="660520"/>
                </a:lnTo>
                <a:lnTo>
                  <a:pt x="1902061" y="657608"/>
                </a:lnTo>
                <a:lnTo>
                  <a:pt x="1908146" y="654431"/>
                </a:lnTo>
                <a:lnTo>
                  <a:pt x="1910527" y="652313"/>
                </a:lnTo>
                <a:lnTo>
                  <a:pt x="1913437" y="650460"/>
                </a:lnTo>
                <a:lnTo>
                  <a:pt x="1915818" y="648607"/>
                </a:lnTo>
                <a:lnTo>
                  <a:pt x="1918198" y="646224"/>
                </a:lnTo>
                <a:lnTo>
                  <a:pt x="1920315" y="643841"/>
                </a:lnTo>
                <a:lnTo>
                  <a:pt x="1922431" y="640929"/>
                </a:lnTo>
                <a:lnTo>
                  <a:pt x="1921373" y="630075"/>
                </a:lnTo>
                <a:lnTo>
                  <a:pt x="1920315" y="618691"/>
                </a:lnTo>
                <a:lnTo>
                  <a:pt x="1918463" y="596983"/>
                </a:lnTo>
                <a:close/>
                <a:moveTo>
                  <a:pt x="2215814" y="588247"/>
                </a:moveTo>
                <a:lnTo>
                  <a:pt x="2212640" y="588776"/>
                </a:lnTo>
                <a:lnTo>
                  <a:pt x="2209465" y="589305"/>
                </a:lnTo>
                <a:lnTo>
                  <a:pt x="2206291" y="590100"/>
                </a:lnTo>
                <a:lnTo>
                  <a:pt x="2200206" y="592482"/>
                </a:lnTo>
                <a:lnTo>
                  <a:pt x="2194386" y="595130"/>
                </a:lnTo>
                <a:lnTo>
                  <a:pt x="2182481" y="601219"/>
                </a:lnTo>
                <a:lnTo>
                  <a:pt x="2176926" y="603866"/>
                </a:lnTo>
                <a:lnTo>
                  <a:pt x="2170841" y="606778"/>
                </a:lnTo>
                <a:lnTo>
                  <a:pt x="2166079" y="608896"/>
                </a:lnTo>
                <a:lnTo>
                  <a:pt x="2161318" y="611279"/>
                </a:lnTo>
                <a:lnTo>
                  <a:pt x="2156291" y="613397"/>
                </a:lnTo>
                <a:lnTo>
                  <a:pt x="2151265" y="615779"/>
                </a:lnTo>
                <a:lnTo>
                  <a:pt x="2146503" y="618162"/>
                </a:lnTo>
                <a:lnTo>
                  <a:pt x="2144386" y="620015"/>
                </a:lnTo>
                <a:lnTo>
                  <a:pt x="2142270" y="621603"/>
                </a:lnTo>
                <a:lnTo>
                  <a:pt x="2140418" y="623192"/>
                </a:lnTo>
                <a:lnTo>
                  <a:pt x="2138566" y="625310"/>
                </a:lnTo>
                <a:lnTo>
                  <a:pt x="2137244" y="627428"/>
                </a:lnTo>
                <a:lnTo>
                  <a:pt x="2135921" y="630075"/>
                </a:lnTo>
                <a:lnTo>
                  <a:pt x="2135921" y="635899"/>
                </a:lnTo>
                <a:lnTo>
                  <a:pt x="2136186" y="641988"/>
                </a:lnTo>
                <a:lnTo>
                  <a:pt x="2136715" y="648342"/>
                </a:lnTo>
                <a:lnTo>
                  <a:pt x="2137244" y="654166"/>
                </a:lnTo>
                <a:lnTo>
                  <a:pt x="2138831" y="666079"/>
                </a:lnTo>
                <a:lnTo>
                  <a:pt x="2140947" y="678257"/>
                </a:lnTo>
                <a:lnTo>
                  <a:pt x="2143593" y="678257"/>
                </a:lnTo>
                <a:lnTo>
                  <a:pt x="2146767" y="677992"/>
                </a:lnTo>
                <a:lnTo>
                  <a:pt x="2149413" y="677728"/>
                </a:lnTo>
                <a:lnTo>
                  <a:pt x="2152323" y="677198"/>
                </a:lnTo>
                <a:lnTo>
                  <a:pt x="2157614" y="675610"/>
                </a:lnTo>
                <a:lnTo>
                  <a:pt x="2162905" y="673757"/>
                </a:lnTo>
                <a:lnTo>
                  <a:pt x="2168196" y="671109"/>
                </a:lnTo>
                <a:lnTo>
                  <a:pt x="2173487" y="668727"/>
                </a:lnTo>
                <a:lnTo>
                  <a:pt x="2178778" y="666079"/>
                </a:lnTo>
                <a:lnTo>
                  <a:pt x="2183804" y="663961"/>
                </a:lnTo>
                <a:lnTo>
                  <a:pt x="2189095" y="661314"/>
                </a:lnTo>
                <a:lnTo>
                  <a:pt x="2194650" y="658931"/>
                </a:lnTo>
                <a:lnTo>
                  <a:pt x="2205497" y="653637"/>
                </a:lnTo>
                <a:lnTo>
                  <a:pt x="2210788" y="650725"/>
                </a:lnTo>
                <a:lnTo>
                  <a:pt x="2216343" y="647548"/>
                </a:lnTo>
                <a:lnTo>
                  <a:pt x="2221105" y="644371"/>
                </a:lnTo>
                <a:lnTo>
                  <a:pt x="2225867" y="640400"/>
                </a:lnTo>
                <a:lnTo>
                  <a:pt x="2225338" y="633781"/>
                </a:lnTo>
                <a:lnTo>
                  <a:pt x="2225073" y="627163"/>
                </a:lnTo>
                <a:lnTo>
                  <a:pt x="2224544" y="620545"/>
                </a:lnTo>
                <a:lnTo>
                  <a:pt x="2223751" y="613926"/>
                </a:lnTo>
                <a:lnTo>
                  <a:pt x="2221899" y="601219"/>
                </a:lnTo>
                <a:lnTo>
                  <a:pt x="2219253" y="588247"/>
                </a:lnTo>
                <a:lnTo>
                  <a:pt x="2215814" y="588247"/>
                </a:lnTo>
                <a:close/>
                <a:moveTo>
                  <a:pt x="2430627" y="580304"/>
                </a:moveTo>
                <a:lnTo>
                  <a:pt x="2428510" y="580834"/>
                </a:lnTo>
                <a:lnTo>
                  <a:pt x="2426394" y="581628"/>
                </a:lnTo>
                <a:lnTo>
                  <a:pt x="2424278" y="582422"/>
                </a:lnTo>
                <a:lnTo>
                  <a:pt x="2409727" y="589041"/>
                </a:lnTo>
                <a:lnTo>
                  <a:pt x="2395442" y="596189"/>
                </a:lnTo>
                <a:lnTo>
                  <a:pt x="2380892" y="602807"/>
                </a:lnTo>
                <a:lnTo>
                  <a:pt x="2366342" y="609161"/>
                </a:lnTo>
                <a:lnTo>
                  <a:pt x="2363961" y="610749"/>
                </a:lnTo>
                <a:lnTo>
                  <a:pt x="2361315" y="612073"/>
                </a:lnTo>
                <a:lnTo>
                  <a:pt x="2359199" y="613661"/>
                </a:lnTo>
                <a:lnTo>
                  <a:pt x="2357083" y="615779"/>
                </a:lnTo>
                <a:lnTo>
                  <a:pt x="2353379" y="620280"/>
                </a:lnTo>
                <a:lnTo>
                  <a:pt x="2349940" y="624780"/>
                </a:lnTo>
                <a:lnTo>
                  <a:pt x="2351527" y="631928"/>
                </a:lnTo>
                <a:lnTo>
                  <a:pt x="2353114" y="639606"/>
                </a:lnTo>
                <a:lnTo>
                  <a:pt x="2356024" y="654166"/>
                </a:lnTo>
                <a:lnTo>
                  <a:pt x="2357876" y="665285"/>
                </a:lnTo>
                <a:lnTo>
                  <a:pt x="2359993" y="676139"/>
                </a:lnTo>
                <a:lnTo>
                  <a:pt x="2361051" y="681699"/>
                </a:lnTo>
                <a:lnTo>
                  <a:pt x="2362373" y="687258"/>
                </a:lnTo>
                <a:lnTo>
                  <a:pt x="2363961" y="692553"/>
                </a:lnTo>
                <a:lnTo>
                  <a:pt x="2365813" y="697848"/>
                </a:lnTo>
                <a:lnTo>
                  <a:pt x="2368458" y="697848"/>
                </a:lnTo>
                <a:lnTo>
                  <a:pt x="2371104" y="697583"/>
                </a:lnTo>
                <a:lnTo>
                  <a:pt x="2376130" y="696524"/>
                </a:lnTo>
                <a:lnTo>
                  <a:pt x="2381156" y="694936"/>
                </a:lnTo>
                <a:lnTo>
                  <a:pt x="2386183" y="693083"/>
                </a:lnTo>
                <a:lnTo>
                  <a:pt x="2390945" y="690965"/>
                </a:lnTo>
                <a:lnTo>
                  <a:pt x="2395706" y="688582"/>
                </a:lnTo>
                <a:lnTo>
                  <a:pt x="2405230" y="683817"/>
                </a:lnTo>
                <a:lnTo>
                  <a:pt x="2411844" y="680905"/>
                </a:lnTo>
                <a:lnTo>
                  <a:pt x="2418193" y="678257"/>
                </a:lnTo>
                <a:lnTo>
                  <a:pt x="2430891" y="672698"/>
                </a:lnTo>
                <a:lnTo>
                  <a:pt x="2436976" y="669521"/>
                </a:lnTo>
                <a:lnTo>
                  <a:pt x="2443060" y="666344"/>
                </a:lnTo>
                <a:lnTo>
                  <a:pt x="2449145" y="662903"/>
                </a:lnTo>
                <a:lnTo>
                  <a:pt x="2454701" y="658931"/>
                </a:lnTo>
                <a:lnTo>
                  <a:pt x="2454965" y="653901"/>
                </a:lnTo>
                <a:lnTo>
                  <a:pt x="2454701" y="649136"/>
                </a:lnTo>
                <a:lnTo>
                  <a:pt x="2454436" y="644106"/>
                </a:lnTo>
                <a:lnTo>
                  <a:pt x="2453907" y="639341"/>
                </a:lnTo>
                <a:lnTo>
                  <a:pt x="2451790" y="629810"/>
                </a:lnTo>
                <a:lnTo>
                  <a:pt x="2449939" y="620280"/>
                </a:lnTo>
                <a:lnTo>
                  <a:pt x="2444912" y="601219"/>
                </a:lnTo>
                <a:lnTo>
                  <a:pt x="2442796" y="591688"/>
                </a:lnTo>
                <a:lnTo>
                  <a:pt x="2442002" y="586923"/>
                </a:lnTo>
                <a:lnTo>
                  <a:pt x="2441209" y="582158"/>
                </a:lnTo>
                <a:lnTo>
                  <a:pt x="2436976" y="580834"/>
                </a:lnTo>
                <a:lnTo>
                  <a:pt x="2435124" y="580569"/>
                </a:lnTo>
                <a:lnTo>
                  <a:pt x="2432743" y="580304"/>
                </a:lnTo>
                <a:lnTo>
                  <a:pt x="2430627" y="580304"/>
                </a:lnTo>
                <a:close/>
                <a:moveTo>
                  <a:pt x="2110789" y="566538"/>
                </a:moveTo>
                <a:lnTo>
                  <a:pt x="2105763" y="568391"/>
                </a:lnTo>
                <a:lnTo>
                  <a:pt x="2100736" y="569980"/>
                </a:lnTo>
                <a:lnTo>
                  <a:pt x="2090948" y="574216"/>
                </a:lnTo>
                <a:lnTo>
                  <a:pt x="2081160" y="578716"/>
                </a:lnTo>
                <a:lnTo>
                  <a:pt x="2071636" y="583481"/>
                </a:lnTo>
                <a:lnTo>
                  <a:pt x="2060789" y="588511"/>
                </a:lnTo>
                <a:lnTo>
                  <a:pt x="2055234" y="591159"/>
                </a:lnTo>
                <a:lnTo>
                  <a:pt x="2049678" y="593806"/>
                </a:lnTo>
                <a:lnTo>
                  <a:pt x="2044388" y="596983"/>
                </a:lnTo>
                <a:lnTo>
                  <a:pt x="2039626" y="600424"/>
                </a:lnTo>
                <a:lnTo>
                  <a:pt x="2037509" y="602278"/>
                </a:lnTo>
                <a:lnTo>
                  <a:pt x="2035128" y="604131"/>
                </a:lnTo>
                <a:lnTo>
                  <a:pt x="2033012" y="606513"/>
                </a:lnTo>
                <a:lnTo>
                  <a:pt x="2031160" y="608896"/>
                </a:lnTo>
                <a:lnTo>
                  <a:pt x="2032483" y="617368"/>
                </a:lnTo>
                <a:lnTo>
                  <a:pt x="2034070" y="625839"/>
                </a:lnTo>
                <a:lnTo>
                  <a:pt x="2034864" y="640665"/>
                </a:lnTo>
                <a:lnTo>
                  <a:pt x="2035393" y="648077"/>
                </a:lnTo>
                <a:lnTo>
                  <a:pt x="2036187" y="651519"/>
                </a:lnTo>
                <a:lnTo>
                  <a:pt x="2036980" y="655225"/>
                </a:lnTo>
                <a:lnTo>
                  <a:pt x="2039890" y="655755"/>
                </a:lnTo>
                <a:lnTo>
                  <a:pt x="2042800" y="656019"/>
                </a:lnTo>
                <a:lnTo>
                  <a:pt x="2044388" y="656019"/>
                </a:lnTo>
                <a:lnTo>
                  <a:pt x="2045975" y="655755"/>
                </a:lnTo>
                <a:lnTo>
                  <a:pt x="2047298" y="655225"/>
                </a:lnTo>
                <a:lnTo>
                  <a:pt x="2048885" y="654696"/>
                </a:lnTo>
                <a:lnTo>
                  <a:pt x="2055234" y="651784"/>
                </a:lnTo>
                <a:lnTo>
                  <a:pt x="2061319" y="649136"/>
                </a:lnTo>
                <a:lnTo>
                  <a:pt x="2073223" y="643312"/>
                </a:lnTo>
                <a:lnTo>
                  <a:pt x="2085657" y="636958"/>
                </a:lnTo>
                <a:lnTo>
                  <a:pt x="2091742" y="634311"/>
                </a:lnTo>
                <a:lnTo>
                  <a:pt x="2098091" y="631399"/>
                </a:lnTo>
                <a:lnTo>
                  <a:pt x="2101001" y="629810"/>
                </a:lnTo>
                <a:lnTo>
                  <a:pt x="2104175" y="628222"/>
                </a:lnTo>
                <a:lnTo>
                  <a:pt x="2107350" y="626634"/>
                </a:lnTo>
                <a:lnTo>
                  <a:pt x="2109995" y="625045"/>
                </a:lnTo>
                <a:lnTo>
                  <a:pt x="2112905" y="622927"/>
                </a:lnTo>
                <a:lnTo>
                  <a:pt x="2113964" y="621868"/>
                </a:lnTo>
                <a:lnTo>
                  <a:pt x="2115022" y="620545"/>
                </a:lnTo>
                <a:lnTo>
                  <a:pt x="2115815" y="619486"/>
                </a:lnTo>
                <a:lnTo>
                  <a:pt x="2116874" y="617632"/>
                </a:lnTo>
                <a:lnTo>
                  <a:pt x="2117138" y="616044"/>
                </a:lnTo>
                <a:lnTo>
                  <a:pt x="2117403" y="614191"/>
                </a:lnTo>
                <a:lnTo>
                  <a:pt x="2117138" y="602278"/>
                </a:lnTo>
                <a:lnTo>
                  <a:pt x="2116874" y="596189"/>
                </a:lnTo>
                <a:lnTo>
                  <a:pt x="2116080" y="590100"/>
                </a:lnTo>
                <a:lnTo>
                  <a:pt x="2115286" y="584011"/>
                </a:lnTo>
                <a:lnTo>
                  <a:pt x="2114228" y="578186"/>
                </a:lnTo>
                <a:lnTo>
                  <a:pt x="2112905" y="572362"/>
                </a:lnTo>
                <a:lnTo>
                  <a:pt x="2110789" y="566538"/>
                </a:lnTo>
                <a:close/>
                <a:moveTo>
                  <a:pt x="2010525" y="550124"/>
                </a:moveTo>
                <a:lnTo>
                  <a:pt x="2005499" y="551183"/>
                </a:lnTo>
                <a:lnTo>
                  <a:pt x="2000473" y="553037"/>
                </a:lnTo>
                <a:lnTo>
                  <a:pt x="1995711" y="554625"/>
                </a:lnTo>
                <a:lnTo>
                  <a:pt x="1991214" y="556743"/>
                </a:lnTo>
                <a:lnTo>
                  <a:pt x="1981954" y="561243"/>
                </a:lnTo>
                <a:lnTo>
                  <a:pt x="1972695" y="566009"/>
                </a:lnTo>
                <a:lnTo>
                  <a:pt x="1962642" y="570774"/>
                </a:lnTo>
                <a:lnTo>
                  <a:pt x="1952854" y="575804"/>
                </a:lnTo>
                <a:lnTo>
                  <a:pt x="1948092" y="578716"/>
                </a:lnTo>
                <a:lnTo>
                  <a:pt x="1943330" y="581628"/>
                </a:lnTo>
                <a:lnTo>
                  <a:pt x="1938833" y="584805"/>
                </a:lnTo>
                <a:lnTo>
                  <a:pt x="1934336" y="588247"/>
                </a:lnTo>
                <a:lnTo>
                  <a:pt x="1934600" y="600954"/>
                </a:lnTo>
                <a:lnTo>
                  <a:pt x="1934600" y="607043"/>
                </a:lnTo>
                <a:lnTo>
                  <a:pt x="1934865" y="613132"/>
                </a:lnTo>
                <a:lnTo>
                  <a:pt x="1935130" y="619486"/>
                </a:lnTo>
                <a:lnTo>
                  <a:pt x="1936188" y="625575"/>
                </a:lnTo>
                <a:lnTo>
                  <a:pt x="1937510" y="631664"/>
                </a:lnTo>
                <a:lnTo>
                  <a:pt x="1938304" y="634840"/>
                </a:lnTo>
                <a:lnTo>
                  <a:pt x="1939362" y="637488"/>
                </a:lnTo>
                <a:lnTo>
                  <a:pt x="1958939" y="629546"/>
                </a:lnTo>
                <a:lnTo>
                  <a:pt x="1968727" y="625310"/>
                </a:lnTo>
                <a:lnTo>
                  <a:pt x="1978780" y="620809"/>
                </a:lnTo>
                <a:lnTo>
                  <a:pt x="1988304" y="616044"/>
                </a:lnTo>
                <a:lnTo>
                  <a:pt x="1997827" y="611014"/>
                </a:lnTo>
                <a:lnTo>
                  <a:pt x="2006557" y="605454"/>
                </a:lnTo>
                <a:lnTo>
                  <a:pt x="2011055" y="602278"/>
                </a:lnTo>
                <a:lnTo>
                  <a:pt x="2015552" y="599101"/>
                </a:lnTo>
                <a:lnTo>
                  <a:pt x="2015287" y="586923"/>
                </a:lnTo>
                <a:lnTo>
                  <a:pt x="2014758" y="574480"/>
                </a:lnTo>
                <a:lnTo>
                  <a:pt x="2014229" y="568391"/>
                </a:lnTo>
                <a:lnTo>
                  <a:pt x="2013436" y="562302"/>
                </a:lnTo>
                <a:lnTo>
                  <a:pt x="2012377" y="556213"/>
                </a:lnTo>
                <a:lnTo>
                  <a:pt x="2010525" y="550124"/>
                </a:lnTo>
                <a:close/>
                <a:moveTo>
                  <a:pt x="2310522" y="542447"/>
                </a:moveTo>
                <a:lnTo>
                  <a:pt x="2307877" y="543241"/>
                </a:lnTo>
                <a:lnTo>
                  <a:pt x="2304967" y="543771"/>
                </a:lnTo>
                <a:lnTo>
                  <a:pt x="2302057" y="544565"/>
                </a:lnTo>
                <a:lnTo>
                  <a:pt x="2296237" y="546683"/>
                </a:lnTo>
                <a:lnTo>
                  <a:pt x="2290946" y="549330"/>
                </a:lnTo>
                <a:lnTo>
                  <a:pt x="2285390" y="551978"/>
                </a:lnTo>
                <a:lnTo>
                  <a:pt x="2280099" y="554890"/>
                </a:lnTo>
                <a:lnTo>
                  <a:pt x="2274808" y="557008"/>
                </a:lnTo>
                <a:lnTo>
                  <a:pt x="2269253" y="559920"/>
                </a:lnTo>
                <a:lnTo>
                  <a:pt x="2263433" y="562567"/>
                </a:lnTo>
                <a:lnTo>
                  <a:pt x="2257613" y="564685"/>
                </a:lnTo>
                <a:lnTo>
                  <a:pt x="2252057" y="567332"/>
                </a:lnTo>
                <a:lnTo>
                  <a:pt x="2246502" y="569980"/>
                </a:lnTo>
                <a:lnTo>
                  <a:pt x="2243856" y="571833"/>
                </a:lnTo>
                <a:lnTo>
                  <a:pt x="2241475" y="573421"/>
                </a:lnTo>
                <a:lnTo>
                  <a:pt x="2239094" y="575010"/>
                </a:lnTo>
                <a:lnTo>
                  <a:pt x="2236978" y="577392"/>
                </a:lnTo>
                <a:lnTo>
                  <a:pt x="2234862" y="579510"/>
                </a:lnTo>
                <a:lnTo>
                  <a:pt x="2233010" y="582158"/>
                </a:lnTo>
                <a:lnTo>
                  <a:pt x="2233010" y="587452"/>
                </a:lnTo>
                <a:lnTo>
                  <a:pt x="2233274" y="592747"/>
                </a:lnTo>
                <a:lnTo>
                  <a:pt x="2234068" y="597777"/>
                </a:lnTo>
                <a:lnTo>
                  <a:pt x="2234862" y="603072"/>
                </a:lnTo>
                <a:lnTo>
                  <a:pt x="2236978" y="613397"/>
                </a:lnTo>
                <a:lnTo>
                  <a:pt x="2237772" y="618691"/>
                </a:lnTo>
                <a:lnTo>
                  <a:pt x="2238565" y="623721"/>
                </a:lnTo>
                <a:lnTo>
                  <a:pt x="2242004" y="647283"/>
                </a:lnTo>
                <a:lnTo>
                  <a:pt x="2245444" y="670580"/>
                </a:lnTo>
                <a:lnTo>
                  <a:pt x="2249147" y="694141"/>
                </a:lnTo>
                <a:lnTo>
                  <a:pt x="2253380" y="717174"/>
                </a:lnTo>
                <a:lnTo>
                  <a:pt x="2256555" y="717174"/>
                </a:lnTo>
                <a:lnTo>
                  <a:pt x="2259465" y="717174"/>
                </a:lnTo>
                <a:lnTo>
                  <a:pt x="2262110" y="716644"/>
                </a:lnTo>
                <a:lnTo>
                  <a:pt x="2265020" y="716115"/>
                </a:lnTo>
                <a:lnTo>
                  <a:pt x="2270576" y="714262"/>
                </a:lnTo>
                <a:lnTo>
                  <a:pt x="2275867" y="712144"/>
                </a:lnTo>
                <a:lnTo>
                  <a:pt x="2281157" y="709496"/>
                </a:lnTo>
                <a:lnTo>
                  <a:pt x="2286448" y="707114"/>
                </a:lnTo>
                <a:lnTo>
                  <a:pt x="2291739" y="704466"/>
                </a:lnTo>
                <a:lnTo>
                  <a:pt x="2297295" y="702084"/>
                </a:lnTo>
                <a:lnTo>
                  <a:pt x="2303115" y="699171"/>
                </a:lnTo>
                <a:lnTo>
                  <a:pt x="2308935" y="696789"/>
                </a:lnTo>
                <a:lnTo>
                  <a:pt x="2315020" y="693877"/>
                </a:lnTo>
                <a:lnTo>
                  <a:pt x="2321104" y="691494"/>
                </a:lnTo>
                <a:lnTo>
                  <a:pt x="2326924" y="688317"/>
                </a:lnTo>
                <a:lnTo>
                  <a:pt x="2332480" y="684876"/>
                </a:lnTo>
                <a:lnTo>
                  <a:pt x="2335125" y="683023"/>
                </a:lnTo>
                <a:lnTo>
                  <a:pt x="2337506" y="680640"/>
                </a:lnTo>
                <a:lnTo>
                  <a:pt x="2339887" y="678522"/>
                </a:lnTo>
                <a:lnTo>
                  <a:pt x="2342268" y="676139"/>
                </a:lnTo>
                <a:lnTo>
                  <a:pt x="2340945" y="665550"/>
                </a:lnTo>
                <a:lnTo>
                  <a:pt x="2339093" y="655225"/>
                </a:lnTo>
                <a:lnTo>
                  <a:pt x="2337242" y="644900"/>
                </a:lnTo>
                <a:lnTo>
                  <a:pt x="2335390" y="634576"/>
                </a:lnTo>
                <a:lnTo>
                  <a:pt x="2332480" y="617103"/>
                </a:lnTo>
                <a:lnTo>
                  <a:pt x="2329305" y="599895"/>
                </a:lnTo>
                <a:lnTo>
                  <a:pt x="2326131" y="582952"/>
                </a:lnTo>
                <a:lnTo>
                  <a:pt x="2322427" y="565744"/>
                </a:lnTo>
                <a:lnTo>
                  <a:pt x="2319781" y="543241"/>
                </a:lnTo>
                <a:lnTo>
                  <a:pt x="2316871" y="542447"/>
                </a:lnTo>
                <a:lnTo>
                  <a:pt x="2313697" y="542447"/>
                </a:lnTo>
                <a:lnTo>
                  <a:pt x="2310522" y="542447"/>
                </a:lnTo>
                <a:close/>
                <a:moveTo>
                  <a:pt x="1911320" y="535829"/>
                </a:moveTo>
                <a:lnTo>
                  <a:pt x="1909733" y="536093"/>
                </a:lnTo>
                <a:lnTo>
                  <a:pt x="1907881" y="536093"/>
                </a:lnTo>
                <a:lnTo>
                  <a:pt x="1904442" y="537152"/>
                </a:lnTo>
                <a:lnTo>
                  <a:pt x="1901003" y="538476"/>
                </a:lnTo>
                <a:lnTo>
                  <a:pt x="1894654" y="541653"/>
                </a:lnTo>
                <a:lnTo>
                  <a:pt x="1891215" y="543506"/>
                </a:lnTo>
                <a:lnTo>
                  <a:pt x="1888040" y="544830"/>
                </a:lnTo>
                <a:lnTo>
                  <a:pt x="1882220" y="548006"/>
                </a:lnTo>
                <a:lnTo>
                  <a:pt x="1876135" y="550919"/>
                </a:lnTo>
                <a:lnTo>
                  <a:pt x="1863702" y="556478"/>
                </a:lnTo>
                <a:lnTo>
                  <a:pt x="1857617" y="559655"/>
                </a:lnTo>
                <a:lnTo>
                  <a:pt x="1854707" y="561243"/>
                </a:lnTo>
                <a:lnTo>
                  <a:pt x="1852062" y="563097"/>
                </a:lnTo>
                <a:lnTo>
                  <a:pt x="1849152" y="564950"/>
                </a:lnTo>
                <a:lnTo>
                  <a:pt x="1846771" y="567332"/>
                </a:lnTo>
                <a:lnTo>
                  <a:pt x="1844125" y="569450"/>
                </a:lnTo>
                <a:lnTo>
                  <a:pt x="1842009" y="572098"/>
                </a:lnTo>
                <a:lnTo>
                  <a:pt x="1841480" y="577922"/>
                </a:lnTo>
                <a:lnTo>
                  <a:pt x="1840951" y="583481"/>
                </a:lnTo>
                <a:lnTo>
                  <a:pt x="1840951" y="589305"/>
                </a:lnTo>
                <a:lnTo>
                  <a:pt x="1841215" y="594865"/>
                </a:lnTo>
                <a:lnTo>
                  <a:pt x="1841744" y="606513"/>
                </a:lnTo>
                <a:lnTo>
                  <a:pt x="1842538" y="617897"/>
                </a:lnTo>
                <a:lnTo>
                  <a:pt x="1851003" y="616573"/>
                </a:lnTo>
                <a:lnTo>
                  <a:pt x="1859204" y="614720"/>
                </a:lnTo>
                <a:lnTo>
                  <a:pt x="1862908" y="612338"/>
                </a:lnTo>
                <a:lnTo>
                  <a:pt x="1866612" y="610220"/>
                </a:lnTo>
                <a:lnTo>
                  <a:pt x="1874284" y="606249"/>
                </a:lnTo>
                <a:lnTo>
                  <a:pt x="1889892" y="598836"/>
                </a:lnTo>
                <a:lnTo>
                  <a:pt x="1897299" y="595130"/>
                </a:lnTo>
                <a:lnTo>
                  <a:pt x="1904707" y="591159"/>
                </a:lnTo>
                <a:lnTo>
                  <a:pt x="1908410" y="588776"/>
                </a:lnTo>
                <a:lnTo>
                  <a:pt x="1911585" y="586393"/>
                </a:lnTo>
                <a:lnTo>
                  <a:pt x="1915024" y="583481"/>
                </a:lnTo>
                <a:lnTo>
                  <a:pt x="1918198" y="580569"/>
                </a:lnTo>
                <a:lnTo>
                  <a:pt x="1918198" y="569450"/>
                </a:lnTo>
                <a:lnTo>
                  <a:pt x="1917934" y="558331"/>
                </a:lnTo>
                <a:lnTo>
                  <a:pt x="1917405" y="553037"/>
                </a:lnTo>
                <a:lnTo>
                  <a:pt x="1916611" y="547212"/>
                </a:lnTo>
                <a:lnTo>
                  <a:pt x="1916082" y="541918"/>
                </a:lnTo>
                <a:lnTo>
                  <a:pt x="1915024" y="536358"/>
                </a:lnTo>
                <a:lnTo>
                  <a:pt x="1913172" y="536093"/>
                </a:lnTo>
                <a:lnTo>
                  <a:pt x="1911320" y="535829"/>
                </a:lnTo>
                <a:close/>
                <a:moveTo>
                  <a:pt x="2207878" y="522062"/>
                </a:moveTo>
                <a:lnTo>
                  <a:pt x="2204703" y="522327"/>
                </a:lnTo>
                <a:lnTo>
                  <a:pt x="2201264" y="522592"/>
                </a:lnTo>
                <a:lnTo>
                  <a:pt x="2198354" y="523386"/>
                </a:lnTo>
                <a:lnTo>
                  <a:pt x="2195180" y="524445"/>
                </a:lnTo>
                <a:lnTo>
                  <a:pt x="2192005" y="525504"/>
                </a:lnTo>
                <a:lnTo>
                  <a:pt x="2189095" y="526563"/>
                </a:lnTo>
                <a:lnTo>
                  <a:pt x="2185920" y="527886"/>
                </a:lnTo>
                <a:lnTo>
                  <a:pt x="2178778" y="532122"/>
                </a:lnTo>
                <a:lnTo>
                  <a:pt x="2171106" y="535564"/>
                </a:lnTo>
                <a:lnTo>
                  <a:pt x="2156027" y="542447"/>
                </a:lnTo>
                <a:lnTo>
                  <a:pt x="2148619" y="546153"/>
                </a:lnTo>
                <a:lnTo>
                  <a:pt x="2141477" y="550389"/>
                </a:lnTo>
                <a:lnTo>
                  <a:pt x="2138037" y="552772"/>
                </a:lnTo>
                <a:lnTo>
                  <a:pt x="2134598" y="555154"/>
                </a:lnTo>
                <a:lnTo>
                  <a:pt x="2131688" y="558067"/>
                </a:lnTo>
                <a:lnTo>
                  <a:pt x="2128514" y="560714"/>
                </a:lnTo>
                <a:lnTo>
                  <a:pt x="2129043" y="574216"/>
                </a:lnTo>
                <a:lnTo>
                  <a:pt x="2129836" y="578451"/>
                </a:lnTo>
                <a:lnTo>
                  <a:pt x="2130895" y="582687"/>
                </a:lnTo>
                <a:lnTo>
                  <a:pt x="2131688" y="591423"/>
                </a:lnTo>
                <a:lnTo>
                  <a:pt x="2132482" y="599630"/>
                </a:lnTo>
                <a:lnTo>
                  <a:pt x="2133276" y="608367"/>
                </a:lnTo>
                <a:lnTo>
                  <a:pt x="2135921" y="608631"/>
                </a:lnTo>
                <a:lnTo>
                  <a:pt x="2138302" y="608631"/>
                </a:lnTo>
                <a:lnTo>
                  <a:pt x="2140683" y="608367"/>
                </a:lnTo>
                <a:lnTo>
                  <a:pt x="2143064" y="608102"/>
                </a:lnTo>
                <a:lnTo>
                  <a:pt x="2147561" y="607043"/>
                </a:lnTo>
                <a:lnTo>
                  <a:pt x="2152058" y="605719"/>
                </a:lnTo>
                <a:lnTo>
                  <a:pt x="2156556" y="603601"/>
                </a:lnTo>
                <a:lnTo>
                  <a:pt x="2161053" y="601748"/>
                </a:lnTo>
                <a:lnTo>
                  <a:pt x="2169783" y="597512"/>
                </a:lnTo>
                <a:lnTo>
                  <a:pt x="2175868" y="594335"/>
                </a:lnTo>
                <a:lnTo>
                  <a:pt x="2181952" y="591423"/>
                </a:lnTo>
                <a:lnTo>
                  <a:pt x="2194386" y="585334"/>
                </a:lnTo>
                <a:lnTo>
                  <a:pt x="2200471" y="582422"/>
                </a:lnTo>
                <a:lnTo>
                  <a:pt x="2206291" y="578716"/>
                </a:lnTo>
                <a:lnTo>
                  <a:pt x="2212111" y="574745"/>
                </a:lnTo>
                <a:lnTo>
                  <a:pt x="2214756" y="572892"/>
                </a:lnTo>
                <a:lnTo>
                  <a:pt x="2217402" y="570509"/>
                </a:lnTo>
                <a:lnTo>
                  <a:pt x="2217137" y="564420"/>
                </a:lnTo>
                <a:lnTo>
                  <a:pt x="2216608" y="558331"/>
                </a:lnTo>
                <a:lnTo>
                  <a:pt x="2214756" y="546153"/>
                </a:lnTo>
                <a:lnTo>
                  <a:pt x="2212904" y="534505"/>
                </a:lnTo>
                <a:lnTo>
                  <a:pt x="2211052" y="522327"/>
                </a:lnTo>
                <a:lnTo>
                  <a:pt x="2207878" y="522062"/>
                </a:lnTo>
                <a:close/>
                <a:moveTo>
                  <a:pt x="2931679" y="518356"/>
                </a:moveTo>
                <a:lnTo>
                  <a:pt x="2911574" y="527357"/>
                </a:lnTo>
                <a:lnTo>
                  <a:pt x="2891733" y="536623"/>
                </a:lnTo>
                <a:lnTo>
                  <a:pt x="2871892" y="545624"/>
                </a:lnTo>
                <a:lnTo>
                  <a:pt x="2851522" y="554360"/>
                </a:lnTo>
                <a:lnTo>
                  <a:pt x="2839352" y="559920"/>
                </a:lnTo>
                <a:lnTo>
                  <a:pt x="2826919" y="565744"/>
                </a:lnTo>
                <a:lnTo>
                  <a:pt x="2815014" y="571303"/>
                </a:lnTo>
                <a:lnTo>
                  <a:pt x="2802316" y="576863"/>
                </a:lnTo>
                <a:lnTo>
                  <a:pt x="2788824" y="582952"/>
                </a:lnTo>
                <a:lnTo>
                  <a:pt x="2775067" y="588776"/>
                </a:lnTo>
                <a:lnTo>
                  <a:pt x="2763427" y="594600"/>
                </a:lnTo>
                <a:lnTo>
                  <a:pt x="2746496" y="602013"/>
                </a:lnTo>
                <a:lnTo>
                  <a:pt x="2730094" y="609426"/>
                </a:lnTo>
                <a:lnTo>
                  <a:pt x="2707343" y="620280"/>
                </a:lnTo>
                <a:lnTo>
                  <a:pt x="2684063" y="630340"/>
                </a:lnTo>
                <a:lnTo>
                  <a:pt x="2661047" y="640665"/>
                </a:lnTo>
                <a:lnTo>
                  <a:pt x="2649672" y="645959"/>
                </a:lnTo>
                <a:lnTo>
                  <a:pt x="2638032" y="651254"/>
                </a:lnTo>
                <a:lnTo>
                  <a:pt x="2602053" y="667933"/>
                </a:lnTo>
                <a:lnTo>
                  <a:pt x="2590678" y="672698"/>
                </a:lnTo>
                <a:lnTo>
                  <a:pt x="2579567" y="677728"/>
                </a:lnTo>
                <a:lnTo>
                  <a:pt x="2557345" y="687788"/>
                </a:lnTo>
                <a:lnTo>
                  <a:pt x="2540414" y="695730"/>
                </a:lnTo>
                <a:lnTo>
                  <a:pt x="2531684" y="699171"/>
                </a:lnTo>
                <a:lnTo>
                  <a:pt x="2522954" y="702878"/>
                </a:lnTo>
                <a:lnTo>
                  <a:pt x="2531948" y="739412"/>
                </a:lnTo>
                <a:lnTo>
                  <a:pt x="2536446" y="757414"/>
                </a:lnTo>
                <a:lnTo>
                  <a:pt x="2540678" y="775681"/>
                </a:lnTo>
                <a:lnTo>
                  <a:pt x="2545705" y="795006"/>
                </a:lnTo>
                <a:lnTo>
                  <a:pt x="2548086" y="808508"/>
                </a:lnTo>
                <a:lnTo>
                  <a:pt x="2553906" y="830481"/>
                </a:lnTo>
                <a:lnTo>
                  <a:pt x="2559461" y="852190"/>
                </a:lnTo>
                <a:lnTo>
                  <a:pt x="2569779" y="896401"/>
                </a:lnTo>
                <a:lnTo>
                  <a:pt x="2588032" y="970792"/>
                </a:lnTo>
                <a:lnTo>
                  <a:pt x="2606022" y="1045713"/>
                </a:lnTo>
                <a:lnTo>
                  <a:pt x="2609725" y="1061068"/>
                </a:lnTo>
                <a:lnTo>
                  <a:pt x="2611842" y="1069804"/>
                </a:lnTo>
                <a:lnTo>
                  <a:pt x="2613693" y="1078275"/>
                </a:lnTo>
                <a:lnTo>
                  <a:pt x="2618191" y="1095219"/>
                </a:lnTo>
                <a:lnTo>
                  <a:pt x="2622424" y="1112427"/>
                </a:lnTo>
                <a:lnTo>
                  <a:pt x="2624011" y="1120898"/>
                </a:lnTo>
                <a:lnTo>
                  <a:pt x="2625863" y="1129370"/>
                </a:lnTo>
                <a:lnTo>
                  <a:pt x="2635915" y="1125928"/>
                </a:lnTo>
                <a:lnTo>
                  <a:pt x="2645968" y="1121957"/>
                </a:lnTo>
                <a:lnTo>
                  <a:pt x="2666074" y="1113750"/>
                </a:lnTo>
                <a:lnTo>
                  <a:pt x="2686179" y="1105279"/>
                </a:lnTo>
                <a:lnTo>
                  <a:pt x="2706285" y="1097072"/>
                </a:lnTo>
                <a:lnTo>
                  <a:pt x="2723216" y="1089924"/>
                </a:lnTo>
                <a:lnTo>
                  <a:pt x="2740147" y="1083041"/>
                </a:lnTo>
                <a:lnTo>
                  <a:pt x="2757078" y="1075893"/>
                </a:lnTo>
                <a:lnTo>
                  <a:pt x="2774274" y="1069010"/>
                </a:lnTo>
                <a:lnTo>
                  <a:pt x="2784326" y="1065039"/>
                </a:lnTo>
                <a:lnTo>
                  <a:pt x="2794379" y="1060803"/>
                </a:lnTo>
                <a:lnTo>
                  <a:pt x="2815014" y="1052331"/>
                </a:lnTo>
                <a:lnTo>
                  <a:pt x="2842791" y="1041212"/>
                </a:lnTo>
                <a:lnTo>
                  <a:pt x="2863162" y="1032741"/>
                </a:lnTo>
                <a:lnTo>
                  <a:pt x="2883267" y="1024269"/>
                </a:lnTo>
                <a:lnTo>
                  <a:pt x="2895172" y="1019504"/>
                </a:lnTo>
                <a:lnTo>
                  <a:pt x="2907606" y="1014739"/>
                </a:lnTo>
                <a:lnTo>
                  <a:pt x="2931679" y="1004679"/>
                </a:lnTo>
                <a:lnTo>
                  <a:pt x="3006282" y="974498"/>
                </a:lnTo>
                <a:lnTo>
                  <a:pt x="3080884" y="944054"/>
                </a:lnTo>
                <a:lnTo>
                  <a:pt x="3097021" y="937435"/>
                </a:lnTo>
                <a:lnTo>
                  <a:pt x="3090408" y="920227"/>
                </a:lnTo>
                <a:lnTo>
                  <a:pt x="3082207" y="899842"/>
                </a:lnTo>
                <a:lnTo>
                  <a:pt x="3075064" y="882370"/>
                </a:lnTo>
                <a:lnTo>
                  <a:pt x="3071889" y="873369"/>
                </a:lnTo>
                <a:lnTo>
                  <a:pt x="3067921" y="864632"/>
                </a:lnTo>
                <a:lnTo>
                  <a:pt x="3061043" y="846366"/>
                </a:lnTo>
                <a:lnTo>
                  <a:pt x="3053900" y="828099"/>
                </a:lnTo>
                <a:lnTo>
                  <a:pt x="3046493" y="809832"/>
                </a:lnTo>
                <a:lnTo>
                  <a:pt x="3039615" y="791830"/>
                </a:lnTo>
                <a:lnTo>
                  <a:pt x="3035382" y="782034"/>
                </a:lnTo>
                <a:lnTo>
                  <a:pt x="3031414" y="771710"/>
                </a:lnTo>
                <a:lnTo>
                  <a:pt x="3023477" y="751590"/>
                </a:lnTo>
                <a:lnTo>
                  <a:pt x="2993583" y="675080"/>
                </a:lnTo>
                <a:lnTo>
                  <a:pt x="2963425" y="598571"/>
                </a:lnTo>
                <a:lnTo>
                  <a:pt x="2955224" y="578451"/>
                </a:lnTo>
                <a:lnTo>
                  <a:pt x="2947288" y="558067"/>
                </a:lnTo>
                <a:lnTo>
                  <a:pt x="2939351" y="537946"/>
                </a:lnTo>
                <a:lnTo>
                  <a:pt x="2931679" y="518356"/>
                </a:lnTo>
                <a:close/>
                <a:moveTo>
                  <a:pt x="2106556" y="505913"/>
                </a:moveTo>
                <a:lnTo>
                  <a:pt x="2100472" y="506443"/>
                </a:lnTo>
                <a:lnTo>
                  <a:pt x="2097562" y="506707"/>
                </a:lnTo>
                <a:lnTo>
                  <a:pt x="2094652" y="507237"/>
                </a:lnTo>
                <a:lnTo>
                  <a:pt x="2091742" y="508031"/>
                </a:lnTo>
                <a:lnTo>
                  <a:pt x="2089096" y="509090"/>
                </a:lnTo>
                <a:lnTo>
                  <a:pt x="2086186" y="510414"/>
                </a:lnTo>
                <a:lnTo>
                  <a:pt x="2083541" y="512002"/>
                </a:lnTo>
                <a:lnTo>
                  <a:pt x="2076133" y="515709"/>
                </a:lnTo>
                <a:lnTo>
                  <a:pt x="2068990" y="518885"/>
                </a:lnTo>
                <a:lnTo>
                  <a:pt x="2053911" y="526033"/>
                </a:lnTo>
                <a:lnTo>
                  <a:pt x="2046768" y="529740"/>
                </a:lnTo>
                <a:lnTo>
                  <a:pt x="2039626" y="533711"/>
                </a:lnTo>
                <a:lnTo>
                  <a:pt x="2036451" y="535829"/>
                </a:lnTo>
                <a:lnTo>
                  <a:pt x="2033012" y="538476"/>
                </a:lnTo>
                <a:lnTo>
                  <a:pt x="2029837" y="540859"/>
                </a:lnTo>
                <a:lnTo>
                  <a:pt x="2026927" y="543771"/>
                </a:lnTo>
                <a:lnTo>
                  <a:pt x="2027192" y="551978"/>
                </a:lnTo>
                <a:lnTo>
                  <a:pt x="2027721" y="560449"/>
                </a:lnTo>
                <a:lnTo>
                  <a:pt x="2028515" y="568921"/>
                </a:lnTo>
                <a:lnTo>
                  <a:pt x="2029573" y="577392"/>
                </a:lnTo>
                <a:lnTo>
                  <a:pt x="2031425" y="589835"/>
                </a:lnTo>
                <a:lnTo>
                  <a:pt x="2034335" y="589570"/>
                </a:lnTo>
                <a:lnTo>
                  <a:pt x="2037774" y="589305"/>
                </a:lnTo>
                <a:lnTo>
                  <a:pt x="2040948" y="588776"/>
                </a:lnTo>
                <a:lnTo>
                  <a:pt x="2044123" y="587982"/>
                </a:lnTo>
                <a:lnTo>
                  <a:pt x="2047298" y="587188"/>
                </a:lnTo>
                <a:lnTo>
                  <a:pt x="2050208" y="586129"/>
                </a:lnTo>
                <a:lnTo>
                  <a:pt x="2056292" y="583217"/>
                </a:lnTo>
                <a:lnTo>
                  <a:pt x="2062112" y="580040"/>
                </a:lnTo>
                <a:lnTo>
                  <a:pt x="2067668" y="577128"/>
                </a:lnTo>
                <a:lnTo>
                  <a:pt x="2073752" y="574216"/>
                </a:lnTo>
                <a:lnTo>
                  <a:pt x="2079572" y="571303"/>
                </a:lnTo>
                <a:lnTo>
                  <a:pt x="2083805" y="569185"/>
                </a:lnTo>
                <a:lnTo>
                  <a:pt x="2088302" y="567332"/>
                </a:lnTo>
                <a:lnTo>
                  <a:pt x="2092800" y="565214"/>
                </a:lnTo>
                <a:lnTo>
                  <a:pt x="2096768" y="563097"/>
                </a:lnTo>
                <a:lnTo>
                  <a:pt x="2101001" y="560449"/>
                </a:lnTo>
                <a:lnTo>
                  <a:pt x="2104704" y="557802"/>
                </a:lnTo>
                <a:lnTo>
                  <a:pt x="2106292" y="555949"/>
                </a:lnTo>
                <a:lnTo>
                  <a:pt x="2108144" y="554360"/>
                </a:lnTo>
                <a:lnTo>
                  <a:pt x="2109466" y="552242"/>
                </a:lnTo>
                <a:lnTo>
                  <a:pt x="2110789" y="550389"/>
                </a:lnTo>
                <a:lnTo>
                  <a:pt x="2110524" y="544830"/>
                </a:lnTo>
                <a:lnTo>
                  <a:pt x="2110260" y="539270"/>
                </a:lnTo>
                <a:lnTo>
                  <a:pt x="2108937" y="527886"/>
                </a:lnTo>
                <a:lnTo>
                  <a:pt x="2107614" y="517032"/>
                </a:lnTo>
                <a:lnTo>
                  <a:pt x="2107085" y="511473"/>
                </a:lnTo>
                <a:lnTo>
                  <a:pt x="2106556" y="505913"/>
                </a:lnTo>
                <a:close/>
                <a:moveTo>
                  <a:pt x="2412373" y="491882"/>
                </a:moveTo>
                <a:lnTo>
                  <a:pt x="2379834" y="506972"/>
                </a:lnTo>
                <a:lnTo>
                  <a:pt x="2347559" y="522592"/>
                </a:lnTo>
                <a:lnTo>
                  <a:pt x="2345442" y="523651"/>
                </a:lnTo>
                <a:lnTo>
                  <a:pt x="2343326" y="525239"/>
                </a:lnTo>
                <a:lnTo>
                  <a:pt x="2341474" y="526828"/>
                </a:lnTo>
                <a:lnTo>
                  <a:pt x="2339887" y="528416"/>
                </a:lnTo>
                <a:lnTo>
                  <a:pt x="2336448" y="532122"/>
                </a:lnTo>
                <a:lnTo>
                  <a:pt x="2333009" y="535829"/>
                </a:lnTo>
                <a:lnTo>
                  <a:pt x="2335125" y="543506"/>
                </a:lnTo>
                <a:lnTo>
                  <a:pt x="2336448" y="550919"/>
                </a:lnTo>
                <a:lnTo>
                  <a:pt x="2337771" y="558596"/>
                </a:lnTo>
                <a:lnTo>
                  <a:pt x="2339093" y="566009"/>
                </a:lnTo>
                <a:lnTo>
                  <a:pt x="2340416" y="572362"/>
                </a:lnTo>
                <a:lnTo>
                  <a:pt x="2341474" y="578186"/>
                </a:lnTo>
                <a:lnTo>
                  <a:pt x="2342532" y="584011"/>
                </a:lnTo>
                <a:lnTo>
                  <a:pt x="2343855" y="589835"/>
                </a:lnTo>
                <a:lnTo>
                  <a:pt x="2346765" y="604660"/>
                </a:lnTo>
                <a:lnTo>
                  <a:pt x="2350998" y="604660"/>
                </a:lnTo>
                <a:lnTo>
                  <a:pt x="2354966" y="604396"/>
                </a:lnTo>
                <a:lnTo>
                  <a:pt x="2358934" y="603866"/>
                </a:lnTo>
                <a:lnTo>
                  <a:pt x="2362638" y="602807"/>
                </a:lnTo>
                <a:lnTo>
                  <a:pt x="2366606" y="601483"/>
                </a:lnTo>
                <a:lnTo>
                  <a:pt x="2370310" y="599630"/>
                </a:lnTo>
                <a:lnTo>
                  <a:pt x="2374014" y="598042"/>
                </a:lnTo>
                <a:lnTo>
                  <a:pt x="2377453" y="596189"/>
                </a:lnTo>
                <a:lnTo>
                  <a:pt x="2384860" y="592218"/>
                </a:lnTo>
                <a:lnTo>
                  <a:pt x="2392267" y="588776"/>
                </a:lnTo>
                <a:lnTo>
                  <a:pt x="2407347" y="582158"/>
                </a:lnTo>
                <a:lnTo>
                  <a:pt x="2414489" y="578451"/>
                </a:lnTo>
                <a:lnTo>
                  <a:pt x="2421897" y="574745"/>
                </a:lnTo>
                <a:lnTo>
                  <a:pt x="2428775" y="570509"/>
                </a:lnTo>
                <a:lnTo>
                  <a:pt x="2432214" y="568391"/>
                </a:lnTo>
                <a:lnTo>
                  <a:pt x="2435653" y="565744"/>
                </a:lnTo>
                <a:lnTo>
                  <a:pt x="2435389" y="560714"/>
                </a:lnTo>
                <a:lnTo>
                  <a:pt x="2435124" y="555419"/>
                </a:lnTo>
                <a:lnTo>
                  <a:pt x="2434066" y="550389"/>
                </a:lnTo>
                <a:lnTo>
                  <a:pt x="2433272" y="545359"/>
                </a:lnTo>
                <a:lnTo>
                  <a:pt x="2431156" y="535299"/>
                </a:lnTo>
                <a:lnTo>
                  <a:pt x="2428775" y="525239"/>
                </a:lnTo>
                <a:lnTo>
                  <a:pt x="2425600" y="510414"/>
                </a:lnTo>
                <a:lnTo>
                  <a:pt x="2422161" y="495588"/>
                </a:lnTo>
                <a:lnTo>
                  <a:pt x="2412373" y="491882"/>
                </a:lnTo>
                <a:close/>
                <a:moveTo>
                  <a:pt x="2006557" y="489764"/>
                </a:moveTo>
                <a:lnTo>
                  <a:pt x="2000737" y="490823"/>
                </a:lnTo>
                <a:lnTo>
                  <a:pt x="1995446" y="492412"/>
                </a:lnTo>
                <a:lnTo>
                  <a:pt x="1990155" y="494265"/>
                </a:lnTo>
                <a:lnTo>
                  <a:pt x="1985129" y="496647"/>
                </a:lnTo>
                <a:lnTo>
                  <a:pt x="1975076" y="501942"/>
                </a:lnTo>
                <a:lnTo>
                  <a:pt x="1965023" y="506972"/>
                </a:lnTo>
                <a:lnTo>
                  <a:pt x="1956558" y="511208"/>
                </a:lnTo>
                <a:lnTo>
                  <a:pt x="1947828" y="515444"/>
                </a:lnTo>
                <a:lnTo>
                  <a:pt x="1943595" y="517562"/>
                </a:lnTo>
                <a:lnTo>
                  <a:pt x="1939627" y="520209"/>
                </a:lnTo>
                <a:lnTo>
                  <a:pt x="1935659" y="522856"/>
                </a:lnTo>
                <a:lnTo>
                  <a:pt x="1932484" y="526033"/>
                </a:lnTo>
                <a:lnTo>
                  <a:pt x="1931426" y="531858"/>
                </a:lnTo>
                <a:lnTo>
                  <a:pt x="1930632" y="537682"/>
                </a:lnTo>
                <a:lnTo>
                  <a:pt x="1930632" y="544035"/>
                </a:lnTo>
                <a:lnTo>
                  <a:pt x="1931426" y="549860"/>
                </a:lnTo>
                <a:lnTo>
                  <a:pt x="1931955" y="555949"/>
                </a:lnTo>
                <a:lnTo>
                  <a:pt x="1933013" y="561773"/>
                </a:lnTo>
                <a:lnTo>
                  <a:pt x="1934865" y="573686"/>
                </a:lnTo>
                <a:lnTo>
                  <a:pt x="1939627" y="572892"/>
                </a:lnTo>
                <a:lnTo>
                  <a:pt x="1944389" y="571303"/>
                </a:lnTo>
                <a:lnTo>
                  <a:pt x="1949151" y="569450"/>
                </a:lnTo>
                <a:lnTo>
                  <a:pt x="1953648" y="567597"/>
                </a:lnTo>
                <a:lnTo>
                  <a:pt x="1962642" y="563097"/>
                </a:lnTo>
                <a:lnTo>
                  <a:pt x="1971637" y="558596"/>
                </a:lnTo>
                <a:lnTo>
                  <a:pt x="1981954" y="553566"/>
                </a:lnTo>
                <a:lnTo>
                  <a:pt x="1987245" y="551183"/>
                </a:lnTo>
                <a:lnTo>
                  <a:pt x="1992536" y="548536"/>
                </a:lnTo>
                <a:lnTo>
                  <a:pt x="1997827" y="545624"/>
                </a:lnTo>
                <a:lnTo>
                  <a:pt x="2002589" y="542447"/>
                </a:lnTo>
                <a:lnTo>
                  <a:pt x="2006822" y="539005"/>
                </a:lnTo>
                <a:lnTo>
                  <a:pt x="2011055" y="535034"/>
                </a:lnTo>
                <a:lnTo>
                  <a:pt x="2010525" y="525769"/>
                </a:lnTo>
                <a:lnTo>
                  <a:pt x="2010261" y="516503"/>
                </a:lnTo>
                <a:lnTo>
                  <a:pt x="2006557" y="489764"/>
                </a:lnTo>
                <a:close/>
                <a:moveTo>
                  <a:pt x="3019774" y="479704"/>
                </a:moveTo>
                <a:lnTo>
                  <a:pt x="3018186" y="480234"/>
                </a:lnTo>
                <a:lnTo>
                  <a:pt x="3016864" y="480763"/>
                </a:lnTo>
                <a:lnTo>
                  <a:pt x="3010779" y="483675"/>
                </a:lnTo>
                <a:lnTo>
                  <a:pt x="3004959" y="486323"/>
                </a:lnTo>
                <a:lnTo>
                  <a:pt x="2998610" y="488705"/>
                </a:lnTo>
                <a:lnTo>
                  <a:pt x="2992525" y="491353"/>
                </a:lnTo>
                <a:lnTo>
                  <a:pt x="2986705" y="494000"/>
                </a:lnTo>
                <a:lnTo>
                  <a:pt x="2981150" y="497177"/>
                </a:lnTo>
                <a:lnTo>
                  <a:pt x="2978240" y="499030"/>
                </a:lnTo>
                <a:lnTo>
                  <a:pt x="2975330" y="501148"/>
                </a:lnTo>
                <a:lnTo>
                  <a:pt x="2972949" y="503001"/>
                </a:lnTo>
                <a:lnTo>
                  <a:pt x="2970568" y="505384"/>
                </a:lnTo>
                <a:lnTo>
                  <a:pt x="2972420" y="511473"/>
                </a:lnTo>
                <a:lnTo>
                  <a:pt x="2974536" y="517562"/>
                </a:lnTo>
                <a:lnTo>
                  <a:pt x="2976917" y="523386"/>
                </a:lnTo>
                <a:lnTo>
                  <a:pt x="2979298" y="529475"/>
                </a:lnTo>
                <a:lnTo>
                  <a:pt x="2984324" y="541388"/>
                </a:lnTo>
                <a:lnTo>
                  <a:pt x="2989351" y="553301"/>
                </a:lnTo>
                <a:lnTo>
                  <a:pt x="2997552" y="573421"/>
                </a:lnTo>
                <a:lnTo>
                  <a:pt x="3007869" y="598307"/>
                </a:lnTo>
                <a:lnTo>
                  <a:pt x="3011044" y="607043"/>
                </a:lnTo>
                <a:lnTo>
                  <a:pt x="3014483" y="615779"/>
                </a:lnTo>
                <a:lnTo>
                  <a:pt x="3021625" y="632722"/>
                </a:lnTo>
                <a:lnTo>
                  <a:pt x="3028768" y="650195"/>
                </a:lnTo>
                <a:lnTo>
                  <a:pt x="3035646" y="667403"/>
                </a:lnTo>
                <a:lnTo>
                  <a:pt x="3040144" y="676669"/>
                </a:lnTo>
                <a:lnTo>
                  <a:pt x="3044641" y="685405"/>
                </a:lnTo>
                <a:lnTo>
                  <a:pt x="3050726" y="684081"/>
                </a:lnTo>
                <a:lnTo>
                  <a:pt x="3057075" y="682493"/>
                </a:lnTo>
                <a:lnTo>
                  <a:pt x="3062895" y="680375"/>
                </a:lnTo>
                <a:lnTo>
                  <a:pt x="3068979" y="678522"/>
                </a:lnTo>
                <a:lnTo>
                  <a:pt x="3078239" y="674021"/>
                </a:lnTo>
                <a:lnTo>
                  <a:pt x="3087233" y="669521"/>
                </a:lnTo>
                <a:lnTo>
                  <a:pt x="3091730" y="667403"/>
                </a:lnTo>
                <a:lnTo>
                  <a:pt x="3096228" y="664756"/>
                </a:lnTo>
                <a:lnTo>
                  <a:pt x="3100461" y="661844"/>
                </a:lnTo>
                <a:lnTo>
                  <a:pt x="3104164" y="658931"/>
                </a:lnTo>
                <a:lnTo>
                  <a:pt x="3102312" y="652843"/>
                </a:lnTo>
                <a:lnTo>
                  <a:pt x="3099931" y="646489"/>
                </a:lnTo>
                <a:lnTo>
                  <a:pt x="3094640" y="634576"/>
                </a:lnTo>
                <a:lnTo>
                  <a:pt x="3084323" y="610484"/>
                </a:lnTo>
                <a:lnTo>
                  <a:pt x="3070831" y="579775"/>
                </a:lnTo>
                <a:lnTo>
                  <a:pt x="3057868" y="549065"/>
                </a:lnTo>
                <a:lnTo>
                  <a:pt x="3051519" y="535034"/>
                </a:lnTo>
                <a:lnTo>
                  <a:pt x="3045435" y="521003"/>
                </a:lnTo>
                <a:lnTo>
                  <a:pt x="3039350" y="506707"/>
                </a:lnTo>
                <a:lnTo>
                  <a:pt x="3036440" y="499295"/>
                </a:lnTo>
                <a:lnTo>
                  <a:pt x="3034059" y="492412"/>
                </a:lnTo>
                <a:lnTo>
                  <a:pt x="3031149" y="487382"/>
                </a:lnTo>
                <a:lnTo>
                  <a:pt x="3029297" y="484734"/>
                </a:lnTo>
                <a:lnTo>
                  <a:pt x="3027181" y="482616"/>
                </a:lnTo>
                <a:lnTo>
                  <a:pt x="3026123" y="481557"/>
                </a:lnTo>
                <a:lnTo>
                  <a:pt x="3025065" y="480763"/>
                </a:lnTo>
                <a:lnTo>
                  <a:pt x="3024006" y="479969"/>
                </a:lnTo>
                <a:lnTo>
                  <a:pt x="3022419" y="479704"/>
                </a:lnTo>
                <a:lnTo>
                  <a:pt x="3021096" y="479704"/>
                </a:lnTo>
                <a:lnTo>
                  <a:pt x="3019774" y="479704"/>
                </a:lnTo>
                <a:close/>
                <a:moveTo>
                  <a:pt x="2308406" y="473615"/>
                </a:moveTo>
                <a:lnTo>
                  <a:pt x="2305231" y="473880"/>
                </a:lnTo>
                <a:lnTo>
                  <a:pt x="2302057" y="474145"/>
                </a:lnTo>
                <a:lnTo>
                  <a:pt x="2298882" y="474939"/>
                </a:lnTo>
                <a:lnTo>
                  <a:pt x="2295708" y="475733"/>
                </a:lnTo>
                <a:lnTo>
                  <a:pt x="2293062" y="476792"/>
                </a:lnTo>
                <a:lnTo>
                  <a:pt x="2286713" y="479175"/>
                </a:lnTo>
                <a:lnTo>
                  <a:pt x="2281157" y="482352"/>
                </a:lnTo>
                <a:lnTo>
                  <a:pt x="2275337" y="484999"/>
                </a:lnTo>
                <a:lnTo>
                  <a:pt x="2269517" y="488176"/>
                </a:lnTo>
                <a:lnTo>
                  <a:pt x="2263962" y="490823"/>
                </a:lnTo>
                <a:lnTo>
                  <a:pt x="2259200" y="492941"/>
                </a:lnTo>
                <a:lnTo>
                  <a:pt x="2254438" y="495059"/>
                </a:lnTo>
                <a:lnTo>
                  <a:pt x="2249676" y="497177"/>
                </a:lnTo>
                <a:lnTo>
                  <a:pt x="2245179" y="499295"/>
                </a:lnTo>
                <a:lnTo>
                  <a:pt x="2240682" y="501942"/>
                </a:lnTo>
                <a:lnTo>
                  <a:pt x="2236184" y="504590"/>
                </a:lnTo>
                <a:lnTo>
                  <a:pt x="2234068" y="506178"/>
                </a:lnTo>
                <a:lnTo>
                  <a:pt x="2232216" y="507766"/>
                </a:lnTo>
                <a:lnTo>
                  <a:pt x="2230629" y="509884"/>
                </a:lnTo>
                <a:lnTo>
                  <a:pt x="2228777" y="511737"/>
                </a:lnTo>
                <a:lnTo>
                  <a:pt x="2228513" y="514914"/>
                </a:lnTo>
                <a:lnTo>
                  <a:pt x="2228513" y="517826"/>
                </a:lnTo>
                <a:lnTo>
                  <a:pt x="2228513" y="524180"/>
                </a:lnTo>
                <a:lnTo>
                  <a:pt x="2229306" y="530004"/>
                </a:lnTo>
                <a:lnTo>
                  <a:pt x="2230100" y="536093"/>
                </a:lnTo>
                <a:lnTo>
                  <a:pt x="2232745" y="548271"/>
                </a:lnTo>
                <a:lnTo>
                  <a:pt x="2233539" y="554360"/>
                </a:lnTo>
                <a:lnTo>
                  <a:pt x="2234333" y="560449"/>
                </a:lnTo>
                <a:lnTo>
                  <a:pt x="2238830" y="560449"/>
                </a:lnTo>
                <a:lnTo>
                  <a:pt x="2243063" y="560184"/>
                </a:lnTo>
                <a:lnTo>
                  <a:pt x="2247295" y="559125"/>
                </a:lnTo>
                <a:lnTo>
                  <a:pt x="2251528" y="557802"/>
                </a:lnTo>
                <a:lnTo>
                  <a:pt x="2255496" y="555949"/>
                </a:lnTo>
                <a:lnTo>
                  <a:pt x="2259729" y="554360"/>
                </a:lnTo>
                <a:lnTo>
                  <a:pt x="2267401" y="550654"/>
                </a:lnTo>
                <a:lnTo>
                  <a:pt x="2295443" y="537152"/>
                </a:lnTo>
                <a:lnTo>
                  <a:pt x="2301263" y="534505"/>
                </a:lnTo>
                <a:lnTo>
                  <a:pt x="2307348" y="531328"/>
                </a:lnTo>
                <a:lnTo>
                  <a:pt x="2309993" y="529740"/>
                </a:lnTo>
                <a:lnTo>
                  <a:pt x="2312903" y="527886"/>
                </a:lnTo>
                <a:lnTo>
                  <a:pt x="2315284" y="525769"/>
                </a:lnTo>
                <a:lnTo>
                  <a:pt x="2317400" y="522856"/>
                </a:lnTo>
                <a:lnTo>
                  <a:pt x="2318194" y="519415"/>
                </a:lnTo>
                <a:lnTo>
                  <a:pt x="2318459" y="515709"/>
                </a:lnTo>
                <a:lnTo>
                  <a:pt x="2318459" y="511737"/>
                </a:lnTo>
                <a:lnTo>
                  <a:pt x="2318194" y="508031"/>
                </a:lnTo>
                <a:lnTo>
                  <a:pt x="2316871" y="500618"/>
                </a:lnTo>
                <a:lnTo>
                  <a:pt x="2316078" y="492941"/>
                </a:lnTo>
                <a:lnTo>
                  <a:pt x="2313697" y="483411"/>
                </a:lnTo>
                <a:lnTo>
                  <a:pt x="2311845" y="473880"/>
                </a:lnTo>
                <a:lnTo>
                  <a:pt x="2308406" y="473615"/>
                </a:lnTo>
                <a:close/>
                <a:moveTo>
                  <a:pt x="2199677" y="457466"/>
                </a:moveTo>
                <a:lnTo>
                  <a:pt x="2193592" y="459319"/>
                </a:lnTo>
                <a:lnTo>
                  <a:pt x="2187243" y="461437"/>
                </a:lnTo>
                <a:lnTo>
                  <a:pt x="2181159" y="464085"/>
                </a:lnTo>
                <a:lnTo>
                  <a:pt x="2175339" y="466997"/>
                </a:lnTo>
                <a:lnTo>
                  <a:pt x="2163434" y="472821"/>
                </a:lnTo>
                <a:lnTo>
                  <a:pt x="2157614" y="475733"/>
                </a:lnTo>
                <a:lnTo>
                  <a:pt x="2151794" y="478645"/>
                </a:lnTo>
                <a:lnTo>
                  <a:pt x="2142270" y="483146"/>
                </a:lnTo>
                <a:lnTo>
                  <a:pt x="2137508" y="485264"/>
                </a:lnTo>
                <a:lnTo>
                  <a:pt x="2132746" y="487911"/>
                </a:lnTo>
                <a:lnTo>
                  <a:pt x="2130895" y="489235"/>
                </a:lnTo>
                <a:lnTo>
                  <a:pt x="2128778" y="491088"/>
                </a:lnTo>
                <a:lnTo>
                  <a:pt x="2126926" y="492676"/>
                </a:lnTo>
                <a:lnTo>
                  <a:pt x="2125075" y="494530"/>
                </a:lnTo>
                <a:lnTo>
                  <a:pt x="2123487" y="496647"/>
                </a:lnTo>
                <a:lnTo>
                  <a:pt x="2122429" y="498765"/>
                </a:lnTo>
                <a:lnTo>
                  <a:pt x="2121371" y="501413"/>
                </a:lnTo>
                <a:lnTo>
                  <a:pt x="2120313" y="504060"/>
                </a:lnTo>
                <a:lnTo>
                  <a:pt x="2121635" y="509090"/>
                </a:lnTo>
                <a:lnTo>
                  <a:pt x="2122429" y="514120"/>
                </a:lnTo>
                <a:lnTo>
                  <a:pt x="2123752" y="524710"/>
                </a:lnTo>
                <a:lnTo>
                  <a:pt x="2124281" y="530004"/>
                </a:lnTo>
                <a:lnTo>
                  <a:pt x="2125339" y="535034"/>
                </a:lnTo>
                <a:lnTo>
                  <a:pt x="2126662" y="540064"/>
                </a:lnTo>
                <a:lnTo>
                  <a:pt x="2128249" y="545094"/>
                </a:lnTo>
                <a:lnTo>
                  <a:pt x="2132217" y="544300"/>
                </a:lnTo>
                <a:lnTo>
                  <a:pt x="2136186" y="543241"/>
                </a:lnTo>
                <a:lnTo>
                  <a:pt x="2143593" y="540329"/>
                </a:lnTo>
                <a:lnTo>
                  <a:pt x="2151265" y="536888"/>
                </a:lnTo>
                <a:lnTo>
                  <a:pt x="2158408" y="533711"/>
                </a:lnTo>
                <a:lnTo>
                  <a:pt x="2173487" y="526033"/>
                </a:lnTo>
                <a:lnTo>
                  <a:pt x="2180629" y="522592"/>
                </a:lnTo>
                <a:lnTo>
                  <a:pt x="2188037" y="519415"/>
                </a:lnTo>
                <a:lnTo>
                  <a:pt x="2192799" y="517032"/>
                </a:lnTo>
                <a:lnTo>
                  <a:pt x="2197296" y="514650"/>
                </a:lnTo>
                <a:lnTo>
                  <a:pt x="2199148" y="513061"/>
                </a:lnTo>
                <a:lnTo>
                  <a:pt x="2201000" y="511473"/>
                </a:lnTo>
                <a:lnTo>
                  <a:pt x="2203116" y="509355"/>
                </a:lnTo>
                <a:lnTo>
                  <a:pt x="2204439" y="507766"/>
                </a:lnTo>
                <a:lnTo>
                  <a:pt x="2205761" y="505913"/>
                </a:lnTo>
                <a:lnTo>
                  <a:pt x="2207084" y="503531"/>
                </a:lnTo>
                <a:lnTo>
                  <a:pt x="2207878" y="501413"/>
                </a:lnTo>
                <a:lnTo>
                  <a:pt x="2208407" y="499030"/>
                </a:lnTo>
                <a:lnTo>
                  <a:pt x="2208407" y="496912"/>
                </a:lnTo>
                <a:lnTo>
                  <a:pt x="2208142" y="494265"/>
                </a:lnTo>
                <a:lnTo>
                  <a:pt x="2207613" y="491882"/>
                </a:lnTo>
                <a:lnTo>
                  <a:pt x="2206026" y="488970"/>
                </a:lnTo>
                <a:lnTo>
                  <a:pt x="2205232" y="481293"/>
                </a:lnTo>
                <a:lnTo>
                  <a:pt x="2204174" y="473086"/>
                </a:lnTo>
                <a:lnTo>
                  <a:pt x="2203381" y="469115"/>
                </a:lnTo>
                <a:lnTo>
                  <a:pt x="2202587" y="465144"/>
                </a:lnTo>
                <a:lnTo>
                  <a:pt x="2201264" y="461173"/>
                </a:lnTo>
                <a:lnTo>
                  <a:pt x="2199677" y="457466"/>
                </a:lnTo>
                <a:close/>
                <a:moveTo>
                  <a:pt x="2098884" y="444759"/>
                </a:moveTo>
                <a:lnTo>
                  <a:pt x="2095445" y="445288"/>
                </a:lnTo>
                <a:lnTo>
                  <a:pt x="2091742" y="445818"/>
                </a:lnTo>
                <a:lnTo>
                  <a:pt x="2088567" y="446612"/>
                </a:lnTo>
                <a:lnTo>
                  <a:pt x="2085128" y="447406"/>
                </a:lnTo>
                <a:lnTo>
                  <a:pt x="2078779" y="450054"/>
                </a:lnTo>
                <a:lnTo>
                  <a:pt x="2072165" y="453230"/>
                </a:lnTo>
                <a:lnTo>
                  <a:pt x="2059996" y="459849"/>
                </a:lnTo>
                <a:lnTo>
                  <a:pt x="2053382" y="463290"/>
                </a:lnTo>
                <a:lnTo>
                  <a:pt x="2047298" y="465938"/>
                </a:lnTo>
                <a:lnTo>
                  <a:pt x="2043594" y="468056"/>
                </a:lnTo>
                <a:lnTo>
                  <a:pt x="2039890" y="469644"/>
                </a:lnTo>
                <a:lnTo>
                  <a:pt x="2036451" y="471762"/>
                </a:lnTo>
                <a:lnTo>
                  <a:pt x="2032747" y="473615"/>
                </a:lnTo>
                <a:lnTo>
                  <a:pt x="2029308" y="475733"/>
                </a:lnTo>
                <a:lnTo>
                  <a:pt x="2026663" y="478381"/>
                </a:lnTo>
                <a:lnTo>
                  <a:pt x="2025076" y="479704"/>
                </a:lnTo>
                <a:lnTo>
                  <a:pt x="2024017" y="481557"/>
                </a:lnTo>
                <a:lnTo>
                  <a:pt x="2023224" y="483146"/>
                </a:lnTo>
                <a:lnTo>
                  <a:pt x="2022430" y="484999"/>
                </a:lnTo>
                <a:lnTo>
                  <a:pt x="2022695" y="496383"/>
                </a:lnTo>
                <a:lnTo>
                  <a:pt x="2022695" y="501942"/>
                </a:lnTo>
                <a:lnTo>
                  <a:pt x="2023224" y="507502"/>
                </a:lnTo>
                <a:lnTo>
                  <a:pt x="2023753" y="512796"/>
                </a:lnTo>
                <a:lnTo>
                  <a:pt x="2024547" y="518356"/>
                </a:lnTo>
                <a:lnTo>
                  <a:pt x="2025605" y="523651"/>
                </a:lnTo>
                <a:lnTo>
                  <a:pt x="2027457" y="529210"/>
                </a:lnTo>
                <a:lnTo>
                  <a:pt x="2034335" y="526828"/>
                </a:lnTo>
                <a:lnTo>
                  <a:pt x="2041478" y="524445"/>
                </a:lnTo>
                <a:lnTo>
                  <a:pt x="2048091" y="521268"/>
                </a:lnTo>
                <a:lnTo>
                  <a:pt x="2054969" y="518091"/>
                </a:lnTo>
                <a:lnTo>
                  <a:pt x="2067932" y="511473"/>
                </a:lnTo>
                <a:lnTo>
                  <a:pt x="2074546" y="508031"/>
                </a:lnTo>
                <a:lnTo>
                  <a:pt x="2081160" y="504590"/>
                </a:lnTo>
                <a:lnTo>
                  <a:pt x="2087244" y="501677"/>
                </a:lnTo>
                <a:lnTo>
                  <a:pt x="2093593" y="498236"/>
                </a:lnTo>
                <a:lnTo>
                  <a:pt x="2096503" y="496647"/>
                </a:lnTo>
                <a:lnTo>
                  <a:pt x="2099149" y="494265"/>
                </a:lnTo>
                <a:lnTo>
                  <a:pt x="2101530" y="491882"/>
                </a:lnTo>
                <a:lnTo>
                  <a:pt x="2103646" y="488970"/>
                </a:lnTo>
                <a:lnTo>
                  <a:pt x="2103911" y="483411"/>
                </a:lnTo>
                <a:lnTo>
                  <a:pt x="2103646" y="477851"/>
                </a:lnTo>
                <a:lnTo>
                  <a:pt x="2103117" y="472292"/>
                </a:lnTo>
                <a:lnTo>
                  <a:pt x="2102324" y="466997"/>
                </a:lnTo>
                <a:lnTo>
                  <a:pt x="2100472" y="455613"/>
                </a:lnTo>
                <a:lnTo>
                  <a:pt x="2098884" y="444759"/>
                </a:lnTo>
                <a:close/>
                <a:moveTo>
                  <a:pt x="2412637" y="422521"/>
                </a:moveTo>
                <a:lnTo>
                  <a:pt x="2406553" y="424109"/>
                </a:lnTo>
                <a:lnTo>
                  <a:pt x="2400204" y="425963"/>
                </a:lnTo>
                <a:lnTo>
                  <a:pt x="2394119" y="428080"/>
                </a:lnTo>
                <a:lnTo>
                  <a:pt x="2388299" y="430728"/>
                </a:lnTo>
                <a:lnTo>
                  <a:pt x="2376395" y="436287"/>
                </a:lnTo>
                <a:lnTo>
                  <a:pt x="2364754" y="441847"/>
                </a:lnTo>
                <a:lnTo>
                  <a:pt x="2354966" y="446612"/>
                </a:lnTo>
                <a:lnTo>
                  <a:pt x="2345442" y="451377"/>
                </a:lnTo>
                <a:lnTo>
                  <a:pt x="2340681" y="454025"/>
                </a:lnTo>
                <a:lnTo>
                  <a:pt x="2336183" y="456672"/>
                </a:lnTo>
                <a:lnTo>
                  <a:pt x="2331951" y="460114"/>
                </a:lnTo>
                <a:lnTo>
                  <a:pt x="2327982" y="463820"/>
                </a:lnTo>
                <a:lnTo>
                  <a:pt x="2328511" y="469909"/>
                </a:lnTo>
                <a:lnTo>
                  <a:pt x="2329305" y="475733"/>
                </a:lnTo>
                <a:lnTo>
                  <a:pt x="2331421" y="487646"/>
                </a:lnTo>
                <a:lnTo>
                  <a:pt x="2333538" y="499295"/>
                </a:lnTo>
                <a:lnTo>
                  <a:pt x="2334331" y="505384"/>
                </a:lnTo>
                <a:lnTo>
                  <a:pt x="2335390" y="511473"/>
                </a:lnTo>
                <a:lnTo>
                  <a:pt x="2338829" y="511737"/>
                </a:lnTo>
                <a:lnTo>
                  <a:pt x="2342532" y="511737"/>
                </a:lnTo>
                <a:lnTo>
                  <a:pt x="2346236" y="511473"/>
                </a:lnTo>
                <a:lnTo>
                  <a:pt x="2349675" y="510679"/>
                </a:lnTo>
                <a:lnTo>
                  <a:pt x="2353114" y="509355"/>
                </a:lnTo>
                <a:lnTo>
                  <a:pt x="2356553" y="508031"/>
                </a:lnTo>
                <a:lnTo>
                  <a:pt x="2359993" y="506443"/>
                </a:lnTo>
                <a:lnTo>
                  <a:pt x="2363167" y="504590"/>
                </a:lnTo>
                <a:lnTo>
                  <a:pt x="2387241" y="493471"/>
                </a:lnTo>
                <a:lnTo>
                  <a:pt x="2411050" y="482087"/>
                </a:lnTo>
                <a:lnTo>
                  <a:pt x="2416606" y="477322"/>
                </a:lnTo>
                <a:lnTo>
                  <a:pt x="2422426" y="472556"/>
                </a:lnTo>
                <a:lnTo>
                  <a:pt x="2422426" y="467526"/>
                </a:lnTo>
                <a:lnTo>
                  <a:pt x="2421897" y="462496"/>
                </a:lnTo>
                <a:lnTo>
                  <a:pt x="2421103" y="457731"/>
                </a:lnTo>
                <a:lnTo>
                  <a:pt x="2420045" y="452701"/>
                </a:lnTo>
                <a:lnTo>
                  <a:pt x="2417664" y="442641"/>
                </a:lnTo>
                <a:lnTo>
                  <a:pt x="2415283" y="432846"/>
                </a:lnTo>
                <a:lnTo>
                  <a:pt x="2412637" y="422521"/>
                </a:lnTo>
                <a:close/>
                <a:moveTo>
                  <a:pt x="2299676" y="410078"/>
                </a:moveTo>
                <a:lnTo>
                  <a:pt x="2296237" y="410608"/>
                </a:lnTo>
                <a:lnTo>
                  <a:pt x="2293062" y="411402"/>
                </a:lnTo>
                <a:lnTo>
                  <a:pt x="2286184" y="413255"/>
                </a:lnTo>
                <a:lnTo>
                  <a:pt x="2280099" y="415903"/>
                </a:lnTo>
                <a:lnTo>
                  <a:pt x="2273750" y="418550"/>
                </a:lnTo>
                <a:lnTo>
                  <a:pt x="2261581" y="424904"/>
                </a:lnTo>
                <a:lnTo>
                  <a:pt x="2255496" y="427816"/>
                </a:lnTo>
                <a:lnTo>
                  <a:pt x="2248883" y="430728"/>
                </a:lnTo>
                <a:lnTo>
                  <a:pt x="2240153" y="434964"/>
                </a:lnTo>
                <a:lnTo>
                  <a:pt x="2235655" y="436817"/>
                </a:lnTo>
                <a:lnTo>
                  <a:pt x="2231158" y="439464"/>
                </a:lnTo>
                <a:lnTo>
                  <a:pt x="2227190" y="442112"/>
                </a:lnTo>
                <a:lnTo>
                  <a:pt x="2225073" y="443700"/>
                </a:lnTo>
                <a:lnTo>
                  <a:pt x="2223486" y="445288"/>
                </a:lnTo>
                <a:lnTo>
                  <a:pt x="2221899" y="447142"/>
                </a:lnTo>
                <a:lnTo>
                  <a:pt x="2220312" y="449259"/>
                </a:lnTo>
                <a:lnTo>
                  <a:pt x="2219253" y="451377"/>
                </a:lnTo>
                <a:lnTo>
                  <a:pt x="2218195" y="454025"/>
                </a:lnTo>
                <a:lnTo>
                  <a:pt x="2217666" y="454554"/>
                </a:lnTo>
                <a:lnTo>
                  <a:pt x="2216872" y="455348"/>
                </a:lnTo>
                <a:lnTo>
                  <a:pt x="2218460" y="460378"/>
                </a:lnTo>
                <a:lnTo>
                  <a:pt x="2219518" y="465408"/>
                </a:lnTo>
                <a:lnTo>
                  <a:pt x="2221634" y="475733"/>
                </a:lnTo>
                <a:lnTo>
                  <a:pt x="2223222" y="486323"/>
                </a:lnTo>
                <a:lnTo>
                  <a:pt x="2224280" y="491617"/>
                </a:lnTo>
                <a:lnTo>
                  <a:pt x="2225867" y="496647"/>
                </a:lnTo>
                <a:lnTo>
                  <a:pt x="2229306" y="496118"/>
                </a:lnTo>
                <a:lnTo>
                  <a:pt x="2233274" y="495059"/>
                </a:lnTo>
                <a:lnTo>
                  <a:pt x="2236978" y="494265"/>
                </a:lnTo>
                <a:lnTo>
                  <a:pt x="2240682" y="492941"/>
                </a:lnTo>
                <a:lnTo>
                  <a:pt x="2247825" y="490029"/>
                </a:lnTo>
                <a:lnTo>
                  <a:pt x="2254967" y="487117"/>
                </a:lnTo>
                <a:lnTo>
                  <a:pt x="2268988" y="479704"/>
                </a:lnTo>
                <a:lnTo>
                  <a:pt x="2275602" y="476527"/>
                </a:lnTo>
                <a:lnTo>
                  <a:pt x="2282745" y="473351"/>
                </a:lnTo>
                <a:lnTo>
                  <a:pt x="2286184" y="471233"/>
                </a:lnTo>
                <a:lnTo>
                  <a:pt x="2290152" y="469644"/>
                </a:lnTo>
                <a:lnTo>
                  <a:pt x="2294120" y="467791"/>
                </a:lnTo>
                <a:lnTo>
                  <a:pt x="2297824" y="465673"/>
                </a:lnTo>
                <a:lnTo>
                  <a:pt x="2299411" y="464614"/>
                </a:lnTo>
                <a:lnTo>
                  <a:pt x="2300999" y="463555"/>
                </a:lnTo>
                <a:lnTo>
                  <a:pt x="2302850" y="462232"/>
                </a:lnTo>
                <a:lnTo>
                  <a:pt x="2303909" y="460643"/>
                </a:lnTo>
                <a:lnTo>
                  <a:pt x="2304967" y="459055"/>
                </a:lnTo>
                <a:lnTo>
                  <a:pt x="2305760" y="456937"/>
                </a:lnTo>
                <a:lnTo>
                  <a:pt x="2306025" y="455084"/>
                </a:lnTo>
                <a:lnTo>
                  <a:pt x="2306554" y="452966"/>
                </a:lnTo>
                <a:lnTo>
                  <a:pt x="2306554" y="447406"/>
                </a:lnTo>
                <a:lnTo>
                  <a:pt x="2305760" y="441847"/>
                </a:lnTo>
                <a:lnTo>
                  <a:pt x="2305231" y="436552"/>
                </a:lnTo>
                <a:lnTo>
                  <a:pt x="2304173" y="431257"/>
                </a:lnTo>
                <a:lnTo>
                  <a:pt x="2302057" y="420668"/>
                </a:lnTo>
                <a:lnTo>
                  <a:pt x="2299676" y="410078"/>
                </a:lnTo>
                <a:close/>
                <a:moveTo>
                  <a:pt x="2192005" y="398165"/>
                </a:moveTo>
                <a:lnTo>
                  <a:pt x="2187243" y="398959"/>
                </a:lnTo>
                <a:lnTo>
                  <a:pt x="2183010" y="400283"/>
                </a:lnTo>
                <a:lnTo>
                  <a:pt x="2178513" y="401607"/>
                </a:lnTo>
                <a:lnTo>
                  <a:pt x="2174280" y="403195"/>
                </a:lnTo>
                <a:lnTo>
                  <a:pt x="2169783" y="405313"/>
                </a:lnTo>
                <a:lnTo>
                  <a:pt x="2165550" y="407166"/>
                </a:lnTo>
                <a:lnTo>
                  <a:pt x="2157349" y="411667"/>
                </a:lnTo>
                <a:lnTo>
                  <a:pt x="2151794" y="414579"/>
                </a:lnTo>
                <a:lnTo>
                  <a:pt x="2146238" y="417226"/>
                </a:lnTo>
                <a:lnTo>
                  <a:pt x="2134598" y="422256"/>
                </a:lnTo>
                <a:lnTo>
                  <a:pt x="2129307" y="425168"/>
                </a:lnTo>
                <a:lnTo>
                  <a:pt x="2126662" y="426757"/>
                </a:lnTo>
                <a:lnTo>
                  <a:pt x="2124016" y="428345"/>
                </a:lnTo>
                <a:lnTo>
                  <a:pt x="2121900" y="430463"/>
                </a:lnTo>
                <a:lnTo>
                  <a:pt x="2119519" y="432316"/>
                </a:lnTo>
                <a:lnTo>
                  <a:pt x="2117403" y="434699"/>
                </a:lnTo>
                <a:lnTo>
                  <a:pt x="2115286" y="436817"/>
                </a:lnTo>
                <a:lnTo>
                  <a:pt x="2115022" y="442376"/>
                </a:lnTo>
                <a:lnTo>
                  <a:pt x="2115022" y="448200"/>
                </a:lnTo>
                <a:lnTo>
                  <a:pt x="2115286" y="453760"/>
                </a:lnTo>
                <a:lnTo>
                  <a:pt x="2115551" y="459319"/>
                </a:lnTo>
                <a:lnTo>
                  <a:pt x="2116080" y="464879"/>
                </a:lnTo>
                <a:lnTo>
                  <a:pt x="2117138" y="470174"/>
                </a:lnTo>
                <a:lnTo>
                  <a:pt x="2118196" y="475733"/>
                </a:lnTo>
                <a:lnTo>
                  <a:pt x="2119519" y="481293"/>
                </a:lnTo>
                <a:lnTo>
                  <a:pt x="2121635" y="481557"/>
                </a:lnTo>
                <a:lnTo>
                  <a:pt x="2123487" y="481822"/>
                </a:lnTo>
                <a:lnTo>
                  <a:pt x="2125075" y="481822"/>
                </a:lnTo>
                <a:lnTo>
                  <a:pt x="2127191" y="481557"/>
                </a:lnTo>
                <a:lnTo>
                  <a:pt x="2130895" y="480498"/>
                </a:lnTo>
                <a:lnTo>
                  <a:pt x="2134334" y="478910"/>
                </a:lnTo>
                <a:lnTo>
                  <a:pt x="2137773" y="477322"/>
                </a:lnTo>
                <a:lnTo>
                  <a:pt x="2141212" y="475204"/>
                </a:lnTo>
                <a:lnTo>
                  <a:pt x="2144651" y="473615"/>
                </a:lnTo>
                <a:lnTo>
                  <a:pt x="2148090" y="472292"/>
                </a:lnTo>
                <a:lnTo>
                  <a:pt x="2154175" y="468850"/>
                </a:lnTo>
                <a:lnTo>
                  <a:pt x="2160524" y="465938"/>
                </a:lnTo>
                <a:lnTo>
                  <a:pt x="2173487" y="460114"/>
                </a:lnTo>
                <a:lnTo>
                  <a:pt x="2179571" y="456937"/>
                </a:lnTo>
                <a:lnTo>
                  <a:pt x="2185656" y="453760"/>
                </a:lnTo>
                <a:lnTo>
                  <a:pt x="2191211" y="450054"/>
                </a:lnTo>
                <a:lnTo>
                  <a:pt x="2194121" y="447936"/>
                </a:lnTo>
                <a:lnTo>
                  <a:pt x="2196502" y="445553"/>
                </a:lnTo>
                <a:lnTo>
                  <a:pt x="2197296" y="439729"/>
                </a:lnTo>
                <a:lnTo>
                  <a:pt x="2197561" y="433640"/>
                </a:lnTo>
                <a:lnTo>
                  <a:pt x="2197296" y="427551"/>
                </a:lnTo>
                <a:lnTo>
                  <a:pt x="2196502" y="421727"/>
                </a:lnTo>
                <a:lnTo>
                  <a:pt x="2195709" y="415903"/>
                </a:lnTo>
                <a:lnTo>
                  <a:pt x="2194915" y="410078"/>
                </a:lnTo>
                <a:lnTo>
                  <a:pt x="2193592" y="403989"/>
                </a:lnTo>
                <a:lnTo>
                  <a:pt x="2192005" y="398165"/>
                </a:lnTo>
                <a:close/>
                <a:moveTo>
                  <a:pt x="2388035" y="362955"/>
                </a:moveTo>
                <a:lnTo>
                  <a:pt x="2379040" y="367456"/>
                </a:lnTo>
                <a:lnTo>
                  <a:pt x="2370045" y="371956"/>
                </a:lnTo>
                <a:lnTo>
                  <a:pt x="2351792" y="380163"/>
                </a:lnTo>
                <a:lnTo>
                  <a:pt x="2342532" y="384663"/>
                </a:lnTo>
                <a:lnTo>
                  <a:pt x="2333802" y="389429"/>
                </a:lnTo>
                <a:lnTo>
                  <a:pt x="2325072" y="394459"/>
                </a:lnTo>
                <a:lnTo>
                  <a:pt x="2316871" y="400283"/>
                </a:lnTo>
                <a:lnTo>
                  <a:pt x="2317400" y="412461"/>
                </a:lnTo>
                <a:lnTo>
                  <a:pt x="2318194" y="418550"/>
                </a:lnTo>
                <a:lnTo>
                  <a:pt x="2318988" y="424904"/>
                </a:lnTo>
                <a:lnTo>
                  <a:pt x="2322162" y="436817"/>
                </a:lnTo>
                <a:lnTo>
                  <a:pt x="2325866" y="448995"/>
                </a:lnTo>
                <a:lnTo>
                  <a:pt x="2332215" y="447406"/>
                </a:lnTo>
                <a:lnTo>
                  <a:pt x="2338300" y="445553"/>
                </a:lnTo>
                <a:lnTo>
                  <a:pt x="2344120" y="443435"/>
                </a:lnTo>
                <a:lnTo>
                  <a:pt x="2350204" y="440788"/>
                </a:lnTo>
                <a:lnTo>
                  <a:pt x="2361580" y="435228"/>
                </a:lnTo>
                <a:lnTo>
                  <a:pt x="2367400" y="432316"/>
                </a:lnTo>
                <a:lnTo>
                  <a:pt x="2373484" y="429669"/>
                </a:lnTo>
                <a:lnTo>
                  <a:pt x="2383537" y="424904"/>
                </a:lnTo>
                <a:lnTo>
                  <a:pt x="2388564" y="422521"/>
                </a:lnTo>
                <a:lnTo>
                  <a:pt x="2393326" y="420138"/>
                </a:lnTo>
                <a:lnTo>
                  <a:pt x="2398087" y="416961"/>
                </a:lnTo>
                <a:lnTo>
                  <a:pt x="2402585" y="413520"/>
                </a:lnTo>
                <a:lnTo>
                  <a:pt x="2404437" y="411931"/>
                </a:lnTo>
                <a:lnTo>
                  <a:pt x="2406553" y="410078"/>
                </a:lnTo>
                <a:lnTo>
                  <a:pt x="2408405" y="407696"/>
                </a:lnTo>
                <a:lnTo>
                  <a:pt x="2409992" y="405578"/>
                </a:lnTo>
                <a:lnTo>
                  <a:pt x="2407082" y="394724"/>
                </a:lnTo>
                <a:lnTo>
                  <a:pt x="2404437" y="384134"/>
                </a:lnTo>
                <a:lnTo>
                  <a:pt x="2399939" y="362955"/>
                </a:lnTo>
                <a:lnTo>
                  <a:pt x="2388035" y="362955"/>
                </a:lnTo>
                <a:close/>
                <a:moveTo>
                  <a:pt x="2288300" y="349718"/>
                </a:moveTo>
                <a:lnTo>
                  <a:pt x="2270840" y="354483"/>
                </a:lnTo>
                <a:lnTo>
                  <a:pt x="2259729" y="361102"/>
                </a:lnTo>
                <a:lnTo>
                  <a:pt x="2250205" y="365602"/>
                </a:lnTo>
                <a:lnTo>
                  <a:pt x="2240682" y="370103"/>
                </a:lnTo>
                <a:lnTo>
                  <a:pt x="2231158" y="374868"/>
                </a:lnTo>
                <a:lnTo>
                  <a:pt x="2221370" y="379104"/>
                </a:lnTo>
                <a:lnTo>
                  <a:pt x="2214492" y="384928"/>
                </a:lnTo>
                <a:lnTo>
                  <a:pt x="2208407" y="391282"/>
                </a:lnTo>
                <a:lnTo>
                  <a:pt x="2210259" y="402136"/>
                </a:lnTo>
                <a:lnTo>
                  <a:pt x="2212111" y="413255"/>
                </a:lnTo>
                <a:lnTo>
                  <a:pt x="2213962" y="424374"/>
                </a:lnTo>
                <a:lnTo>
                  <a:pt x="2215021" y="429669"/>
                </a:lnTo>
                <a:lnTo>
                  <a:pt x="2216872" y="434964"/>
                </a:lnTo>
                <a:lnTo>
                  <a:pt x="2226925" y="433905"/>
                </a:lnTo>
                <a:lnTo>
                  <a:pt x="2252586" y="420933"/>
                </a:lnTo>
                <a:lnTo>
                  <a:pt x="2278777" y="408225"/>
                </a:lnTo>
                <a:lnTo>
                  <a:pt x="2284067" y="405578"/>
                </a:lnTo>
                <a:lnTo>
                  <a:pt x="2286448" y="403989"/>
                </a:lnTo>
                <a:lnTo>
                  <a:pt x="2289094" y="402401"/>
                </a:lnTo>
                <a:lnTo>
                  <a:pt x="2291210" y="400548"/>
                </a:lnTo>
                <a:lnTo>
                  <a:pt x="2293591" y="398165"/>
                </a:lnTo>
                <a:lnTo>
                  <a:pt x="2295443" y="396047"/>
                </a:lnTo>
                <a:lnTo>
                  <a:pt x="2297295" y="393400"/>
                </a:lnTo>
                <a:lnTo>
                  <a:pt x="2295443" y="382546"/>
                </a:lnTo>
                <a:lnTo>
                  <a:pt x="2293327" y="371691"/>
                </a:lnTo>
                <a:lnTo>
                  <a:pt x="2290946" y="360572"/>
                </a:lnTo>
                <a:lnTo>
                  <a:pt x="2288300" y="349718"/>
                </a:lnTo>
                <a:close/>
                <a:moveTo>
                  <a:pt x="2381421" y="301006"/>
                </a:moveTo>
                <a:lnTo>
                  <a:pt x="2371633" y="305772"/>
                </a:lnTo>
                <a:lnTo>
                  <a:pt x="2361844" y="310537"/>
                </a:lnTo>
                <a:lnTo>
                  <a:pt x="2351792" y="315038"/>
                </a:lnTo>
                <a:lnTo>
                  <a:pt x="2341739" y="319803"/>
                </a:lnTo>
                <a:lnTo>
                  <a:pt x="2331951" y="324833"/>
                </a:lnTo>
                <a:lnTo>
                  <a:pt x="2322427" y="330128"/>
                </a:lnTo>
                <a:lnTo>
                  <a:pt x="2317665" y="332775"/>
                </a:lnTo>
                <a:lnTo>
                  <a:pt x="2313168" y="335952"/>
                </a:lnTo>
                <a:lnTo>
                  <a:pt x="2308670" y="339129"/>
                </a:lnTo>
                <a:lnTo>
                  <a:pt x="2304438" y="342305"/>
                </a:lnTo>
                <a:lnTo>
                  <a:pt x="2306025" y="353954"/>
                </a:lnTo>
                <a:lnTo>
                  <a:pt x="2308141" y="365338"/>
                </a:lnTo>
                <a:lnTo>
                  <a:pt x="2309199" y="370897"/>
                </a:lnTo>
                <a:lnTo>
                  <a:pt x="2310522" y="376721"/>
                </a:lnTo>
                <a:lnTo>
                  <a:pt x="2312110" y="382281"/>
                </a:lnTo>
                <a:lnTo>
                  <a:pt x="2313961" y="387576"/>
                </a:lnTo>
                <a:lnTo>
                  <a:pt x="2318723" y="386781"/>
                </a:lnTo>
                <a:lnTo>
                  <a:pt x="2323750" y="385193"/>
                </a:lnTo>
                <a:lnTo>
                  <a:pt x="2328511" y="383340"/>
                </a:lnTo>
                <a:lnTo>
                  <a:pt x="2333009" y="381487"/>
                </a:lnTo>
                <a:lnTo>
                  <a:pt x="2342268" y="376986"/>
                </a:lnTo>
                <a:lnTo>
                  <a:pt x="2351263" y="372486"/>
                </a:lnTo>
                <a:lnTo>
                  <a:pt x="2362373" y="367191"/>
                </a:lnTo>
                <a:lnTo>
                  <a:pt x="2373749" y="361631"/>
                </a:lnTo>
                <a:lnTo>
                  <a:pt x="2379305" y="358984"/>
                </a:lnTo>
                <a:lnTo>
                  <a:pt x="2384595" y="355807"/>
                </a:lnTo>
                <a:lnTo>
                  <a:pt x="2389622" y="352630"/>
                </a:lnTo>
                <a:lnTo>
                  <a:pt x="2394648" y="348924"/>
                </a:lnTo>
                <a:lnTo>
                  <a:pt x="2393855" y="336217"/>
                </a:lnTo>
                <a:lnTo>
                  <a:pt x="2393061" y="330128"/>
                </a:lnTo>
                <a:lnTo>
                  <a:pt x="2392267" y="323774"/>
                </a:lnTo>
                <a:lnTo>
                  <a:pt x="2390416" y="317420"/>
                </a:lnTo>
                <a:lnTo>
                  <a:pt x="2389622" y="314508"/>
                </a:lnTo>
                <a:lnTo>
                  <a:pt x="2388564" y="311596"/>
                </a:lnTo>
                <a:lnTo>
                  <a:pt x="2387241" y="308684"/>
                </a:lnTo>
                <a:lnTo>
                  <a:pt x="2385389" y="306036"/>
                </a:lnTo>
                <a:lnTo>
                  <a:pt x="2383802" y="303389"/>
                </a:lnTo>
                <a:lnTo>
                  <a:pt x="2381421" y="301006"/>
                </a:lnTo>
                <a:close/>
                <a:moveTo>
                  <a:pt x="755505" y="56073"/>
                </a:moveTo>
                <a:lnTo>
                  <a:pt x="441130" y="704075"/>
                </a:lnTo>
                <a:lnTo>
                  <a:pt x="283678" y="1027812"/>
                </a:lnTo>
                <a:lnTo>
                  <a:pt x="125697" y="1351548"/>
                </a:lnTo>
                <a:lnTo>
                  <a:pt x="124109" y="1354986"/>
                </a:lnTo>
                <a:lnTo>
                  <a:pt x="123051" y="1358160"/>
                </a:lnTo>
                <a:lnTo>
                  <a:pt x="122257" y="1361863"/>
                </a:lnTo>
                <a:lnTo>
                  <a:pt x="121992" y="1365566"/>
                </a:lnTo>
                <a:lnTo>
                  <a:pt x="121992" y="1369269"/>
                </a:lnTo>
                <a:lnTo>
                  <a:pt x="122522" y="1372443"/>
                </a:lnTo>
                <a:lnTo>
                  <a:pt x="123315" y="1376146"/>
                </a:lnTo>
                <a:lnTo>
                  <a:pt x="124639" y="1379584"/>
                </a:lnTo>
                <a:lnTo>
                  <a:pt x="126226" y="1383022"/>
                </a:lnTo>
                <a:lnTo>
                  <a:pt x="128079" y="1385932"/>
                </a:lnTo>
                <a:lnTo>
                  <a:pt x="130196" y="1389106"/>
                </a:lnTo>
                <a:lnTo>
                  <a:pt x="132577" y="1392015"/>
                </a:lnTo>
                <a:lnTo>
                  <a:pt x="135224" y="1394396"/>
                </a:lnTo>
                <a:lnTo>
                  <a:pt x="138134" y="1397040"/>
                </a:lnTo>
                <a:lnTo>
                  <a:pt x="141045" y="1398892"/>
                </a:lnTo>
                <a:lnTo>
                  <a:pt x="144221" y="1400743"/>
                </a:lnTo>
                <a:lnTo>
                  <a:pt x="337133" y="1504159"/>
                </a:lnTo>
                <a:lnTo>
                  <a:pt x="415462" y="1546478"/>
                </a:lnTo>
                <a:lnTo>
                  <a:pt x="494320" y="1588796"/>
                </a:lnTo>
                <a:lnTo>
                  <a:pt x="651507" y="1673433"/>
                </a:lnTo>
                <a:lnTo>
                  <a:pt x="677705" y="1687716"/>
                </a:lnTo>
                <a:lnTo>
                  <a:pt x="703903" y="1701734"/>
                </a:lnTo>
                <a:lnTo>
                  <a:pt x="756299" y="1729505"/>
                </a:lnTo>
                <a:lnTo>
                  <a:pt x="782497" y="1744052"/>
                </a:lnTo>
                <a:lnTo>
                  <a:pt x="808695" y="1758070"/>
                </a:lnTo>
                <a:lnTo>
                  <a:pt x="835157" y="1772088"/>
                </a:lnTo>
                <a:lnTo>
                  <a:pt x="861091" y="1786106"/>
                </a:lnTo>
                <a:lnTo>
                  <a:pt x="872205" y="1792454"/>
                </a:lnTo>
                <a:lnTo>
                  <a:pt x="935715" y="1826573"/>
                </a:lnTo>
                <a:lnTo>
                  <a:pt x="999225" y="1860692"/>
                </a:lnTo>
                <a:lnTo>
                  <a:pt x="1126510" y="1929196"/>
                </a:lnTo>
                <a:lnTo>
                  <a:pt x="1287402" y="2015684"/>
                </a:lnTo>
                <a:lnTo>
                  <a:pt x="1448294" y="2102701"/>
                </a:lnTo>
                <a:lnTo>
                  <a:pt x="1453586" y="2105346"/>
                </a:lnTo>
                <a:lnTo>
                  <a:pt x="1459144" y="2107727"/>
                </a:lnTo>
                <a:lnTo>
                  <a:pt x="1470522" y="2111694"/>
                </a:lnTo>
                <a:lnTo>
                  <a:pt x="1472904" y="2110107"/>
                </a:lnTo>
                <a:lnTo>
                  <a:pt x="1475021" y="2108785"/>
                </a:lnTo>
                <a:lnTo>
                  <a:pt x="1477138" y="2107198"/>
                </a:lnTo>
                <a:lnTo>
                  <a:pt x="1478991" y="2105346"/>
                </a:lnTo>
                <a:lnTo>
                  <a:pt x="1480578" y="2103495"/>
                </a:lnTo>
                <a:lnTo>
                  <a:pt x="1481901" y="2101114"/>
                </a:lnTo>
                <a:lnTo>
                  <a:pt x="1482960" y="2098999"/>
                </a:lnTo>
                <a:lnTo>
                  <a:pt x="1484018" y="2096618"/>
                </a:lnTo>
                <a:lnTo>
                  <a:pt x="1484812" y="2094502"/>
                </a:lnTo>
                <a:lnTo>
                  <a:pt x="1485606" y="2091857"/>
                </a:lnTo>
                <a:lnTo>
                  <a:pt x="1486665" y="2086832"/>
                </a:lnTo>
                <a:lnTo>
                  <a:pt x="1486929" y="2081807"/>
                </a:lnTo>
                <a:lnTo>
                  <a:pt x="1486929" y="2076517"/>
                </a:lnTo>
                <a:lnTo>
                  <a:pt x="1500954" y="1846939"/>
                </a:lnTo>
                <a:lnTo>
                  <a:pt x="1514979" y="1617626"/>
                </a:lnTo>
                <a:lnTo>
                  <a:pt x="1528475" y="1388048"/>
                </a:lnTo>
                <a:lnTo>
                  <a:pt x="1535091" y="1273259"/>
                </a:lnTo>
                <a:lnTo>
                  <a:pt x="1541442" y="1158205"/>
                </a:lnTo>
                <a:lnTo>
                  <a:pt x="1542765" y="1149742"/>
                </a:lnTo>
                <a:lnTo>
                  <a:pt x="1543294" y="1141278"/>
                </a:lnTo>
                <a:lnTo>
                  <a:pt x="1543824" y="1132814"/>
                </a:lnTo>
                <a:lnTo>
                  <a:pt x="1544088" y="1124086"/>
                </a:lnTo>
                <a:lnTo>
                  <a:pt x="1544617" y="1107159"/>
                </a:lnTo>
                <a:lnTo>
                  <a:pt x="1544882" y="1098695"/>
                </a:lnTo>
                <a:lnTo>
                  <a:pt x="1545411" y="1089967"/>
                </a:lnTo>
                <a:lnTo>
                  <a:pt x="1546470" y="1081503"/>
                </a:lnTo>
                <a:lnTo>
                  <a:pt x="1547264" y="1073039"/>
                </a:lnTo>
                <a:lnTo>
                  <a:pt x="1547793" y="1064311"/>
                </a:lnTo>
                <a:lnTo>
                  <a:pt x="1548058" y="1055848"/>
                </a:lnTo>
                <a:lnTo>
                  <a:pt x="1548587" y="1038391"/>
                </a:lnTo>
                <a:lnTo>
                  <a:pt x="1549116" y="1030192"/>
                </a:lnTo>
                <a:lnTo>
                  <a:pt x="1549381" y="1021464"/>
                </a:lnTo>
                <a:lnTo>
                  <a:pt x="1550439" y="1013000"/>
                </a:lnTo>
                <a:lnTo>
                  <a:pt x="1551233" y="1004272"/>
                </a:lnTo>
                <a:lnTo>
                  <a:pt x="1552027" y="995808"/>
                </a:lnTo>
                <a:lnTo>
                  <a:pt x="1552292" y="987345"/>
                </a:lnTo>
                <a:lnTo>
                  <a:pt x="1552821" y="970153"/>
                </a:lnTo>
                <a:lnTo>
                  <a:pt x="1553085" y="961689"/>
                </a:lnTo>
                <a:lnTo>
                  <a:pt x="1553615" y="952961"/>
                </a:lnTo>
                <a:lnTo>
                  <a:pt x="1554409" y="944762"/>
                </a:lnTo>
                <a:lnTo>
                  <a:pt x="1555202" y="936033"/>
                </a:lnTo>
                <a:lnTo>
                  <a:pt x="1555732" y="927570"/>
                </a:lnTo>
                <a:lnTo>
                  <a:pt x="1555996" y="918842"/>
                </a:lnTo>
                <a:lnTo>
                  <a:pt x="1556790" y="901914"/>
                </a:lnTo>
                <a:lnTo>
                  <a:pt x="1557055" y="893186"/>
                </a:lnTo>
                <a:lnTo>
                  <a:pt x="1557584" y="884722"/>
                </a:lnTo>
                <a:lnTo>
                  <a:pt x="1558378" y="875994"/>
                </a:lnTo>
                <a:lnTo>
                  <a:pt x="1559172" y="867530"/>
                </a:lnTo>
                <a:lnTo>
                  <a:pt x="1559701" y="859067"/>
                </a:lnTo>
                <a:lnTo>
                  <a:pt x="1559966" y="850338"/>
                </a:lnTo>
                <a:lnTo>
                  <a:pt x="1560495" y="833147"/>
                </a:lnTo>
                <a:lnTo>
                  <a:pt x="1560760" y="824418"/>
                </a:lnTo>
                <a:lnTo>
                  <a:pt x="1561553" y="816219"/>
                </a:lnTo>
                <a:lnTo>
                  <a:pt x="1562612" y="807491"/>
                </a:lnTo>
                <a:lnTo>
                  <a:pt x="1563141" y="799027"/>
                </a:lnTo>
                <a:lnTo>
                  <a:pt x="1563670" y="790299"/>
                </a:lnTo>
                <a:lnTo>
                  <a:pt x="1563935" y="781835"/>
                </a:lnTo>
                <a:lnTo>
                  <a:pt x="1564464" y="764908"/>
                </a:lnTo>
                <a:lnTo>
                  <a:pt x="1564729" y="756180"/>
                </a:lnTo>
                <a:lnTo>
                  <a:pt x="1565258" y="747716"/>
                </a:lnTo>
                <a:lnTo>
                  <a:pt x="1566581" y="738194"/>
                </a:lnTo>
                <a:lnTo>
                  <a:pt x="1567375" y="728673"/>
                </a:lnTo>
                <a:lnTo>
                  <a:pt x="1567904" y="719151"/>
                </a:lnTo>
                <a:lnTo>
                  <a:pt x="1568169" y="709365"/>
                </a:lnTo>
                <a:lnTo>
                  <a:pt x="1568434" y="699843"/>
                </a:lnTo>
                <a:lnTo>
                  <a:pt x="1568698" y="690322"/>
                </a:lnTo>
                <a:lnTo>
                  <a:pt x="1569492" y="680800"/>
                </a:lnTo>
                <a:lnTo>
                  <a:pt x="1570815" y="671543"/>
                </a:lnTo>
                <a:lnTo>
                  <a:pt x="1571345" y="662286"/>
                </a:lnTo>
                <a:lnTo>
                  <a:pt x="1571609" y="653557"/>
                </a:lnTo>
                <a:lnTo>
                  <a:pt x="1572139" y="635308"/>
                </a:lnTo>
                <a:lnTo>
                  <a:pt x="1572668" y="626050"/>
                </a:lnTo>
                <a:lnTo>
                  <a:pt x="1572932" y="617058"/>
                </a:lnTo>
                <a:lnTo>
                  <a:pt x="1573726" y="608065"/>
                </a:lnTo>
                <a:lnTo>
                  <a:pt x="1574520" y="599072"/>
                </a:lnTo>
                <a:lnTo>
                  <a:pt x="1575579" y="586112"/>
                </a:lnTo>
                <a:lnTo>
                  <a:pt x="1576108" y="573417"/>
                </a:lnTo>
                <a:lnTo>
                  <a:pt x="1572403" y="567862"/>
                </a:lnTo>
                <a:lnTo>
                  <a:pt x="1570286" y="564953"/>
                </a:lnTo>
                <a:lnTo>
                  <a:pt x="1568434" y="562308"/>
                </a:lnTo>
                <a:lnTo>
                  <a:pt x="1566317" y="559928"/>
                </a:lnTo>
                <a:lnTo>
                  <a:pt x="1563670" y="557547"/>
                </a:lnTo>
                <a:lnTo>
                  <a:pt x="1561289" y="555431"/>
                </a:lnTo>
                <a:lnTo>
                  <a:pt x="1558378" y="553844"/>
                </a:lnTo>
                <a:lnTo>
                  <a:pt x="1169379" y="308133"/>
                </a:lnTo>
                <a:lnTo>
                  <a:pt x="780644" y="62950"/>
                </a:lnTo>
                <a:lnTo>
                  <a:pt x="777734" y="60834"/>
                </a:lnTo>
                <a:lnTo>
                  <a:pt x="774823" y="59247"/>
                </a:lnTo>
                <a:lnTo>
                  <a:pt x="771647" y="58189"/>
                </a:lnTo>
                <a:lnTo>
                  <a:pt x="768736" y="57131"/>
                </a:lnTo>
                <a:lnTo>
                  <a:pt x="765296" y="56602"/>
                </a:lnTo>
                <a:lnTo>
                  <a:pt x="761856" y="56338"/>
                </a:lnTo>
                <a:lnTo>
                  <a:pt x="758681" y="56073"/>
                </a:lnTo>
                <a:lnTo>
                  <a:pt x="755505" y="56073"/>
                </a:lnTo>
                <a:close/>
                <a:moveTo>
                  <a:pt x="719781" y="3175"/>
                </a:moveTo>
                <a:lnTo>
                  <a:pt x="723750" y="3175"/>
                </a:lnTo>
                <a:lnTo>
                  <a:pt x="727455" y="3175"/>
                </a:lnTo>
                <a:lnTo>
                  <a:pt x="731424" y="3704"/>
                </a:lnTo>
                <a:lnTo>
                  <a:pt x="735129" y="3969"/>
                </a:lnTo>
                <a:lnTo>
                  <a:pt x="738834" y="4762"/>
                </a:lnTo>
                <a:lnTo>
                  <a:pt x="742538" y="5820"/>
                </a:lnTo>
                <a:lnTo>
                  <a:pt x="746243" y="7142"/>
                </a:lnTo>
                <a:lnTo>
                  <a:pt x="749948" y="8200"/>
                </a:lnTo>
                <a:lnTo>
                  <a:pt x="753388" y="9787"/>
                </a:lnTo>
                <a:lnTo>
                  <a:pt x="756828" y="11639"/>
                </a:lnTo>
                <a:lnTo>
                  <a:pt x="760268" y="13226"/>
                </a:lnTo>
                <a:lnTo>
                  <a:pt x="763444" y="15606"/>
                </a:lnTo>
                <a:lnTo>
                  <a:pt x="1197694" y="290147"/>
                </a:lnTo>
                <a:lnTo>
                  <a:pt x="1631679" y="565482"/>
                </a:lnTo>
                <a:lnTo>
                  <a:pt x="1639618" y="571565"/>
                </a:lnTo>
                <a:lnTo>
                  <a:pt x="1647027" y="578442"/>
                </a:lnTo>
                <a:lnTo>
                  <a:pt x="1650468" y="582145"/>
                </a:lnTo>
                <a:lnTo>
                  <a:pt x="1653908" y="585583"/>
                </a:lnTo>
                <a:lnTo>
                  <a:pt x="1657348" y="589551"/>
                </a:lnTo>
                <a:lnTo>
                  <a:pt x="1660259" y="593518"/>
                </a:lnTo>
                <a:lnTo>
                  <a:pt x="1663170" y="597750"/>
                </a:lnTo>
                <a:lnTo>
                  <a:pt x="1666080" y="601982"/>
                </a:lnTo>
                <a:lnTo>
                  <a:pt x="1668198" y="606478"/>
                </a:lnTo>
                <a:lnTo>
                  <a:pt x="1670050" y="610974"/>
                </a:lnTo>
                <a:lnTo>
                  <a:pt x="1672167" y="615735"/>
                </a:lnTo>
                <a:lnTo>
                  <a:pt x="1673490" y="620496"/>
                </a:lnTo>
                <a:lnTo>
                  <a:pt x="1674284" y="625257"/>
                </a:lnTo>
                <a:lnTo>
                  <a:pt x="1674813" y="630282"/>
                </a:lnTo>
                <a:lnTo>
                  <a:pt x="1661582" y="1329066"/>
                </a:lnTo>
                <a:lnTo>
                  <a:pt x="1654702" y="1678458"/>
                </a:lnTo>
                <a:lnTo>
                  <a:pt x="1648086" y="2027851"/>
                </a:lnTo>
                <a:lnTo>
                  <a:pt x="1647821" y="2048216"/>
                </a:lnTo>
                <a:lnTo>
                  <a:pt x="1647557" y="2068847"/>
                </a:lnTo>
                <a:lnTo>
                  <a:pt x="1647557" y="2109578"/>
                </a:lnTo>
                <a:lnTo>
                  <a:pt x="1646763" y="2122274"/>
                </a:lnTo>
                <a:lnTo>
                  <a:pt x="1645969" y="2134705"/>
                </a:lnTo>
                <a:lnTo>
                  <a:pt x="1645440" y="2147136"/>
                </a:lnTo>
                <a:lnTo>
                  <a:pt x="1645440" y="2159831"/>
                </a:lnTo>
                <a:lnTo>
                  <a:pt x="1644911" y="2184958"/>
                </a:lnTo>
                <a:lnTo>
                  <a:pt x="1644646" y="2197654"/>
                </a:lnTo>
                <a:lnTo>
                  <a:pt x="1644117" y="2210085"/>
                </a:lnTo>
                <a:lnTo>
                  <a:pt x="1643852" y="2214316"/>
                </a:lnTo>
                <a:lnTo>
                  <a:pt x="1643058" y="2218813"/>
                </a:lnTo>
                <a:lnTo>
                  <a:pt x="1642000" y="2223045"/>
                </a:lnTo>
                <a:lnTo>
                  <a:pt x="1640676" y="2227276"/>
                </a:lnTo>
                <a:lnTo>
                  <a:pt x="1639353" y="2231244"/>
                </a:lnTo>
                <a:lnTo>
                  <a:pt x="1637766" y="2235476"/>
                </a:lnTo>
                <a:lnTo>
                  <a:pt x="1635649" y="2239179"/>
                </a:lnTo>
                <a:lnTo>
                  <a:pt x="1633532" y="2242881"/>
                </a:lnTo>
                <a:lnTo>
                  <a:pt x="1630885" y="2246584"/>
                </a:lnTo>
                <a:lnTo>
                  <a:pt x="1628504" y="2250023"/>
                </a:lnTo>
                <a:lnTo>
                  <a:pt x="1625328" y="2252932"/>
                </a:lnTo>
                <a:lnTo>
                  <a:pt x="1622153" y="2255841"/>
                </a:lnTo>
                <a:lnTo>
                  <a:pt x="1618977" y="2258486"/>
                </a:lnTo>
                <a:lnTo>
                  <a:pt x="1615273" y="2260867"/>
                </a:lnTo>
                <a:lnTo>
                  <a:pt x="1611303" y="2262718"/>
                </a:lnTo>
                <a:lnTo>
                  <a:pt x="1607069" y="2264305"/>
                </a:lnTo>
                <a:lnTo>
                  <a:pt x="1600718" y="2265099"/>
                </a:lnTo>
                <a:lnTo>
                  <a:pt x="1594102" y="2265363"/>
                </a:lnTo>
                <a:lnTo>
                  <a:pt x="1587751" y="2265099"/>
                </a:lnTo>
                <a:lnTo>
                  <a:pt x="1581400" y="2264305"/>
                </a:lnTo>
                <a:lnTo>
                  <a:pt x="1574785" y="2262718"/>
                </a:lnTo>
                <a:lnTo>
                  <a:pt x="1568698" y="2260867"/>
                </a:lnTo>
                <a:lnTo>
                  <a:pt x="1562877" y="2258222"/>
                </a:lnTo>
                <a:lnTo>
                  <a:pt x="1557055" y="2255312"/>
                </a:lnTo>
                <a:lnTo>
                  <a:pt x="1378168" y="2160096"/>
                </a:lnTo>
                <a:lnTo>
                  <a:pt x="1199282" y="2064615"/>
                </a:lnTo>
                <a:lnTo>
                  <a:pt x="1179170" y="2053506"/>
                </a:lnTo>
                <a:lnTo>
                  <a:pt x="1159059" y="2042927"/>
                </a:lnTo>
                <a:lnTo>
                  <a:pt x="1138947" y="2032347"/>
                </a:lnTo>
                <a:lnTo>
                  <a:pt x="1118571" y="2021503"/>
                </a:lnTo>
                <a:lnTo>
                  <a:pt x="1059560" y="1989764"/>
                </a:lnTo>
                <a:lnTo>
                  <a:pt x="1000019" y="1958289"/>
                </a:lnTo>
                <a:lnTo>
                  <a:pt x="881731" y="1895076"/>
                </a:lnTo>
                <a:lnTo>
                  <a:pt x="574766" y="1731621"/>
                </a:lnTo>
                <a:lnTo>
                  <a:pt x="284472" y="1576894"/>
                </a:lnTo>
                <a:lnTo>
                  <a:pt x="232076" y="1548858"/>
                </a:lnTo>
                <a:lnTo>
                  <a:pt x="179681" y="1521087"/>
                </a:lnTo>
                <a:lnTo>
                  <a:pt x="127020" y="1493051"/>
                </a:lnTo>
                <a:lnTo>
                  <a:pt x="74624" y="1465015"/>
                </a:lnTo>
                <a:lnTo>
                  <a:pt x="68009" y="1461841"/>
                </a:lnTo>
                <a:lnTo>
                  <a:pt x="61658" y="1458667"/>
                </a:lnTo>
                <a:lnTo>
                  <a:pt x="55571" y="1454964"/>
                </a:lnTo>
                <a:lnTo>
                  <a:pt x="49220" y="1450732"/>
                </a:lnTo>
                <a:lnTo>
                  <a:pt x="43663" y="1446500"/>
                </a:lnTo>
                <a:lnTo>
                  <a:pt x="38106" y="1441739"/>
                </a:lnTo>
                <a:lnTo>
                  <a:pt x="32814" y="1436714"/>
                </a:lnTo>
                <a:lnTo>
                  <a:pt x="27786" y="1431424"/>
                </a:lnTo>
                <a:lnTo>
                  <a:pt x="23287" y="1426134"/>
                </a:lnTo>
                <a:lnTo>
                  <a:pt x="18788" y="1420051"/>
                </a:lnTo>
                <a:lnTo>
                  <a:pt x="14819" y="1414232"/>
                </a:lnTo>
                <a:lnTo>
                  <a:pt x="11114" y="1408149"/>
                </a:lnTo>
                <a:lnTo>
                  <a:pt x="8203" y="1401801"/>
                </a:lnTo>
                <a:lnTo>
                  <a:pt x="5293" y="1394925"/>
                </a:lnTo>
                <a:lnTo>
                  <a:pt x="2911" y="1388312"/>
                </a:lnTo>
                <a:lnTo>
                  <a:pt x="794" y="1380907"/>
                </a:lnTo>
                <a:lnTo>
                  <a:pt x="265" y="1370591"/>
                </a:lnTo>
                <a:lnTo>
                  <a:pt x="0" y="1360276"/>
                </a:lnTo>
                <a:lnTo>
                  <a:pt x="265" y="1349961"/>
                </a:lnTo>
                <a:lnTo>
                  <a:pt x="794" y="1339646"/>
                </a:lnTo>
                <a:lnTo>
                  <a:pt x="4234" y="1330389"/>
                </a:lnTo>
                <a:lnTo>
                  <a:pt x="8203" y="1321396"/>
                </a:lnTo>
                <a:lnTo>
                  <a:pt x="12702" y="1312403"/>
                </a:lnTo>
                <a:lnTo>
                  <a:pt x="17201" y="1303675"/>
                </a:lnTo>
                <a:lnTo>
                  <a:pt x="26727" y="1286219"/>
                </a:lnTo>
                <a:lnTo>
                  <a:pt x="31226" y="1277755"/>
                </a:lnTo>
                <a:lnTo>
                  <a:pt x="35460" y="1268763"/>
                </a:lnTo>
                <a:lnTo>
                  <a:pt x="687232" y="30682"/>
                </a:lnTo>
                <a:lnTo>
                  <a:pt x="690672" y="23805"/>
                </a:lnTo>
                <a:lnTo>
                  <a:pt x="694377" y="16929"/>
                </a:lnTo>
                <a:lnTo>
                  <a:pt x="696494" y="13490"/>
                </a:lnTo>
                <a:lnTo>
                  <a:pt x="698875" y="10581"/>
                </a:lnTo>
                <a:lnTo>
                  <a:pt x="701522" y="7671"/>
                </a:lnTo>
                <a:lnTo>
                  <a:pt x="703109" y="6613"/>
                </a:lnTo>
                <a:lnTo>
                  <a:pt x="704697" y="5291"/>
                </a:lnTo>
                <a:lnTo>
                  <a:pt x="708402" y="4497"/>
                </a:lnTo>
                <a:lnTo>
                  <a:pt x="712371" y="3704"/>
                </a:lnTo>
                <a:lnTo>
                  <a:pt x="716076" y="3440"/>
                </a:lnTo>
                <a:lnTo>
                  <a:pt x="719781" y="3175"/>
                </a:lnTo>
                <a:close/>
                <a:moveTo>
                  <a:pt x="2885648" y="0"/>
                </a:moveTo>
                <a:lnTo>
                  <a:pt x="2900463" y="0"/>
                </a:lnTo>
                <a:lnTo>
                  <a:pt x="2906547" y="2912"/>
                </a:lnTo>
                <a:lnTo>
                  <a:pt x="2909193" y="4765"/>
                </a:lnTo>
                <a:lnTo>
                  <a:pt x="2912367" y="6354"/>
                </a:lnTo>
                <a:lnTo>
                  <a:pt x="2915013" y="8207"/>
                </a:lnTo>
                <a:lnTo>
                  <a:pt x="2917394" y="10854"/>
                </a:lnTo>
                <a:lnTo>
                  <a:pt x="2919510" y="13237"/>
                </a:lnTo>
                <a:lnTo>
                  <a:pt x="2920304" y="14825"/>
                </a:lnTo>
                <a:lnTo>
                  <a:pt x="2920833" y="16414"/>
                </a:lnTo>
                <a:lnTo>
                  <a:pt x="2934589" y="45800"/>
                </a:lnTo>
                <a:lnTo>
                  <a:pt x="2948346" y="75450"/>
                </a:lnTo>
                <a:lnTo>
                  <a:pt x="2975594" y="134487"/>
                </a:lnTo>
                <a:lnTo>
                  <a:pt x="2979562" y="143223"/>
                </a:lnTo>
                <a:lnTo>
                  <a:pt x="3056017" y="308154"/>
                </a:lnTo>
                <a:lnTo>
                  <a:pt x="3081149" y="362426"/>
                </a:lnTo>
                <a:lnTo>
                  <a:pt x="3106016" y="416167"/>
                </a:lnTo>
                <a:lnTo>
                  <a:pt x="3110513" y="424374"/>
                </a:lnTo>
                <a:lnTo>
                  <a:pt x="3116598" y="438935"/>
                </a:lnTo>
                <a:lnTo>
                  <a:pt x="3123212" y="453230"/>
                </a:lnTo>
                <a:lnTo>
                  <a:pt x="3130090" y="467791"/>
                </a:lnTo>
                <a:lnTo>
                  <a:pt x="3136439" y="482087"/>
                </a:lnTo>
                <a:lnTo>
                  <a:pt x="3159719" y="531593"/>
                </a:lnTo>
                <a:lnTo>
                  <a:pt x="3182735" y="581628"/>
                </a:lnTo>
                <a:lnTo>
                  <a:pt x="3200724" y="620809"/>
                </a:lnTo>
                <a:lnTo>
                  <a:pt x="3219242" y="660255"/>
                </a:lnTo>
                <a:lnTo>
                  <a:pt x="3255485" y="738882"/>
                </a:lnTo>
                <a:lnTo>
                  <a:pt x="3270035" y="770121"/>
                </a:lnTo>
                <a:lnTo>
                  <a:pt x="3285115" y="801890"/>
                </a:lnTo>
                <a:lnTo>
                  <a:pt x="3299400" y="833129"/>
                </a:lnTo>
                <a:lnTo>
                  <a:pt x="3313686" y="864897"/>
                </a:lnTo>
                <a:lnTo>
                  <a:pt x="3324268" y="886870"/>
                </a:lnTo>
                <a:lnTo>
                  <a:pt x="3334320" y="908844"/>
                </a:lnTo>
                <a:lnTo>
                  <a:pt x="3348341" y="939288"/>
                </a:lnTo>
                <a:lnTo>
                  <a:pt x="3355220" y="954378"/>
                </a:lnTo>
                <a:lnTo>
                  <a:pt x="3362098" y="969468"/>
                </a:lnTo>
                <a:lnTo>
                  <a:pt x="3425589" y="1106338"/>
                </a:lnTo>
                <a:lnTo>
                  <a:pt x="3488816" y="1242942"/>
                </a:lnTo>
                <a:lnTo>
                  <a:pt x="3551514" y="1378223"/>
                </a:lnTo>
                <a:lnTo>
                  <a:pt x="3614211" y="1512974"/>
                </a:lnTo>
                <a:lnTo>
                  <a:pt x="3624529" y="1535477"/>
                </a:lnTo>
                <a:lnTo>
                  <a:pt x="3629555" y="1546596"/>
                </a:lnTo>
                <a:lnTo>
                  <a:pt x="3634052" y="1557980"/>
                </a:lnTo>
                <a:lnTo>
                  <a:pt x="3634846" y="1563274"/>
                </a:lnTo>
                <a:lnTo>
                  <a:pt x="3635375" y="1568834"/>
                </a:lnTo>
                <a:lnTo>
                  <a:pt x="3635375" y="1574129"/>
                </a:lnTo>
                <a:lnTo>
                  <a:pt x="3635375" y="1579423"/>
                </a:lnTo>
                <a:lnTo>
                  <a:pt x="3635111" y="1584983"/>
                </a:lnTo>
                <a:lnTo>
                  <a:pt x="3634582" y="1590278"/>
                </a:lnTo>
                <a:lnTo>
                  <a:pt x="3633523" y="1595308"/>
                </a:lnTo>
                <a:lnTo>
                  <a:pt x="3632465" y="1600602"/>
                </a:lnTo>
                <a:lnTo>
                  <a:pt x="3630878" y="1605632"/>
                </a:lnTo>
                <a:lnTo>
                  <a:pt x="3629291" y="1610927"/>
                </a:lnTo>
                <a:lnTo>
                  <a:pt x="3627439" y="1615692"/>
                </a:lnTo>
                <a:lnTo>
                  <a:pt x="3624793" y="1620458"/>
                </a:lnTo>
                <a:lnTo>
                  <a:pt x="3622412" y="1625223"/>
                </a:lnTo>
                <a:lnTo>
                  <a:pt x="3619502" y="1629988"/>
                </a:lnTo>
                <a:lnTo>
                  <a:pt x="3616328" y="1634224"/>
                </a:lnTo>
                <a:lnTo>
                  <a:pt x="3613153" y="1638460"/>
                </a:lnTo>
                <a:lnTo>
                  <a:pt x="3610508" y="1641901"/>
                </a:lnTo>
                <a:lnTo>
                  <a:pt x="3607598" y="1645078"/>
                </a:lnTo>
                <a:lnTo>
                  <a:pt x="3602042" y="1651167"/>
                </a:lnTo>
                <a:lnTo>
                  <a:pt x="3595958" y="1656462"/>
                </a:lnTo>
                <a:lnTo>
                  <a:pt x="3589344" y="1661492"/>
                </a:lnTo>
                <a:lnTo>
                  <a:pt x="3582466" y="1666257"/>
                </a:lnTo>
                <a:lnTo>
                  <a:pt x="3575323" y="1670493"/>
                </a:lnTo>
                <a:lnTo>
                  <a:pt x="3567916" y="1674464"/>
                </a:lnTo>
                <a:lnTo>
                  <a:pt x="3560773" y="1678435"/>
                </a:lnTo>
                <a:lnTo>
                  <a:pt x="3539874" y="1685318"/>
                </a:lnTo>
                <a:lnTo>
                  <a:pt x="3495694" y="1700144"/>
                </a:lnTo>
                <a:lnTo>
                  <a:pt x="3473472" y="1707556"/>
                </a:lnTo>
                <a:lnTo>
                  <a:pt x="3451515" y="1715234"/>
                </a:lnTo>
                <a:lnTo>
                  <a:pt x="3439346" y="1718675"/>
                </a:lnTo>
                <a:lnTo>
                  <a:pt x="3431674" y="1721323"/>
                </a:lnTo>
                <a:lnTo>
                  <a:pt x="3424531" y="1723970"/>
                </a:lnTo>
                <a:lnTo>
                  <a:pt x="3412097" y="1727676"/>
                </a:lnTo>
                <a:lnTo>
                  <a:pt x="3394373" y="1733501"/>
                </a:lnTo>
                <a:lnTo>
                  <a:pt x="3376119" y="1740119"/>
                </a:lnTo>
                <a:lnTo>
                  <a:pt x="3369770" y="1741707"/>
                </a:lnTo>
                <a:lnTo>
                  <a:pt x="3363685" y="1743561"/>
                </a:lnTo>
                <a:lnTo>
                  <a:pt x="3335114" y="1753356"/>
                </a:lnTo>
                <a:lnTo>
                  <a:pt x="3320564" y="1758121"/>
                </a:lnTo>
                <a:lnTo>
                  <a:pt x="3306278" y="1762622"/>
                </a:lnTo>
                <a:lnTo>
                  <a:pt x="3291199" y="1768711"/>
                </a:lnTo>
                <a:lnTo>
                  <a:pt x="3282469" y="1770034"/>
                </a:lnTo>
                <a:lnTo>
                  <a:pt x="3267125" y="1776123"/>
                </a:lnTo>
                <a:lnTo>
                  <a:pt x="3254692" y="1779830"/>
                </a:lnTo>
                <a:lnTo>
                  <a:pt x="3231411" y="1787772"/>
                </a:lnTo>
                <a:lnTo>
                  <a:pt x="3208131" y="1795449"/>
                </a:lnTo>
                <a:lnTo>
                  <a:pt x="3184587" y="1803126"/>
                </a:lnTo>
                <a:lnTo>
                  <a:pt x="3161042" y="1810539"/>
                </a:lnTo>
                <a:lnTo>
                  <a:pt x="3106810" y="1828806"/>
                </a:lnTo>
                <a:lnTo>
                  <a:pt x="3079297" y="1838072"/>
                </a:lnTo>
                <a:lnTo>
                  <a:pt x="3052313" y="1846808"/>
                </a:lnTo>
                <a:lnTo>
                  <a:pt x="3036176" y="1852103"/>
                </a:lnTo>
                <a:lnTo>
                  <a:pt x="3020303" y="1857398"/>
                </a:lnTo>
                <a:lnTo>
                  <a:pt x="3004165" y="1862957"/>
                </a:lnTo>
                <a:lnTo>
                  <a:pt x="2988292" y="1867987"/>
                </a:lnTo>
                <a:lnTo>
                  <a:pt x="2972949" y="1873282"/>
                </a:lnTo>
                <a:lnTo>
                  <a:pt x="2966864" y="1875400"/>
                </a:lnTo>
                <a:lnTo>
                  <a:pt x="2960780" y="1877253"/>
                </a:lnTo>
                <a:lnTo>
                  <a:pt x="2940409" y="1884136"/>
                </a:lnTo>
                <a:lnTo>
                  <a:pt x="2920039" y="1890755"/>
                </a:lnTo>
                <a:lnTo>
                  <a:pt x="2899405" y="1897638"/>
                </a:lnTo>
                <a:lnTo>
                  <a:pt x="2878770" y="1904256"/>
                </a:lnTo>
                <a:lnTo>
                  <a:pt x="2851786" y="1913257"/>
                </a:lnTo>
                <a:lnTo>
                  <a:pt x="2822950" y="1922788"/>
                </a:lnTo>
                <a:lnTo>
                  <a:pt x="2794115" y="1932583"/>
                </a:lnTo>
                <a:lnTo>
                  <a:pt x="2779300" y="1937613"/>
                </a:lnTo>
                <a:lnTo>
                  <a:pt x="2773216" y="1939466"/>
                </a:lnTo>
                <a:lnTo>
                  <a:pt x="2767395" y="1941584"/>
                </a:lnTo>
                <a:lnTo>
                  <a:pt x="2755226" y="1945290"/>
                </a:lnTo>
                <a:lnTo>
                  <a:pt x="2731152" y="1953233"/>
                </a:lnTo>
                <a:lnTo>
                  <a:pt x="2719777" y="1956939"/>
                </a:lnTo>
                <a:lnTo>
                  <a:pt x="2708137" y="1960910"/>
                </a:lnTo>
                <a:lnTo>
                  <a:pt x="2685386" y="1968323"/>
                </a:lnTo>
                <a:lnTo>
                  <a:pt x="2673481" y="1972294"/>
                </a:lnTo>
                <a:lnTo>
                  <a:pt x="2637238" y="1984472"/>
                </a:lnTo>
                <a:lnTo>
                  <a:pt x="2600995" y="1996385"/>
                </a:lnTo>
                <a:lnTo>
                  <a:pt x="2585387" y="2001150"/>
                </a:lnTo>
                <a:lnTo>
                  <a:pt x="2571101" y="2005915"/>
                </a:lnTo>
                <a:lnTo>
                  <a:pt x="2556816" y="2010945"/>
                </a:lnTo>
                <a:lnTo>
                  <a:pt x="2542530" y="2015711"/>
                </a:lnTo>
                <a:lnTo>
                  <a:pt x="2528245" y="2020211"/>
                </a:lnTo>
                <a:lnTo>
                  <a:pt x="2508404" y="2026830"/>
                </a:lnTo>
                <a:lnTo>
                  <a:pt x="2488563" y="2033448"/>
                </a:lnTo>
                <a:lnTo>
                  <a:pt x="2449145" y="2046950"/>
                </a:lnTo>
                <a:lnTo>
                  <a:pt x="2436976" y="2050656"/>
                </a:lnTo>
                <a:lnTo>
                  <a:pt x="2376130" y="2071041"/>
                </a:lnTo>
                <a:lnTo>
                  <a:pt x="2364490" y="2075012"/>
                </a:lnTo>
                <a:lnTo>
                  <a:pt x="2349940" y="2079512"/>
                </a:lnTo>
                <a:lnTo>
                  <a:pt x="2335654" y="2084278"/>
                </a:lnTo>
                <a:lnTo>
                  <a:pt x="2307083" y="2093808"/>
                </a:lnTo>
                <a:lnTo>
                  <a:pt x="2291739" y="2099103"/>
                </a:lnTo>
                <a:lnTo>
                  <a:pt x="2277189" y="2103603"/>
                </a:lnTo>
                <a:lnTo>
                  <a:pt x="2262904" y="2108369"/>
                </a:lnTo>
                <a:lnTo>
                  <a:pt x="2248618" y="2113134"/>
                </a:lnTo>
                <a:lnTo>
                  <a:pt x="2234068" y="2117635"/>
                </a:lnTo>
                <a:lnTo>
                  <a:pt x="2219253" y="2122665"/>
                </a:lnTo>
                <a:lnTo>
                  <a:pt x="2204703" y="2127430"/>
                </a:lnTo>
                <a:lnTo>
                  <a:pt x="2190418" y="2132460"/>
                </a:lnTo>
                <a:lnTo>
                  <a:pt x="2176132" y="2137225"/>
                </a:lnTo>
                <a:lnTo>
                  <a:pt x="2161582" y="2141726"/>
                </a:lnTo>
                <a:lnTo>
                  <a:pt x="2146503" y="2146756"/>
                </a:lnTo>
                <a:lnTo>
                  <a:pt x="2131424" y="2151786"/>
                </a:lnTo>
                <a:lnTo>
                  <a:pt x="2116080" y="2157080"/>
                </a:lnTo>
                <a:lnTo>
                  <a:pt x="2101001" y="2161846"/>
                </a:lnTo>
                <a:lnTo>
                  <a:pt x="2085921" y="2166876"/>
                </a:lnTo>
                <a:lnTo>
                  <a:pt x="2027192" y="2186202"/>
                </a:lnTo>
                <a:lnTo>
                  <a:pt x="1967933" y="2205792"/>
                </a:lnTo>
                <a:lnTo>
                  <a:pt x="1939098" y="2215323"/>
                </a:lnTo>
                <a:lnTo>
                  <a:pt x="1910262" y="2225118"/>
                </a:lnTo>
                <a:lnTo>
                  <a:pt x="1881426" y="2234648"/>
                </a:lnTo>
                <a:lnTo>
                  <a:pt x="1852591" y="2244444"/>
                </a:lnTo>
                <a:lnTo>
                  <a:pt x="1841215" y="2247885"/>
                </a:lnTo>
                <a:lnTo>
                  <a:pt x="1829840" y="2251592"/>
                </a:lnTo>
                <a:lnTo>
                  <a:pt x="1807089" y="2259269"/>
                </a:lnTo>
                <a:lnTo>
                  <a:pt x="1795978" y="2263240"/>
                </a:lnTo>
                <a:lnTo>
                  <a:pt x="1784867" y="2266682"/>
                </a:lnTo>
                <a:lnTo>
                  <a:pt x="1773227" y="2269859"/>
                </a:lnTo>
                <a:lnTo>
                  <a:pt x="1761587" y="2272506"/>
                </a:lnTo>
                <a:lnTo>
                  <a:pt x="1758412" y="2273035"/>
                </a:lnTo>
                <a:lnTo>
                  <a:pt x="1754973" y="2273300"/>
                </a:lnTo>
                <a:lnTo>
                  <a:pt x="1752063" y="2273300"/>
                </a:lnTo>
                <a:lnTo>
                  <a:pt x="1748624" y="2273300"/>
                </a:lnTo>
                <a:lnTo>
                  <a:pt x="1745449" y="2273035"/>
                </a:lnTo>
                <a:lnTo>
                  <a:pt x="1742539" y="2272506"/>
                </a:lnTo>
                <a:lnTo>
                  <a:pt x="1739364" y="2271976"/>
                </a:lnTo>
                <a:lnTo>
                  <a:pt x="1736454" y="2271182"/>
                </a:lnTo>
                <a:lnTo>
                  <a:pt x="1733280" y="2270388"/>
                </a:lnTo>
                <a:lnTo>
                  <a:pt x="1730370" y="2269064"/>
                </a:lnTo>
                <a:lnTo>
                  <a:pt x="1724814" y="2266417"/>
                </a:lnTo>
                <a:lnTo>
                  <a:pt x="1719259" y="2262975"/>
                </a:lnTo>
                <a:lnTo>
                  <a:pt x="1714233" y="2259269"/>
                </a:lnTo>
                <a:lnTo>
                  <a:pt x="1709735" y="2254769"/>
                </a:lnTo>
                <a:lnTo>
                  <a:pt x="1705502" y="2250533"/>
                </a:lnTo>
                <a:lnTo>
                  <a:pt x="1701534" y="2244973"/>
                </a:lnTo>
                <a:lnTo>
                  <a:pt x="1698624" y="2239678"/>
                </a:lnTo>
                <a:lnTo>
                  <a:pt x="1697037" y="2237031"/>
                </a:lnTo>
                <a:lnTo>
                  <a:pt x="1695979" y="2233854"/>
                </a:lnTo>
                <a:lnTo>
                  <a:pt x="1694921" y="2231207"/>
                </a:lnTo>
                <a:lnTo>
                  <a:pt x="1694127" y="2228030"/>
                </a:lnTo>
                <a:lnTo>
                  <a:pt x="1693069" y="2224853"/>
                </a:lnTo>
                <a:lnTo>
                  <a:pt x="1692540" y="2221941"/>
                </a:lnTo>
                <a:lnTo>
                  <a:pt x="1692275" y="2218499"/>
                </a:lnTo>
                <a:lnTo>
                  <a:pt x="1692275" y="2215323"/>
                </a:lnTo>
                <a:lnTo>
                  <a:pt x="1692540" y="2202880"/>
                </a:lnTo>
                <a:lnTo>
                  <a:pt x="1692540" y="2190173"/>
                </a:lnTo>
                <a:lnTo>
                  <a:pt x="1692540" y="2164758"/>
                </a:lnTo>
                <a:lnTo>
                  <a:pt x="1692804" y="2139343"/>
                </a:lnTo>
                <a:lnTo>
                  <a:pt x="1693069" y="2126900"/>
                </a:lnTo>
                <a:lnTo>
                  <a:pt x="1693862" y="2114193"/>
                </a:lnTo>
                <a:lnTo>
                  <a:pt x="1693333" y="2105721"/>
                </a:lnTo>
                <a:lnTo>
                  <a:pt x="1693069" y="2097779"/>
                </a:lnTo>
                <a:lnTo>
                  <a:pt x="1693333" y="2081101"/>
                </a:lnTo>
                <a:lnTo>
                  <a:pt x="1693862" y="2064687"/>
                </a:lnTo>
                <a:lnTo>
                  <a:pt x="1694656" y="2048009"/>
                </a:lnTo>
                <a:lnTo>
                  <a:pt x="1695185" y="2031595"/>
                </a:lnTo>
                <a:lnTo>
                  <a:pt x="1695714" y="2014916"/>
                </a:lnTo>
                <a:lnTo>
                  <a:pt x="1695450" y="1998503"/>
                </a:lnTo>
                <a:lnTo>
                  <a:pt x="1695450" y="1990031"/>
                </a:lnTo>
                <a:lnTo>
                  <a:pt x="1694921" y="1981824"/>
                </a:lnTo>
                <a:lnTo>
                  <a:pt x="1695714" y="1956409"/>
                </a:lnTo>
                <a:lnTo>
                  <a:pt x="1696508" y="1931259"/>
                </a:lnTo>
                <a:lnTo>
                  <a:pt x="1696772" y="1905580"/>
                </a:lnTo>
                <a:lnTo>
                  <a:pt x="1697037" y="1880430"/>
                </a:lnTo>
                <a:lnTo>
                  <a:pt x="1697301" y="1829600"/>
                </a:lnTo>
                <a:lnTo>
                  <a:pt x="1697831" y="1804185"/>
                </a:lnTo>
                <a:lnTo>
                  <a:pt x="1698624" y="1779035"/>
                </a:lnTo>
                <a:lnTo>
                  <a:pt x="1698889" y="1774270"/>
                </a:lnTo>
                <a:lnTo>
                  <a:pt x="1698889" y="1769505"/>
                </a:lnTo>
                <a:lnTo>
                  <a:pt x="1698095" y="1764740"/>
                </a:lnTo>
                <a:lnTo>
                  <a:pt x="1697566" y="1759974"/>
                </a:lnTo>
                <a:lnTo>
                  <a:pt x="1697566" y="1749120"/>
                </a:lnTo>
                <a:lnTo>
                  <a:pt x="1698095" y="1738531"/>
                </a:lnTo>
                <a:lnTo>
                  <a:pt x="1699418" y="1717352"/>
                </a:lnTo>
                <a:lnTo>
                  <a:pt x="1699947" y="1707027"/>
                </a:lnTo>
                <a:lnTo>
                  <a:pt x="1700212" y="1696173"/>
                </a:lnTo>
                <a:lnTo>
                  <a:pt x="1700212" y="1685583"/>
                </a:lnTo>
                <a:lnTo>
                  <a:pt x="1699947" y="1674994"/>
                </a:lnTo>
                <a:lnTo>
                  <a:pt x="1699682" y="1666257"/>
                </a:lnTo>
                <a:lnTo>
                  <a:pt x="1699682" y="1657521"/>
                </a:lnTo>
                <a:lnTo>
                  <a:pt x="1699947" y="1649049"/>
                </a:lnTo>
                <a:lnTo>
                  <a:pt x="1700476" y="1640578"/>
                </a:lnTo>
                <a:lnTo>
                  <a:pt x="1701270" y="1623105"/>
                </a:lnTo>
                <a:lnTo>
                  <a:pt x="1701270" y="1614369"/>
                </a:lnTo>
                <a:lnTo>
                  <a:pt x="1701005" y="1605897"/>
                </a:lnTo>
                <a:lnTo>
                  <a:pt x="1700741" y="1596367"/>
                </a:lnTo>
                <a:lnTo>
                  <a:pt x="1700741" y="1586571"/>
                </a:lnTo>
                <a:lnTo>
                  <a:pt x="1701005" y="1577041"/>
                </a:lnTo>
                <a:lnTo>
                  <a:pt x="1701270" y="1567510"/>
                </a:lnTo>
                <a:lnTo>
                  <a:pt x="1702063" y="1548449"/>
                </a:lnTo>
                <a:lnTo>
                  <a:pt x="1702063" y="1538919"/>
                </a:lnTo>
                <a:lnTo>
                  <a:pt x="1701799" y="1529388"/>
                </a:lnTo>
                <a:lnTo>
                  <a:pt x="1701534" y="1518004"/>
                </a:lnTo>
                <a:lnTo>
                  <a:pt x="1701534" y="1506091"/>
                </a:lnTo>
                <a:lnTo>
                  <a:pt x="1701799" y="1494707"/>
                </a:lnTo>
                <a:lnTo>
                  <a:pt x="1702328" y="1483324"/>
                </a:lnTo>
                <a:lnTo>
                  <a:pt x="1703651" y="1460027"/>
                </a:lnTo>
                <a:lnTo>
                  <a:pt x="1704180" y="1448378"/>
                </a:lnTo>
                <a:lnTo>
                  <a:pt x="1704180" y="1436730"/>
                </a:lnTo>
                <a:lnTo>
                  <a:pt x="1703651" y="1424287"/>
                </a:lnTo>
                <a:lnTo>
                  <a:pt x="1703651" y="1411845"/>
                </a:lnTo>
                <a:lnTo>
                  <a:pt x="1703915" y="1399402"/>
                </a:lnTo>
                <a:lnTo>
                  <a:pt x="1704444" y="1386695"/>
                </a:lnTo>
                <a:lnTo>
                  <a:pt x="1704709" y="1374252"/>
                </a:lnTo>
                <a:lnTo>
                  <a:pt x="1704973" y="1361809"/>
                </a:lnTo>
                <a:lnTo>
                  <a:pt x="1704973" y="1349367"/>
                </a:lnTo>
                <a:lnTo>
                  <a:pt x="1704444" y="1336659"/>
                </a:lnTo>
                <a:lnTo>
                  <a:pt x="1705238" y="1323422"/>
                </a:lnTo>
                <a:lnTo>
                  <a:pt x="1705502" y="1310185"/>
                </a:lnTo>
                <a:lnTo>
                  <a:pt x="1705767" y="1297213"/>
                </a:lnTo>
                <a:lnTo>
                  <a:pt x="1705502" y="1283976"/>
                </a:lnTo>
                <a:lnTo>
                  <a:pt x="1705502" y="1270475"/>
                </a:lnTo>
                <a:lnTo>
                  <a:pt x="1705502" y="1257238"/>
                </a:lnTo>
                <a:lnTo>
                  <a:pt x="1705767" y="1244266"/>
                </a:lnTo>
                <a:lnTo>
                  <a:pt x="1706561" y="1231029"/>
                </a:lnTo>
                <a:lnTo>
                  <a:pt x="1707090" y="1218322"/>
                </a:lnTo>
                <a:lnTo>
                  <a:pt x="1707354" y="1205614"/>
                </a:lnTo>
                <a:lnTo>
                  <a:pt x="1707354" y="1193171"/>
                </a:lnTo>
                <a:lnTo>
                  <a:pt x="1707354" y="1180464"/>
                </a:lnTo>
                <a:lnTo>
                  <a:pt x="1707090" y="1168286"/>
                </a:lnTo>
                <a:lnTo>
                  <a:pt x="1707354" y="1155579"/>
                </a:lnTo>
                <a:lnTo>
                  <a:pt x="1707619" y="1142871"/>
                </a:lnTo>
                <a:lnTo>
                  <a:pt x="1708677" y="1130429"/>
                </a:lnTo>
                <a:lnTo>
                  <a:pt x="1708148" y="1116662"/>
                </a:lnTo>
                <a:lnTo>
                  <a:pt x="1708148" y="1103161"/>
                </a:lnTo>
                <a:lnTo>
                  <a:pt x="1708942" y="1075893"/>
                </a:lnTo>
                <a:lnTo>
                  <a:pt x="1709206" y="1062126"/>
                </a:lnTo>
                <a:lnTo>
                  <a:pt x="1709471" y="1048625"/>
                </a:lnTo>
                <a:lnTo>
                  <a:pt x="1709471" y="1035123"/>
                </a:lnTo>
                <a:lnTo>
                  <a:pt x="1708942" y="1021357"/>
                </a:lnTo>
                <a:lnTo>
                  <a:pt x="1709735" y="1004149"/>
                </a:lnTo>
                <a:lnTo>
                  <a:pt x="1710000" y="987206"/>
                </a:lnTo>
                <a:lnTo>
                  <a:pt x="1710000" y="952790"/>
                </a:lnTo>
                <a:lnTo>
                  <a:pt x="1710264" y="935847"/>
                </a:lnTo>
                <a:lnTo>
                  <a:pt x="1710529" y="918639"/>
                </a:lnTo>
                <a:lnTo>
                  <a:pt x="1711058" y="901696"/>
                </a:lnTo>
                <a:lnTo>
                  <a:pt x="1712116" y="884488"/>
                </a:lnTo>
                <a:lnTo>
                  <a:pt x="1711587" y="870721"/>
                </a:lnTo>
                <a:lnTo>
                  <a:pt x="1711587" y="857220"/>
                </a:lnTo>
                <a:lnTo>
                  <a:pt x="1711852" y="843718"/>
                </a:lnTo>
                <a:lnTo>
                  <a:pt x="1712116" y="830217"/>
                </a:lnTo>
                <a:lnTo>
                  <a:pt x="1713174" y="802684"/>
                </a:lnTo>
                <a:lnTo>
                  <a:pt x="1713174" y="789182"/>
                </a:lnTo>
                <a:lnTo>
                  <a:pt x="1712910" y="775416"/>
                </a:lnTo>
                <a:lnTo>
                  <a:pt x="1713439" y="759267"/>
                </a:lnTo>
                <a:lnTo>
                  <a:pt x="1713704" y="742853"/>
                </a:lnTo>
                <a:lnTo>
                  <a:pt x="1713968" y="710555"/>
                </a:lnTo>
                <a:lnTo>
                  <a:pt x="1713968" y="694141"/>
                </a:lnTo>
                <a:lnTo>
                  <a:pt x="1714233" y="677992"/>
                </a:lnTo>
                <a:lnTo>
                  <a:pt x="1714497" y="661844"/>
                </a:lnTo>
                <a:lnTo>
                  <a:pt x="1715555" y="645695"/>
                </a:lnTo>
                <a:lnTo>
                  <a:pt x="1715820" y="642253"/>
                </a:lnTo>
                <a:lnTo>
                  <a:pt x="1716084" y="639076"/>
                </a:lnTo>
                <a:lnTo>
                  <a:pt x="1715820" y="631928"/>
                </a:lnTo>
                <a:lnTo>
                  <a:pt x="1715555" y="618162"/>
                </a:lnTo>
                <a:lnTo>
                  <a:pt x="1715555" y="611543"/>
                </a:lnTo>
                <a:lnTo>
                  <a:pt x="1715820" y="608102"/>
                </a:lnTo>
                <a:lnTo>
                  <a:pt x="1716349" y="604660"/>
                </a:lnTo>
                <a:lnTo>
                  <a:pt x="1717143" y="601748"/>
                </a:lnTo>
                <a:lnTo>
                  <a:pt x="1718201" y="598307"/>
                </a:lnTo>
                <a:lnTo>
                  <a:pt x="1719523" y="595130"/>
                </a:lnTo>
                <a:lnTo>
                  <a:pt x="1720846" y="592218"/>
                </a:lnTo>
                <a:lnTo>
                  <a:pt x="1723756" y="587717"/>
                </a:lnTo>
                <a:lnTo>
                  <a:pt x="1726402" y="583217"/>
                </a:lnTo>
                <a:lnTo>
                  <a:pt x="1729576" y="578981"/>
                </a:lnTo>
                <a:lnTo>
                  <a:pt x="1733015" y="574745"/>
                </a:lnTo>
                <a:lnTo>
                  <a:pt x="1736454" y="570774"/>
                </a:lnTo>
                <a:lnTo>
                  <a:pt x="1739894" y="567332"/>
                </a:lnTo>
                <a:lnTo>
                  <a:pt x="1743862" y="563626"/>
                </a:lnTo>
                <a:lnTo>
                  <a:pt x="1747830" y="560184"/>
                </a:lnTo>
                <a:lnTo>
                  <a:pt x="1752063" y="557008"/>
                </a:lnTo>
                <a:lnTo>
                  <a:pt x="1756296" y="553831"/>
                </a:lnTo>
                <a:lnTo>
                  <a:pt x="1760528" y="550919"/>
                </a:lnTo>
                <a:lnTo>
                  <a:pt x="1765026" y="548271"/>
                </a:lnTo>
                <a:lnTo>
                  <a:pt x="1769258" y="545624"/>
                </a:lnTo>
                <a:lnTo>
                  <a:pt x="1774020" y="543241"/>
                </a:lnTo>
                <a:lnTo>
                  <a:pt x="1783279" y="538741"/>
                </a:lnTo>
                <a:lnTo>
                  <a:pt x="1803385" y="528945"/>
                </a:lnTo>
                <a:lnTo>
                  <a:pt x="1817671" y="521533"/>
                </a:lnTo>
                <a:lnTo>
                  <a:pt x="1832221" y="514650"/>
                </a:lnTo>
                <a:lnTo>
                  <a:pt x="1843067" y="508561"/>
                </a:lnTo>
                <a:lnTo>
                  <a:pt x="1857617" y="501677"/>
                </a:lnTo>
                <a:lnTo>
                  <a:pt x="1872167" y="494265"/>
                </a:lnTo>
                <a:lnTo>
                  <a:pt x="1892008" y="484205"/>
                </a:lnTo>
                <a:lnTo>
                  <a:pt x="1928251" y="466203"/>
                </a:lnTo>
                <a:lnTo>
                  <a:pt x="1946240" y="457466"/>
                </a:lnTo>
                <a:lnTo>
                  <a:pt x="1964494" y="448200"/>
                </a:lnTo>
                <a:lnTo>
                  <a:pt x="1972431" y="444229"/>
                </a:lnTo>
                <a:lnTo>
                  <a:pt x="1998885" y="430728"/>
                </a:lnTo>
                <a:lnTo>
                  <a:pt x="2025076" y="417491"/>
                </a:lnTo>
                <a:lnTo>
                  <a:pt x="2053382" y="403460"/>
                </a:lnTo>
                <a:lnTo>
                  <a:pt x="2081689" y="389164"/>
                </a:lnTo>
                <a:lnTo>
                  <a:pt x="2089890" y="385193"/>
                </a:lnTo>
                <a:lnTo>
                  <a:pt x="2109995" y="374868"/>
                </a:lnTo>
                <a:lnTo>
                  <a:pt x="2120048" y="369838"/>
                </a:lnTo>
                <a:lnTo>
                  <a:pt x="2130366" y="365073"/>
                </a:lnTo>
                <a:lnTo>
                  <a:pt x="2141741" y="359249"/>
                </a:lnTo>
                <a:lnTo>
                  <a:pt x="2157878" y="351042"/>
                </a:lnTo>
                <a:lnTo>
                  <a:pt x="2170577" y="345218"/>
                </a:lnTo>
                <a:lnTo>
                  <a:pt x="2186450" y="336746"/>
                </a:lnTo>
                <a:lnTo>
                  <a:pt x="2206291" y="326686"/>
                </a:lnTo>
                <a:lnTo>
                  <a:pt x="2230100" y="314773"/>
                </a:lnTo>
                <a:lnTo>
                  <a:pt x="2246502" y="306566"/>
                </a:lnTo>
                <a:lnTo>
                  <a:pt x="2259200" y="300477"/>
                </a:lnTo>
                <a:lnTo>
                  <a:pt x="2271369" y="294123"/>
                </a:lnTo>
                <a:lnTo>
                  <a:pt x="2291739" y="284328"/>
                </a:lnTo>
                <a:lnTo>
                  <a:pt x="2351263" y="254148"/>
                </a:lnTo>
                <a:lnTo>
                  <a:pt x="2381685" y="239058"/>
                </a:lnTo>
                <a:lnTo>
                  <a:pt x="2412373" y="223968"/>
                </a:lnTo>
                <a:lnTo>
                  <a:pt x="2468722" y="195641"/>
                </a:lnTo>
                <a:lnTo>
                  <a:pt x="2492795" y="183728"/>
                </a:lnTo>
                <a:lnTo>
                  <a:pt x="2504964" y="177374"/>
                </a:lnTo>
                <a:lnTo>
                  <a:pt x="2517398" y="171550"/>
                </a:lnTo>
                <a:lnTo>
                  <a:pt x="2528509" y="165196"/>
                </a:lnTo>
                <a:lnTo>
                  <a:pt x="2549408" y="155136"/>
                </a:lnTo>
                <a:lnTo>
                  <a:pt x="2630095" y="114896"/>
                </a:lnTo>
                <a:lnTo>
                  <a:pt x="2670307" y="94511"/>
                </a:lnTo>
                <a:lnTo>
                  <a:pt x="2710782" y="74127"/>
                </a:lnTo>
                <a:lnTo>
                  <a:pt x="2722687" y="68302"/>
                </a:lnTo>
                <a:lnTo>
                  <a:pt x="2735121" y="62478"/>
                </a:lnTo>
                <a:lnTo>
                  <a:pt x="2746232" y="56389"/>
                </a:lnTo>
                <a:lnTo>
                  <a:pt x="2768983" y="45270"/>
                </a:lnTo>
                <a:lnTo>
                  <a:pt x="2791469" y="34151"/>
                </a:lnTo>
                <a:lnTo>
                  <a:pt x="2815543" y="21973"/>
                </a:lnTo>
                <a:lnTo>
                  <a:pt x="2839617" y="10060"/>
                </a:lnTo>
                <a:lnTo>
                  <a:pt x="2854961" y="4501"/>
                </a:lnTo>
                <a:lnTo>
                  <a:pt x="2863162" y="2383"/>
                </a:lnTo>
                <a:lnTo>
                  <a:pt x="2871098" y="265"/>
                </a:lnTo>
                <a:lnTo>
                  <a:pt x="2885648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7" name="椭圆 18"/>
          <p:cNvSpPr>
            <a:spLocks noChangeArrowheads="1"/>
          </p:cNvSpPr>
          <p:nvPr/>
        </p:nvSpPr>
        <p:spPr bwMode="auto">
          <a:xfrm>
            <a:off x="5854700" y="3908425"/>
            <a:ext cx="925513" cy="9239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58" name="椭圆 20"/>
          <p:cNvSpPr>
            <a:spLocks noChangeArrowheads="1"/>
          </p:cNvSpPr>
          <p:nvPr/>
        </p:nvSpPr>
        <p:spPr bwMode="auto">
          <a:xfrm>
            <a:off x="9121775" y="3908425"/>
            <a:ext cx="925513" cy="9239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59" name="KSO_Shape"/>
          <p:cNvSpPr>
            <a:spLocks noChangeArrowheads="1"/>
          </p:cNvSpPr>
          <p:nvPr/>
        </p:nvSpPr>
        <p:spPr bwMode="auto">
          <a:xfrm>
            <a:off x="6021388" y="4083050"/>
            <a:ext cx="592137" cy="592138"/>
          </a:xfrm>
          <a:custGeom>
            <a:avLst/>
            <a:gdLst>
              <a:gd name="T0" fmla="*/ 0 w 4327"/>
              <a:gd name="T1" fmla="*/ 47654046 h 4329"/>
              <a:gd name="T2" fmla="*/ 0 w 4327"/>
              <a:gd name="T3" fmla="*/ 33359706 h 4329"/>
              <a:gd name="T4" fmla="*/ 9532078 w 4327"/>
              <a:gd name="T5" fmla="*/ 33359706 h 4329"/>
              <a:gd name="T6" fmla="*/ 9532078 w 4327"/>
              <a:gd name="T7" fmla="*/ 23817653 h 4329"/>
              <a:gd name="T8" fmla="*/ 19082905 w 4327"/>
              <a:gd name="T9" fmla="*/ 23817653 h 4329"/>
              <a:gd name="T10" fmla="*/ 33371648 w 4327"/>
              <a:gd name="T11" fmla="*/ 38111993 h 4329"/>
              <a:gd name="T12" fmla="*/ 33371648 w 4327"/>
              <a:gd name="T13" fmla="*/ 42883020 h 4329"/>
              <a:gd name="T14" fmla="*/ 19082905 w 4327"/>
              <a:gd name="T15" fmla="*/ 57177360 h 4329"/>
              <a:gd name="T16" fmla="*/ 9532078 w 4327"/>
              <a:gd name="T17" fmla="*/ 57177360 h 4329"/>
              <a:gd name="T18" fmla="*/ 9532078 w 4327"/>
              <a:gd name="T19" fmla="*/ 47654046 h 4329"/>
              <a:gd name="T20" fmla="*/ 0 w 4327"/>
              <a:gd name="T21" fmla="*/ 47654046 h 4329"/>
              <a:gd name="T22" fmla="*/ 42885115 w 4327"/>
              <a:gd name="T23" fmla="*/ 33359706 h 4329"/>
              <a:gd name="T24" fmla="*/ 38128450 w 4327"/>
              <a:gd name="T25" fmla="*/ 33359706 h 4329"/>
              <a:gd name="T26" fmla="*/ 23839570 w 4327"/>
              <a:gd name="T27" fmla="*/ 19065366 h 4329"/>
              <a:gd name="T28" fmla="*/ 23839570 w 4327"/>
              <a:gd name="T29" fmla="*/ 9542053 h 4329"/>
              <a:gd name="T30" fmla="*/ 33371648 w 4327"/>
              <a:gd name="T31" fmla="*/ 9542053 h 4329"/>
              <a:gd name="T32" fmla="*/ 33371648 w 4327"/>
              <a:gd name="T33" fmla="*/ 0 h 4329"/>
              <a:gd name="T34" fmla="*/ 47679139 w 4327"/>
              <a:gd name="T35" fmla="*/ 0 h 4329"/>
              <a:gd name="T36" fmla="*/ 47679139 w 4327"/>
              <a:gd name="T37" fmla="*/ 9542053 h 4329"/>
              <a:gd name="T38" fmla="*/ 57211355 w 4327"/>
              <a:gd name="T39" fmla="*/ 9542053 h 4329"/>
              <a:gd name="T40" fmla="*/ 57211355 w 4327"/>
              <a:gd name="T41" fmla="*/ 19065366 h 4329"/>
              <a:gd name="T42" fmla="*/ 42885115 w 4327"/>
              <a:gd name="T43" fmla="*/ 33359706 h 4329"/>
              <a:gd name="T44" fmla="*/ 33371648 w 4327"/>
              <a:gd name="T45" fmla="*/ 80995013 h 4329"/>
              <a:gd name="T46" fmla="*/ 33371648 w 4327"/>
              <a:gd name="T47" fmla="*/ 71471699 h 4329"/>
              <a:gd name="T48" fmla="*/ 23839570 w 4327"/>
              <a:gd name="T49" fmla="*/ 71471699 h 4329"/>
              <a:gd name="T50" fmla="*/ 23839570 w 4327"/>
              <a:gd name="T51" fmla="*/ 61929647 h 4329"/>
              <a:gd name="T52" fmla="*/ 38128450 w 4327"/>
              <a:gd name="T53" fmla="*/ 47654046 h 4329"/>
              <a:gd name="T54" fmla="*/ 42885115 w 4327"/>
              <a:gd name="T55" fmla="*/ 47654046 h 4329"/>
              <a:gd name="T56" fmla="*/ 57211355 w 4327"/>
              <a:gd name="T57" fmla="*/ 61929647 h 4329"/>
              <a:gd name="T58" fmla="*/ 57211355 w 4327"/>
              <a:gd name="T59" fmla="*/ 71471699 h 4329"/>
              <a:gd name="T60" fmla="*/ 47679139 w 4327"/>
              <a:gd name="T61" fmla="*/ 71471699 h 4329"/>
              <a:gd name="T62" fmla="*/ 47679139 w 4327"/>
              <a:gd name="T63" fmla="*/ 80995013 h 4329"/>
              <a:gd name="T64" fmla="*/ 33371648 w 4327"/>
              <a:gd name="T65" fmla="*/ 80995013 h 4329"/>
              <a:gd name="T66" fmla="*/ 61968020 w 4327"/>
              <a:gd name="T67" fmla="*/ 57177360 h 4329"/>
              <a:gd name="T68" fmla="*/ 47679139 w 4327"/>
              <a:gd name="T69" fmla="*/ 42883020 h 4329"/>
              <a:gd name="T70" fmla="*/ 47679139 w 4327"/>
              <a:gd name="T71" fmla="*/ 38111993 h 4329"/>
              <a:gd name="T72" fmla="*/ 61968020 w 4327"/>
              <a:gd name="T73" fmla="*/ 23817653 h 4329"/>
              <a:gd name="T74" fmla="*/ 71518846 w 4327"/>
              <a:gd name="T75" fmla="*/ 23817653 h 4329"/>
              <a:gd name="T76" fmla="*/ 71518846 w 4327"/>
              <a:gd name="T77" fmla="*/ 33359706 h 4329"/>
              <a:gd name="T78" fmla="*/ 81032176 w 4327"/>
              <a:gd name="T79" fmla="*/ 33359706 h 4329"/>
              <a:gd name="T80" fmla="*/ 81032176 w 4327"/>
              <a:gd name="T81" fmla="*/ 47654046 h 4329"/>
              <a:gd name="T82" fmla="*/ 71518846 w 4327"/>
              <a:gd name="T83" fmla="*/ 47654046 h 4329"/>
              <a:gd name="T84" fmla="*/ 71518846 w 4327"/>
              <a:gd name="T85" fmla="*/ 57177360 h 4329"/>
              <a:gd name="T86" fmla="*/ 61968020 w 4327"/>
              <a:gd name="T87" fmla="*/ 57177360 h 432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4327" h="4329">
                <a:moveTo>
                  <a:pt x="0" y="2547"/>
                </a:moveTo>
                <a:lnTo>
                  <a:pt x="0" y="1783"/>
                </a:lnTo>
                <a:lnTo>
                  <a:pt x="509" y="1783"/>
                </a:lnTo>
                <a:lnTo>
                  <a:pt x="509" y="1273"/>
                </a:lnTo>
                <a:lnTo>
                  <a:pt x="1019" y="1273"/>
                </a:lnTo>
                <a:lnTo>
                  <a:pt x="1782" y="2037"/>
                </a:lnTo>
                <a:lnTo>
                  <a:pt x="1782" y="2292"/>
                </a:lnTo>
                <a:lnTo>
                  <a:pt x="1019" y="3056"/>
                </a:lnTo>
                <a:lnTo>
                  <a:pt x="509" y="3056"/>
                </a:lnTo>
                <a:lnTo>
                  <a:pt x="509" y="2547"/>
                </a:lnTo>
                <a:lnTo>
                  <a:pt x="0" y="2547"/>
                </a:lnTo>
                <a:close/>
                <a:moveTo>
                  <a:pt x="2290" y="1783"/>
                </a:moveTo>
                <a:lnTo>
                  <a:pt x="2036" y="1783"/>
                </a:lnTo>
                <a:lnTo>
                  <a:pt x="1273" y="1019"/>
                </a:lnTo>
                <a:lnTo>
                  <a:pt x="1273" y="510"/>
                </a:lnTo>
                <a:lnTo>
                  <a:pt x="1782" y="510"/>
                </a:lnTo>
                <a:lnTo>
                  <a:pt x="1782" y="0"/>
                </a:lnTo>
                <a:lnTo>
                  <a:pt x="2546" y="0"/>
                </a:lnTo>
                <a:lnTo>
                  <a:pt x="2546" y="510"/>
                </a:lnTo>
                <a:lnTo>
                  <a:pt x="3055" y="510"/>
                </a:lnTo>
                <a:lnTo>
                  <a:pt x="3055" y="1019"/>
                </a:lnTo>
                <a:lnTo>
                  <a:pt x="2290" y="1783"/>
                </a:lnTo>
                <a:close/>
                <a:moveTo>
                  <a:pt x="1782" y="4329"/>
                </a:moveTo>
                <a:lnTo>
                  <a:pt x="1782" y="3820"/>
                </a:lnTo>
                <a:lnTo>
                  <a:pt x="1273" y="3820"/>
                </a:lnTo>
                <a:lnTo>
                  <a:pt x="1273" y="3310"/>
                </a:lnTo>
                <a:lnTo>
                  <a:pt x="2036" y="2547"/>
                </a:lnTo>
                <a:lnTo>
                  <a:pt x="2290" y="2547"/>
                </a:lnTo>
                <a:lnTo>
                  <a:pt x="3055" y="3310"/>
                </a:lnTo>
                <a:lnTo>
                  <a:pt x="3055" y="3820"/>
                </a:lnTo>
                <a:lnTo>
                  <a:pt x="2546" y="3820"/>
                </a:lnTo>
                <a:lnTo>
                  <a:pt x="2546" y="4329"/>
                </a:lnTo>
                <a:lnTo>
                  <a:pt x="1782" y="4329"/>
                </a:lnTo>
                <a:close/>
                <a:moveTo>
                  <a:pt x="3309" y="3056"/>
                </a:moveTo>
                <a:lnTo>
                  <a:pt x="2546" y="2292"/>
                </a:lnTo>
                <a:lnTo>
                  <a:pt x="2546" y="2037"/>
                </a:lnTo>
                <a:lnTo>
                  <a:pt x="3309" y="1273"/>
                </a:lnTo>
                <a:lnTo>
                  <a:pt x="3819" y="1273"/>
                </a:lnTo>
                <a:lnTo>
                  <a:pt x="3819" y="1783"/>
                </a:lnTo>
                <a:lnTo>
                  <a:pt x="4327" y="1783"/>
                </a:lnTo>
                <a:lnTo>
                  <a:pt x="4327" y="2547"/>
                </a:lnTo>
                <a:lnTo>
                  <a:pt x="3819" y="2547"/>
                </a:lnTo>
                <a:lnTo>
                  <a:pt x="3819" y="3056"/>
                </a:lnTo>
                <a:lnTo>
                  <a:pt x="3309" y="3056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0" name="KSO_Shape"/>
          <p:cNvSpPr>
            <a:spLocks noChangeArrowheads="1"/>
          </p:cNvSpPr>
          <p:nvPr/>
        </p:nvSpPr>
        <p:spPr bwMode="auto">
          <a:xfrm>
            <a:off x="9351963" y="4183063"/>
            <a:ext cx="490537" cy="392112"/>
          </a:xfrm>
          <a:custGeom>
            <a:avLst/>
            <a:gdLst>
              <a:gd name="T0" fmla="*/ 23802 w 2032000"/>
              <a:gd name="T1" fmla="*/ 77341 h 1625600"/>
              <a:gd name="T2" fmla="*/ 63403 w 2032000"/>
              <a:gd name="T3" fmla="*/ 49222 h 1625600"/>
              <a:gd name="T4" fmla="*/ 64682 w 2032000"/>
              <a:gd name="T5" fmla="*/ 53166 h 1625600"/>
              <a:gd name="T6" fmla="*/ 118079 w 2032000"/>
              <a:gd name="T7" fmla="*/ 57095 h 1625600"/>
              <a:gd name="T8" fmla="*/ 118311 w 2032000"/>
              <a:gd name="T9" fmla="*/ 58143 h 1625600"/>
              <a:gd name="T10" fmla="*/ 118419 w 2032000"/>
              <a:gd name="T11" fmla="*/ 59191 h 1625600"/>
              <a:gd name="T12" fmla="*/ 118357 w 2032000"/>
              <a:gd name="T13" fmla="*/ 60223 h 1625600"/>
              <a:gd name="T14" fmla="*/ 118141 w 2032000"/>
              <a:gd name="T15" fmla="*/ 61209 h 1625600"/>
              <a:gd name="T16" fmla="*/ 117802 w 2032000"/>
              <a:gd name="T17" fmla="*/ 62164 h 1625600"/>
              <a:gd name="T18" fmla="*/ 117309 w 2032000"/>
              <a:gd name="T19" fmla="*/ 63058 h 1625600"/>
              <a:gd name="T20" fmla="*/ 116692 w 2032000"/>
              <a:gd name="T21" fmla="*/ 63875 h 1625600"/>
              <a:gd name="T22" fmla="*/ 115983 w 2032000"/>
              <a:gd name="T23" fmla="*/ 64599 h 1625600"/>
              <a:gd name="T24" fmla="*/ 115151 w 2032000"/>
              <a:gd name="T25" fmla="*/ 65215 h 1625600"/>
              <a:gd name="T26" fmla="*/ 114210 w 2032000"/>
              <a:gd name="T27" fmla="*/ 65708 h 1625600"/>
              <a:gd name="T28" fmla="*/ 26176 w 2032000"/>
              <a:gd name="T29" fmla="*/ 94227 h 1625600"/>
              <a:gd name="T30" fmla="*/ 25143 w 2032000"/>
              <a:gd name="T31" fmla="*/ 94474 h 1625600"/>
              <a:gd name="T32" fmla="*/ 24095 w 2032000"/>
              <a:gd name="T33" fmla="*/ 94582 h 1625600"/>
              <a:gd name="T34" fmla="*/ 23062 w 2032000"/>
              <a:gd name="T35" fmla="*/ 94505 h 1625600"/>
              <a:gd name="T36" fmla="*/ 22060 w 2032000"/>
              <a:gd name="T37" fmla="*/ 94304 h 1625600"/>
              <a:gd name="T38" fmla="*/ 21105 w 2032000"/>
              <a:gd name="T39" fmla="*/ 93950 h 1625600"/>
              <a:gd name="T40" fmla="*/ 20211 w 2032000"/>
              <a:gd name="T41" fmla="*/ 93472 h 1625600"/>
              <a:gd name="T42" fmla="*/ 19394 w 2032000"/>
              <a:gd name="T43" fmla="*/ 92856 h 1625600"/>
              <a:gd name="T44" fmla="*/ 18669 w 2032000"/>
              <a:gd name="T45" fmla="*/ 92147 h 1625600"/>
              <a:gd name="T46" fmla="*/ 18053 w 2032000"/>
              <a:gd name="T47" fmla="*/ 91300 h 1625600"/>
              <a:gd name="T48" fmla="*/ 17559 w 2032000"/>
              <a:gd name="T49" fmla="*/ 90375 h 1625600"/>
              <a:gd name="T50" fmla="*/ 6291 w 2032000"/>
              <a:gd name="T51" fmla="*/ 55709 h 1625600"/>
              <a:gd name="T52" fmla="*/ 94690 w 2032000"/>
              <a:gd name="T53" fmla="*/ 15 h 1625600"/>
              <a:gd name="T54" fmla="*/ 95708 w 2032000"/>
              <a:gd name="T55" fmla="*/ 108 h 1625600"/>
              <a:gd name="T56" fmla="*/ 96679 w 2032000"/>
              <a:gd name="T57" fmla="*/ 370 h 1625600"/>
              <a:gd name="T58" fmla="*/ 97634 w 2032000"/>
              <a:gd name="T59" fmla="*/ 786 h 1625600"/>
              <a:gd name="T60" fmla="*/ 98498 w 2032000"/>
              <a:gd name="T61" fmla="*/ 1309 h 1625600"/>
              <a:gd name="T62" fmla="*/ 99284 w 2032000"/>
              <a:gd name="T63" fmla="*/ 1941 h 1625600"/>
              <a:gd name="T64" fmla="*/ 99978 w 2032000"/>
              <a:gd name="T65" fmla="*/ 2711 h 1625600"/>
              <a:gd name="T66" fmla="*/ 100564 w 2032000"/>
              <a:gd name="T67" fmla="*/ 3589 h 1625600"/>
              <a:gd name="T68" fmla="*/ 101011 w 2032000"/>
              <a:gd name="T69" fmla="*/ 4544 h 1625600"/>
              <a:gd name="T70" fmla="*/ 2929 w 2032000"/>
              <a:gd name="T71" fmla="*/ 45444 h 1625600"/>
              <a:gd name="T72" fmla="*/ 154 w 2032000"/>
              <a:gd name="T73" fmla="*/ 36786 h 1625600"/>
              <a:gd name="T74" fmla="*/ 15 w 2032000"/>
              <a:gd name="T75" fmla="*/ 35739 h 1625600"/>
              <a:gd name="T76" fmla="*/ 15 w 2032000"/>
              <a:gd name="T77" fmla="*/ 34691 h 1625600"/>
              <a:gd name="T78" fmla="*/ 185 w 2032000"/>
              <a:gd name="T79" fmla="*/ 33690 h 1625600"/>
              <a:gd name="T80" fmla="*/ 493 w 2032000"/>
              <a:gd name="T81" fmla="*/ 32719 h 1625600"/>
              <a:gd name="T82" fmla="*/ 941 w 2032000"/>
              <a:gd name="T83" fmla="*/ 31810 h 1625600"/>
              <a:gd name="T84" fmla="*/ 1511 w 2032000"/>
              <a:gd name="T85" fmla="*/ 30948 h 1625600"/>
              <a:gd name="T86" fmla="*/ 2205 w 2032000"/>
              <a:gd name="T87" fmla="*/ 30208 h 1625600"/>
              <a:gd name="T88" fmla="*/ 2975 w 2032000"/>
              <a:gd name="T89" fmla="*/ 29546 h 1625600"/>
              <a:gd name="T90" fmla="*/ 3885 w 2032000"/>
              <a:gd name="T91" fmla="*/ 29007 h 1625600"/>
              <a:gd name="T92" fmla="*/ 4887 w 2032000"/>
              <a:gd name="T93" fmla="*/ 28606 h 1625600"/>
              <a:gd name="T94" fmla="*/ 92932 w 2032000"/>
              <a:gd name="T95" fmla="*/ 169 h 1625600"/>
              <a:gd name="T96" fmla="*/ 93981 w 2032000"/>
              <a:gd name="T97" fmla="*/ 15 h 162560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032000" h="1625600">
                <a:moveTo>
                  <a:pt x="1142980" y="1016799"/>
                </a:moveTo>
                <a:lnTo>
                  <a:pt x="386480" y="1261749"/>
                </a:lnTo>
                <a:lnTo>
                  <a:pt x="408434" y="1329276"/>
                </a:lnTo>
                <a:lnTo>
                  <a:pt x="1164934" y="1084061"/>
                </a:lnTo>
                <a:lnTo>
                  <a:pt x="1142980" y="1016799"/>
                </a:lnTo>
                <a:close/>
                <a:moveTo>
                  <a:pt x="1087962" y="845995"/>
                </a:moveTo>
                <a:lnTo>
                  <a:pt x="331462" y="1091211"/>
                </a:lnTo>
                <a:lnTo>
                  <a:pt x="353152" y="1159002"/>
                </a:lnTo>
                <a:lnTo>
                  <a:pt x="1109916" y="913787"/>
                </a:lnTo>
                <a:lnTo>
                  <a:pt x="1087962" y="845995"/>
                </a:lnTo>
                <a:close/>
                <a:moveTo>
                  <a:pt x="1837056" y="396875"/>
                </a:moveTo>
                <a:lnTo>
                  <a:pt x="2026181" y="981314"/>
                </a:lnTo>
                <a:lnTo>
                  <a:pt x="2027768" y="987140"/>
                </a:lnTo>
                <a:lnTo>
                  <a:pt x="2029090" y="993231"/>
                </a:lnTo>
                <a:lnTo>
                  <a:pt x="2030148" y="999321"/>
                </a:lnTo>
                <a:lnTo>
                  <a:pt x="2031206" y="1005147"/>
                </a:lnTo>
                <a:lnTo>
                  <a:pt x="2031736" y="1011238"/>
                </a:lnTo>
                <a:lnTo>
                  <a:pt x="2032000" y="1017328"/>
                </a:lnTo>
                <a:lnTo>
                  <a:pt x="2032000" y="1023154"/>
                </a:lnTo>
                <a:lnTo>
                  <a:pt x="2031471" y="1028980"/>
                </a:lnTo>
                <a:lnTo>
                  <a:pt x="2030942" y="1035071"/>
                </a:lnTo>
                <a:lnTo>
                  <a:pt x="2029884" y="1040897"/>
                </a:lnTo>
                <a:lnTo>
                  <a:pt x="2028561" y="1046458"/>
                </a:lnTo>
                <a:lnTo>
                  <a:pt x="2027239" y="1052019"/>
                </a:lnTo>
                <a:lnTo>
                  <a:pt x="2025387" y="1057845"/>
                </a:lnTo>
                <a:lnTo>
                  <a:pt x="2023536" y="1063141"/>
                </a:lnTo>
                <a:lnTo>
                  <a:pt x="2021420" y="1068437"/>
                </a:lnTo>
                <a:lnTo>
                  <a:pt x="2018774" y="1073733"/>
                </a:lnTo>
                <a:lnTo>
                  <a:pt x="2015865" y="1078765"/>
                </a:lnTo>
                <a:lnTo>
                  <a:pt x="2012955" y="1083796"/>
                </a:lnTo>
                <a:lnTo>
                  <a:pt x="2009781" y="1088563"/>
                </a:lnTo>
                <a:lnTo>
                  <a:pt x="2006078" y="1093329"/>
                </a:lnTo>
                <a:lnTo>
                  <a:pt x="2002375" y="1097831"/>
                </a:lnTo>
                <a:lnTo>
                  <a:pt x="1998672" y="1102068"/>
                </a:lnTo>
                <a:lnTo>
                  <a:pt x="1994440" y="1106305"/>
                </a:lnTo>
                <a:lnTo>
                  <a:pt x="1990207" y="1110277"/>
                </a:lnTo>
                <a:lnTo>
                  <a:pt x="1985446" y="1113985"/>
                </a:lnTo>
                <a:lnTo>
                  <a:pt x="1980685" y="1117692"/>
                </a:lnTo>
                <a:lnTo>
                  <a:pt x="1975924" y="1120870"/>
                </a:lnTo>
                <a:lnTo>
                  <a:pt x="1970369" y="1124047"/>
                </a:lnTo>
                <a:lnTo>
                  <a:pt x="1965079" y="1126960"/>
                </a:lnTo>
                <a:lnTo>
                  <a:pt x="1959789" y="1129344"/>
                </a:lnTo>
                <a:lnTo>
                  <a:pt x="1953969" y="1131992"/>
                </a:lnTo>
                <a:lnTo>
                  <a:pt x="1947886" y="1133845"/>
                </a:lnTo>
                <a:lnTo>
                  <a:pt x="449169" y="1619510"/>
                </a:lnTo>
                <a:lnTo>
                  <a:pt x="443350" y="1621363"/>
                </a:lnTo>
                <a:lnTo>
                  <a:pt x="437530" y="1622687"/>
                </a:lnTo>
                <a:lnTo>
                  <a:pt x="431447" y="1623747"/>
                </a:lnTo>
                <a:lnTo>
                  <a:pt x="425363" y="1624806"/>
                </a:lnTo>
                <a:lnTo>
                  <a:pt x="419544" y="1625335"/>
                </a:lnTo>
                <a:lnTo>
                  <a:pt x="413460" y="1625600"/>
                </a:lnTo>
                <a:lnTo>
                  <a:pt x="407376" y="1625600"/>
                </a:lnTo>
                <a:lnTo>
                  <a:pt x="401557" y="1625071"/>
                </a:lnTo>
                <a:lnTo>
                  <a:pt x="395738" y="1624276"/>
                </a:lnTo>
                <a:lnTo>
                  <a:pt x="390183" y="1623482"/>
                </a:lnTo>
                <a:lnTo>
                  <a:pt x="384099" y="1622158"/>
                </a:lnTo>
                <a:lnTo>
                  <a:pt x="378545" y="1620834"/>
                </a:lnTo>
                <a:lnTo>
                  <a:pt x="372990" y="1618980"/>
                </a:lnTo>
                <a:lnTo>
                  <a:pt x="367700" y="1617126"/>
                </a:lnTo>
                <a:lnTo>
                  <a:pt x="362145" y="1614743"/>
                </a:lnTo>
                <a:lnTo>
                  <a:pt x="356855" y="1612360"/>
                </a:lnTo>
                <a:lnTo>
                  <a:pt x="351829" y="1609447"/>
                </a:lnTo>
                <a:lnTo>
                  <a:pt x="346803" y="1606534"/>
                </a:lnTo>
                <a:lnTo>
                  <a:pt x="342042" y="1603356"/>
                </a:lnTo>
                <a:lnTo>
                  <a:pt x="337281" y="1599649"/>
                </a:lnTo>
                <a:lnTo>
                  <a:pt x="332784" y="1595941"/>
                </a:lnTo>
                <a:lnTo>
                  <a:pt x="328552" y="1591969"/>
                </a:lnTo>
                <a:lnTo>
                  <a:pt x="324320" y="1587732"/>
                </a:lnTo>
                <a:lnTo>
                  <a:pt x="320352" y="1583760"/>
                </a:lnTo>
                <a:lnTo>
                  <a:pt x="316649" y="1579258"/>
                </a:lnTo>
                <a:lnTo>
                  <a:pt x="313210" y="1574492"/>
                </a:lnTo>
                <a:lnTo>
                  <a:pt x="309772" y="1569195"/>
                </a:lnTo>
                <a:lnTo>
                  <a:pt x="306598" y="1563899"/>
                </a:lnTo>
                <a:lnTo>
                  <a:pt x="303953" y="1558603"/>
                </a:lnTo>
                <a:lnTo>
                  <a:pt x="301307" y="1553307"/>
                </a:lnTo>
                <a:lnTo>
                  <a:pt x="298927" y="1547481"/>
                </a:lnTo>
                <a:lnTo>
                  <a:pt x="296811" y="1541390"/>
                </a:lnTo>
                <a:lnTo>
                  <a:pt x="107950" y="957481"/>
                </a:lnTo>
                <a:lnTo>
                  <a:pt x="1837056" y="396875"/>
                </a:lnTo>
                <a:close/>
                <a:moveTo>
                  <a:pt x="1619010" y="0"/>
                </a:moveTo>
                <a:lnTo>
                  <a:pt x="1624830" y="265"/>
                </a:lnTo>
                <a:lnTo>
                  <a:pt x="1630650" y="529"/>
                </a:lnTo>
                <a:lnTo>
                  <a:pt x="1636470" y="1059"/>
                </a:lnTo>
                <a:lnTo>
                  <a:pt x="1642290" y="1853"/>
                </a:lnTo>
                <a:lnTo>
                  <a:pt x="1648110" y="3442"/>
                </a:lnTo>
                <a:lnTo>
                  <a:pt x="1653665" y="4766"/>
                </a:lnTo>
                <a:lnTo>
                  <a:pt x="1658956" y="6354"/>
                </a:lnTo>
                <a:lnTo>
                  <a:pt x="1664776" y="8472"/>
                </a:lnTo>
                <a:lnTo>
                  <a:pt x="1670067" y="10855"/>
                </a:lnTo>
                <a:lnTo>
                  <a:pt x="1675358" y="13503"/>
                </a:lnTo>
                <a:lnTo>
                  <a:pt x="1680384" y="16150"/>
                </a:lnTo>
                <a:lnTo>
                  <a:pt x="1685410" y="19063"/>
                </a:lnTo>
                <a:lnTo>
                  <a:pt x="1690172" y="22505"/>
                </a:lnTo>
                <a:lnTo>
                  <a:pt x="1694669" y="25947"/>
                </a:lnTo>
                <a:lnTo>
                  <a:pt x="1699167" y="29653"/>
                </a:lnTo>
                <a:lnTo>
                  <a:pt x="1703664" y="33360"/>
                </a:lnTo>
                <a:lnTo>
                  <a:pt x="1707896" y="37596"/>
                </a:lnTo>
                <a:lnTo>
                  <a:pt x="1711865" y="42097"/>
                </a:lnTo>
                <a:lnTo>
                  <a:pt x="1715568" y="46598"/>
                </a:lnTo>
                <a:lnTo>
                  <a:pt x="1719007" y="51364"/>
                </a:lnTo>
                <a:lnTo>
                  <a:pt x="1722446" y="56394"/>
                </a:lnTo>
                <a:lnTo>
                  <a:pt x="1725621" y="61690"/>
                </a:lnTo>
                <a:lnTo>
                  <a:pt x="1728531" y="66985"/>
                </a:lnTo>
                <a:lnTo>
                  <a:pt x="1730912" y="72545"/>
                </a:lnTo>
                <a:lnTo>
                  <a:pt x="1733293" y="78105"/>
                </a:lnTo>
                <a:lnTo>
                  <a:pt x="1735409" y="83930"/>
                </a:lnTo>
                <a:lnTo>
                  <a:pt x="1779588" y="220812"/>
                </a:lnTo>
                <a:lnTo>
                  <a:pt x="50263" y="781050"/>
                </a:lnTo>
                <a:lnTo>
                  <a:pt x="6084" y="644433"/>
                </a:lnTo>
                <a:lnTo>
                  <a:pt x="4232" y="638343"/>
                </a:lnTo>
                <a:lnTo>
                  <a:pt x="2645" y="632254"/>
                </a:lnTo>
                <a:lnTo>
                  <a:pt x="1587" y="626164"/>
                </a:lnTo>
                <a:lnTo>
                  <a:pt x="793" y="620339"/>
                </a:lnTo>
                <a:lnTo>
                  <a:pt x="264" y="614250"/>
                </a:lnTo>
                <a:lnTo>
                  <a:pt x="0" y="608160"/>
                </a:lnTo>
                <a:lnTo>
                  <a:pt x="0" y="602335"/>
                </a:lnTo>
                <a:lnTo>
                  <a:pt x="264" y="596246"/>
                </a:lnTo>
                <a:lnTo>
                  <a:pt x="1322" y="590421"/>
                </a:lnTo>
                <a:lnTo>
                  <a:pt x="2116" y="584861"/>
                </a:lnTo>
                <a:lnTo>
                  <a:pt x="3174" y="579036"/>
                </a:lnTo>
                <a:lnTo>
                  <a:pt x="4762" y="573211"/>
                </a:lnTo>
                <a:lnTo>
                  <a:pt x="6613" y="567651"/>
                </a:lnTo>
                <a:lnTo>
                  <a:pt x="8465" y="562356"/>
                </a:lnTo>
                <a:lnTo>
                  <a:pt x="10846" y="557061"/>
                </a:lnTo>
                <a:lnTo>
                  <a:pt x="13227" y="551766"/>
                </a:lnTo>
                <a:lnTo>
                  <a:pt x="16137" y="546735"/>
                </a:lnTo>
                <a:lnTo>
                  <a:pt x="19047" y="541705"/>
                </a:lnTo>
                <a:lnTo>
                  <a:pt x="22221" y="536674"/>
                </a:lnTo>
                <a:lnTo>
                  <a:pt x="25925" y="531909"/>
                </a:lnTo>
                <a:lnTo>
                  <a:pt x="29629" y="527408"/>
                </a:lnTo>
                <a:lnTo>
                  <a:pt x="33597" y="523436"/>
                </a:lnTo>
                <a:lnTo>
                  <a:pt x="37830" y="519200"/>
                </a:lnTo>
                <a:lnTo>
                  <a:pt x="41798" y="515228"/>
                </a:lnTo>
                <a:lnTo>
                  <a:pt x="46295" y="511522"/>
                </a:lnTo>
                <a:lnTo>
                  <a:pt x="51057" y="507815"/>
                </a:lnTo>
                <a:lnTo>
                  <a:pt x="56348" y="504373"/>
                </a:lnTo>
                <a:lnTo>
                  <a:pt x="61374" y="501461"/>
                </a:lnTo>
                <a:lnTo>
                  <a:pt x="66665" y="498548"/>
                </a:lnTo>
                <a:lnTo>
                  <a:pt x="72220" y="496166"/>
                </a:lnTo>
                <a:lnTo>
                  <a:pt x="77776" y="493783"/>
                </a:lnTo>
                <a:lnTo>
                  <a:pt x="83860" y="491665"/>
                </a:lnTo>
                <a:lnTo>
                  <a:pt x="1582767" y="5825"/>
                </a:lnTo>
                <a:lnTo>
                  <a:pt x="1588852" y="4236"/>
                </a:lnTo>
                <a:lnTo>
                  <a:pt x="1594672" y="2912"/>
                </a:lnTo>
                <a:lnTo>
                  <a:pt x="1601021" y="1588"/>
                </a:lnTo>
                <a:lnTo>
                  <a:pt x="1606841" y="794"/>
                </a:lnTo>
                <a:lnTo>
                  <a:pt x="1612661" y="265"/>
                </a:lnTo>
                <a:lnTo>
                  <a:pt x="1619010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框 1"/>
          <p:cNvSpPr txBox="1">
            <a:spLocks noChangeArrowheads="1"/>
          </p:cNvSpPr>
          <p:nvPr/>
        </p:nvSpPr>
        <p:spPr bwMode="auto">
          <a:xfrm>
            <a:off x="931863" y="676275"/>
            <a:ext cx="7372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在这里输入主题内容标题</a:t>
            </a:r>
            <a:endParaRPr lang="zh-CN" altLang="en-US" sz="32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867" name="直接连接符 2"/>
          <p:cNvCxnSpPr>
            <a:cxnSpLocks noChangeShapeType="1"/>
          </p:cNvCxnSpPr>
          <p:nvPr/>
        </p:nvCxnSpPr>
        <p:spPr bwMode="auto">
          <a:xfrm>
            <a:off x="1041400" y="1322388"/>
            <a:ext cx="4008438" cy="0"/>
          </a:xfrm>
          <a:prstGeom prst="line">
            <a:avLst/>
          </a:prstGeom>
          <a:noFill/>
          <a:ln w="63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68" name="文本框 3"/>
          <p:cNvSpPr txBox="1">
            <a:spLocks noChangeArrowheads="1"/>
          </p:cNvSpPr>
          <p:nvPr/>
        </p:nvSpPr>
        <p:spPr bwMode="auto">
          <a:xfrm>
            <a:off x="957263" y="1446213"/>
            <a:ext cx="40147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在这里输入对下面三个图表的总的内容说明，并按照一定的顺序表明三者之间的逻辑关系。整个页面的颜色可以替换，但请保留同颜色的依旧是同颜色</a:t>
            </a:r>
            <a:endParaRPr lang="zh-CN" altLang="en-US" sz="140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9" name="椭圆 4"/>
          <p:cNvSpPr>
            <a:spLocks noChangeArrowheads="1"/>
          </p:cNvSpPr>
          <p:nvPr/>
        </p:nvSpPr>
        <p:spPr bwMode="auto">
          <a:xfrm>
            <a:off x="4972050" y="1293813"/>
            <a:ext cx="77788" cy="76200"/>
          </a:xfrm>
          <a:prstGeom prst="ellipse">
            <a:avLst/>
          </a:prstGeom>
          <a:solidFill>
            <a:srgbClr val="1556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70" name="椭圆 5"/>
          <p:cNvSpPr>
            <a:spLocks noChangeArrowheads="1"/>
          </p:cNvSpPr>
          <p:nvPr/>
        </p:nvSpPr>
        <p:spPr bwMode="auto">
          <a:xfrm>
            <a:off x="5318125" y="1293813"/>
            <a:ext cx="2300288" cy="22987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71" name="文本框 7"/>
          <p:cNvSpPr txBox="1">
            <a:spLocks noChangeArrowheads="1"/>
          </p:cNvSpPr>
          <p:nvPr/>
        </p:nvSpPr>
        <p:spPr bwMode="auto">
          <a:xfrm>
            <a:off x="5372100" y="2443163"/>
            <a:ext cx="2144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2E669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FOR LOGO</a:t>
            </a:r>
            <a:endParaRPr lang="zh-CN" altLang="en-US" sz="2400">
              <a:solidFill>
                <a:srgbClr val="2E669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872" name="椭圆 9"/>
          <p:cNvSpPr>
            <a:spLocks noChangeArrowheads="1"/>
          </p:cNvSpPr>
          <p:nvPr/>
        </p:nvSpPr>
        <p:spPr bwMode="auto">
          <a:xfrm>
            <a:off x="5221288" y="1195388"/>
            <a:ext cx="2468562" cy="2470150"/>
          </a:xfrm>
          <a:prstGeom prst="ellipse">
            <a:avLst/>
          </a:prstGeom>
          <a:noFill/>
          <a:ln w="12700">
            <a:solidFill>
              <a:srgbClr val="BFBFB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73" name="同心圆 10"/>
          <p:cNvSpPr>
            <a:spLocks noChangeArrowheads="1"/>
          </p:cNvSpPr>
          <p:nvPr/>
        </p:nvSpPr>
        <p:spPr bwMode="auto">
          <a:xfrm>
            <a:off x="3854450" y="3309938"/>
            <a:ext cx="2133600" cy="2133600"/>
          </a:xfrm>
          <a:custGeom>
            <a:avLst/>
            <a:gdLst>
              <a:gd name="T0" fmla="*/ 0 w 2133600"/>
              <a:gd name="T1" fmla="*/ 1066800 h 2133600"/>
              <a:gd name="T2" fmla="*/ 1066800 w 2133600"/>
              <a:gd name="T3" fmla="*/ 0 h 2133600"/>
              <a:gd name="T4" fmla="*/ 2133600 w 2133600"/>
              <a:gd name="T5" fmla="*/ 1066800 h 2133600"/>
              <a:gd name="T6" fmla="*/ 1066800 w 2133600"/>
              <a:gd name="T7" fmla="*/ 2133600 h 2133600"/>
              <a:gd name="T8" fmla="*/ 0 w 2133600"/>
              <a:gd name="T9" fmla="*/ 1066800 h 2133600"/>
              <a:gd name="T10" fmla="*/ 269772 w 2133600"/>
              <a:gd name="T11" fmla="*/ 1066800 h 2133600"/>
              <a:gd name="T12" fmla="*/ 1066800 w 2133600"/>
              <a:gd name="T13" fmla="*/ 1863828 h 2133600"/>
              <a:gd name="T14" fmla="*/ 1863828 w 2133600"/>
              <a:gd name="T15" fmla="*/ 1066800 h 2133600"/>
              <a:gd name="T16" fmla="*/ 1066800 w 2133600"/>
              <a:gd name="T17" fmla="*/ 269772 h 2133600"/>
              <a:gd name="T18" fmla="*/ 269772 w 2133600"/>
              <a:gd name="T19" fmla="*/ 1066800 h 2133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33600" h="2133600">
                <a:moveTo>
                  <a:pt x="0" y="1066800"/>
                </a:moveTo>
                <a:cubicBezTo>
                  <a:pt x="0" y="477623"/>
                  <a:pt x="477623" y="0"/>
                  <a:pt x="1066800" y="0"/>
                </a:cubicBez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lose/>
                <a:moveTo>
                  <a:pt x="269772" y="1066800"/>
                </a:moveTo>
                <a:cubicBezTo>
                  <a:pt x="269772" y="1506986"/>
                  <a:pt x="626614" y="1863828"/>
                  <a:pt x="1066800" y="1863828"/>
                </a:cubicBezTo>
                <a:cubicBezTo>
                  <a:pt x="1506986" y="1863828"/>
                  <a:pt x="1863828" y="1506986"/>
                  <a:pt x="1863828" y="1066800"/>
                </a:cubicBezTo>
                <a:cubicBezTo>
                  <a:pt x="1863828" y="626614"/>
                  <a:pt x="1506986" y="269772"/>
                  <a:pt x="1066800" y="269772"/>
                </a:cubicBezTo>
                <a:cubicBezTo>
                  <a:pt x="626614" y="269772"/>
                  <a:pt x="269772" y="626614"/>
                  <a:pt x="269772" y="106680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4" name="空心弧 11"/>
          <p:cNvSpPr>
            <a:spLocks noChangeArrowheads="1"/>
          </p:cNvSpPr>
          <p:nvPr/>
        </p:nvSpPr>
        <p:spPr bwMode="auto">
          <a:xfrm rot="10800000">
            <a:off x="3868738" y="3325813"/>
            <a:ext cx="2135187" cy="2135187"/>
          </a:xfrm>
          <a:custGeom>
            <a:avLst/>
            <a:gdLst>
              <a:gd name="T0" fmla="*/ 0 w 2135187"/>
              <a:gd name="T1" fmla="*/ 1067594 h 2135187"/>
              <a:gd name="T2" fmla="*/ 749437 w 2135187"/>
              <a:gd name="T3" fmla="*/ 48509 h 2135187"/>
              <a:gd name="T4" fmla="*/ 1945558 w 2135187"/>
              <a:gd name="T5" fmla="*/ 460193 h 2135187"/>
              <a:gd name="T6" fmla="*/ 1718832 w 2135187"/>
              <a:gd name="T7" fmla="*/ 617048 h 2135187"/>
              <a:gd name="T8" fmla="*/ 831598 w 2135187"/>
              <a:gd name="T9" fmla="*/ 311677 h 2135187"/>
              <a:gd name="T10" fmla="*/ 275696 w 2135187"/>
              <a:gd name="T11" fmla="*/ 1067593 h 2135187"/>
              <a:gd name="T12" fmla="*/ 0 w 2135187"/>
              <a:gd name="T13" fmla="*/ 1067594 h 21351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35187" h="2135187">
                <a:moveTo>
                  <a:pt x="0" y="1067594"/>
                </a:moveTo>
                <a:cubicBezTo>
                  <a:pt x="0" y="600536"/>
                  <a:pt x="303602" y="187699"/>
                  <a:pt x="749437" y="48509"/>
                </a:cubicBezTo>
                <a:cubicBezTo>
                  <a:pt x="1195273" y="-90680"/>
                  <a:pt x="1679829" y="76096"/>
                  <a:pt x="1945558" y="460193"/>
                </a:cubicBezTo>
                <a:lnTo>
                  <a:pt x="1718832" y="617048"/>
                </a:lnTo>
                <a:cubicBezTo>
                  <a:pt x="1521725" y="332140"/>
                  <a:pt x="1162301" y="208432"/>
                  <a:pt x="831598" y="311677"/>
                </a:cubicBezTo>
                <a:cubicBezTo>
                  <a:pt x="500895" y="414922"/>
                  <a:pt x="275696" y="721148"/>
                  <a:pt x="275696" y="1067593"/>
                </a:cubicBezTo>
                <a:lnTo>
                  <a:pt x="0" y="1067594"/>
                </a:lnTo>
                <a:close/>
              </a:path>
            </a:pathLst>
          </a:custGeom>
          <a:solidFill>
            <a:srgbClr val="0035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5" name="同心圆 12"/>
          <p:cNvSpPr>
            <a:spLocks noChangeArrowheads="1"/>
          </p:cNvSpPr>
          <p:nvPr/>
        </p:nvSpPr>
        <p:spPr bwMode="auto">
          <a:xfrm>
            <a:off x="6951663" y="3322638"/>
            <a:ext cx="2133600" cy="2133600"/>
          </a:xfrm>
          <a:custGeom>
            <a:avLst/>
            <a:gdLst>
              <a:gd name="T0" fmla="*/ 0 w 2133600"/>
              <a:gd name="T1" fmla="*/ 1066800 h 2133600"/>
              <a:gd name="T2" fmla="*/ 1066800 w 2133600"/>
              <a:gd name="T3" fmla="*/ 0 h 2133600"/>
              <a:gd name="T4" fmla="*/ 2133600 w 2133600"/>
              <a:gd name="T5" fmla="*/ 1066800 h 2133600"/>
              <a:gd name="T6" fmla="*/ 1066800 w 2133600"/>
              <a:gd name="T7" fmla="*/ 2133600 h 2133600"/>
              <a:gd name="T8" fmla="*/ 0 w 2133600"/>
              <a:gd name="T9" fmla="*/ 1066800 h 2133600"/>
              <a:gd name="T10" fmla="*/ 269772 w 2133600"/>
              <a:gd name="T11" fmla="*/ 1066800 h 2133600"/>
              <a:gd name="T12" fmla="*/ 1066800 w 2133600"/>
              <a:gd name="T13" fmla="*/ 1863828 h 2133600"/>
              <a:gd name="T14" fmla="*/ 1863828 w 2133600"/>
              <a:gd name="T15" fmla="*/ 1066800 h 2133600"/>
              <a:gd name="T16" fmla="*/ 1066800 w 2133600"/>
              <a:gd name="T17" fmla="*/ 269772 h 2133600"/>
              <a:gd name="T18" fmla="*/ 269772 w 2133600"/>
              <a:gd name="T19" fmla="*/ 1066800 h 2133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33600" h="2133600">
                <a:moveTo>
                  <a:pt x="0" y="1066800"/>
                </a:moveTo>
                <a:cubicBezTo>
                  <a:pt x="0" y="477623"/>
                  <a:pt x="477623" y="0"/>
                  <a:pt x="1066800" y="0"/>
                </a:cubicBez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lose/>
                <a:moveTo>
                  <a:pt x="269772" y="1066800"/>
                </a:moveTo>
                <a:cubicBezTo>
                  <a:pt x="269772" y="1506986"/>
                  <a:pt x="626614" y="1863828"/>
                  <a:pt x="1066800" y="1863828"/>
                </a:cubicBezTo>
                <a:cubicBezTo>
                  <a:pt x="1506986" y="1863828"/>
                  <a:pt x="1863828" y="1506986"/>
                  <a:pt x="1863828" y="1066800"/>
                </a:cubicBezTo>
                <a:cubicBezTo>
                  <a:pt x="1863828" y="626614"/>
                  <a:pt x="1506986" y="269772"/>
                  <a:pt x="1066800" y="269772"/>
                </a:cubicBezTo>
                <a:cubicBezTo>
                  <a:pt x="626614" y="269772"/>
                  <a:pt x="269772" y="626614"/>
                  <a:pt x="269772" y="1066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6" name="空心弧 13"/>
          <p:cNvSpPr>
            <a:spLocks noChangeArrowheads="1"/>
          </p:cNvSpPr>
          <p:nvPr/>
        </p:nvSpPr>
        <p:spPr bwMode="auto">
          <a:xfrm rot="-8499418">
            <a:off x="6953250" y="3340100"/>
            <a:ext cx="2135188" cy="2133600"/>
          </a:xfrm>
          <a:custGeom>
            <a:avLst/>
            <a:gdLst>
              <a:gd name="T0" fmla="*/ 198837 w 2135188"/>
              <a:gd name="T1" fmla="*/ 446763 h 2133600"/>
              <a:gd name="T2" fmla="*/ 1075406 w 2135188"/>
              <a:gd name="T3" fmla="*/ 28 h 2133600"/>
              <a:gd name="T4" fmla="*/ 1945348 w 2135188"/>
              <a:gd name="T5" fmla="*/ 459545 h 2133600"/>
              <a:gd name="T6" fmla="*/ 1718790 w 2135188"/>
              <a:gd name="T7" fmla="*/ 616284 h 2133600"/>
              <a:gd name="T8" fmla="*/ 1073388 w 2135188"/>
              <a:gd name="T9" fmla="*/ 275511 h 2133600"/>
              <a:gd name="T10" fmla="*/ 423073 w 2135188"/>
              <a:gd name="T11" fmla="*/ 606802 h 2133600"/>
              <a:gd name="T12" fmla="*/ 198837 w 2135188"/>
              <a:gd name="T13" fmla="*/ 446763 h 2133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35188" h="2133600">
                <a:moveTo>
                  <a:pt x="198837" y="446763"/>
                </a:moveTo>
                <a:cubicBezTo>
                  <a:pt x="400838" y="164153"/>
                  <a:pt x="727864" y="-2513"/>
                  <a:pt x="1075406" y="28"/>
                </a:cubicBezTo>
                <a:cubicBezTo>
                  <a:pt x="1422953" y="2569"/>
                  <a:pt x="1747508" y="174005"/>
                  <a:pt x="1945348" y="459545"/>
                </a:cubicBezTo>
                <a:lnTo>
                  <a:pt x="1718790" y="616284"/>
                </a:lnTo>
                <a:cubicBezTo>
                  <a:pt x="1571996" y="404526"/>
                  <a:pt x="1331218" y="277395"/>
                  <a:pt x="1073388" y="275511"/>
                </a:cubicBezTo>
                <a:cubicBezTo>
                  <a:pt x="815563" y="273627"/>
                  <a:pt x="572954" y="397220"/>
                  <a:pt x="423073" y="606802"/>
                </a:cubicBezTo>
                <a:lnTo>
                  <a:pt x="198837" y="446763"/>
                </a:lnTo>
                <a:close/>
              </a:path>
            </a:pathLst>
          </a:custGeom>
          <a:solidFill>
            <a:srgbClr val="0035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7" name="KSO_Shape"/>
          <p:cNvSpPr>
            <a:spLocks noChangeArrowheads="1"/>
          </p:cNvSpPr>
          <p:nvPr/>
        </p:nvSpPr>
        <p:spPr bwMode="auto">
          <a:xfrm>
            <a:off x="4664075" y="3778250"/>
            <a:ext cx="512763" cy="1257300"/>
          </a:xfrm>
          <a:custGeom>
            <a:avLst/>
            <a:gdLst>
              <a:gd name="T0" fmla="*/ 63284 w 771525"/>
              <a:gd name="T1" fmla="*/ 154584 h 1912713"/>
              <a:gd name="T2" fmla="*/ 277503 w 771525"/>
              <a:gd name="T3" fmla="*/ 154584 h 1912713"/>
              <a:gd name="T4" fmla="*/ 340787 w 771525"/>
              <a:gd name="T5" fmla="*/ 216491 h 1912713"/>
              <a:gd name="T6" fmla="*/ 340787 w 771525"/>
              <a:gd name="T7" fmla="*/ 285054 h 1912713"/>
              <a:gd name="T8" fmla="*/ 340787 w 771525"/>
              <a:gd name="T9" fmla="*/ 346821 h 1912713"/>
              <a:gd name="T10" fmla="*/ 340787 w 771525"/>
              <a:gd name="T11" fmla="*/ 439596 h 1912713"/>
              <a:gd name="T12" fmla="*/ 308181 w 771525"/>
              <a:gd name="T13" fmla="*/ 471493 h 1912713"/>
              <a:gd name="T14" fmla="*/ 275574 w 771525"/>
              <a:gd name="T15" fmla="*/ 439596 h 1912713"/>
              <a:gd name="T16" fmla="*/ 275574 w 771525"/>
              <a:gd name="T17" fmla="*/ 285054 h 1912713"/>
              <a:gd name="T18" fmla="*/ 275575 w 771525"/>
              <a:gd name="T19" fmla="*/ 285052 h 1912713"/>
              <a:gd name="T20" fmla="*/ 275575 w 771525"/>
              <a:gd name="T21" fmla="*/ 246964 h 1912713"/>
              <a:gd name="T22" fmla="*/ 263479 w 771525"/>
              <a:gd name="T23" fmla="*/ 235131 h 1912713"/>
              <a:gd name="T24" fmla="*/ 251384 w 771525"/>
              <a:gd name="T25" fmla="*/ 246964 h 1912713"/>
              <a:gd name="T26" fmla="*/ 251384 w 771525"/>
              <a:gd name="T27" fmla="*/ 408728 h 1912713"/>
              <a:gd name="T28" fmla="*/ 251383 w 771525"/>
              <a:gd name="T29" fmla="*/ 408728 h 1912713"/>
              <a:gd name="T30" fmla="*/ 251383 w 771525"/>
              <a:gd name="T31" fmla="*/ 504911 h 1912713"/>
              <a:gd name="T32" fmla="*/ 251383 w 771525"/>
              <a:gd name="T33" fmla="*/ 506775 h 1912713"/>
              <a:gd name="T34" fmla="*/ 251383 w 771525"/>
              <a:gd name="T35" fmla="*/ 792517 h 1912713"/>
              <a:gd name="T36" fmla="*/ 216673 w 771525"/>
              <a:gd name="T37" fmla="*/ 826471 h 1912713"/>
              <a:gd name="T38" fmla="*/ 181964 w 771525"/>
              <a:gd name="T39" fmla="*/ 792517 h 1912713"/>
              <a:gd name="T40" fmla="*/ 181964 w 771525"/>
              <a:gd name="T41" fmla="*/ 533185 h 1912713"/>
              <a:gd name="T42" fmla="*/ 181964 w 771525"/>
              <a:gd name="T43" fmla="*/ 507731 h 1912713"/>
              <a:gd name="T44" fmla="*/ 169868 w 771525"/>
              <a:gd name="T45" fmla="*/ 495898 h 1912713"/>
              <a:gd name="T46" fmla="*/ 157772 w 771525"/>
              <a:gd name="T47" fmla="*/ 507730 h 1912713"/>
              <a:gd name="T48" fmla="*/ 157772 w 771525"/>
              <a:gd name="T49" fmla="*/ 793032 h 1912713"/>
              <a:gd name="T50" fmla="*/ 123587 w 771525"/>
              <a:gd name="T51" fmla="*/ 826472 h 1912713"/>
              <a:gd name="T52" fmla="*/ 123588 w 771525"/>
              <a:gd name="T53" fmla="*/ 826471 h 1912713"/>
              <a:gd name="T54" fmla="*/ 89404 w 771525"/>
              <a:gd name="T55" fmla="*/ 793031 h 1912713"/>
              <a:gd name="T56" fmla="*/ 89404 w 771525"/>
              <a:gd name="T57" fmla="*/ 504397 h 1912713"/>
              <a:gd name="T58" fmla="*/ 89405 w 771525"/>
              <a:gd name="T59" fmla="*/ 504394 h 1912713"/>
              <a:gd name="T60" fmla="*/ 89405 w 771525"/>
              <a:gd name="T61" fmla="*/ 408728 h 1912713"/>
              <a:gd name="T62" fmla="*/ 89404 w 771525"/>
              <a:gd name="T63" fmla="*/ 408728 h 1912713"/>
              <a:gd name="T64" fmla="*/ 89404 w 771525"/>
              <a:gd name="T65" fmla="*/ 246964 h 1912713"/>
              <a:gd name="T66" fmla="*/ 77308 w 771525"/>
              <a:gd name="T67" fmla="*/ 235131 h 1912713"/>
              <a:gd name="T68" fmla="*/ 65213 w 771525"/>
              <a:gd name="T69" fmla="*/ 246964 h 1912713"/>
              <a:gd name="T70" fmla="*/ 65213 w 771525"/>
              <a:gd name="T71" fmla="*/ 285054 h 1912713"/>
              <a:gd name="T72" fmla="*/ 65213 w 771525"/>
              <a:gd name="T73" fmla="*/ 408728 h 1912713"/>
              <a:gd name="T74" fmla="*/ 65213 w 771525"/>
              <a:gd name="T75" fmla="*/ 439596 h 1912713"/>
              <a:gd name="T76" fmla="*/ 32606 w 771525"/>
              <a:gd name="T77" fmla="*/ 471493 h 1912713"/>
              <a:gd name="T78" fmla="*/ 0 w 771525"/>
              <a:gd name="T79" fmla="*/ 439596 h 1912713"/>
              <a:gd name="T80" fmla="*/ 0 w 771525"/>
              <a:gd name="T81" fmla="*/ 346821 h 1912713"/>
              <a:gd name="T82" fmla="*/ 0 w 771525"/>
              <a:gd name="T83" fmla="*/ 285054 h 1912713"/>
              <a:gd name="T84" fmla="*/ 0 w 771525"/>
              <a:gd name="T85" fmla="*/ 216491 h 1912713"/>
              <a:gd name="T86" fmla="*/ 63284 w 771525"/>
              <a:gd name="T87" fmla="*/ 154584 h 1912713"/>
              <a:gd name="T88" fmla="*/ 169468 w 771525"/>
              <a:gd name="T89" fmla="*/ 0 h 1912713"/>
              <a:gd name="T90" fmla="*/ 239014 w 771525"/>
              <a:gd name="T91" fmla="*/ 68032 h 1912713"/>
              <a:gd name="T92" fmla="*/ 169468 w 771525"/>
              <a:gd name="T93" fmla="*/ 136064 h 1912713"/>
              <a:gd name="T94" fmla="*/ 99923 w 771525"/>
              <a:gd name="T95" fmla="*/ 68032 h 1912713"/>
              <a:gd name="T96" fmla="*/ 169468 w 771525"/>
              <a:gd name="T97" fmla="*/ 0 h 19127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8" name="KSO_Shape"/>
          <p:cNvSpPr>
            <a:spLocks noChangeArrowheads="1"/>
          </p:cNvSpPr>
          <p:nvPr/>
        </p:nvSpPr>
        <p:spPr bwMode="auto">
          <a:xfrm>
            <a:off x="7618413" y="3778250"/>
            <a:ext cx="512762" cy="1257300"/>
          </a:xfrm>
          <a:custGeom>
            <a:avLst/>
            <a:gdLst>
              <a:gd name="T0" fmla="*/ 63284 w 771525"/>
              <a:gd name="T1" fmla="*/ 154584 h 1912713"/>
              <a:gd name="T2" fmla="*/ 277502 w 771525"/>
              <a:gd name="T3" fmla="*/ 154584 h 1912713"/>
              <a:gd name="T4" fmla="*/ 340786 w 771525"/>
              <a:gd name="T5" fmla="*/ 216491 h 1912713"/>
              <a:gd name="T6" fmla="*/ 340786 w 771525"/>
              <a:gd name="T7" fmla="*/ 285054 h 1912713"/>
              <a:gd name="T8" fmla="*/ 340786 w 771525"/>
              <a:gd name="T9" fmla="*/ 346821 h 1912713"/>
              <a:gd name="T10" fmla="*/ 340786 w 771525"/>
              <a:gd name="T11" fmla="*/ 439596 h 1912713"/>
              <a:gd name="T12" fmla="*/ 308180 w 771525"/>
              <a:gd name="T13" fmla="*/ 471493 h 1912713"/>
              <a:gd name="T14" fmla="*/ 275574 w 771525"/>
              <a:gd name="T15" fmla="*/ 439596 h 1912713"/>
              <a:gd name="T16" fmla="*/ 275574 w 771525"/>
              <a:gd name="T17" fmla="*/ 285054 h 1912713"/>
              <a:gd name="T18" fmla="*/ 275574 w 771525"/>
              <a:gd name="T19" fmla="*/ 285052 h 1912713"/>
              <a:gd name="T20" fmla="*/ 275574 w 771525"/>
              <a:gd name="T21" fmla="*/ 246964 h 1912713"/>
              <a:gd name="T22" fmla="*/ 263479 w 771525"/>
              <a:gd name="T23" fmla="*/ 235131 h 1912713"/>
              <a:gd name="T24" fmla="*/ 251383 w 771525"/>
              <a:gd name="T25" fmla="*/ 246964 h 1912713"/>
              <a:gd name="T26" fmla="*/ 251383 w 771525"/>
              <a:gd name="T27" fmla="*/ 408728 h 1912713"/>
              <a:gd name="T28" fmla="*/ 251382 w 771525"/>
              <a:gd name="T29" fmla="*/ 408728 h 1912713"/>
              <a:gd name="T30" fmla="*/ 251382 w 771525"/>
              <a:gd name="T31" fmla="*/ 504911 h 1912713"/>
              <a:gd name="T32" fmla="*/ 251382 w 771525"/>
              <a:gd name="T33" fmla="*/ 506775 h 1912713"/>
              <a:gd name="T34" fmla="*/ 251382 w 771525"/>
              <a:gd name="T35" fmla="*/ 792517 h 1912713"/>
              <a:gd name="T36" fmla="*/ 216673 w 771525"/>
              <a:gd name="T37" fmla="*/ 826471 h 1912713"/>
              <a:gd name="T38" fmla="*/ 181963 w 771525"/>
              <a:gd name="T39" fmla="*/ 792517 h 1912713"/>
              <a:gd name="T40" fmla="*/ 181963 w 771525"/>
              <a:gd name="T41" fmla="*/ 533185 h 1912713"/>
              <a:gd name="T42" fmla="*/ 181963 w 771525"/>
              <a:gd name="T43" fmla="*/ 507731 h 1912713"/>
              <a:gd name="T44" fmla="*/ 169867 w 771525"/>
              <a:gd name="T45" fmla="*/ 495898 h 1912713"/>
              <a:gd name="T46" fmla="*/ 157771 w 771525"/>
              <a:gd name="T47" fmla="*/ 507730 h 1912713"/>
              <a:gd name="T48" fmla="*/ 157771 w 771525"/>
              <a:gd name="T49" fmla="*/ 793032 h 1912713"/>
              <a:gd name="T50" fmla="*/ 123587 w 771525"/>
              <a:gd name="T51" fmla="*/ 826472 h 1912713"/>
              <a:gd name="T52" fmla="*/ 123587 w 771525"/>
              <a:gd name="T53" fmla="*/ 826471 h 1912713"/>
              <a:gd name="T54" fmla="*/ 89404 w 771525"/>
              <a:gd name="T55" fmla="*/ 793031 h 1912713"/>
              <a:gd name="T56" fmla="*/ 89404 w 771525"/>
              <a:gd name="T57" fmla="*/ 504397 h 1912713"/>
              <a:gd name="T58" fmla="*/ 89404 w 771525"/>
              <a:gd name="T59" fmla="*/ 504394 h 1912713"/>
              <a:gd name="T60" fmla="*/ 89404 w 771525"/>
              <a:gd name="T61" fmla="*/ 408728 h 1912713"/>
              <a:gd name="T62" fmla="*/ 89404 w 771525"/>
              <a:gd name="T63" fmla="*/ 408728 h 1912713"/>
              <a:gd name="T64" fmla="*/ 89404 w 771525"/>
              <a:gd name="T65" fmla="*/ 246964 h 1912713"/>
              <a:gd name="T66" fmla="*/ 77308 w 771525"/>
              <a:gd name="T67" fmla="*/ 235131 h 1912713"/>
              <a:gd name="T68" fmla="*/ 65212 w 771525"/>
              <a:gd name="T69" fmla="*/ 246964 h 1912713"/>
              <a:gd name="T70" fmla="*/ 65212 w 771525"/>
              <a:gd name="T71" fmla="*/ 285054 h 1912713"/>
              <a:gd name="T72" fmla="*/ 65212 w 771525"/>
              <a:gd name="T73" fmla="*/ 408728 h 1912713"/>
              <a:gd name="T74" fmla="*/ 65212 w 771525"/>
              <a:gd name="T75" fmla="*/ 439596 h 1912713"/>
              <a:gd name="T76" fmla="*/ 32606 w 771525"/>
              <a:gd name="T77" fmla="*/ 471493 h 1912713"/>
              <a:gd name="T78" fmla="*/ 0 w 771525"/>
              <a:gd name="T79" fmla="*/ 439596 h 1912713"/>
              <a:gd name="T80" fmla="*/ 0 w 771525"/>
              <a:gd name="T81" fmla="*/ 346821 h 1912713"/>
              <a:gd name="T82" fmla="*/ 0 w 771525"/>
              <a:gd name="T83" fmla="*/ 285054 h 1912713"/>
              <a:gd name="T84" fmla="*/ 0 w 771525"/>
              <a:gd name="T85" fmla="*/ 216491 h 1912713"/>
              <a:gd name="T86" fmla="*/ 63284 w 771525"/>
              <a:gd name="T87" fmla="*/ 154584 h 1912713"/>
              <a:gd name="T88" fmla="*/ 169467 w 771525"/>
              <a:gd name="T89" fmla="*/ 0 h 1912713"/>
              <a:gd name="T90" fmla="*/ 239012 w 771525"/>
              <a:gd name="T91" fmla="*/ 68032 h 1912713"/>
              <a:gd name="T92" fmla="*/ 169467 w 771525"/>
              <a:gd name="T93" fmla="*/ 136064 h 1912713"/>
              <a:gd name="T94" fmla="*/ 99923 w 771525"/>
              <a:gd name="T95" fmla="*/ 68032 h 1912713"/>
              <a:gd name="T96" fmla="*/ 169467 w 771525"/>
              <a:gd name="T97" fmla="*/ 0 h 19127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9" name="KSO_Shape"/>
          <p:cNvSpPr>
            <a:spLocks noChangeArrowheads="1"/>
          </p:cNvSpPr>
          <p:nvPr/>
        </p:nvSpPr>
        <p:spPr bwMode="auto">
          <a:xfrm>
            <a:off x="8167688" y="4214813"/>
            <a:ext cx="334962" cy="820737"/>
          </a:xfrm>
          <a:custGeom>
            <a:avLst/>
            <a:gdLst>
              <a:gd name="T0" fmla="*/ 27005 w 771525"/>
              <a:gd name="T1" fmla="*/ 65871 h 1912713"/>
              <a:gd name="T2" fmla="*/ 118420 w 771525"/>
              <a:gd name="T3" fmla="*/ 65871 h 1912713"/>
              <a:gd name="T4" fmla="*/ 145426 w 771525"/>
              <a:gd name="T5" fmla="*/ 92251 h 1912713"/>
              <a:gd name="T6" fmla="*/ 145426 w 771525"/>
              <a:gd name="T7" fmla="*/ 121467 h 1912713"/>
              <a:gd name="T8" fmla="*/ 145426 w 771525"/>
              <a:gd name="T9" fmla="*/ 147787 h 1912713"/>
              <a:gd name="T10" fmla="*/ 145426 w 771525"/>
              <a:gd name="T11" fmla="*/ 187320 h 1912713"/>
              <a:gd name="T12" fmla="*/ 131511 w 771525"/>
              <a:gd name="T13" fmla="*/ 200912 h 1912713"/>
              <a:gd name="T14" fmla="*/ 117597 w 771525"/>
              <a:gd name="T15" fmla="*/ 187320 h 1912713"/>
              <a:gd name="T16" fmla="*/ 117597 w 771525"/>
              <a:gd name="T17" fmla="*/ 121467 h 1912713"/>
              <a:gd name="T18" fmla="*/ 117598 w 771525"/>
              <a:gd name="T19" fmla="*/ 121466 h 1912713"/>
              <a:gd name="T20" fmla="*/ 117598 w 771525"/>
              <a:gd name="T21" fmla="*/ 105236 h 1912713"/>
              <a:gd name="T22" fmla="*/ 112436 w 771525"/>
              <a:gd name="T23" fmla="*/ 100194 h 1912713"/>
              <a:gd name="T24" fmla="*/ 107274 w 771525"/>
              <a:gd name="T25" fmla="*/ 105236 h 1912713"/>
              <a:gd name="T26" fmla="*/ 107274 w 771525"/>
              <a:gd name="T27" fmla="*/ 174167 h 1912713"/>
              <a:gd name="T28" fmla="*/ 107274 w 771525"/>
              <a:gd name="T29" fmla="*/ 174167 h 1912713"/>
              <a:gd name="T30" fmla="*/ 107274 w 771525"/>
              <a:gd name="T31" fmla="*/ 215152 h 1912713"/>
              <a:gd name="T32" fmla="*/ 107274 w 771525"/>
              <a:gd name="T33" fmla="*/ 215946 h 1912713"/>
              <a:gd name="T34" fmla="*/ 107274 w 771525"/>
              <a:gd name="T35" fmla="*/ 337706 h 1912713"/>
              <a:gd name="T36" fmla="*/ 92462 w 771525"/>
              <a:gd name="T37" fmla="*/ 352175 h 1912713"/>
              <a:gd name="T38" fmla="*/ 77650 w 771525"/>
              <a:gd name="T39" fmla="*/ 337706 h 1912713"/>
              <a:gd name="T40" fmla="*/ 77650 w 771525"/>
              <a:gd name="T41" fmla="*/ 227200 h 1912713"/>
              <a:gd name="T42" fmla="*/ 77650 w 771525"/>
              <a:gd name="T43" fmla="*/ 216354 h 1912713"/>
              <a:gd name="T44" fmla="*/ 72488 w 771525"/>
              <a:gd name="T45" fmla="*/ 211311 h 1912713"/>
              <a:gd name="T46" fmla="*/ 67327 w 771525"/>
              <a:gd name="T47" fmla="*/ 216353 h 1912713"/>
              <a:gd name="T48" fmla="*/ 67327 w 771525"/>
              <a:gd name="T49" fmla="*/ 337925 h 1912713"/>
              <a:gd name="T50" fmla="*/ 52739 w 771525"/>
              <a:gd name="T51" fmla="*/ 352175 h 1912713"/>
              <a:gd name="T52" fmla="*/ 52739 w 771525"/>
              <a:gd name="T53" fmla="*/ 352175 h 1912713"/>
              <a:gd name="T54" fmla="*/ 38152 w 771525"/>
              <a:gd name="T55" fmla="*/ 337925 h 1912713"/>
              <a:gd name="T56" fmla="*/ 38152 w 771525"/>
              <a:gd name="T57" fmla="*/ 214933 h 1912713"/>
              <a:gd name="T58" fmla="*/ 38152 w 771525"/>
              <a:gd name="T59" fmla="*/ 214932 h 1912713"/>
              <a:gd name="T60" fmla="*/ 38152 w 771525"/>
              <a:gd name="T61" fmla="*/ 174167 h 1912713"/>
              <a:gd name="T62" fmla="*/ 38152 w 771525"/>
              <a:gd name="T63" fmla="*/ 174167 h 1912713"/>
              <a:gd name="T64" fmla="*/ 38152 w 771525"/>
              <a:gd name="T65" fmla="*/ 105236 h 1912713"/>
              <a:gd name="T66" fmla="*/ 32990 w 771525"/>
              <a:gd name="T67" fmla="*/ 100194 h 1912713"/>
              <a:gd name="T68" fmla="*/ 27829 w 771525"/>
              <a:gd name="T69" fmla="*/ 105236 h 1912713"/>
              <a:gd name="T70" fmla="*/ 27829 w 771525"/>
              <a:gd name="T71" fmla="*/ 121467 h 1912713"/>
              <a:gd name="T72" fmla="*/ 27829 w 771525"/>
              <a:gd name="T73" fmla="*/ 174167 h 1912713"/>
              <a:gd name="T74" fmla="*/ 27829 w 771525"/>
              <a:gd name="T75" fmla="*/ 187320 h 1912713"/>
              <a:gd name="T76" fmla="*/ 13914 w 771525"/>
              <a:gd name="T77" fmla="*/ 200912 h 1912713"/>
              <a:gd name="T78" fmla="*/ 0 w 771525"/>
              <a:gd name="T79" fmla="*/ 187320 h 1912713"/>
              <a:gd name="T80" fmla="*/ 0 w 771525"/>
              <a:gd name="T81" fmla="*/ 147787 h 1912713"/>
              <a:gd name="T82" fmla="*/ 0 w 771525"/>
              <a:gd name="T83" fmla="*/ 121467 h 1912713"/>
              <a:gd name="T84" fmla="*/ 0 w 771525"/>
              <a:gd name="T85" fmla="*/ 92251 h 1912713"/>
              <a:gd name="T86" fmla="*/ 27005 w 771525"/>
              <a:gd name="T87" fmla="*/ 65871 h 1912713"/>
              <a:gd name="T88" fmla="*/ 72318 w 771525"/>
              <a:gd name="T89" fmla="*/ 0 h 1912713"/>
              <a:gd name="T90" fmla="*/ 101995 w 771525"/>
              <a:gd name="T91" fmla="*/ 28990 h 1912713"/>
              <a:gd name="T92" fmla="*/ 72318 w 771525"/>
              <a:gd name="T93" fmla="*/ 57979 h 1912713"/>
              <a:gd name="T94" fmla="*/ 42641 w 771525"/>
              <a:gd name="T95" fmla="*/ 28990 h 1912713"/>
              <a:gd name="T96" fmla="*/ 72318 w 771525"/>
              <a:gd name="T97" fmla="*/ 0 h 19127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0" name="文本框 17"/>
          <p:cNvSpPr txBox="1">
            <a:spLocks noChangeArrowheads="1"/>
          </p:cNvSpPr>
          <p:nvPr/>
        </p:nvSpPr>
        <p:spPr bwMode="auto">
          <a:xfrm>
            <a:off x="2027238" y="2982913"/>
            <a:ext cx="1903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这里是小标题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1" name="文本框 18"/>
          <p:cNvSpPr txBox="1">
            <a:spLocks noChangeArrowheads="1"/>
          </p:cNvSpPr>
          <p:nvPr/>
        </p:nvSpPr>
        <p:spPr bwMode="auto">
          <a:xfrm>
            <a:off x="1098550" y="3265488"/>
            <a:ext cx="26749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2" name="椭圆 19"/>
          <p:cNvSpPr>
            <a:spLocks noChangeArrowheads="1"/>
          </p:cNvSpPr>
          <p:nvPr/>
        </p:nvSpPr>
        <p:spPr bwMode="auto">
          <a:xfrm>
            <a:off x="3832225" y="3321050"/>
            <a:ext cx="171450" cy="171450"/>
          </a:xfrm>
          <a:prstGeom prst="ellipse">
            <a:avLst/>
          </a:prstGeom>
          <a:noFill/>
          <a:ln w="1270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83" name="椭圆 20"/>
          <p:cNvSpPr>
            <a:spLocks noChangeArrowheads="1"/>
          </p:cNvSpPr>
          <p:nvPr/>
        </p:nvSpPr>
        <p:spPr bwMode="auto">
          <a:xfrm>
            <a:off x="3832225" y="5038725"/>
            <a:ext cx="171450" cy="169863"/>
          </a:xfrm>
          <a:prstGeom prst="ellipse">
            <a:avLst/>
          </a:prstGeom>
          <a:noFill/>
          <a:ln w="1270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84" name="文本框 21"/>
          <p:cNvSpPr txBox="1">
            <a:spLocks noChangeArrowheads="1"/>
          </p:cNvSpPr>
          <p:nvPr/>
        </p:nvSpPr>
        <p:spPr bwMode="auto">
          <a:xfrm>
            <a:off x="1978025" y="4722813"/>
            <a:ext cx="1903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这里是小标题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5" name="文本框 22"/>
          <p:cNvSpPr txBox="1">
            <a:spLocks noChangeArrowheads="1"/>
          </p:cNvSpPr>
          <p:nvPr/>
        </p:nvSpPr>
        <p:spPr bwMode="auto">
          <a:xfrm>
            <a:off x="1041400" y="5035550"/>
            <a:ext cx="2676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  <a:endParaRPr lang="zh-CN" altLang="en-US" sz="140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6" name="文本框 23"/>
          <p:cNvSpPr txBox="1">
            <a:spLocks noChangeArrowheads="1"/>
          </p:cNvSpPr>
          <p:nvPr/>
        </p:nvSpPr>
        <p:spPr bwMode="auto">
          <a:xfrm>
            <a:off x="8940800" y="2952750"/>
            <a:ext cx="1903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这里是小标题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7" name="文本框 24"/>
          <p:cNvSpPr txBox="1">
            <a:spLocks noChangeArrowheads="1"/>
          </p:cNvSpPr>
          <p:nvPr/>
        </p:nvSpPr>
        <p:spPr bwMode="auto">
          <a:xfrm>
            <a:off x="9080500" y="3265488"/>
            <a:ext cx="2676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  <a:endParaRPr lang="zh-CN" altLang="en-US" sz="140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8" name="椭圆 25"/>
          <p:cNvSpPr>
            <a:spLocks noChangeArrowheads="1"/>
          </p:cNvSpPr>
          <p:nvPr/>
        </p:nvSpPr>
        <p:spPr bwMode="auto">
          <a:xfrm>
            <a:off x="8839200" y="3322638"/>
            <a:ext cx="171450" cy="169862"/>
          </a:xfrm>
          <a:prstGeom prst="ellipse">
            <a:avLst/>
          </a:prstGeom>
          <a:noFill/>
          <a:ln w="1270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89" name="椭圆 26"/>
          <p:cNvSpPr>
            <a:spLocks noChangeArrowheads="1"/>
          </p:cNvSpPr>
          <p:nvPr/>
        </p:nvSpPr>
        <p:spPr bwMode="auto">
          <a:xfrm>
            <a:off x="8855075" y="5038725"/>
            <a:ext cx="169863" cy="169863"/>
          </a:xfrm>
          <a:prstGeom prst="ellipse">
            <a:avLst/>
          </a:prstGeom>
          <a:noFill/>
          <a:ln w="1270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90" name="文本框 27"/>
          <p:cNvSpPr txBox="1">
            <a:spLocks noChangeArrowheads="1"/>
          </p:cNvSpPr>
          <p:nvPr/>
        </p:nvSpPr>
        <p:spPr bwMode="auto">
          <a:xfrm>
            <a:off x="8904288" y="4722813"/>
            <a:ext cx="1903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这里是小标题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91" name="文本框 28"/>
          <p:cNvSpPr txBox="1">
            <a:spLocks noChangeArrowheads="1"/>
          </p:cNvSpPr>
          <p:nvPr/>
        </p:nvSpPr>
        <p:spPr bwMode="auto">
          <a:xfrm>
            <a:off x="9063038" y="5035550"/>
            <a:ext cx="2674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  <a:endParaRPr lang="zh-CN" altLang="en-US" sz="140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92" name="KSO_Shape"/>
          <p:cNvSpPr>
            <a:spLocks noChangeArrowheads="1"/>
          </p:cNvSpPr>
          <p:nvPr/>
        </p:nvSpPr>
        <p:spPr bwMode="auto">
          <a:xfrm>
            <a:off x="5761038" y="1643063"/>
            <a:ext cx="1389062" cy="815975"/>
          </a:xfrm>
          <a:custGeom>
            <a:avLst/>
            <a:gdLst>
              <a:gd name="T0" fmla="*/ 290192997 w 6649"/>
              <a:gd name="T1" fmla="*/ 45949958 h 3908"/>
              <a:gd name="T2" fmla="*/ 145074772 w 6649"/>
              <a:gd name="T3" fmla="*/ 0 h 3908"/>
              <a:gd name="T4" fmla="*/ 0 w 6649"/>
              <a:gd name="T5" fmla="*/ 45949958 h 3908"/>
              <a:gd name="T6" fmla="*/ 74457609 w 6649"/>
              <a:gd name="T7" fmla="*/ 69491713 h 3908"/>
              <a:gd name="T8" fmla="*/ 61015107 w 6649"/>
              <a:gd name="T9" fmla="*/ 140509308 h 3908"/>
              <a:gd name="T10" fmla="*/ 145074772 w 6649"/>
              <a:gd name="T11" fmla="*/ 170372365 h 3908"/>
              <a:gd name="T12" fmla="*/ 229177890 w 6649"/>
              <a:gd name="T13" fmla="*/ 140509308 h 3908"/>
              <a:gd name="T14" fmla="*/ 215735388 w 6649"/>
              <a:gd name="T15" fmla="*/ 69491713 h 3908"/>
              <a:gd name="T16" fmla="*/ 290192997 w 6649"/>
              <a:gd name="T17" fmla="*/ 45949958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3" name="矩形 31"/>
          <p:cNvSpPr>
            <a:spLocks noChangeArrowheads="1"/>
          </p:cNvSpPr>
          <p:nvPr/>
        </p:nvSpPr>
        <p:spPr bwMode="auto">
          <a:xfrm>
            <a:off x="5402263" y="2844800"/>
            <a:ext cx="228758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500"/>
              </a:lnSpc>
            </a:pPr>
            <a:r>
              <a:rPr lang="zh-CN" altLang="en-US" sz="10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在这里输入小部分的文字。</a:t>
            </a:r>
            <a:endParaRPr lang="zh-CN" altLang="en-US" sz="1000">
              <a:solidFill>
                <a:srgbClr val="2E75B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自定义设计方案">
  <a:themeElements>
    <a:clrScheme name="9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自定义设计方案">
  <a:themeElements>
    <a:clrScheme name="10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自定义设计方案">
  <a:themeElements>
    <a:clrScheme name="1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自定义设计方案">
  <a:themeElements>
    <a:clrScheme name="1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5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自定义设计方案">
  <a:themeElements>
    <a:clrScheme name="6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自定义设计方案">
  <a:themeElements>
    <a:clrScheme name="7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自定义设计方案">
  <a:themeElements>
    <a:clrScheme name="8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3156</Words>
  <Application>WPS 演示</Application>
  <PresentationFormat>自定义</PresentationFormat>
  <Paragraphs>317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14</vt:i4>
      </vt:variant>
      <vt:variant>
        <vt:lpstr>幻灯片标题</vt:lpstr>
      </vt:variant>
      <vt:variant>
        <vt:i4>24</vt:i4>
      </vt:variant>
    </vt:vector>
  </HeadingPairs>
  <TitlesOfParts>
    <vt:vector size="52" baseType="lpstr">
      <vt:lpstr>Arial</vt:lpstr>
      <vt:lpstr>宋体</vt:lpstr>
      <vt:lpstr>Wingdings</vt:lpstr>
      <vt:lpstr>Calibri</vt:lpstr>
      <vt:lpstr>Calibri Light</vt:lpstr>
      <vt:lpstr>Calibri</vt:lpstr>
      <vt:lpstr>微软雅黑</vt:lpstr>
      <vt:lpstr>冬青黑体简体中文 W3</vt:lpstr>
      <vt:lpstr>Impact</vt:lpstr>
      <vt:lpstr>Arial Unicode MS</vt:lpstr>
      <vt:lpstr>Segoe UI Light</vt:lpstr>
      <vt:lpstr>Meiryo</vt:lpstr>
      <vt:lpstr>Arial Narrow</vt:lpstr>
      <vt:lpstr>黑体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一品茶山</cp:lastModifiedBy>
  <cp:revision>1</cp:revision>
  <dcterms:created xsi:type="dcterms:W3CDTF">2000-12-31T17:47:38Z</dcterms:created>
  <dcterms:modified xsi:type="dcterms:W3CDTF">2000-12-31T17:47:39Z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