
<file path=[Content_Types].xml><?xml version="1.0" encoding="utf-8"?>
<Types xmlns="http://schemas.openxmlformats.org/package/2006/content-types">
  <Default Extension="jpeg" ContentType="image/jpeg"/>
  <Default Extension="bin" ContentType="application/vnd.openxmlformats-officedocument.oleObjec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5" r:id="rId3"/>
  </p:sldMasterIdLst>
  <p:notesMasterIdLst>
    <p:notesMasterId r:id="rId27"/>
  </p:notesMasterIdLst>
  <p:sldIdLst>
    <p:sldId id="257" r:id="rId4"/>
    <p:sldId id="261" r:id="rId5"/>
    <p:sldId id="262" r:id="rId6"/>
    <p:sldId id="269" r:id="rId7"/>
    <p:sldId id="260" r:id="rId8"/>
    <p:sldId id="277" r:id="rId9"/>
    <p:sldId id="276" r:id="rId10"/>
    <p:sldId id="270" r:id="rId11"/>
    <p:sldId id="264" r:id="rId12"/>
    <p:sldId id="266" r:id="rId13"/>
    <p:sldId id="265" r:id="rId14"/>
    <p:sldId id="263" r:id="rId15"/>
    <p:sldId id="268" r:id="rId16"/>
    <p:sldId id="278" r:id="rId17"/>
    <p:sldId id="271" r:id="rId18"/>
    <p:sldId id="267" r:id="rId19"/>
    <p:sldId id="284" r:id="rId20"/>
    <p:sldId id="279" r:id="rId21"/>
    <p:sldId id="275" r:id="rId22"/>
    <p:sldId id="282" r:id="rId23"/>
    <p:sldId id="283" r:id="rId24"/>
    <p:sldId id="281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A9D6"/>
    <a:srgbClr val="7FCCE7"/>
    <a:srgbClr val="6AC3E2"/>
    <a:srgbClr val="4AB7DC"/>
    <a:srgbClr val="C1E6F3"/>
    <a:srgbClr val="8ED2E9"/>
    <a:srgbClr val="5BBDE0"/>
    <a:srgbClr val="71C6E4"/>
    <a:srgbClr val="4DB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-606" y="-108"/>
      </p:cViewPr>
      <p:guideLst>
        <p:guide orient="horz" pos="391"/>
        <p:guide orient="horz" pos="1298"/>
        <p:guide orient="horz" pos="3793"/>
        <p:guide orient="horz" pos="3113"/>
        <p:guide orient="horz" pos="2704"/>
        <p:guide orient="horz" pos="3294"/>
        <p:guide pos="3840"/>
        <p:guide pos="892"/>
        <p:guide pos="7650"/>
        <p:guide pos="7015"/>
        <p:guide pos="1255"/>
        <p:guide pos="633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产品销售业绩</c:v>
                </c:pt>
              </c:strCache>
            </c:strRef>
          </c:tx>
          <c:spPr>
            <a:ln w="34925" cap="rnd">
              <a:solidFill>
                <a:srgbClr val="2FACD7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30"/>
            <c:spPr>
              <a:solidFill>
                <a:srgbClr val="2FACD7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4000</c:v>
                </c:pt>
                <c:pt idx="1">
                  <c:v>3000</c:v>
                </c:pt>
                <c:pt idx="2">
                  <c:v>3500</c:v>
                </c:pt>
                <c:pt idx="3">
                  <c:v>3300</c:v>
                </c:pt>
                <c:pt idx="4">
                  <c:v>3500</c:v>
                </c:pt>
                <c:pt idx="5">
                  <c:v>3000</c:v>
                </c:pt>
                <c:pt idx="6">
                  <c:v>4500</c:v>
                </c:pt>
                <c:pt idx="7">
                  <c:v>3500</c:v>
                </c:pt>
                <c:pt idx="8">
                  <c:v>2800</c:v>
                </c:pt>
                <c:pt idx="9">
                  <c:v>3700</c:v>
                </c:pt>
                <c:pt idx="10">
                  <c:v>4300</c:v>
                </c:pt>
                <c:pt idx="11">
                  <c:v>4800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dropLines>
        <c:marker val="1"/>
        <c:smooth val="1"/>
        <c:axId val="93089280"/>
        <c:axId val="516788160"/>
      </c:lineChart>
      <c:catAx>
        <c:axId val="930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6788160"/>
        <c:crosses val="autoZero"/>
        <c:auto val="1"/>
        <c:lblAlgn val="ctr"/>
        <c:lblOffset val="100"/>
        <c:noMultiLvlLbl val="0"/>
      </c:catAx>
      <c:valAx>
        <c:axId val="516788160"/>
        <c:scaling>
          <c:orientation val="minMax"/>
          <c:max val="5000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08928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904457909235156"/>
          <c:y val="0.0322504872489953"/>
          <c:w val="0.950254814992066"/>
          <c:h val="0.809695207501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固定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>
              <a:outerShdw blurRad="76200" dir="1014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alanced" dir="t"/>
            </a:scene3d>
            <a:sp3d prstMaterial="metal">
              <a:bevelT w="25400" h="25400"/>
            </a:sp3d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项目A</c:v>
                </c:pt>
                <c:pt idx="1">
                  <c:v>项目B</c:v>
                </c:pt>
                <c:pt idx="2">
                  <c:v>项目C</c:v>
                </c:pt>
                <c:pt idx="3">
                  <c:v>项目D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修改值</c:v>
                </c:pt>
              </c:strCache>
            </c:strRef>
          </c:tx>
          <c:spPr>
            <a:solidFill>
              <a:srgbClr val="4DB8DD"/>
            </a:solidFill>
            <a:effectLst>
              <a:outerShdw blurRad="63500" sx="101000" sy="101000" algn="ctr" rotWithShape="0">
                <a:schemeClr val="bg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38100" h="381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2FACD7"/>
              </a:solidFill>
              <a:effectLst>
                <a:outerShdw blurRad="63500" sx="101000" sy="101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38100" h="38100"/>
              </a:sp3d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dirty="0"/>
                      <a:t>50</a:t>
                    </a:r>
                    <a:r>
                      <a:rPr lang="en-US" altLang="en-US" sz="1050" dirty="0"/>
                      <a:t>%</a:t>
                    </a:r>
                    <a:endParaRPr lang="en-US" altLang="en-US" sz="105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dirty="0"/>
                      <a:t>80</a:t>
                    </a:r>
                    <a:r>
                      <a:rPr lang="en-US" altLang="en-US" sz="1050" dirty="0"/>
                      <a:t>%</a:t>
                    </a:r>
                    <a:endParaRPr lang="en-US" altLang="en-US" sz="105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dirty="0"/>
                      <a:t>30</a:t>
                    </a:r>
                    <a:r>
                      <a:rPr lang="en-US" altLang="en-US" sz="1050" dirty="0"/>
                      <a:t>%</a:t>
                    </a:r>
                    <a:endParaRPr lang="en-US" altLang="en-US" sz="105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dirty="0"/>
                      <a:t>60</a:t>
                    </a:r>
                    <a:r>
                      <a:rPr lang="en-US" altLang="en-US" sz="1050" dirty="0"/>
                      <a:t>%</a:t>
                    </a:r>
                    <a:endParaRPr lang="en-US" altLang="en-US" sz="105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项目A</c:v>
                </c:pt>
                <c:pt idx="1">
                  <c:v>项目B</c:v>
                </c:pt>
                <c:pt idx="2">
                  <c:v>项目C</c:v>
                </c:pt>
                <c:pt idx="3">
                  <c:v>项目D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0.8</c:v>
                </c:pt>
                <c:pt idx="2">
                  <c:v>0.3</c:v>
                </c:pt>
                <c:pt idx="3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14144"/>
        <c:axId val="518022272"/>
      </c:barChart>
      <c:catAx>
        <c:axId val="6214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022272"/>
        <c:crosses val="autoZero"/>
        <c:auto val="1"/>
        <c:lblAlgn val="ctr"/>
        <c:lblOffset val="100"/>
        <c:noMultiLvlLbl val="0"/>
      </c:catAx>
      <c:valAx>
        <c:axId val="518022272"/>
        <c:scaling>
          <c:orientation val="minMax"/>
        </c:scaling>
        <c:delete val="0"/>
        <c:axPos val="l"/>
        <c:majorGridlines>
          <c:spPr>
            <a:ln w="12700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214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A辅助面积</c:v>
                </c:pt>
              </c:strCache>
            </c:strRef>
          </c:tx>
          <c:spPr>
            <a:gradFill>
              <a:gsLst>
                <a:gs pos="0">
                  <a:schemeClr val="bg1">
                    <a:lumMod val="75000"/>
                    <a:alpha val="60000"/>
                  </a:schemeClr>
                </a:gs>
                <a:gs pos="100000">
                  <a:schemeClr val="bg1">
                    <a:lumMod val="85000"/>
                    <a:alpha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delete val="1"/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4000</c:v>
                </c:pt>
                <c:pt idx="1">
                  <c:v>3000</c:v>
                </c:pt>
                <c:pt idx="2">
                  <c:v>3500</c:v>
                </c:pt>
                <c:pt idx="3">
                  <c:v>3300</c:v>
                </c:pt>
                <c:pt idx="4">
                  <c:v>3500</c:v>
                </c:pt>
                <c:pt idx="5">
                  <c:v>3000</c:v>
                </c:pt>
                <c:pt idx="6">
                  <c:v>4500</c:v>
                </c:pt>
                <c:pt idx="7">
                  <c:v>3500</c:v>
                </c:pt>
                <c:pt idx="8">
                  <c:v>2800</c:v>
                </c:pt>
                <c:pt idx="9">
                  <c:v>3700</c:v>
                </c:pt>
                <c:pt idx="10">
                  <c:v>4300</c:v>
                </c:pt>
                <c:pt idx="11">
                  <c:v>4800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B辅助面积</c:v>
                </c:pt>
              </c:strCache>
            </c:strRef>
          </c:tx>
          <c:spPr>
            <a:gradFill>
              <a:gsLst>
                <a:gs pos="0">
                  <a:schemeClr val="bg1">
                    <a:lumMod val="50000"/>
                    <a:alpha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delete val="1"/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3500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2100</c:v>
                </c:pt>
                <c:pt idx="5">
                  <c:v>1500</c:v>
                </c:pt>
                <c:pt idx="6">
                  <c:v>2500</c:v>
                </c:pt>
                <c:pt idx="7">
                  <c:v>2800</c:v>
                </c:pt>
                <c:pt idx="8">
                  <c:v>1800</c:v>
                </c:pt>
                <c:pt idx="9">
                  <c:v>2150</c:v>
                </c:pt>
                <c:pt idx="10">
                  <c:v>2900</c:v>
                </c:pt>
                <c:pt idx="11">
                  <c:v>3850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461824"/>
        <c:axId val="51802572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A销售业绩</c:v>
                </c:pt>
              </c:strCache>
            </c:strRef>
          </c:tx>
          <c:spPr>
            <a:ln w="19050" cap="rnd">
              <a:solidFill>
                <a:srgbClr val="2187AB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2225">
                <a:solidFill>
                  <a:srgbClr val="2187AB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layout>
                <c:manualLayout>
                  <c:x val="-0.153260388095406"/>
                  <c:y val="0"/>
                </c:manualLayout>
              </c:layout>
              <c:numFmt formatCode="General" sourceLinked="1"/>
              <c:spPr>
                <a:solidFill>
                  <a:srgbClr val="2187AB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delete val="1"/>
            </c:dLbl>
            <c:spPr>
              <a:solidFill>
                <a:srgbClr val="2187AB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Ellipse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4000</c:v>
                </c:pt>
                <c:pt idx="1">
                  <c:v>3000</c:v>
                </c:pt>
                <c:pt idx="2">
                  <c:v>3500</c:v>
                </c:pt>
                <c:pt idx="3">
                  <c:v>3300</c:v>
                </c:pt>
                <c:pt idx="4">
                  <c:v>3500</c:v>
                </c:pt>
                <c:pt idx="5">
                  <c:v>3000</c:v>
                </c:pt>
                <c:pt idx="6">
                  <c:v>4500</c:v>
                </c:pt>
                <c:pt idx="7">
                  <c:v>3500</c:v>
                </c:pt>
                <c:pt idx="8">
                  <c:v>2800</c:v>
                </c:pt>
                <c:pt idx="9">
                  <c:v>3700</c:v>
                </c:pt>
                <c:pt idx="10">
                  <c:v>4300</c:v>
                </c:pt>
                <c:pt idx="11">
                  <c:v>4800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B销售业绩</c:v>
                </c:pt>
              </c:strCache>
            </c:strRef>
          </c:tx>
          <c:spPr>
            <a:ln w="19050" cap="rnd">
              <a:solidFill>
                <a:srgbClr val="49B9E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19050">
                <a:solidFill>
                  <a:srgbClr val="49B9E3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layout>
                <c:manualLayout>
                  <c:x val="0.013743061737729"/>
                  <c:y val="1.46021427252222e-7"/>
                </c:manualLayout>
              </c:layout>
              <c:numFmt formatCode="General" sourceLinked="1"/>
              <c:spPr>
                <a:solidFill>
                  <a:srgbClr val="49B9E3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9622054980904"/>
                      <c:h val="0.0920568724254597"/>
                    </c:manualLayout>
                  </c15:layout>
                </c:ext>
              </c:extLst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solidFill>
                <a:srgbClr val="49B9E3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Ellipse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2100</c:v>
                </c:pt>
                <c:pt idx="5">
                  <c:v>1500</c:v>
                </c:pt>
                <c:pt idx="6">
                  <c:v>2500</c:v>
                </c:pt>
                <c:pt idx="7">
                  <c:v>2800</c:v>
                </c:pt>
                <c:pt idx="8">
                  <c:v>1800</c:v>
                </c:pt>
                <c:pt idx="9">
                  <c:v>2150</c:v>
                </c:pt>
                <c:pt idx="10">
                  <c:v>2900</c:v>
                </c:pt>
                <c:pt idx="11">
                  <c:v>3850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0461824"/>
        <c:axId val="518025728"/>
      </c:lineChart>
      <c:catAx>
        <c:axId val="52046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025728"/>
        <c:crosses val="autoZero"/>
        <c:auto val="1"/>
        <c:lblAlgn val="ctr"/>
        <c:lblOffset val="100"/>
        <c:noMultiLvlLbl val="0"/>
      </c:catAx>
      <c:valAx>
        <c:axId val="518025728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61824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 cmpd="dbl">
              <a:solidFill>
                <a:sysClr val="window" lastClr="FFFFF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ysClr val="windowText" lastClr="000000">
                  <a:lumMod val="50000"/>
                  <a:lumOff val="50000"/>
                </a:sysClr>
              </a:solidFill>
              <a:ln cap="rnd" cmpd="sng">
                <a:solidFill>
                  <a:sysClr val="window" lastClr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28A9D6"/>
              </a:solidFill>
              <a:ln cmpd="dbl">
                <a:solidFill>
                  <a:sysClr val="window" lastClr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项目A</c:v>
                </c:pt>
                <c:pt idx="1">
                  <c:v>项目B</c:v>
                </c:pt>
                <c:pt idx="2">
                  <c:v>项目C</c:v>
                </c:pt>
                <c:pt idx="3">
                  <c:v>项目D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axId val="521722368"/>
        <c:axId val="93742784"/>
      </c:barChart>
      <c:catAx>
        <c:axId val="5217223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742784"/>
        <c:crosses val="autoZero"/>
        <c:auto val="1"/>
        <c:lblAlgn val="ctr"/>
        <c:lblOffset val="100"/>
        <c:noMultiLvlLbl val="0"/>
      </c:catAx>
      <c:valAx>
        <c:axId val="937427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inorGridlines>
          <c:spPr>
            <a:ln w="9525" cap="flat" cmpd="sng" algn="ctr">
              <a:noFill/>
              <a:prstDash val="solid"/>
              <a:round/>
            </a:ln>
          </c:spPr>
        </c:min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21722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过渡页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11156816" y="275375"/>
            <a:ext cx="548997" cy="548997"/>
          </a:xfrm>
          <a:prstGeom prst="ellipse">
            <a:avLst/>
          </a:prstGeom>
          <a:blipFill dpi="0" rotWithShape="1">
            <a:blip r:embed="rId2" cstate="email"/>
            <a:srcRect/>
            <a:tile tx="-19050" ty="101600" sx="20000" sy="20000" flip="none" algn="ctr"/>
          </a:blipFill>
          <a:ln w="9525">
            <a:solidFill>
              <a:srgbClr val="4D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第一部分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156816" y="275375"/>
            <a:ext cx="548997" cy="548997"/>
          </a:xfrm>
          <a:prstGeom prst="ellipse">
            <a:avLst/>
          </a:prstGeom>
          <a:blipFill dpi="0" rotWithShape="1">
            <a:blip r:embed="rId2" cstate="email"/>
            <a:srcRect/>
            <a:tile tx="-19050" ty="101600" sx="20000" sy="20000" flip="none" algn="ctr"/>
          </a:blipFill>
          <a:ln w="9525">
            <a:solidFill>
              <a:srgbClr val="4D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第二部分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156816" y="275375"/>
            <a:ext cx="548997" cy="548997"/>
          </a:xfrm>
          <a:prstGeom prst="ellipse">
            <a:avLst/>
          </a:prstGeom>
          <a:blipFill dpi="0" rotWithShape="1">
            <a:blip r:embed="rId2" cstate="email"/>
            <a:srcRect/>
            <a:tile tx="-19050" ty="101600" sx="20000" sy="20000" flip="none" algn="ctr"/>
          </a:blipFill>
          <a:ln w="9525">
            <a:solidFill>
              <a:srgbClr val="4D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第三部分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156816" y="275375"/>
            <a:ext cx="548997" cy="548997"/>
          </a:xfrm>
          <a:prstGeom prst="ellipse">
            <a:avLst/>
          </a:prstGeom>
          <a:blipFill dpi="0" rotWithShape="1">
            <a:blip r:embed="rId2" cstate="email"/>
            <a:srcRect/>
            <a:tile tx="-19050" ty="101600" sx="20000" sy="20000" flip="none" algn="ctr"/>
          </a:blipFill>
          <a:ln w="9525">
            <a:solidFill>
              <a:srgbClr val="4D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第四部分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156816" y="275375"/>
            <a:ext cx="548997" cy="548997"/>
          </a:xfrm>
          <a:prstGeom prst="ellipse">
            <a:avLst/>
          </a:prstGeom>
          <a:blipFill dpi="0" rotWithShape="1">
            <a:blip r:embed="rId2" cstate="email"/>
            <a:srcRect/>
            <a:tile tx="-19050" ty="101600" sx="20000" sy="20000" flip="none" algn="ctr"/>
          </a:blipFill>
          <a:ln w="9525">
            <a:solidFill>
              <a:srgbClr val="4D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hdphoto" Target="../media/hdphoto1.wdp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hyperlink" Target="http://www.pptbz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3876871" y="2822089"/>
            <a:ext cx="443825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(P)" panose="020B0800000000000000" pitchFamily="34" charset="-122"/>
              </a:rPr>
              <a:t>2015</a:t>
            </a:r>
            <a:r>
              <a:rPr lang="zh-CN" altLang="en-US" sz="28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年</a:t>
            </a:r>
            <a:endParaRPr lang="en-US" altLang="zh-CN" sz="28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algn="ctr"/>
            <a:r>
              <a:rPr lang="zh-CN" altLang="en-US" sz="48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年终</a:t>
            </a:r>
            <a:r>
              <a:rPr lang="zh-CN" altLang="en-US" sz="48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工作汇报</a:t>
            </a:r>
            <a:endParaRPr lang="zh-CN" altLang="en-US" sz="48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479547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486176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492804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72000" y="479547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72000" y="486176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872000" y="492804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518591" y="4587262"/>
            <a:ext cx="3154818" cy="548997"/>
            <a:chOff x="4583832" y="4599936"/>
            <a:chExt cx="3154818" cy="548997"/>
          </a:xfrm>
        </p:grpSpPr>
        <p:sp>
          <p:nvSpPr>
            <p:cNvPr id="43" name="文本框 42"/>
            <p:cNvSpPr txBox="1"/>
            <p:nvPr/>
          </p:nvSpPr>
          <p:spPr>
            <a:xfrm>
              <a:off x="5132829" y="4756304"/>
              <a:ext cx="26058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生日礼物（多吉制作）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20140119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583832" y="4599936"/>
              <a:ext cx="548997" cy="548997"/>
            </a:xfrm>
            <a:prstGeom prst="ellipse">
              <a:avLst/>
            </a:prstGeom>
            <a:blipFill dpi="0" rotWithShape="1">
              <a:blip r:embed="rId1" cstate="email"/>
              <a:srcRect/>
              <a:tile tx="-19050" ty="101600" sx="20000" sy="20000" flip="none" algn="ctr"/>
            </a:blipFill>
            <a:ln w="9525">
              <a:solidFill>
                <a:srgbClr val="4DB8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936801" y="2439418"/>
            <a:ext cx="2318398" cy="2703105"/>
            <a:chOff x="3270866" y="2448755"/>
            <a:chExt cx="2318398" cy="2703105"/>
          </a:xfrm>
        </p:grpSpPr>
        <p:sp>
          <p:nvSpPr>
            <p:cNvPr id="14" name="圆角矩形 13"/>
            <p:cNvSpPr/>
            <p:nvPr/>
          </p:nvSpPr>
          <p:spPr>
            <a:xfrm>
              <a:off x="3276895" y="2454396"/>
              <a:ext cx="2312369" cy="2697464"/>
            </a:xfrm>
            <a:prstGeom prst="roundRect">
              <a:avLst/>
            </a:pr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363819" y="2448755"/>
              <a:ext cx="978010" cy="53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二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270866" y="2486628"/>
              <a:ext cx="2307272" cy="2590078"/>
            </a:xfrm>
            <a:custGeom>
              <a:avLst/>
              <a:gdLst>
                <a:gd name="connsiteX0" fmla="*/ 1580870 w 1724383"/>
                <a:gd name="connsiteY0" fmla="*/ 0 h 1935743"/>
                <a:gd name="connsiteX1" fmla="*/ 1597390 w 1724383"/>
                <a:gd name="connsiteY1" fmla="*/ 8966 h 1935743"/>
                <a:gd name="connsiteX2" fmla="*/ 1718531 w 1724383"/>
                <a:gd name="connsiteY2" fmla="*/ 189762 h 1935743"/>
                <a:gd name="connsiteX3" fmla="*/ 1723844 w 1724383"/>
                <a:gd name="connsiteY3" fmla="*/ 242460 h 1935743"/>
                <a:gd name="connsiteX4" fmla="*/ 1723844 w 1724383"/>
                <a:gd name="connsiteY4" fmla="*/ 444775 h 1935743"/>
                <a:gd name="connsiteX5" fmla="*/ 1724383 w 1724383"/>
                <a:gd name="connsiteY5" fmla="*/ 444775 h 1935743"/>
                <a:gd name="connsiteX6" fmla="*/ 1724383 w 1724383"/>
                <a:gd name="connsiteY6" fmla="*/ 1490411 h 1935743"/>
                <a:gd name="connsiteX7" fmla="*/ 141536 w 1724383"/>
                <a:gd name="connsiteY7" fmla="*/ 1935743 h 1935743"/>
                <a:gd name="connsiteX8" fmla="*/ 125088 w 1724383"/>
                <a:gd name="connsiteY8" fmla="*/ 1926816 h 1935743"/>
                <a:gd name="connsiteX9" fmla="*/ 107182 w 1724383"/>
                <a:gd name="connsiteY9" fmla="*/ 1912041 h 1935743"/>
                <a:gd name="connsiteX10" fmla="*/ 75648 w 1724383"/>
                <a:gd name="connsiteY10" fmla="*/ 1883388 h 1935743"/>
                <a:gd name="connsiteX11" fmla="*/ 52450 w 1724383"/>
                <a:gd name="connsiteY11" fmla="*/ 1855271 h 1935743"/>
                <a:gd name="connsiteX12" fmla="*/ 35689 w 1724383"/>
                <a:gd name="connsiteY12" fmla="*/ 1827646 h 1935743"/>
                <a:gd name="connsiteX13" fmla="*/ 20731 w 1724383"/>
                <a:gd name="connsiteY13" fmla="*/ 1800088 h 1935743"/>
                <a:gd name="connsiteX14" fmla="*/ 4157 w 1724383"/>
                <a:gd name="connsiteY14" fmla="*/ 1746697 h 1935743"/>
                <a:gd name="connsiteX15" fmla="*/ 4157 w 1724383"/>
                <a:gd name="connsiteY15" fmla="*/ 1489393 h 1935743"/>
                <a:gd name="connsiteX16" fmla="*/ 4157 w 1724383"/>
                <a:gd name="connsiteY16" fmla="*/ 444775 h 1935743"/>
                <a:gd name="connsiteX17" fmla="*/ 0 w 1724383"/>
                <a:gd name="connsiteY17" fmla="*/ 444775 h 19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383" h="1935743">
                  <a:moveTo>
                    <a:pt x="1580870" y="0"/>
                  </a:moveTo>
                  <a:lnTo>
                    <a:pt x="1597390" y="8966"/>
                  </a:lnTo>
                  <a:cubicBezTo>
                    <a:pt x="1658685" y="50376"/>
                    <a:pt x="1703184" y="114760"/>
                    <a:pt x="1718531" y="189762"/>
                  </a:cubicBezTo>
                  <a:lnTo>
                    <a:pt x="1723844" y="242460"/>
                  </a:lnTo>
                  <a:lnTo>
                    <a:pt x="1723844" y="444775"/>
                  </a:lnTo>
                  <a:lnTo>
                    <a:pt x="1724383" y="444775"/>
                  </a:lnTo>
                  <a:lnTo>
                    <a:pt x="1724383" y="1490411"/>
                  </a:lnTo>
                  <a:lnTo>
                    <a:pt x="141536" y="1935743"/>
                  </a:lnTo>
                  <a:lnTo>
                    <a:pt x="125088" y="1926816"/>
                  </a:lnTo>
                  <a:lnTo>
                    <a:pt x="107182" y="1912041"/>
                  </a:lnTo>
                  <a:lnTo>
                    <a:pt x="75648" y="1883388"/>
                  </a:lnTo>
                  <a:lnTo>
                    <a:pt x="52450" y="1855271"/>
                  </a:lnTo>
                  <a:lnTo>
                    <a:pt x="35689" y="1827646"/>
                  </a:lnTo>
                  <a:lnTo>
                    <a:pt x="20731" y="1800088"/>
                  </a:lnTo>
                  <a:lnTo>
                    <a:pt x="4157" y="1746697"/>
                  </a:lnTo>
                  <a:lnTo>
                    <a:pt x="4157" y="1489393"/>
                  </a:lnTo>
                  <a:lnTo>
                    <a:pt x="4157" y="444775"/>
                  </a:lnTo>
                  <a:lnTo>
                    <a:pt x="0" y="444775"/>
                  </a:lnTo>
                  <a:close/>
                </a:path>
              </a:pathLst>
            </a:custGeom>
            <a:blipFill dpi="0" rotWithShape="1">
              <a:blip r:embed="rId1" cstate="email">
                <a:alphaModFix amt="85000"/>
              </a:blip>
              <a:srcRect/>
              <a:tile tx="-711200" ty="12700" sx="50000" sy="50000" flip="none" algn="tl"/>
            </a:blipFill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12291495">
              <a:off x="5100199" y="4765549"/>
              <a:ext cx="297224" cy="297207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2291495">
              <a:off x="4437801" y="4875999"/>
              <a:ext cx="202310" cy="202310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2291495">
              <a:off x="4178857" y="4932062"/>
              <a:ext cx="154141" cy="154141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2291495">
              <a:off x="4744915" y="4819937"/>
              <a:ext cx="250479" cy="250479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70866" y="3432152"/>
              <a:ext cx="2307272" cy="770790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70867" y="3624018"/>
              <a:ext cx="2307271" cy="49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请输入标题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20690" y="1143528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flipV="1">
            <a:off x="2638046" y="3272794"/>
            <a:ext cx="2195411" cy="1340356"/>
          </a:xfrm>
          <a:prstGeom prst="roundRect">
            <a:avLst>
              <a:gd name="adj" fmla="val 12105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任意多边形 4"/>
          <p:cNvSpPr/>
          <p:nvPr/>
        </p:nvSpPr>
        <p:spPr>
          <a:xfrm>
            <a:off x="2638046" y="3271202"/>
            <a:ext cx="2195411" cy="415973"/>
          </a:xfrm>
          <a:custGeom>
            <a:avLst/>
            <a:gdLst>
              <a:gd name="connsiteX0" fmla="*/ 252780 w 3420380"/>
              <a:gd name="connsiteY0" fmla="*/ 0 h 648072"/>
              <a:gd name="connsiteX1" fmla="*/ 3167600 w 3420380"/>
              <a:gd name="connsiteY1" fmla="*/ 0 h 648072"/>
              <a:gd name="connsiteX2" fmla="*/ 3420380 w 3420380"/>
              <a:gd name="connsiteY2" fmla="*/ 252780 h 648072"/>
              <a:gd name="connsiteX3" fmla="*/ 3420380 w 3420380"/>
              <a:gd name="connsiteY3" fmla="*/ 648072 h 648072"/>
              <a:gd name="connsiteX4" fmla="*/ 0 w 3420380"/>
              <a:gd name="connsiteY4" fmla="*/ 648072 h 648072"/>
              <a:gd name="connsiteX5" fmla="*/ 0 w 3420380"/>
              <a:gd name="connsiteY5" fmla="*/ 252780 h 648072"/>
              <a:gd name="connsiteX6" fmla="*/ 252780 w 3420380"/>
              <a:gd name="connsiteY6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0380" h="648072">
                <a:moveTo>
                  <a:pt x="252780" y="0"/>
                </a:moveTo>
                <a:lnTo>
                  <a:pt x="3167600" y="0"/>
                </a:lnTo>
                <a:cubicBezTo>
                  <a:pt x="3307207" y="0"/>
                  <a:pt x="3420380" y="113173"/>
                  <a:pt x="3420380" y="252780"/>
                </a:cubicBezTo>
                <a:lnTo>
                  <a:pt x="3420380" y="648072"/>
                </a:lnTo>
                <a:lnTo>
                  <a:pt x="0" y="648072"/>
                </a:lnTo>
                <a:lnTo>
                  <a:pt x="0" y="252780"/>
                </a:lnTo>
                <a:cubicBezTo>
                  <a:pt x="0" y="113173"/>
                  <a:pt x="113173" y="0"/>
                  <a:pt x="252780" y="0"/>
                </a:cubicBezTo>
                <a:close/>
              </a:path>
            </a:pathLst>
          </a:custGeom>
          <a:gradFill>
            <a:gsLst>
              <a:gs pos="0">
                <a:srgbClr val="28A9D6"/>
              </a:gs>
              <a:gs pos="34000">
                <a:srgbClr val="4DB8DD"/>
              </a:gs>
              <a:gs pos="100000">
                <a:srgbClr val="28A9D6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任意多边形 5"/>
          <p:cNvSpPr/>
          <p:nvPr/>
        </p:nvSpPr>
        <p:spPr>
          <a:xfrm>
            <a:off x="2638440" y="4156892"/>
            <a:ext cx="445778" cy="456171"/>
          </a:xfrm>
          <a:custGeom>
            <a:avLst/>
            <a:gdLst>
              <a:gd name="connsiteX0" fmla="*/ 0 w 694509"/>
              <a:gd name="connsiteY0" fmla="*/ 0 h 710700"/>
              <a:gd name="connsiteX1" fmla="*/ 694509 w 694509"/>
              <a:gd name="connsiteY1" fmla="*/ 710700 h 710700"/>
              <a:gd name="connsiteX2" fmla="*/ 252780 w 694509"/>
              <a:gd name="connsiteY2" fmla="*/ 710700 h 710700"/>
              <a:gd name="connsiteX3" fmla="*/ 0 w 694509"/>
              <a:gd name="connsiteY3" fmla="*/ 457920 h 7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509" h="710700">
                <a:moveTo>
                  <a:pt x="0" y="0"/>
                </a:moveTo>
                <a:lnTo>
                  <a:pt x="694509" y="710700"/>
                </a:lnTo>
                <a:lnTo>
                  <a:pt x="252780" y="710700"/>
                </a:lnTo>
                <a:cubicBezTo>
                  <a:pt x="113173" y="710700"/>
                  <a:pt x="0" y="597527"/>
                  <a:pt x="0" y="45792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  <a:effectLst>
            <a:outerShdw blurRad="50800" dist="38100" dir="18900000" algn="bl" rotWithShape="0">
              <a:schemeClr val="bg1">
                <a:lumMod val="7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018740" y="3272498"/>
            <a:ext cx="1434022" cy="3016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2400" b="1" baseline="-25000" dirty="0">
                <a:solidFill>
                  <a:schemeClr val="bg1"/>
                </a:solidFill>
              </a:rPr>
              <a:t>请输入标题</a:t>
            </a:r>
            <a:endParaRPr lang="zh-CN" alt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442653" y="3271202"/>
            <a:ext cx="391637" cy="414675"/>
          </a:xfrm>
          <a:custGeom>
            <a:avLst/>
            <a:gdLst>
              <a:gd name="connsiteX0" fmla="*/ 0 w 610157"/>
              <a:gd name="connsiteY0" fmla="*/ 0 h 646050"/>
              <a:gd name="connsiteX1" fmla="*/ 357377 w 610157"/>
              <a:gd name="connsiteY1" fmla="*/ 0 h 646050"/>
              <a:gd name="connsiteX2" fmla="*/ 610157 w 610157"/>
              <a:gd name="connsiteY2" fmla="*/ 252780 h 646050"/>
              <a:gd name="connsiteX3" fmla="*/ 610157 w 610157"/>
              <a:gd name="connsiteY3" fmla="*/ 646050 h 6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7" h="646050">
                <a:moveTo>
                  <a:pt x="0" y="0"/>
                </a:moveTo>
                <a:lnTo>
                  <a:pt x="357377" y="0"/>
                </a:lnTo>
                <a:cubicBezTo>
                  <a:pt x="496984" y="0"/>
                  <a:pt x="610157" y="113173"/>
                  <a:pt x="610157" y="252780"/>
                </a:cubicBezTo>
                <a:lnTo>
                  <a:pt x="610157" y="646050"/>
                </a:lnTo>
                <a:close/>
              </a:path>
            </a:pathLst>
          </a:custGeom>
          <a:solidFill>
            <a:srgbClr val="28A3CE"/>
          </a:solidFill>
          <a:ln>
            <a:noFill/>
          </a:ln>
          <a:effectLst>
            <a:outerShdw blurRad="50800" dist="38100" dir="8100000" algn="tr" rotWithShape="0">
              <a:srgbClr val="28A9D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869142" y="3790256"/>
            <a:ext cx="1733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请输入子标题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1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V="1">
            <a:off x="2890537" y="4219474"/>
            <a:ext cx="1690430" cy="4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67"/>
          <p:cNvSpPr>
            <a:spLocks noEditPoints="1"/>
          </p:cNvSpPr>
          <p:nvPr/>
        </p:nvSpPr>
        <p:spPr bwMode="auto">
          <a:xfrm>
            <a:off x="3662227" y="4380672"/>
            <a:ext cx="190050" cy="123463"/>
          </a:xfrm>
          <a:custGeom>
            <a:avLst/>
            <a:gdLst>
              <a:gd name="T0" fmla="*/ 72 w 116"/>
              <a:gd name="T1" fmla="*/ 27 h 75"/>
              <a:gd name="T2" fmla="*/ 69 w 116"/>
              <a:gd name="T3" fmla="*/ 19 h 75"/>
              <a:gd name="T4" fmla="*/ 65 w 116"/>
              <a:gd name="T5" fmla="*/ 19 h 75"/>
              <a:gd name="T6" fmla="*/ 46 w 116"/>
              <a:gd name="T7" fmla="*/ 18 h 75"/>
              <a:gd name="T8" fmla="*/ 46 w 116"/>
              <a:gd name="T9" fmla="*/ 29 h 75"/>
              <a:gd name="T10" fmla="*/ 79 w 116"/>
              <a:gd name="T11" fmla="*/ 9 h 75"/>
              <a:gd name="T12" fmla="*/ 72 w 116"/>
              <a:gd name="T13" fmla="*/ 29 h 75"/>
              <a:gd name="T14" fmla="*/ 8 w 116"/>
              <a:gd name="T15" fmla="*/ 23 h 75"/>
              <a:gd name="T16" fmla="*/ 29 w 116"/>
              <a:gd name="T17" fmla="*/ 35 h 75"/>
              <a:gd name="T18" fmla="*/ 18 w 116"/>
              <a:gd name="T19" fmla="*/ 46 h 75"/>
              <a:gd name="T20" fmla="*/ 11 w 116"/>
              <a:gd name="T21" fmla="*/ 42 h 75"/>
              <a:gd name="T22" fmla="*/ 25 w 116"/>
              <a:gd name="T23" fmla="*/ 46 h 75"/>
              <a:gd name="T24" fmla="*/ 4 w 116"/>
              <a:gd name="T25" fmla="*/ 48 h 75"/>
              <a:gd name="T26" fmla="*/ 3 w 116"/>
              <a:gd name="T27" fmla="*/ 48 h 75"/>
              <a:gd name="T28" fmla="*/ 0 w 116"/>
              <a:gd name="T29" fmla="*/ 61 h 75"/>
              <a:gd name="T30" fmla="*/ 2 w 116"/>
              <a:gd name="T31" fmla="*/ 62 h 75"/>
              <a:gd name="T32" fmla="*/ 26 w 116"/>
              <a:gd name="T33" fmla="*/ 73 h 75"/>
              <a:gd name="T34" fmla="*/ 28 w 116"/>
              <a:gd name="T35" fmla="*/ 75 h 75"/>
              <a:gd name="T36" fmla="*/ 92 w 116"/>
              <a:gd name="T37" fmla="*/ 75 h 75"/>
              <a:gd name="T38" fmla="*/ 93 w 116"/>
              <a:gd name="T39" fmla="*/ 62 h 75"/>
              <a:gd name="T40" fmla="*/ 116 w 116"/>
              <a:gd name="T41" fmla="*/ 62 h 75"/>
              <a:gd name="T42" fmla="*/ 116 w 116"/>
              <a:gd name="T43" fmla="*/ 55 h 75"/>
              <a:gd name="T44" fmla="*/ 113 w 116"/>
              <a:gd name="T45" fmla="*/ 48 h 75"/>
              <a:gd name="T46" fmla="*/ 105 w 116"/>
              <a:gd name="T47" fmla="*/ 46 h 75"/>
              <a:gd name="T48" fmla="*/ 98 w 116"/>
              <a:gd name="T49" fmla="*/ 59 h 75"/>
              <a:gd name="T50" fmla="*/ 91 w 116"/>
              <a:gd name="T51" fmla="*/ 46 h 75"/>
              <a:gd name="T52" fmla="*/ 72 w 116"/>
              <a:gd name="T53" fmla="*/ 45 h 75"/>
              <a:gd name="T54" fmla="*/ 69 w 116"/>
              <a:gd name="T55" fmla="*/ 50 h 75"/>
              <a:gd name="T56" fmla="*/ 64 w 116"/>
              <a:gd name="T57" fmla="*/ 67 h 75"/>
              <a:gd name="T58" fmla="*/ 64 w 116"/>
              <a:gd name="T59" fmla="*/ 52 h 75"/>
              <a:gd name="T60" fmla="*/ 60 w 116"/>
              <a:gd name="T61" fmla="*/ 47 h 75"/>
              <a:gd name="T62" fmla="*/ 56 w 116"/>
              <a:gd name="T63" fmla="*/ 47 h 75"/>
              <a:gd name="T64" fmla="*/ 57 w 116"/>
              <a:gd name="T65" fmla="*/ 54 h 75"/>
              <a:gd name="T66" fmla="*/ 49 w 116"/>
              <a:gd name="T67" fmla="*/ 50 h 75"/>
              <a:gd name="T68" fmla="*/ 47 w 116"/>
              <a:gd name="T69" fmla="*/ 45 h 75"/>
              <a:gd name="T70" fmla="*/ 33 w 116"/>
              <a:gd name="T71" fmla="*/ 48 h 75"/>
              <a:gd name="T72" fmla="*/ 87 w 116"/>
              <a:gd name="T73" fmla="*/ 36 h 75"/>
              <a:gd name="T74" fmla="*/ 109 w 116"/>
              <a:gd name="T75" fmla="*/ 21 h 75"/>
              <a:gd name="T76" fmla="*/ 106 w 116"/>
              <a:gd name="T77" fmla="*/ 42 h 75"/>
              <a:gd name="T78" fmla="*/ 98 w 116"/>
              <a:gd name="T79" fmla="*/ 46 h 75"/>
              <a:gd name="T80" fmla="*/ 87 w 116"/>
              <a:gd name="T81" fmla="*/ 3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7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19"/>
                  <a:pt x="65" y="19"/>
                  <a:pt x="65" y="19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5" y="0"/>
                  <a:pt x="75" y="0"/>
                  <a:pt x="79" y="9"/>
                </a:cubicBezTo>
                <a:cubicBezTo>
                  <a:pt x="78" y="17"/>
                  <a:pt x="79" y="24"/>
                  <a:pt x="73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8" y="36"/>
                </a:moveTo>
                <a:cubicBezTo>
                  <a:pt x="7" y="30"/>
                  <a:pt x="7" y="27"/>
                  <a:pt x="8" y="23"/>
                </a:cubicBezTo>
                <a:cubicBezTo>
                  <a:pt x="18" y="25"/>
                  <a:pt x="20" y="16"/>
                  <a:pt x="29" y="23"/>
                </a:cubicBezTo>
                <a:cubicBezTo>
                  <a:pt x="30" y="27"/>
                  <a:pt x="30" y="32"/>
                  <a:pt x="29" y="35"/>
                </a:cubicBezTo>
                <a:cubicBezTo>
                  <a:pt x="29" y="38"/>
                  <a:pt x="28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3" y="44"/>
                  <a:pt x="11" y="42"/>
                </a:cubicBezTo>
                <a:cubicBezTo>
                  <a:pt x="9" y="40"/>
                  <a:pt x="8" y="38"/>
                  <a:pt x="8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2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1"/>
                  <a:pt x="0" y="54"/>
                </a:cubicBezTo>
                <a:cubicBezTo>
                  <a:pt x="0" y="56"/>
                  <a:pt x="0" y="58"/>
                  <a:pt x="0" y="61"/>
                </a:cubicBezTo>
                <a:cubicBezTo>
                  <a:pt x="1" y="62"/>
                  <a:pt x="1" y="62"/>
                  <a:pt x="1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6" y="62"/>
                  <a:pt x="26" y="62"/>
                  <a:pt x="26" y="62"/>
                </a:cubicBezTo>
                <a:cubicBezTo>
                  <a:pt x="25" y="65"/>
                  <a:pt x="26" y="69"/>
                  <a:pt x="26" y="73"/>
                </a:cubicBezTo>
                <a:cubicBezTo>
                  <a:pt x="27" y="75"/>
                  <a:pt x="27" y="75"/>
                  <a:pt x="27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3" y="69"/>
                  <a:pt x="93" y="66"/>
                  <a:pt x="93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6" y="52"/>
                  <a:pt x="115" y="50"/>
                  <a:pt x="114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3" y="47"/>
                  <a:pt x="93" y="47"/>
                  <a:pt x="93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2" y="54"/>
                  <a:pt x="62" y="54"/>
                  <a:pt x="62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3" y="47"/>
                  <a:pt x="63" y="47"/>
                  <a:pt x="63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7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9" y="35"/>
                </a:cubicBezTo>
                <a:cubicBezTo>
                  <a:pt x="108" y="38"/>
                  <a:pt x="107" y="40"/>
                  <a:pt x="106" y="42"/>
                </a:cubicBezTo>
                <a:cubicBezTo>
                  <a:pt x="104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9" y="40"/>
                  <a:pt x="88" y="38"/>
                  <a:pt x="87" y="36"/>
                </a:cubicBezTo>
                <a:close/>
              </a:path>
            </a:pathLst>
          </a:custGeom>
          <a:solidFill>
            <a:srgbClr val="71C6E4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194"/>
          <p:cNvSpPr>
            <a:spLocks noEditPoints="1"/>
          </p:cNvSpPr>
          <p:nvPr/>
        </p:nvSpPr>
        <p:spPr bwMode="auto">
          <a:xfrm>
            <a:off x="3311010" y="4373289"/>
            <a:ext cx="178951" cy="14496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71C6E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reeform 199"/>
          <p:cNvSpPr>
            <a:spLocks noEditPoints="1"/>
          </p:cNvSpPr>
          <p:nvPr/>
        </p:nvSpPr>
        <p:spPr bwMode="auto">
          <a:xfrm>
            <a:off x="4024544" y="4359949"/>
            <a:ext cx="135948" cy="183807"/>
          </a:xfrm>
          <a:custGeom>
            <a:avLst/>
            <a:gdLst>
              <a:gd name="T0" fmla="*/ 15 w 83"/>
              <a:gd name="T1" fmla="*/ 35 h 112"/>
              <a:gd name="T2" fmla="*/ 38 w 83"/>
              <a:gd name="T3" fmla="*/ 78 h 112"/>
              <a:gd name="T4" fmla="*/ 80 w 83"/>
              <a:gd name="T5" fmla="*/ 55 h 112"/>
              <a:gd name="T6" fmla="*/ 58 w 83"/>
              <a:gd name="T7" fmla="*/ 13 h 112"/>
              <a:gd name="T8" fmla="*/ 34 w 83"/>
              <a:gd name="T9" fmla="*/ 68 h 112"/>
              <a:gd name="T10" fmla="*/ 46 w 83"/>
              <a:gd name="T11" fmla="*/ 72 h 112"/>
              <a:gd name="T12" fmla="*/ 34 w 83"/>
              <a:gd name="T13" fmla="*/ 68 h 112"/>
              <a:gd name="T14" fmla="*/ 56 w 83"/>
              <a:gd name="T15" fmla="*/ 61 h 112"/>
              <a:gd name="T16" fmla="*/ 62 w 83"/>
              <a:gd name="T17" fmla="*/ 60 h 112"/>
              <a:gd name="T18" fmla="*/ 51 w 83"/>
              <a:gd name="T19" fmla="*/ 66 h 112"/>
              <a:gd name="T20" fmla="*/ 69 w 83"/>
              <a:gd name="T21" fmla="*/ 52 h 112"/>
              <a:gd name="T22" fmla="*/ 73 w 83"/>
              <a:gd name="T23" fmla="*/ 53 h 112"/>
              <a:gd name="T24" fmla="*/ 69 w 83"/>
              <a:gd name="T25" fmla="*/ 52 h 112"/>
              <a:gd name="T26" fmla="*/ 54 w 83"/>
              <a:gd name="T27" fmla="*/ 24 h 112"/>
              <a:gd name="T28" fmla="*/ 56 w 83"/>
              <a:gd name="T29" fmla="*/ 20 h 112"/>
              <a:gd name="T30" fmla="*/ 46 w 83"/>
              <a:gd name="T31" fmla="*/ 27 h 112"/>
              <a:gd name="T32" fmla="*/ 33 w 83"/>
              <a:gd name="T33" fmla="*/ 33 h 112"/>
              <a:gd name="T34" fmla="*/ 35 w 83"/>
              <a:gd name="T35" fmla="*/ 22 h 112"/>
              <a:gd name="T36" fmla="*/ 46 w 83"/>
              <a:gd name="T37" fmla="*/ 27 h 112"/>
              <a:gd name="T38" fmla="*/ 21 w 83"/>
              <a:gd name="T39" fmla="*/ 44 h 112"/>
              <a:gd name="T40" fmla="*/ 25 w 83"/>
              <a:gd name="T41" fmla="*/ 32 h 112"/>
              <a:gd name="T42" fmla="*/ 33 w 83"/>
              <a:gd name="T43" fmla="*/ 60 h 112"/>
              <a:gd name="T44" fmla="*/ 27 w 83"/>
              <a:gd name="T45" fmla="*/ 49 h 112"/>
              <a:gd name="T46" fmla="*/ 32 w 83"/>
              <a:gd name="T47" fmla="*/ 54 h 112"/>
              <a:gd name="T48" fmla="*/ 33 w 83"/>
              <a:gd name="T49" fmla="*/ 60 h 112"/>
              <a:gd name="T50" fmla="*/ 43 w 83"/>
              <a:gd name="T51" fmla="*/ 36 h 112"/>
              <a:gd name="T52" fmla="*/ 57 w 83"/>
              <a:gd name="T53" fmla="*/ 41 h 112"/>
              <a:gd name="T54" fmla="*/ 52 w 83"/>
              <a:gd name="T55" fmla="*/ 54 h 112"/>
              <a:gd name="T56" fmla="*/ 39 w 83"/>
              <a:gd name="T57" fmla="*/ 50 h 112"/>
              <a:gd name="T58" fmla="*/ 60 w 83"/>
              <a:gd name="T59" fmla="*/ 31 h 112"/>
              <a:gd name="T60" fmla="*/ 71 w 83"/>
              <a:gd name="T61" fmla="*/ 33 h 112"/>
              <a:gd name="T62" fmla="*/ 66 w 83"/>
              <a:gd name="T63" fmla="*/ 44 h 112"/>
              <a:gd name="T64" fmla="*/ 60 w 83"/>
              <a:gd name="T65" fmla="*/ 31 h 112"/>
              <a:gd name="T66" fmla="*/ 71 w 83"/>
              <a:gd name="T67" fmla="*/ 112 h 112"/>
              <a:gd name="T68" fmla="*/ 30 w 83"/>
              <a:gd name="T69" fmla="*/ 104 h 112"/>
              <a:gd name="T70" fmla="*/ 44 w 83"/>
              <a:gd name="T71" fmla="*/ 93 h 112"/>
              <a:gd name="T72" fmla="*/ 0 w 83"/>
              <a:gd name="T73" fmla="*/ 45 h 112"/>
              <a:gd name="T74" fmla="*/ 32 w 83"/>
              <a:gd name="T75" fmla="*/ 0 h 112"/>
              <a:gd name="T76" fmla="*/ 21 w 83"/>
              <a:gd name="T77" fmla="*/ 18 h 112"/>
              <a:gd name="T78" fmla="*/ 21 w 83"/>
              <a:gd name="T79" fmla="*/ 72 h 112"/>
              <a:gd name="T80" fmla="*/ 72 w 83"/>
              <a:gd name="T81" fmla="*/ 75 h 112"/>
              <a:gd name="T82" fmla="*/ 56 w 83"/>
              <a:gd name="T83" fmla="*/ 92 h 112"/>
              <a:gd name="T84" fmla="*/ 71 w 83"/>
              <a:gd name="T85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3" h="112">
                <a:moveTo>
                  <a:pt x="32" y="15"/>
                </a:moveTo>
                <a:cubicBezTo>
                  <a:pt x="24" y="20"/>
                  <a:pt x="18" y="27"/>
                  <a:pt x="15" y="35"/>
                </a:cubicBezTo>
                <a:cubicBezTo>
                  <a:pt x="13" y="44"/>
                  <a:pt x="13" y="53"/>
                  <a:pt x="18" y="61"/>
                </a:cubicBezTo>
                <a:cubicBezTo>
                  <a:pt x="22" y="69"/>
                  <a:pt x="29" y="75"/>
                  <a:pt x="38" y="78"/>
                </a:cubicBezTo>
                <a:cubicBezTo>
                  <a:pt x="46" y="80"/>
                  <a:pt x="55" y="80"/>
                  <a:pt x="63" y="75"/>
                </a:cubicBezTo>
                <a:cubicBezTo>
                  <a:pt x="72" y="71"/>
                  <a:pt x="77" y="64"/>
                  <a:pt x="80" y="55"/>
                </a:cubicBezTo>
                <a:cubicBezTo>
                  <a:pt x="83" y="47"/>
                  <a:pt x="82" y="38"/>
                  <a:pt x="78" y="30"/>
                </a:cubicBezTo>
                <a:cubicBezTo>
                  <a:pt x="73" y="21"/>
                  <a:pt x="66" y="16"/>
                  <a:pt x="58" y="13"/>
                </a:cubicBezTo>
                <a:cubicBezTo>
                  <a:pt x="50" y="10"/>
                  <a:pt x="40" y="11"/>
                  <a:pt x="32" y="15"/>
                </a:cubicBezTo>
                <a:close/>
                <a:moveTo>
                  <a:pt x="34" y="68"/>
                </a:moveTo>
                <a:cubicBezTo>
                  <a:pt x="36" y="68"/>
                  <a:pt x="39" y="67"/>
                  <a:pt x="41" y="67"/>
                </a:cubicBezTo>
                <a:cubicBezTo>
                  <a:pt x="43" y="69"/>
                  <a:pt x="45" y="70"/>
                  <a:pt x="46" y="72"/>
                </a:cubicBezTo>
                <a:cubicBezTo>
                  <a:pt x="44" y="71"/>
                  <a:pt x="42" y="71"/>
                  <a:pt x="40" y="70"/>
                </a:cubicBezTo>
                <a:cubicBezTo>
                  <a:pt x="38" y="70"/>
                  <a:pt x="36" y="69"/>
                  <a:pt x="34" y="68"/>
                </a:cubicBezTo>
                <a:close/>
                <a:moveTo>
                  <a:pt x="49" y="64"/>
                </a:moveTo>
                <a:cubicBezTo>
                  <a:pt x="51" y="63"/>
                  <a:pt x="54" y="62"/>
                  <a:pt x="56" y="61"/>
                </a:cubicBezTo>
                <a:cubicBezTo>
                  <a:pt x="58" y="60"/>
                  <a:pt x="60" y="59"/>
                  <a:pt x="62" y="57"/>
                </a:cubicBezTo>
                <a:cubicBezTo>
                  <a:pt x="62" y="58"/>
                  <a:pt x="62" y="59"/>
                  <a:pt x="62" y="60"/>
                </a:cubicBezTo>
                <a:cubicBezTo>
                  <a:pt x="63" y="64"/>
                  <a:pt x="62" y="68"/>
                  <a:pt x="60" y="69"/>
                </a:cubicBezTo>
                <a:cubicBezTo>
                  <a:pt x="58" y="70"/>
                  <a:pt x="55" y="68"/>
                  <a:pt x="51" y="66"/>
                </a:cubicBezTo>
                <a:cubicBezTo>
                  <a:pt x="51" y="65"/>
                  <a:pt x="50" y="65"/>
                  <a:pt x="49" y="64"/>
                </a:cubicBezTo>
                <a:close/>
                <a:moveTo>
                  <a:pt x="69" y="52"/>
                </a:moveTo>
                <a:cubicBezTo>
                  <a:pt x="71" y="50"/>
                  <a:pt x="73" y="49"/>
                  <a:pt x="74" y="47"/>
                </a:cubicBezTo>
                <a:cubicBezTo>
                  <a:pt x="74" y="49"/>
                  <a:pt x="73" y="51"/>
                  <a:pt x="73" y="53"/>
                </a:cubicBezTo>
                <a:cubicBezTo>
                  <a:pt x="72" y="55"/>
                  <a:pt x="71" y="57"/>
                  <a:pt x="70" y="59"/>
                </a:cubicBezTo>
                <a:cubicBezTo>
                  <a:pt x="70" y="57"/>
                  <a:pt x="70" y="55"/>
                  <a:pt x="69" y="52"/>
                </a:cubicBezTo>
                <a:close/>
                <a:moveTo>
                  <a:pt x="61" y="23"/>
                </a:moveTo>
                <a:cubicBezTo>
                  <a:pt x="59" y="23"/>
                  <a:pt x="57" y="23"/>
                  <a:pt x="54" y="24"/>
                </a:cubicBezTo>
                <a:cubicBezTo>
                  <a:pt x="53" y="22"/>
                  <a:pt x="51" y="20"/>
                  <a:pt x="49" y="19"/>
                </a:cubicBezTo>
                <a:cubicBezTo>
                  <a:pt x="51" y="19"/>
                  <a:pt x="53" y="20"/>
                  <a:pt x="56" y="20"/>
                </a:cubicBezTo>
                <a:cubicBezTo>
                  <a:pt x="58" y="21"/>
                  <a:pt x="60" y="22"/>
                  <a:pt x="61" y="23"/>
                </a:cubicBezTo>
                <a:close/>
                <a:moveTo>
                  <a:pt x="46" y="27"/>
                </a:moveTo>
                <a:cubicBezTo>
                  <a:pt x="44" y="27"/>
                  <a:pt x="42" y="28"/>
                  <a:pt x="39" y="30"/>
                </a:cubicBezTo>
                <a:cubicBezTo>
                  <a:pt x="37" y="31"/>
                  <a:pt x="35" y="32"/>
                  <a:pt x="33" y="33"/>
                </a:cubicBezTo>
                <a:cubicBezTo>
                  <a:pt x="33" y="33"/>
                  <a:pt x="33" y="32"/>
                  <a:pt x="33" y="31"/>
                </a:cubicBezTo>
                <a:cubicBezTo>
                  <a:pt x="33" y="26"/>
                  <a:pt x="34" y="23"/>
                  <a:pt x="35" y="22"/>
                </a:cubicBezTo>
                <a:cubicBezTo>
                  <a:pt x="37" y="21"/>
                  <a:pt x="41" y="22"/>
                  <a:pt x="44" y="25"/>
                </a:cubicBezTo>
                <a:cubicBezTo>
                  <a:pt x="45" y="25"/>
                  <a:pt x="46" y="26"/>
                  <a:pt x="46" y="27"/>
                </a:cubicBezTo>
                <a:close/>
                <a:moveTo>
                  <a:pt x="26" y="39"/>
                </a:moveTo>
                <a:cubicBezTo>
                  <a:pt x="24" y="40"/>
                  <a:pt x="23" y="42"/>
                  <a:pt x="21" y="44"/>
                </a:cubicBezTo>
                <a:cubicBezTo>
                  <a:pt x="22" y="42"/>
                  <a:pt x="22" y="40"/>
                  <a:pt x="23" y="38"/>
                </a:cubicBezTo>
                <a:cubicBezTo>
                  <a:pt x="23" y="35"/>
                  <a:pt x="24" y="33"/>
                  <a:pt x="25" y="32"/>
                </a:cubicBezTo>
                <a:cubicBezTo>
                  <a:pt x="25" y="34"/>
                  <a:pt x="26" y="36"/>
                  <a:pt x="26" y="39"/>
                </a:cubicBezTo>
                <a:close/>
                <a:moveTo>
                  <a:pt x="33" y="60"/>
                </a:moveTo>
                <a:cubicBezTo>
                  <a:pt x="29" y="60"/>
                  <a:pt x="25" y="60"/>
                  <a:pt x="24" y="58"/>
                </a:cubicBezTo>
                <a:cubicBezTo>
                  <a:pt x="23" y="56"/>
                  <a:pt x="25" y="52"/>
                  <a:pt x="27" y="49"/>
                </a:cubicBezTo>
                <a:cubicBezTo>
                  <a:pt x="28" y="48"/>
                  <a:pt x="28" y="48"/>
                  <a:pt x="29" y="47"/>
                </a:cubicBezTo>
                <a:cubicBezTo>
                  <a:pt x="30" y="49"/>
                  <a:pt x="31" y="51"/>
                  <a:pt x="32" y="54"/>
                </a:cubicBezTo>
                <a:cubicBezTo>
                  <a:pt x="33" y="56"/>
                  <a:pt x="34" y="58"/>
                  <a:pt x="36" y="60"/>
                </a:cubicBezTo>
                <a:cubicBezTo>
                  <a:pt x="35" y="60"/>
                  <a:pt x="34" y="60"/>
                  <a:pt x="33" y="60"/>
                </a:cubicBezTo>
                <a:close/>
                <a:moveTo>
                  <a:pt x="35" y="41"/>
                </a:moveTo>
                <a:cubicBezTo>
                  <a:pt x="37" y="40"/>
                  <a:pt x="40" y="38"/>
                  <a:pt x="43" y="36"/>
                </a:cubicBezTo>
                <a:cubicBezTo>
                  <a:pt x="46" y="35"/>
                  <a:pt x="49" y="34"/>
                  <a:pt x="52" y="33"/>
                </a:cubicBezTo>
                <a:cubicBezTo>
                  <a:pt x="53" y="35"/>
                  <a:pt x="55" y="38"/>
                  <a:pt x="57" y="41"/>
                </a:cubicBezTo>
                <a:cubicBezTo>
                  <a:pt x="58" y="44"/>
                  <a:pt x="59" y="46"/>
                  <a:pt x="60" y="49"/>
                </a:cubicBezTo>
                <a:cubicBezTo>
                  <a:pt x="58" y="51"/>
                  <a:pt x="55" y="53"/>
                  <a:pt x="52" y="54"/>
                </a:cubicBezTo>
                <a:cubicBezTo>
                  <a:pt x="49" y="56"/>
                  <a:pt x="47" y="57"/>
                  <a:pt x="44" y="58"/>
                </a:cubicBezTo>
                <a:cubicBezTo>
                  <a:pt x="42" y="56"/>
                  <a:pt x="40" y="53"/>
                  <a:pt x="39" y="50"/>
                </a:cubicBezTo>
                <a:cubicBezTo>
                  <a:pt x="37" y="47"/>
                  <a:pt x="36" y="44"/>
                  <a:pt x="35" y="41"/>
                </a:cubicBezTo>
                <a:close/>
                <a:moveTo>
                  <a:pt x="60" y="31"/>
                </a:moveTo>
                <a:cubicBezTo>
                  <a:pt x="60" y="31"/>
                  <a:pt x="61" y="31"/>
                  <a:pt x="62" y="31"/>
                </a:cubicBezTo>
                <a:cubicBezTo>
                  <a:pt x="67" y="30"/>
                  <a:pt x="70" y="31"/>
                  <a:pt x="71" y="33"/>
                </a:cubicBezTo>
                <a:cubicBezTo>
                  <a:pt x="72" y="35"/>
                  <a:pt x="71" y="38"/>
                  <a:pt x="68" y="42"/>
                </a:cubicBezTo>
                <a:cubicBezTo>
                  <a:pt x="68" y="43"/>
                  <a:pt x="67" y="43"/>
                  <a:pt x="66" y="44"/>
                </a:cubicBezTo>
                <a:cubicBezTo>
                  <a:pt x="66" y="42"/>
                  <a:pt x="65" y="39"/>
                  <a:pt x="63" y="37"/>
                </a:cubicBezTo>
                <a:cubicBezTo>
                  <a:pt x="62" y="35"/>
                  <a:pt x="61" y="33"/>
                  <a:pt x="60" y="31"/>
                </a:cubicBezTo>
                <a:close/>
                <a:moveTo>
                  <a:pt x="71" y="104"/>
                </a:moveTo>
                <a:cubicBezTo>
                  <a:pt x="71" y="112"/>
                  <a:pt x="71" y="112"/>
                  <a:pt x="71" y="112"/>
                </a:cubicBezTo>
                <a:cubicBezTo>
                  <a:pt x="30" y="112"/>
                  <a:pt x="30" y="112"/>
                  <a:pt x="30" y="112"/>
                </a:cubicBezTo>
                <a:cubicBezTo>
                  <a:pt x="30" y="104"/>
                  <a:pt x="30" y="104"/>
                  <a:pt x="30" y="10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4" y="93"/>
                  <a:pt x="44" y="93"/>
                  <a:pt x="44" y="93"/>
                </a:cubicBezTo>
                <a:cubicBezTo>
                  <a:pt x="32" y="92"/>
                  <a:pt x="22" y="87"/>
                  <a:pt x="14" y="79"/>
                </a:cubicBezTo>
                <a:cubicBezTo>
                  <a:pt x="5" y="71"/>
                  <a:pt x="0" y="59"/>
                  <a:pt x="0" y="45"/>
                </a:cubicBezTo>
                <a:cubicBezTo>
                  <a:pt x="0" y="32"/>
                  <a:pt x="5" y="20"/>
                  <a:pt x="14" y="12"/>
                </a:cubicBezTo>
                <a:cubicBezTo>
                  <a:pt x="19" y="7"/>
                  <a:pt x="25" y="3"/>
                  <a:pt x="32" y="0"/>
                </a:cubicBezTo>
                <a:cubicBezTo>
                  <a:pt x="37" y="9"/>
                  <a:pt x="37" y="9"/>
                  <a:pt x="37" y="9"/>
                </a:cubicBezTo>
                <a:cubicBezTo>
                  <a:pt x="31" y="11"/>
                  <a:pt x="25" y="14"/>
                  <a:pt x="21" y="18"/>
                </a:cubicBezTo>
                <a:cubicBezTo>
                  <a:pt x="14" y="25"/>
                  <a:pt x="9" y="35"/>
                  <a:pt x="9" y="45"/>
                </a:cubicBezTo>
                <a:cubicBezTo>
                  <a:pt x="9" y="56"/>
                  <a:pt x="14" y="65"/>
                  <a:pt x="21" y="72"/>
                </a:cubicBezTo>
                <a:cubicBezTo>
                  <a:pt x="27" y="79"/>
                  <a:pt x="37" y="84"/>
                  <a:pt x="48" y="84"/>
                </a:cubicBezTo>
                <a:cubicBezTo>
                  <a:pt x="57" y="84"/>
                  <a:pt x="65" y="80"/>
                  <a:pt x="72" y="75"/>
                </a:cubicBezTo>
                <a:cubicBezTo>
                  <a:pt x="76" y="83"/>
                  <a:pt x="76" y="83"/>
                  <a:pt x="76" y="83"/>
                </a:cubicBezTo>
                <a:cubicBezTo>
                  <a:pt x="70" y="88"/>
                  <a:pt x="63" y="91"/>
                  <a:pt x="56" y="92"/>
                </a:cubicBezTo>
                <a:cubicBezTo>
                  <a:pt x="56" y="104"/>
                  <a:pt x="56" y="104"/>
                  <a:pt x="56" y="104"/>
                </a:cubicBezTo>
                <a:lnTo>
                  <a:pt x="71" y="104"/>
                </a:lnTo>
                <a:close/>
              </a:path>
            </a:pathLst>
          </a:custGeom>
          <a:solidFill>
            <a:srgbClr val="71C6E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flipV="1">
            <a:off x="4997879" y="3272794"/>
            <a:ext cx="2195411" cy="1340356"/>
          </a:xfrm>
          <a:prstGeom prst="roundRect">
            <a:avLst>
              <a:gd name="adj" fmla="val 12105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任意多边形 15"/>
          <p:cNvSpPr/>
          <p:nvPr/>
        </p:nvSpPr>
        <p:spPr>
          <a:xfrm>
            <a:off x="4997879" y="3271202"/>
            <a:ext cx="2195411" cy="415973"/>
          </a:xfrm>
          <a:custGeom>
            <a:avLst/>
            <a:gdLst>
              <a:gd name="connsiteX0" fmla="*/ 252780 w 3420380"/>
              <a:gd name="connsiteY0" fmla="*/ 0 h 648072"/>
              <a:gd name="connsiteX1" fmla="*/ 3167600 w 3420380"/>
              <a:gd name="connsiteY1" fmla="*/ 0 h 648072"/>
              <a:gd name="connsiteX2" fmla="*/ 3420380 w 3420380"/>
              <a:gd name="connsiteY2" fmla="*/ 252780 h 648072"/>
              <a:gd name="connsiteX3" fmla="*/ 3420380 w 3420380"/>
              <a:gd name="connsiteY3" fmla="*/ 648072 h 648072"/>
              <a:gd name="connsiteX4" fmla="*/ 0 w 3420380"/>
              <a:gd name="connsiteY4" fmla="*/ 648072 h 648072"/>
              <a:gd name="connsiteX5" fmla="*/ 0 w 3420380"/>
              <a:gd name="connsiteY5" fmla="*/ 252780 h 648072"/>
              <a:gd name="connsiteX6" fmla="*/ 252780 w 3420380"/>
              <a:gd name="connsiteY6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0380" h="648072">
                <a:moveTo>
                  <a:pt x="252780" y="0"/>
                </a:moveTo>
                <a:lnTo>
                  <a:pt x="3167600" y="0"/>
                </a:lnTo>
                <a:cubicBezTo>
                  <a:pt x="3307207" y="0"/>
                  <a:pt x="3420380" y="113173"/>
                  <a:pt x="3420380" y="252780"/>
                </a:cubicBezTo>
                <a:lnTo>
                  <a:pt x="3420380" y="648072"/>
                </a:lnTo>
                <a:lnTo>
                  <a:pt x="0" y="648072"/>
                </a:lnTo>
                <a:lnTo>
                  <a:pt x="0" y="252780"/>
                </a:lnTo>
                <a:cubicBezTo>
                  <a:pt x="0" y="113173"/>
                  <a:pt x="113173" y="0"/>
                  <a:pt x="252780" y="0"/>
                </a:cubicBezTo>
                <a:close/>
              </a:path>
            </a:pathLst>
          </a:custGeom>
          <a:gradFill>
            <a:gsLst>
              <a:gs pos="0">
                <a:srgbClr val="28A9D6"/>
              </a:gs>
              <a:gs pos="34000">
                <a:srgbClr val="4DB8DD"/>
              </a:gs>
              <a:gs pos="100000">
                <a:srgbClr val="28A9D6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任意多边形 16"/>
          <p:cNvSpPr/>
          <p:nvPr/>
        </p:nvSpPr>
        <p:spPr>
          <a:xfrm>
            <a:off x="4998273" y="4156892"/>
            <a:ext cx="445778" cy="456171"/>
          </a:xfrm>
          <a:custGeom>
            <a:avLst/>
            <a:gdLst>
              <a:gd name="connsiteX0" fmla="*/ 0 w 694509"/>
              <a:gd name="connsiteY0" fmla="*/ 0 h 710700"/>
              <a:gd name="connsiteX1" fmla="*/ 694509 w 694509"/>
              <a:gd name="connsiteY1" fmla="*/ 710700 h 710700"/>
              <a:gd name="connsiteX2" fmla="*/ 252780 w 694509"/>
              <a:gd name="connsiteY2" fmla="*/ 710700 h 710700"/>
              <a:gd name="connsiteX3" fmla="*/ 0 w 694509"/>
              <a:gd name="connsiteY3" fmla="*/ 457920 h 7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509" h="710700">
                <a:moveTo>
                  <a:pt x="0" y="0"/>
                </a:moveTo>
                <a:lnTo>
                  <a:pt x="694509" y="710700"/>
                </a:lnTo>
                <a:lnTo>
                  <a:pt x="252780" y="710700"/>
                </a:lnTo>
                <a:cubicBezTo>
                  <a:pt x="113173" y="710700"/>
                  <a:pt x="0" y="597527"/>
                  <a:pt x="0" y="45792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  <a:effectLst>
            <a:outerShdw blurRad="50800" dist="38100" dir="18900000" algn="bl" rotWithShape="0">
              <a:schemeClr val="bg1">
                <a:lumMod val="7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5378573" y="3272498"/>
            <a:ext cx="1434022" cy="3016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2400" b="1" baseline="-25000" dirty="0">
                <a:solidFill>
                  <a:schemeClr val="bg1"/>
                </a:solidFill>
              </a:rPr>
              <a:t>请输入标题</a:t>
            </a:r>
            <a:endParaRPr lang="zh-CN" alt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802486" y="3271202"/>
            <a:ext cx="391637" cy="414675"/>
          </a:xfrm>
          <a:custGeom>
            <a:avLst/>
            <a:gdLst>
              <a:gd name="connsiteX0" fmla="*/ 0 w 610157"/>
              <a:gd name="connsiteY0" fmla="*/ 0 h 646050"/>
              <a:gd name="connsiteX1" fmla="*/ 357377 w 610157"/>
              <a:gd name="connsiteY1" fmla="*/ 0 h 646050"/>
              <a:gd name="connsiteX2" fmla="*/ 610157 w 610157"/>
              <a:gd name="connsiteY2" fmla="*/ 252780 h 646050"/>
              <a:gd name="connsiteX3" fmla="*/ 610157 w 610157"/>
              <a:gd name="connsiteY3" fmla="*/ 646050 h 6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7" h="646050">
                <a:moveTo>
                  <a:pt x="0" y="0"/>
                </a:moveTo>
                <a:lnTo>
                  <a:pt x="357377" y="0"/>
                </a:lnTo>
                <a:cubicBezTo>
                  <a:pt x="496984" y="0"/>
                  <a:pt x="610157" y="113173"/>
                  <a:pt x="610157" y="252780"/>
                </a:cubicBezTo>
                <a:lnTo>
                  <a:pt x="610157" y="646050"/>
                </a:lnTo>
                <a:close/>
              </a:path>
            </a:pathLst>
          </a:custGeom>
          <a:solidFill>
            <a:srgbClr val="28A3CE"/>
          </a:solidFill>
          <a:ln>
            <a:noFill/>
          </a:ln>
          <a:effectLst>
            <a:outerShdw blurRad="50800" dist="38100" dir="8100000" algn="tr" rotWithShape="0">
              <a:srgbClr val="28A9D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5228975" y="3790256"/>
            <a:ext cx="1733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请输入子标题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1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V="1">
            <a:off x="5250370" y="4219474"/>
            <a:ext cx="1690430" cy="4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129"/>
          <p:cNvSpPr>
            <a:spLocks noEditPoints="1"/>
          </p:cNvSpPr>
          <p:nvPr/>
        </p:nvSpPr>
        <p:spPr bwMode="auto">
          <a:xfrm>
            <a:off x="5972335" y="4353636"/>
            <a:ext cx="203553" cy="152665"/>
          </a:xfrm>
          <a:custGeom>
            <a:avLst/>
            <a:gdLst>
              <a:gd name="T0" fmla="*/ 3 w 108"/>
              <a:gd name="T1" fmla="*/ 54 h 81"/>
              <a:gd name="T2" fmla="*/ 21 w 108"/>
              <a:gd name="T3" fmla="*/ 47 h 81"/>
              <a:gd name="T4" fmla="*/ 25 w 108"/>
              <a:gd name="T5" fmla="*/ 44 h 81"/>
              <a:gd name="T6" fmla="*/ 35 w 108"/>
              <a:gd name="T7" fmla="*/ 62 h 81"/>
              <a:gd name="T8" fmla="*/ 43 w 108"/>
              <a:gd name="T9" fmla="*/ 44 h 81"/>
              <a:gd name="T10" fmla="*/ 48 w 108"/>
              <a:gd name="T11" fmla="*/ 47 h 81"/>
              <a:gd name="T12" fmla="*/ 60 w 108"/>
              <a:gd name="T13" fmla="*/ 52 h 81"/>
              <a:gd name="T14" fmla="*/ 60 w 108"/>
              <a:gd name="T15" fmla="*/ 51 h 81"/>
              <a:gd name="T16" fmla="*/ 72 w 108"/>
              <a:gd name="T17" fmla="*/ 47 h 81"/>
              <a:gd name="T18" fmla="*/ 83 w 108"/>
              <a:gd name="T19" fmla="*/ 61 h 81"/>
              <a:gd name="T20" fmla="*/ 96 w 108"/>
              <a:gd name="T21" fmla="*/ 47 h 81"/>
              <a:gd name="T22" fmla="*/ 105 w 108"/>
              <a:gd name="T23" fmla="*/ 49 h 81"/>
              <a:gd name="T24" fmla="*/ 108 w 108"/>
              <a:gd name="T25" fmla="*/ 72 h 81"/>
              <a:gd name="T26" fmla="*/ 69 w 108"/>
              <a:gd name="T27" fmla="*/ 72 h 81"/>
              <a:gd name="T28" fmla="*/ 69 w 108"/>
              <a:gd name="T29" fmla="*/ 81 h 81"/>
              <a:gd name="T30" fmla="*/ 0 w 108"/>
              <a:gd name="T31" fmla="*/ 81 h 81"/>
              <a:gd name="T32" fmla="*/ 3 w 108"/>
              <a:gd name="T33" fmla="*/ 54 h 81"/>
              <a:gd name="T34" fmla="*/ 73 w 108"/>
              <a:gd name="T35" fmla="*/ 27 h 81"/>
              <a:gd name="T36" fmla="*/ 93 w 108"/>
              <a:gd name="T37" fmla="*/ 25 h 81"/>
              <a:gd name="T38" fmla="*/ 92 w 108"/>
              <a:gd name="T39" fmla="*/ 37 h 81"/>
              <a:gd name="T40" fmla="*/ 88 w 108"/>
              <a:gd name="T41" fmla="*/ 42 h 81"/>
              <a:gd name="T42" fmla="*/ 99 w 108"/>
              <a:gd name="T43" fmla="*/ 42 h 81"/>
              <a:gd name="T44" fmla="*/ 98 w 108"/>
              <a:gd name="T45" fmla="*/ 32 h 81"/>
              <a:gd name="T46" fmla="*/ 69 w 108"/>
              <a:gd name="T47" fmla="*/ 32 h 81"/>
              <a:gd name="T48" fmla="*/ 68 w 108"/>
              <a:gd name="T49" fmla="*/ 42 h 81"/>
              <a:gd name="T50" fmla="*/ 78 w 108"/>
              <a:gd name="T51" fmla="*/ 42 h 81"/>
              <a:gd name="T52" fmla="*/ 75 w 108"/>
              <a:gd name="T53" fmla="*/ 37 h 81"/>
              <a:gd name="T54" fmla="*/ 73 w 108"/>
              <a:gd name="T55" fmla="*/ 27 h 81"/>
              <a:gd name="T56" fmla="*/ 73 w 108"/>
              <a:gd name="T57" fmla="*/ 27 h 81"/>
              <a:gd name="T58" fmla="*/ 21 w 108"/>
              <a:gd name="T59" fmla="*/ 31 h 81"/>
              <a:gd name="T60" fmla="*/ 22 w 108"/>
              <a:gd name="T61" fmla="*/ 16 h 81"/>
              <a:gd name="T62" fmla="*/ 46 w 108"/>
              <a:gd name="T63" fmla="*/ 16 h 81"/>
              <a:gd name="T64" fmla="*/ 47 w 108"/>
              <a:gd name="T65" fmla="*/ 31 h 81"/>
              <a:gd name="T66" fmla="*/ 52 w 108"/>
              <a:gd name="T67" fmla="*/ 25 h 81"/>
              <a:gd name="T68" fmla="*/ 50 w 108"/>
              <a:gd name="T69" fmla="*/ 8 h 81"/>
              <a:gd name="T70" fmla="*/ 19 w 108"/>
              <a:gd name="T71" fmla="*/ 7 h 81"/>
              <a:gd name="T72" fmla="*/ 18 w 108"/>
              <a:gd name="T73" fmla="*/ 28 h 81"/>
              <a:gd name="T74" fmla="*/ 21 w 108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8" h="81">
                <a:moveTo>
                  <a:pt x="3" y="54"/>
                </a:moveTo>
                <a:cubicBezTo>
                  <a:pt x="9" y="52"/>
                  <a:pt x="15" y="49"/>
                  <a:pt x="21" y="47"/>
                </a:cubicBezTo>
                <a:cubicBezTo>
                  <a:pt x="22" y="46"/>
                  <a:pt x="24" y="45"/>
                  <a:pt x="25" y="44"/>
                </a:cubicBezTo>
                <a:cubicBezTo>
                  <a:pt x="35" y="62"/>
                  <a:pt x="35" y="62"/>
                  <a:pt x="35" y="62"/>
                </a:cubicBezTo>
                <a:cubicBezTo>
                  <a:pt x="43" y="44"/>
                  <a:pt x="43" y="44"/>
                  <a:pt x="43" y="44"/>
                </a:cubicBezTo>
                <a:cubicBezTo>
                  <a:pt x="45" y="45"/>
                  <a:pt x="46" y="46"/>
                  <a:pt x="48" y="47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51"/>
                  <a:pt x="60" y="51"/>
                  <a:pt x="60" y="51"/>
                </a:cubicBezTo>
                <a:cubicBezTo>
                  <a:pt x="65" y="49"/>
                  <a:pt x="69" y="47"/>
                  <a:pt x="72" y="47"/>
                </a:cubicBezTo>
                <a:cubicBezTo>
                  <a:pt x="74" y="53"/>
                  <a:pt x="78" y="57"/>
                  <a:pt x="83" y="61"/>
                </a:cubicBezTo>
                <a:cubicBezTo>
                  <a:pt x="89" y="57"/>
                  <a:pt x="93" y="52"/>
                  <a:pt x="96" y="47"/>
                </a:cubicBezTo>
                <a:cubicBezTo>
                  <a:pt x="98" y="47"/>
                  <a:pt x="102" y="48"/>
                  <a:pt x="105" y="49"/>
                </a:cubicBezTo>
                <a:cubicBezTo>
                  <a:pt x="108" y="54"/>
                  <a:pt x="108" y="65"/>
                  <a:pt x="108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70" y="75"/>
                  <a:pt x="70" y="78"/>
                  <a:pt x="69" y="81"/>
                </a:cubicBezTo>
                <a:cubicBezTo>
                  <a:pt x="46" y="81"/>
                  <a:pt x="23" y="81"/>
                  <a:pt x="0" y="81"/>
                </a:cubicBezTo>
                <a:cubicBezTo>
                  <a:pt x="0" y="68"/>
                  <a:pt x="0" y="59"/>
                  <a:pt x="3" y="54"/>
                </a:cubicBezTo>
                <a:close/>
                <a:moveTo>
                  <a:pt x="73" y="27"/>
                </a:moveTo>
                <a:cubicBezTo>
                  <a:pt x="79" y="28"/>
                  <a:pt x="89" y="27"/>
                  <a:pt x="93" y="25"/>
                </a:cubicBezTo>
                <a:cubicBezTo>
                  <a:pt x="93" y="27"/>
                  <a:pt x="93" y="33"/>
                  <a:pt x="92" y="37"/>
                </a:cubicBezTo>
                <a:cubicBezTo>
                  <a:pt x="91" y="39"/>
                  <a:pt x="90" y="41"/>
                  <a:pt x="88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8" y="34"/>
                  <a:pt x="98" y="32"/>
                </a:cubicBezTo>
                <a:cubicBezTo>
                  <a:pt x="102" y="3"/>
                  <a:pt x="64" y="3"/>
                  <a:pt x="69" y="32"/>
                </a:cubicBezTo>
                <a:cubicBezTo>
                  <a:pt x="69" y="34"/>
                  <a:pt x="68" y="42"/>
                  <a:pt x="68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7" y="41"/>
                  <a:pt x="76" y="39"/>
                  <a:pt x="75" y="37"/>
                </a:cubicBezTo>
                <a:cubicBezTo>
                  <a:pt x="73" y="34"/>
                  <a:pt x="73" y="30"/>
                  <a:pt x="73" y="27"/>
                </a:cubicBezTo>
                <a:cubicBezTo>
                  <a:pt x="73" y="27"/>
                  <a:pt x="73" y="27"/>
                  <a:pt x="73" y="27"/>
                </a:cubicBezTo>
                <a:close/>
                <a:moveTo>
                  <a:pt x="21" y="31"/>
                </a:moveTo>
                <a:cubicBezTo>
                  <a:pt x="21" y="25"/>
                  <a:pt x="21" y="21"/>
                  <a:pt x="22" y="16"/>
                </a:cubicBezTo>
                <a:cubicBezTo>
                  <a:pt x="29" y="12"/>
                  <a:pt x="37" y="18"/>
                  <a:pt x="46" y="16"/>
                </a:cubicBezTo>
                <a:cubicBezTo>
                  <a:pt x="47" y="20"/>
                  <a:pt x="48" y="25"/>
                  <a:pt x="47" y="31"/>
                </a:cubicBezTo>
                <a:cubicBezTo>
                  <a:pt x="47" y="31"/>
                  <a:pt x="51" y="28"/>
                  <a:pt x="52" y="25"/>
                </a:cubicBezTo>
                <a:cubicBezTo>
                  <a:pt x="52" y="22"/>
                  <a:pt x="51" y="10"/>
                  <a:pt x="50" y="8"/>
                </a:cubicBezTo>
                <a:cubicBezTo>
                  <a:pt x="45" y="0"/>
                  <a:pt x="25" y="0"/>
                  <a:pt x="19" y="7"/>
                </a:cubicBezTo>
                <a:cubicBezTo>
                  <a:pt x="18" y="9"/>
                  <a:pt x="16" y="25"/>
                  <a:pt x="18" y="28"/>
                </a:cubicBezTo>
                <a:cubicBezTo>
                  <a:pt x="19" y="30"/>
                  <a:pt x="21" y="31"/>
                  <a:pt x="21" y="31"/>
                </a:cubicBezTo>
                <a:close/>
              </a:path>
            </a:pathLst>
          </a:custGeom>
          <a:solidFill>
            <a:srgbClr val="71C6E4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reeform 146"/>
          <p:cNvSpPr>
            <a:spLocks noEditPoints="1"/>
          </p:cNvSpPr>
          <p:nvPr/>
        </p:nvSpPr>
        <p:spPr bwMode="auto">
          <a:xfrm>
            <a:off x="6332428" y="4335462"/>
            <a:ext cx="212300" cy="203553"/>
          </a:xfrm>
          <a:custGeom>
            <a:avLst/>
            <a:gdLst>
              <a:gd name="T0" fmla="*/ 68 w 113"/>
              <a:gd name="T1" fmla="*/ 54 h 108"/>
              <a:gd name="T2" fmla="*/ 45 w 113"/>
              <a:gd name="T3" fmla="*/ 54 h 108"/>
              <a:gd name="T4" fmla="*/ 48 w 113"/>
              <a:gd name="T5" fmla="*/ 32 h 108"/>
              <a:gd name="T6" fmla="*/ 0 w 113"/>
              <a:gd name="T7" fmla="*/ 54 h 108"/>
              <a:gd name="T8" fmla="*/ 17 w 113"/>
              <a:gd name="T9" fmla="*/ 93 h 108"/>
              <a:gd name="T10" fmla="*/ 62 w 113"/>
              <a:gd name="T11" fmla="*/ 78 h 108"/>
              <a:gd name="T12" fmla="*/ 38 w 113"/>
              <a:gd name="T13" fmla="*/ 84 h 108"/>
              <a:gd name="T14" fmla="*/ 26 w 113"/>
              <a:gd name="T15" fmla="*/ 73 h 108"/>
              <a:gd name="T16" fmla="*/ 57 w 113"/>
              <a:gd name="T17" fmla="*/ 76 h 108"/>
              <a:gd name="T18" fmla="*/ 79 w 113"/>
              <a:gd name="T19" fmla="*/ 82 h 108"/>
              <a:gd name="T20" fmla="*/ 64 w 113"/>
              <a:gd name="T21" fmla="*/ 89 h 108"/>
              <a:gd name="T22" fmla="*/ 52 w 113"/>
              <a:gd name="T23" fmla="*/ 89 h 108"/>
              <a:gd name="T24" fmla="*/ 80 w 113"/>
              <a:gd name="T25" fmla="*/ 105 h 108"/>
              <a:gd name="T26" fmla="*/ 86 w 113"/>
              <a:gd name="T27" fmla="*/ 73 h 108"/>
              <a:gd name="T28" fmla="*/ 113 w 113"/>
              <a:gd name="T29" fmla="*/ 54 h 108"/>
              <a:gd name="T30" fmla="*/ 70 w 113"/>
              <a:gd name="T31" fmla="*/ 32 h 108"/>
              <a:gd name="T32" fmla="*/ 76 w 113"/>
              <a:gd name="T33" fmla="*/ 23 h 108"/>
              <a:gd name="T34" fmla="*/ 88 w 113"/>
              <a:gd name="T35" fmla="*/ 33 h 108"/>
              <a:gd name="T36" fmla="*/ 96 w 113"/>
              <a:gd name="T37" fmla="*/ 14 h 108"/>
              <a:gd name="T38" fmla="*/ 63 w 113"/>
              <a:gd name="T39" fmla="*/ 20 h 108"/>
              <a:gd name="T40" fmla="*/ 33 w 113"/>
              <a:gd name="T41" fmla="*/ 3 h 108"/>
              <a:gd name="T42" fmla="*/ 26 w 113"/>
              <a:gd name="T43" fmla="*/ 29 h 108"/>
              <a:gd name="T44" fmla="*/ 34 w 113"/>
              <a:gd name="T45" fmla="*/ 25 h 108"/>
              <a:gd name="T46" fmla="*/ 49 w 113"/>
              <a:gd name="T47" fmla="*/ 18 h 108"/>
              <a:gd name="T48" fmla="*/ 48 w 113"/>
              <a:gd name="T49" fmla="*/ 32 h 108"/>
              <a:gd name="T50" fmla="*/ 92 w 113"/>
              <a:gd name="T51" fmla="*/ 45 h 108"/>
              <a:gd name="T52" fmla="*/ 92 w 113"/>
              <a:gd name="T53" fmla="*/ 62 h 108"/>
              <a:gd name="T54" fmla="*/ 77 w 113"/>
              <a:gd name="T55" fmla="*/ 44 h 108"/>
              <a:gd name="T56" fmla="*/ 75 w 113"/>
              <a:gd name="T57" fmla="*/ 66 h 108"/>
              <a:gd name="T58" fmla="*/ 65 w 113"/>
              <a:gd name="T59" fmla="*/ 41 h 108"/>
              <a:gd name="T60" fmla="*/ 51 w 113"/>
              <a:gd name="T61" fmla="*/ 41 h 108"/>
              <a:gd name="T62" fmla="*/ 47 w 113"/>
              <a:gd name="T63" fmla="*/ 44 h 108"/>
              <a:gd name="T64" fmla="*/ 57 w 113"/>
              <a:gd name="T65" fmla="*/ 67 h 108"/>
              <a:gd name="T66" fmla="*/ 22 w 113"/>
              <a:gd name="T67" fmla="*/ 62 h 108"/>
              <a:gd name="T68" fmla="*/ 9 w 113"/>
              <a:gd name="T69" fmla="*/ 54 h 108"/>
              <a:gd name="T70" fmla="*/ 37 w 113"/>
              <a:gd name="T71" fmla="*/ 42 h 108"/>
              <a:gd name="T72" fmla="*/ 64 w 113"/>
              <a:gd name="T73" fmla="*/ 50 h 108"/>
              <a:gd name="T74" fmla="*/ 64 w 113"/>
              <a:gd name="T75" fmla="*/ 50 h 108"/>
              <a:gd name="T76" fmla="*/ 50 w 113"/>
              <a:gd name="T77" fmla="*/ 53 h 108"/>
              <a:gd name="T78" fmla="*/ 49 w 113"/>
              <a:gd name="T79" fmla="*/ 57 h 108"/>
              <a:gd name="T80" fmla="*/ 51 w 113"/>
              <a:gd name="T81" fmla="*/ 52 h 108"/>
              <a:gd name="T82" fmla="*/ 56 w 113"/>
              <a:gd name="T83" fmla="*/ 45 h 108"/>
              <a:gd name="T84" fmla="*/ 58 w 113"/>
              <a:gd name="T85" fmla="*/ 45 h 108"/>
              <a:gd name="T86" fmla="*/ 60 w 113"/>
              <a:gd name="T87" fmla="*/ 4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rgbClr val="71C6E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74"/>
          <p:cNvSpPr>
            <a:spLocks noEditPoints="1"/>
          </p:cNvSpPr>
          <p:nvPr/>
        </p:nvSpPr>
        <p:spPr bwMode="auto">
          <a:xfrm>
            <a:off x="5646441" y="4341425"/>
            <a:ext cx="176519" cy="186856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7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7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8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7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7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rgbClr val="71C6E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flipV="1">
            <a:off x="7357711" y="3272794"/>
            <a:ext cx="2195411" cy="1340356"/>
          </a:xfrm>
          <a:prstGeom prst="roundRect">
            <a:avLst>
              <a:gd name="adj" fmla="val 12105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7" name="任意多边形 26"/>
          <p:cNvSpPr/>
          <p:nvPr/>
        </p:nvSpPr>
        <p:spPr>
          <a:xfrm>
            <a:off x="7357711" y="3271202"/>
            <a:ext cx="2195411" cy="415973"/>
          </a:xfrm>
          <a:custGeom>
            <a:avLst/>
            <a:gdLst>
              <a:gd name="connsiteX0" fmla="*/ 252780 w 3420380"/>
              <a:gd name="connsiteY0" fmla="*/ 0 h 648072"/>
              <a:gd name="connsiteX1" fmla="*/ 3167600 w 3420380"/>
              <a:gd name="connsiteY1" fmla="*/ 0 h 648072"/>
              <a:gd name="connsiteX2" fmla="*/ 3420380 w 3420380"/>
              <a:gd name="connsiteY2" fmla="*/ 252780 h 648072"/>
              <a:gd name="connsiteX3" fmla="*/ 3420380 w 3420380"/>
              <a:gd name="connsiteY3" fmla="*/ 648072 h 648072"/>
              <a:gd name="connsiteX4" fmla="*/ 0 w 3420380"/>
              <a:gd name="connsiteY4" fmla="*/ 648072 h 648072"/>
              <a:gd name="connsiteX5" fmla="*/ 0 w 3420380"/>
              <a:gd name="connsiteY5" fmla="*/ 252780 h 648072"/>
              <a:gd name="connsiteX6" fmla="*/ 252780 w 3420380"/>
              <a:gd name="connsiteY6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0380" h="648072">
                <a:moveTo>
                  <a:pt x="252780" y="0"/>
                </a:moveTo>
                <a:lnTo>
                  <a:pt x="3167600" y="0"/>
                </a:lnTo>
                <a:cubicBezTo>
                  <a:pt x="3307207" y="0"/>
                  <a:pt x="3420380" y="113173"/>
                  <a:pt x="3420380" y="252780"/>
                </a:cubicBezTo>
                <a:lnTo>
                  <a:pt x="3420380" y="648072"/>
                </a:lnTo>
                <a:lnTo>
                  <a:pt x="0" y="648072"/>
                </a:lnTo>
                <a:lnTo>
                  <a:pt x="0" y="252780"/>
                </a:lnTo>
                <a:cubicBezTo>
                  <a:pt x="0" y="113173"/>
                  <a:pt x="113173" y="0"/>
                  <a:pt x="252780" y="0"/>
                </a:cubicBezTo>
                <a:close/>
              </a:path>
            </a:pathLst>
          </a:custGeom>
          <a:gradFill>
            <a:gsLst>
              <a:gs pos="0">
                <a:srgbClr val="28A9D6"/>
              </a:gs>
              <a:gs pos="34000">
                <a:srgbClr val="4DB8DD"/>
              </a:gs>
              <a:gs pos="100000">
                <a:srgbClr val="28A9D6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8" name="任意多边形 27"/>
          <p:cNvSpPr/>
          <p:nvPr/>
        </p:nvSpPr>
        <p:spPr>
          <a:xfrm>
            <a:off x="7358105" y="4156892"/>
            <a:ext cx="445778" cy="456171"/>
          </a:xfrm>
          <a:custGeom>
            <a:avLst/>
            <a:gdLst>
              <a:gd name="connsiteX0" fmla="*/ 0 w 694509"/>
              <a:gd name="connsiteY0" fmla="*/ 0 h 710700"/>
              <a:gd name="connsiteX1" fmla="*/ 694509 w 694509"/>
              <a:gd name="connsiteY1" fmla="*/ 710700 h 710700"/>
              <a:gd name="connsiteX2" fmla="*/ 252780 w 694509"/>
              <a:gd name="connsiteY2" fmla="*/ 710700 h 710700"/>
              <a:gd name="connsiteX3" fmla="*/ 0 w 694509"/>
              <a:gd name="connsiteY3" fmla="*/ 457920 h 7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509" h="710700">
                <a:moveTo>
                  <a:pt x="0" y="0"/>
                </a:moveTo>
                <a:lnTo>
                  <a:pt x="694509" y="710700"/>
                </a:lnTo>
                <a:lnTo>
                  <a:pt x="252780" y="710700"/>
                </a:lnTo>
                <a:cubicBezTo>
                  <a:pt x="113173" y="710700"/>
                  <a:pt x="0" y="597527"/>
                  <a:pt x="0" y="45792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  <a:effectLst>
            <a:outerShdw blurRad="50800" dist="38100" dir="18900000" algn="bl" rotWithShape="0">
              <a:schemeClr val="bg1">
                <a:lumMod val="7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7738405" y="3272498"/>
            <a:ext cx="1434022" cy="3016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2400" b="1" baseline="-25000" dirty="0">
                <a:solidFill>
                  <a:schemeClr val="bg1"/>
                </a:solidFill>
              </a:rPr>
              <a:t>请输入标题</a:t>
            </a:r>
            <a:endParaRPr lang="zh-CN" alt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9162318" y="3271202"/>
            <a:ext cx="391637" cy="414675"/>
          </a:xfrm>
          <a:custGeom>
            <a:avLst/>
            <a:gdLst>
              <a:gd name="connsiteX0" fmla="*/ 0 w 610157"/>
              <a:gd name="connsiteY0" fmla="*/ 0 h 646050"/>
              <a:gd name="connsiteX1" fmla="*/ 357377 w 610157"/>
              <a:gd name="connsiteY1" fmla="*/ 0 h 646050"/>
              <a:gd name="connsiteX2" fmla="*/ 610157 w 610157"/>
              <a:gd name="connsiteY2" fmla="*/ 252780 h 646050"/>
              <a:gd name="connsiteX3" fmla="*/ 610157 w 610157"/>
              <a:gd name="connsiteY3" fmla="*/ 646050 h 6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7" h="646050">
                <a:moveTo>
                  <a:pt x="0" y="0"/>
                </a:moveTo>
                <a:lnTo>
                  <a:pt x="357377" y="0"/>
                </a:lnTo>
                <a:cubicBezTo>
                  <a:pt x="496984" y="0"/>
                  <a:pt x="610157" y="113173"/>
                  <a:pt x="610157" y="252780"/>
                </a:cubicBezTo>
                <a:lnTo>
                  <a:pt x="610157" y="646050"/>
                </a:lnTo>
                <a:close/>
              </a:path>
            </a:pathLst>
          </a:custGeom>
          <a:solidFill>
            <a:srgbClr val="28A3CE"/>
          </a:solidFill>
          <a:ln>
            <a:noFill/>
          </a:ln>
          <a:effectLst>
            <a:outerShdw blurRad="50800" dist="38100" dir="8100000" algn="tr" rotWithShape="0">
              <a:srgbClr val="28A9D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7588807" y="3790256"/>
            <a:ext cx="1733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请输入子标题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1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V="1">
            <a:off x="7610202" y="4219474"/>
            <a:ext cx="1690430" cy="4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76"/>
          <p:cNvSpPr>
            <a:spLocks noEditPoints="1"/>
          </p:cNvSpPr>
          <p:nvPr/>
        </p:nvSpPr>
        <p:spPr bwMode="auto">
          <a:xfrm>
            <a:off x="8085545" y="4335974"/>
            <a:ext cx="181159" cy="193180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rgbClr val="71C6E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04"/>
          <p:cNvSpPr>
            <a:spLocks noEditPoints="1"/>
          </p:cNvSpPr>
          <p:nvPr/>
        </p:nvSpPr>
        <p:spPr bwMode="auto">
          <a:xfrm>
            <a:off x="8643197" y="4335974"/>
            <a:ext cx="168281" cy="193180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rgbClr val="71C6E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09"/>
          <p:cNvSpPr/>
          <p:nvPr/>
        </p:nvSpPr>
        <p:spPr bwMode="auto">
          <a:xfrm>
            <a:off x="8391846" y="4329863"/>
            <a:ext cx="126210" cy="231815"/>
          </a:xfrm>
          <a:custGeom>
            <a:avLst/>
            <a:gdLst>
              <a:gd name="T0" fmla="*/ 62 w 147"/>
              <a:gd name="T1" fmla="*/ 0 h 270"/>
              <a:gd name="T2" fmla="*/ 133 w 147"/>
              <a:gd name="T3" fmla="*/ 0 h 270"/>
              <a:gd name="T4" fmla="*/ 133 w 147"/>
              <a:gd name="T5" fmla="*/ 45 h 270"/>
              <a:gd name="T6" fmla="*/ 119 w 147"/>
              <a:gd name="T7" fmla="*/ 45 h 270"/>
              <a:gd name="T8" fmla="*/ 147 w 147"/>
              <a:gd name="T9" fmla="*/ 222 h 270"/>
              <a:gd name="T10" fmla="*/ 100 w 147"/>
              <a:gd name="T11" fmla="*/ 270 h 270"/>
              <a:gd name="T12" fmla="*/ 45 w 147"/>
              <a:gd name="T13" fmla="*/ 225 h 270"/>
              <a:gd name="T14" fmla="*/ 62 w 147"/>
              <a:gd name="T15" fmla="*/ 128 h 270"/>
              <a:gd name="T16" fmla="*/ 12 w 147"/>
              <a:gd name="T17" fmla="*/ 170 h 270"/>
              <a:gd name="T18" fmla="*/ 0 w 147"/>
              <a:gd name="T19" fmla="*/ 154 h 270"/>
              <a:gd name="T20" fmla="*/ 71 w 147"/>
              <a:gd name="T21" fmla="*/ 78 h 270"/>
              <a:gd name="T22" fmla="*/ 76 w 147"/>
              <a:gd name="T23" fmla="*/ 45 h 270"/>
              <a:gd name="T24" fmla="*/ 62 w 147"/>
              <a:gd name="T25" fmla="*/ 45 h 270"/>
              <a:gd name="T26" fmla="*/ 62 w 147"/>
              <a:gd name="T27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270">
                <a:moveTo>
                  <a:pt x="62" y="0"/>
                </a:moveTo>
                <a:lnTo>
                  <a:pt x="133" y="0"/>
                </a:lnTo>
                <a:lnTo>
                  <a:pt x="133" y="45"/>
                </a:lnTo>
                <a:lnTo>
                  <a:pt x="119" y="45"/>
                </a:lnTo>
                <a:lnTo>
                  <a:pt x="147" y="222"/>
                </a:lnTo>
                <a:lnTo>
                  <a:pt x="100" y="270"/>
                </a:lnTo>
                <a:lnTo>
                  <a:pt x="45" y="225"/>
                </a:lnTo>
                <a:lnTo>
                  <a:pt x="62" y="128"/>
                </a:lnTo>
                <a:lnTo>
                  <a:pt x="12" y="170"/>
                </a:lnTo>
                <a:lnTo>
                  <a:pt x="0" y="154"/>
                </a:lnTo>
                <a:lnTo>
                  <a:pt x="71" y="78"/>
                </a:lnTo>
                <a:lnTo>
                  <a:pt x="76" y="45"/>
                </a:lnTo>
                <a:lnTo>
                  <a:pt x="62" y="45"/>
                </a:lnTo>
                <a:lnTo>
                  <a:pt x="62" y="0"/>
                </a:lnTo>
                <a:close/>
              </a:path>
            </a:pathLst>
          </a:custGeom>
          <a:solidFill>
            <a:srgbClr val="71C6E4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3683000" y="2869791"/>
            <a:ext cx="2419350" cy="400113"/>
          </a:xfrm>
          <a:custGeom>
            <a:avLst/>
            <a:gdLst>
              <a:gd name="connsiteX0" fmla="*/ 0 w 2419350"/>
              <a:gd name="connsiteY0" fmla="*/ 679450 h 679450"/>
              <a:gd name="connsiteX1" fmla="*/ 0 w 2419350"/>
              <a:gd name="connsiteY1" fmla="*/ 0 h 679450"/>
              <a:gd name="connsiteX2" fmla="*/ 2419350 w 2419350"/>
              <a:gd name="connsiteY2" fmla="*/ 0 h 679450"/>
              <a:gd name="connsiteX3" fmla="*/ 2419350 w 2419350"/>
              <a:gd name="connsiteY3" fmla="*/ 673100 h 679450"/>
              <a:gd name="connsiteX4" fmla="*/ 2311400 w 2419350"/>
              <a:gd name="connsiteY4" fmla="*/ 679450 h 679450"/>
              <a:gd name="connsiteX0-1" fmla="*/ 0 w 2419350"/>
              <a:gd name="connsiteY0-2" fmla="*/ 679450 h 679450"/>
              <a:gd name="connsiteX1-3" fmla="*/ 0 w 2419350"/>
              <a:gd name="connsiteY1-4" fmla="*/ 0 h 679450"/>
              <a:gd name="connsiteX2-5" fmla="*/ 2419350 w 2419350"/>
              <a:gd name="connsiteY2-6" fmla="*/ 0 h 679450"/>
              <a:gd name="connsiteX3-7" fmla="*/ 2419350 w 2419350"/>
              <a:gd name="connsiteY3-8" fmla="*/ 673100 h 679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19350" h="679450">
                <a:moveTo>
                  <a:pt x="0" y="679450"/>
                </a:moveTo>
                <a:lnTo>
                  <a:pt x="0" y="0"/>
                </a:lnTo>
                <a:lnTo>
                  <a:pt x="2419350" y="0"/>
                </a:lnTo>
                <a:lnTo>
                  <a:pt x="2419350" y="673100"/>
                </a:lnTo>
              </a:path>
            </a:pathLst>
          </a:custGeom>
          <a:noFill/>
          <a:ln w="12700" cap="rnd">
            <a:solidFill>
              <a:srgbClr val="2FACD7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flipV="1">
            <a:off x="6102350" y="4613063"/>
            <a:ext cx="2419350" cy="400113"/>
          </a:xfrm>
          <a:custGeom>
            <a:avLst/>
            <a:gdLst>
              <a:gd name="connsiteX0" fmla="*/ 0 w 2419350"/>
              <a:gd name="connsiteY0" fmla="*/ 679450 h 679450"/>
              <a:gd name="connsiteX1" fmla="*/ 0 w 2419350"/>
              <a:gd name="connsiteY1" fmla="*/ 0 h 679450"/>
              <a:gd name="connsiteX2" fmla="*/ 2419350 w 2419350"/>
              <a:gd name="connsiteY2" fmla="*/ 0 h 679450"/>
              <a:gd name="connsiteX3" fmla="*/ 2419350 w 2419350"/>
              <a:gd name="connsiteY3" fmla="*/ 673100 h 679450"/>
              <a:gd name="connsiteX4" fmla="*/ 2311400 w 2419350"/>
              <a:gd name="connsiteY4" fmla="*/ 679450 h 679450"/>
              <a:gd name="connsiteX0-1" fmla="*/ 0 w 2419350"/>
              <a:gd name="connsiteY0-2" fmla="*/ 679450 h 679450"/>
              <a:gd name="connsiteX1-3" fmla="*/ 0 w 2419350"/>
              <a:gd name="connsiteY1-4" fmla="*/ 0 h 679450"/>
              <a:gd name="connsiteX2-5" fmla="*/ 2419350 w 2419350"/>
              <a:gd name="connsiteY2-6" fmla="*/ 0 h 679450"/>
              <a:gd name="connsiteX3-7" fmla="*/ 2419350 w 2419350"/>
              <a:gd name="connsiteY3-8" fmla="*/ 673100 h 679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19350" h="679450">
                <a:moveTo>
                  <a:pt x="0" y="679450"/>
                </a:moveTo>
                <a:lnTo>
                  <a:pt x="0" y="0"/>
                </a:lnTo>
                <a:lnTo>
                  <a:pt x="2419350" y="0"/>
                </a:lnTo>
                <a:lnTo>
                  <a:pt x="2419350" y="673100"/>
                </a:lnTo>
              </a:path>
            </a:pathLst>
          </a:custGeom>
          <a:noFill/>
          <a:ln w="12700" cap="rnd">
            <a:solidFill>
              <a:srgbClr val="2FACD7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223435" y="2525322"/>
            <a:ext cx="133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42785" y="5013176"/>
            <a:ext cx="133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图表 2"/>
          <p:cNvGraphicFramePr/>
          <p:nvPr/>
        </p:nvGraphicFramePr>
        <p:xfrm>
          <a:off x="1035971" y="1030260"/>
          <a:ext cx="4536256" cy="4118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752184" y="1670459"/>
            <a:ext cx="1873021" cy="482600"/>
            <a:chOff x="5159490" y="1086894"/>
            <a:chExt cx="1873021" cy="4826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159490" y="1569494"/>
              <a:ext cx="1873021" cy="0"/>
            </a:xfrm>
            <a:prstGeom prst="line">
              <a:avLst/>
            </a:prstGeom>
            <a:ln w="19050">
              <a:gradFill flip="none" rotWithShape="1">
                <a:gsLst>
                  <a:gs pos="4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159490" y="1086894"/>
              <a:ext cx="1873021" cy="0"/>
            </a:xfrm>
            <a:prstGeom prst="line">
              <a:avLst/>
            </a:prstGeom>
            <a:ln w="19050">
              <a:gradFill flip="none" rotWithShape="1">
                <a:gsLst>
                  <a:gs pos="4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420437" y="1143528"/>
              <a:ext cx="135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请输入标题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343472" y="5084763"/>
            <a:ext cx="720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5589240"/>
            <a:ext cx="72008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689782" y="5175476"/>
            <a:ext cx="350700" cy="323052"/>
            <a:chOff x="4076704" y="3759197"/>
            <a:chExt cx="1530351" cy="1409703"/>
          </a:xfrm>
          <a:solidFill>
            <a:schemeClr val="tx1">
              <a:lumMod val="65000"/>
              <a:lumOff val="35000"/>
            </a:schemeClr>
          </a:solidFill>
          <a:effectLst>
            <a:outerShdw blurRad="101600" dist="254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25" name="Freeform 244"/>
            <p:cNvSpPr>
              <a:spLocks noEditPoints="1"/>
            </p:cNvSpPr>
            <p:nvPr/>
          </p:nvSpPr>
          <p:spPr bwMode="auto">
            <a:xfrm>
              <a:off x="4692656" y="3759197"/>
              <a:ext cx="914399" cy="915985"/>
            </a:xfrm>
            <a:custGeom>
              <a:avLst/>
              <a:gdLst>
                <a:gd name="T0" fmla="*/ 221 w 244"/>
                <a:gd name="T1" fmla="*/ 22 h 244"/>
                <a:gd name="T2" fmla="*/ 141 w 244"/>
                <a:gd name="T3" fmla="*/ 22 h 244"/>
                <a:gd name="T4" fmla="*/ 0 w 244"/>
                <a:gd name="T5" fmla="*/ 164 h 244"/>
                <a:gd name="T6" fmla="*/ 80 w 244"/>
                <a:gd name="T7" fmla="*/ 244 h 244"/>
                <a:gd name="T8" fmla="*/ 221 w 244"/>
                <a:gd name="T9" fmla="*/ 102 h 244"/>
                <a:gd name="T10" fmla="*/ 221 w 244"/>
                <a:gd name="T11" fmla="*/ 22 h 244"/>
                <a:gd name="T12" fmla="*/ 48 w 244"/>
                <a:gd name="T13" fmla="*/ 165 h 244"/>
                <a:gd name="T14" fmla="*/ 38 w 244"/>
                <a:gd name="T15" fmla="*/ 156 h 244"/>
                <a:gd name="T16" fmla="*/ 158 w 244"/>
                <a:gd name="T17" fmla="*/ 36 h 244"/>
                <a:gd name="T18" fmla="*/ 168 w 244"/>
                <a:gd name="T19" fmla="*/ 36 h 244"/>
                <a:gd name="T20" fmla="*/ 168 w 244"/>
                <a:gd name="T21" fmla="*/ 46 h 244"/>
                <a:gd name="T22" fmla="*/ 48 w 244"/>
                <a:gd name="T23" fmla="*/ 165 h 244"/>
                <a:gd name="T24" fmla="*/ 68 w 244"/>
                <a:gd name="T25" fmla="*/ 185 h 244"/>
                <a:gd name="T26" fmla="*/ 58 w 244"/>
                <a:gd name="T27" fmla="*/ 176 h 244"/>
                <a:gd name="T28" fmla="*/ 188 w 244"/>
                <a:gd name="T29" fmla="*/ 46 h 244"/>
                <a:gd name="T30" fmla="*/ 197 w 244"/>
                <a:gd name="T31" fmla="*/ 46 h 244"/>
                <a:gd name="T32" fmla="*/ 197 w 244"/>
                <a:gd name="T33" fmla="*/ 56 h 244"/>
                <a:gd name="T34" fmla="*/ 68 w 244"/>
                <a:gd name="T35" fmla="*/ 185 h 244"/>
                <a:gd name="T36" fmla="*/ 88 w 244"/>
                <a:gd name="T37" fmla="*/ 205 h 244"/>
                <a:gd name="T38" fmla="*/ 78 w 244"/>
                <a:gd name="T39" fmla="*/ 196 h 244"/>
                <a:gd name="T40" fmla="*/ 198 w 244"/>
                <a:gd name="T41" fmla="*/ 76 h 244"/>
                <a:gd name="T42" fmla="*/ 207 w 244"/>
                <a:gd name="T43" fmla="*/ 76 h 244"/>
                <a:gd name="T44" fmla="*/ 207 w 244"/>
                <a:gd name="T45" fmla="*/ 86 h 244"/>
                <a:gd name="T46" fmla="*/ 88 w 244"/>
                <a:gd name="T47" fmla="*/ 20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4" h="244">
                  <a:moveTo>
                    <a:pt x="221" y="22"/>
                  </a:moveTo>
                  <a:cubicBezTo>
                    <a:pt x="199" y="0"/>
                    <a:pt x="163" y="0"/>
                    <a:pt x="141" y="2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221" y="102"/>
                    <a:pt x="221" y="102"/>
                    <a:pt x="221" y="102"/>
                  </a:cubicBezTo>
                  <a:cubicBezTo>
                    <a:pt x="244" y="80"/>
                    <a:pt x="244" y="44"/>
                    <a:pt x="221" y="22"/>
                  </a:cubicBezTo>
                  <a:close/>
                  <a:moveTo>
                    <a:pt x="48" y="165"/>
                  </a:moveTo>
                  <a:cubicBezTo>
                    <a:pt x="38" y="156"/>
                    <a:pt x="38" y="156"/>
                    <a:pt x="38" y="15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1" y="34"/>
                    <a:pt x="165" y="34"/>
                    <a:pt x="168" y="36"/>
                  </a:cubicBezTo>
                  <a:cubicBezTo>
                    <a:pt x="170" y="39"/>
                    <a:pt x="170" y="43"/>
                    <a:pt x="168" y="46"/>
                  </a:cubicBezTo>
                  <a:lnTo>
                    <a:pt x="48" y="165"/>
                  </a:lnTo>
                  <a:close/>
                  <a:moveTo>
                    <a:pt x="68" y="185"/>
                  </a:moveTo>
                  <a:cubicBezTo>
                    <a:pt x="58" y="176"/>
                    <a:pt x="58" y="176"/>
                    <a:pt x="58" y="17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91" y="44"/>
                    <a:pt x="195" y="44"/>
                    <a:pt x="197" y="46"/>
                  </a:cubicBezTo>
                  <a:cubicBezTo>
                    <a:pt x="200" y="49"/>
                    <a:pt x="200" y="53"/>
                    <a:pt x="197" y="56"/>
                  </a:cubicBezTo>
                  <a:lnTo>
                    <a:pt x="68" y="185"/>
                  </a:lnTo>
                  <a:close/>
                  <a:moveTo>
                    <a:pt x="88" y="205"/>
                  </a:moveTo>
                  <a:cubicBezTo>
                    <a:pt x="78" y="196"/>
                    <a:pt x="78" y="196"/>
                    <a:pt x="78" y="196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0" y="73"/>
                    <a:pt x="205" y="73"/>
                    <a:pt x="207" y="76"/>
                  </a:cubicBezTo>
                  <a:cubicBezTo>
                    <a:pt x="210" y="79"/>
                    <a:pt x="210" y="83"/>
                    <a:pt x="207" y="86"/>
                  </a:cubicBezTo>
                  <a:lnTo>
                    <a:pt x="88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5"/>
            <p:cNvSpPr/>
            <p:nvPr/>
          </p:nvSpPr>
          <p:spPr bwMode="auto">
            <a:xfrm>
              <a:off x="4186241" y="4540247"/>
              <a:ext cx="633415" cy="628648"/>
            </a:xfrm>
            <a:custGeom>
              <a:avLst/>
              <a:gdLst>
                <a:gd name="T0" fmla="*/ 257 w 399"/>
                <a:gd name="T1" fmla="*/ 236 h 396"/>
                <a:gd name="T2" fmla="*/ 241 w 399"/>
                <a:gd name="T3" fmla="*/ 219 h 396"/>
                <a:gd name="T4" fmla="*/ 399 w 399"/>
                <a:gd name="T5" fmla="*/ 61 h 396"/>
                <a:gd name="T6" fmla="*/ 335 w 399"/>
                <a:gd name="T7" fmla="*/ 0 h 396"/>
                <a:gd name="T8" fmla="*/ 179 w 399"/>
                <a:gd name="T9" fmla="*/ 156 h 396"/>
                <a:gd name="T10" fmla="*/ 160 w 399"/>
                <a:gd name="T11" fmla="*/ 139 h 396"/>
                <a:gd name="T12" fmla="*/ 125 w 399"/>
                <a:gd name="T13" fmla="*/ 160 h 396"/>
                <a:gd name="T14" fmla="*/ 0 w 399"/>
                <a:gd name="T15" fmla="*/ 359 h 396"/>
                <a:gd name="T16" fmla="*/ 38 w 399"/>
                <a:gd name="T17" fmla="*/ 396 h 396"/>
                <a:gd name="T18" fmla="*/ 236 w 399"/>
                <a:gd name="T19" fmla="*/ 274 h 396"/>
                <a:gd name="T20" fmla="*/ 257 w 399"/>
                <a:gd name="T21" fmla="*/ 23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396">
                  <a:moveTo>
                    <a:pt x="257" y="236"/>
                  </a:moveTo>
                  <a:lnTo>
                    <a:pt x="241" y="219"/>
                  </a:lnTo>
                  <a:lnTo>
                    <a:pt x="399" y="61"/>
                  </a:lnTo>
                  <a:lnTo>
                    <a:pt x="335" y="0"/>
                  </a:lnTo>
                  <a:lnTo>
                    <a:pt x="179" y="156"/>
                  </a:lnTo>
                  <a:lnTo>
                    <a:pt x="160" y="139"/>
                  </a:lnTo>
                  <a:lnTo>
                    <a:pt x="125" y="160"/>
                  </a:lnTo>
                  <a:lnTo>
                    <a:pt x="0" y="359"/>
                  </a:lnTo>
                  <a:lnTo>
                    <a:pt x="38" y="396"/>
                  </a:lnTo>
                  <a:lnTo>
                    <a:pt x="236" y="274"/>
                  </a:lnTo>
                  <a:lnTo>
                    <a:pt x="257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6"/>
            <p:cNvSpPr/>
            <p:nvPr/>
          </p:nvSpPr>
          <p:spPr bwMode="auto">
            <a:xfrm>
              <a:off x="4076704" y="3771898"/>
              <a:ext cx="671513" cy="669923"/>
            </a:xfrm>
            <a:custGeom>
              <a:avLst/>
              <a:gdLst>
                <a:gd name="T0" fmla="*/ 90 w 179"/>
                <a:gd name="T1" fmla="*/ 0 h 179"/>
                <a:gd name="T2" fmla="*/ 67 w 179"/>
                <a:gd name="T3" fmla="*/ 3 h 179"/>
                <a:gd name="T4" fmla="*/ 70 w 179"/>
                <a:gd name="T5" fmla="*/ 5 h 179"/>
                <a:gd name="T6" fmla="*/ 102 w 179"/>
                <a:gd name="T7" fmla="*/ 37 h 179"/>
                <a:gd name="T8" fmla="*/ 102 w 179"/>
                <a:gd name="T9" fmla="*/ 96 h 179"/>
                <a:gd name="T10" fmla="*/ 42 w 179"/>
                <a:gd name="T11" fmla="*/ 96 h 179"/>
                <a:gd name="T12" fmla="*/ 10 w 179"/>
                <a:gd name="T13" fmla="*/ 64 h 179"/>
                <a:gd name="T14" fmla="*/ 6 w 179"/>
                <a:gd name="T15" fmla="*/ 59 h 179"/>
                <a:gd name="T16" fmla="*/ 0 w 179"/>
                <a:gd name="T17" fmla="*/ 89 h 179"/>
                <a:gd name="T18" fmla="*/ 90 w 179"/>
                <a:gd name="T19" fmla="*/ 179 h 179"/>
                <a:gd name="T20" fmla="*/ 179 w 179"/>
                <a:gd name="T21" fmla="*/ 89 h 179"/>
                <a:gd name="T22" fmla="*/ 90 w 179"/>
                <a:gd name="T2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82" y="0"/>
                    <a:pt x="75" y="1"/>
                    <a:pt x="67" y="3"/>
                  </a:cubicBezTo>
                  <a:cubicBezTo>
                    <a:pt x="68" y="4"/>
                    <a:pt x="69" y="4"/>
                    <a:pt x="70" y="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8" y="53"/>
                    <a:pt x="118" y="80"/>
                    <a:pt x="102" y="96"/>
                  </a:cubicBezTo>
                  <a:cubicBezTo>
                    <a:pt x="85" y="113"/>
                    <a:pt x="59" y="113"/>
                    <a:pt x="42" y="96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2" y="68"/>
                    <a:pt x="0" y="79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47"/>
            <p:cNvSpPr>
              <a:spLocks noEditPoints="1"/>
            </p:cNvSpPr>
            <p:nvPr/>
          </p:nvSpPr>
          <p:spPr bwMode="auto">
            <a:xfrm>
              <a:off x="4905373" y="4565649"/>
              <a:ext cx="604837" cy="603251"/>
            </a:xfrm>
            <a:custGeom>
              <a:avLst/>
              <a:gdLst>
                <a:gd name="T0" fmla="*/ 142 w 161"/>
                <a:gd name="T1" fmla="*/ 142 h 161"/>
                <a:gd name="T2" fmla="*/ 142 w 161"/>
                <a:gd name="T3" fmla="*/ 71 h 161"/>
                <a:gd name="T4" fmla="*/ 70 w 161"/>
                <a:gd name="T5" fmla="*/ 0 h 161"/>
                <a:gd name="T6" fmla="*/ 0 w 161"/>
                <a:gd name="T7" fmla="*/ 70 h 161"/>
                <a:gd name="T8" fmla="*/ 72 w 161"/>
                <a:gd name="T9" fmla="*/ 142 h 161"/>
                <a:gd name="T10" fmla="*/ 142 w 161"/>
                <a:gd name="T11" fmla="*/ 142 h 161"/>
                <a:gd name="T12" fmla="*/ 94 w 161"/>
                <a:gd name="T13" fmla="*/ 94 h 161"/>
                <a:gd name="T14" fmla="*/ 123 w 161"/>
                <a:gd name="T15" fmla="*/ 94 h 161"/>
                <a:gd name="T16" fmla="*/ 123 w 161"/>
                <a:gd name="T17" fmla="*/ 123 h 161"/>
                <a:gd name="T18" fmla="*/ 94 w 161"/>
                <a:gd name="T19" fmla="*/ 123 h 161"/>
                <a:gd name="T20" fmla="*/ 94 w 161"/>
                <a:gd name="T21" fmla="*/ 9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1">
                  <a:moveTo>
                    <a:pt x="142" y="142"/>
                  </a:moveTo>
                  <a:cubicBezTo>
                    <a:pt x="161" y="122"/>
                    <a:pt x="161" y="91"/>
                    <a:pt x="142" y="7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91" y="161"/>
                    <a:pt x="122" y="161"/>
                    <a:pt x="142" y="142"/>
                  </a:cubicBezTo>
                  <a:close/>
                  <a:moveTo>
                    <a:pt x="94" y="94"/>
                  </a:moveTo>
                  <a:cubicBezTo>
                    <a:pt x="102" y="86"/>
                    <a:pt x="115" y="86"/>
                    <a:pt x="123" y="94"/>
                  </a:cubicBezTo>
                  <a:cubicBezTo>
                    <a:pt x="131" y="102"/>
                    <a:pt x="131" y="115"/>
                    <a:pt x="123" y="123"/>
                  </a:cubicBezTo>
                  <a:cubicBezTo>
                    <a:pt x="115" y="131"/>
                    <a:pt x="102" y="131"/>
                    <a:pt x="94" y="123"/>
                  </a:cubicBezTo>
                  <a:cubicBezTo>
                    <a:pt x="86" y="115"/>
                    <a:pt x="86" y="102"/>
                    <a:pt x="94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59168" y="5154708"/>
            <a:ext cx="373547" cy="364588"/>
            <a:chOff x="587375" y="-1498600"/>
            <a:chExt cx="1720850" cy="1679575"/>
          </a:xfrm>
          <a:solidFill>
            <a:schemeClr val="tx1">
              <a:lumMod val="65000"/>
              <a:lumOff val="35000"/>
            </a:schemeClr>
          </a:solidFill>
          <a:effectLst>
            <a:outerShdw blurRad="101600" dist="254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30" name="Freeform 186"/>
            <p:cNvSpPr/>
            <p:nvPr/>
          </p:nvSpPr>
          <p:spPr bwMode="auto">
            <a:xfrm>
              <a:off x="1892298" y="-1498600"/>
              <a:ext cx="415927" cy="503239"/>
            </a:xfrm>
            <a:custGeom>
              <a:avLst/>
              <a:gdLst>
                <a:gd name="T0" fmla="*/ 111 w 111"/>
                <a:gd name="T1" fmla="*/ 42 h 134"/>
                <a:gd name="T2" fmla="*/ 0 w 111"/>
                <a:gd name="T3" fmla="*/ 81 h 134"/>
                <a:gd name="T4" fmla="*/ 79 w 111"/>
                <a:gd name="T5" fmla="*/ 51 h 134"/>
                <a:gd name="T6" fmla="*/ 1 w 111"/>
                <a:gd name="T7" fmla="*/ 85 h 134"/>
                <a:gd name="T8" fmla="*/ 111 w 111"/>
                <a:gd name="T9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34">
                  <a:moveTo>
                    <a:pt x="111" y="42"/>
                  </a:moveTo>
                  <a:cubicBezTo>
                    <a:pt x="36" y="0"/>
                    <a:pt x="6" y="66"/>
                    <a:pt x="0" y="81"/>
                  </a:cubicBezTo>
                  <a:cubicBezTo>
                    <a:pt x="18" y="74"/>
                    <a:pt x="46" y="58"/>
                    <a:pt x="79" y="51"/>
                  </a:cubicBezTo>
                  <a:cubicBezTo>
                    <a:pt x="79" y="51"/>
                    <a:pt x="44" y="74"/>
                    <a:pt x="1" y="85"/>
                  </a:cubicBezTo>
                  <a:cubicBezTo>
                    <a:pt x="85" y="134"/>
                    <a:pt x="111" y="42"/>
                    <a:pt x="1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7"/>
            <p:cNvSpPr/>
            <p:nvPr/>
          </p:nvSpPr>
          <p:spPr bwMode="auto">
            <a:xfrm>
              <a:off x="1600199" y="-1498600"/>
              <a:ext cx="360363" cy="285752"/>
            </a:xfrm>
            <a:custGeom>
              <a:avLst/>
              <a:gdLst>
                <a:gd name="T0" fmla="*/ 48 w 96"/>
                <a:gd name="T1" fmla="*/ 31 h 76"/>
                <a:gd name="T2" fmla="*/ 67 w 96"/>
                <a:gd name="T3" fmla="*/ 75 h 76"/>
                <a:gd name="T4" fmla="*/ 36 w 96"/>
                <a:gd name="T5" fmla="*/ 0 h 76"/>
                <a:gd name="T6" fmla="*/ 63 w 96"/>
                <a:gd name="T7" fmla="*/ 76 h 76"/>
                <a:gd name="T8" fmla="*/ 48 w 96"/>
                <a:gd name="T9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6">
                  <a:moveTo>
                    <a:pt x="48" y="31"/>
                  </a:moveTo>
                  <a:cubicBezTo>
                    <a:pt x="48" y="31"/>
                    <a:pt x="61" y="52"/>
                    <a:pt x="67" y="75"/>
                  </a:cubicBezTo>
                  <a:cubicBezTo>
                    <a:pt x="74" y="65"/>
                    <a:pt x="96" y="22"/>
                    <a:pt x="36" y="0"/>
                  </a:cubicBezTo>
                  <a:cubicBezTo>
                    <a:pt x="36" y="0"/>
                    <a:pt x="0" y="57"/>
                    <a:pt x="63" y="76"/>
                  </a:cubicBezTo>
                  <a:cubicBezTo>
                    <a:pt x="56" y="61"/>
                    <a:pt x="51" y="40"/>
                    <a:pt x="4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8"/>
            <p:cNvSpPr>
              <a:spLocks noEditPoints="1"/>
            </p:cNvSpPr>
            <p:nvPr/>
          </p:nvSpPr>
          <p:spPr bwMode="auto">
            <a:xfrm>
              <a:off x="1085851" y="-935039"/>
              <a:ext cx="461964" cy="468315"/>
            </a:xfrm>
            <a:custGeom>
              <a:avLst/>
              <a:gdLst>
                <a:gd name="T0" fmla="*/ 91 w 123"/>
                <a:gd name="T1" fmla="*/ 33 h 125"/>
                <a:gd name="T2" fmla="*/ 87 w 123"/>
                <a:gd name="T3" fmla="*/ 71 h 125"/>
                <a:gd name="T4" fmla="*/ 86 w 123"/>
                <a:gd name="T5" fmla="*/ 78 h 125"/>
                <a:gd name="T6" fmla="*/ 90 w 123"/>
                <a:gd name="T7" fmla="*/ 82 h 125"/>
                <a:gd name="T8" fmla="*/ 101 w 123"/>
                <a:gd name="T9" fmla="*/ 74 h 125"/>
                <a:gd name="T10" fmla="*/ 107 w 123"/>
                <a:gd name="T11" fmla="*/ 54 h 125"/>
                <a:gd name="T12" fmla="*/ 95 w 123"/>
                <a:gd name="T13" fmla="*/ 26 h 125"/>
                <a:gd name="T14" fmla="*/ 64 w 123"/>
                <a:gd name="T15" fmla="*/ 14 h 125"/>
                <a:gd name="T16" fmla="*/ 30 w 123"/>
                <a:gd name="T17" fmla="*/ 28 h 125"/>
                <a:gd name="T18" fmla="*/ 17 w 123"/>
                <a:gd name="T19" fmla="*/ 63 h 125"/>
                <a:gd name="T20" fmla="*/ 30 w 123"/>
                <a:gd name="T21" fmla="*/ 96 h 125"/>
                <a:gd name="T22" fmla="*/ 65 w 123"/>
                <a:gd name="T23" fmla="*/ 110 h 125"/>
                <a:gd name="T24" fmla="*/ 102 w 123"/>
                <a:gd name="T25" fmla="*/ 100 h 125"/>
                <a:gd name="T26" fmla="*/ 108 w 123"/>
                <a:gd name="T27" fmla="*/ 114 h 125"/>
                <a:gd name="T28" fmla="*/ 65 w 123"/>
                <a:gd name="T29" fmla="*/ 125 h 125"/>
                <a:gd name="T30" fmla="*/ 17 w 123"/>
                <a:gd name="T31" fmla="*/ 106 h 125"/>
                <a:gd name="T32" fmla="*/ 0 w 123"/>
                <a:gd name="T33" fmla="*/ 63 h 125"/>
                <a:gd name="T34" fmla="*/ 18 w 123"/>
                <a:gd name="T35" fmla="*/ 18 h 125"/>
                <a:gd name="T36" fmla="*/ 64 w 123"/>
                <a:gd name="T37" fmla="*/ 0 h 125"/>
                <a:gd name="T38" fmla="*/ 106 w 123"/>
                <a:gd name="T39" fmla="*/ 16 h 125"/>
                <a:gd name="T40" fmla="*/ 123 w 123"/>
                <a:gd name="T41" fmla="*/ 54 h 125"/>
                <a:gd name="T42" fmla="*/ 113 w 123"/>
                <a:gd name="T43" fmla="*/ 84 h 125"/>
                <a:gd name="T44" fmla="*/ 88 w 123"/>
                <a:gd name="T45" fmla="*/ 96 h 125"/>
                <a:gd name="T46" fmla="*/ 73 w 123"/>
                <a:gd name="T47" fmla="*/ 89 h 125"/>
                <a:gd name="T48" fmla="*/ 57 w 123"/>
                <a:gd name="T49" fmla="*/ 97 h 125"/>
                <a:gd name="T50" fmla="*/ 39 w 123"/>
                <a:gd name="T51" fmla="*/ 88 h 125"/>
                <a:gd name="T52" fmla="*/ 32 w 123"/>
                <a:gd name="T53" fmla="*/ 65 h 125"/>
                <a:gd name="T54" fmla="*/ 40 w 123"/>
                <a:gd name="T55" fmla="*/ 41 h 125"/>
                <a:gd name="T56" fmla="*/ 60 w 123"/>
                <a:gd name="T57" fmla="*/ 31 h 125"/>
                <a:gd name="T58" fmla="*/ 74 w 123"/>
                <a:gd name="T59" fmla="*/ 36 h 125"/>
                <a:gd name="T60" fmla="*/ 75 w 123"/>
                <a:gd name="T61" fmla="*/ 33 h 125"/>
                <a:gd name="T62" fmla="*/ 91 w 123"/>
                <a:gd name="T63" fmla="*/ 33 h 125"/>
                <a:gd name="T64" fmla="*/ 58 w 123"/>
                <a:gd name="T65" fmla="*/ 80 h 125"/>
                <a:gd name="T66" fmla="*/ 69 w 123"/>
                <a:gd name="T67" fmla="*/ 74 h 125"/>
                <a:gd name="T68" fmla="*/ 73 w 123"/>
                <a:gd name="T69" fmla="*/ 61 h 125"/>
                <a:gd name="T70" fmla="*/ 69 w 123"/>
                <a:gd name="T71" fmla="*/ 52 h 125"/>
                <a:gd name="T72" fmla="*/ 61 w 123"/>
                <a:gd name="T73" fmla="*/ 48 h 125"/>
                <a:gd name="T74" fmla="*/ 53 w 123"/>
                <a:gd name="T75" fmla="*/ 53 h 125"/>
                <a:gd name="T76" fmla="*/ 49 w 123"/>
                <a:gd name="T77" fmla="*/ 65 h 125"/>
                <a:gd name="T78" fmla="*/ 52 w 123"/>
                <a:gd name="T79" fmla="*/ 76 h 125"/>
                <a:gd name="T80" fmla="*/ 58 w 123"/>
                <a:gd name="T81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125">
                  <a:moveTo>
                    <a:pt x="91" y="33"/>
                  </a:moveTo>
                  <a:cubicBezTo>
                    <a:pt x="87" y="71"/>
                    <a:pt x="87" y="71"/>
                    <a:pt x="87" y="71"/>
                  </a:cubicBezTo>
                  <a:cubicBezTo>
                    <a:pt x="86" y="74"/>
                    <a:pt x="86" y="76"/>
                    <a:pt x="86" y="78"/>
                  </a:cubicBezTo>
                  <a:cubicBezTo>
                    <a:pt x="86" y="81"/>
                    <a:pt x="87" y="82"/>
                    <a:pt x="90" y="82"/>
                  </a:cubicBezTo>
                  <a:cubicBezTo>
                    <a:pt x="94" y="82"/>
                    <a:pt x="98" y="79"/>
                    <a:pt x="101" y="74"/>
                  </a:cubicBezTo>
                  <a:cubicBezTo>
                    <a:pt x="105" y="69"/>
                    <a:pt x="107" y="62"/>
                    <a:pt x="107" y="54"/>
                  </a:cubicBezTo>
                  <a:cubicBezTo>
                    <a:pt x="107" y="43"/>
                    <a:pt x="103" y="33"/>
                    <a:pt x="95" y="26"/>
                  </a:cubicBezTo>
                  <a:cubicBezTo>
                    <a:pt x="86" y="18"/>
                    <a:pt x="76" y="14"/>
                    <a:pt x="64" y="14"/>
                  </a:cubicBezTo>
                  <a:cubicBezTo>
                    <a:pt x="51" y="14"/>
                    <a:pt x="40" y="19"/>
                    <a:pt x="30" y="28"/>
                  </a:cubicBezTo>
                  <a:cubicBezTo>
                    <a:pt x="21" y="37"/>
                    <a:pt x="17" y="49"/>
                    <a:pt x="17" y="63"/>
                  </a:cubicBezTo>
                  <a:cubicBezTo>
                    <a:pt x="17" y="75"/>
                    <a:pt x="21" y="86"/>
                    <a:pt x="30" y="96"/>
                  </a:cubicBezTo>
                  <a:cubicBezTo>
                    <a:pt x="38" y="105"/>
                    <a:pt x="50" y="110"/>
                    <a:pt x="65" y="110"/>
                  </a:cubicBezTo>
                  <a:cubicBezTo>
                    <a:pt x="77" y="110"/>
                    <a:pt x="90" y="107"/>
                    <a:pt x="102" y="100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94" y="121"/>
                    <a:pt x="80" y="125"/>
                    <a:pt x="65" y="125"/>
                  </a:cubicBezTo>
                  <a:cubicBezTo>
                    <a:pt x="45" y="125"/>
                    <a:pt x="29" y="119"/>
                    <a:pt x="17" y="106"/>
                  </a:cubicBezTo>
                  <a:cubicBezTo>
                    <a:pt x="6" y="94"/>
                    <a:pt x="0" y="80"/>
                    <a:pt x="0" y="63"/>
                  </a:cubicBezTo>
                  <a:cubicBezTo>
                    <a:pt x="0" y="45"/>
                    <a:pt x="6" y="30"/>
                    <a:pt x="18" y="18"/>
                  </a:cubicBezTo>
                  <a:cubicBezTo>
                    <a:pt x="31" y="6"/>
                    <a:pt x="46" y="0"/>
                    <a:pt x="64" y="0"/>
                  </a:cubicBezTo>
                  <a:cubicBezTo>
                    <a:pt x="80" y="0"/>
                    <a:pt x="95" y="6"/>
                    <a:pt x="106" y="16"/>
                  </a:cubicBezTo>
                  <a:cubicBezTo>
                    <a:pt x="117" y="27"/>
                    <a:pt x="123" y="39"/>
                    <a:pt x="123" y="54"/>
                  </a:cubicBezTo>
                  <a:cubicBezTo>
                    <a:pt x="123" y="66"/>
                    <a:pt x="119" y="76"/>
                    <a:pt x="113" y="84"/>
                  </a:cubicBezTo>
                  <a:cubicBezTo>
                    <a:pt x="106" y="92"/>
                    <a:pt x="97" y="96"/>
                    <a:pt x="88" y="96"/>
                  </a:cubicBezTo>
                  <a:cubicBezTo>
                    <a:pt x="81" y="96"/>
                    <a:pt x="76" y="94"/>
                    <a:pt x="73" y="89"/>
                  </a:cubicBezTo>
                  <a:cubicBezTo>
                    <a:pt x="69" y="94"/>
                    <a:pt x="63" y="97"/>
                    <a:pt x="57" y="97"/>
                  </a:cubicBezTo>
                  <a:cubicBezTo>
                    <a:pt x="50" y="97"/>
                    <a:pt x="44" y="94"/>
                    <a:pt x="39" y="88"/>
                  </a:cubicBezTo>
                  <a:cubicBezTo>
                    <a:pt x="34" y="82"/>
                    <a:pt x="32" y="74"/>
                    <a:pt x="32" y="65"/>
                  </a:cubicBezTo>
                  <a:cubicBezTo>
                    <a:pt x="32" y="55"/>
                    <a:pt x="35" y="47"/>
                    <a:pt x="40" y="41"/>
                  </a:cubicBezTo>
                  <a:cubicBezTo>
                    <a:pt x="46" y="35"/>
                    <a:pt x="53" y="31"/>
                    <a:pt x="60" y="31"/>
                  </a:cubicBezTo>
                  <a:cubicBezTo>
                    <a:pt x="65" y="31"/>
                    <a:pt x="70" y="33"/>
                    <a:pt x="74" y="36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91" y="33"/>
                  </a:lnTo>
                  <a:close/>
                  <a:moveTo>
                    <a:pt x="58" y="80"/>
                  </a:moveTo>
                  <a:cubicBezTo>
                    <a:pt x="62" y="80"/>
                    <a:pt x="66" y="78"/>
                    <a:pt x="69" y="74"/>
                  </a:cubicBezTo>
                  <a:cubicBezTo>
                    <a:pt x="71" y="71"/>
                    <a:pt x="73" y="66"/>
                    <a:pt x="73" y="61"/>
                  </a:cubicBezTo>
                  <a:cubicBezTo>
                    <a:pt x="73" y="57"/>
                    <a:pt x="72" y="54"/>
                    <a:pt x="69" y="52"/>
                  </a:cubicBezTo>
                  <a:cubicBezTo>
                    <a:pt x="67" y="49"/>
                    <a:pt x="64" y="48"/>
                    <a:pt x="61" y="48"/>
                  </a:cubicBezTo>
                  <a:cubicBezTo>
                    <a:pt x="58" y="48"/>
                    <a:pt x="55" y="50"/>
                    <a:pt x="53" y="53"/>
                  </a:cubicBezTo>
                  <a:cubicBezTo>
                    <a:pt x="50" y="56"/>
                    <a:pt x="49" y="60"/>
                    <a:pt x="49" y="65"/>
                  </a:cubicBezTo>
                  <a:cubicBezTo>
                    <a:pt x="49" y="70"/>
                    <a:pt x="50" y="73"/>
                    <a:pt x="52" y="76"/>
                  </a:cubicBezTo>
                  <a:cubicBezTo>
                    <a:pt x="53" y="79"/>
                    <a:pt x="56" y="80"/>
                    <a:pt x="5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9"/>
            <p:cNvSpPr/>
            <p:nvPr/>
          </p:nvSpPr>
          <p:spPr bwMode="auto">
            <a:xfrm>
              <a:off x="633413" y="-823911"/>
              <a:ext cx="77786" cy="123824"/>
            </a:xfrm>
            <a:custGeom>
              <a:avLst/>
              <a:gdLst>
                <a:gd name="T0" fmla="*/ 0 w 21"/>
                <a:gd name="T1" fmla="*/ 17 h 33"/>
                <a:gd name="T2" fmla="*/ 21 w 21"/>
                <a:gd name="T3" fmla="*/ 33 h 33"/>
                <a:gd name="T4" fmla="*/ 21 w 21"/>
                <a:gd name="T5" fmla="*/ 0 h 33"/>
                <a:gd name="T6" fmla="*/ 0 w 21"/>
                <a:gd name="T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3">
                  <a:moveTo>
                    <a:pt x="0" y="17"/>
                  </a:moveTo>
                  <a:cubicBezTo>
                    <a:pt x="5" y="25"/>
                    <a:pt x="13" y="30"/>
                    <a:pt x="21" y="3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90"/>
            <p:cNvSpPr/>
            <p:nvPr/>
          </p:nvSpPr>
          <p:spPr bwMode="auto">
            <a:xfrm>
              <a:off x="1173164" y="-1303340"/>
              <a:ext cx="284164" cy="101601"/>
            </a:xfrm>
            <a:custGeom>
              <a:avLst/>
              <a:gdLst>
                <a:gd name="T0" fmla="*/ 52 w 76"/>
                <a:gd name="T1" fmla="*/ 6 h 27"/>
                <a:gd name="T2" fmla="*/ 25 w 76"/>
                <a:gd name="T3" fmla="*/ 6 h 27"/>
                <a:gd name="T4" fmla="*/ 0 w 76"/>
                <a:gd name="T5" fmla="*/ 27 h 27"/>
                <a:gd name="T6" fmla="*/ 76 w 76"/>
                <a:gd name="T7" fmla="*/ 27 h 27"/>
                <a:gd name="T8" fmla="*/ 52 w 76"/>
                <a:gd name="T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7">
                  <a:moveTo>
                    <a:pt x="52" y="6"/>
                  </a:moveTo>
                  <a:cubicBezTo>
                    <a:pt x="44" y="0"/>
                    <a:pt x="32" y="0"/>
                    <a:pt x="25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6" y="27"/>
                    <a:pt x="76" y="27"/>
                    <a:pt x="76" y="27"/>
                  </a:cubicBezTo>
                  <a:lnTo>
                    <a:pt x="5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91"/>
            <p:cNvSpPr/>
            <p:nvPr/>
          </p:nvSpPr>
          <p:spPr bwMode="auto">
            <a:xfrm>
              <a:off x="1919288" y="-823912"/>
              <a:ext cx="82549" cy="123824"/>
            </a:xfrm>
            <a:custGeom>
              <a:avLst/>
              <a:gdLst>
                <a:gd name="T0" fmla="*/ 22 w 22"/>
                <a:gd name="T1" fmla="*/ 17 h 33"/>
                <a:gd name="T2" fmla="*/ 0 w 22"/>
                <a:gd name="T3" fmla="*/ 0 h 33"/>
                <a:gd name="T4" fmla="*/ 0 w 22"/>
                <a:gd name="T5" fmla="*/ 33 h 33"/>
                <a:gd name="T6" fmla="*/ 22 w 22"/>
                <a:gd name="T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3">
                  <a:moveTo>
                    <a:pt x="22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" y="30"/>
                    <a:pt x="17" y="25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92"/>
            <p:cNvSpPr/>
            <p:nvPr/>
          </p:nvSpPr>
          <p:spPr bwMode="auto">
            <a:xfrm>
              <a:off x="711199" y="-1201739"/>
              <a:ext cx="1208089" cy="996948"/>
            </a:xfrm>
            <a:custGeom>
              <a:avLst/>
              <a:gdLst>
                <a:gd name="T0" fmla="*/ 18 w 322"/>
                <a:gd name="T1" fmla="*/ 266 h 266"/>
                <a:gd name="T2" fmla="*/ 18 w 322"/>
                <a:gd name="T3" fmla="*/ 42 h 266"/>
                <a:gd name="T4" fmla="*/ 26 w 322"/>
                <a:gd name="T5" fmla="*/ 25 h 266"/>
                <a:gd name="T6" fmla="*/ 45 w 322"/>
                <a:gd name="T7" fmla="*/ 18 h 266"/>
                <a:gd name="T8" fmla="*/ 277 w 322"/>
                <a:gd name="T9" fmla="*/ 18 h 266"/>
                <a:gd name="T10" fmla="*/ 296 w 322"/>
                <a:gd name="T11" fmla="*/ 25 h 266"/>
                <a:gd name="T12" fmla="*/ 304 w 322"/>
                <a:gd name="T13" fmla="*/ 42 h 266"/>
                <a:gd name="T14" fmla="*/ 304 w 322"/>
                <a:gd name="T15" fmla="*/ 266 h 266"/>
                <a:gd name="T16" fmla="*/ 322 w 322"/>
                <a:gd name="T17" fmla="*/ 266 h 266"/>
                <a:gd name="T18" fmla="*/ 322 w 322"/>
                <a:gd name="T19" fmla="*/ 42 h 266"/>
                <a:gd name="T20" fmla="*/ 277 w 322"/>
                <a:gd name="T21" fmla="*/ 0 h 266"/>
                <a:gd name="T22" fmla="*/ 45 w 322"/>
                <a:gd name="T23" fmla="*/ 0 h 266"/>
                <a:gd name="T24" fmla="*/ 0 w 322"/>
                <a:gd name="T25" fmla="*/ 42 h 266"/>
                <a:gd name="T26" fmla="*/ 0 w 322"/>
                <a:gd name="T27" fmla="*/ 266 h 266"/>
                <a:gd name="T28" fmla="*/ 18 w 322"/>
                <a:gd name="T2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" h="266">
                  <a:moveTo>
                    <a:pt x="18" y="266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35"/>
                    <a:pt x="21" y="29"/>
                    <a:pt x="26" y="25"/>
                  </a:cubicBezTo>
                  <a:cubicBezTo>
                    <a:pt x="31" y="20"/>
                    <a:pt x="38" y="18"/>
                    <a:pt x="45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85" y="18"/>
                    <a:pt x="292" y="20"/>
                    <a:pt x="296" y="25"/>
                  </a:cubicBezTo>
                  <a:cubicBezTo>
                    <a:pt x="301" y="29"/>
                    <a:pt x="304" y="35"/>
                    <a:pt x="304" y="42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22" y="266"/>
                    <a:pt x="322" y="266"/>
                    <a:pt x="322" y="266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2" y="18"/>
                    <a:pt x="301" y="0"/>
                    <a:pt x="27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1" y="18"/>
                    <a:pt x="0" y="42"/>
                  </a:cubicBezTo>
                  <a:cubicBezTo>
                    <a:pt x="0" y="266"/>
                    <a:pt x="0" y="266"/>
                    <a:pt x="0" y="266"/>
                  </a:cubicBezTo>
                  <a:lnTo>
                    <a:pt x="18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93"/>
            <p:cNvSpPr>
              <a:spLocks noEditPoints="1"/>
            </p:cNvSpPr>
            <p:nvPr/>
          </p:nvSpPr>
          <p:spPr bwMode="auto">
            <a:xfrm>
              <a:off x="587375" y="-714376"/>
              <a:ext cx="1455737" cy="895351"/>
            </a:xfrm>
            <a:custGeom>
              <a:avLst/>
              <a:gdLst>
                <a:gd name="T0" fmla="*/ 383 w 388"/>
                <a:gd name="T1" fmla="*/ 0 h 239"/>
                <a:gd name="T2" fmla="*/ 208 w 388"/>
                <a:gd name="T3" fmla="*/ 144 h 239"/>
                <a:gd name="T4" fmla="*/ 180 w 388"/>
                <a:gd name="T5" fmla="*/ 144 h 239"/>
                <a:gd name="T6" fmla="*/ 6 w 388"/>
                <a:gd name="T7" fmla="*/ 0 h 239"/>
                <a:gd name="T8" fmla="*/ 0 w 388"/>
                <a:gd name="T9" fmla="*/ 19 h 239"/>
                <a:gd name="T10" fmla="*/ 0 w 388"/>
                <a:gd name="T11" fmla="*/ 203 h 239"/>
                <a:gd name="T12" fmla="*/ 36 w 388"/>
                <a:gd name="T13" fmla="*/ 239 h 239"/>
                <a:gd name="T14" fmla="*/ 352 w 388"/>
                <a:gd name="T15" fmla="*/ 239 h 239"/>
                <a:gd name="T16" fmla="*/ 388 w 388"/>
                <a:gd name="T17" fmla="*/ 203 h 239"/>
                <a:gd name="T18" fmla="*/ 388 w 388"/>
                <a:gd name="T19" fmla="*/ 19 h 239"/>
                <a:gd name="T20" fmla="*/ 383 w 388"/>
                <a:gd name="T21" fmla="*/ 0 h 239"/>
                <a:gd name="T22" fmla="*/ 128 w 388"/>
                <a:gd name="T23" fmla="*/ 155 h 239"/>
                <a:gd name="T24" fmla="*/ 38 w 388"/>
                <a:gd name="T25" fmla="*/ 211 h 239"/>
                <a:gd name="T26" fmla="*/ 28 w 388"/>
                <a:gd name="T27" fmla="*/ 208 h 239"/>
                <a:gd name="T28" fmla="*/ 30 w 388"/>
                <a:gd name="T29" fmla="*/ 198 h 239"/>
                <a:gd name="T30" fmla="*/ 120 w 388"/>
                <a:gd name="T31" fmla="*/ 142 h 239"/>
                <a:gd name="T32" fmla="*/ 131 w 388"/>
                <a:gd name="T33" fmla="*/ 145 h 239"/>
                <a:gd name="T34" fmla="*/ 128 w 388"/>
                <a:gd name="T35" fmla="*/ 155 h 239"/>
                <a:gd name="T36" fmla="*/ 361 w 388"/>
                <a:gd name="T37" fmla="*/ 208 h 239"/>
                <a:gd name="T38" fmla="*/ 351 w 388"/>
                <a:gd name="T39" fmla="*/ 211 h 239"/>
                <a:gd name="T40" fmla="*/ 260 w 388"/>
                <a:gd name="T41" fmla="*/ 155 h 239"/>
                <a:gd name="T42" fmla="*/ 258 w 388"/>
                <a:gd name="T43" fmla="*/ 145 h 239"/>
                <a:gd name="T44" fmla="*/ 268 w 388"/>
                <a:gd name="T45" fmla="*/ 142 h 239"/>
                <a:gd name="T46" fmla="*/ 359 w 388"/>
                <a:gd name="T47" fmla="*/ 198 h 239"/>
                <a:gd name="T48" fmla="*/ 361 w 388"/>
                <a:gd name="T49" fmla="*/ 2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8" h="239">
                  <a:moveTo>
                    <a:pt x="383" y="0"/>
                  </a:moveTo>
                  <a:cubicBezTo>
                    <a:pt x="208" y="144"/>
                    <a:pt x="208" y="144"/>
                    <a:pt x="208" y="144"/>
                  </a:cubicBezTo>
                  <a:cubicBezTo>
                    <a:pt x="201" y="150"/>
                    <a:pt x="188" y="150"/>
                    <a:pt x="180" y="1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6"/>
                    <a:pt x="0" y="12"/>
                    <a:pt x="0" y="1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72" y="239"/>
                    <a:pt x="388" y="223"/>
                    <a:pt x="388" y="203"/>
                  </a:cubicBezTo>
                  <a:cubicBezTo>
                    <a:pt x="388" y="19"/>
                    <a:pt x="388" y="19"/>
                    <a:pt x="388" y="19"/>
                  </a:cubicBezTo>
                  <a:cubicBezTo>
                    <a:pt x="388" y="12"/>
                    <a:pt x="386" y="6"/>
                    <a:pt x="383" y="0"/>
                  </a:cubicBezTo>
                  <a:close/>
                  <a:moveTo>
                    <a:pt x="128" y="155"/>
                  </a:moveTo>
                  <a:cubicBezTo>
                    <a:pt x="38" y="211"/>
                    <a:pt x="38" y="211"/>
                    <a:pt x="38" y="211"/>
                  </a:cubicBezTo>
                  <a:cubicBezTo>
                    <a:pt x="34" y="213"/>
                    <a:pt x="30" y="212"/>
                    <a:pt x="28" y="208"/>
                  </a:cubicBezTo>
                  <a:cubicBezTo>
                    <a:pt x="25" y="205"/>
                    <a:pt x="27" y="200"/>
                    <a:pt x="30" y="198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24" y="140"/>
                    <a:pt x="129" y="141"/>
                    <a:pt x="131" y="145"/>
                  </a:cubicBezTo>
                  <a:cubicBezTo>
                    <a:pt x="133" y="148"/>
                    <a:pt x="132" y="153"/>
                    <a:pt x="128" y="155"/>
                  </a:cubicBezTo>
                  <a:close/>
                  <a:moveTo>
                    <a:pt x="361" y="208"/>
                  </a:moveTo>
                  <a:cubicBezTo>
                    <a:pt x="359" y="212"/>
                    <a:pt x="354" y="213"/>
                    <a:pt x="351" y="211"/>
                  </a:cubicBezTo>
                  <a:cubicBezTo>
                    <a:pt x="260" y="155"/>
                    <a:pt x="260" y="155"/>
                    <a:pt x="260" y="155"/>
                  </a:cubicBezTo>
                  <a:cubicBezTo>
                    <a:pt x="257" y="153"/>
                    <a:pt x="256" y="148"/>
                    <a:pt x="258" y="145"/>
                  </a:cubicBezTo>
                  <a:cubicBezTo>
                    <a:pt x="260" y="141"/>
                    <a:pt x="265" y="140"/>
                    <a:pt x="268" y="142"/>
                  </a:cubicBezTo>
                  <a:cubicBezTo>
                    <a:pt x="359" y="198"/>
                    <a:pt x="359" y="198"/>
                    <a:pt x="359" y="198"/>
                  </a:cubicBezTo>
                  <a:cubicBezTo>
                    <a:pt x="362" y="200"/>
                    <a:pt x="363" y="205"/>
                    <a:pt x="361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02224" y="5147780"/>
            <a:ext cx="402576" cy="378442"/>
            <a:chOff x="-2553911" y="3559322"/>
            <a:chExt cx="1826946" cy="1717745"/>
          </a:xfrm>
          <a:solidFill>
            <a:schemeClr val="tx1">
              <a:lumMod val="65000"/>
              <a:lumOff val="35000"/>
            </a:schemeClr>
          </a:solidFill>
          <a:effectLst>
            <a:outerShdw blurRad="101600" dist="254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39" name="Freeform 92"/>
            <p:cNvSpPr/>
            <p:nvPr/>
          </p:nvSpPr>
          <p:spPr bwMode="auto">
            <a:xfrm>
              <a:off x="-1233304" y="4883352"/>
              <a:ext cx="160314" cy="168281"/>
            </a:xfrm>
            <a:custGeom>
              <a:avLst/>
              <a:gdLst>
                <a:gd name="T0" fmla="*/ 5 w 43"/>
                <a:gd name="T1" fmla="*/ 4 h 45"/>
                <a:gd name="T2" fmla="*/ 20 w 43"/>
                <a:gd name="T3" fmla="*/ 5 h 45"/>
                <a:gd name="T4" fmla="*/ 20 w 43"/>
                <a:gd name="T5" fmla="*/ 5 h 45"/>
                <a:gd name="T6" fmla="*/ 39 w 43"/>
                <a:gd name="T7" fmla="*/ 25 h 45"/>
                <a:gd name="T8" fmla="*/ 38 w 43"/>
                <a:gd name="T9" fmla="*/ 41 h 45"/>
                <a:gd name="T10" fmla="*/ 38 w 43"/>
                <a:gd name="T11" fmla="*/ 41 h 45"/>
                <a:gd name="T12" fmla="*/ 23 w 43"/>
                <a:gd name="T13" fmla="*/ 40 h 45"/>
                <a:gd name="T14" fmla="*/ 23 w 43"/>
                <a:gd name="T15" fmla="*/ 40 h 45"/>
                <a:gd name="T16" fmla="*/ 4 w 43"/>
                <a:gd name="T17" fmla="*/ 20 h 45"/>
                <a:gd name="T18" fmla="*/ 2 w 43"/>
                <a:gd name="T19" fmla="*/ 18 h 45"/>
                <a:gd name="T20" fmla="*/ 2 w 43"/>
                <a:gd name="T21" fmla="*/ 18 h 45"/>
                <a:gd name="T22" fmla="*/ 5 w 43"/>
                <a:gd name="T23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45">
                  <a:moveTo>
                    <a:pt x="5" y="4"/>
                  </a:moveTo>
                  <a:cubicBezTo>
                    <a:pt x="9" y="0"/>
                    <a:pt x="16" y="0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3" y="30"/>
                    <a:pt x="43" y="37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4" y="45"/>
                    <a:pt x="27" y="4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19"/>
                    <a:pt x="3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3"/>
                    <a:pt x="1" y="8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3"/>
            <p:cNvSpPr/>
            <p:nvPr/>
          </p:nvSpPr>
          <p:spPr bwMode="auto">
            <a:xfrm>
              <a:off x="-1211083" y="4718246"/>
              <a:ext cx="190471" cy="131768"/>
            </a:xfrm>
            <a:custGeom>
              <a:avLst/>
              <a:gdLst>
                <a:gd name="T0" fmla="*/ 2 w 51"/>
                <a:gd name="T1" fmla="*/ 27 h 35"/>
                <a:gd name="T2" fmla="*/ 17 w 51"/>
                <a:gd name="T3" fmla="*/ 33 h 35"/>
                <a:gd name="T4" fmla="*/ 17 w 51"/>
                <a:gd name="T5" fmla="*/ 33 h 35"/>
                <a:gd name="T6" fmla="*/ 42 w 51"/>
                <a:gd name="T7" fmla="*/ 23 h 35"/>
                <a:gd name="T8" fmla="*/ 49 w 51"/>
                <a:gd name="T9" fmla="*/ 9 h 35"/>
                <a:gd name="T10" fmla="*/ 49 w 51"/>
                <a:gd name="T11" fmla="*/ 9 h 35"/>
                <a:gd name="T12" fmla="*/ 34 w 51"/>
                <a:gd name="T13" fmla="*/ 2 h 35"/>
                <a:gd name="T14" fmla="*/ 34 w 51"/>
                <a:gd name="T15" fmla="*/ 2 h 35"/>
                <a:gd name="T16" fmla="*/ 9 w 51"/>
                <a:gd name="T17" fmla="*/ 12 h 35"/>
                <a:gd name="T18" fmla="*/ 6 w 51"/>
                <a:gd name="T19" fmla="*/ 14 h 35"/>
                <a:gd name="T20" fmla="*/ 6 w 51"/>
                <a:gd name="T21" fmla="*/ 14 h 35"/>
                <a:gd name="T22" fmla="*/ 2 w 51"/>
                <a:gd name="T2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5">
                  <a:moveTo>
                    <a:pt x="2" y="27"/>
                  </a:moveTo>
                  <a:cubicBezTo>
                    <a:pt x="4" y="33"/>
                    <a:pt x="11" y="35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8" y="21"/>
                    <a:pt x="51" y="14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3"/>
                    <a:pt x="40" y="0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7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7"/>
                    <a:pt x="0" y="22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4"/>
            <p:cNvSpPr>
              <a:spLocks noEditPoints="1"/>
            </p:cNvSpPr>
            <p:nvPr/>
          </p:nvSpPr>
          <p:spPr bwMode="auto">
            <a:xfrm>
              <a:off x="-2249157" y="4167358"/>
              <a:ext cx="801572" cy="806484"/>
            </a:xfrm>
            <a:custGeom>
              <a:avLst/>
              <a:gdLst>
                <a:gd name="T0" fmla="*/ 0 w 214"/>
                <a:gd name="T1" fmla="*/ 108 h 215"/>
                <a:gd name="T2" fmla="*/ 107 w 214"/>
                <a:gd name="T3" fmla="*/ 0 h 215"/>
                <a:gd name="T4" fmla="*/ 107 w 214"/>
                <a:gd name="T5" fmla="*/ 0 h 215"/>
                <a:gd name="T6" fmla="*/ 214 w 214"/>
                <a:gd name="T7" fmla="*/ 108 h 215"/>
                <a:gd name="T8" fmla="*/ 214 w 214"/>
                <a:gd name="T9" fmla="*/ 108 h 215"/>
                <a:gd name="T10" fmla="*/ 107 w 214"/>
                <a:gd name="T11" fmla="*/ 215 h 215"/>
                <a:gd name="T12" fmla="*/ 107 w 214"/>
                <a:gd name="T13" fmla="*/ 215 h 215"/>
                <a:gd name="T14" fmla="*/ 0 w 214"/>
                <a:gd name="T15" fmla="*/ 108 h 215"/>
                <a:gd name="T16" fmla="*/ 10 w 214"/>
                <a:gd name="T17" fmla="*/ 108 h 215"/>
                <a:gd name="T18" fmla="*/ 107 w 214"/>
                <a:gd name="T19" fmla="*/ 205 h 215"/>
                <a:gd name="T20" fmla="*/ 107 w 214"/>
                <a:gd name="T21" fmla="*/ 205 h 215"/>
                <a:gd name="T22" fmla="*/ 204 w 214"/>
                <a:gd name="T23" fmla="*/ 108 h 215"/>
                <a:gd name="T24" fmla="*/ 204 w 214"/>
                <a:gd name="T25" fmla="*/ 108 h 215"/>
                <a:gd name="T26" fmla="*/ 107 w 214"/>
                <a:gd name="T27" fmla="*/ 11 h 215"/>
                <a:gd name="T28" fmla="*/ 107 w 214"/>
                <a:gd name="T29" fmla="*/ 11 h 215"/>
                <a:gd name="T30" fmla="*/ 10 w 214"/>
                <a:gd name="T31" fmla="*/ 108 h 215"/>
                <a:gd name="T32" fmla="*/ 10 w 214"/>
                <a:gd name="T33" fmla="*/ 10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" h="215">
                  <a:moveTo>
                    <a:pt x="0" y="108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66" y="0"/>
                    <a:pt x="214" y="48"/>
                    <a:pt x="214" y="108"/>
                  </a:cubicBezTo>
                  <a:cubicBezTo>
                    <a:pt x="214" y="108"/>
                    <a:pt x="214" y="108"/>
                    <a:pt x="214" y="108"/>
                  </a:cubicBezTo>
                  <a:cubicBezTo>
                    <a:pt x="214" y="167"/>
                    <a:pt x="166" y="215"/>
                    <a:pt x="107" y="215"/>
                  </a:cubicBezTo>
                  <a:cubicBezTo>
                    <a:pt x="107" y="215"/>
                    <a:pt x="107" y="215"/>
                    <a:pt x="107" y="215"/>
                  </a:cubicBezTo>
                  <a:cubicBezTo>
                    <a:pt x="48" y="215"/>
                    <a:pt x="0" y="167"/>
                    <a:pt x="0" y="108"/>
                  </a:cubicBezTo>
                  <a:close/>
                  <a:moveTo>
                    <a:pt x="10" y="108"/>
                  </a:moveTo>
                  <a:cubicBezTo>
                    <a:pt x="10" y="161"/>
                    <a:pt x="54" y="204"/>
                    <a:pt x="107" y="205"/>
                  </a:cubicBezTo>
                  <a:cubicBezTo>
                    <a:pt x="107" y="205"/>
                    <a:pt x="107" y="205"/>
                    <a:pt x="107" y="205"/>
                  </a:cubicBezTo>
                  <a:cubicBezTo>
                    <a:pt x="161" y="204"/>
                    <a:pt x="204" y="161"/>
                    <a:pt x="204" y="10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4" y="54"/>
                    <a:pt x="161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54" y="11"/>
                    <a:pt x="10" y="54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5"/>
            <p:cNvSpPr>
              <a:spLocks noEditPoints="1"/>
            </p:cNvSpPr>
            <p:nvPr/>
          </p:nvSpPr>
          <p:spPr bwMode="auto">
            <a:xfrm>
              <a:off x="-2553911" y="3864133"/>
              <a:ext cx="1414255" cy="1412934"/>
            </a:xfrm>
            <a:custGeom>
              <a:avLst/>
              <a:gdLst>
                <a:gd name="T0" fmla="*/ 377 w 377"/>
                <a:gd name="T1" fmla="*/ 182 h 377"/>
                <a:gd name="T2" fmla="*/ 341 w 377"/>
                <a:gd name="T3" fmla="*/ 149 h 377"/>
                <a:gd name="T4" fmla="*/ 325 w 377"/>
                <a:gd name="T5" fmla="*/ 110 h 377"/>
                <a:gd name="T6" fmla="*/ 327 w 377"/>
                <a:gd name="T7" fmla="*/ 61 h 377"/>
                <a:gd name="T8" fmla="*/ 324 w 377"/>
                <a:gd name="T9" fmla="*/ 58 h 377"/>
                <a:gd name="T10" fmla="*/ 319 w 377"/>
                <a:gd name="T11" fmla="*/ 53 h 377"/>
                <a:gd name="T12" fmla="*/ 317 w 377"/>
                <a:gd name="T13" fmla="*/ 51 h 377"/>
                <a:gd name="T14" fmla="*/ 268 w 377"/>
                <a:gd name="T15" fmla="*/ 53 h 377"/>
                <a:gd name="T16" fmla="*/ 229 w 377"/>
                <a:gd name="T17" fmla="*/ 36 h 377"/>
                <a:gd name="T18" fmla="*/ 196 w 377"/>
                <a:gd name="T19" fmla="*/ 0 h 377"/>
                <a:gd name="T20" fmla="*/ 192 w 377"/>
                <a:gd name="T21" fmla="*/ 0 h 377"/>
                <a:gd name="T22" fmla="*/ 185 w 377"/>
                <a:gd name="T23" fmla="*/ 0 h 377"/>
                <a:gd name="T24" fmla="*/ 182 w 377"/>
                <a:gd name="T25" fmla="*/ 0 h 377"/>
                <a:gd name="T26" fmla="*/ 149 w 377"/>
                <a:gd name="T27" fmla="*/ 36 h 377"/>
                <a:gd name="T28" fmla="*/ 109 w 377"/>
                <a:gd name="T29" fmla="*/ 52 h 377"/>
                <a:gd name="T30" fmla="*/ 60 w 377"/>
                <a:gd name="T31" fmla="*/ 50 h 377"/>
                <a:gd name="T32" fmla="*/ 58 w 377"/>
                <a:gd name="T33" fmla="*/ 52 h 377"/>
                <a:gd name="T34" fmla="*/ 53 w 377"/>
                <a:gd name="T35" fmla="*/ 57 h 377"/>
                <a:gd name="T36" fmla="*/ 50 w 377"/>
                <a:gd name="T37" fmla="*/ 60 h 377"/>
                <a:gd name="T38" fmla="*/ 52 w 377"/>
                <a:gd name="T39" fmla="*/ 108 h 377"/>
                <a:gd name="T40" fmla="*/ 36 w 377"/>
                <a:gd name="T41" fmla="*/ 148 h 377"/>
                <a:gd name="T42" fmla="*/ 0 w 377"/>
                <a:gd name="T43" fmla="*/ 181 h 377"/>
                <a:gd name="T44" fmla="*/ 0 w 377"/>
                <a:gd name="T45" fmla="*/ 184 h 377"/>
                <a:gd name="T46" fmla="*/ 0 w 377"/>
                <a:gd name="T47" fmla="*/ 191 h 377"/>
                <a:gd name="T48" fmla="*/ 0 w 377"/>
                <a:gd name="T49" fmla="*/ 195 h 377"/>
                <a:gd name="T50" fmla="*/ 35 w 377"/>
                <a:gd name="T51" fmla="*/ 228 h 377"/>
                <a:gd name="T52" fmla="*/ 51 w 377"/>
                <a:gd name="T53" fmla="*/ 267 h 377"/>
                <a:gd name="T54" fmla="*/ 49 w 377"/>
                <a:gd name="T55" fmla="*/ 316 h 377"/>
                <a:gd name="T56" fmla="*/ 52 w 377"/>
                <a:gd name="T57" fmla="*/ 319 h 377"/>
                <a:gd name="T58" fmla="*/ 57 w 377"/>
                <a:gd name="T59" fmla="*/ 324 h 377"/>
                <a:gd name="T60" fmla="*/ 59 w 377"/>
                <a:gd name="T61" fmla="*/ 326 h 377"/>
                <a:gd name="T62" fmla="*/ 108 w 377"/>
                <a:gd name="T63" fmla="*/ 324 h 377"/>
                <a:gd name="T64" fmla="*/ 147 w 377"/>
                <a:gd name="T65" fmla="*/ 341 h 377"/>
                <a:gd name="T66" fmla="*/ 180 w 377"/>
                <a:gd name="T67" fmla="*/ 377 h 377"/>
                <a:gd name="T68" fmla="*/ 184 w 377"/>
                <a:gd name="T69" fmla="*/ 377 h 377"/>
                <a:gd name="T70" fmla="*/ 191 w 377"/>
                <a:gd name="T71" fmla="*/ 377 h 377"/>
                <a:gd name="T72" fmla="*/ 194 w 377"/>
                <a:gd name="T73" fmla="*/ 377 h 377"/>
                <a:gd name="T74" fmla="*/ 227 w 377"/>
                <a:gd name="T75" fmla="*/ 341 h 377"/>
                <a:gd name="T76" fmla="*/ 267 w 377"/>
                <a:gd name="T77" fmla="*/ 325 h 377"/>
                <a:gd name="T78" fmla="*/ 316 w 377"/>
                <a:gd name="T79" fmla="*/ 327 h 377"/>
                <a:gd name="T80" fmla="*/ 318 w 377"/>
                <a:gd name="T81" fmla="*/ 325 h 377"/>
                <a:gd name="T82" fmla="*/ 323 w 377"/>
                <a:gd name="T83" fmla="*/ 320 h 377"/>
                <a:gd name="T84" fmla="*/ 326 w 377"/>
                <a:gd name="T85" fmla="*/ 317 h 377"/>
                <a:gd name="T86" fmla="*/ 324 w 377"/>
                <a:gd name="T87" fmla="*/ 269 h 377"/>
                <a:gd name="T88" fmla="*/ 341 w 377"/>
                <a:gd name="T89" fmla="*/ 229 h 377"/>
                <a:gd name="T90" fmla="*/ 377 w 377"/>
                <a:gd name="T91" fmla="*/ 196 h 377"/>
                <a:gd name="T92" fmla="*/ 377 w 377"/>
                <a:gd name="T93" fmla="*/ 193 h 377"/>
                <a:gd name="T94" fmla="*/ 377 w 377"/>
                <a:gd name="T95" fmla="*/ 186 h 377"/>
                <a:gd name="T96" fmla="*/ 377 w 377"/>
                <a:gd name="T97" fmla="*/ 182 h 377"/>
                <a:gd name="T98" fmla="*/ 188 w 377"/>
                <a:gd name="T99" fmla="*/ 303 h 377"/>
                <a:gd name="T100" fmla="*/ 73 w 377"/>
                <a:gd name="T101" fmla="*/ 189 h 377"/>
                <a:gd name="T102" fmla="*/ 188 w 377"/>
                <a:gd name="T103" fmla="*/ 74 h 377"/>
                <a:gd name="T104" fmla="*/ 303 w 377"/>
                <a:gd name="T105" fmla="*/ 189 h 377"/>
                <a:gd name="T106" fmla="*/ 188 w 377"/>
                <a:gd name="T107" fmla="*/ 30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" h="377">
                  <a:moveTo>
                    <a:pt x="377" y="182"/>
                  </a:moveTo>
                  <a:cubicBezTo>
                    <a:pt x="377" y="160"/>
                    <a:pt x="354" y="152"/>
                    <a:pt x="341" y="149"/>
                  </a:cubicBezTo>
                  <a:cubicBezTo>
                    <a:pt x="337" y="135"/>
                    <a:pt x="332" y="122"/>
                    <a:pt x="325" y="110"/>
                  </a:cubicBezTo>
                  <a:cubicBezTo>
                    <a:pt x="332" y="99"/>
                    <a:pt x="343" y="77"/>
                    <a:pt x="327" y="61"/>
                  </a:cubicBezTo>
                  <a:cubicBezTo>
                    <a:pt x="324" y="58"/>
                    <a:pt x="324" y="58"/>
                    <a:pt x="324" y="58"/>
                  </a:cubicBezTo>
                  <a:cubicBezTo>
                    <a:pt x="319" y="53"/>
                    <a:pt x="319" y="53"/>
                    <a:pt x="319" y="53"/>
                  </a:cubicBezTo>
                  <a:cubicBezTo>
                    <a:pt x="317" y="51"/>
                    <a:pt x="317" y="51"/>
                    <a:pt x="317" y="51"/>
                  </a:cubicBezTo>
                  <a:cubicBezTo>
                    <a:pt x="301" y="35"/>
                    <a:pt x="280" y="45"/>
                    <a:pt x="268" y="53"/>
                  </a:cubicBezTo>
                  <a:cubicBezTo>
                    <a:pt x="256" y="45"/>
                    <a:pt x="243" y="40"/>
                    <a:pt x="229" y="36"/>
                  </a:cubicBezTo>
                  <a:cubicBezTo>
                    <a:pt x="226" y="23"/>
                    <a:pt x="218" y="0"/>
                    <a:pt x="19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60" y="0"/>
                    <a:pt x="152" y="23"/>
                    <a:pt x="149" y="36"/>
                  </a:cubicBezTo>
                  <a:cubicBezTo>
                    <a:pt x="135" y="39"/>
                    <a:pt x="121" y="45"/>
                    <a:pt x="109" y="52"/>
                  </a:cubicBezTo>
                  <a:cubicBezTo>
                    <a:pt x="98" y="44"/>
                    <a:pt x="76" y="34"/>
                    <a:pt x="60" y="5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35" y="75"/>
                    <a:pt x="45" y="97"/>
                    <a:pt x="52" y="108"/>
                  </a:cubicBezTo>
                  <a:cubicBezTo>
                    <a:pt x="45" y="120"/>
                    <a:pt x="39" y="134"/>
                    <a:pt x="36" y="148"/>
                  </a:cubicBezTo>
                  <a:cubicBezTo>
                    <a:pt x="23" y="150"/>
                    <a:pt x="0" y="158"/>
                    <a:pt x="0" y="181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17"/>
                    <a:pt x="22" y="225"/>
                    <a:pt x="35" y="228"/>
                  </a:cubicBezTo>
                  <a:cubicBezTo>
                    <a:pt x="39" y="242"/>
                    <a:pt x="44" y="255"/>
                    <a:pt x="51" y="267"/>
                  </a:cubicBezTo>
                  <a:cubicBezTo>
                    <a:pt x="44" y="279"/>
                    <a:pt x="33" y="300"/>
                    <a:pt x="49" y="316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57" y="324"/>
                    <a:pt x="57" y="324"/>
                    <a:pt x="57" y="324"/>
                  </a:cubicBezTo>
                  <a:cubicBezTo>
                    <a:pt x="59" y="326"/>
                    <a:pt x="59" y="326"/>
                    <a:pt x="59" y="326"/>
                  </a:cubicBezTo>
                  <a:cubicBezTo>
                    <a:pt x="75" y="342"/>
                    <a:pt x="97" y="332"/>
                    <a:pt x="108" y="324"/>
                  </a:cubicBezTo>
                  <a:cubicBezTo>
                    <a:pt x="120" y="332"/>
                    <a:pt x="133" y="337"/>
                    <a:pt x="147" y="341"/>
                  </a:cubicBezTo>
                  <a:cubicBezTo>
                    <a:pt x="150" y="354"/>
                    <a:pt x="158" y="377"/>
                    <a:pt x="180" y="377"/>
                  </a:cubicBezTo>
                  <a:cubicBezTo>
                    <a:pt x="184" y="377"/>
                    <a:pt x="184" y="377"/>
                    <a:pt x="184" y="377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217" y="377"/>
                    <a:pt x="225" y="355"/>
                    <a:pt x="227" y="341"/>
                  </a:cubicBezTo>
                  <a:cubicBezTo>
                    <a:pt x="241" y="338"/>
                    <a:pt x="255" y="332"/>
                    <a:pt x="267" y="325"/>
                  </a:cubicBezTo>
                  <a:cubicBezTo>
                    <a:pt x="278" y="333"/>
                    <a:pt x="300" y="343"/>
                    <a:pt x="316" y="327"/>
                  </a:cubicBezTo>
                  <a:cubicBezTo>
                    <a:pt x="318" y="325"/>
                    <a:pt x="318" y="325"/>
                    <a:pt x="318" y="325"/>
                  </a:cubicBezTo>
                  <a:cubicBezTo>
                    <a:pt x="323" y="320"/>
                    <a:pt x="323" y="320"/>
                    <a:pt x="323" y="320"/>
                  </a:cubicBezTo>
                  <a:cubicBezTo>
                    <a:pt x="326" y="317"/>
                    <a:pt x="326" y="317"/>
                    <a:pt x="326" y="317"/>
                  </a:cubicBezTo>
                  <a:cubicBezTo>
                    <a:pt x="342" y="302"/>
                    <a:pt x="331" y="280"/>
                    <a:pt x="324" y="269"/>
                  </a:cubicBezTo>
                  <a:cubicBezTo>
                    <a:pt x="331" y="257"/>
                    <a:pt x="337" y="243"/>
                    <a:pt x="341" y="229"/>
                  </a:cubicBezTo>
                  <a:cubicBezTo>
                    <a:pt x="354" y="227"/>
                    <a:pt x="377" y="219"/>
                    <a:pt x="377" y="196"/>
                  </a:cubicBezTo>
                  <a:cubicBezTo>
                    <a:pt x="377" y="193"/>
                    <a:pt x="377" y="193"/>
                    <a:pt x="377" y="193"/>
                  </a:cubicBezTo>
                  <a:cubicBezTo>
                    <a:pt x="377" y="186"/>
                    <a:pt x="377" y="186"/>
                    <a:pt x="377" y="186"/>
                  </a:cubicBezTo>
                  <a:lnTo>
                    <a:pt x="377" y="182"/>
                  </a:lnTo>
                  <a:close/>
                  <a:moveTo>
                    <a:pt x="188" y="303"/>
                  </a:moveTo>
                  <a:cubicBezTo>
                    <a:pt x="125" y="303"/>
                    <a:pt x="73" y="252"/>
                    <a:pt x="73" y="189"/>
                  </a:cubicBezTo>
                  <a:cubicBezTo>
                    <a:pt x="73" y="125"/>
                    <a:pt x="125" y="74"/>
                    <a:pt x="188" y="74"/>
                  </a:cubicBezTo>
                  <a:cubicBezTo>
                    <a:pt x="252" y="74"/>
                    <a:pt x="303" y="125"/>
                    <a:pt x="303" y="189"/>
                  </a:cubicBezTo>
                  <a:cubicBezTo>
                    <a:pt x="303" y="252"/>
                    <a:pt x="252" y="303"/>
                    <a:pt x="18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6"/>
            <p:cNvSpPr/>
            <p:nvPr/>
          </p:nvSpPr>
          <p:spPr bwMode="auto">
            <a:xfrm>
              <a:off x="-1574564" y="3559322"/>
              <a:ext cx="847599" cy="847758"/>
            </a:xfrm>
            <a:custGeom>
              <a:avLst/>
              <a:gdLst>
                <a:gd name="T0" fmla="*/ 204 w 226"/>
                <a:gd name="T1" fmla="*/ 90 h 226"/>
                <a:gd name="T2" fmla="*/ 195 w 226"/>
                <a:gd name="T3" fmla="*/ 66 h 226"/>
                <a:gd name="T4" fmla="*/ 196 w 226"/>
                <a:gd name="T5" fmla="*/ 37 h 226"/>
                <a:gd name="T6" fmla="*/ 195 w 226"/>
                <a:gd name="T7" fmla="*/ 35 h 226"/>
                <a:gd name="T8" fmla="*/ 192 w 226"/>
                <a:gd name="T9" fmla="*/ 32 h 226"/>
                <a:gd name="T10" fmla="*/ 190 w 226"/>
                <a:gd name="T11" fmla="*/ 31 h 226"/>
                <a:gd name="T12" fmla="*/ 161 w 226"/>
                <a:gd name="T13" fmla="*/ 32 h 226"/>
                <a:gd name="T14" fmla="*/ 137 w 226"/>
                <a:gd name="T15" fmla="*/ 22 h 226"/>
                <a:gd name="T16" fmla="*/ 117 w 226"/>
                <a:gd name="T17" fmla="*/ 0 h 226"/>
                <a:gd name="T18" fmla="*/ 115 w 226"/>
                <a:gd name="T19" fmla="*/ 0 h 226"/>
                <a:gd name="T20" fmla="*/ 111 w 226"/>
                <a:gd name="T21" fmla="*/ 0 h 226"/>
                <a:gd name="T22" fmla="*/ 109 w 226"/>
                <a:gd name="T23" fmla="*/ 0 h 226"/>
                <a:gd name="T24" fmla="*/ 89 w 226"/>
                <a:gd name="T25" fmla="*/ 22 h 226"/>
                <a:gd name="T26" fmla="*/ 66 w 226"/>
                <a:gd name="T27" fmla="*/ 31 h 226"/>
                <a:gd name="T28" fmla="*/ 36 w 226"/>
                <a:gd name="T29" fmla="*/ 30 h 226"/>
                <a:gd name="T30" fmla="*/ 35 w 226"/>
                <a:gd name="T31" fmla="*/ 32 h 226"/>
                <a:gd name="T32" fmla="*/ 32 w 226"/>
                <a:gd name="T33" fmla="*/ 35 h 226"/>
                <a:gd name="T34" fmla="*/ 30 w 226"/>
                <a:gd name="T35" fmla="*/ 36 h 226"/>
                <a:gd name="T36" fmla="*/ 31 w 226"/>
                <a:gd name="T37" fmla="*/ 65 h 226"/>
                <a:gd name="T38" fmla="*/ 21 w 226"/>
                <a:gd name="T39" fmla="*/ 89 h 226"/>
                <a:gd name="T40" fmla="*/ 0 w 226"/>
                <a:gd name="T41" fmla="*/ 109 h 226"/>
                <a:gd name="T42" fmla="*/ 0 w 226"/>
                <a:gd name="T43" fmla="*/ 111 h 226"/>
                <a:gd name="T44" fmla="*/ 0 w 226"/>
                <a:gd name="T45" fmla="*/ 115 h 226"/>
                <a:gd name="T46" fmla="*/ 0 w 226"/>
                <a:gd name="T47" fmla="*/ 117 h 226"/>
                <a:gd name="T48" fmla="*/ 0 w 226"/>
                <a:gd name="T49" fmla="*/ 119 h 226"/>
                <a:gd name="T50" fmla="*/ 7 w 226"/>
                <a:gd name="T51" fmla="*/ 122 h 226"/>
                <a:gd name="T52" fmla="*/ 36 w 226"/>
                <a:gd name="T53" fmla="*/ 114 h 226"/>
                <a:gd name="T54" fmla="*/ 44 w 226"/>
                <a:gd name="T55" fmla="*/ 115 h 226"/>
                <a:gd name="T56" fmla="*/ 44 w 226"/>
                <a:gd name="T57" fmla="*/ 113 h 226"/>
                <a:gd name="T58" fmla="*/ 113 w 226"/>
                <a:gd name="T59" fmla="*/ 44 h 226"/>
                <a:gd name="T60" fmla="*/ 182 w 226"/>
                <a:gd name="T61" fmla="*/ 113 h 226"/>
                <a:gd name="T62" fmla="*/ 113 w 226"/>
                <a:gd name="T63" fmla="*/ 182 h 226"/>
                <a:gd name="T64" fmla="*/ 82 w 226"/>
                <a:gd name="T65" fmla="*/ 175 h 226"/>
                <a:gd name="T66" fmla="*/ 75 w 226"/>
                <a:gd name="T67" fmla="*/ 191 h 226"/>
                <a:gd name="T68" fmla="*/ 80 w 226"/>
                <a:gd name="T69" fmla="*/ 202 h 226"/>
                <a:gd name="T70" fmla="*/ 88 w 226"/>
                <a:gd name="T71" fmla="*/ 205 h 226"/>
                <a:gd name="T72" fmla="*/ 108 w 226"/>
                <a:gd name="T73" fmla="*/ 226 h 226"/>
                <a:gd name="T74" fmla="*/ 110 w 226"/>
                <a:gd name="T75" fmla="*/ 226 h 226"/>
                <a:gd name="T76" fmla="*/ 114 w 226"/>
                <a:gd name="T77" fmla="*/ 226 h 226"/>
                <a:gd name="T78" fmla="*/ 117 w 226"/>
                <a:gd name="T79" fmla="*/ 226 h 226"/>
                <a:gd name="T80" fmla="*/ 136 w 226"/>
                <a:gd name="T81" fmla="*/ 205 h 226"/>
                <a:gd name="T82" fmla="*/ 160 w 226"/>
                <a:gd name="T83" fmla="*/ 195 h 226"/>
                <a:gd name="T84" fmla="*/ 189 w 226"/>
                <a:gd name="T85" fmla="*/ 196 h 226"/>
                <a:gd name="T86" fmla="*/ 191 w 226"/>
                <a:gd name="T87" fmla="*/ 195 h 226"/>
                <a:gd name="T88" fmla="*/ 194 w 226"/>
                <a:gd name="T89" fmla="*/ 192 h 226"/>
                <a:gd name="T90" fmla="*/ 195 w 226"/>
                <a:gd name="T91" fmla="*/ 191 h 226"/>
                <a:gd name="T92" fmla="*/ 194 w 226"/>
                <a:gd name="T93" fmla="*/ 161 h 226"/>
                <a:gd name="T94" fmla="*/ 204 w 226"/>
                <a:gd name="T95" fmla="*/ 138 h 226"/>
                <a:gd name="T96" fmla="*/ 226 w 226"/>
                <a:gd name="T97" fmla="*/ 118 h 226"/>
                <a:gd name="T98" fmla="*/ 226 w 226"/>
                <a:gd name="T99" fmla="*/ 116 h 226"/>
                <a:gd name="T100" fmla="*/ 226 w 226"/>
                <a:gd name="T101" fmla="*/ 112 h 226"/>
                <a:gd name="T102" fmla="*/ 226 w 226"/>
                <a:gd name="T103" fmla="*/ 110 h 226"/>
                <a:gd name="T104" fmla="*/ 204 w 226"/>
                <a:gd name="T105" fmla="*/ 9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226">
                  <a:moveTo>
                    <a:pt x="204" y="90"/>
                  </a:moveTo>
                  <a:cubicBezTo>
                    <a:pt x="202" y="81"/>
                    <a:pt x="199" y="73"/>
                    <a:pt x="195" y="66"/>
                  </a:cubicBezTo>
                  <a:cubicBezTo>
                    <a:pt x="199" y="59"/>
                    <a:pt x="206" y="46"/>
                    <a:pt x="196" y="37"/>
                  </a:cubicBezTo>
                  <a:cubicBezTo>
                    <a:pt x="195" y="35"/>
                    <a:pt x="195" y="35"/>
                    <a:pt x="195" y="35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181" y="21"/>
                    <a:pt x="168" y="27"/>
                    <a:pt x="161" y="32"/>
                  </a:cubicBezTo>
                  <a:cubicBezTo>
                    <a:pt x="154" y="28"/>
                    <a:pt x="146" y="24"/>
                    <a:pt x="137" y="22"/>
                  </a:cubicBezTo>
                  <a:cubicBezTo>
                    <a:pt x="136" y="14"/>
                    <a:pt x="131" y="0"/>
                    <a:pt x="1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96" y="0"/>
                    <a:pt x="91" y="14"/>
                    <a:pt x="89" y="22"/>
                  </a:cubicBezTo>
                  <a:cubicBezTo>
                    <a:pt x="81" y="24"/>
                    <a:pt x="73" y="27"/>
                    <a:pt x="66" y="31"/>
                  </a:cubicBezTo>
                  <a:cubicBezTo>
                    <a:pt x="59" y="27"/>
                    <a:pt x="46" y="21"/>
                    <a:pt x="36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45"/>
                    <a:pt x="27" y="58"/>
                    <a:pt x="31" y="65"/>
                  </a:cubicBezTo>
                  <a:cubicBezTo>
                    <a:pt x="27" y="72"/>
                    <a:pt x="24" y="80"/>
                    <a:pt x="21" y="89"/>
                  </a:cubicBezTo>
                  <a:cubicBezTo>
                    <a:pt x="14" y="90"/>
                    <a:pt x="0" y="95"/>
                    <a:pt x="0" y="10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2" y="120"/>
                    <a:pt x="5" y="121"/>
                    <a:pt x="7" y="122"/>
                  </a:cubicBezTo>
                  <a:cubicBezTo>
                    <a:pt x="15" y="118"/>
                    <a:pt x="25" y="114"/>
                    <a:pt x="36" y="114"/>
                  </a:cubicBezTo>
                  <a:cubicBezTo>
                    <a:pt x="39" y="114"/>
                    <a:pt x="41" y="114"/>
                    <a:pt x="44" y="115"/>
                  </a:cubicBezTo>
                  <a:cubicBezTo>
                    <a:pt x="44" y="114"/>
                    <a:pt x="44" y="114"/>
                    <a:pt x="44" y="113"/>
                  </a:cubicBezTo>
                  <a:cubicBezTo>
                    <a:pt x="44" y="75"/>
                    <a:pt x="75" y="44"/>
                    <a:pt x="113" y="44"/>
                  </a:cubicBezTo>
                  <a:cubicBezTo>
                    <a:pt x="151" y="44"/>
                    <a:pt x="182" y="75"/>
                    <a:pt x="182" y="113"/>
                  </a:cubicBezTo>
                  <a:cubicBezTo>
                    <a:pt x="182" y="151"/>
                    <a:pt x="151" y="182"/>
                    <a:pt x="113" y="182"/>
                  </a:cubicBezTo>
                  <a:cubicBezTo>
                    <a:pt x="102" y="182"/>
                    <a:pt x="91" y="179"/>
                    <a:pt x="82" y="175"/>
                  </a:cubicBezTo>
                  <a:cubicBezTo>
                    <a:pt x="80" y="181"/>
                    <a:pt x="78" y="186"/>
                    <a:pt x="75" y="191"/>
                  </a:cubicBezTo>
                  <a:cubicBezTo>
                    <a:pt x="77" y="195"/>
                    <a:pt x="79" y="198"/>
                    <a:pt x="80" y="202"/>
                  </a:cubicBezTo>
                  <a:cubicBezTo>
                    <a:pt x="83" y="203"/>
                    <a:pt x="86" y="204"/>
                    <a:pt x="88" y="205"/>
                  </a:cubicBezTo>
                  <a:cubicBezTo>
                    <a:pt x="90" y="212"/>
                    <a:pt x="95" y="226"/>
                    <a:pt x="108" y="226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130" y="226"/>
                    <a:pt x="135" y="213"/>
                    <a:pt x="136" y="205"/>
                  </a:cubicBezTo>
                  <a:cubicBezTo>
                    <a:pt x="145" y="203"/>
                    <a:pt x="153" y="199"/>
                    <a:pt x="160" y="195"/>
                  </a:cubicBezTo>
                  <a:cubicBezTo>
                    <a:pt x="167" y="200"/>
                    <a:pt x="180" y="206"/>
                    <a:pt x="189" y="196"/>
                  </a:cubicBezTo>
                  <a:cubicBezTo>
                    <a:pt x="191" y="195"/>
                    <a:pt x="191" y="195"/>
                    <a:pt x="191" y="195"/>
                  </a:cubicBezTo>
                  <a:cubicBezTo>
                    <a:pt x="194" y="192"/>
                    <a:pt x="194" y="192"/>
                    <a:pt x="194" y="192"/>
                  </a:cubicBezTo>
                  <a:cubicBezTo>
                    <a:pt x="195" y="191"/>
                    <a:pt x="195" y="191"/>
                    <a:pt x="195" y="191"/>
                  </a:cubicBezTo>
                  <a:cubicBezTo>
                    <a:pt x="205" y="181"/>
                    <a:pt x="199" y="168"/>
                    <a:pt x="194" y="161"/>
                  </a:cubicBezTo>
                  <a:cubicBezTo>
                    <a:pt x="199" y="154"/>
                    <a:pt x="202" y="146"/>
                    <a:pt x="204" y="138"/>
                  </a:cubicBezTo>
                  <a:cubicBezTo>
                    <a:pt x="212" y="136"/>
                    <a:pt x="226" y="131"/>
                    <a:pt x="226" y="118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6" y="110"/>
                    <a:pt x="226" y="110"/>
                    <a:pt x="226" y="110"/>
                  </a:cubicBezTo>
                  <a:cubicBezTo>
                    <a:pt x="226" y="96"/>
                    <a:pt x="212" y="91"/>
                    <a:pt x="20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7"/>
            <p:cNvSpPr/>
            <p:nvPr/>
          </p:nvSpPr>
          <p:spPr bwMode="auto">
            <a:xfrm>
              <a:off x="-1395204" y="3743477"/>
              <a:ext cx="484118" cy="484209"/>
            </a:xfrm>
            <a:custGeom>
              <a:avLst/>
              <a:gdLst>
                <a:gd name="T0" fmla="*/ 129 w 129"/>
                <a:gd name="T1" fmla="*/ 64 h 129"/>
                <a:gd name="T2" fmla="*/ 65 w 129"/>
                <a:gd name="T3" fmla="*/ 0 h 129"/>
                <a:gd name="T4" fmla="*/ 0 w 129"/>
                <a:gd name="T5" fmla="*/ 64 h 129"/>
                <a:gd name="T6" fmla="*/ 1 w 129"/>
                <a:gd name="T7" fmla="*/ 67 h 129"/>
                <a:gd name="T8" fmla="*/ 7 w 129"/>
                <a:gd name="T9" fmla="*/ 70 h 129"/>
                <a:gd name="T10" fmla="*/ 7 w 129"/>
                <a:gd name="T11" fmla="*/ 64 h 129"/>
                <a:gd name="T12" fmla="*/ 65 w 129"/>
                <a:gd name="T13" fmla="*/ 6 h 129"/>
                <a:gd name="T14" fmla="*/ 123 w 129"/>
                <a:gd name="T15" fmla="*/ 64 h 129"/>
                <a:gd name="T16" fmla="*/ 65 w 129"/>
                <a:gd name="T17" fmla="*/ 122 h 129"/>
                <a:gd name="T18" fmla="*/ 36 w 129"/>
                <a:gd name="T19" fmla="*/ 115 h 129"/>
                <a:gd name="T20" fmla="*/ 35 w 129"/>
                <a:gd name="T21" fmla="*/ 121 h 129"/>
                <a:gd name="T22" fmla="*/ 65 w 129"/>
                <a:gd name="T23" fmla="*/ 129 h 129"/>
                <a:gd name="T24" fmla="*/ 129 w 129"/>
                <a:gd name="T25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29">
                  <a:moveTo>
                    <a:pt x="129" y="64"/>
                  </a:moveTo>
                  <a:cubicBezTo>
                    <a:pt x="129" y="29"/>
                    <a:pt x="100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65"/>
                    <a:pt x="1" y="66"/>
                    <a:pt x="1" y="67"/>
                  </a:cubicBezTo>
                  <a:cubicBezTo>
                    <a:pt x="3" y="68"/>
                    <a:pt x="5" y="69"/>
                    <a:pt x="7" y="70"/>
                  </a:cubicBezTo>
                  <a:cubicBezTo>
                    <a:pt x="7" y="68"/>
                    <a:pt x="7" y="66"/>
                    <a:pt x="7" y="64"/>
                  </a:cubicBezTo>
                  <a:cubicBezTo>
                    <a:pt x="7" y="32"/>
                    <a:pt x="33" y="6"/>
                    <a:pt x="65" y="6"/>
                  </a:cubicBezTo>
                  <a:cubicBezTo>
                    <a:pt x="97" y="6"/>
                    <a:pt x="123" y="32"/>
                    <a:pt x="123" y="64"/>
                  </a:cubicBezTo>
                  <a:cubicBezTo>
                    <a:pt x="123" y="96"/>
                    <a:pt x="97" y="122"/>
                    <a:pt x="65" y="122"/>
                  </a:cubicBezTo>
                  <a:cubicBezTo>
                    <a:pt x="54" y="122"/>
                    <a:pt x="44" y="120"/>
                    <a:pt x="36" y="115"/>
                  </a:cubicBezTo>
                  <a:cubicBezTo>
                    <a:pt x="36" y="117"/>
                    <a:pt x="35" y="119"/>
                    <a:pt x="35" y="121"/>
                  </a:cubicBezTo>
                  <a:cubicBezTo>
                    <a:pt x="44" y="126"/>
                    <a:pt x="54" y="129"/>
                    <a:pt x="65" y="129"/>
                  </a:cubicBezTo>
                  <a:cubicBezTo>
                    <a:pt x="100" y="129"/>
                    <a:pt x="129" y="100"/>
                    <a:pt x="12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8"/>
            <p:cNvSpPr/>
            <p:nvPr/>
          </p:nvSpPr>
          <p:spPr bwMode="auto">
            <a:xfrm>
              <a:off x="-2531686" y="4586328"/>
              <a:ext cx="7935" cy="7937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9"/>
            <p:cNvSpPr/>
            <p:nvPr/>
          </p:nvSpPr>
          <p:spPr bwMode="auto">
            <a:xfrm>
              <a:off x="-2516187" y="4568826"/>
              <a:ext cx="3175" cy="635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0 h 2"/>
                <a:gd name="T10" fmla="*/ 0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Freeform 6"/>
          <p:cNvSpPr>
            <a:spLocks noEditPoints="1"/>
          </p:cNvSpPr>
          <p:nvPr/>
        </p:nvSpPr>
        <p:spPr bwMode="auto">
          <a:xfrm>
            <a:off x="2593903" y="5160322"/>
            <a:ext cx="372990" cy="353359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254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424282" y="5084763"/>
            <a:ext cx="720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424282" y="5589240"/>
            <a:ext cx="72008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585901" y="5084763"/>
            <a:ext cx="720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85901" y="5589240"/>
            <a:ext cx="72008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505092" y="5084763"/>
            <a:ext cx="720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505092" y="5589240"/>
            <a:ext cx="72008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312024" y="2462547"/>
            <a:ext cx="4824289" cy="263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8797B"/>
                </a:solidFill>
              </a:rPr>
              <a:t>上海锐普广告有限公司是中国第一家精品</a:t>
            </a:r>
            <a:r>
              <a:rPr lang="en-US" altLang="zh-CN" sz="1600" dirty="0" smtClean="0">
                <a:solidFill>
                  <a:srgbClr val="78797B"/>
                </a:solidFill>
              </a:rPr>
              <a:t>PPT</a:t>
            </a:r>
            <a:r>
              <a:rPr lang="zh-CN" altLang="en-US" sz="1600" dirty="0" smtClean="0">
                <a:solidFill>
                  <a:srgbClr val="78797B"/>
                </a:solidFill>
              </a:rPr>
              <a:t>设计机构。拥有国内顶尖的</a:t>
            </a:r>
            <a:r>
              <a:rPr lang="en-US" altLang="zh-CN" sz="1600" dirty="0" smtClean="0">
                <a:solidFill>
                  <a:srgbClr val="78797B"/>
                </a:solidFill>
              </a:rPr>
              <a:t>PPT</a:t>
            </a:r>
            <a:r>
              <a:rPr lang="zh-CN" altLang="en-US" sz="1600" dirty="0" smtClean="0">
                <a:solidFill>
                  <a:srgbClr val="78797B"/>
                </a:solidFill>
              </a:rPr>
              <a:t>制作技术、顶级的</a:t>
            </a:r>
            <a:r>
              <a:rPr lang="en-US" altLang="zh-CN" sz="1600" dirty="0" smtClean="0">
                <a:solidFill>
                  <a:srgbClr val="78797B"/>
                </a:solidFill>
              </a:rPr>
              <a:t>PPT</a:t>
            </a:r>
            <a:r>
              <a:rPr lang="zh-CN" altLang="en-US" sz="1600" dirty="0" smtClean="0">
                <a:solidFill>
                  <a:srgbClr val="78797B"/>
                </a:solidFill>
              </a:rPr>
              <a:t>设计团队，坚持精益求精、拒绝平庸的做事精神，</a:t>
            </a:r>
            <a:r>
              <a:rPr lang="zh-CN" altLang="en-US" sz="1600" dirty="0">
                <a:solidFill>
                  <a:srgbClr val="78797B"/>
                </a:solidFill>
              </a:rPr>
              <a:t>帮助</a:t>
            </a:r>
            <a:r>
              <a:rPr lang="zh-CN" altLang="en-US" sz="1600" dirty="0" smtClean="0">
                <a:solidFill>
                  <a:srgbClr val="78797B"/>
                </a:solidFill>
              </a:rPr>
              <a:t>您实现美观、精致、严谨、动感的</a:t>
            </a:r>
            <a:r>
              <a:rPr lang="en-US" altLang="zh-CN" sz="1600" dirty="0" smtClean="0">
                <a:solidFill>
                  <a:srgbClr val="78797B"/>
                </a:solidFill>
              </a:rPr>
              <a:t>PPT</a:t>
            </a:r>
            <a:r>
              <a:rPr lang="zh-CN" altLang="en-US" sz="1600" dirty="0" smtClean="0">
                <a:solidFill>
                  <a:srgbClr val="78797B"/>
                </a:solidFill>
              </a:rPr>
              <a:t>展示效果，让您的</a:t>
            </a:r>
            <a:r>
              <a:rPr lang="en-US" altLang="zh-CN" sz="1600" dirty="0" smtClean="0">
                <a:solidFill>
                  <a:srgbClr val="78797B"/>
                </a:solidFill>
              </a:rPr>
              <a:t>PPT</a:t>
            </a:r>
            <a:r>
              <a:rPr lang="zh-CN" altLang="en-US" sz="1600" dirty="0" smtClean="0">
                <a:solidFill>
                  <a:srgbClr val="78797B"/>
                </a:solidFill>
              </a:rPr>
              <a:t>创造卓越价值。</a:t>
            </a:r>
            <a:endParaRPr lang="en-US" altLang="zh-CN" sz="1600" dirty="0" smtClean="0">
              <a:solidFill>
                <a:srgbClr val="78797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78797B"/>
                </a:solidFill>
              </a:rPr>
              <a:t>锐</a:t>
            </a:r>
            <a:r>
              <a:rPr lang="zh-CN" altLang="en-US" sz="1600" dirty="0" smtClean="0">
                <a:solidFill>
                  <a:srgbClr val="78797B"/>
                </a:solidFill>
              </a:rPr>
              <a:t>普</a:t>
            </a:r>
            <a:r>
              <a:rPr lang="en-US" altLang="zh-CN" sz="1600" dirty="0" smtClean="0">
                <a:solidFill>
                  <a:srgbClr val="78797B"/>
                </a:solidFill>
              </a:rPr>
              <a:t>PPT</a:t>
            </a:r>
            <a:r>
              <a:rPr lang="zh-CN" altLang="en-US" sz="1600" dirty="0" smtClean="0">
                <a:solidFill>
                  <a:srgbClr val="78797B"/>
                </a:solidFill>
              </a:rPr>
              <a:t>的设计理念：杜绝平庸、专做精品！</a:t>
            </a:r>
            <a:r>
              <a:rPr lang="en-US" altLang="zh-CN" sz="1600" dirty="0" smtClean="0">
                <a:solidFill>
                  <a:srgbClr val="78797B"/>
                </a:solidFill>
              </a:rPr>
              <a:t>100%</a:t>
            </a:r>
            <a:r>
              <a:rPr lang="zh-CN" altLang="en-US" sz="1600" dirty="0" smtClean="0">
                <a:solidFill>
                  <a:srgbClr val="78797B"/>
                </a:solidFill>
              </a:rPr>
              <a:t>专业；</a:t>
            </a:r>
            <a:r>
              <a:rPr lang="en-US" altLang="zh-CN" sz="1600" dirty="0" smtClean="0">
                <a:solidFill>
                  <a:srgbClr val="78797B"/>
                </a:solidFill>
              </a:rPr>
              <a:t>100%</a:t>
            </a:r>
            <a:r>
              <a:rPr lang="zh-CN" altLang="en-US" sz="1600" dirty="0" smtClean="0">
                <a:solidFill>
                  <a:srgbClr val="78797B"/>
                </a:solidFill>
              </a:rPr>
              <a:t>尽力；</a:t>
            </a:r>
            <a:r>
              <a:rPr lang="en-US" altLang="zh-CN" sz="1600" dirty="0" smtClean="0">
                <a:solidFill>
                  <a:srgbClr val="78797B"/>
                </a:solidFill>
              </a:rPr>
              <a:t>100%</a:t>
            </a:r>
            <a:r>
              <a:rPr lang="zh-CN" altLang="en-US" sz="1600" dirty="0" smtClean="0">
                <a:solidFill>
                  <a:srgbClr val="78797B"/>
                </a:solidFill>
              </a:rPr>
              <a:t>创意。</a:t>
            </a:r>
            <a:endParaRPr lang="zh-CN" altLang="en-US" sz="1600" dirty="0">
              <a:solidFill>
                <a:srgbClr val="78797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3479570" y="2213473"/>
            <a:ext cx="692877" cy="863507"/>
          </a:xfrm>
          <a:custGeom>
            <a:avLst/>
            <a:gdLst>
              <a:gd name="connsiteX0" fmla="*/ 0 w 700088"/>
              <a:gd name="connsiteY0" fmla="*/ 0 h 876300"/>
              <a:gd name="connsiteX1" fmla="*/ 4763 w 700088"/>
              <a:gd name="connsiteY1" fmla="*/ 871537 h 876300"/>
              <a:gd name="connsiteX2" fmla="*/ 690563 w 700088"/>
              <a:gd name="connsiteY2" fmla="*/ 876300 h 876300"/>
              <a:gd name="connsiteX3" fmla="*/ 700088 w 700088"/>
              <a:gd name="connsiteY3" fmla="*/ 304800 h 876300"/>
              <a:gd name="connsiteX4" fmla="*/ 685800 w 700088"/>
              <a:gd name="connsiteY4" fmla="*/ 157162 h 876300"/>
              <a:gd name="connsiteX5" fmla="*/ 652463 w 700088"/>
              <a:gd name="connsiteY5" fmla="*/ 61912 h 876300"/>
              <a:gd name="connsiteX6" fmla="*/ 576263 w 700088"/>
              <a:gd name="connsiteY6" fmla="*/ 9525 h 876300"/>
              <a:gd name="connsiteX7" fmla="*/ 0 w 700088"/>
              <a:gd name="connsiteY7" fmla="*/ 0 h 876300"/>
              <a:gd name="connsiteX0-1" fmla="*/ 0 w 690563"/>
              <a:gd name="connsiteY0-2" fmla="*/ 0 h 876300"/>
              <a:gd name="connsiteX1-3" fmla="*/ 4763 w 690563"/>
              <a:gd name="connsiteY1-4" fmla="*/ 871537 h 876300"/>
              <a:gd name="connsiteX2-5" fmla="*/ 690563 w 690563"/>
              <a:gd name="connsiteY2-6" fmla="*/ 876300 h 876300"/>
              <a:gd name="connsiteX3-7" fmla="*/ 685800 w 690563"/>
              <a:gd name="connsiteY3-8" fmla="*/ 157162 h 876300"/>
              <a:gd name="connsiteX4-9" fmla="*/ 652463 w 690563"/>
              <a:gd name="connsiteY4-10" fmla="*/ 61912 h 876300"/>
              <a:gd name="connsiteX5-11" fmla="*/ 576263 w 690563"/>
              <a:gd name="connsiteY5-12" fmla="*/ 9525 h 876300"/>
              <a:gd name="connsiteX6-13" fmla="*/ 0 w 690563"/>
              <a:gd name="connsiteY6-14" fmla="*/ 0 h 876300"/>
              <a:gd name="connsiteX0-15" fmla="*/ 0 w 742261"/>
              <a:gd name="connsiteY0-16" fmla="*/ 0 h 876300"/>
              <a:gd name="connsiteX1-17" fmla="*/ 4763 w 742261"/>
              <a:gd name="connsiteY1-18" fmla="*/ 871537 h 876300"/>
              <a:gd name="connsiteX2-19" fmla="*/ 690563 w 742261"/>
              <a:gd name="connsiteY2-20" fmla="*/ 876300 h 876300"/>
              <a:gd name="connsiteX3-21" fmla="*/ 685800 w 742261"/>
              <a:gd name="connsiteY3-22" fmla="*/ 157162 h 876300"/>
              <a:gd name="connsiteX4-23" fmla="*/ 652463 w 742261"/>
              <a:gd name="connsiteY4-24" fmla="*/ 61912 h 876300"/>
              <a:gd name="connsiteX5-25" fmla="*/ 576263 w 742261"/>
              <a:gd name="connsiteY5-26" fmla="*/ 9525 h 876300"/>
              <a:gd name="connsiteX6-27" fmla="*/ 0 w 742261"/>
              <a:gd name="connsiteY6-28" fmla="*/ 0 h 876300"/>
              <a:gd name="connsiteX0-29" fmla="*/ 0 w 694853"/>
              <a:gd name="connsiteY0-30" fmla="*/ 0 h 876300"/>
              <a:gd name="connsiteX1-31" fmla="*/ 4763 w 694853"/>
              <a:gd name="connsiteY1-32" fmla="*/ 871537 h 876300"/>
              <a:gd name="connsiteX2-33" fmla="*/ 690563 w 694853"/>
              <a:gd name="connsiteY2-34" fmla="*/ 876300 h 876300"/>
              <a:gd name="connsiteX3-35" fmla="*/ 685800 w 694853"/>
              <a:gd name="connsiteY3-36" fmla="*/ 157162 h 876300"/>
              <a:gd name="connsiteX4-37" fmla="*/ 652463 w 694853"/>
              <a:gd name="connsiteY4-38" fmla="*/ 61912 h 876300"/>
              <a:gd name="connsiteX5-39" fmla="*/ 576263 w 694853"/>
              <a:gd name="connsiteY5-40" fmla="*/ 9525 h 876300"/>
              <a:gd name="connsiteX6-41" fmla="*/ 0 w 694853"/>
              <a:gd name="connsiteY6-42" fmla="*/ 0 h 876300"/>
              <a:gd name="connsiteX0-43" fmla="*/ 0 w 694853"/>
              <a:gd name="connsiteY0-44" fmla="*/ 0 h 876300"/>
              <a:gd name="connsiteX1-45" fmla="*/ 4763 w 694853"/>
              <a:gd name="connsiteY1-46" fmla="*/ 871537 h 876300"/>
              <a:gd name="connsiteX2-47" fmla="*/ 690563 w 694853"/>
              <a:gd name="connsiteY2-48" fmla="*/ 876300 h 876300"/>
              <a:gd name="connsiteX3-49" fmla="*/ 685800 w 694853"/>
              <a:gd name="connsiteY3-50" fmla="*/ 157162 h 876300"/>
              <a:gd name="connsiteX4-51" fmla="*/ 652463 w 694853"/>
              <a:gd name="connsiteY4-52" fmla="*/ 61912 h 876300"/>
              <a:gd name="connsiteX5-53" fmla="*/ 576263 w 694853"/>
              <a:gd name="connsiteY5-54" fmla="*/ 9525 h 876300"/>
              <a:gd name="connsiteX6-55" fmla="*/ 0 w 694853"/>
              <a:gd name="connsiteY6-56" fmla="*/ 0 h 876300"/>
              <a:gd name="connsiteX0-57" fmla="*/ 0 w 694853"/>
              <a:gd name="connsiteY0-58" fmla="*/ 0 h 876300"/>
              <a:gd name="connsiteX1-59" fmla="*/ 4763 w 694853"/>
              <a:gd name="connsiteY1-60" fmla="*/ 871537 h 876300"/>
              <a:gd name="connsiteX2-61" fmla="*/ 690563 w 694853"/>
              <a:gd name="connsiteY2-62" fmla="*/ 876300 h 876300"/>
              <a:gd name="connsiteX3-63" fmla="*/ 685800 w 694853"/>
              <a:gd name="connsiteY3-64" fmla="*/ 157162 h 876300"/>
              <a:gd name="connsiteX4-65" fmla="*/ 652463 w 694853"/>
              <a:gd name="connsiteY4-66" fmla="*/ 61912 h 876300"/>
              <a:gd name="connsiteX5-67" fmla="*/ 576263 w 694853"/>
              <a:gd name="connsiteY5-68" fmla="*/ 9525 h 876300"/>
              <a:gd name="connsiteX6-69" fmla="*/ 0 w 694853"/>
              <a:gd name="connsiteY6-70" fmla="*/ 0 h 876300"/>
              <a:gd name="connsiteX0-71" fmla="*/ 0 w 694853"/>
              <a:gd name="connsiteY0-72" fmla="*/ 0 h 876300"/>
              <a:gd name="connsiteX1-73" fmla="*/ 4763 w 694853"/>
              <a:gd name="connsiteY1-74" fmla="*/ 871537 h 876300"/>
              <a:gd name="connsiteX2-75" fmla="*/ 690563 w 694853"/>
              <a:gd name="connsiteY2-76" fmla="*/ 876300 h 876300"/>
              <a:gd name="connsiteX3-77" fmla="*/ 685800 w 694853"/>
              <a:gd name="connsiteY3-78" fmla="*/ 157162 h 876300"/>
              <a:gd name="connsiteX4-79" fmla="*/ 652463 w 694853"/>
              <a:gd name="connsiteY4-80" fmla="*/ 61912 h 876300"/>
              <a:gd name="connsiteX5-81" fmla="*/ 569119 w 694853"/>
              <a:gd name="connsiteY5-82" fmla="*/ 9525 h 876300"/>
              <a:gd name="connsiteX6-83" fmla="*/ 0 w 694853"/>
              <a:gd name="connsiteY6-84" fmla="*/ 0 h 876300"/>
              <a:gd name="connsiteX0-85" fmla="*/ 0 w 694853"/>
              <a:gd name="connsiteY0-86" fmla="*/ 0 h 876300"/>
              <a:gd name="connsiteX1-87" fmla="*/ 4763 w 694853"/>
              <a:gd name="connsiteY1-88" fmla="*/ 871537 h 876300"/>
              <a:gd name="connsiteX2-89" fmla="*/ 690563 w 694853"/>
              <a:gd name="connsiteY2-90" fmla="*/ 876300 h 876300"/>
              <a:gd name="connsiteX3-91" fmla="*/ 685800 w 694853"/>
              <a:gd name="connsiteY3-92" fmla="*/ 157162 h 876300"/>
              <a:gd name="connsiteX4-93" fmla="*/ 652463 w 694853"/>
              <a:gd name="connsiteY4-94" fmla="*/ 61912 h 876300"/>
              <a:gd name="connsiteX5-95" fmla="*/ 590550 w 694853"/>
              <a:gd name="connsiteY5-96" fmla="*/ 4693 h 876300"/>
              <a:gd name="connsiteX6-97" fmla="*/ 0 w 694853"/>
              <a:gd name="connsiteY6-98" fmla="*/ 0 h 876300"/>
              <a:gd name="connsiteX0-99" fmla="*/ 0 w 694853"/>
              <a:gd name="connsiteY0-100" fmla="*/ 0 h 876300"/>
              <a:gd name="connsiteX1-101" fmla="*/ 4763 w 694853"/>
              <a:gd name="connsiteY1-102" fmla="*/ 871537 h 876300"/>
              <a:gd name="connsiteX2-103" fmla="*/ 690563 w 694853"/>
              <a:gd name="connsiteY2-104" fmla="*/ 876300 h 876300"/>
              <a:gd name="connsiteX3-105" fmla="*/ 685800 w 694853"/>
              <a:gd name="connsiteY3-106" fmla="*/ 157162 h 876300"/>
              <a:gd name="connsiteX4-107" fmla="*/ 652463 w 694853"/>
              <a:gd name="connsiteY4-108" fmla="*/ 61912 h 876300"/>
              <a:gd name="connsiteX5-109" fmla="*/ 590550 w 694853"/>
              <a:gd name="connsiteY5-110" fmla="*/ 4693 h 876300"/>
              <a:gd name="connsiteX6-111" fmla="*/ 0 w 694853"/>
              <a:gd name="connsiteY6-112" fmla="*/ 0 h 876300"/>
              <a:gd name="connsiteX0-113" fmla="*/ 0 w 693089"/>
              <a:gd name="connsiteY0-114" fmla="*/ 0 h 876300"/>
              <a:gd name="connsiteX1-115" fmla="*/ 4763 w 693089"/>
              <a:gd name="connsiteY1-116" fmla="*/ 871537 h 876300"/>
              <a:gd name="connsiteX2-117" fmla="*/ 690563 w 693089"/>
              <a:gd name="connsiteY2-118" fmla="*/ 876300 h 876300"/>
              <a:gd name="connsiteX3-119" fmla="*/ 685800 w 693089"/>
              <a:gd name="connsiteY3-120" fmla="*/ 157162 h 876300"/>
              <a:gd name="connsiteX4-121" fmla="*/ 666751 w 693089"/>
              <a:gd name="connsiteY4-122" fmla="*/ 64328 h 876300"/>
              <a:gd name="connsiteX5-123" fmla="*/ 590550 w 693089"/>
              <a:gd name="connsiteY5-124" fmla="*/ 4693 h 876300"/>
              <a:gd name="connsiteX6-125" fmla="*/ 0 w 693089"/>
              <a:gd name="connsiteY6-126" fmla="*/ 0 h 876300"/>
              <a:gd name="connsiteX0-127" fmla="*/ 0 w 696816"/>
              <a:gd name="connsiteY0-128" fmla="*/ 0 h 876300"/>
              <a:gd name="connsiteX1-129" fmla="*/ 4763 w 696816"/>
              <a:gd name="connsiteY1-130" fmla="*/ 871537 h 876300"/>
              <a:gd name="connsiteX2-131" fmla="*/ 690563 w 696816"/>
              <a:gd name="connsiteY2-132" fmla="*/ 876300 h 876300"/>
              <a:gd name="connsiteX3-133" fmla="*/ 685800 w 696816"/>
              <a:gd name="connsiteY3-134" fmla="*/ 157162 h 876300"/>
              <a:gd name="connsiteX4-135" fmla="*/ 590550 w 696816"/>
              <a:gd name="connsiteY4-136" fmla="*/ 4693 h 876300"/>
              <a:gd name="connsiteX5-137" fmla="*/ 0 w 696816"/>
              <a:gd name="connsiteY5-138" fmla="*/ 0 h 876300"/>
              <a:gd name="connsiteX0-139" fmla="*/ 0 w 693234"/>
              <a:gd name="connsiteY0-140" fmla="*/ 0 h 876300"/>
              <a:gd name="connsiteX1-141" fmla="*/ 4763 w 693234"/>
              <a:gd name="connsiteY1-142" fmla="*/ 871537 h 876300"/>
              <a:gd name="connsiteX2-143" fmla="*/ 690563 w 693234"/>
              <a:gd name="connsiteY2-144" fmla="*/ 876300 h 876300"/>
              <a:gd name="connsiteX3-145" fmla="*/ 685800 w 693234"/>
              <a:gd name="connsiteY3-146" fmla="*/ 157162 h 876300"/>
              <a:gd name="connsiteX4-147" fmla="*/ 590550 w 693234"/>
              <a:gd name="connsiteY4-148" fmla="*/ 4693 h 876300"/>
              <a:gd name="connsiteX5-149" fmla="*/ 0 w 693234"/>
              <a:gd name="connsiteY5-150" fmla="*/ 0 h 876300"/>
              <a:gd name="connsiteX0-151" fmla="*/ 0 w 692834"/>
              <a:gd name="connsiteY0-152" fmla="*/ 0 h 876300"/>
              <a:gd name="connsiteX1-153" fmla="*/ 4763 w 692834"/>
              <a:gd name="connsiteY1-154" fmla="*/ 871537 h 876300"/>
              <a:gd name="connsiteX2-155" fmla="*/ 690563 w 692834"/>
              <a:gd name="connsiteY2-156" fmla="*/ 876300 h 876300"/>
              <a:gd name="connsiteX3-157" fmla="*/ 685800 w 692834"/>
              <a:gd name="connsiteY3-158" fmla="*/ 157162 h 876300"/>
              <a:gd name="connsiteX4-159" fmla="*/ 590550 w 692834"/>
              <a:gd name="connsiteY4-160" fmla="*/ 4693 h 876300"/>
              <a:gd name="connsiteX5-161" fmla="*/ 0 w 692834"/>
              <a:gd name="connsiteY5-162" fmla="*/ 0 h 876300"/>
              <a:gd name="connsiteX0-163" fmla="*/ 0 w 693304"/>
              <a:gd name="connsiteY0-164" fmla="*/ 0 h 876300"/>
              <a:gd name="connsiteX1-165" fmla="*/ 4763 w 693304"/>
              <a:gd name="connsiteY1-166" fmla="*/ 871537 h 876300"/>
              <a:gd name="connsiteX2-167" fmla="*/ 690563 w 693304"/>
              <a:gd name="connsiteY2-168" fmla="*/ 876300 h 876300"/>
              <a:gd name="connsiteX3-169" fmla="*/ 688181 w 693304"/>
              <a:gd name="connsiteY3-170" fmla="*/ 248991 h 876300"/>
              <a:gd name="connsiteX4-171" fmla="*/ 590550 w 693304"/>
              <a:gd name="connsiteY4-172" fmla="*/ 4693 h 876300"/>
              <a:gd name="connsiteX5-173" fmla="*/ 0 w 693304"/>
              <a:gd name="connsiteY5-174" fmla="*/ 0 h 876300"/>
              <a:gd name="connsiteX0-175" fmla="*/ 0 w 698124"/>
              <a:gd name="connsiteY0-176" fmla="*/ 0 h 876300"/>
              <a:gd name="connsiteX1-177" fmla="*/ 4763 w 698124"/>
              <a:gd name="connsiteY1-178" fmla="*/ 871537 h 876300"/>
              <a:gd name="connsiteX2-179" fmla="*/ 690563 w 698124"/>
              <a:gd name="connsiteY2-180" fmla="*/ 876300 h 876300"/>
              <a:gd name="connsiteX3-181" fmla="*/ 688181 w 698124"/>
              <a:gd name="connsiteY3-182" fmla="*/ 248991 h 876300"/>
              <a:gd name="connsiteX4-183" fmla="*/ 590550 w 698124"/>
              <a:gd name="connsiteY4-184" fmla="*/ 7109 h 876300"/>
              <a:gd name="connsiteX5-185" fmla="*/ 0 w 698124"/>
              <a:gd name="connsiteY5-186" fmla="*/ 0 h 876300"/>
              <a:gd name="connsiteX0-187" fmla="*/ 0 w 692877"/>
              <a:gd name="connsiteY0-188" fmla="*/ 0 h 876300"/>
              <a:gd name="connsiteX1-189" fmla="*/ 4763 w 692877"/>
              <a:gd name="connsiteY1-190" fmla="*/ 871537 h 876300"/>
              <a:gd name="connsiteX2-191" fmla="*/ 690563 w 692877"/>
              <a:gd name="connsiteY2-192" fmla="*/ 876300 h 876300"/>
              <a:gd name="connsiteX3-193" fmla="*/ 688181 w 692877"/>
              <a:gd name="connsiteY3-194" fmla="*/ 248991 h 876300"/>
              <a:gd name="connsiteX4-195" fmla="*/ 590550 w 692877"/>
              <a:gd name="connsiteY4-196" fmla="*/ 7109 h 876300"/>
              <a:gd name="connsiteX5-197" fmla="*/ 0 w 692877"/>
              <a:gd name="connsiteY5-198" fmla="*/ 0 h 876300"/>
              <a:gd name="connsiteX0-199" fmla="*/ 0 w 692877"/>
              <a:gd name="connsiteY0-200" fmla="*/ 0 h 876300"/>
              <a:gd name="connsiteX1-201" fmla="*/ 4763 w 692877"/>
              <a:gd name="connsiteY1-202" fmla="*/ 871537 h 876300"/>
              <a:gd name="connsiteX2-203" fmla="*/ 690563 w 692877"/>
              <a:gd name="connsiteY2-204" fmla="*/ 876300 h 876300"/>
              <a:gd name="connsiteX3-205" fmla="*/ 688181 w 692877"/>
              <a:gd name="connsiteY3-206" fmla="*/ 248991 h 876300"/>
              <a:gd name="connsiteX4-207" fmla="*/ 590550 w 692877"/>
              <a:gd name="connsiteY4-208" fmla="*/ 7109 h 876300"/>
              <a:gd name="connsiteX5-209" fmla="*/ 0 w 692877"/>
              <a:gd name="connsiteY5-210" fmla="*/ 0 h 876300"/>
              <a:gd name="connsiteX0-211" fmla="*/ 0 w 692877"/>
              <a:gd name="connsiteY0-212" fmla="*/ 0 h 876300"/>
              <a:gd name="connsiteX1-213" fmla="*/ 4763 w 692877"/>
              <a:gd name="connsiteY1-214" fmla="*/ 871537 h 876300"/>
              <a:gd name="connsiteX2-215" fmla="*/ 690563 w 692877"/>
              <a:gd name="connsiteY2-216" fmla="*/ 876300 h 876300"/>
              <a:gd name="connsiteX3-217" fmla="*/ 688181 w 692877"/>
              <a:gd name="connsiteY3-218" fmla="*/ 248991 h 876300"/>
              <a:gd name="connsiteX4-219" fmla="*/ 590550 w 692877"/>
              <a:gd name="connsiteY4-220" fmla="*/ 7109 h 876300"/>
              <a:gd name="connsiteX5-221" fmla="*/ 0 w 692877"/>
              <a:gd name="connsiteY5-222" fmla="*/ 0 h 876300"/>
              <a:gd name="connsiteX0-223" fmla="*/ 0 w 692877"/>
              <a:gd name="connsiteY0-224" fmla="*/ 0 h 876300"/>
              <a:gd name="connsiteX1-225" fmla="*/ 4763 w 692877"/>
              <a:gd name="connsiteY1-226" fmla="*/ 871537 h 876300"/>
              <a:gd name="connsiteX2-227" fmla="*/ 690563 w 692877"/>
              <a:gd name="connsiteY2-228" fmla="*/ 876300 h 876300"/>
              <a:gd name="connsiteX3-229" fmla="*/ 688181 w 692877"/>
              <a:gd name="connsiteY3-230" fmla="*/ 248991 h 876300"/>
              <a:gd name="connsiteX4-231" fmla="*/ 590550 w 692877"/>
              <a:gd name="connsiteY4-232" fmla="*/ 7109 h 876300"/>
              <a:gd name="connsiteX5-233" fmla="*/ 0 w 692877"/>
              <a:gd name="connsiteY5-234" fmla="*/ 0 h 876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92877" h="876300">
                <a:moveTo>
                  <a:pt x="0" y="0"/>
                </a:moveTo>
                <a:cubicBezTo>
                  <a:pt x="1588" y="290512"/>
                  <a:pt x="3175" y="581025"/>
                  <a:pt x="4763" y="871537"/>
                </a:cubicBezTo>
                <a:lnTo>
                  <a:pt x="690563" y="876300"/>
                </a:lnTo>
                <a:cubicBezTo>
                  <a:pt x="696913" y="696824"/>
                  <a:pt x="688182" y="367275"/>
                  <a:pt x="688181" y="248991"/>
                </a:cubicBezTo>
                <a:cubicBezTo>
                  <a:pt x="688180" y="130707"/>
                  <a:pt x="690563" y="16387"/>
                  <a:pt x="590550" y="710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28A9D6"/>
              </a:gs>
              <a:gs pos="20000">
                <a:srgbClr val="2187AB"/>
              </a:gs>
            </a:gsLst>
            <a:lin ang="5400000" scaled="0"/>
            <a:tileRect/>
          </a:gradFill>
          <a:ln w="12700">
            <a:solidFill>
              <a:schemeClr val="bg1"/>
            </a:solidFill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069283" y="2213473"/>
            <a:ext cx="692877" cy="863507"/>
          </a:xfrm>
          <a:custGeom>
            <a:avLst/>
            <a:gdLst>
              <a:gd name="connsiteX0" fmla="*/ 0 w 700088"/>
              <a:gd name="connsiteY0" fmla="*/ 0 h 876300"/>
              <a:gd name="connsiteX1" fmla="*/ 4763 w 700088"/>
              <a:gd name="connsiteY1" fmla="*/ 871537 h 876300"/>
              <a:gd name="connsiteX2" fmla="*/ 690563 w 700088"/>
              <a:gd name="connsiteY2" fmla="*/ 876300 h 876300"/>
              <a:gd name="connsiteX3" fmla="*/ 700088 w 700088"/>
              <a:gd name="connsiteY3" fmla="*/ 304800 h 876300"/>
              <a:gd name="connsiteX4" fmla="*/ 685800 w 700088"/>
              <a:gd name="connsiteY4" fmla="*/ 157162 h 876300"/>
              <a:gd name="connsiteX5" fmla="*/ 652463 w 700088"/>
              <a:gd name="connsiteY5" fmla="*/ 61912 h 876300"/>
              <a:gd name="connsiteX6" fmla="*/ 576263 w 700088"/>
              <a:gd name="connsiteY6" fmla="*/ 9525 h 876300"/>
              <a:gd name="connsiteX7" fmla="*/ 0 w 700088"/>
              <a:gd name="connsiteY7" fmla="*/ 0 h 876300"/>
              <a:gd name="connsiteX0-1" fmla="*/ 0 w 690563"/>
              <a:gd name="connsiteY0-2" fmla="*/ 0 h 876300"/>
              <a:gd name="connsiteX1-3" fmla="*/ 4763 w 690563"/>
              <a:gd name="connsiteY1-4" fmla="*/ 871537 h 876300"/>
              <a:gd name="connsiteX2-5" fmla="*/ 690563 w 690563"/>
              <a:gd name="connsiteY2-6" fmla="*/ 876300 h 876300"/>
              <a:gd name="connsiteX3-7" fmla="*/ 685800 w 690563"/>
              <a:gd name="connsiteY3-8" fmla="*/ 157162 h 876300"/>
              <a:gd name="connsiteX4-9" fmla="*/ 652463 w 690563"/>
              <a:gd name="connsiteY4-10" fmla="*/ 61912 h 876300"/>
              <a:gd name="connsiteX5-11" fmla="*/ 576263 w 690563"/>
              <a:gd name="connsiteY5-12" fmla="*/ 9525 h 876300"/>
              <a:gd name="connsiteX6-13" fmla="*/ 0 w 690563"/>
              <a:gd name="connsiteY6-14" fmla="*/ 0 h 876300"/>
              <a:gd name="connsiteX0-15" fmla="*/ 0 w 742261"/>
              <a:gd name="connsiteY0-16" fmla="*/ 0 h 876300"/>
              <a:gd name="connsiteX1-17" fmla="*/ 4763 w 742261"/>
              <a:gd name="connsiteY1-18" fmla="*/ 871537 h 876300"/>
              <a:gd name="connsiteX2-19" fmla="*/ 690563 w 742261"/>
              <a:gd name="connsiteY2-20" fmla="*/ 876300 h 876300"/>
              <a:gd name="connsiteX3-21" fmla="*/ 685800 w 742261"/>
              <a:gd name="connsiteY3-22" fmla="*/ 157162 h 876300"/>
              <a:gd name="connsiteX4-23" fmla="*/ 652463 w 742261"/>
              <a:gd name="connsiteY4-24" fmla="*/ 61912 h 876300"/>
              <a:gd name="connsiteX5-25" fmla="*/ 576263 w 742261"/>
              <a:gd name="connsiteY5-26" fmla="*/ 9525 h 876300"/>
              <a:gd name="connsiteX6-27" fmla="*/ 0 w 742261"/>
              <a:gd name="connsiteY6-28" fmla="*/ 0 h 876300"/>
              <a:gd name="connsiteX0-29" fmla="*/ 0 w 694853"/>
              <a:gd name="connsiteY0-30" fmla="*/ 0 h 876300"/>
              <a:gd name="connsiteX1-31" fmla="*/ 4763 w 694853"/>
              <a:gd name="connsiteY1-32" fmla="*/ 871537 h 876300"/>
              <a:gd name="connsiteX2-33" fmla="*/ 690563 w 694853"/>
              <a:gd name="connsiteY2-34" fmla="*/ 876300 h 876300"/>
              <a:gd name="connsiteX3-35" fmla="*/ 685800 w 694853"/>
              <a:gd name="connsiteY3-36" fmla="*/ 157162 h 876300"/>
              <a:gd name="connsiteX4-37" fmla="*/ 652463 w 694853"/>
              <a:gd name="connsiteY4-38" fmla="*/ 61912 h 876300"/>
              <a:gd name="connsiteX5-39" fmla="*/ 576263 w 694853"/>
              <a:gd name="connsiteY5-40" fmla="*/ 9525 h 876300"/>
              <a:gd name="connsiteX6-41" fmla="*/ 0 w 694853"/>
              <a:gd name="connsiteY6-42" fmla="*/ 0 h 876300"/>
              <a:gd name="connsiteX0-43" fmla="*/ 0 w 694853"/>
              <a:gd name="connsiteY0-44" fmla="*/ 0 h 876300"/>
              <a:gd name="connsiteX1-45" fmla="*/ 4763 w 694853"/>
              <a:gd name="connsiteY1-46" fmla="*/ 871537 h 876300"/>
              <a:gd name="connsiteX2-47" fmla="*/ 690563 w 694853"/>
              <a:gd name="connsiteY2-48" fmla="*/ 876300 h 876300"/>
              <a:gd name="connsiteX3-49" fmla="*/ 685800 w 694853"/>
              <a:gd name="connsiteY3-50" fmla="*/ 157162 h 876300"/>
              <a:gd name="connsiteX4-51" fmla="*/ 652463 w 694853"/>
              <a:gd name="connsiteY4-52" fmla="*/ 61912 h 876300"/>
              <a:gd name="connsiteX5-53" fmla="*/ 576263 w 694853"/>
              <a:gd name="connsiteY5-54" fmla="*/ 9525 h 876300"/>
              <a:gd name="connsiteX6-55" fmla="*/ 0 w 694853"/>
              <a:gd name="connsiteY6-56" fmla="*/ 0 h 876300"/>
              <a:gd name="connsiteX0-57" fmla="*/ 0 w 694853"/>
              <a:gd name="connsiteY0-58" fmla="*/ 0 h 876300"/>
              <a:gd name="connsiteX1-59" fmla="*/ 4763 w 694853"/>
              <a:gd name="connsiteY1-60" fmla="*/ 871537 h 876300"/>
              <a:gd name="connsiteX2-61" fmla="*/ 690563 w 694853"/>
              <a:gd name="connsiteY2-62" fmla="*/ 876300 h 876300"/>
              <a:gd name="connsiteX3-63" fmla="*/ 685800 w 694853"/>
              <a:gd name="connsiteY3-64" fmla="*/ 157162 h 876300"/>
              <a:gd name="connsiteX4-65" fmla="*/ 652463 w 694853"/>
              <a:gd name="connsiteY4-66" fmla="*/ 61912 h 876300"/>
              <a:gd name="connsiteX5-67" fmla="*/ 576263 w 694853"/>
              <a:gd name="connsiteY5-68" fmla="*/ 9525 h 876300"/>
              <a:gd name="connsiteX6-69" fmla="*/ 0 w 694853"/>
              <a:gd name="connsiteY6-70" fmla="*/ 0 h 876300"/>
              <a:gd name="connsiteX0-71" fmla="*/ 0 w 694853"/>
              <a:gd name="connsiteY0-72" fmla="*/ 0 h 876300"/>
              <a:gd name="connsiteX1-73" fmla="*/ 4763 w 694853"/>
              <a:gd name="connsiteY1-74" fmla="*/ 871537 h 876300"/>
              <a:gd name="connsiteX2-75" fmla="*/ 690563 w 694853"/>
              <a:gd name="connsiteY2-76" fmla="*/ 876300 h 876300"/>
              <a:gd name="connsiteX3-77" fmla="*/ 685800 w 694853"/>
              <a:gd name="connsiteY3-78" fmla="*/ 157162 h 876300"/>
              <a:gd name="connsiteX4-79" fmla="*/ 652463 w 694853"/>
              <a:gd name="connsiteY4-80" fmla="*/ 61912 h 876300"/>
              <a:gd name="connsiteX5-81" fmla="*/ 569119 w 694853"/>
              <a:gd name="connsiteY5-82" fmla="*/ 9525 h 876300"/>
              <a:gd name="connsiteX6-83" fmla="*/ 0 w 694853"/>
              <a:gd name="connsiteY6-84" fmla="*/ 0 h 876300"/>
              <a:gd name="connsiteX0-85" fmla="*/ 0 w 694853"/>
              <a:gd name="connsiteY0-86" fmla="*/ 0 h 876300"/>
              <a:gd name="connsiteX1-87" fmla="*/ 4763 w 694853"/>
              <a:gd name="connsiteY1-88" fmla="*/ 871537 h 876300"/>
              <a:gd name="connsiteX2-89" fmla="*/ 690563 w 694853"/>
              <a:gd name="connsiteY2-90" fmla="*/ 876300 h 876300"/>
              <a:gd name="connsiteX3-91" fmla="*/ 685800 w 694853"/>
              <a:gd name="connsiteY3-92" fmla="*/ 157162 h 876300"/>
              <a:gd name="connsiteX4-93" fmla="*/ 652463 w 694853"/>
              <a:gd name="connsiteY4-94" fmla="*/ 61912 h 876300"/>
              <a:gd name="connsiteX5-95" fmla="*/ 590550 w 694853"/>
              <a:gd name="connsiteY5-96" fmla="*/ 4693 h 876300"/>
              <a:gd name="connsiteX6-97" fmla="*/ 0 w 694853"/>
              <a:gd name="connsiteY6-98" fmla="*/ 0 h 876300"/>
              <a:gd name="connsiteX0-99" fmla="*/ 0 w 694853"/>
              <a:gd name="connsiteY0-100" fmla="*/ 0 h 876300"/>
              <a:gd name="connsiteX1-101" fmla="*/ 4763 w 694853"/>
              <a:gd name="connsiteY1-102" fmla="*/ 871537 h 876300"/>
              <a:gd name="connsiteX2-103" fmla="*/ 690563 w 694853"/>
              <a:gd name="connsiteY2-104" fmla="*/ 876300 h 876300"/>
              <a:gd name="connsiteX3-105" fmla="*/ 685800 w 694853"/>
              <a:gd name="connsiteY3-106" fmla="*/ 157162 h 876300"/>
              <a:gd name="connsiteX4-107" fmla="*/ 652463 w 694853"/>
              <a:gd name="connsiteY4-108" fmla="*/ 61912 h 876300"/>
              <a:gd name="connsiteX5-109" fmla="*/ 590550 w 694853"/>
              <a:gd name="connsiteY5-110" fmla="*/ 4693 h 876300"/>
              <a:gd name="connsiteX6-111" fmla="*/ 0 w 694853"/>
              <a:gd name="connsiteY6-112" fmla="*/ 0 h 876300"/>
              <a:gd name="connsiteX0-113" fmla="*/ 0 w 693089"/>
              <a:gd name="connsiteY0-114" fmla="*/ 0 h 876300"/>
              <a:gd name="connsiteX1-115" fmla="*/ 4763 w 693089"/>
              <a:gd name="connsiteY1-116" fmla="*/ 871537 h 876300"/>
              <a:gd name="connsiteX2-117" fmla="*/ 690563 w 693089"/>
              <a:gd name="connsiteY2-118" fmla="*/ 876300 h 876300"/>
              <a:gd name="connsiteX3-119" fmla="*/ 685800 w 693089"/>
              <a:gd name="connsiteY3-120" fmla="*/ 157162 h 876300"/>
              <a:gd name="connsiteX4-121" fmla="*/ 666751 w 693089"/>
              <a:gd name="connsiteY4-122" fmla="*/ 64328 h 876300"/>
              <a:gd name="connsiteX5-123" fmla="*/ 590550 w 693089"/>
              <a:gd name="connsiteY5-124" fmla="*/ 4693 h 876300"/>
              <a:gd name="connsiteX6-125" fmla="*/ 0 w 693089"/>
              <a:gd name="connsiteY6-126" fmla="*/ 0 h 876300"/>
              <a:gd name="connsiteX0-127" fmla="*/ 0 w 696816"/>
              <a:gd name="connsiteY0-128" fmla="*/ 0 h 876300"/>
              <a:gd name="connsiteX1-129" fmla="*/ 4763 w 696816"/>
              <a:gd name="connsiteY1-130" fmla="*/ 871537 h 876300"/>
              <a:gd name="connsiteX2-131" fmla="*/ 690563 w 696816"/>
              <a:gd name="connsiteY2-132" fmla="*/ 876300 h 876300"/>
              <a:gd name="connsiteX3-133" fmla="*/ 685800 w 696816"/>
              <a:gd name="connsiteY3-134" fmla="*/ 157162 h 876300"/>
              <a:gd name="connsiteX4-135" fmla="*/ 590550 w 696816"/>
              <a:gd name="connsiteY4-136" fmla="*/ 4693 h 876300"/>
              <a:gd name="connsiteX5-137" fmla="*/ 0 w 696816"/>
              <a:gd name="connsiteY5-138" fmla="*/ 0 h 876300"/>
              <a:gd name="connsiteX0-139" fmla="*/ 0 w 693234"/>
              <a:gd name="connsiteY0-140" fmla="*/ 0 h 876300"/>
              <a:gd name="connsiteX1-141" fmla="*/ 4763 w 693234"/>
              <a:gd name="connsiteY1-142" fmla="*/ 871537 h 876300"/>
              <a:gd name="connsiteX2-143" fmla="*/ 690563 w 693234"/>
              <a:gd name="connsiteY2-144" fmla="*/ 876300 h 876300"/>
              <a:gd name="connsiteX3-145" fmla="*/ 685800 w 693234"/>
              <a:gd name="connsiteY3-146" fmla="*/ 157162 h 876300"/>
              <a:gd name="connsiteX4-147" fmla="*/ 590550 w 693234"/>
              <a:gd name="connsiteY4-148" fmla="*/ 4693 h 876300"/>
              <a:gd name="connsiteX5-149" fmla="*/ 0 w 693234"/>
              <a:gd name="connsiteY5-150" fmla="*/ 0 h 876300"/>
              <a:gd name="connsiteX0-151" fmla="*/ 0 w 692834"/>
              <a:gd name="connsiteY0-152" fmla="*/ 0 h 876300"/>
              <a:gd name="connsiteX1-153" fmla="*/ 4763 w 692834"/>
              <a:gd name="connsiteY1-154" fmla="*/ 871537 h 876300"/>
              <a:gd name="connsiteX2-155" fmla="*/ 690563 w 692834"/>
              <a:gd name="connsiteY2-156" fmla="*/ 876300 h 876300"/>
              <a:gd name="connsiteX3-157" fmla="*/ 685800 w 692834"/>
              <a:gd name="connsiteY3-158" fmla="*/ 157162 h 876300"/>
              <a:gd name="connsiteX4-159" fmla="*/ 590550 w 692834"/>
              <a:gd name="connsiteY4-160" fmla="*/ 4693 h 876300"/>
              <a:gd name="connsiteX5-161" fmla="*/ 0 w 692834"/>
              <a:gd name="connsiteY5-162" fmla="*/ 0 h 876300"/>
              <a:gd name="connsiteX0-163" fmla="*/ 0 w 693304"/>
              <a:gd name="connsiteY0-164" fmla="*/ 0 h 876300"/>
              <a:gd name="connsiteX1-165" fmla="*/ 4763 w 693304"/>
              <a:gd name="connsiteY1-166" fmla="*/ 871537 h 876300"/>
              <a:gd name="connsiteX2-167" fmla="*/ 690563 w 693304"/>
              <a:gd name="connsiteY2-168" fmla="*/ 876300 h 876300"/>
              <a:gd name="connsiteX3-169" fmla="*/ 688181 w 693304"/>
              <a:gd name="connsiteY3-170" fmla="*/ 248991 h 876300"/>
              <a:gd name="connsiteX4-171" fmla="*/ 590550 w 693304"/>
              <a:gd name="connsiteY4-172" fmla="*/ 4693 h 876300"/>
              <a:gd name="connsiteX5-173" fmla="*/ 0 w 693304"/>
              <a:gd name="connsiteY5-174" fmla="*/ 0 h 876300"/>
              <a:gd name="connsiteX0-175" fmla="*/ 0 w 698124"/>
              <a:gd name="connsiteY0-176" fmla="*/ 0 h 876300"/>
              <a:gd name="connsiteX1-177" fmla="*/ 4763 w 698124"/>
              <a:gd name="connsiteY1-178" fmla="*/ 871537 h 876300"/>
              <a:gd name="connsiteX2-179" fmla="*/ 690563 w 698124"/>
              <a:gd name="connsiteY2-180" fmla="*/ 876300 h 876300"/>
              <a:gd name="connsiteX3-181" fmla="*/ 688181 w 698124"/>
              <a:gd name="connsiteY3-182" fmla="*/ 248991 h 876300"/>
              <a:gd name="connsiteX4-183" fmla="*/ 590550 w 698124"/>
              <a:gd name="connsiteY4-184" fmla="*/ 7109 h 876300"/>
              <a:gd name="connsiteX5-185" fmla="*/ 0 w 698124"/>
              <a:gd name="connsiteY5-186" fmla="*/ 0 h 876300"/>
              <a:gd name="connsiteX0-187" fmla="*/ 0 w 692877"/>
              <a:gd name="connsiteY0-188" fmla="*/ 0 h 876300"/>
              <a:gd name="connsiteX1-189" fmla="*/ 4763 w 692877"/>
              <a:gd name="connsiteY1-190" fmla="*/ 871537 h 876300"/>
              <a:gd name="connsiteX2-191" fmla="*/ 690563 w 692877"/>
              <a:gd name="connsiteY2-192" fmla="*/ 876300 h 876300"/>
              <a:gd name="connsiteX3-193" fmla="*/ 688181 w 692877"/>
              <a:gd name="connsiteY3-194" fmla="*/ 248991 h 876300"/>
              <a:gd name="connsiteX4-195" fmla="*/ 590550 w 692877"/>
              <a:gd name="connsiteY4-196" fmla="*/ 7109 h 876300"/>
              <a:gd name="connsiteX5-197" fmla="*/ 0 w 692877"/>
              <a:gd name="connsiteY5-198" fmla="*/ 0 h 876300"/>
              <a:gd name="connsiteX0-199" fmla="*/ 0 w 692877"/>
              <a:gd name="connsiteY0-200" fmla="*/ 0 h 876300"/>
              <a:gd name="connsiteX1-201" fmla="*/ 4763 w 692877"/>
              <a:gd name="connsiteY1-202" fmla="*/ 871537 h 876300"/>
              <a:gd name="connsiteX2-203" fmla="*/ 690563 w 692877"/>
              <a:gd name="connsiteY2-204" fmla="*/ 876300 h 876300"/>
              <a:gd name="connsiteX3-205" fmla="*/ 688181 w 692877"/>
              <a:gd name="connsiteY3-206" fmla="*/ 248991 h 876300"/>
              <a:gd name="connsiteX4-207" fmla="*/ 590550 w 692877"/>
              <a:gd name="connsiteY4-208" fmla="*/ 7109 h 876300"/>
              <a:gd name="connsiteX5-209" fmla="*/ 0 w 692877"/>
              <a:gd name="connsiteY5-210" fmla="*/ 0 h 876300"/>
              <a:gd name="connsiteX0-211" fmla="*/ 0 w 692877"/>
              <a:gd name="connsiteY0-212" fmla="*/ 0 h 876300"/>
              <a:gd name="connsiteX1-213" fmla="*/ 4763 w 692877"/>
              <a:gd name="connsiteY1-214" fmla="*/ 871537 h 876300"/>
              <a:gd name="connsiteX2-215" fmla="*/ 690563 w 692877"/>
              <a:gd name="connsiteY2-216" fmla="*/ 876300 h 876300"/>
              <a:gd name="connsiteX3-217" fmla="*/ 688181 w 692877"/>
              <a:gd name="connsiteY3-218" fmla="*/ 248991 h 876300"/>
              <a:gd name="connsiteX4-219" fmla="*/ 590550 w 692877"/>
              <a:gd name="connsiteY4-220" fmla="*/ 7109 h 876300"/>
              <a:gd name="connsiteX5-221" fmla="*/ 0 w 692877"/>
              <a:gd name="connsiteY5-222" fmla="*/ 0 h 876300"/>
              <a:gd name="connsiteX0-223" fmla="*/ 0 w 692877"/>
              <a:gd name="connsiteY0-224" fmla="*/ 0 h 876300"/>
              <a:gd name="connsiteX1-225" fmla="*/ 4763 w 692877"/>
              <a:gd name="connsiteY1-226" fmla="*/ 871537 h 876300"/>
              <a:gd name="connsiteX2-227" fmla="*/ 690563 w 692877"/>
              <a:gd name="connsiteY2-228" fmla="*/ 876300 h 876300"/>
              <a:gd name="connsiteX3-229" fmla="*/ 688181 w 692877"/>
              <a:gd name="connsiteY3-230" fmla="*/ 248991 h 876300"/>
              <a:gd name="connsiteX4-231" fmla="*/ 590550 w 692877"/>
              <a:gd name="connsiteY4-232" fmla="*/ 7109 h 876300"/>
              <a:gd name="connsiteX5-233" fmla="*/ 0 w 692877"/>
              <a:gd name="connsiteY5-234" fmla="*/ 0 h 876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92877" h="876300">
                <a:moveTo>
                  <a:pt x="0" y="0"/>
                </a:moveTo>
                <a:cubicBezTo>
                  <a:pt x="1588" y="290512"/>
                  <a:pt x="3175" y="581025"/>
                  <a:pt x="4763" y="871537"/>
                </a:cubicBezTo>
                <a:lnTo>
                  <a:pt x="690563" y="876300"/>
                </a:lnTo>
                <a:cubicBezTo>
                  <a:pt x="696913" y="696824"/>
                  <a:pt x="688182" y="367275"/>
                  <a:pt x="688181" y="248991"/>
                </a:cubicBezTo>
                <a:cubicBezTo>
                  <a:pt x="688180" y="130707"/>
                  <a:pt x="690563" y="16387"/>
                  <a:pt x="590550" y="710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28A9D6"/>
              </a:gs>
              <a:gs pos="20000">
                <a:srgbClr val="2187AB"/>
              </a:gs>
            </a:gsLst>
            <a:lin ang="5400000" scaled="0"/>
            <a:tileRect/>
          </a:gradFill>
          <a:ln w="12700">
            <a:solidFill>
              <a:schemeClr val="bg1"/>
            </a:solidFill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658996" y="2213473"/>
            <a:ext cx="692877" cy="863507"/>
          </a:xfrm>
          <a:custGeom>
            <a:avLst/>
            <a:gdLst>
              <a:gd name="connsiteX0" fmla="*/ 0 w 700088"/>
              <a:gd name="connsiteY0" fmla="*/ 0 h 876300"/>
              <a:gd name="connsiteX1" fmla="*/ 4763 w 700088"/>
              <a:gd name="connsiteY1" fmla="*/ 871537 h 876300"/>
              <a:gd name="connsiteX2" fmla="*/ 690563 w 700088"/>
              <a:gd name="connsiteY2" fmla="*/ 876300 h 876300"/>
              <a:gd name="connsiteX3" fmla="*/ 700088 w 700088"/>
              <a:gd name="connsiteY3" fmla="*/ 304800 h 876300"/>
              <a:gd name="connsiteX4" fmla="*/ 685800 w 700088"/>
              <a:gd name="connsiteY4" fmla="*/ 157162 h 876300"/>
              <a:gd name="connsiteX5" fmla="*/ 652463 w 700088"/>
              <a:gd name="connsiteY5" fmla="*/ 61912 h 876300"/>
              <a:gd name="connsiteX6" fmla="*/ 576263 w 700088"/>
              <a:gd name="connsiteY6" fmla="*/ 9525 h 876300"/>
              <a:gd name="connsiteX7" fmla="*/ 0 w 700088"/>
              <a:gd name="connsiteY7" fmla="*/ 0 h 876300"/>
              <a:gd name="connsiteX0-1" fmla="*/ 0 w 690563"/>
              <a:gd name="connsiteY0-2" fmla="*/ 0 h 876300"/>
              <a:gd name="connsiteX1-3" fmla="*/ 4763 w 690563"/>
              <a:gd name="connsiteY1-4" fmla="*/ 871537 h 876300"/>
              <a:gd name="connsiteX2-5" fmla="*/ 690563 w 690563"/>
              <a:gd name="connsiteY2-6" fmla="*/ 876300 h 876300"/>
              <a:gd name="connsiteX3-7" fmla="*/ 685800 w 690563"/>
              <a:gd name="connsiteY3-8" fmla="*/ 157162 h 876300"/>
              <a:gd name="connsiteX4-9" fmla="*/ 652463 w 690563"/>
              <a:gd name="connsiteY4-10" fmla="*/ 61912 h 876300"/>
              <a:gd name="connsiteX5-11" fmla="*/ 576263 w 690563"/>
              <a:gd name="connsiteY5-12" fmla="*/ 9525 h 876300"/>
              <a:gd name="connsiteX6-13" fmla="*/ 0 w 690563"/>
              <a:gd name="connsiteY6-14" fmla="*/ 0 h 876300"/>
              <a:gd name="connsiteX0-15" fmla="*/ 0 w 742261"/>
              <a:gd name="connsiteY0-16" fmla="*/ 0 h 876300"/>
              <a:gd name="connsiteX1-17" fmla="*/ 4763 w 742261"/>
              <a:gd name="connsiteY1-18" fmla="*/ 871537 h 876300"/>
              <a:gd name="connsiteX2-19" fmla="*/ 690563 w 742261"/>
              <a:gd name="connsiteY2-20" fmla="*/ 876300 h 876300"/>
              <a:gd name="connsiteX3-21" fmla="*/ 685800 w 742261"/>
              <a:gd name="connsiteY3-22" fmla="*/ 157162 h 876300"/>
              <a:gd name="connsiteX4-23" fmla="*/ 652463 w 742261"/>
              <a:gd name="connsiteY4-24" fmla="*/ 61912 h 876300"/>
              <a:gd name="connsiteX5-25" fmla="*/ 576263 w 742261"/>
              <a:gd name="connsiteY5-26" fmla="*/ 9525 h 876300"/>
              <a:gd name="connsiteX6-27" fmla="*/ 0 w 742261"/>
              <a:gd name="connsiteY6-28" fmla="*/ 0 h 876300"/>
              <a:gd name="connsiteX0-29" fmla="*/ 0 w 694853"/>
              <a:gd name="connsiteY0-30" fmla="*/ 0 h 876300"/>
              <a:gd name="connsiteX1-31" fmla="*/ 4763 w 694853"/>
              <a:gd name="connsiteY1-32" fmla="*/ 871537 h 876300"/>
              <a:gd name="connsiteX2-33" fmla="*/ 690563 w 694853"/>
              <a:gd name="connsiteY2-34" fmla="*/ 876300 h 876300"/>
              <a:gd name="connsiteX3-35" fmla="*/ 685800 w 694853"/>
              <a:gd name="connsiteY3-36" fmla="*/ 157162 h 876300"/>
              <a:gd name="connsiteX4-37" fmla="*/ 652463 w 694853"/>
              <a:gd name="connsiteY4-38" fmla="*/ 61912 h 876300"/>
              <a:gd name="connsiteX5-39" fmla="*/ 576263 w 694853"/>
              <a:gd name="connsiteY5-40" fmla="*/ 9525 h 876300"/>
              <a:gd name="connsiteX6-41" fmla="*/ 0 w 694853"/>
              <a:gd name="connsiteY6-42" fmla="*/ 0 h 876300"/>
              <a:gd name="connsiteX0-43" fmla="*/ 0 w 694853"/>
              <a:gd name="connsiteY0-44" fmla="*/ 0 h 876300"/>
              <a:gd name="connsiteX1-45" fmla="*/ 4763 w 694853"/>
              <a:gd name="connsiteY1-46" fmla="*/ 871537 h 876300"/>
              <a:gd name="connsiteX2-47" fmla="*/ 690563 w 694853"/>
              <a:gd name="connsiteY2-48" fmla="*/ 876300 h 876300"/>
              <a:gd name="connsiteX3-49" fmla="*/ 685800 w 694853"/>
              <a:gd name="connsiteY3-50" fmla="*/ 157162 h 876300"/>
              <a:gd name="connsiteX4-51" fmla="*/ 652463 w 694853"/>
              <a:gd name="connsiteY4-52" fmla="*/ 61912 h 876300"/>
              <a:gd name="connsiteX5-53" fmla="*/ 576263 w 694853"/>
              <a:gd name="connsiteY5-54" fmla="*/ 9525 h 876300"/>
              <a:gd name="connsiteX6-55" fmla="*/ 0 w 694853"/>
              <a:gd name="connsiteY6-56" fmla="*/ 0 h 876300"/>
              <a:gd name="connsiteX0-57" fmla="*/ 0 w 694853"/>
              <a:gd name="connsiteY0-58" fmla="*/ 0 h 876300"/>
              <a:gd name="connsiteX1-59" fmla="*/ 4763 w 694853"/>
              <a:gd name="connsiteY1-60" fmla="*/ 871537 h 876300"/>
              <a:gd name="connsiteX2-61" fmla="*/ 690563 w 694853"/>
              <a:gd name="connsiteY2-62" fmla="*/ 876300 h 876300"/>
              <a:gd name="connsiteX3-63" fmla="*/ 685800 w 694853"/>
              <a:gd name="connsiteY3-64" fmla="*/ 157162 h 876300"/>
              <a:gd name="connsiteX4-65" fmla="*/ 652463 w 694853"/>
              <a:gd name="connsiteY4-66" fmla="*/ 61912 h 876300"/>
              <a:gd name="connsiteX5-67" fmla="*/ 576263 w 694853"/>
              <a:gd name="connsiteY5-68" fmla="*/ 9525 h 876300"/>
              <a:gd name="connsiteX6-69" fmla="*/ 0 w 694853"/>
              <a:gd name="connsiteY6-70" fmla="*/ 0 h 876300"/>
              <a:gd name="connsiteX0-71" fmla="*/ 0 w 694853"/>
              <a:gd name="connsiteY0-72" fmla="*/ 0 h 876300"/>
              <a:gd name="connsiteX1-73" fmla="*/ 4763 w 694853"/>
              <a:gd name="connsiteY1-74" fmla="*/ 871537 h 876300"/>
              <a:gd name="connsiteX2-75" fmla="*/ 690563 w 694853"/>
              <a:gd name="connsiteY2-76" fmla="*/ 876300 h 876300"/>
              <a:gd name="connsiteX3-77" fmla="*/ 685800 w 694853"/>
              <a:gd name="connsiteY3-78" fmla="*/ 157162 h 876300"/>
              <a:gd name="connsiteX4-79" fmla="*/ 652463 w 694853"/>
              <a:gd name="connsiteY4-80" fmla="*/ 61912 h 876300"/>
              <a:gd name="connsiteX5-81" fmla="*/ 569119 w 694853"/>
              <a:gd name="connsiteY5-82" fmla="*/ 9525 h 876300"/>
              <a:gd name="connsiteX6-83" fmla="*/ 0 w 694853"/>
              <a:gd name="connsiteY6-84" fmla="*/ 0 h 876300"/>
              <a:gd name="connsiteX0-85" fmla="*/ 0 w 694853"/>
              <a:gd name="connsiteY0-86" fmla="*/ 0 h 876300"/>
              <a:gd name="connsiteX1-87" fmla="*/ 4763 w 694853"/>
              <a:gd name="connsiteY1-88" fmla="*/ 871537 h 876300"/>
              <a:gd name="connsiteX2-89" fmla="*/ 690563 w 694853"/>
              <a:gd name="connsiteY2-90" fmla="*/ 876300 h 876300"/>
              <a:gd name="connsiteX3-91" fmla="*/ 685800 w 694853"/>
              <a:gd name="connsiteY3-92" fmla="*/ 157162 h 876300"/>
              <a:gd name="connsiteX4-93" fmla="*/ 652463 w 694853"/>
              <a:gd name="connsiteY4-94" fmla="*/ 61912 h 876300"/>
              <a:gd name="connsiteX5-95" fmla="*/ 590550 w 694853"/>
              <a:gd name="connsiteY5-96" fmla="*/ 4693 h 876300"/>
              <a:gd name="connsiteX6-97" fmla="*/ 0 w 694853"/>
              <a:gd name="connsiteY6-98" fmla="*/ 0 h 876300"/>
              <a:gd name="connsiteX0-99" fmla="*/ 0 w 694853"/>
              <a:gd name="connsiteY0-100" fmla="*/ 0 h 876300"/>
              <a:gd name="connsiteX1-101" fmla="*/ 4763 w 694853"/>
              <a:gd name="connsiteY1-102" fmla="*/ 871537 h 876300"/>
              <a:gd name="connsiteX2-103" fmla="*/ 690563 w 694853"/>
              <a:gd name="connsiteY2-104" fmla="*/ 876300 h 876300"/>
              <a:gd name="connsiteX3-105" fmla="*/ 685800 w 694853"/>
              <a:gd name="connsiteY3-106" fmla="*/ 157162 h 876300"/>
              <a:gd name="connsiteX4-107" fmla="*/ 652463 w 694853"/>
              <a:gd name="connsiteY4-108" fmla="*/ 61912 h 876300"/>
              <a:gd name="connsiteX5-109" fmla="*/ 590550 w 694853"/>
              <a:gd name="connsiteY5-110" fmla="*/ 4693 h 876300"/>
              <a:gd name="connsiteX6-111" fmla="*/ 0 w 694853"/>
              <a:gd name="connsiteY6-112" fmla="*/ 0 h 876300"/>
              <a:gd name="connsiteX0-113" fmla="*/ 0 w 693089"/>
              <a:gd name="connsiteY0-114" fmla="*/ 0 h 876300"/>
              <a:gd name="connsiteX1-115" fmla="*/ 4763 w 693089"/>
              <a:gd name="connsiteY1-116" fmla="*/ 871537 h 876300"/>
              <a:gd name="connsiteX2-117" fmla="*/ 690563 w 693089"/>
              <a:gd name="connsiteY2-118" fmla="*/ 876300 h 876300"/>
              <a:gd name="connsiteX3-119" fmla="*/ 685800 w 693089"/>
              <a:gd name="connsiteY3-120" fmla="*/ 157162 h 876300"/>
              <a:gd name="connsiteX4-121" fmla="*/ 666751 w 693089"/>
              <a:gd name="connsiteY4-122" fmla="*/ 64328 h 876300"/>
              <a:gd name="connsiteX5-123" fmla="*/ 590550 w 693089"/>
              <a:gd name="connsiteY5-124" fmla="*/ 4693 h 876300"/>
              <a:gd name="connsiteX6-125" fmla="*/ 0 w 693089"/>
              <a:gd name="connsiteY6-126" fmla="*/ 0 h 876300"/>
              <a:gd name="connsiteX0-127" fmla="*/ 0 w 696816"/>
              <a:gd name="connsiteY0-128" fmla="*/ 0 h 876300"/>
              <a:gd name="connsiteX1-129" fmla="*/ 4763 w 696816"/>
              <a:gd name="connsiteY1-130" fmla="*/ 871537 h 876300"/>
              <a:gd name="connsiteX2-131" fmla="*/ 690563 w 696816"/>
              <a:gd name="connsiteY2-132" fmla="*/ 876300 h 876300"/>
              <a:gd name="connsiteX3-133" fmla="*/ 685800 w 696816"/>
              <a:gd name="connsiteY3-134" fmla="*/ 157162 h 876300"/>
              <a:gd name="connsiteX4-135" fmla="*/ 590550 w 696816"/>
              <a:gd name="connsiteY4-136" fmla="*/ 4693 h 876300"/>
              <a:gd name="connsiteX5-137" fmla="*/ 0 w 696816"/>
              <a:gd name="connsiteY5-138" fmla="*/ 0 h 876300"/>
              <a:gd name="connsiteX0-139" fmla="*/ 0 w 693234"/>
              <a:gd name="connsiteY0-140" fmla="*/ 0 h 876300"/>
              <a:gd name="connsiteX1-141" fmla="*/ 4763 w 693234"/>
              <a:gd name="connsiteY1-142" fmla="*/ 871537 h 876300"/>
              <a:gd name="connsiteX2-143" fmla="*/ 690563 w 693234"/>
              <a:gd name="connsiteY2-144" fmla="*/ 876300 h 876300"/>
              <a:gd name="connsiteX3-145" fmla="*/ 685800 w 693234"/>
              <a:gd name="connsiteY3-146" fmla="*/ 157162 h 876300"/>
              <a:gd name="connsiteX4-147" fmla="*/ 590550 w 693234"/>
              <a:gd name="connsiteY4-148" fmla="*/ 4693 h 876300"/>
              <a:gd name="connsiteX5-149" fmla="*/ 0 w 693234"/>
              <a:gd name="connsiteY5-150" fmla="*/ 0 h 876300"/>
              <a:gd name="connsiteX0-151" fmla="*/ 0 w 692834"/>
              <a:gd name="connsiteY0-152" fmla="*/ 0 h 876300"/>
              <a:gd name="connsiteX1-153" fmla="*/ 4763 w 692834"/>
              <a:gd name="connsiteY1-154" fmla="*/ 871537 h 876300"/>
              <a:gd name="connsiteX2-155" fmla="*/ 690563 w 692834"/>
              <a:gd name="connsiteY2-156" fmla="*/ 876300 h 876300"/>
              <a:gd name="connsiteX3-157" fmla="*/ 685800 w 692834"/>
              <a:gd name="connsiteY3-158" fmla="*/ 157162 h 876300"/>
              <a:gd name="connsiteX4-159" fmla="*/ 590550 w 692834"/>
              <a:gd name="connsiteY4-160" fmla="*/ 4693 h 876300"/>
              <a:gd name="connsiteX5-161" fmla="*/ 0 w 692834"/>
              <a:gd name="connsiteY5-162" fmla="*/ 0 h 876300"/>
              <a:gd name="connsiteX0-163" fmla="*/ 0 w 693304"/>
              <a:gd name="connsiteY0-164" fmla="*/ 0 h 876300"/>
              <a:gd name="connsiteX1-165" fmla="*/ 4763 w 693304"/>
              <a:gd name="connsiteY1-166" fmla="*/ 871537 h 876300"/>
              <a:gd name="connsiteX2-167" fmla="*/ 690563 w 693304"/>
              <a:gd name="connsiteY2-168" fmla="*/ 876300 h 876300"/>
              <a:gd name="connsiteX3-169" fmla="*/ 688181 w 693304"/>
              <a:gd name="connsiteY3-170" fmla="*/ 248991 h 876300"/>
              <a:gd name="connsiteX4-171" fmla="*/ 590550 w 693304"/>
              <a:gd name="connsiteY4-172" fmla="*/ 4693 h 876300"/>
              <a:gd name="connsiteX5-173" fmla="*/ 0 w 693304"/>
              <a:gd name="connsiteY5-174" fmla="*/ 0 h 876300"/>
              <a:gd name="connsiteX0-175" fmla="*/ 0 w 698124"/>
              <a:gd name="connsiteY0-176" fmla="*/ 0 h 876300"/>
              <a:gd name="connsiteX1-177" fmla="*/ 4763 w 698124"/>
              <a:gd name="connsiteY1-178" fmla="*/ 871537 h 876300"/>
              <a:gd name="connsiteX2-179" fmla="*/ 690563 w 698124"/>
              <a:gd name="connsiteY2-180" fmla="*/ 876300 h 876300"/>
              <a:gd name="connsiteX3-181" fmla="*/ 688181 w 698124"/>
              <a:gd name="connsiteY3-182" fmla="*/ 248991 h 876300"/>
              <a:gd name="connsiteX4-183" fmla="*/ 590550 w 698124"/>
              <a:gd name="connsiteY4-184" fmla="*/ 7109 h 876300"/>
              <a:gd name="connsiteX5-185" fmla="*/ 0 w 698124"/>
              <a:gd name="connsiteY5-186" fmla="*/ 0 h 876300"/>
              <a:gd name="connsiteX0-187" fmla="*/ 0 w 692877"/>
              <a:gd name="connsiteY0-188" fmla="*/ 0 h 876300"/>
              <a:gd name="connsiteX1-189" fmla="*/ 4763 w 692877"/>
              <a:gd name="connsiteY1-190" fmla="*/ 871537 h 876300"/>
              <a:gd name="connsiteX2-191" fmla="*/ 690563 w 692877"/>
              <a:gd name="connsiteY2-192" fmla="*/ 876300 h 876300"/>
              <a:gd name="connsiteX3-193" fmla="*/ 688181 w 692877"/>
              <a:gd name="connsiteY3-194" fmla="*/ 248991 h 876300"/>
              <a:gd name="connsiteX4-195" fmla="*/ 590550 w 692877"/>
              <a:gd name="connsiteY4-196" fmla="*/ 7109 h 876300"/>
              <a:gd name="connsiteX5-197" fmla="*/ 0 w 692877"/>
              <a:gd name="connsiteY5-198" fmla="*/ 0 h 876300"/>
              <a:gd name="connsiteX0-199" fmla="*/ 0 w 692877"/>
              <a:gd name="connsiteY0-200" fmla="*/ 0 h 876300"/>
              <a:gd name="connsiteX1-201" fmla="*/ 4763 w 692877"/>
              <a:gd name="connsiteY1-202" fmla="*/ 871537 h 876300"/>
              <a:gd name="connsiteX2-203" fmla="*/ 690563 w 692877"/>
              <a:gd name="connsiteY2-204" fmla="*/ 876300 h 876300"/>
              <a:gd name="connsiteX3-205" fmla="*/ 688181 w 692877"/>
              <a:gd name="connsiteY3-206" fmla="*/ 248991 h 876300"/>
              <a:gd name="connsiteX4-207" fmla="*/ 590550 w 692877"/>
              <a:gd name="connsiteY4-208" fmla="*/ 7109 h 876300"/>
              <a:gd name="connsiteX5-209" fmla="*/ 0 w 692877"/>
              <a:gd name="connsiteY5-210" fmla="*/ 0 h 876300"/>
              <a:gd name="connsiteX0-211" fmla="*/ 0 w 692877"/>
              <a:gd name="connsiteY0-212" fmla="*/ 0 h 876300"/>
              <a:gd name="connsiteX1-213" fmla="*/ 4763 w 692877"/>
              <a:gd name="connsiteY1-214" fmla="*/ 871537 h 876300"/>
              <a:gd name="connsiteX2-215" fmla="*/ 690563 w 692877"/>
              <a:gd name="connsiteY2-216" fmla="*/ 876300 h 876300"/>
              <a:gd name="connsiteX3-217" fmla="*/ 688181 w 692877"/>
              <a:gd name="connsiteY3-218" fmla="*/ 248991 h 876300"/>
              <a:gd name="connsiteX4-219" fmla="*/ 590550 w 692877"/>
              <a:gd name="connsiteY4-220" fmla="*/ 7109 h 876300"/>
              <a:gd name="connsiteX5-221" fmla="*/ 0 w 692877"/>
              <a:gd name="connsiteY5-222" fmla="*/ 0 h 876300"/>
              <a:gd name="connsiteX0-223" fmla="*/ 0 w 692877"/>
              <a:gd name="connsiteY0-224" fmla="*/ 0 h 876300"/>
              <a:gd name="connsiteX1-225" fmla="*/ 4763 w 692877"/>
              <a:gd name="connsiteY1-226" fmla="*/ 871537 h 876300"/>
              <a:gd name="connsiteX2-227" fmla="*/ 690563 w 692877"/>
              <a:gd name="connsiteY2-228" fmla="*/ 876300 h 876300"/>
              <a:gd name="connsiteX3-229" fmla="*/ 688181 w 692877"/>
              <a:gd name="connsiteY3-230" fmla="*/ 248991 h 876300"/>
              <a:gd name="connsiteX4-231" fmla="*/ 590550 w 692877"/>
              <a:gd name="connsiteY4-232" fmla="*/ 7109 h 876300"/>
              <a:gd name="connsiteX5-233" fmla="*/ 0 w 692877"/>
              <a:gd name="connsiteY5-234" fmla="*/ 0 h 876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92877" h="876300">
                <a:moveTo>
                  <a:pt x="0" y="0"/>
                </a:moveTo>
                <a:cubicBezTo>
                  <a:pt x="1588" y="290512"/>
                  <a:pt x="3175" y="581025"/>
                  <a:pt x="4763" y="871537"/>
                </a:cubicBezTo>
                <a:lnTo>
                  <a:pt x="690563" y="876300"/>
                </a:lnTo>
                <a:cubicBezTo>
                  <a:pt x="696913" y="696824"/>
                  <a:pt x="688182" y="367275"/>
                  <a:pt x="688181" y="248991"/>
                </a:cubicBezTo>
                <a:cubicBezTo>
                  <a:pt x="688180" y="130707"/>
                  <a:pt x="690563" y="16387"/>
                  <a:pt x="590550" y="710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28A9D6"/>
              </a:gs>
              <a:gs pos="20000">
                <a:srgbClr val="2187AB"/>
              </a:gs>
            </a:gsLst>
            <a:lin ang="5400000" scaled="0"/>
            <a:tileRect/>
          </a:gradFill>
          <a:ln w="12700">
            <a:solidFill>
              <a:schemeClr val="bg1"/>
            </a:solidFill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8248709" y="2213473"/>
            <a:ext cx="692877" cy="863507"/>
          </a:xfrm>
          <a:custGeom>
            <a:avLst/>
            <a:gdLst>
              <a:gd name="connsiteX0" fmla="*/ 0 w 700088"/>
              <a:gd name="connsiteY0" fmla="*/ 0 h 876300"/>
              <a:gd name="connsiteX1" fmla="*/ 4763 w 700088"/>
              <a:gd name="connsiteY1" fmla="*/ 871537 h 876300"/>
              <a:gd name="connsiteX2" fmla="*/ 690563 w 700088"/>
              <a:gd name="connsiteY2" fmla="*/ 876300 h 876300"/>
              <a:gd name="connsiteX3" fmla="*/ 700088 w 700088"/>
              <a:gd name="connsiteY3" fmla="*/ 304800 h 876300"/>
              <a:gd name="connsiteX4" fmla="*/ 685800 w 700088"/>
              <a:gd name="connsiteY4" fmla="*/ 157162 h 876300"/>
              <a:gd name="connsiteX5" fmla="*/ 652463 w 700088"/>
              <a:gd name="connsiteY5" fmla="*/ 61912 h 876300"/>
              <a:gd name="connsiteX6" fmla="*/ 576263 w 700088"/>
              <a:gd name="connsiteY6" fmla="*/ 9525 h 876300"/>
              <a:gd name="connsiteX7" fmla="*/ 0 w 700088"/>
              <a:gd name="connsiteY7" fmla="*/ 0 h 876300"/>
              <a:gd name="connsiteX0-1" fmla="*/ 0 w 690563"/>
              <a:gd name="connsiteY0-2" fmla="*/ 0 h 876300"/>
              <a:gd name="connsiteX1-3" fmla="*/ 4763 w 690563"/>
              <a:gd name="connsiteY1-4" fmla="*/ 871537 h 876300"/>
              <a:gd name="connsiteX2-5" fmla="*/ 690563 w 690563"/>
              <a:gd name="connsiteY2-6" fmla="*/ 876300 h 876300"/>
              <a:gd name="connsiteX3-7" fmla="*/ 685800 w 690563"/>
              <a:gd name="connsiteY3-8" fmla="*/ 157162 h 876300"/>
              <a:gd name="connsiteX4-9" fmla="*/ 652463 w 690563"/>
              <a:gd name="connsiteY4-10" fmla="*/ 61912 h 876300"/>
              <a:gd name="connsiteX5-11" fmla="*/ 576263 w 690563"/>
              <a:gd name="connsiteY5-12" fmla="*/ 9525 h 876300"/>
              <a:gd name="connsiteX6-13" fmla="*/ 0 w 690563"/>
              <a:gd name="connsiteY6-14" fmla="*/ 0 h 876300"/>
              <a:gd name="connsiteX0-15" fmla="*/ 0 w 742261"/>
              <a:gd name="connsiteY0-16" fmla="*/ 0 h 876300"/>
              <a:gd name="connsiteX1-17" fmla="*/ 4763 w 742261"/>
              <a:gd name="connsiteY1-18" fmla="*/ 871537 h 876300"/>
              <a:gd name="connsiteX2-19" fmla="*/ 690563 w 742261"/>
              <a:gd name="connsiteY2-20" fmla="*/ 876300 h 876300"/>
              <a:gd name="connsiteX3-21" fmla="*/ 685800 w 742261"/>
              <a:gd name="connsiteY3-22" fmla="*/ 157162 h 876300"/>
              <a:gd name="connsiteX4-23" fmla="*/ 652463 w 742261"/>
              <a:gd name="connsiteY4-24" fmla="*/ 61912 h 876300"/>
              <a:gd name="connsiteX5-25" fmla="*/ 576263 w 742261"/>
              <a:gd name="connsiteY5-26" fmla="*/ 9525 h 876300"/>
              <a:gd name="connsiteX6-27" fmla="*/ 0 w 742261"/>
              <a:gd name="connsiteY6-28" fmla="*/ 0 h 876300"/>
              <a:gd name="connsiteX0-29" fmla="*/ 0 w 694853"/>
              <a:gd name="connsiteY0-30" fmla="*/ 0 h 876300"/>
              <a:gd name="connsiteX1-31" fmla="*/ 4763 w 694853"/>
              <a:gd name="connsiteY1-32" fmla="*/ 871537 h 876300"/>
              <a:gd name="connsiteX2-33" fmla="*/ 690563 w 694853"/>
              <a:gd name="connsiteY2-34" fmla="*/ 876300 h 876300"/>
              <a:gd name="connsiteX3-35" fmla="*/ 685800 w 694853"/>
              <a:gd name="connsiteY3-36" fmla="*/ 157162 h 876300"/>
              <a:gd name="connsiteX4-37" fmla="*/ 652463 w 694853"/>
              <a:gd name="connsiteY4-38" fmla="*/ 61912 h 876300"/>
              <a:gd name="connsiteX5-39" fmla="*/ 576263 w 694853"/>
              <a:gd name="connsiteY5-40" fmla="*/ 9525 h 876300"/>
              <a:gd name="connsiteX6-41" fmla="*/ 0 w 694853"/>
              <a:gd name="connsiteY6-42" fmla="*/ 0 h 876300"/>
              <a:gd name="connsiteX0-43" fmla="*/ 0 w 694853"/>
              <a:gd name="connsiteY0-44" fmla="*/ 0 h 876300"/>
              <a:gd name="connsiteX1-45" fmla="*/ 4763 w 694853"/>
              <a:gd name="connsiteY1-46" fmla="*/ 871537 h 876300"/>
              <a:gd name="connsiteX2-47" fmla="*/ 690563 w 694853"/>
              <a:gd name="connsiteY2-48" fmla="*/ 876300 h 876300"/>
              <a:gd name="connsiteX3-49" fmla="*/ 685800 w 694853"/>
              <a:gd name="connsiteY3-50" fmla="*/ 157162 h 876300"/>
              <a:gd name="connsiteX4-51" fmla="*/ 652463 w 694853"/>
              <a:gd name="connsiteY4-52" fmla="*/ 61912 h 876300"/>
              <a:gd name="connsiteX5-53" fmla="*/ 576263 w 694853"/>
              <a:gd name="connsiteY5-54" fmla="*/ 9525 h 876300"/>
              <a:gd name="connsiteX6-55" fmla="*/ 0 w 694853"/>
              <a:gd name="connsiteY6-56" fmla="*/ 0 h 876300"/>
              <a:gd name="connsiteX0-57" fmla="*/ 0 w 694853"/>
              <a:gd name="connsiteY0-58" fmla="*/ 0 h 876300"/>
              <a:gd name="connsiteX1-59" fmla="*/ 4763 w 694853"/>
              <a:gd name="connsiteY1-60" fmla="*/ 871537 h 876300"/>
              <a:gd name="connsiteX2-61" fmla="*/ 690563 w 694853"/>
              <a:gd name="connsiteY2-62" fmla="*/ 876300 h 876300"/>
              <a:gd name="connsiteX3-63" fmla="*/ 685800 w 694853"/>
              <a:gd name="connsiteY3-64" fmla="*/ 157162 h 876300"/>
              <a:gd name="connsiteX4-65" fmla="*/ 652463 w 694853"/>
              <a:gd name="connsiteY4-66" fmla="*/ 61912 h 876300"/>
              <a:gd name="connsiteX5-67" fmla="*/ 576263 w 694853"/>
              <a:gd name="connsiteY5-68" fmla="*/ 9525 h 876300"/>
              <a:gd name="connsiteX6-69" fmla="*/ 0 w 694853"/>
              <a:gd name="connsiteY6-70" fmla="*/ 0 h 876300"/>
              <a:gd name="connsiteX0-71" fmla="*/ 0 w 694853"/>
              <a:gd name="connsiteY0-72" fmla="*/ 0 h 876300"/>
              <a:gd name="connsiteX1-73" fmla="*/ 4763 w 694853"/>
              <a:gd name="connsiteY1-74" fmla="*/ 871537 h 876300"/>
              <a:gd name="connsiteX2-75" fmla="*/ 690563 w 694853"/>
              <a:gd name="connsiteY2-76" fmla="*/ 876300 h 876300"/>
              <a:gd name="connsiteX3-77" fmla="*/ 685800 w 694853"/>
              <a:gd name="connsiteY3-78" fmla="*/ 157162 h 876300"/>
              <a:gd name="connsiteX4-79" fmla="*/ 652463 w 694853"/>
              <a:gd name="connsiteY4-80" fmla="*/ 61912 h 876300"/>
              <a:gd name="connsiteX5-81" fmla="*/ 569119 w 694853"/>
              <a:gd name="connsiteY5-82" fmla="*/ 9525 h 876300"/>
              <a:gd name="connsiteX6-83" fmla="*/ 0 w 694853"/>
              <a:gd name="connsiteY6-84" fmla="*/ 0 h 876300"/>
              <a:gd name="connsiteX0-85" fmla="*/ 0 w 694853"/>
              <a:gd name="connsiteY0-86" fmla="*/ 0 h 876300"/>
              <a:gd name="connsiteX1-87" fmla="*/ 4763 w 694853"/>
              <a:gd name="connsiteY1-88" fmla="*/ 871537 h 876300"/>
              <a:gd name="connsiteX2-89" fmla="*/ 690563 w 694853"/>
              <a:gd name="connsiteY2-90" fmla="*/ 876300 h 876300"/>
              <a:gd name="connsiteX3-91" fmla="*/ 685800 w 694853"/>
              <a:gd name="connsiteY3-92" fmla="*/ 157162 h 876300"/>
              <a:gd name="connsiteX4-93" fmla="*/ 652463 w 694853"/>
              <a:gd name="connsiteY4-94" fmla="*/ 61912 h 876300"/>
              <a:gd name="connsiteX5-95" fmla="*/ 590550 w 694853"/>
              <a:gd name="connsiteY5-96" fmla="*/ 4693 h 876300"/>
              <a:gd name="connsiteX6-97" fmla="*/ 0 w 694853"/>
              <a:gd name="connsiteY6-98" fmla="*/ 0 h 876300"/>
              <a:gd name="connsiteX0-99" fmla="*/ 0 w 694853"/>
              <a:gd name="connsiteY0-100" fmla="*/ 0 h 876300"/>
              <a:gd name="connsiteX1-101" fmla="*/ 4763 w 694853"/>
              <a:gd name="connsiteY1-102" fmla="*/ 871537 h 876300"/>
              <a:gd name="connsiteX2-103" fmla="*/ 690563 w 694853"/>
              <a:gd name="connsiteY2-104" fmla="*/ 876300 h 876300"/>
              <a:gd name="connsiteX3-105" fmla="*/ 685800 w 694853"/>
              <a:gd name="connsiteY3-106" fmla="*/ 157162 h 876300"/>
              <a:gd name="connsiteX4-107" fmla="*/ 652463 w 694853"/>
              <a:gd name="connsiteY4-108" fmla="*/ 61912 h 876300"/>
              <a:gd name="connsiteX5-109" fmla="*/ 590550 w 694853"/>
              <a:gd name="connsiteY5-110" fmla="*/ 4693 h 876300"/>
              <a:gd name="connsiteX6-111" fmla="*/ 0 w 694853"/>
              <a:gd name="connsiteY6-112" fmla="*/ 0 h 876300"/>
              <a:gd name="connsiteX0-113" fmla="*/ 0 w 693089"/>
              <a:gd name="connsiteY0-114" fmla="*/ 0 h 876300"/>
              <a:gd name="connsiteX1-115" fmla="*/ 4763 w 693089"/>
              <a:gd name="connsiteY1-116" fmla="*/ 871537 h 876300"/>
              <a:gd name="connsiteX2-117" fmla="*/ 690563 w 693089"/>
              <a:gd name="connsiteY2-118" fmla="*/ 876300 h 876300"/>
              <a:gd name="connsiteX3-119" fmla="*/ 685800 w 693089"/>
              <a:gd name="connsiteY3-120" fmla="*/ 157162 h 876300"/>
              <a:gd name="connsiteX4-121" fmla="*/ 666751 w 693089"/>
              <a:gd name="connsiteY4-122" fmla="*/ 64328 h 876300"/>
              <a:gd name="connsiteX5-123" fmla="*/ 590550 w 693089"/>
              <a:gd name="connsiteY5-124" fmla="*/ 4693 h 876300"/>
              <a:gd name="connsiteX6-125" fmla="*/ 0 w 693089"/>
              <a:gd name="connsiteY6-126" fmla="*/ 0 h 876300"/>
              <a:gd name="connsiteX0-127" fmla="*/ 0 w 696816"/>
              <a:gd name="connsiteY0-128" fmla="*/ 0 h 876300"/>
              <a:gd name="connsiteX1-129" fmla="*/ 4763 w 696816"/>
              <a:gd name="connsiteY1-130" fmla="*/ 871537 h 876300"/>
              <a:gd name="connsiteX2-131" fmla="*/ 690563 w 696816"/>
              <a:gd name="connsiteY2-132" fmla="*/ 876300 h 876300"/>
              <a:gd name="connsiteX3-133" fmla="*/ 685800 w 696816"/>
              <a:gd name="connsiteY3-134" fmla="*/ 157162 h 876300"/>
              <a:gd name="connsiteX4-135" fmla="*/ 590550 w 696816"/>
              <a:gd name="connsiteY4-136" fmla="*/ 4693 h 876300"/>
              <a:gd name="connsiteX5-137" fmla="*/ 0 w 696816"/>
              <a:gd name="connsiteY5-138" fmla="*/ 0 h 876300"/>
              <a:gd name="connsiteX0-139" fmla="*/ 0 w 693234"/>
              <a:gd name="connsiteY0-140" fmla="*/ 0 h 876300"/>
              <a:gd name="connsiteX1-141" fmla="*/ 4763 w 693234"/>
              <a:gd name="connsiteY1-142" fmla="*/ 871537 h 876300"/>
              <a:gd name="connsiteX2-143" fmla="*/ 690563 w 693234"/>
              <a:gd name="connsiteY2-144" fmla="*/ 876300 h 876300"/>
              <a:gd name="connsiteX3-145" fmla="*/ 685800 w 693234"/>
              <a:gd name="connsiteY3-146" fmla="*/ 157162 h 876300"/>
              <a:gd name="connsiteX4-147" fmla="*/ 590550 w 693234"/>
              <a:gd name="connsiteY4-148" fmla="*/ 4693 h 876300"/>
              <a:gd name="connsiteX5-149" fmla="*/ 0 w 693234"/>
              <a:gd name="connsiteY5-150" fmla="*/ 0 h 876300"/>
              <a:gd name="connsiteX0-151" fmla="*/ 0 w 692834"/>
              <a:gd name="connsiteY0-152" fmla="*/ 0 h 876300"/>
              <a:gd name="connsiteX1-153" fmla="*/ 4763 w 692834"/>
              <a:gd name="connsiteY1-154" fmla="*/ 871537 h 876300"/>
              <a:gd name="connsiteX2-155" fmla="*/ 690563 w 692834"/>
              <a:gd name="connsiteY2-156" fmla="*/ 876300 h 876300"/>
              <a:gd name="connsiteX3-157" fmla="*/ 685800 w 692834"/>
              <a:gd name="connsiteY3-158" fmla="*/ 157162 h 876300"/>
              <a:gd name="connsiteX4-159" fmla="*/ 590550 w 692834"/>
              <a:gd name="connsiteY4-160" fmla="*/ 4693 h 876300"/>
              <a:gd name="connsiteX5-161" fmla="*/ 0 w 692834"/>
              <a:gd name="connsiteY5-162" fmla="*/ 0 h 876300"/>
              <a:gd name="connsiteX0-163" fmla="*/ 0 w 693304"/>
              <a:gd name="connsiteY0-164" fmla="*/ 0 h 876300"/>
              <a:gd name="connsiteX1-165" fmla="*/ 4763 w 693304"/>
              <a:gd name="connsiteY1-166" fmla="*/ 871537 h 876300"/>
              <a:gd name="connsiteX2-167" fmla="*/ 690563 w 693304"/>
              <a:gd name="connsiteY2-168" fmla="*/ 876300 h 876300"/>
              <a:gd name="connsiteX3-169" fmla="*/ 688181 w 693304"/>
              <a:gd name="connsiteY3-170" fmla="*/ 248991 h 876300"/>
              <a:gd name="connsiteX4-171" fmla="*/ 590550 w 693304"/>
              <a:gd name="connsiteY4-172" fmla="*/ 4693 h 876300"/>
              <a:gd name="connsiteX5-173" fmla="*/ 0 w 693304"/>
              <a:gd name="connsiteY5-174" fmla="*/ 0 h 876300"/>
              <a:gd name="connsiteX0-175" fmla="*/ 0 w 698124"/>
              <a:gd name="connsiteY0-176" fmla="*/ 0 h 876300"/>
              <a:gd name="connsiteX1-177" fmla="*/ 4763 w 698124"/>
              <a:gd name="connsiteY1-178" fmla="*/ 871537 h 876300"/>
              <a:gd name="connsiteX2-179" fmla="*/ 690563 w 698124"/>
              <a:gd name="connsiteY2-180" fmla="*/ 876300 h 876300"/>
              <a:gd name="connsiteX3-181" fmla="*/ 688181 w 698124"/>
              <a:gd name="connsiteY3-182" fmla="*/ 248991 h 876300"/>
              <a:gd name="connsiteX4-183" fmla="*/ 590550 w 698124"/>
              <a:gd name="connsiteY4-184" fmla="*/ 7109 h 876300"/>
              <a:gd name="connsiteX5-185" fmla="*/ 0 w 698124"/>
              <a:gd name="connsiteY5-186" fmla="*/ 0 h 876300"/>
              <a:gd name="connsiteX0-187" fmla="*/ 0 w 692877"/>
              <a:gd name="connsiteY0-188" fmla="*/ 0 h 876300"/>
              <a:gd name="connsiteX1-189" fmla="*/ 4763 w 692877"/>
              <a:gd name="connsiteY1-190" fmla="*/ 871537 h 876300"/>
              <a:gd name="connsiteX2-191" fmla="*/ 690563 w 692877"/>
              <a:gd name="connsiteY2-192" fmla="*/ 876300 h 876300"/>
              <a:gd name="connsiteX3-193" fmla="*/ 688181 w 692877"/>
              <a:gd name="connsiteY3-194" fmla="*/ 248991 h 876300"/>
              <a:gd name="connsiteX4-195" fmla="*/ 590550 w 692877"/>
              <a:gd name="connsiteY4-196" fmla="*/ 7109 h 876300"/>
              <a:gd name="connsiteX5-197" fmla="*/ 0 w 692877"/>
              <a:gd name="connsiteY5-198" fmla="*/ 0 h 876300"/>
              <a:gd name="connsiteX0-199" fmla="*/ 0 w 692877"/>
              <a:gd name="connsiteY0-200" fmla="*/ 0 h 876300"/>
              <a:gd name="connsiteX1-201" fmla="*/ 4763 w 692877"/>
              <a:gd name="connsiteY1-202" fmla="*/ 871537 h 876300"/>
              <a:gd name="connsiteX2-203" fmla="*/ 690563 w 692877"/>
              <a:gd name="connsiteY2-204" fmla="*/ 876300 h 876300"/>
              <a:gd name="connsiteX3-205" fmla="*/ 688181 w 692877"/>
              <a:gd name="connsiteY3-206" fmla="*/ 248991 h 876300"/>
              <a:gd name="connsiteX4-207" fmla="*/ 590550 w 692877"/>
              <a:gd name="connsiteY4-208" fmla="*/ 7109 h 876300"/>
              <a:gd name="connsiteX5-209" fmla="*/ 0 w 692877"/>
              <a:gd name="connsiteY5-210" fmla="*/ 0 h 876300"/>
              <a:gd name="connsiteX0-211" fmla="*/ 0 w 692877"/>
              <a:gd name="connsiteY0-212" fmla="*/ 0 h 876300"/>
              <a:gd name="connsiteX1-213" fmla="*/ 4763 w 692877"/>
              <a:gd name="connsiteY1-214" fmla="*/ 871537 h 876300"/>
              <a:gd name="connsiteX2-215" fmla="*/ 690563 w 692877"/>
              <a:gd name="connsiteY2-216" fmla="*/ 876300 h 876300"/>
              <a:gd name="connsiteX3-217" fmla="*/ 688181 w 692877"/>
              <a:gd name="connsiteY3-218" fmla="*/ 248991 h 876300"/>
              <a:gd name="connsiteX4-219" fmla="*/ 590550 w 692877"/>
              <a:gd name="connsiteY4-220" fmla="*/ 7109 h 876300"/>
              <a:gd name="connsiteX5-221" fmla="*/ 0 w 692877"/>
              <a:gd name="connsiteY5-222" fmla="*/ 0 h 876300"/>
              <a:gd name="connsiteX0-223" fmla="*/ 0 w 692877"/>
              <a:gd name="connsiteY0-224" fmla="*/ 0 h 876300"/>
              <a:gd name="connsiteX1-225" fmla="*/ 4763 w 692877"/>
              <a:gd name="connsiteY1-226" fmla="*/ 871537 h 876300"/>
              <a:gd name="connsiteX2-227" fmla="*/ 690563 w 692877"/>
              <a:gd name="connsiteY2-228" fmla="*/ 876300 h 876300"/>
              <a:gd name="connsiteX3-229" fmla="*/ 688181 w 692877"/>
              <a:gd name="connsiteY3-230" fmla="*/ 248991 h 876300"/>
              <a:gd name="connsiteX4-231" fmla="*/ 590550 w 692877"/>
              <a:gd name="connsiteY4-232" fmla="*/ 7109 h 876300"/>
              <a:gd name="connsiteX5-233" fmla="*/ 0 w 692877"/>
              <a:gd name="connsiteY5-234" fmla="*/ 0 h 876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92877" h="876300">
                <a:moveTo>
                  <a:pt x="0" y="0"/>
                </a:moveTo>
                <a:cubicBezTo>
                  <a:pt x="1588" y="290512"/>
                  <a:pt x="3175" y="581025"/>
                  <a:pt x="4763" y="871537"/>
                </a:cubicBezTo>
                <a:lnTo>
                  <a:pt x="690563" y="876300"/>
                </a:lnTo>
                <a:cubicBezTo>
                  <a:pt x="696913" y="696824"/>
                  <a:pt x="688182" y="367275"/>
                  <a:pt x="688181" y="248991"/>
                </a:cubicBezTo>
                <a:cubicBezTo>
                  <a:pt x="688180" y="130707"/>
                  <a:pt x="690563" y="16387"/>
                  <a:pt x="590550" y="710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28A9D6"/>
              </a:gs>
              <a:gs pos="20000">
                <a:srgbClr val="2187AB"/>
              </a:gs>
            </a:gsLst>
            <a:lin ang="5400000" scaled="0"/>
            <a:tileRect/>
          </a:gradFill>
          <a:ln w="12700">
            <a:solidFill>
              <a:schemeClr val="bg1"/>
            </a:solidFill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259513" y="2213471"/>
            <a:ext cx="811235" cy="1475487"/>
          </a:xfrm>
          <a:custGeom>
            <a:avLst/>
            <a:gdLst>
              <a:gd name="connsiteX0" fmla="*/ 0 w 800100"/>
              <a:gd name="connsiteY0" fmla="*/ 990600 h 1490663"/>
              <a:gd name="connsiteX1" fmla="*/ 0 w 800100"/>
              <a:gd name="connsiteY1" fmla="*/ 381000 h 1490663"/>
              <a:gd name="connsiteX2" fmla="*/ 42863 w 800100"/>
              <a:gd name="connsiteY2" fmla="*/ 228600 h 1490663"/>
              <a:gd name="connsiteX3" fmla="*/ 204788 w 800100"/>
              <a:gd name="connsiteY3" fmla="*/ 0 h 1490663"/>
              <a:gd name="connsiteX4" fmla="*/ 781050 w 800100"/>
              <a:gd name="connsiteY4" fmla="*/ 4763 h 1490663"/>
              <a:gd name="connsiteX5" fmla="*/ 681038 w 800100"/>
              <a:gd name="connsiteY5" fmla="*/ 23813 h 1490663"/>
              <a:gd name="connsiteX6" fmla="*/ 647700 w 800100"/>
              <a:gd name="connsiteY6" fmla="*/ 85725 h 1490663"/>
              <a:gd name="connsiteX7" fmla="*/ 614363 w 800100"/>
              <a:gd name="connsiteY7" fmla="*/ 161925 h 1490663"/>
              <a:gd name="connsiteX8" fmla="*/ 619125 w 800100"/>
              <a:gd name="connsiteY8" fmla="*/ 319088 h 1490663"/>
              <a:gd name="connsiteX9" fmla="*/ 766763 w 800100"/>
              <a:gd name="connsiteY9" fmla="*/ 519113 h 1490663"/>
              <a:gd name="connsiteX10" fmla="*/ 800100 w 800100"/>
              <a:gd name="connsiteY10" fmla="*/ 619125 h 1490663"/>
              <a:gd name="connsiteX11" fmla="*/ 766763 w 800100"/>
              <a:gd name="connsiteY11" fmla="*/ 671513 h 1490663"/>
              <a:gd name="connsiteX12" fmla="*/ 709613 w 800100"/>
              <a:gd name="connsiteY12" fmla="*/ 700088 h 1490663"/>
              <a:gd name="connsiteX13" fmla="*/ 671513 w 800100"/>
              <a:gd name="connsiteY13" fmla="*/ 714375 h 1490663"/>
              <a:gd name="connsiteX14" fmla="*/ 666750 w 800100"/>
              <a:gd name="connsiteY14" fmla="*/ 1433513 h 1490663"/>
              <a:gd name="connsiteX15" fmla="*/ 633413 w 800100"/>
              <a:gd name="connsiteY15" fmla="*/ 1466850 h 1490663"/>
              <a:gd name="connsiteX16" fmla="*/ 590550 w 800100"/>
              <a:gd name="connsiteY16" fmla="*/ 1490663 h 1490663"/>
              <a:gd name="connsiteX17" fmla="*/ 542925 w 800100"/>
              <a:gd name="connsiteY17" fmla="*/ 1481138 h 1490663"/>
              <a:gd name="connsiteX18" fmla="*/ 519113 w 800100"/>
              <a:gd name="connsiteY18" fmla="*/ 1433513 h 1490663"/>
              <a:gd name="connsiteX19" fmla="*/ 523875 w 800100"/>
              <a:gd name="connsiteY19" fmla="*/ 981075 h 1490663"/>
              <a:gd name="connsiteX20" fmla="*/ 490538 w 800100"/>
              <a:gd name="connsiteY20" fmla="*/ 981075 h 1490663"/>
              <a:gd name="connsiteX21" fmla="*/ 490538 w 800100"/>
              <a:gd name="connsiteY21" fmla="*/ 1133475 h 1490663"/>
              <a:gd name="connsiteX22" fmla="*/ 423863 w 800100"/>
              <a:gd name="connsiteY22" fmla="*/ 1190625 h 1490663"/>
              <a:gd name="connsiteX23" fmla="*/ 366713 w 800100"/>
              <a:gd name="connsiteY23" fmla="*/ 1162050 h 1490663"/>
              <a:gd name="connsiteX24" fmla="*/ 347663 w 800100"/>
              <a:gd name="connsiteY24" fmla="*/ 1138238 h 1490663"/>
              <a:gd name="connsiteX25" fmla="*/ 347663 w 800100"/>
              <a:gd name="connsiteY25" fmla="*/ 981075 h 1490663"/>
              <a:gd name="connsiteX26" fmla="*/ 314325 w 800100"/>
              <a:gd name="connsiteY26" fmla="*/ 981075 h 1490663"/>
              <a:gd name="connsiteX27" fmla="*/ 314325 w 800100"/>
              <a:gd name="connsiteY27" fmla="*/ 1090613 h 1490663"/>
              <a:gd name="connsiteX28" fmla="*/ 257175 w 800100"/>
              <a:gd name="connsiteY28" fmla="*/ 1147763 h 1490663"/>
              <a:gd name="connsiteX29" fmla="*/ 176213 w 800100"/>
              <a:gd name="connsiteY29" fmla="*/ 1114425 h 1490663"/>
              <a:gd name="connsiteX30" fmla="*/ 171450 w 800100"/>
              <a:gd name="connsiteY30" fmla="*/ 981075 h 1490663"/>
              <a:gd name="connsiteX31" fmla="*/ 142875 w 800100"/>
              <a:gd name="connsiteY31" fmla="*/ 981075 h 1490663"/>
              <a:gd name="connsiteX32" fmla="*/ 133350 w 800100"/>
              <a:gd name="connsiteY32" fmla="*/ 1076325 h 1490663"/>
              <a:gd name="connsiteX33" fmla="*/ 90488 w 800100"/>
              <a:gd name="connsiteY33" fmla="*/ 1109663 h 1490663"/>
              <a:gd name="connsiteX34" fmla="*/ 80963 w 800100"/>
              <a:gd name="connsiteY34" fmla="*/ 1128713 h 1490663"/>
              <a:gd name="connsiteX35" fmla="*/ 9525 w 800100"/>
              <a:gd name="connsiteY35" fmla="*/ 1071563 h 1490663"/>
              <a:gd name="connsiteX36" fmla="*/ 0 w 800100"/>
              <a:gd name="connsiteY36" fmla="*/ 990600 h 1490663"/>
              <a:gd name="connsiteX0-1" fmla="*/ 0 w 800100"/>
              <a:gd name="connsiteY0-2" fmla="*/ 990600 h 1490663"/>
              <a:gd name="connsiteX1-3" fmla="*/ 0 w 800100"/>
              <a:gd name="connsiteY1-4" fmla="*/ 381000 h 1490663"/>
              <a:gd name="connsiteX2-5" fmla="*/ 42863 w 800100"/>
              <a:gd name="connsiteY2-6" fmla="*/ 228600 h 1490663"/>
              <a:gd name="connsiteX3-7" fmla="*/ 204788 w 800100"/>
              <a:gd name="connsiteY3-8" fmla="*/ 0 h 1490663"/>
              <a:gd name="connsiteX4-9" fmla="*/ 781050 w 800100"/>
              <a:gd name="connsiteY4-10" fmla="*/ 4763 h 1490663"/>
              <a:gd name="connsiteX5-11" fmla="*/ 681038 w 800100"/>
              <a:gd name="connsiteY5-12" fmla="*/ 23813 h 1490663"/>
              <a:gd name="connsiteX6-13" fmla="*/ 647700 w 800100"/>
              <a:gd name="connsiteY6-14" fmla="*/ 85725 h 1490663"/>
              <a:gd name="connsiteX7-15" fmla="*/ 614363 w 800100"/>
              <a:gd name="connsiteY7-16" fmla="*/ 161925 h 1490663"/>
              <a:gd name="connsiteX8-17" fmla="*/ 619125 w 800100"/>
              <a:gd name="connsiteY8-18" fmla="*/ 319088 h 1490663"/>
              <a:gd name="connsiteX9-19" fmla="*/ 766763 w 800100"/>
              <a:gd name="connsiteY9-20" fmla="*/ 519113 h 1490663"/>
              <a:gd name="connsiteX10-21" fmla="*/ 800100 w 800100"/>
              <a:gd name="connsiteY10-22" fmla="*/ 619125 h 1490663"/>
              <a:gd name="connsiteX11-23" fmla="*/ 766763 w 800100"/>
              <a:gd name="connsiteY11-24" fmla="*/ 671513 h 1490663"/>
              <a:gd name="connsiteX12-25" fmla="*/ 709613 w 800100"/>
              <a:gd name="connsiteY12-26" fmla="*/ 700088 h 1490663"/>
              <a:gd name="connsiteX13-27" fmla="*/ 671513 w 800100"/>
              <a:gd name="connsiteY13-28" fmla="*/ 714375 h 1490663"/>
              <a:gd name="connsiteX14-29" fmla="*/ 666750 w 800100"/>
              <a:gd name="connsiteY14-30" fmla="*/ 1433513 h 1490663"/>
              <a:gd name="connsiteX15-31" fmla="*/ 633413 w 800100"/>
              <a:gd name="connsiteY15-32" fmla="*/ 1466850 h 1490663"/>
              <a:gd name="connsiteX16-33" fmla="*/ 590550 w 800100"/>
              <a:gd name="connsiteY16-34" fmla="*/ 1490663 h 1490663"/>
              <a:gd name="connsiteX17-35" fmla="*/ 542925 w 800100"/>
              <a:gd name="connsiteY17-36" fmla="*/ 1481138 h 1490663"/>
              <a:gd name="connsiteX18-37" fmla="*/ 519113 w 800100"/>
              <a:gd name="connsiteY18-38" fmla="*/ 1433513 h 1490663"/>
              <a:gd name="connsiteX19-39" fmla="*/ 523875 w 800100"/>
              <a:gd name="connsiteY19-40" fmla="*/ 981075 h 1490663"/>
              <a:gd name="connsiteX20-41" fmla="*/ 490538 w 800100"/>
              <a:gd name="connsiteY20-42" fmla="*/ 981075 h 1490663"/>
              <a:gd name="connsiteX21-43" fmla="*/ 490538 w 800100"/>
              <a:gd name="connsiteY21-44" fmla="*/ 1133475 h 1490663"/>
              <a:gd name="connsiteX22-45" fmla="*/ 423863 w 800100"/>
              <a:gd name="connsiteY22-46" fmla="*/ 1190625 h 1490663"/>
              <a:gd name="connsiteX23-47" fmla="*/ 366713 w 800100"/>
              <a:gd name="connsiteY23-48" fmla="*/ 1162050 h 1490663"/>
              <a:gd name="connsiteX24-49" fmla="*/ 347663 w 800100"/>
              <a:gd name="connsiteY24-50" fmla="*/ 1138238 h 1490663"/>
              <a:gd name="connsiteX25-51" fmla="*/ 347663 w 800100"/>
              <a:gd name="connsiteY25-52" fmla="*/ 981075 h 1490663"/>
              <a:gd name="connsiteX26-53" fmla="*/ 314325 w 800100"/>
              <a:gd name="connsiteY26-54" fmla="*/ 981075 h 1490663"/>
              <a:gd name="connsiteX27-55" fmla="*/ 314325 w 800100"/>
              <a:gd name="connsiteY27-56" fmla="*/ 1090613 h 1490663"/>
              <a:gd name="connsiteX28-57" fmla="*/ 257175 w 800100"/>
              <a:gd name="connsiteY28-58" fmla="*/ 1147763 h 1490663"/>
              <a:gd name="connsiteX29-59" fmla="*/ 176213 w 800100"/>
              <a:gd name="connsiteY29-60" fmla="*/ 1114425 h 1490663"/>
              <a:gd name="connsiteX30-61" fmla="*/ 171450 w 800100"/>
              <a:gd name="connsiteY30-62" fmla="*/ 981075 h 1490663"/>
              <a:gd name="connsiteX31-63" fmla="*/ 142875 w 800100"/>
              <a:gd name="connsiteY31-64" fmla="*/ 981075 h 1490663"/>
              <a:gd name="connsiteX32-65" fmla="*/ 133350 w 800100"/>
              <a:gd name="connsiteY32-66" fmla="*/ 1076325 h 1490663"/>
              <a:gd name="connsiteX33-67" fmla="*/ 80963 w 800100"/>
              <a:gd name="connsiteY33-68" fmla="*/ 1128713 h 1490663"/>
              <a:gd name="connsiteX34-69" fmla="*/ 9525 w 800100"/>
              <a:gd name="connsiteY34-70" fmla="*/ 1071563 h 1490663"/>
              <a:gd name="connsiteX35-71" fmla="*/ 0 w 800100"/>
              <a:gd name="connsiteY35-72" fmla="*/ 990600 h 1490663"/>
              <a:gd name="connsiteX0-73" fmla="*/ 0 w 800100"/>
              <a:gd name="connsiteY0-74" fmla="*/ 990600 h 1490663"/>
              <a:gd name="connsiteX1-75" fmla="*/ 0 w 800100"/>
              <a:gd name="connsiteY1-76" fmla="*/ 381000 h 1490663"/>
              <a:gd name="connsiteX2-77" fmla="*/ 42863 w 800100"/>
              <a:gd name="connsiteY2-78" fmla="*/ 228600 h 1490663"/>
              <a:gd name="connsiteX3-79" fmla="*/ 204788 w 800100"/>
              <a:gd name="connsiteY3-80" fmla="*/ 0 h 1490663"/>
              <a:gd name="connsiteX4-81" fmla="*/ 781050 w 800100"/>
              <a:gd name="connsiteY4-82" fmla="*/ 4763 h 1490663"/>
              <a:gd name="connsiteX5-83" fmla="*/ 681038 w 800100"/>
              <a:gd name="connsiteY5-84" fmla="*/ 23813 h 1490663"/>
              <a:gd name="connsiteX6-85" fmla="*/ 647700 w 800100"/>
              <a:gd name="connsiteY6-86" fmla="*/ 85725 h 1490663"/>
              <a:gd name="connsiteX7-87" fmla="*/ 614363 w 800100"/>
              <a:gd name="connsiteY7-88" fmla="*/ 161925 h 1490663"/>
              <a:gd name="connsiteX8-89" fmla="*/ 619125 w 800100"/>
              <a:gd name="connsiteY8-90" fmla="*/ 319088 h 1490663"/>
              <a:gd name="connsiteX9-91" fmla="*/ 766763 w 800100"/>
              <a:gd name="connsiteY9-92" fmla="*/ 519113 h 1490663"/>
              <a:gd name="connsiteX10-93" fmla="*/ 800100 w 800100"/>
              <a:gd name="connsiteY10-94" fmla="*/ 619125 h 1490663"/>
              <a:gd name="connsiteX11-95" fmla="*/ 766763 w 800100"/>
              <a:gd name="connsiteY11-96" fmla="*/ 671513 h 1490663"/>
              <a:gd name="connsiteX12-97" fmla="*/ 709613 w 800100"/>
              <a:gd name="connsiteY12-98" fmla="*/ 700088 h 1490663"/>
              <a:gd name="connsiteX13-99" fmla="*/ 671513 w 800100"/>
              <a:gd name="connsiteY13-100" fmla="*/ 714375 h 1490663"/>
              <a:gd name="connsiteX14-101" fmla="*/ 666750 w 800100"/>
              <a:gd name="connsiteY14-102" fmla="*/ 1433513 h 1490663"/>
              <a:gd name="connsiteX15-103" fmla="*/ 633413 w 800100"/>
              <a:gd name="connsiteY15-104" fmla="*/ 1466850 h 1490663"/>
              <a:gd name="connsiteX16-105" fmla="*/ 590550 w 800100"/>
              <a:gd name="connsiteY16-106" fmla="*/ 1490663 h 1490663"/>
              <a:gd name="connsiteX17-107" fmla="*/ 542925 w 800100"/>
              <a:gd name="connsiteY17-108" fmla="*/ 1481138 h 1490663"/>
              <a:gd name="connsiteX18-109" fmla="*/ 519113 w 800100"/>
              <a:gd name="connsiteY18-110" fmla="*/ 1433513 h 1490663"/>
              <a:gd name="connsiteX19-111" fmla="*/ 523875 w 800100"/>
              <a:gd name="connsiteY19-112" fmla="*/ 981075 h 1490663"/>
              <a:gd name="connsiteX20-113" fmla="*/ 490538 w 800100"/>
              <a:gd name="connsiteY20-114" fmla="*/ 981075 h 1490663"/>
              <a:gd name="connsiteX21-115" fmla="*/ 490538 w 800100"/>
              <a:gd name="connsiteY21-116" fmla="*/ 1133475 h 1490663"/>
              <a:gd name="connsiteX22-117" fmla="*/ 423863 w 800100"/>
              <a:gd name="connsiteY22-118" fmla="*/ 1190625 h 1490663"/>
              <a:gd name="connsiteX23-119" fmla="*/ 347663 w 800100"/>
              <a:gd name="connsiteY23-120" fmla="*/ 1138238 h 1490663"/>
              <a:gd name="connsiteX24-121" fmla="*/ 347663 w 800100"/>
              <a:gd name="connsiteY24-122" fmla="*/ 981075 h 1490663"/>
              <a:gd name="connsiteX25-123" fmla="*/ 314325 w 800100"/>
              <a:gd name="connsiteY25-124" fmla="*/ 981075 h 1490663"/>
              <a:gd name="connsiteX26-125" fmla="*/ 314325 w 800100"/>
              <a:gd name="connsiteY26-126" fmla="*/ 1090613 h 1490663"/>
              <a:gd name="connsiteX27-127" fmla="*/ 257175 w 800100"/>
              <a:gd name="connsiteY27-128" fmla="*/ 1147763 h 1490663"/>
              <a:gd name="connsiteX28-129" fmla="*/ 176213 w 800100"/>
              <a:gd name="connsiteY28-130" fmla="*/ 1114425 h 1490663"/>
              <a:gd name="connsiteX29-131" fmla="*/ 171450 w 800100"/>
              <a:gd name="connsiteY29-132" fmla="*/ 981075 h 1490663"/>
              <a:gd name="connsiteX30-133" fmla="*/ 142875 w 800100"/>
              <a:gd name="connsiteY30-134" fmla="*/ 981075 h 1490663"/>
              <a:gd name="connsiteX31-135" fmla="*/ 133350 w 800100"/>
              <a:gd name="connsiteY31-136" fmla="*/ 1076325 h 1490663"/>
              <a:gd name="connsiteX32-137" fmla="*/ 80963 w 800100"/>
              <a:gd name="connsiteY32-138" fmla="*/ 1128713 h 1490663"/>
              <a:gd name="connsiteX33-139" fmla="*/ 9525 w 800100"/>
              <a:gd name="connsiteY33-140" fmla="*/ 1071563 h 1490663"/>
              <a:gd name="connsiteX34-141" fmla="*/ 0 w 800100"/>
              <a:gd name="connsiteY34-142" fmla="*/ 990600 h 1490663"/>
              <a:gd name="connsiteX0-143" fmla="*/ 0 w 800100"/>
              <a:gd name="connsiteY0-144" fmla="*/ 990600 h 1490663"/>
              <a:gd name="connsiteX1-145" fmla="*/ 0 w 800100"/>
              <a:gd name="connsiteY1-146" fmla="*/ 381000 h 1490663"/>
              <a:gd name="connsiteX2-147" fmla="*/ 42863 w 800100"/>
              <a:gd name="connsiteY2-148" fmla="*/ 228600 h 1490663"/>
              <a:gd name="connsiteX3-149" fmla="*/ 204788 w 800100"/>
              <a:gd name="connsiteY3-150" fmla="*/ 0 h 1490663"/>
              <a:gd name="connsiteX4-151" fmla="*/ 781050 w 800100"/>
              <a:gd name="connsiteY4-152" fmla="*/ 4763 h 1490663"/>
              <a:gd name="connsiteX5-153" fmla="*/ 681038 w 800100"/>
              <a:gd name="connsiteY5-154" fmla="*/ 23813 h 1490663"/>
              <a:gd name="connsiteX6-155" fmla="*/ 647700 w 800100"/>
              <a:gd name="connsiteY6-156" fmla="*/ 85725 h 1490663"/>
              <a:gd name="connsiteX7-157" fmla="*/ 614363 w 800100"/>
              <a:gd name="connsiteY7-158" fmla="*/ 161925 h 1490663"/>
              <a:gd name="connsiteX8-159" fmla="*/ 619125 w 800100"/>
              <a:gd name="connsiteY8-160" fmla="*/ 319088 h 1490663"/>
              <a:gd name="connsiteX9-161" fmla="*/ 766763 w 800100"/>
              <a:gd name="connsiteY9-162" fmla="*/ 519113 h 1490663"/>
              <a:gd name="connsiteX10-163" fmla="*/ 800100 w 800100"/>
              <a:gd name="connsiteY10-164" fmla="*/ 619125 h 1490663"/>
              <a:gd name="connsiteX11-165" fmla="*/ 766763 w 800100"/>
              <a:gd name="connsiteY11-166" fmla="*/ 671513 h 1490663"/>
              <a:gd name="connsiteX12-167" fmla="*/ 709613 w 800100"/>
              <a:gd name="connsiteY12-168" fmla="*/ 700088 h 1490663"/>
              <a:gd name="connsiteX13-169" fmla="*/ 671513 w 800100"/>
              <a:gd name="connsiteY13-170" fmla="*/ 714375 h 1490663"/>
              <a:gd name="connsiteX14-171" fmla="*/ 666750 w 800100"/>
              <a:gd name="connsiteY14-172" fmla="*/ 1433513 h 1490663"/>
              <a:gd name="connsiteX15-173" fmla="*/ 633413 w 800100"/>
              <a:gd name="connsiteY15-174" fmla="*/ 1466850 h 1490663"/>
              <a:gd name="connsiteX16-175" fmla="*/ 590550 w 800100"/>
              <a:gd name="connsiteY16-176" fmla="*/ 1490663 h 1490663"/>
              <a:gd name="connsiteX17-177" fmla="*/ 519113 w 800100"/>
              <a:gd name="connsiteY17-178" fmla="*/ 1433513 h 1490663"/>
              <a:gd name="connsiteX18-179" fmla="*/ 523875 w 800100"/>
              <a:gd name="connsiteY18-180" fmla="*/ 981075 h 1490663"/>
              <a:gd name="connsiteX19-181" fmla="*/ 490538 w 800100"/>
              <a:gd name="connsiteY19-182" fmla="*/ 981075 h 1490663"/>
              <a:gd name="connsiteX20-183" fmla="*/ 490538 w 800100"/>
              <a:gd name="connsiteY20-184" fmla="*/ 1133475 h 1490663"/>
              <a:gd name="connsiteX21-185" fmla="*/ 423863 w 800100"/>
              <a:gd name="connsiteY21-186" fmla="*/ 1190625 h 1490663"/>
              <a:gd name="connsiteX22-187" fmla="*/ 347663 w 800100"/>
              <a:gd name="connsiteY22-188" fmla="*/ 1138238 h 1490663"/>
              <a:gd name="connsiteX23-189" fmla="*/ 347663 w 800100"/>
              <a:gd name="connsiteY23-190" fmla="*/ 981075 h 1490663"/>
              <a:gd name="connsiteX24-191" fmla="*/ 314325 w 800100"/>
              <a:gd name="connsiteY24-192" fmla="*/ 981075 h 1490663"/>
              <a:gd name="connsiteX25-193" fmla="*/ 314325 w 800100"/>
              <a:gd name="connsiteY25-194" fmla="*/ 1090613 h 1490663"/>
              <a:gd name="connsiteX26-195" fmla="*/ 257175 w 800100"/>
              <a:gd name="connsiteY26-196" fmla="*/ 1147763 h 1490663"/>
              <a:gd name="connsiteX27-197" fmla="*/ 176213 w 800100"/>
              <a:gd name="connsiteY27-198" fmla="*/ 1114425 h 1490663"/>
              <a:gd name="connsiteX28-199" fmla="*/ 171450 w 800100"/>
              <a:gd name="connsiteY28-200" fmla="*/ 981075 h 1490663"/>
              <a:gd name="connsiteX29-201" fmla="*/ 142875 w 800100"/>
              <a:gd name="connsiteY29-202" fmla="*/ 981075 h 1490663"/>
              <a:gd name="connsiteX30-203" fmla="*/ 133350 w 800100"/>
              <a:gd name="connsiteY30-204" fmla="*/ 1076325 h 1490663"/>
              <a:gd name="connsiteX31-205" fmla="*/ 80963 w 800100"/>
              <a:gd name="connsiteY31-206" fmla="*/ 1128713 h 1490663"/>
              <a:gd name="connsiteX32-207" fmla="*/ 9525 w 800100"/>
              <a:gd name="connsiteY32-208" fmla="*/ 1071563 h 1490663"/>
              <a:gd name="connsiteX33-209" fmla="*/ 0 w 800100"/>
              <a:gd name="connsiteY33-210" fmla="*/ 990600 h 1490663"/>
              <a:gd name="connsiteX0-211" fmla="*/ 0 w 800100"/>
              <a:gd name="connsiteY0-212" fmla="*/ 990600 h 1490663"/>
              <a:gd name="connsiteX1-213" fmla="*/ 0 w 800100"/>
              <a:gd name="connsiteY1-214" fmla="*/ 381000 h 1490663"/>
              <a:gd name="connsiteX2-215" fmla="*/ 42863 w 800100"/>
              <a:gd name="connsiteY2-216" fmla="*/ 228600 h 1490663"/>
              <a:gd name="connsiteX3-217" fmla="*/ 204788 w 800100"/>
              <a:gd name="connsiteY3-218" fmla="*/ 0 h 1490663"/>
              <a:gd name="connsiteX4-219" fmla="*/ 781050 w 800100"/>
              <a:gd name="connsiteY4-220" fmla="*/ 4763 h 1490663"/>
              <a:gd name="connsiteX5-221" fmla="*/ 681038 w 800100"/>
              <a:gd name="connsiteY5-222" fmla="*/ 23813 h 1490663"/>
              <a:gd name="connsiteX6-223" fmla="*/ 647700 w 800100"/>
              <a:gd name="connsiteY6-224" fmla="*/ 85725 h 1490663"/>
              <a:gd name="connsiteX7-225" fmla="*/ 614363 w 800100"/>
              <a:gd name="connsiteY7-226" fmla="*/ 161925 h 1490663"/>
              <a:gd name="connsiteX8-227" fmla="*/ 619125 w 800100"/>
              <a:gd name="connsiteY8-228" fmla="*/ 319088 h 1490663"/>
              <a:gd name="connsiteX9-229" fmla="*/ 766763 w 800100"/>
              <a:gd name="connsiteY9-230" fmla="*/ 519113 h 1490663"/>
              <a:gd name="connsiteX10-231" fmla="*/ 800100 w 800100"/>
              <a:gd name="connsiteY10-232" fmla="*/ 619125 h 1490663"/>
              <a:gd name="connsiteX11-233" fmla="*/ 766763 w 800100"/>
              <a:gd name="connsiteY11-234" fmla="*/ 671513 h 1490663"/>
              <a:gd name="connsiteX12-235" fmla="*/ 709613 w 800100"/>
              <a:gd name="connsiteY12-236" fmla="*/ 700088 h 1490663"/>
              <a:gd name="connsiteX13-237" fmla="*/ 671513 w 800100"/>
              <a:gd name="connsiteY13-238" fmla="*/ 714375 h 1490663"/>
              <a:gd name="connsiteX14-239" fmla="*/ 666750 w 800100"/>
              <a:gd name="connsiteY14-240" fmla="*/ 1433513 h 1490663"/>
              <a:gd name="connsiteX15-241" fmla="*/ 590550 w 800100"/>
              <a:gd name="connsiteY15-242" fmla="*/ 1490663 h 1490663"/>
              <a:gd name="connsiteX16-243" fmla="*/ 519113 w 800100"/>
              <a:gd name="connsiteY16-244" fmla="*/ 1433513 h 1490663"/>
              <a:gd name="connsiteX17-245" fmla="*/ 523875 w 800100"/>
              <a:gd name="connsiteY17-246" fmla="*/ 981075 h 1490663"/>
              <a:gd name="connsiteX18-247" fmla="*/ 490538 w 800100"/>
              <a:gd name="connsiteY18-248" fmla="*/ 981075 h 1490663"/>
              <a:gd name="connsiteX19-249" fmla="*/ 490538 w 800100"/>
              <a:gd name="connsiteY19-250" fmla="*/ 1133475 h 1490663"/>
              <a:gd name="connsiteX20-251" fmla="*/ 423863 w 800100"/>
              <a:gd name="connsiteY20-252" fmla="*/ 1190625 h 1490663"/>
              <a:gd name="connsiteX21-253" fmla="*/ 347663 w 800100"/>
              <a:gd name="connsiteY21-254" fmla="*/ 1138238 h 1490663"/>
              <a:gd name="connsiteX22-255" fmla="*/ 347663 w 800100"/>
              <a:gd name="connsiteY22-256" fmla="*/ 981075 h 1490663"/>
              <a:gd name="connsiteX23-257" fmla="*/ 314325 w 800100"/>
              <a:gd name="connsiteY23-258" fmla="*/ 981075 h 1490663"/>
              <a:gd name="connsiteX24-259" fmla="*/ 314325 w 800100"/>
              <a:gd name="connsiteY24-260" fmla="*/ 1090613 h 1490663"/>
              <a:gd name="connsiteX25-261" fmla="*/ 257175 w 800100"/>
              <a:gd name="connsiteY25-262" fmla="*/ 1147763 h 1490663"/>
              <a:gd name="connsiteX26-263" fmla="*/ 176213 w 800100"/>
              <a:gd name="connsiteY26-264" fmla="*/ 1114425 h 1490663"/>
              <a:gd name="connsiteX27-265" fmla="*/ 171450 w 800100"/>
              <a:gd name="connsiteY27-266" fmla="*/ 981075 h 1490663"/>
              <a:gd name="connsiteX28-267" fmla="*/ 142875 w 800100"/>
              <a:gd name="connsiteY28-268" fmla="*/ 981075 h 1490663"/>
              <a:gd name="connsiteX29-269" fmla="*/ 133350 w 800100"/>
              <a:gd name="connsiteY29-270" fmla="*/ 1076325 h 1490663"/>
              <a:gd name="connsiteX30-271" fmla="*/ 80963 w 800100"/>
              <a:gd name="connsiteY30-272" fmla="*/ 1128713 h 1490663"/>
              <a:gd name="connsiteX31-273" fmla="*/ 9525 w 800100"/>
              <a:gd name="connsiteY31-274" fmla="*/ 1071563 h 1490663"/>
              <a:gd name="connsiteX32-275" fmla="*/ 0 w 800100"/>
              <a:gd name="connsiteY32-276" fmla="*/ 990600 h 1490663"/>
              <a:gd name="connsiteX0-277" fmla="*/ 3725 w 803825"/>
              <a:gd name="connsiteY0-278" fmla="*/ 990600 h 1490663"/>
              <a:gd name="connsiteX1-279" fmla="*/ 3725 w 803825"/>
              <a:gd name="connsiteY1-280" fmla="*/ 381000 h 1490663"/>
              <a:gd name="connsiteX2-281" fmla="*/ 46588 w 803825"/>
              <a:gd name="connsiteY2-282" fmla="*/ 228600 h 1490663"/>
              <a:gd name="connsiteX3-283" fmla="*/ 208513 w 803825"/>
              <a:gd name="connsiteY3-284" fmla="*/ 0 h 1490663"/>
              <a:gd name="connsiteX4-285" fmla="*/ 784775 w 803825"/>
              <a:gd name="connsiteY4-286" fmla="*/ 4763 h 1490663"/>
              <a:gd name="connsiteX5-287" fmla="*/ 684763 w 803825"/>
              <a:gd name="connsiteY5-288" fmla="*/ 23813 h 1490663"/>
              <a:gd name="connsiteX6-289" fmla="*/ 651425 w 803825"/>
              <a:gd name="connsiteY6-290" fmla="*/ 85725 h 1490663"/>
              <a:gd name="connsiteX7-291" fmla="*/ 618088 w 803825"/>
              <a:gd name="connsiteY7-292" fmla="*/ 161925 h 1490663"/>
              <a:gd name="connsiteX8-293" fmla="*/ 622850 w 803825"/>
              <a:gd name="connsiteY8-294" fmla="*/ 319088 h 1490663"/>
              <a:gd name="connsiteX9-295" fmla="*/ 770488 w 803825"/>
              <a:gd name="connsiteY9-296" fmla="*/ 519113 h 1490663"/>
              <a:gd name="connsiteX10-297" fmla="*/ 803825 w 803825"/>
              <a:gd name="connsiteY10-298" fmla="*/ 619125 h 1490663"/>
              <a:gd name="connsiteX11-299" fmla="*/ 770488 w 803825"/>
              <a:gd name="connsiteY11-300" fmla="*/ 671513 h 1490663"/>
              <a:gd name="connsiteX12-301" fmla="*/ 713338 w 803825"/>
              <a:gd name="connsiteY12-302" fmla="*/ 700088 h 1490663"/>
              <a:gd name="connsiteX13-303" fmla="*/ 675238 w 803825"/>
              <a:gd name="connsiteY13-304" fmla="*/ 714375 h 1490663"/>
              <a:gd name="connsiteX14-305" fmla="*/ 670475 w 803825"/>
              <a:gd name="connsiteY14-306" fmla="*/ 1433513 h 1490663"/>
              <a:gd name="connsiteX15-307" fmla="*/ 594275 w 803825"/>
              <a:gd name="connsiteY15-308" fmla="*/ 1490663 h 1490663"/>
              <a:gd name="connsiteX16-309" fmla="*/ 522838 w 803825"/>
              <a:gd name="connsiteY16-310" fmla="*/ 1433513 h 1490663"/>
              <a:gd name="connsiteX17-311" fmla="*/ 527600 w 803825"/>
              <a:gd name="connsiteY17-312" fmla="*/ 981075 h 1490663"/>
              <a:gd name="connsiteX18-313" fmla="*/ 494263 w 803825"/>
              <a:gd name="connsiteY18-314" fmla="*/ 981075 h 1490663"/>
              <a:gd name="connsiteX19-315" fmla="*/ 494263 w 803825"/>
              <a:gd name="connsiteY19-316" fmla="*/ 1133475 h 1490663"/>
              <a:gd name="connsiteX20-317" fmla="*/ 427588 w 803825"/>
              <a:gd name="connsiteY20-318" fmla="*/ 1190625 h 1490663"/>
              <a:gd name="connsiteX21-319" fmla="*/ 351388 w 803825"/>
              <a:gd name="connsiteY21-320" fmla="*/ 1138238 h 1490663"/>
              <a:gd name="connsiteX22-321" fmla="*/ 351388 w 803825"/>
              <a:gd name="connsiteY22-322" fmla="*/ 981075 h 1490663"/>
              <a:gd name="connsiteX23-323" fmla="*/ 318050 w 803825"/>
              <a:gd name="connsiteY23-324" fmla="*/ 981075 h 1490663"/>
              <a:gd name="connsiteX24-325" fmla="*/ 318050 w 803825"/>
              <a:gd name="connsiteY24-326" fmla="*/ 1090613 h 1490663"/>
              <a:gd name="connsiteX25-327" fmla="*/ 260900 w 803825"/>
              <a:gd name="connsiteY25-328" fmla="*/ 1147763 h 1490663"/>
              <a:gd name="connsiteX26-329" fmla="*/ 179938 w 803825"/>
              <a:gd name="connsiteY26-330" fmla="*/ 1114425 h 1490663"/>
              <a:gd name="connsiteX27-331" fmla="*/ 175175 w 803825"/>
              <a:gd name="connsiteY27-332" fmla="*/ 981075 h 1490663"/>
              <a:gd name="connsiteX28-333" fmla="*/ 146600 w 803825"/>
              <a:gd name="connsiteY28-334" fmla="*/ 981075 h 1490663"/>
              <a:gd name="connsiteX29-335" fmla="*/ 137075 w 803825"/>
              <a:gd name="connsiteY29-336" fmla="*/ 1076325 h 1490663"/>
              <a:gd name="connsiteX30-337" fmla="*/ 84688 w 803825"/>
              <a:gd name="connsiteY30-338" fmla="*/ 1128713 h 1490663"/>
              <a:gd name="connsiteX31-339" fmla="*/ 13250 w 803825"/>
              <a:gd name="connsiteY31-340" fmla="*/ 1071563 h 1490663"/>
              <a:gd name="connsiteX32-341" fmla="*/ 3725 w 803825"/>
              <a:gd name="connsiteY32-342" fmla="*/ 990600 h 1490663"/>
              <a:gd name="connsiteX0-343" fmla="*/ 0 w 800100"/>
              <a:gd name="connsiteY0-344" fmla="*/ 990600 h 1490663"/>
              <a:gd name="connsiteX1-345" fmla="*/ 0 w 800100"/>
              <a:gd name="connsiteY1-346" fmla="*/ 381000 h 1490663"/>
              <a:gd name="connsiteX2-347" fmla="*/ 42863 w 800100"/>
              <a:gd name="connsiteY2-348" fmla="*/ 228600 h 1490663"/>
              <a:gd name="connsiteX3-349" fmla="*/ 204788 w 800100"/>
              <a:gd name="connsiteY3-350" fmla="*/ 0 h 1490663"/>
              <a:gd name="connsiteX4-351" fmla="*/ 781050 w 800100"/>
              <a:gd name="connsiteY4-352" fmla="*/ 4763 h 1490663"/>
              <a:gd name="connsiteX5-353" fmla="*/ 681038 w 800100"/>
              <a:gd name="connsiteY5-354" fmla="*/ 23813 h 1490663"/>
              <a:gd name="connsiteX6-355" fmla="*/ 647700 w 800100"/>
              <a:gd name="connsiteY6-356" fmla="*/ 85725 h 1490663"/>
              <a:gd name="connsiteX7-357" fmla="*/ 614363 w 800100"/>
              <a:gd name="connsiteY7-358" fmla="*/ 161925 h 1490663"/>
              <a:gd name="connsiteX8-359" fmla="*/ 619125 w 800100"/>
              <a:gd name="connsiteY8-360" fmla="*/ 319088 h 1490663"/>
              <a:gd name="connsiteX9-361" fmla="*/ 766763 w 800100"/>
              <a:gd name="connsiteY9-362" fmla="*/ 519113 h 1490663"/>
              <a:gd name="connsiteX10-363" fmla="*/ 800100 w 800100"/>
              <a:gd name="connsiteY10-364" fmla="*/ 619125 h 1490663"/>
              <a:gd name="connsiteX11-365" fmla="*/ 766763 w 800100"/>
              <a:gd name="connsiteY11-366" fmla="*/ 671513 h 1490663"/>
              <a:gd name="connsiteX12-367" fmla="*/ 709613 w 800100"/>
              <a:gd name="connsiteY12-368" fmla="*/ 700088 h 1490663"/>
              <a:gd name="connsiteX13-369" fmla="*/ 671513 w 800100"/>
              <a:gd name="connsiteY13-370" fmla="*/ 714375 h 1490663"/>
              <a:gd name="connsiteX14-371" fmla="*/ 666750 w 800100"/>
              <a:gd name="connsiteY14-372" fmla="*/ 1433513 h 1490663"/>
              <a:gd name="connsiteX15-373" fmla="*/ 590550 w 800100"/>
              <a:gd name="connsiteY15-374" fmla="*/ 1490663 h 1490663"/>
              <a:gd name="connsiteX16-375" fmla="*/ 519113 w 800100"/>
              <a:gd name="connsiteY16-376" fmla="*/ 1433513 h 1490663"/>
              <a:gd name="connsiteX17-377" fmla="*/ 523875 w 800100"/>
              <a:gd name="connsiteY17-378" fmla="*/ 981075 h 1490663"/>
              <a:gd name="connsiteX18-379" fmla="*/ 490538 w 800100"/>
              <a:gd name="connsiteY18-380" fmla="*/ 981075 h 1490663"/>
              <a:gd name="connsiteX19-381" fmla="*/ 490538 w 800100"/>
              <a:gd name="connsiteY19-382" fmla="*/ 1133475 h 1490663"/>
              <a:gd name="connsiteX20-383" fmla="*/ 423863 w 800100"/>
              <a:gd name="connsiteY20-384" fmla="*/ 1190625 h 1490663"/>
              <a:gd name="connsiteX21-385" fmla="*/ 347663 w 800100"/>
              <a:gd name="connsiteY21-386" fmla="*/ 1138238 h 1490663"/>
              <a:gd name="connsiteX22-387" fmla="*/ 347663 w 800100"/>
              <a:gd name="connsiteY22-388" fmla="*/ 981075 h 1490663"/>
              <a:gd name="connsiteX23-389" fmla="*/ 314325 w 800100"/>
              <a:gd name="connsiteY23-390" fmla="*/ 981075 h 1490663"/>
              <a:gd name="connsiteX24-391" fmla="*/ 314325 w 800100"/>
              <a:gd name="connsiteY24-392" fmla="*/ 1090613 h 1490663"/>
              <a:gd name="connsiteX25-393" fmla="*/ 257175 w 800100"/>
              <a:gd name="connsiteY25-394" fmla="*/ 1147763 h 1490663"/>
              <a:gd name="connsiteX26-395" fmla="*/ 176213 w 800100"/>
              <a:gd name="connsiteY26-396" fmla="*/ 1114425 h 1490663"/>
              <a:gd name="connsiteX27-397" fmla="*/ 171450 w 800100"/>
              <a:gd name="connsiteY27-398" fmla="*/ 981075 h 1490663"/>
              <a:gd name="connsiteX28-399" fmla="*/ 142875 w 800100"/>
              <a:gd name="connsiteY28-400" fmla="*/ 981075 h 1490663"/>
              <a:gd name="connsiteX29-401" fmla="*/ 133350 w 800100"/>
              <a:gd name="connsiteY29-402" fmla="*/ 1076325 h 1490663"/>
              <a:gd name="connsiteX30-403" fmla="*/ 80963 w 800100"/>
              <a:gd name="connsiteY30-404" fmla="*/ 1128713 h 1490663"/>
              <a:gd name="connsiteX31-405" fmla="*/ 9525 w 800100"/>
              <a:gd name="connsiteY31-406" fmla="*/ 1071563 h 1490663"/>
              <a:gd name="connsiteX32-407" fmla="*/ 0 w 800100"/>
              <a:gd name="connsiteY32-408" fmla="*/ 990600 h 1490663"/>
              <a:gd name="connsiteX0-409" fmla="*/ 0 w 800100"/>
              <a:gd name="connsiteY0-410" fmla="*/ 990600 h 1490663"/>
              <a:gd name="connsiteX1-411" fmla="*/ 0 w 800100"/>
              <a:gd name="connsiteY1-412" fmla="*/ 381000 h 1490663"/>
              <a:gd name="connsiteX2-413" fmla="*/ 42863 w 800100"/>
              <a:gd name="connsiteY2-414" fmla="*/ 228600 h 1490663"/>
              <a:gd name="connsiteX3-415" fmla="*/ 204788 w 800100"/>
              <a:gd name="connsiteY3-416" fmla="*/ 0 h 1490663"/>
              <a:gd name="connsiteX4-417" fmla="*/ 781050 w 800100"/>
              <a:gd name="connsiteY4-418" fmla="*/ 4763 h 1490663"/>
              <a:gd name="connsiteX5-419" fmla="*/ 681038 w 800100"/>
              <a:gd name="connsiteY5-420" fmla="*/ 23813 h 1490663"/>
              <a:gd name="connsiteX6-421" fmla="*/ 647700 w 800100"/>
              <a:gd name="connsiteY6-422" fmla="*/ 85725 h 1490663"/>
              <a:gd name="connsiteX7-423" fmla="*/ 614363 w 800100"/>
              <a:gd name="connsiteY7-424" fmla="*/ 161925 h 1490663"/>
              <a:gd name="connsiteX8-425" fmla="*/ 619125 w 800100"/>
              <a:gd name="connsiteY8-426" fmla="*/ 319088 h 1490663"/>
              <a:gd name="connsiteX9-427" fmla="*/ 766763 w 800100"/>
              <a:gd name="connsiteY9-428" fmla="*/ 519113 h 1490663"/>
              <a:gd name="connsiteX10-429" fmla="*/ 800100 w 800100"/>
              <a:gd name="connsiteY10-430" fmla="*/ 619125 h 1490663"/>
              <a:gd name="connsiteX11-431" fmla="*/ 766763 w 800100"/>
              <a:gd name="connsiteY11-432" fmla="*/ 671513 h 1490663"/>
              <a:gd name="connsiteX12-433" fmla="*/ 709613 w 800100"/>
              <a:gd name="connsiteY12-434" fmla="*/ 700088 h 1490663"/>
              <a:gd name="connsiteX13-435" fmla="*/ 671513 w 800100"/>
              <a:gd name="connsiteY13-436" fmla="*/ 714375 h 1490663"/>
              <a:gd name="connsiteX14-437" fmla="*/ 666750 w 800100"/>
              <a:gd name="connsiteY14-438" fmla="*/ 1433513 h 1490663"/>
              <a:gd name="connsiteX15-439" fmla="*/ 590550 w 800100"/>
              <a:gd name="connsiteY15-440" fmla="*/ 1490663 h 1490663"/>
              <a:gd name="connsiteX16-441" fmla="*/ 519113 w 800100"/>
              <a:gd name="connsiteY16-442" fmla="*/ 1433513 h 1490663"/>
              <a:gd name="connsiteX17-443" fmla="*/ 523875 w 800100"/>
              <a:gd name="connsiteY17-444" fmla="*/ 981075 h 1490663"/>
              <a:gd name="connsiteX18-445" fmla="*/ 490538 w 800100"/>
              <a:gd name="connsiteY18-446" fmla="*/ 981075 h 1490663"/>
              <a:gd name="connsiteX19-447" fmla="*/ 490538 w 800100"/>
              <a:gd name="connsiteY19-448" fmla="*/ 1133475 h 1490663"/>
              <a:gd name="connsiteX20-449" fmla="*/ 423863 w 800100"/>
              <a:gd name="connsiteY20-450" fmla="*/ 1190625 h 1490663"/>
              <a:gd name="connsiteX21-451" fmla="*/ 347663 w 800100"/>
              <a:gd name="connsiteY21-452" fmla="*/ 1138238 h 1490663"/>
              <a:gd name="connsiteX22-453" fmla="*/ 347663 w 800100"/>
              <a:gd name="connsiteY22-454" fmla="*/ 981075 h 1490663"/>
              <a:gd name="connsiteX23-455" fmla="*/ 314325 w 800100"/>
              <a:gd name="connsiteY23-456" fmla="*/ 981075 h 1490663"/>
              <a:gd name="connsiteX24-457" fmla="*/ 314325 w 800100"/>
              <a:gd name="connsiteY24-458" fmla="*/ 1090613 h 1490663"/>
              <a:gd name="connsiteX25-459" fmla="*/ 257175 w 800100"/>
              <a:gd name="connsiteY25-460" fmla="*/ 1147763 h 1490663"/>
              <a:gd name="connsiteX26-461" fmla="*/ 176213 w 800100"/>
              <a:gd name="connsiteY26-462" fmla="*/ 1114425 h 1490663"/>
              <a:gd name="connsiteX27-463" fmla="*/ 171450 w 800100"/>
              <a:gd name="connsiteY27-464" fmla="*/ 981075 h 1490663"/>
              <a:gd name="connsiteX28-465" fmla="*/ 142875 w 800100"/>
              <a:gd name="connsiteY28-466" fmla="*/ 981075 h 1490663"/>
              <a:gd name="connsiteX29-467" fmla="*/ 133350 w 800100"/>
              <a:gd name="connsiteY29-468" fmla="*/ 1076325 h 1490663"/>
              <a:gd name="connsiteX30-469" fmla="*/ 80963 w 800100"/>
              <a:gd name="connsiteY30-470" fmla="*/ 1128713 h 1490663"/>
              <a:gd name="connsiteX31-471" fmla="*/ 0 w 800100"/>
              <a:gd name="connsiteY31-472" fmla="*/ 990600 h 1490663"/>
              <a:gd name="connsiteX0-473" fmla="*/ 0 w 800100"/>
              <a:gd name="connsiteY0-474" fmla="*/ 990600 h 1490663"/>
              <a:gd name="connsiteX1-475" fmla="*/ 0 w 800100"/>
              <a:gd name="connsiteY1-476" fmla="*/ 381000 h 1490663"/>
              <a:gd name="connsiteX2-477" fmla="*/ 42863 w 800100"/>
              <a:gd name="connsiteY2-478" fmla="*/ 228600 h 1490663"/>
              <a:gd name="connsiteX3-479" fmla="*/ 204788 w 800100"/>
              <a:gd name="connsiteY3-480" fmla="*/ 0 h 1490663"/>
              <a:gd name="connsiteX4-481" fmla="*/ 781050 w 800100"/>
              <a:gd name="connsiteY4-482" fmla="*/ 4763 h 1490663"/>
              <a:gd name="connsiteX5-483" fmla="*/ 681038 w 800100"/>
              <a:gd name="connsiteY5-484" fmla="*/ 23813 h 1490663"/>
              <a:gd name="connsiteX6-485" fmla="*/ 647700 w 800100"/>
              <a:gd name="connsiteY6-486" fmla="*/ 85725 h 1490663"/>
              <a:gd name="connsiteX7-487" fmla="*/ 614363 w 800100"/>
              <a:gd name="connsiteY7-488" fmla="*/ 161925 h 1490663"/>
              <a:gd name="connsiteX8-489" fmla="*/ 619125 w 800100"/>
              <a:gd name="connsiteY8-490" fmla="*/ 319088 h 1490663"/>
              <a:gd name="connsiteX9-491" fmla="*/ 766763 w 800100"/>
              <a:gd name="connsiteY9-492" fmla="*/ 519113 h 1490663"/>
              <a:gd name="connsiteX10-493" fmla="*/ 800100 w 800100"/>
              <a:gd name="connsiteY10-494" fmla="*/ 619125 h 1490663"/>
              <a:gd name="connsiteX11-495" fmla="*/ 766763 w 800100"/>
              <a:gd name="connsiteY11-496" fmla="*/ 671513 h 1490663"/>
              <a:gd name="connsiteX12-497" fmla="*/ 709613 w 800100"/>
              <a:gd name="connsiteY12-498" fmla="*/ 700088 h 1490663"/>
              <a:gd name="connsiteX13-499" fmla="*/ 671513 w 800100"/>
              <a:gd name="connsiteY13-500" fmla="*/ 714375 h 1490663"/>
              <a:gd name="connsiteX14-501" fmla="*/ 666750 w 800100"/>
              <a:gd name="connsiteY14-502" fmla="*/ 1433513 h 1490663"/>
              <a:gd name="connsiteX15-503" fmla="*/ 590550 w 800100"/>
              <a:gd name="connsiteY15-504" fmla="*/ 1490663 h 1490663"/>
              <a:gd name="connsiteX16-505" fmla="*/ 519113 w 800100"/>
              <a:gd name="connsiteY16-506" fmla="*/ 1433513 h 1490663"/>
              <a:gd name="connsiteX17-507" fmla="*/ 523875 w 800100"/>
              <a:gd name="connsiteY17-508" fmla="*/ 981075 h 1490663"/>
              <a:gd name="connsiteX18-509" fmla="*/ 490538 w 800100"/>
              <a:gd name="connsiteY18-510" fmla="*/ 981075 h 1490663"/>
              <a:gd name="connsiteX19-511" fmla="*/ 490538 w 800100"/>
              <a:gd name="connsiteY19-512" fmla="*/ 1133475 h 1490663"/>
              <a:gd name="connsiteX20-513" fmla="*/ 423863 w 800100"/>
              <a:gd name="connsiteY20-514" fmla="*/ 1190625 h 1490663"/>
              <a:gd name="connsiteX21-515" fmla="*/ 347663 w 800100"/>
              <a:gd name="connsiteY21-516" fmla="*/ 1138238 h 1490663"/>
              <a:gd name="connsiteX22-517" fmla="*/ 347663 w 800100"/>
              <a:gd name="connsiteY22-518" fmla="*/ 981075 h 1490663"/>
              <a:gd name="connsiteX23-519" fmla="*/ 314325 w 800100"/>
              <a:gd name="connsiteY23-520" fmla="*/ 981075 h 1490663"/>
              <a:gd name="connsiteX24-521" fmla="*/ 314325 w 800100"/>
              <a:gd name="connsiteY24-522" fmla="*/ 1090613 h 1490663"/>
              <a:gd name="connsiteX25-523" fmla="*/ 257175 w 800100"/>
              <a:gd name="connsiteY25-524" fmla="*/ 1147763 h 1490663"/>
              <a:gd name="connsiteX26-525" fmla="*/ 176213 w 800100"/>
              <a:gd name="connsiteY26-526" fmla="*/ 1114425 h 1490663"/>
              <a:gd name="connsiteX27-527" fmla="*/ 171450 w 800100"/>
              <a:gd name="connsiteY27-528" fmla="*/ 981075 h 1490663"/>
              <a:gd name="connsiteX28-529" fmla="*/ 142875 w 800100"/>
              <a:gd name="connsiteY28-530" fmla="*/ 981075 h 1490663"/>
              <a:gd name="connsiteX29-531" fmla="*/ 80963 w 800100"/>
              <a:gd name="connsiteY29-532" fmla="*/ 1128713 h 1490663"/>
              <a:gd name="connsiteX30-533" fmla="*/ 0 w 800100"/>
              <a:gd name="connsiteY30-534" fmla="*/ 990600 h 1490663"/>
              <a:gd name="connsiteX0-535" fmla="*/ 0 w 800100"/>
              <a:gd name="connsiteY0-536" fmla="*/ 990600 h 1490663"/>
              <a:gd name="connsiteX1-537" fmla="*/ 0 w 800100"/>
              <a:gd name="connsiteY1-538" fmla="*/ 381000 h 1490663"/>
              <a:gd name="connsiteX2-539" fmla="*/ 42863 w 800100"/>
              <a:gd name="connsiteY2-540" fmla="*/ 228600 h 1490663"/>
              <a:gd name="connsiteX3-541" fmla="*/ 204788 w 800100"/>
              <a:gd name="connsiteY3-542" fmla="*/ 0 h 1490663"/>
              <a:gd name="connsiteX4-543" fmla="*/ 781050 w 800100"/>
              <a:gd name="connsiteY4-544" fmla="*/ 4763 h 1490663"/>
              <a:gd name="connsiteX5-545" fmla="*/ 681038 w 800100"/>
              <a:gd name="connsiteY5-546" fmla="*/ 23813 h 1490663"/>
              <a:gd name="connsiteX6-547" fmla="*/ 647700 w 800100"/>
              <a:gd name="connsiteY6-548" fmla="*/ 85725 h 1490663"/>
              <a:gd name="connsiteX7-549" fmla="*/ 614363 w 800100"/>
              <a:gd name="connsiteY7-550" fmla="*/ 161925 h 1490663"/>
              <a:gd name="connsiteX8-551" fmla="*/ 619125 w 800100"/>
              <a:gd name="connsiteY8-552" fmla="*/ 319088 h 1490663"/>
              <a:gd name="connsiteX9-553" fmla="*/ 766763 w 800100"/>
              <a:gd name="connsiteY9-554" fmla="*/ 519113 h 1490663"/>
              <a:gd name="connsiteX10-555" fmla="*/ 800100 w 800100"/>
              <a:gd name="connsiteY10-556" fmla="*/ 619125 h 1490663"/>
              <a:gd name="connsiteX11-557" fmla="*/ 766763 w 800100"/>
              <a:gd name="connsiteY11-558" fmla="*/ 671513 h 1490663"/>
              <a:gd name="connsiteX12-559" fmla="*/ 709613 w 800100"/>
              <a:gd name="connsiteY12-560" fmla="*/ 700088 h 1490663"/>
              <a:gd name="connsiteX13-561" fmla="*/ 671513 w 800100"/>
              <a:gd name="connsiteY13-562" fmla="*/ 714375 h 1490663"/>
              <a:gd name="connsiteX14-563" fmla="*/ 666750 w 800100"/>
              <a:gd name="connsiteY14-564" fmla="*/ 1433513 h 1490663"/>
              <a:gd name="connsiteX15-565" fmla="*/ 590550 w 800100"/>
              <a:gd name="connsiteY15-566" fmla="*/ 1490663 h 1490663"/>
              <a:gd name="connsiteX16-567" fmla="*/ 519113 w 800100"/>
              <a:gd name="connsiteY16-568" fmla="*/ 1433513 h 1490663"/>
              <a:gd name="connsiteX17-569" fmla="*/ 523875 w 800100"/>
              <a:gd name="connsiteY17-570" fmla="*/ 981075 h 1490663"/>
              <a:gd name="connsiteX18-571" fmla="*/ 490538 w 800100"/>
              <a:gd name="connsiteY18-572" fmla="*/ 981075 h 1490663"/>
              <a:gd name="connsiteX19-573" fmla="*/ 490538 w 800100"/>
              <a:gd name="connsiteY19-574" fmla="*/ 1133475 h 1490663"/>
              <a:gd name="connsiteX20-575" fmla="*/ 423863 w 800100"/>
              <a:gd name="connsiteY20-576" fmla="*/ 1190625 h 1490663"/>
              <a:gd name="connsiteX21-577" fmla="*/ 347663 w 800100"/>
              <a:gd name="connsiteY21-578" fmla="*/ 1138238 h 1490663"/>
              <a:gd name="connsiteX22-579" fmla="*/ 347663 w 800100"/>
              <a:gd name="connsiteY22-580" fmla="*/ 981075 h 1490663"/>
              <a:gd name="connsiteX23-581" fmla="*/ 314325 w 800100"/>
              <a:gd name="connsiteY23-582" fmla="*/ 981075 h 1490663"/>
              <a:gd name="connsiteX24-583" fmla="*/ 314325 w 800100"/>
              <a:gd name="connsiteY24-584" fmla="*/ 1090613 h 1490663"/>
              <a:gd name="connsiteX25-585" fmla="*/ 257175 w 800100"/>
              <a:gd name="connsiteY25-586" fmla="*/ 1147763 h 1490663"/>
              <a:gd name="connsiteX26-587" fmla="*/ 176213 w 800100"/>
              <a:gd name="connsiteY26-588" fmla="*/ 1114425 h 1490663"/>
              <a:gd name="connsiteX27-589" fmla="*/ 171450 w 800100"/>
              <a:gd name="connsiteY27-590" fmla="*/ 981075 h 1490663"/>
              <a:gd name="connsiteX28-591" fmla="*/ 142875 w 800100"/>
              <a:gd name="connsiteY28-592" fmla="*/ 981075 h 1490663"/>
              <a:gd name="connsiteX29-593" fmla="*/ 80963 w 800100"/>
              <a:gd name="connsiteY29-594" fmla="*/ 1128713 h 1490663"/>
              <a:gd name="connsiteX30-595" fmla="*/ 0 w 800100"/>
              <a:gd name="connsiteY30-596" fmla="*/ 990600 h 1490663"/>
              <a:gd name="connsiteX0-597" fmla="*/ 0 w 800100"/>
              <a:gd name="connsiteY0-598" fmla="*/ 990600 h 1490663"/>
              <a:gd name="connsiteX1-599" fmla="*/ 0 w 800100"/>
              <a:gd name="connsiteY1-600" fmla="*/ 381000 h 1490663"/>
              <a:gd name="connsiteX2-601" fmla="*/ 42863 w 800100"/>
              <a:gd name="connsiteY2-602" fmla="*/ 228600 h 1490663"/>
              <a:gd name="connsiteX3-603" fmla="*/ 204788 w 800100"/>
              <a:gd name="connsiteY3-604" fmla="*/ 0 h 1490663"/>
              <a:gd name="connsiteX4-605" fmla="*/ 781050 w 800100"/>
              <a:gd name="connsiteY4-606" fmla="*/ 4763 h 1490663"/>
              <a:gd name="connsiteX5-607" fmla="*/ 681038 w 800100"/>
              <a:gd name="connsiteY5-608" fmla="*/ 23813 h 1490663"/>
              <a:gd name="connsiteX6-609" fmla="*/ 647700 w 800100"/>
              <a:gd name="connsiteY6-610" fmla="*/ 85725 h 1490663"/>
              <a:gd name="connsiteX7-611" fmla="*/ 614363 w 800100"/>
              <a:gd name="connsiteY7-612" fmla="*/ 161925 h 1490663"/>
              <a:gd name="connsiteX8-613" fmla="*/ 619125 w 800100"/>
              <a:gd name="connsiteY8-614" fmla="*/ 319088 h 1490663"/>
              <a:gd name="connsiteX9-615" fmla="*/ 766763 w 800100"/>
              <a:gd name="connsiteY9-616" fmla="*/ 519113 h 1490663"/>
              <a:gd name="connsiteX10-617" fmla="*/ 800100 w 800100"/>
              <a:gd name="connsiteY10-618" fmla="*/ 619125 h 1490663"/>
              <a:gd name="connsiteX11-619" fmla="*/ 766763 w 800100"/>
              <a:gd name="connsiteY11-620" fmla="*/ 671513 h 1490663"/>
              <a:gd name="connsiteX12-621" fmla="*/ 709613 w 800100"/>
              <a:gd name="connsiteY12-622" fmla="*/ 700088 h 1490663"/>
              <a:gd name="connsiteX13-623" fmla="*/ 671513 w 800100"/>
              <a:gd name="connsiteY13-624" fmla="*/ 714375 h 1490663"/>
              <a:gd name="connsiteX14-625" fmla="*/ 666750 w 800100"/>
              <a:gd name="connsiteY14-626" fmla="*/ 1433513 h 1490663"/>
              <a:gd name="connsiteX15-627" fmla="*/ 590550 w 800100"/>
              <a:gd name="connsiteY15-628" fmla="*/ 1490663 h 1490663"/>
              <a:gd name="connsiteX16-629" fmla="*/ 519113 w 800100"/>
              <a:gd name="connsiteY16-630" fmla="*/ 1433513 h 1490663"/>
              <a:gd name="connsiteX17-631" fmla="*/ 523875 w 800100"/>
              <a:gd name="connsiteY17-632" fmla="*/ 981075 h 1490663"/>
              <a:gd name="connsiteX18-633" fmla="*/ 490538 w 800100"/>
              <a:gd name="connsiteY18-634" fmla="*/ 981075 h 1490663"/>
              <a:gd name="connsiteX19-635" fmla="*/ 490538 w 800100"/>
              <a:gd name="connsiteY19-636" fmla="*/ 1133475 h 1490663"/>
              <a:gd name="connsiteX20-637" fmla="*/ 423863 w 800100"/>
              <a:gd name="connsiteY20-638" fmla="*/ 1190625 h 1490663"/>
              <a:gd name="connsiteX21-639" fmla="*/ 347663 w 800100"/>
              <a:gd name="connsiteY21-640" fmla="*/ 1138238 h 1490663"/>
              <a:gd name="connsiteX22-641" fmla="*/ 347663 w 800100"/>
              <a:gd name="connsiteY22-642" fmla="*/ 981075 h 1490663"/>
              <a:gd name="connsiteX23-643" fmla="*/ 314325 w 800100"/>
              <a:gd name="connsiteY23-644" fmla="*/ 981075 h 1490663"/>
              <a:gd name="connsiteX24-645" fmla="*/ 314325 w 800100"/>
              <a:gd name="connsiteY24-646" fmla="*/ 1090613 h 1490663"/>
              <a:gd name="connsiteX25-647" fmla="*/ 257175 w 800100"/>
              <a:gd name="connsiteY25-648" fmla="*/ 1147763 h 1490663"/>
              <a:gd name="connsiteX26-649" fmla="*/ 176213 w 800100"/>
              <a:gd name="connsiteY26-650" fmla="*/ 1114425 h 1490663"/>
              <a:gd name="connsiteX27-651" fmla="*/ 171450 w 800100"/>
              <a:gd name="connsiteY27-652" fmla="*/ 981075 h 1490663"/>
              <a:gd name="connsiteX28-653" fmla="*/ 142875 w 800100"/>
              <a:gd name="connsiteY28-654" fmla="*/ 981075 h 1490663"/>
              <a:gd name="connsiteX29-655" fmla="*/ 69057 w 800100"/>
              <a:gd name="connsiteY29-656" fmla="*/ 1133476 h 1490663"/>
              <a:gd name="connsiteX30-657" fmla="*/ 0 w 800100"/>
              <a:gd name="connsiteY30-658" fmla="*/ 990600 h 1490663"/>
              <a:gd name="connsiteX0-659" fmla="*/ 0 w 800100"/>
              <a:gd name="connsiteY0-660" fmla="*/ 990600 h 1490663"/>
              <a:gd name="connsiteX1-661" fmla="*/ 0 w 800100"/>
              <a:gd name="connsiteY1-662" fmla="*/ 381000 h 1490663"/>
              <a:gd name="connsiteX2-663" fmla="*/ 42863 w 800100"/>
              <a:gd name="connsiteY2-664" fmla="*/ 228600 h 1490663"/>
              <a:gd name="connsiteX3-665" fmla="*/ 204788 w 800100"/>
              <a:gd name="connsiteY3-666" fmla="*/ 0 h 1490663"/>
              <a:gd name="connsiteX4-667" fmla="*/ 781050 w 800100"/>
              <a:gd name="connsiteY4-668" fmla="*/ 4763 h 1490663"/>
              <a:gd name="connsiteX5-669" fmla="*/ 681038 w 800100"/>
              <a:gd name="connsiteY5-670" fmla="*/ 23813 h 1490663"/>
              <a:gd name="connsiteX6-671" fmla="*/ 647700 w 800100"/>
              <a:gd name="connsiteY6-672" fmla="*/ 85725 h 1490663"/>
              <a:gd name="connsiteX7-673" fmla="*/ 614363 w 800100"/>
              <a:gd name="connsiteY7-674" fmla="*/ 161925 h 1490663"/>
              <a:gd name="connsiteX8-675" fmla="*/ 619125 w 800100"/>
              <a:gd name="connsiteY8-676" fmla="*/ 319088 h 1490663"/>
              <a:gd name="connsiteX9-677" fmla="*/ 766763 w 800100"/>
              <a:gd name="connsiteY9-678" fmla="*/ 519113 h 1490663"/>
              <a:gd name="connsiteX10-679" fmla="*/ 800100 w 800100"/>
              <a:gd name="connsiteY10-680" fmla="*/ 619125 h 1490663"/>
              <a:gd name="connsiteX11-681" fmla="*/ 766763 w 800100"/>
              <a:gd name="connsiteY11-682" fmla="*/ 671513 h 1490663"/>
              <a:gd name="connsiteX12-683" fmla="*/ 709613 w 800100"/>
              <a:gd name="connsiteY12-684" fmla="*/ 700088 h 1490663"/>
              <a:gd name="connsiteX13-685" fmla="*/ 671513 w 800100"/>
              <a:gd name="connsiteY13-686" fmla="*/ 714375 h 1490663"/>
              <a:gd name="connsiteX14-687" fmla="*/ 666750 w 800100"/>
              <a:gd name="connsiteY14-688" fmla="*/ 1433513 h 1490663"/>
              <a:gd name="connsiteX15-689" fmla="*/ 590550 w 800100"/>
              <a:gd name="connsiteY15-690" fmla="*/ 1490663 h 1490663"/>
              <a:gd name="connsiteX16-691" fmla="*/ 519113 w 800100"/>
              <a:gd name="connsiteY16-692" fmla="*/ 1433513 h 1490663"/>
              <a:gd name="connsiteX17-693" fmla="*/ 523875 w 800100"/>
              <a:gd name="connsiteY17-694" fmla="*/ 981075 h 1490663"/>
              <a:gd name="connsiteX18-695" fmla="*/ 490538 w 800100"/>
              <a:gd name="connsiteY18-696" fmla="*/ 981075 h 1490663"/>
              <a:gd name="connsiteX19-697" fmla="*/ 490538 w 800100"/>
              <a:gd name="connsiteY19-698" fmla="*/ 1133475 h 1490663"/>
              <a:gd name="connsiteX20-699" fmla="*/ 423863 w 800100"/>
              <a:gd name="connsiteY20-700" fmla="*/ 1190625 h 1490663"/>
              <a:gd name="connsiteX21-701" fmla="*/ 347663 w 800100"/>
              <a:gd name="connsiteY21-702" fmla="*/ 1138238 h 1490663"/>
              <a:gd name="connsiteX22-703" fmla="*/ 347663 w 800100"/>
              <a:gd name="connsiteY22-704" fmla="*/ 981075 h 1490663"/>
              <a:gd name="connsiteX23-705" fmla="*/ 314325 w 800100"/>
              <a:gd name="connsiteY23-706" fmla="*/ 981075 h 1490663"/>
              <a:gd name="connsiteX24-707" fmla="*/ 314325 w 800100"/>
              <a:gd name="connsiteY24-708" fmla="*/ 1090613 h 1490663"/>
              <a:gd name="connsiteX25-709" fmla="*/ 257175 w 800100"/>
              <a:gd name="connsiteY25-710" fmla="*/ 1147763 h 1490663"/>
              <a:gd name="connsiteX26-711" fmla="*/ 176213 w 800100"/>
              <a:gd name="connsiteY26-712" fmla="*/ 1114425 h 1490663"/>
              <a:gd name="connsiteX27-713" fmla="*/ 171450 w 800100"/>
              <a:gd name="connsiteY27-714" fmla="*/ 981075 h 1490663"/>
              <a:gd name="connsiteX28-715" fmla="*/ 142875 w 800100"/>
              <a:gd name="connsiteY28-716" fmla="*/ 981075 h 1490663"/>
              <a:gd name="connsiteX29-717" fmla="*/ 69057 w 800100"/>
              <a:gd name="connsiteY29-718" fmla="*/ 1133476 h 1490663"/>
              <a:gd name="connsiteX30-719" fmla="*/ 0 w 800100"/>
              <a:gd name="connsiteY30-720" fmla="*/ 990600 h 1490663"/>
              <a:gd name="connsiteX0-721" fmla="*/ 0 w 800100"/>
              <a:gd name="connsiteY0-722" fmla="*/ 990600 h 1490663"/>
              <a:gd name="connsiteX1-723" fmla="*/ 0 w 800100"/>
              <a:gd name="connsiteY1-724" fmla="*/ 381000 h 1490663"/>
              <a:gd name="connsiteX2-725" fmla="*/ 42863 w 800100"/>
              <a:gd name="connsiteY2-726" fmla="*/ 228600 h 1490663"/>
              <a:gd name="connsiteX3-727" fmla="*/ 204788 w 800100"/>
              <a:gd name="connsiteY3-728" fmla="*/ 0 h 1490663"/>
              <a:gd name="connsiteX4-729" fmla="*/ 781050 w 800100"/>
              <a:gd name="connsiteY4-730" fmla="*/ 4763 h 1490663"/>
              <a:gd name="connsiteX5-731" fmla="*/ 681038 w 800100"/>
              <a:gd name="connsiteY5-732" fmla="*/ 23813 h 1490663"/>
              <a:gd name="connsiteX6-733" fmla="*/ 647700 w 800100"/>
              <a:gd name="connsiteY6-734" fmla="*/ 85725 h 1490663"/>
              <a:gd name="connsiteX7-735" fmla="*/ 614363 w 800100"/>
              <a:gd name="connsiteY7-736" fmla="*/ 161925 h 1490663"/>
              <a:gd name="connsiteX8-737" fmla="*/ 619125 w 800100"/>
              <a:gd name="connsiteY8-738" fmla="*/ 319088 h 1490663"/>
              <a:gd name="connsiteX9-739" fmla="*/ 766763 w 800100"/>
              <a:gd name="connsiteY9-740" fmla="*/ 519113 h 1490663"/>
              <a:gd name="connsiteX10-741" fmla="*/ 800100 w 800100"/>
              <a:gd name="connsiteY10-742" fmla="*/ 619125 h 1490663"/>
              <a:gd name="connsiteX11-743" fmla="*/ 766763 w 800100"/>
              <a:gd name="connsiteY11-744" fmla="*/ 671513 h 1490663"/>
              <a:gd name="connsiteX12-745" fmla="*/ 709613 w 800100"/>
              <a:gd name="connsiteY12-746" fmla="*/ 700088 h 1490663"/>
              <a:gd name="connsiteX13-747" fmla="*/ 671513 w 800100"/>
              <a:gd name="connsiteY13-748" fmla="*/ 714375 h 1490663"/>
              <a:gd name="connsiteX14-749" fmla="*/ 666750 w 800100"/>
              <a:gd name="connsiteY14-750" fmla="*/ 1433513 h 1490663"/>
              <a:gd name="connsiteX15-751" fmla="*/ 590550 w 800100"/>
              <a:gd name="connsiteY15-752" fmla="*/ 1490663 h 1490663"/>
              <a:gd name="connsiteX16-753" fmla="*/ 519113 w 800100"/>
              <a:gd name="connsiteY16-754" fmla="*/ 1433513 h 1490663"/>
              <a:gd name="connsiteX17-755" fmla="*/ 523875 w 800100"/>
              <a:gd name="connsiteY17-756" fmla="*/ 981075 h 1490663"/>
              <a:gd name="connsiteX18-757" fmla="*/ 490538 w 800100"/>
              <a:gd name="connsiteY18-758" fmla="*/ 981075 h 1490663"/>
              <a:gd name="connsiteX19-759" fmla="*/ 490538 w 800100"/>
              <a:gd name="connsiteY19-760" fmla="*/ 1133475 h 1490663"/>
              <a:gd name="connsiteX20-761" fmla="*/ 423863 w 800100"/>
              <a:gd name="connsiteY20-762" fmla="*/ 1190625 h 1490663"/>
              <a:gd name="connsiteX21-763" fmla="*/ 347663 w 800100"/>
              <a:gd name="connsiteY21-764" fmla="*/ 1138238 h 1490663"/>
              <a:gd name="connsiteX22-765" fmla="*/ 347663 w 800100"/>
              <a:gd name="connsiteY22-766" fmla="*/ 981075 h 1490663"/>
              <a:gd name="connsiteX23-767" fmla="*/ 314325 w 800100"/>
              <a:gd name="connsiteY23-768" fmla="*/ 981075 h 1490663"/>
              <a:gd name="connsiteX24-769" fmla="*/ 314325 w 800100"/>
              <a:gd name="connsiteY24-770" fmla="*/ 1090613 h 1490663"/>
              <a:gd name="connsiteX25-771" fmla="*/ 257175 w 800100"/>
              <a:gd name="connsiteY25-772" fmla="*/ 1147763 h 1490663"/>
              <a:gd name="connsiteX26-773" fmla="*/ 176213 w 800100"/>
              <a:gd name="connsiteY26-774" fmla="*/ 1114425 h 1490663"/>
              <a:gd name="connsiteX27-775" fmla="*/ 171450 w 800100"/>
              <a:gd name="connsiteY27-776" fmla="*/ 981075 h 1490663"/>
              <a:gd name="connsiteX28-777" fmla="*/ 142875 w 800100"/>
              <a:gd name="connsiteY28-778" fmla="*/ 981075 h 1490663"/>
              <a:gd name="connsiteX29-779" fmla="*/ 69057 w 800100"/>
              <a:gd name="connsiteY29-780" fmla="*/ 1133476 h 1490663"/>
              <a:gd name="connsiteX30-781" fmla="*/ 0 w 800100"/>
              <a:gd name="connsiteY30-782" fmla="*/ 990600 h 1490663"/>
              <a:gd name="connsiteX0-783" fmla="*/ 0 w 800100"/>
              <a:gd name="connsiteY0-784" fmla="*/ 990600 h 1490663"/>
              <a:gd name="connsiteX1-785" fmla="*/ 0 w 800100"/>
              <a:gd name="connsiteY1-786" fmla="*/ 381000 h 1490663"/>
              <a:gd name="connsiteX2-787" fmla="*/ 42863 w 800100"/>
              <a:gd name="connsiteY2-788" fmla="*/ 228600 h 1490663"/>
              <a:gd name="connsiteX3-789" fmla="*/ 204788 w 800100"/>
              <a:gd name="connsiteY3-790" fmla="*/ 0 h 1490663"/>
              <a:gd name="connsiteX4-791" fmla="*/ 781050 w 800100"/>
              <a:gd name="connsiteY4-792" fmla="*/ 4763 h 1490663"/>
              <a:gd name="connsiteX5-793" fmla="*/ 681038 w 800100"/>
              <a:gd name="connsiteY5-794" fmla="*/ 23813 h 1490663"/>
              <a:gd name="connsiteX6-795" fmla="*/ 647700 w 800100"/>
              <a:gd name="connsiteY6-796" fmla="*/ 85725 h 1490663"/>
              <a:gd name="connsiteX7-797" fmla="*/ 614363 w 800100"/>
              <a:gd name="connsiteY7-798" fmla="*/ 161925 h 1490663"/>
              <a:gd name="connsiteX8-799" fmla="*/ 619125 w 800100"/>
              <a:gd name="connsiteY8-800" fmla="*/ 319088 h 1490663"/>
              <a:gd name="connsiteX9-801" fmla="*/ 766763 w 800100"/>
              <a:gd name="connsiteY9-802" fmla="*/ 519113 h 1490663"/>
              <a:gd name="connsiteX10-803" fmla="*/ 800100 w 800100"/>
              <a:gd name="connsiteY10-804" fmla="*/ 619125 h 1490663"/>
              <a:gd name="connsiteX11-805" fmla="*/ 766763 w 800100"/>
              <a:gd name="connsiteY11-806" fmla="*/ 671513 h 1490663"/>
              <a:gd name="connsiteX12-807" fmla="*/ 709613 w 800100"/>
              <a:gd name="connsiteY12-808" fmla="*/ 700088 h 1490663"/>
              <a:gd name="connsiteX13-809" fmla="*/ 671513 w 800100"/>
              <a:gd name="connsiteY13-810" fmla="*/ 714375 h 1490663"/>
              <a:gd name="connsiteX14-811" fmla="*/ 666750 w 800100"/>
              <a:gd name="connsiteY14-812" fmla="*/ 1433513 h 1490663"/>
              <a:gd name="connsiteX15-813" fmla="*/ 590550 w 800100"/>
              <a:gd name="connsiteY15-814" fmla="*/ 1490663 h 1490663"/>
              <a:gd name="connsiteX16-815" fmla="*/ 519113 w 800100"/>
              <a:gd name="connsiteY16-816" fmla="*/ 1433513 h 1490663"/>
              <a:gd name="connsiteX17-817" fmla="*/ 523875 w 800100"/>
              <a:gd name="connsiteY17-818" fmla="*/ 981075 h 1490663"/>
              <a:gd name="connsiteX18-819" fmla="*/ 490538 w 800100"/>
              <a:gd name="connsiteY18-820" fmla="*/ 981075 h 1490663"/>
              <a:gd name="connsiteX19-821" fmla="*/ 490538 w 800100"/>
              <a:gd name="connsiteY19-822" fmla="*/ 1133475 h 1490663"/>
              <a:gd name="connsiteX20-823" fmla="*/ 423863 w 800100"/>
              <a:gd name="connsiteY20-824" fmla="*/ 1190625 h 1490663"/>
              <a:gd name="connsiteX21-825" fmla="*/ 347663 w 800100"/>
              <a:gd name="connsiteY21-826" fmla="*/ 1138238 h 1490663"/>
              <a:gd name="connsiteX22-827" fmla="*/ 347663 w 800100"/>
              <a:gd name="connsiteY22-828" fmla="*/ 981075 h 1490663"/>
              <a:gd name="connsiteX23-829" fmla="*/ 314325 w 800100"/>
              <a:gd name="connsiteY23-830" fmla="*/ 981075 h 1490663"/>
              <a:gd name="connsiteX24-831" fmla="*/ 314325 w 800100"/>
              <a:gd name="connsiteY24-832" fmla="*/ 1090613 h 1490663"/>
              <a:gd name="connsiteX25-833" fmla="*/ 257175 w 800100"/>
              <a:gd name="connsiteY25-834" fmla="*/ 1147763 h 1490663"/>
              <a:gd name="connsiteX26-835" fmla="*/ 176213 w 800100"/>
              <a:gd name="connsiteY26-836" fmla="*/ 1114425 h 1490663"/>
              <a:gd name="connsiteX27-837" fmla="*/ 171450 w 800100"/>
              <a:gd name="connsiteY27-838" fmla="*/ 981075 h 1490663"/>
              <a:gd name="connsiteX28-839" fmla="*/ 142875 w 800100"/>
              <a:gd name="connsiteY28-840" fmla="*/ 981075 h 1490663"/>
              <a:gd name="connsiteX29-841" fmla="*/ 69057 w 800100"/>
              <a:gd name="connsiteY29-842" fmla="*/ 1133476 h 1490663"/>
              <a:gd name="connsiteX30-843" fmla="*/ 0 w 800100"/>
              <a:gd name="connsiteY30-844" fmla="*/ 990600 h 1490663"/>
              <a:gd name="connsiteX0-845" fmla="*/ 3624 w 803724"/>
              <a:gd name="connsiteY0-846" fmla="*/ 990600 h 1490663"/>
              <a:gd name="connsiteX1-847" fmla="*/ 3624 w 803724"/>
              <a:gd name="connsiteY1-848" fmla="*/ 381000 h 1490663"/>
              <a:gd name="connsiteX2-849" fmla="*/ 46487 w 803724"/>
              <a:gd name="connsiteY2-850" fmla="*/ 228600 h 1490663"/>
              <a:gd name="connsiteX3-851" fmla="*/ 208412 w 803724"/>
              <a:gd name="connsiteY3-852" fmla="*/ 0 h 1490663"/>
              <a:gd name="connsiteX4-853" fmla="*/ 784674 w 803724"/>
              <a:gd name="connsiteY4-854" fmla="*/ 4763 h 1490663"/>
              <a:gd name="connsiteX5-855" fmla="*/ 684662 w 803724"/>
              <a:gd name="connsiteY5-856" fmla="*/ 23813 h 1490663"/>
              <a:gd name="connsiteX6-857" fmla="*/ 651324 w 803724"/>
              <a:gd name="connsiteY6-858" fmla="*/ 85725 h 1490663"/>
              <a:gd name="connsiteX7-859" fmla="*/ 617987 w 803724"/>
              <a:gd name="connsiteY7-860" fmla="*/ 161925 h 1490663"/>
              <a:gd name="connsiteX8-861" fmla="*/ 622749 w 803724"/>
              <a:gd name="connsiteY8-862" fmla="*/ 319088 h 1490663"/>
              <a:gd name="connsiteX9-863" fmla="*/ 770387 w 803724"/>
              <a:gd name="connsiteY9-864" fmla="*/ 519113 h 1490663"/>
              <a:gd name="connsiteX10-865" fmla="*/ 803724 w 803724"/>
              <a:gd name="connsiteY10-866" fmla="*/ 619125 h 1490663"/>
              <a:gd name="connsiteX11-867" fmla="*/ 770387 w 803724"/>
              <a:gd name="connsiteY11-868" fmla="*/ 671513 h 1490663"/>
              <a:gd name="connsiteX12-869" fmla="*/ 713237 w 803724"/>
              <a:gd name="connsiteY12-870" fmla="*/ 700088 h 1490663"/>
              <a:gd name="connsiteX13-871" fmla="*/ 675137 w 803724"/>
              <a:gd name="connsiteY13-872" fmla="*/ 714375 h 1490663"/>
              <a:gd name="connsiteX14-873" fmla="*/ 670374 w 803724"/>
              <a:gd name="connsiteY14-874" fmla="*/ 1433513 h 1490663"/>
              <a:gd name="connsiteX15-875" fmla="*/ 594174 w 803724"/>
              <a:gd name="connsiteY15-876" fmla="*/ 1490663 h 1490663"/>
              <a:gd name="connsiteX16-877" fmla="*/ 522737 w 803724"/>
              <a:gd name="connsiteY16-878" fmla="*/ 1433513 h 1490663"/>
              <a:gd name="connsiteX17-879" fmla="*/ 527499 w 803724"/>
              <a:gd name="connsiteY17-880" fmla="*/ 981075 h 1490663"/>
              <a:gd name="connsiteX18-881" fmla="*/ 494162 w 803724"/>
              <a:gd name="connsiteY18-882" fmla="*/ 981075 h 1490663"/>
              <a:gd name="connsiteX19-883" fmla="*/ 494162 w 803724"/>
              <a:gd name="connsiteY19-884" fmla="*/ 1133475 h 1490663"/>
              <a:gd name="connsiteX20-885" fmla="*/ 427487 w 803724"/>
              <a:gd name="connsiteY20-886" fmla="*/ 1190625 h 1490663"/>
              <a:gd name="connsiteX21-887" fmla="*/ 351287 w 803724"/>
              <a:gd name="connsiteY21-888" fmla="*/ 1138238 h 1490663"/>
              <a:gd name="connsiteX22-889" fmla="*/ 351287 w 803724"/>
              <a:gd name="connsiteY22-890" fmla="*/ 981075 h 1490663"/>
              <a:gd name="connsiteX23-891" fmla="*/ 317949 w 803724"/>
              <a:gd name="connsiteY23-892" fmla="*/ 981075 h 1490663"/>
              <a:gd name="connsiteX24-893" fmla="*/ 317949 w 803724"/>
              <a:gd name="connsiteY24-894" fmla="*/ 1090613 h 1490663"/>
              <a:gd name="connsiteX25-895" fmla="*/ 260799 w 803724"/>
              <a:gd name="connsiteY25-896" fmla="*/ 1147763 h 1490663"/>
              <a:gd name="connsiteX26-897" fmla="*/ 179837 w 803724"/>
              <a:gd name="connsiteY26-898" fmla="*/ 1114425 h 1490663"/>
              <a:gd name="connsiteX27-899" fmla="*/ 175074 w 803724"/>
              <a:gd name="connsiteY27-900" fmla="*/ 981075 h 1490663"/>
              <a:gd name="connsiteX28-901" fmla="*/ 146499 w 803724"/>
              <a:gd name="connsiteY28-902" fmla="*/ 981075 h 1490663"/>
              <a:gd name="connsiteX29-903" fmla="*/ 72681 w 803724"/>
              <a:gd name="connsiteY29-904" fmla="*/ 1133476 h 1490663"/>
              <a:gd name="connsiteX30-905" fmla="*/ 3624 w 803724"/>
              <a:gd name="connsiteY30-906" fmla="*/ 990600 h 1490663"/>
              <a:gd name="connsiteX0-907" fmla="*/ 0 w 800100"/>
              <a:gd name="connsiteY0-908" fmla="*/ 990600 h 1490663"/>
              <a:gd name="connsiteX1-909" fmla="*/ 0 w 800100"/>
              <a:gd name="connsiteY1-910" fmla="*/ 381000 h 1490663"/>
              <a:gd name="connsiteX2-911" fmla="*/ 42863 w 800100"/>
              <a:gd name="connsiteY2-912" fmla="*/ 228600 h 1490663"/>
              <a:gd name="connsiteX3-913" fmla="*/ 204788 w 800100"/>
              <a:gd name="connsiteY3-914" fmla="*/ 0 h 1490663"/>
              <a:gd name="connsiteX4-915" fmla="*/ 781050 w 800100"/>
              <a:gd name="connsiteY4-916" fmla="*/ 4763 h 1490663"/>
              <a:gd name="connsiteX5-917" fmla="*/ 681038 w 800100"/>
              <a:gd name="connsiteY5-918" fmla="*/ 23813 h 1490663"/>
              <a:gd name="connsiteX6-919" fmla="*/ 647700 w 800100"/>
              <a:gd name="connsiteY6-920" fmla="*/ 85725 h 1490663"/>
              <a:gd name="connsiteX7-921" fmla="*/ 614363 w 800100"/>
              <a:gd name="connsiteY7-922" fmla="*/ 161925 h 1490663"/>
              <a:gd name="connsiteX8-923" fmla="*/ 619125 w 800100"/>
              <a:gd name="connsiteY8-924" fmla="*/ 319088 h 1490663"/>
              <a:gd name="connsiteX9-925" fmla="*/ 766763 w 800100"/>
              <a:gd name="connsiteY9-926" fmla="*/ 519113 h 1490663"/>
              <a:gd name="connsiteX10-927" fmla="*/ 800100 w 800100"/>
              <a:gd name="connsiteY10-928" fmla="*/ 619125 h 1490663"/>
              <a:gd name="connsiteX11-929" fmla="*/ 766763 w 800100"/>
              <a:gd name="connsiteY11-930" fmla="*/ 671513 h 1490663"/>
              <a:gd name="connsiteX12-931" fmla="*/ 709613 w 800100"/>
              <a:gd name="connsiteY12-932" fmla="*/ 700088 h 1490663"/>
              <a:gd name="connsiteX13-933" fmla="*/ 671513 w 800100"/>
              <a:gd name="connsiteY13-934" fmla="*/ 714375 h 1490663"/>
              <a:gd name="connsiteX14-935" fmla="*/ 666750 w 800100"/>
              <a:gd name="connsiteY14-936" fmla="*/ 1433513 h 1490663"/>
              <a:gd name="connsiteX15-937" fmla="*/ 590550 w 800100"/>
              <a:gd name="connsiteY15-938" fmla="*/ 1490663 h 1490663"/>
              <a:gd name="connsiteX16-939" fmla="*/ 519113 w 800100"/>
              <a:gd name="connsiteY16-940" fmla="*/ 1433513 h 1490663"/>
              <a:gd name="connsiteX17-941" fmla="*/ 523875 w 800100"/>
              <a:gd name="connsiteY17-942" fmla="*/ 981075 h 1490663"/>
              <a:gd name="connsiteX18-943" fmla="*/ 490538 w 800100"/>
              <a:gd name="connsiteY18-944" fmla="*/ 981075 h 1490663"/>
              <a:gd name="connsiteX19-945" fmla="*/ 490538 w 800100"/>
              <a:gd name="connsiteY19-946" fmla="*/ 1133475 h 1490663"/>
              <a:gd name="connsiteX20-947" fmla="*/ 423863 w 800100"/>
              <a:gd name="connsiteY20-948" fmla="*/ 1190625 h 1490663"/>
              <a:gd name="connsiteX21-949" fmla="*/ 347663 w 800100"/>
              <a:gd name="connsiteY21-950" fmla="*/ 1138238 h 1490663"/>
              <a:gd name="connsiteX22-951" fmla="*/ 347663 w 800100"/>
              <a:gd name="connsiteY22-952" fmla="*/ 981075 h 1490663"/>
              <a:gd name="connsiteX23-953" fmla="*/ 314325 w 800100"/>
              <a:gd name="connsiteY23-954" fmla="*/ 981075 h 1490663"/>
              <a:gd name="connsiteX24-955" fmla="*/ 314325 w 800100"/>
              <a:gd name="connsiteY24-956" fmla="*/ 1090613 h 1490663"/>
              <a:gd name="connsiteX25-957" fmla="*/ 257175 w 800100"/>
              <a:gd name="connsiteY25-958" fmla="*/ 1147763 h 1490663"/>
              <a:gd name="connsiteX26-959" fmla="*/ 176213 w 800100"/>
              <a:gd name="connsiteY26-960" fmla="*/ 1114425 h 1490663"/>
              <a:gd name="connsiteX27-961" fmla="*/ 171450 w 800100"/>
              <a:gd name="connsiteY27-962" fmla="*/ 981075 h 1490663"/>
              <a:gd name="connsiteX28-963" fmla="*/ 142875 w 800100"/>
              <a:gd name="connsiteY28-964" fmla="*/ 981075 h 1490663"/>
              <a:gd name="connsiteX29-965" fmla="*/ 69057 w 800100"/>
              <a:gd name="connsiteY29-966" fmla="*/ 1133476 h 1490663"/>
              <a:gd name="connsiteX30-967" fmla="*/ 0 w 800100"/>
              <a:gd name="connsiteY30-968" fmla="*/ 990600 h 1490663"/>
              <a:gd name="connsiteX0-969" fmla="*/ 2214 w 802314"/>
              <a:gd name="connsiteY0-970" fmla="*/ 990600 h 1490663"/>
              <a:gd name="connsiteX1-971" fmla="*/ 2214 w 802314"/>
              <a:gd name="connsiteY1-972" fmla="*/ 381000 h 1490663"/>
              <a:gd name="connsiteX2-973" fmla="*/ 45077 w 802314"/>
              <a:gd name="connsiteY2-974" fmla="*/ 228600 h 1490663"/>
              <a:gd name="connsiteX3-975" fmla="*/ 207002 w 802314"/>
              <a:gd name="connsiteY3-976" fmla="*/ 0 h 1490663"/>
              <a:gd name="connsiteX4-977" fmla="*/ 783264 w 802314"/>
              <a:gd name="connsiteY4-978" fmla="*/ 4763 h 1490663"/>
              <a:gd name="connsiteX5-979" fmla="*/ 683252 w 802314"/>
              <a:gd name="connsiteY5-980" fmla="*/ 23813 h 1490663"/>
              <a:gd name="connsiteX6-981" fmla="*/ 649914 w 802314"/>
              <a:gd name="connsiteY6-982" fmla="*/ 85725 h 1490663"/>
              <a:gd name="connsiteX7-983" fmla="*/ 616577 w 802314"/>
              <a:gd name="connsiteY7-984" fmla="*/ 161925 h 1490663"/>
              <a:gd name="connsiteX8-985" fmla="*/ 621339 w 802314"/>
              <a:gd name="connsiteY8-986" fmla="*/ 319088 h 1490663"/>
              <a:gd name="connsiteX9-987" fmla="*/ 768977 w 802314"/>
              <a:gd name="connsiteY9-988" fmla="*/ 519113 h 1490663"/>
              <a:gd name="connsiteX10-989" fmla="*/ 802314 w 802314"/>
              <a:gd name="connsiteY10-990" fmla="*/ 619125 h 1490663"/>
              <a:gd name="connsiteX11-991" fmla="*/ 768977 w 802314"/>
              <a:gd name="connsiteY11-992" fmla="*/ 671513 h 1490663"/>
              <a:gd name="connsiteX12-993" fmla="*/ 711827 w 802314"/>
              <a:gd name="connsiteY12-994" fmla="*/ 700088 h 1490663"/>
              <a:gd name="connsiteX13-995" fmla="*/ 673727 w 802314"/>
              <a:gd name="connsiteY13-996" fmla="*/ 714375 h 1490663"/>
              <a:gd name="connsiteX14-997" fmla="*/ 668964 w 802314"/>
              <a:gd name="connsiteY14-998" fmla="*/ 1433513 h 1490663"/>
              <a:gd name="connsiteX15-999" fmla="*/ 592764 w 802314"/>
              <a:gd name="connsiteY15-1000" fmla="*/ 1490663 h 1490663"/>
              <a:gd name="connsiteX16-1001" fmla="*/ 521327 w 802314"/>
              <a:gd name="connsiteY16-1002" fmla="*/ 1433513 h 1490663"/>
              <a:gd name="connsiteX17-1003" fmla="*/ 526089 w 802314"/>
              <a:gd name="connsiteY17-1004" fmla="*/ 981075 h 1490663"/>
              <a:gd name="connsiteX18-1005" fmla="*/ 492752 w 802314"/>
              <a:gd name="connsiteY18-1006" fmla="*/ 981075 h 1490663"/>
              <a:gd name="connsiteX19-1007" fmla="*/ 492752 w 802314"/>
              <a:gd name="connsiteY19-1008" fmla="*/ 1133475 h 1490663"/>
              <a:gd name="connsiteX20-1009" fmla="*/ 426077 w 802314"/>
              <a:gd name="connsiteY20-1010" fmla="*/ 1190625 h 1490663"/>
              <a:gd name="connsiteX21-1011" fmla="*/ 349877 w 802314"/>
              <a:gd name="connsiteY21-1012" fmla="*/ 1138238 h 1490663"/>
              <a:gd name="connsiteX22-1013" fmla="*/ 349877 w 802314"/>
              <a:gd name="connsiteY22-1014" fmla="*/ 981075 h 1490663"/>
              <a:gd name="connsiteX23-1015" fmla="*/ 316539 w 802314"/>
              <a:gd name="connsiteY23-1016" fmla="*/ 981075 h 1490663"/>
              <a:gd name="connsiteX24-1017" fmla="*/ 316539 w 802314"/>
              <a:gd name="connsiteY24-1018" fmla="*/ 1090613 h 1490663"/>
              <a:gd name="connsiteX25-1019" fmla="*/ 259389 w 802314"/>
              <a:gd name="connsiteY25-1020" fmla="*/ 1147763 h 1490663"/>
              <a:gd name="connsiteX26-1021" fmla="*/ 178427 w 802314"/>
              <a:gd name="connsiteY26-1022" fmla="*/ 1114425 h 1490663"/>
              <a:gd name="connsiteX27-1023" fmla="*/ 173664 w 802314"/>
              <a:gd name="connsiteY27-1024" fmla="*/ 981075 h 1490663"/>
              <a:gd name="connsiteX28-1025" fmla="*/ 145089 w 802314"/>
              <a:gd name="connsiteY28-1026" fmla="*/ 981075 h 1490663"/>
              <a:gd name="connsiteX29-1027" fmla="*/ 71271 w 802314"/>
              <a:gd name="connsiteY29-1028" fmla="*/ 1133476 h 1490663"/>
              <a:gd name="connsiteX30-1029" fmla="*/ 2214 w 802314"/>
              <a:gd name="connsiteY30-1030" fmla="*/ 990600 h 1490663"/>
              <a:gd name="connsiteX0-1031" fmla="*/ 1157 w 801257"/>
              <a:gd name="connsiteY0-1032" fmla="*/ 990600 h 1490663"/>
              <a:gd name="connsiteX1-1033" fmla="*/ 1157 w 801257"/>
              <a:gd name="connsiteY1-1034" fmla="*/ 381000 h 1490663"/>
              <a:gd name="connsiteX2-1035" fmla="*/ 44020 w 801257"/>
              <a:gd name="connsiteY2-1036" fmla="*/ 228600 h 1490663"/>
              <a:gd name="connsiteX3-1037" fmla="*/ 205945 w 801257"/>
              <a:gd name="connsiteY3-1038" fmla="*/ 0 h 1490663"/>
              <a:gd name="connsiteX4-1039" fmla="*/ 782207 w 801257"/>
              <a:gd name="connsiteY4-1040" fmla="*/ 4763 h 1490663"/>
              <a:gd name="connsiteX5-1041" fmla="*/ 682195 w 801257"/>
              <a:gd name="connsiteY5-1042" fmla="*/ 23813 h 1490663"/>
              <a:gd name="connsiteX6-1043" fmla="*/ 648857 w 801257"/>
              <a:gd name="connsiteY6-1044" fmla="*/ 85725 h 1490663"/>
              <a:gd name="connsiteX7-1045" fmla="*/ 615520 w 801257"/>
              <a:gd name="connsiteY7-1046" fmla="*/ 161925 h 1490663"/>
              <a:gd name="connsiteX8-1047" fmla="*/ 620282 w 801257"/>
              <a:gd name="connsiteY8-1048" fmla="*/ 319088 h 1490663"/>
              <a:gd name="connsiteX9-1049" fmla="*/ 767920 w 801257"/>
              <a:gd name="connsiteY9-1050" fmla="*/ 519113 h 1490663"/>
              <a:gd name="connsiteX10-1051" fmla="*/ 801257 w 801257"/>
              <a:gd name="connsiteY10-1052" fmla="*/ 619125 h 1490663"/>
              <a:gd name="connsiteX11-1053" fmla="*/ 767920 w 801257"/>
              <a:gd name="connsiteY11-1054" fmla="*/ 671513 h 1490663"/>
              <a:gd name="connsiteX12-1055" fmla="*/ 710770 w 801257"/>
              <a:gd name="connsiteY12-1056" fmla="*/ 700088 h 1490663"/>
              <a:gd name="connsiteX13-1057" fmla="*/ 672670 w 801257"/>
              <a:gd name="connsiteY13-1058" fmla="*/ 714375 h 1490663"/>
              <a:gd name="connsiteX14-1059" fmla="*/ 667907 w 801257"/>
              <a:gd name="connsiteY14-1060" fmla="*/ 1433513 h 1490663"/>
              <a:gd name="connsiteX15-1061" fmla="*/ 591707 w 801257"/>
              <a:gd name="connsiteY15-1062" fmla="*/ 1490663 h 1490663"/>
              <a:gd name="connsiteX16-1063" fmla="*/ 520270 w 801257"/>
              <a:gd name="connsiteY16-1064" fmla="*/ 1433513 h 1490663"/>
              <a:gd name="connsiteX17-1065" fmla="*/ 525032 w 801257"/>
              <a:gd name="connsiteY17-1066" fmla="*/ 981075 h 1490663"/>
              <a:gd name="connsiteX18-1067" fmla="*/ 491695 w 801257"/>
              <a:gd name="connsiteY18-1068" fmla="*/ 981075 h 1490663"/>
              <a:gd name="connsiteX19-1069" fmla="*/ 491695 w 801257"/>
              <a:gd name="connsiteY19-1070" fmla="*/ 1133475 h 1490663"/>
              <a:gd name="connsiteX20-1071" fmla="*/ 425020 w 801257"/>
              <a:gd name="connsiteY20-1072" fmla="*/ 1190625 h 1490663"/>
              <a:gd name="connsiteX21-1073" fmla="*/ 348820 w 801257"/>
              <a:gd name="connsiteY21-1074" fmla="*/ 1138238 h 1490663"/>
              <a:gd name="connsiteX22-1075" fmla="*/ 348820 w 801257"/>
              <a:gd name="connsiteY22-1076" fmla="*/ 981075 h 1490663"/>
              <a:gd name="connsiteX23-1077" fmla="*/ 315482 w 801257"/>
              <a:gd name="connsiteY23-1078" fmla="*/ 981075 h 1490663"/>
              <a:gd name="connsiteX24-1079" fmla="*/ 315482 w 801257"/>
              <a:gd name="connsiteY24-1080" fmla="*/ 1090613 h 1490663"/>
              <a:gd name="connsiteX25-1081" fmla="*/ 258332 w 801257"/>
              <a:gd name="connsiteY25-1082" fmla="*/ 1147763 h 1490663"/>
              <a:gd name="connsiteX26-1083" fmla="*/ 177370 w 801257"/>
              <a:gd name="connsiteY26-1084" fmla="*/ 1114425 h 1490663"/>
              <a:gd name="connsiteX27-1085" fmla="*/ 172607 w 801257"/>
              <a:gd name="connsiteY27-1086" fmla="*/ 981075 h 1490663"/>
              <a:gd name="connsiteX28-1087" fmla="*/ 144032 w 801257"/>
              <a:gd name="connsiteY28-1088" fmla="*/ 981075 h 1490663"/>
              <a:gd name="connsiteX29-1089" fmla="*/ 70214 w 801257"/>
              <a:gd name="connsiteY29-1090" fmla="*/ 1133476 h 1490663"/>
              <a:gd name="connsiteX30-1091" fmla="*/ 1157 w 801257"/>
              <a:gd name="connsiteY30-1092" fmla="*/ 990600 h 1490663"/>
              <a:gd name="connsiteX0-1093" fmla="*/ 1157 w 801257"/>
              <a:gd name="connsiteY0-1094" fmla="*/ 990600 h 1490663"/>
              <a:gd name="connsiteX1-1095" fmla="*/ 1157 w 801257"/>
              <a:gd name="connsiteY1-1096" fmla="*/ 381000 h 1490663"/>
              <a:gd name="connsiteX2-1097" fmla="*/ 44020 w 801257"/>
              <a:gd name="connsiteY2-1098" fmla="*/ 228600 h 1490663"/>
              <a:gd name="connsiteX3-1099" fmla="*/ 205945 w 801257"/>
              <a:gd name="connsiteY3-1100" fmla="*/ 0 h 1490663"/>
              <a:gd name="connsiteX4-1101" fmla="*/ 782207 w 801257"/>
              <a:gd name="connsiteY4-1102" fmla="*/ 4763 h 1490663"/>
              <a:gd name="connsiteX5-1103" fmla="*/ 682195 w 801257"/>
              <a:gd name="connsiteY5-1104" fmla="*/ 23813 h 1490663"/>
              <a:gd name="connsiteX6-1105" fmla="*/ 648857 w 801257"/>
              <a:gd name="connsiteY6-1106" fmla="*/ 85725 h 1490663"/>
              <a:gd name="connsiteX7-1107" fmla="*/ 615520 w 801257"/>
              <a:gd name="connsiteY7-1108" fmla="*/ 161925 h 1490663"/>
              <a:gd name="connsiteX8-1109" fmla="*/ 620282 w 801257"/>
              <a:gd name="connsiteY8-1110" fmla="*/ 319088 h 1490663"/>
              <a:gd name="connsiteX9-1111" fmla="*/ 767920 w 801257"/>
              <a:gd name="connsiteY9-1112" fmla="*/ 519113 h 1490663"/>
              <a:gd name="connsiteX10-1113" fmla="*/ 801257 w 801257"/>
              <a:gd name="connsiteY10-1114" fmla="*/ 619125 h 1490663"/>
              <a:gd name="connsiteX11-1115" fmla="*/ 767920 w 801257"/>
              <a:gd name="connsiteY11-1116" fmla="*/ 671513 h 1490663"/>
              <a:gd name="connsiteX12-1117" fmla="*/ 710770 w 801257"/>
              <a:gd name="connsiteY12-1118" fmla="*/ 700088 h 1490663"/>
              <a:gd name="connsiteX13-1119" fmla="*/ 672670 w 801257"/>
              <a:gd name="connsiteY13-1120" fmla="*/ 714375 h 1490663"/>
              <a:gd name="connsiteX14-1121" fmla="*/ 667907 w 801257"/>
              <a:gd name="connsiteY14-1122" fmla="*/ 1433513 h 1490663"/>
              <a:gd name="connsiteX15-1123" fmla="*/ 591707 w 801257"/>
              <a:gd name="connsiteY15-1124" fmla="*/ 1490663 h 1490663"/>
              <a:gd name="connsiteX16-1125" fmla="*/ 520270 w 801257"/>
              <a:gd name="connsiteY16-1126" fmla="*/ 1433513 h 1490663"/>
              <a:gd name="connsiteX17-1127" fmla="*/ 525032 w 801257"/>
              <a:gd name="connsiteY17-1128" fmla="*/ 981075 h 1490663"/>
              <a:gd name="connsiteX18-1129" fmla="*/ 491695 w 801257"/>
              <a:gd name="connsiteY18-1130" fmla="*/ 981075 h 1490663"/>
              <a:gd name="connsiteX19-1131" fmla="*/ 491695 w 801257"/>
              <a:gd name="connsiteY19-1132" fmla="*/ 1133475 h 1490663"/>
              <a:gd name="connsiteX20-1133" fmla="*/ 425020 w 801257"/>
              <a:gd name="connsiteY20-1134" fmla="*/ 1190625 h 1490663"/>
              <a:gd name="connsiteX21-1135" fmla="*/ 348820 w 801257"/>
              <a:gd name="connsiteY21-1136" fmla="*/ 1138238 h 1490663"/>
              <a:gd name="connsiteX22-1137" fmla="*/ 348820 w 801257"/>
              <a:gd name="connsiteY22-1138" fmla="*/ 981075 h 1490663"/>
              <a:gd name="connsiteX23-1139" fmla="*/ 315482 w 801257"/>
              <a:gd name="connsiteY23-1140" fmla="*/ 981075 h 1490663"/>
              <a:gd name="connsiteX24-1141" fmla="*/ 315482 w 801257"/>
              <a:gd name="connsiteY24-1142" fmla="*/ 1090613 h 1490663"/>
              <a:gd name="connsiteX25-1143" fmla="*/ 258332 w 801257"/>
              <a:gd name="connsiteY25-1144" fmla="*/ 1147763 h 1490663"/>
              <a:gd name="connsiteX26-1145" fmla="*/ 177370 w 801257"/>
              <a:gd name="connsiteY26-1146" fmla="*/ 1114425 h 1490663"/>
              <a:gd name="connsiteX27-1147" fmla="*/ 172607 w 801257"/>
              <a:gd name="connsiteY27-1148" fmla="*/ 981075 h 1490663"/>
              <a:gd name="connsiteX28-1149" fmla="*/ 144032 w 801257"/>
              <a:gd name="connsiteY28-1150" fmla="*/ 981075 h 1490663"/>
              <a:gd name="connsiteX29-1151" fmla="*/ 70214 w 801257"/>
              <a:gd name="connsiteY29-1152" fmla="*/ 1133476 h 1490663"/>
              <a:gd name="connsiteX30-1153" fmla="*/ 1157 w 801257"/>
              <a:gd name="connsiteY30-1154" fmla="*/ 990600 h 1490663"/>
              <a:gd name="connsiteX0-1155" fmla="*/ 1157 w 801257"/>
              <a:gd name="connsiteY0-1156" fmla="*/ 990600 h 1490663"/>
              <a:gd name="connsiteX1-1157" fmla="*/ 1157 w 801257"/>
              <a:gd name="connsiteY1-1158" fmla="*/ 381000 h 1490663"/>
              <a:gd name="connsiteX2-1159" fmla="*/ 44020 w 801257"/>
              <a:gd name="connsiteY2-1160" fmla="*/ 228600 h 1490663"/>
              <a:gd name="connsiteX3-1161" fmla="*/ 205945 w 801257"/>
              <a:gd name="connsiteY3-1162" fmla="*/ 0 h 1490663"/>
              <a:gd name="connsiteX4-1163" fmla="*/ 782207 w 801257"/>
              <a:gd name="connsiteY4-1164" fmla="*/ 4763 h 1490663"/>
              <a:gd name="connsiteX5-1165" fmla="*/ 682195 w 801257"/>
              <a:gd name="connsiteY5-1166" fmla="*/ 23813 h 1490663"/>
              <a:gd name="connsiteX6-1167" fmla="*/ 648857 w 801257"/>
              <a:gd name="connsiteY6-1168" fmla="*/ 85725 h 1490663"/>
              <a:gd name="connsiteX7-1169" fmla="*/ 615520 w 801257"/>
              <a:gd name="connsiteY7-1170" fmla="*/ 161925 h 1490663"/>
              <a:gd name="connsiteX8-1171" fmla="*/ 620282 w 801257"/>
              <a:gd name="connsiteY8-1172" fmla="*/ 319088 h 1490663"/>
              <a:gd name="connsiteX9-1173" fmla="*/ 767920 w 801257"/>
              <a:gd name="connsiteY9-1174" fmla="*/ 519113 h 1490663"/>
              <a:gd name="connsiteX10-1175" fmla="*/ 801257 w 801257"/>
              <a:gd name="connsiteY10-1176" fmla="*/ 619125 h 1490663"/>
              <a:gd name="connsiteX11-1177" fmla="*/ 767920 w 801257"/>
              <a:gd name="connsiteY11-1178" fmla="*/ 671513 h 1490663"/>
              <a:gd name="connsiteX12-1179" fmla="*/ 710770 w 801257"/>
              <a:gd name="connsiteY12-1180" fmla="*/ 700088 h 1490663"/>
              <a:gd name="connsiteX13-1181" fmla="*/ 672670 w 801257"/>
              <a:gd name="connsiteY13-1182" fmla="*/ 714375 h 1490663"/>
              <a:gd name="connsiteX14-1183" fmla="*/ 667907 w 801257"/>
              <a:gd name="connsiteY14-1184" fmla="*/ 1433513 h 1490663"/>
              <a:gd name="connsiteX15-1185" fmla="*/ 591707 w 801257"/>
              <a:gd name="connsiteY15-1186" fmla="*/ 1490663 h 1490663"/>
              <a:gd name="connsiteX16-1187" fmla="*/ 520270 w 801257"/>
              <a:gd name="connsiteY16-1188" fmla="*/ 1433513 h 1490663"/>
              <a:gd name="connsiteX17-1189" fmla="*/ 525032 w 801257"/>
              <a:gd name="connsiteY17-1190" fmla="*/ 981075 h 1490663"/>
              <a:gd name="connsiteX18-1191" fmla="*/ 491695 w 801257"/>
              <a:gd name="connsiteY18-1192" fmla="*/ 981075 h 1490663"/>
              <a:gd name="connsiteX19-1193" fmla="*/ 491695 w 801257"/>
              <a:gd name="connsiteY19-1194" fmla="*/ 1133475 h 1490663"/>
              <a:gd name="connsiteX20-1195" fmla="*/ 425020 w 801257"/>
              <a:gd name="connsiteY20-1196" fmla="*/ 1190625 h 1490663"/>
              <a:gd name="connsiteX21-1197" fmla="*/ 348820 w 801257"/>
              <a:gd name="connsiteY21-1198" fmla="*/ 1138238 h 1490663"/>
              <a:gd name="connsiteX22-1199" fmla="*/ 348820 w 801257"/>
              <a:gd name="connsiteY22-1200" fmla="*/ 981075 h 1490663"/>
              <a:gd name="connsiteX23-1201" fmla="*/ 315482 w 801257"/>
              <a:gd name="connsiteY23-1202" fmla="*/ 981075 h 1490663"/>
              <a:gd name="connsiteX24-1203" fmla="*/ 315482 w 801257"/>
              <a:gd name="connsiteY24-1204" fmla="*/ 1090613 h 1490663"/>
              <a:gd name="connsiteX25-1205" fmla="*/ 258332 w 801257"/>
              <a:gd name="connsiteY25-1206" fmla="*/ 1147763 h 1490663"/>
              <a:gd name="connsiteX26-1207" fmla="*/ 177370 w 801257"/>
              <a:gd name="connsiteY26-1208" fmla="*/ 1114425 h 1490663"/>
              <a:gd name="connsiteX27-1209" fmla="*/ 172607 w 801257"/>
              <a:gd name="connsiteY27-1210" fmla="*/ 981075 h 1490663"/>
              <a:gd name="connsiteX28-1211" fmla="*/ 144032 w 801257"/>
              <a:gd name="connsiteY28-1212" fmla="*/ 981075 h 1490663"/>
              <a:gd name="connsiteX29-1213" fmla="*/ 70214 w 801257"/>
              <a:gd name="connsiteY29-1214" fmla="*/ 1133476 h 1490663"/>
              <a:gd name="connsiteX30-1215" fmla="*/ 1157 w 801257"/>
              <a:gd name="connsiteY30-1216" fmla="*/ 990600 h 1490663"/>
              <a:gd name="connsiteX0-1217" fmla="*/ 4938 w 805038"/>
              <a:gd name="connsiteY0-1218" fmla="*/ 990600 h 1490663"/>
              <a:gd name="connsiteX1-1219" fmla="*/ 4938 w 805038"/>
              <a:gd name="connsiteY1-1220" fmla="*/ 381000 h 1490663"/>
              <a:gd name="connsiteX2-1221" fmla="*/ 47801 w 805038"/>
              <a:gd name="connsiteY2-1222" fmla="*/ 228600 h 1490663"/>
              <a:gd name="connsiteX3-1223" fmla="*/ 209726 w 805038"/>
              <a:gd name="connsiteY3-1224" fmla="*/ 0 h 1490663"/>
              <a:gd name="connsiteX4-1225" fmla="*/ 785988 w 805038"/>
              <a:gd name="connsiteY4-1226" fmla="*/ 4763 h 1490663"/>
              <a:gd name="connsiteX5-1227" fmla="*/ 685976 w 805038"/>
              <a:gd name="connsiteY5-1228" fmla="*/ 23813 h 1490663"/>
              <a:gd name="connsiteX6-1229" fmla="*/ 652638 w 805038"/>
              <a:gd name="connsiteY6-1230" fmla="*/ 85725 h 1490663"/>
              <a:gd name="connsiteX7-1231" fmla="*/ 619301 w 805038"/>
              <a:gd name="connsiteY7-1232" fmla="*/ 161925 h 1490663"/>
              <a:gd name="connsiteX8-1233" fmla="*/ 624063 w 805038"/>
              <a:gd name="connsiteY8-1234" fmla="*/ 319088 h 1490663"/>
              <a:gd name="connsiteX9-1235" fmla="*/ 771701 w 805038"/>
              <a:gd name="connsiteY9-1236" fmla="*/ 519113 h 1490663"/>
              <a:gd name="connsiteX10-1237" fmla="*/ 805038 w 805038"/>
              <a:gd name="connsiteY10-1238" fmla="*/ 619125 h 1490663"/>
              <a:gd name="connsiteX11-1239" fmla="*/ 771701 w 805038"/>
              <a:gd name="connsiteY11-1240" fmla="*/ 671513 h 1490663"/>
              <a:gd name="connsiteX12-1241" fmla="*/ 714551 w 805038"/>
              <a:gd name="connsiteY12-1242" fmla="*/ 700088 h 1490663"/>
              <a:gd name="connsiteX13-1243" fmla="*/ 676451 w 805038"/>
              <a:gd name="connsiteY13-1244" fmla="*/ 714375 h 1490663"/>
              <a:gd name="connsiteX14-1245" fmla="*/ 671688 w 805038"/>
              <a:gd name="connsiteY14-1246" fmla="*/ 1433513 h 1490663"/>
              <a:gd name="connsiteX15-1247" fmla="*/ 595488 w 805038"/>
              <a:gd name="connsiteY15-1248" fmla="*/ 1490663 h 1490663"/>
              <a:gd name="connsiteX16-1249" fmla="*/ 524051 w 805038"/>
              <a:gd name="connsiteY16-1250" fmla="*/ 1433513 h 1490663"/>
              <a:gd name="connsiteX17-1251" fmla="*/ 528813 w 805038"/>
              <a:gd name="connsiteY17-1252" fmla="*/ 981075 h 1490663"/>
              <a:gd name="connsiteX18-1253" fmla="*/ 495476 w 805038"/>
              <a:gd name="connsiteY18-1254" fmla="*/ 981075 h 1490663"/>
              <a:gd name="connsiteX19-1255" fmla="*/ 495476 w 805038"/>
              <a:gd name="connsiteY19-1256" fmla="*/ 1133475 h 1490663"/>
              <a:gd name="connsiteX20-1257" fmla="*/ 428801 w 805038"/>
              <a:gd name="connsiteY20-1258" fmla="*/ 1190625 h 1490663"/>
              <a:gd name="connsiteX21-1259" fmla="*/ 352601 w 805038"/>
              <a:gd name="connsiteY21-1260" fmla="*/ 1138238 h 1490663"/>
              <a:gd name="connsiteX22-1261" fmla="*/ 352601 w 805038"/>
              <a:gd name="connsiteY22-1262" fmla="*/ 981075 h 1490663"/>
              <a:gd name="connsiteX23-1263" fmla="*/ 319263 w 805038"/>
              <a:gd name="connsiteY23-1264" fmla="*/ 981075 h 1490663"/>
              <a:gd name="connsiteX24-1265" fmla="*/ 319263 w 805038"/>
              <a:gd name="connsiteY24-1266" fmla="*/ 1090613 h 1490663"/>
              <a:gd name="connsiteX25-1267" fmla="*/ 262113 w 805038"/>
              <a:gd name="connsiteY25-1268" fmla="*/ 1147763 h 1490663"/>
              <a:gd name="connsiteX26-1269" fmla="*/ 181151 w 805038"/>
              <a:gd name="connsiteY26-1270" fmla="*/ 1114425 h 1490663"/>
              <a:gd name="connsiteX27-1271" fmla="*/ 176388 w 805038"/>
              <a:gd name="connsiteY27-1272" fmla="*/ 981075 h 1490663"/>
              <a:gd name="connsiteX28-1273" fmla="*/ 147813 w 805038"/>
              <a:gd name="connsiteY28-1274" fmla="*/ 981075 h 1490663"/>
              <a:gd name="connsiteX29-1275" fmla="*/ 71613 w 805038"/>
              <a:gd name="connsiteY29-1276" fmla="*/ 1131095 h 1490663"/>
              <a:gd name="connsiteX30-1277" fmla="*/ 4938 w 805038"/>
              <a:gd name="connsiteY30-1278" fmla="*/ 990600 h 1490663"/>
              <a:gd name="connsiteX0-1279" fmla="*/ 4938 w 805038"/>
              <a:gd name="connsiteY0-1280" fmla="*/ 990600 h 1490663"/>
              <a:gd name="connsiteX1-1281" fmla="*/ 4938 w 805038"/>
              <a:gd name="connsiteY1-1282" fmla="*/ 381000 h 1490663"/>
              <a:gd name="connsiteX2-1283" fmla="*/ 47801 w 805038"/>
              <a:gd name="connsiteY2-1284" fmla="*/ 228600 h 1490663"/>
              <a:gd name="connsiteX3-1285" fmla="*/ 209726 w 805038"/>
              <a:gd name="connsiteY3-1286" fmla="*/ 0 h 1490663"/>
              <a:gd name="connsiteX4-1287" fmla="*/ 785988 w 805038"/>
              <a:gd name="connsiteY4-1288" fmla="*/ 4763 h 1490663"/>
              <a:gd name="connsiteX5-1289" fmla="*/ 685976 w 805038"/>
              <a:gd name="connsiteY5-1290" fmla="*/ 23813 h 1490663"/>
              <a:gd name="connsiteX6-1291" fmla="*/ 652638 w 805038"/>
              <a:gd name="connsiteY6-1292" fmla="*/ 85725 h 1490663"/>
              <a:gd name="connsiteX7-1293" fmla="*/ 619301 w 805038"/>
              <a:gd name="connsiteY7-1294" fmla="*/ 161925 h 1490663"/>
              <a:gd name="connsiteX8-1295" fmla="*/ 624063 w 805038"/>
              <a:gd name="connsiteY8-1296" fmla="*/ 319088 h 1490663"/>
              <a:gd name="connsiteX9-1297" fmla="*/ 771701 w 805038"/>
              <a:gd name="connsiteY9-1298" fmla="*/ 519113 h 1490663"/>
              <a:gd name="connsiteX10-1299" fmla="*/ 805038 w 805038"/>
              <a:gd name="connsiteY10-1300" fmla="*/ 619125 h 1490663"/>
              <a:gd name="connsiteX11-1301" fmla="*/ 771701 w 805038"/>
              <a:gd name="connsiteY11-1302" fmla="*/ 671513 h 1490663"/>
              <a:gd name="connsiteX12-1303" fmla="*/ 714551 w 805038"/>
              <a:gd name="connsiteY12-1304" fmla="*/ 700088 h 1490663"/>
              <a:gd name="connsiteX13-1305" fmla="*/ 676451 w 805038"/>
              <a:gd name="connsiteY13-1306" fmla="*/ 714375 h 1490663"/>
              <a:gd name="connsiteX14-1307" fmla="*/ 671688 w 805038"/>
              <a:gd name="connsiteY14-1308" fmla="*/ 1433513 h 1490663"/>
              <a:gd name="connsiteX15-1309" fmla="*/ 595488 w 805038"/>
              <a:gd name="connsiteY15-1310" fmla="*/ 1490663 h 1490663"/>
              <a:gd name="connsiteX16-1311" fmla="*/ 524051 w 805038"/>
              <a:gd name="connsiteY16-1312" fmla="*/ 1433513 h 1490663"/>
              <a:gd name="connsiteX17-1313" fmla="*/ 528813 w 805038"/>
              <a:gd name="connsiteY17-1314" fmla="*/ 981075 h 1490663"/>
              <a:gd name="connsiteX18-1315" fmla="*/ 495476 w 805038"/>
              <a:gd name="connsiteY18-1316" fmla="*/ 981075 h 1490663"/>
              <a:gd name="connsiteX19-1317" fmla="*/ 495476 w 805038"/>
              <a:gd name="connsiteY19-1318" fmla="*/ 1133475 h 1490663"/>
              <a:gd name="connsiteX20-1319" fmla="*/ 428801 w 805038"/>
              <a:gd name="connsiteY20-1320" fmla="*/ 1190625 h 1490663"/>
              <a:gd name="connsiteX21-1321" fmla="*/ 352601 w 805038"/>
              <a:gd name="connsiteY21-1322" fmla="*/ 1138238 h 1490663"/>
              <a:gd name="connsiteX22-1323" fmla="*/ 352601 w 805038"/>
              <a:gd name="connsiteY22-1324" fmla="*/ 981075 h 1490663"/>
              <a:gd name="connsiteX23-1325" fmla="*/ 319263 w 805038"/>
              <a:gd name="connsiteY23-1326" fmla="*/ 981075 h 1490663"/>
              <a:gd name="connsiteX24-1327" fmla="*/ 319263 w 805038"/>
              <a:gd name="connsiteY24-1328" fmla="*/ 1090613 h 1490663"/>
              <a:gd name="connsiteX25-1329" fmla="*/ 262113 w 805038"/>
              <a:gd name="connsiteY25-1330" fmla="*/ 1147763 h 1490663"/>
              <a:gd name="connsiteX26-1331" fmla="*/ 181151 w 805038"/>
              <a:gd name="connsiteY26-1332" fmla="*/ 1114425 h 1490663"/>
              <a:gd name="connsiteX27-1333" fmla="*/ 176388 w 805038"/>
              <a:gd name="connsiteY27-1334" fmla="*/ 981075 h 1490663"/>
              <a:gd name="connsiteX28-1335" fmla="*/ 147813 w 805038"/>
              <a:gd name="connsiteY28-1336" fmla="*/ 981075 h 1490663"/>
              <a:gd name="connsiteX29-1337" fmla="*/ 71613 w 805038"/>
              <a:gd name="connsiteY29-1338" fmla="*/ 1131095 h 1490663"/>
              <a:gd name="connsiteX30-1339" fmla="*/ 4938 w 805038"/>
              <a:gd name="connsiteY30-1340" fmla="*/ 990600 h 1490663"/>
              <a:gd name="connsiteX0-1341" fmla="*/ 4938 w 805038"/>
              <a:gd name="connsiteY0-1342" fmla="*/ 990600 h 1490663"/>
              <a:gd name="connsiteX1-1343" fmla="*/ 4938 w 805038"/>
              <a:gd name="connsiteY1-1344" fmla="*/ 381000 h 1490663"/>
              <a:gd name="connsiteX2-1345" fmla="*/ 47801 w 805038"/>
              <a:gd name="connsiteY2-1346" fmla="*/ 228600 h 1490663"/>
              <a:gd name="connsiteX3-1347" fmla="*/ 209726 w 805038"/>
              <a:gd name="connsiteY3-1348" fmla="*/ 0 h 1490663"/>
              <a:gd name="connsiteX4-1349" fmla="*/ 785988 w 805038"/>
              <a:gd name="connsiteY4-1350" fmla="*/ 4763 h 1490663"/>
              <a:gd name="connsiteX5-1351" fmla="*/ 685976 w 805038"/>
              <a:gd name="connsiteY5-1352" fmla="*/ 23813 h 1490663"/>
              <a:gd name="connsiteX6-1353" fmla="*/ 652638 w 805038"/>
              <a:gd name="connsiteY6-1354" fmla="*/ 85725 h 1490663"/>
              <a:gd name="connsiteX7-1355" fmla="*/ 619301 w 805038"/>
              <a:gd name="connsiteY7-1356" fmla="*/ 161925 h 1490663"/>
              <a:gd name="connsiteX8-1357" fmla="*/ 624063 w 805038"/>
              <a:gd name="connsiteY8-1358" fmla="*/ 319088 h 1490663"/>
              <a:gd name="connsiteX9-1359" fmla="*/ 771701 w 805038"/>
              <a:gd name="connsiteY9-1360" fmla="*/ 519113 h 1490663"/>
              <a:gd name="connsiteX10-1361" fmla="*/ 805038 w 805038"/>
              <a:gd name="connsiteY10-1362" fmla="*/ 619125 h 1490663"/>
              <a:gd name="connsiteX11-1363" fmla="*/ 771701 w 805038"/>
              <a:gd name="connsiteY11-1364" fmla="*/ 671513 h 1490663"/>
              <a:gd name="connsiteX12-1365" fmla="*/ 714551 w 805038"/>
              <a:gd name="connsiteY12-1366" fmla="*/ 700088 h 1490663"/>
              <a:gd name="connsiteX13-1367" fmla="*/ 676451 w 805038"/>
              <a:gd name="connsiteY13-1368" fmla="*/ 714375 h 1490663"/>
              <a:gd name="connsiteX14-1369" fmla="*/ 671688 w 805038"/>
              <a:gd name="connsiteY14-1370" fmla="*/ 1433513 h 1490663"/>
              <a:gd name="connsiteX15-1371" fmla="*/ 595488 w 805038"/>
              <a:gd name="connsiteY15-1372" fmla="*/ 1490663 h 1490663"/>
              <a:gd name="connsiteX16-1373" fmla="*/ 524051 w 805038"/>
              <a:gd name="connsiteY16-1374" fmla="*/ 1433513 h 1490663"/>
              <a:gd name="connsiteX17-1375" fmla="*/ 528813 w 805038"/>
              <a:gd name="connsiteY17-1376" fmla="*/ 981075 h 1490663"/>
              <a:gd name="connsiteX18-1377" fmla="*/ 495476 w 805038"/>
              <a:gd name="connsiteY18-1378" fmla="*/ 981075 h 1490663"/>
              <a:gd name="connsiteX19-1379" fmla="*/ 495476 w 805038"/>
              <a:gd name="connsiteY19-1380" fmla="*/ 1133475 h 1490663"/>
              <a:gd name="connsiteX20-1381" fmla="*/ 428801 w 805038"/>
              <a:gd name="connsiteY20-1382" fmla="*/ 1190625 h 1490663"/>
              <a:gd name="connsiteX21-1383" fmla="*/ 352601 w 805038"/>
              <a:gd name="connsiteY21-1384" fmla="*/ 1138238 h 1490663"/>
              <a:gd name="connsiteX22-1385" fmla="*/ 352601 w 805038"/>
              <a:gd name="connsiteY22-1386" fmla="*/ 981075 h 1490663"/>
              <a:gd name="connsiteX23-1387" fmla="*/ 319263 w 805038"/>
              <a:gd name="connsiteY23-1388" fmla="*/ 981075 h 1490663"/>
              <a:gd name="connsiteX24-1389" fmla="*/ 319263 w 805038"/>
              <a:gd name="connsiteY24-1390" fmla="*/ 1090613 h 1490663"/>
              <a:gd name="connsiteX25-1391" fmla="*/ 262113 w 805038"/>
              <a:gd name="connsiteY25-1392" fmla="*/ 1147763 h 1490663"/>
              <a:gd name="connsiteX26-1393" fmla="*/ 181151 w 805038"/>
              <a:gd name="connsiteY26-1394" fmla="*/ 1114425 h 1490663"/>
              <a:gd name="connsiteX27-1395" fmla="*/ 176388 w 805038"/>
              <a:gd name="connsiteY27-1396" fmla="*/ 981075 h 1490663"/>
              <a:gd name="connsiteX28-1397" fmla="*/ 147813 w 805038"/>
              <a:gd name="connsiteY28-1398" fmla="*/ 981075 h 1490663"/>
              <a:gd name="connsiteX29-1399" fmla="*/ 71613 w 805038"/>
              <a:gd name="connsiteY29-1400" fmla="*/ 1131095 h 1490663"/>
              <a:gd name="connsiteX30-1401" fmla="*/ 4938 w 805038"/>
              <a:gd name="connsiteY30-1402" fmla="*/ 990600 h 1490663"/>
              <a:gd name="connsiteX0-1403" fmla="*/ 4938 w 805038"/>
              <a:gd name="connsiteY0-1404" fmla="*/ 990600 h 1490663"/>
              <a:gd name="connsiteX1-1405" fmla="*/ 4938 w 805038"/>
              <a:gd name="connsiteY1-1406" fmla="*/ 381000 h 1490663"/>
              <a:gd name="connsiteX2-1407" fmla="*/ 47801 w 805038"/>
              <a:gd name="connsiteY2-1408" fmla="*/ 228600 h 1490663"/>
              <a:gd name="connsiteX3-1409" fmla="*/ 209726 w 805038"/>
              <a:gd name="connsiteY3-1410" fmla="*/ 0 h 1490663"/>
              <a:gd name="connsiteX4-1411" fmla="*/ 785988 w 805038"/>
              <a:gd name="connsiteY4-1412" fmla="*/ 4763 h 1490663"/>
              <a:gd name="connsiteX5-1413" fmla="*/ 685976 w 805038"/>
              <a:gd name="connsiteY5-1414" fmla="*/ 23813 h 1490663"/>
              <a:gd name="connsiteX6-1415" fmla="*/ 652638 w 805038"/>
              <a:gd name="connsiteY6-1416" fmla="*/ 85725 h 1490663"/>
              <a:gd name="connsiteX7-1417" fmla="*/ 619301 w 805038"/>
              <a:gd name="connsiteY7-1418" fmla="*/ 161925 h 1490663"/>
              <a:gd name="connsiteX8-1419" fmla="*/ 624063 w 805038"/>
              <a:gd name="connsiteY8-1420" fmla="*/ 319088 h 1490663"/>
              <a:gd name="connsiteX9-1421" fmla="*/ 771701 w 805038"/>
              <a:gd name="connsiteY9-1422" fmla="*/ 519113 h 1490663"/>
              <a:gd name="connsiteX10-1423" fmla="*/ 805038 w 805038"/>
              <a:gd name="connsiteY10-1424" fmla="*/ 619125 h 1490663"/>
              <a:gd name="connsiteX11-1425" fmla="*/ 771701 w 805038"/>
              <a:gd name="connsiteY11-1426" fmla="*/ 671513 h 1490663"/>
              <a:gd name="connsiteX12-1427" fmla="*/ 714551 w 805038"/>
              <a:gd name="connsiteY12-1428" fmla="*/ 700088 h 1490663"/>
              <a:gd name="connsiteX13-1429" fmla="*/ 676451 w 805038"/>
              <a:gd name="connsiteY13-1430" fmla="*/ 714375 h 1490663"/>
              <a:gd name="connsiteX14-1431" fmla="*/ 671688 w 805038"/>
              <a:gd name="connsiteY14-1432" fmla="*/ 1433513 h 1490663"/>
              <a:gd name="connsiteX15-1433" fmla="*/ 595488 w 805038"/>
              <a:gd name="connsiteY15-1434" fmla="*/ 1490663 h 1490663"/>
              <a:gd name="connsiteX16-1435" fmla="*/ 524051 w 805038"/>
              <a:gd name="connsiteY16-1436" fmla="*/ 1433513 h 1490663"/>
              <a:gd name="connsiteX17-1437" fmla="*/ 528813 w 805038"/>
              <a:gd name="connsiteY17-1438" fmla="*/ 981075 h 1490663"/>
              <a:gd name="connsiteX18-1439" fmla="*/ 495476 w 805038"/>
              <a:gd name="connsiteY18-1440" fmla="*/ 981075 h 1490663"/>
              <a:gd name="connsiteX19-1441" fmla="*/ 495476 w 805038"/>
              <a:gd name="connsiteY19-1442" fmla="*/ 1133475 h 1490663"/>
              <a:gd name="connsiteX20-1443" fmla="*/ 428801 w 805038"/>
              <a:gd name="connsiteY20-1444" fmla="*/ 1190625 h 1490663"/>
              <a:gd name="connsiteX21-1445" fmla="*/ 352601 w 805038"/>
              <a:gd name="connsiteY21-1446" fmla="*/ 1138238 h 1490663"/>
              <a:gd name="connsiteX22-1447" fmla="*/ 352601 w 805038"/>
              <a:gd name="connsiteY22-1448" fmla="*/ 981075 h 1490663"/>
              <a:gd name="connsiteX23-1449" fmla="*/ 319263 w 805038"/>
              <a:gd name="connsiteY23-1450" fmla="*/ 981075 h 1490663"/>
              <a:gd name="connsiteX24-1451" fmla="*/ 319263 w 805038"/>
              <a:gd name="connsiteY24-1452" fmla="*/ 1090613 h 1490663"/>
              <a:gd name="connsiteX25-1453" fmla="*/ 262113 w 805038"/>
              <a:gd name="connsiteY25-1454" fmla="*/ 1147763 h 1490663"/>
              <a:gd name="connsiteX26-1455" fmla="*/ 181151 w 805038"/>
              <a:gd name="connsiteY26-1456" fmla="*/ 1114425 h 1490663"/>
              <a:gd name="connsiteX27-1457" fmla="*/ 176388 w 805038"/>
              <a:gd name="connsiteY27-1458" fmla="*/ 981075 h 1490663"/>
              <a:gd name="connsiteX28-1459" fmla="*/ 147813 w 805038"/>
              <a:gd name="connsiteY28-1460" fmla="*/ 981075 h 1490663"/>
              <a:gd name="connsiteX29-1461" fmla="*/ 71613 w 805038"/>
              <a:gd name="connsiteY29-1462" fmla="*/ 1131095 h 1490663"/>
              <a:gd name="connsiteX30-1463" fmla="*/ 4938 w 805038"/>
              <a:gd name="connsiteY30-1464" fmla="*/ 990600 h 1490663"/>
              <a:gd name="connsiteX0-1465" fmla="*/ 4938 w 805038"/>
              <a:gd name="connsiteY0-1466" fmla="*/ 990600 h 1490663"/>
              <a:gd name="connsiteX1-1467" fmla="*/ 4938 w 805038"/>
              <a:gd name="connsiteY1-1468" fmla="*/ 381000 h 1490663"/>
              <a:gd name="connsiteX2-1469" fmla="*/ 47801 w 805038"/>
              <a:gd name="connsiteY2-1470" fmla="*/ 228600 h 1490663"/>
              <a:gd name="connsiteX3-1471" fmla="*/ 209726 w 805038"/>
              <a:gd name="connsiteY3-1472" fmla="*/ 0 h 1490663"/>
              <a:gd name="connsiteX4-1473" fmla="*/ 785988 w 805038"/>
              <a:gd name="connsiteY4-1474" fmla="*/ 4763 h 1490663"/>
              <a:gd name="connsiteX5-1475" fmla="*/ 685976 w 805038"/>
              <a:gd name="connsiteY5-1476" fmla="*/ 23813 h 1490663"/>
              <a:gd name="connsiteX6-1477" fmla="*/ 652638 w 805038"/>
              <a:gd name="connsiteY6-1478" fmla="*/ 85725 h 1490663"/>
              <a:gd name="connsiteX7-1479" fmla="*/ 619301 w 805038"/>
              <a:gd name="connsiteY7-1480" fmla="*/ 161925 h 1490663"/>
              <a:gd name="connsiteX8-1481" fmla="*/ 624063 w 805038"/>
              <a:gd name="connsiteY8-1482" fmla="*/ 319088 h 1490663"/>
              <a:gd name="connsiteX9-1483" fmla="*/ 771701 w 805038"/>
              <a:gd name="connsiteY9-1484" fmla="*/ 519113 h 1490663"/>
              <a:gd name="connsiteX10-1485" fmla="*/ 805038 w 805038"/>
              <a:gd name="connsiteY10-1486" fmla="*/ 619125 h 1490663"/>
              <a:gd name="connsiteX11-1487" fmla="*/ 771701 w 805038"/>
              <a:gd name="connsiteY11-1488" fmla="*/ 671513 h 1490663"/>
              <a:gd name="connsiteX12-1489" fmla="*/ 714551 w 805038"/>
              <a:gd name="connsiteY12-1490" fmla="*/ 700088 h 1490663"/>
              <a:gd name="connsiteX13-1491" fmla="*/ 676451 w 805038"/>
              <a:gd name="connsiteY13-1492" fmla="*/ 714375 h 1490663"/>
              <a:gd name="connsiteX14-1493" fmla="*/ 671688 w 805038"/>
              <a:gd name="connsiteY14-1494" fmla="*/ 1433513 h 1490663"/>
              <a:gd name="connsiteX15-1495" fmla="*/ 595488 w 805038"/>
              <a:gd name="connsiteY15-1496" fmla="*/ 1490663 h 1490663"/>
              <a:gd name="connsiteX16-1497" fmla="*/ 524051 w 805038"/>
              <a:gd name="connsiteY16-1498" fmla="*/ 1433513 h 1490663"/>
              <a:gd name="connsiteX17-1499" fmla="*/ 528813 w 805038"/>
              <a:gd name="connsiteY17-1500" fmla="*/ 981075 h 1490663"/>
              <a:gd name="connsiteX18-1501" fmla="*/ 495476 w 805038"/>
              <a:gd name="connsiteY18-1502" fmla="*/ 981075 h 1490663"/>
              <a:gd name="connsiteX19-1503" fmla="*/ 495476 w 805038"/>
              <a:gd name="connsiteY19-1504" fmla="*/ 1133475 h 1490663"/>
              <a:gd name="connsiteX20-1505" fmla="*/ 428801 w 805038"/>
              <a:gd name="connsiteY20-1506" fmla="*/ 1190625 h 1490663"/>
              <a:gd name="connsiteX21-1507" fmla="*/ 352601 w 805038"/>
              <a:gd name="connsiteY21-1508" fmla="*/ 1138238 h 1490663"/>
              <a:gd name="connsiteX22-1509" fmla="*/ 352601 w 805038"/>
              <a:gd name="connsiteY22-1510" fmla="*/ 981075 h 1490663"/>
              <a:gd name="connsiteX23-1511" fmla="*/ 319263 w 805038"/>
              <a:gd name="connsiteY23-1512" fmla="*/ 981075 h 1490663"/>
              <a:gd name="connsiteX24-1513" fmla="*/ 319263 w 805038"/>
              <a:gd name="connsiteY24-1514" fmla="*/ 1090613 h 1490663"/>
              <a:gd name="connsiteX25-1515" fmla="*/ 262113 w 805038"/>
              <a:gd name="connsiteY25-1516" fmla="*/ 1147763 h 1490663"/>
              <a:gd name="connsiteX26-1517" fmla="*/ 181151 w 805038"/>
              <a:gd name="connsiteY26-1518" fmla="*/ 1114425 h 1490663"/>
              <a:gd name="connsiteX27-1519" fmla="*/ 176388 w 805038"/>
              <a:gd name="connsiteY27-1520" fmla="*/ 981075 h 1490663"/>
              <a:gd name="connsiteX28-1521" fmla="*/ 147813 w 805038"/>
              <a:gd name="connsiteY28-1522" fmla="*/ 981075 h 1490663"/>
              <a:gd name="connsiteX29-1523" fmla="*/ 71613 w 805038"/>
              <a:gd name="connsiteY29-1524" fmla="*/ 1131095 h 1490663"/>
              <a:gd name="connsiteX30-1525" fmla="*/ 4938 w 805038"/>
              <a:gd name="connsiteY30-1526" fmla="*/ 990600 h 1490663"/>
              <a:gd name="connsiteX0-1527" fmla="*/ 4938 w 805038"/>
              <a:gd name="connsiteY0-1528" fmla="*/ 990600 h 1490663"/>
              <a:gd name="connsiteX1-1529" fmla="*/ 4938 w 805038"/>
              <a:gd name="connsiteY1-1530" fmla="*/ 381000 h 1490663"/>
              <a:gd name="connsiteX2-1531" fmla="*/ 47801 w 805038"/>
              <a:gd name="connsiteY2-1532" fmla="*/ 228600 h 1490663"/>
              <a:gd name="connsiteX3-1533" fmla="*/ 209726 w 805038"/>
              <a:gd name="connsiteY3-1534" fmla="*/ 0 h 1490663"/>
              <a:gd name="connsiteX4-1535" fmla="*/ 785988 w 805038"/>
              <a:gd name="connsiteY4-1536" fmla="*/ 4763 h 1490663"/>
              <a:gd name="connsiteX5-1537" fmla="*/ 685976 w 805038"/>
              <a:gd name="connsiteY5-1538" fmla="*/ 23813 h 1490663"/>
              <a:gd name="connsiteX6-1539" fmla="*/ 652638 w 805038"/>
              <a:gd name="connsiteY6-1540" fmla="*/ 85725 h 1490663"/>
              <a:gd name="connsiteX7-1541" fmla="*/ 619301 w 805038"/>
              <a:gd name="connsiteY7-1542" fmla="*/ 161925 h 1490663"/>
              <a:gd name="connsiteX8-1543" fmla="*/ 624063 w 805038"/>
              <a:gd name="connsiteY8-1544" fmla="*/ 319088 h 1490663"/>
              <a:gd name="connsiteX9-1545" fmla="*/ 771701 w 805038"/>
              <a:gd name="connsiteY9-1546" fmla="*/ 519113 h 1490663"/>
              <a:gd name="connsiteX10-1547" fmla="*/ 805038 w 805038"/>
              <a:gd name="connsiteY10-1548" fmla="*/ 619125 h 1490663"/>
              <a:gd name="connsiteX11-1549" fmla="*/ 771701 w 805038"/>
              <a:gd name="connsiteY11-1550" fmla="*/ 671513 h 1490663"/>
              <a:gd name="connsiteX12-1551" fmla="*/ 714551 w 805038"/>
              <a:gd name="connsiteY12-1552" fmla="*/ 700088 h 1490663"/>
              <a:gd name="connsiteX13-1553" fmla="*/ 676451 w 805038"/>
              <a:gd name="connsiteY13-1554" fmla="*/ 714375 h 1490663"/>
              <a:gd name="connsiteX14-1555" fmla="*/ 671688 w 805038"/>
              <a:gd name="connsiteY14-1556" fmla="*/ 1433513 h 1490663"/>
              <a:gd name="connsiteX15-1557" fmla="*/ 595488 w 805038"/>
              <a:gd name="connsiteY15-1558" fmla="*/ 1490663 h 1490663"/>
              <a:gd name="connsiteX16-1559" fmla="*/ 524051 w 805038"/>
              <a:gd name="connsiteY16-1560" fmla="*/ 1433513 h 1490663"/>
              <a:gd name="connsiteX17-1561" fmla="*/ 528813 w 805038"/>
              <a:gd name="connsiteY17-1562" fmla="*/ 981075 h 1490663"/>
              <a:gd name="connsiteX18-1563" fmla="*/ 495476 w 805038"/>
              <a:gd name="connsiteY18-1564" fmla="*/ 981075 h 1490663"/>
              <a:gd name="connsiteX19-1565" fmla="*/ 495476 w 805038"/>
              <a:gd name="connsiteY19-1566" fmla="*/ 1133475 h 1490663"/>
              <a:gd name="connsiteX20-1567" fmla="*/ 428801 w 805038"/>
              <a:gd name="connsiteY20-1568" fmla="*/ 1190625 h 1490663"/>
              <a:gd name="connsiteX21-1569" fmla="*/ 352601 w 805038"/>
              <a:gd name="connsiteY21-1570" fmla="*/ 1138238 h 1490663"/>
              <a:gd name="connsiteX22-1571" fmla="*/ 352601 w 805038"/>
              <a:gd name="connsiteY22-1572" fmla="*/ 981075 h 1490663"/>
              <a:gd name="connsiteX23-1573" fmla="*/ 319263 w 805038"/>
              <a:gd name="connsiteY23-1574" fmla="*/ 981075 h 1490663"/>
              <a:gd name="connsiteX24-1575" fmla="*/ 319263 w 805038"/>
              <a:gd name="connsiteY24-1576" fmla="*/ 1090613 h 1490663"/>
              <a:gd name="connsiteX25-1577" fmla="*/ 262113 w 805038"/>
              <a:gd name="connsiteY25-1578" fmla="*/ 1147763 h 1490663"/>
              <a:gd name="connsiteX26-1579" fmla="*/ 176388 w 805038"/>
              <a:gd name="connsiteY26-1580" fmla="*/ 981075 h 1490663"/>
              <a:gd name="connsiteX27-1581" fmla="*/ 147813 w 805038"/>
              <a:gd name="connsiteY27-1582" fmla="*/ 981075 h 1490663"/>
              <a:gd name="connsiteX28-1583" fmla="*/ 71613 w 805038"/>
              <a:gd name="connsiteY28-1584" fmla="*/ 1131095 h 1490663"/>
              <a:gd name="connsiteX29-1585" fmla="*/ 4938 w 805038"/>
              <a:gd name="connsiteY29-1586" fmla="*/ 990600 h 1490663"/>
              <a:gd name="connsiteX0-1587" fmla="*/ 4938 w 805038"/>
              <a:gd name="connsiteY0-1588" fmla="*/ 990600 h 1490663"/>
              <a:gd name="connsiteX1-1589" fmla="*/ 4938 w 805038"/>
              <a:gd name="connsiteY1-1590" fmla="*/ 381000 h 1490663"/>
              <a:gd name="connsiteX2-1591" fmla="*/ 47801 w 805038"/>
              <a:gd name="connsiteY2-1592" fmla="*/ 228600 h 1490663"/>
              <a:gd name="connsiteX3-1593" fmla="*/ 209726 w 805038"/>
              <a:gd name="connsiteY3-1594" fmla="*/ 0 h 1490663"/>
              <a:gd name="connsiteX4-1595" fmla="*/ 785988 w 805038"/>
              <a:gd name="connsiteY4-1596" fmla="*/ 4763 h 1490663"/>
              <a:gd name="connsiteX5-1597" fmla="*/ 685976 w 805038"/>
              <a:gd name="connsiteY5-1598" fmla="*/ 23813 h 1490663"/>
              <a:gd name="connsiteX6-1599" fmla="*/ 652638 w 805038"/>
              <a:gd name="connsiteY6-1600" fmla="*/ 85725 h 1490663"/>
              <a:gd name="connsiteX7-1601" fmla="*/ 619301 w 805038"/>
              <a:gd name="connsiteY7-1602" fmla="*/ 161925 h 1490663"/>
              <a:gd name="connsiteX8-1603" fmla="*/ 624063 w 805038"/>
              <a:gd name="connsiteY8-1604" fmla="*/ 319088 h 1490663"/>
              <a:gd name="connsiteX9-1605" fmla="*/ 771701 w 805038"/>
              <a:gd name="connsiteY9-1606" fmla="*/ 519113 h 1490663"/>
              <a:gd name="connsiteX10-1607" fmla="*/ 805038 w 805038"/>
              <a:gd name="connsiteY10-1608" fmla="*/ 619125 h 1490663"/>
              <a:gd name="connsiteX11-1609" fmla="*/ 771701 w 805038"/>
              <a:gd name="connsiteY11-1610" fmla="*/ 671513 h 1490663"/>
              <a:gd name="connsiteX12-1611" fmla="*/ 714551 w 805038"/>
              <a:gd name="connsiteY12-1612" fmla="*/ 700088 h 1490663"/>
              <a:gd name="connsiteX13-1613" fmla="*/ 676451 w 805038"/>
              <a:gd name="connsiteY13-1614" fmla="*/ 714375 h 1490663"/>
              <a:gd name="connsiteX14-1615" fmla="*/ 671688 w 805038"/>
              <a:gd name="connsiteY14-1616" fmla="*/ 1433513 h 1490663"/>
              <a:gd name="connsiteX15-1617" fmla="*/ 595488 w 805038"/>
              <a:gd name="connsiteY15-1618" fmla="*/ 1490663 h 1490663"/>
              <a:gd name="connsiteX16-1619" fmla="*/ 524051 w 805038"/>
              <a:gd name="connsiteY16-1620" fmla="*/ 1433513 h 1490663"/>
              <a:gd name="connsiteX17-1621" fmla="*/ 528813 w 805038"/>
              <a:gd name="connsiteY17-1622" fmla="*/ 981075 h 1490663"/>
              <a:gd name="connsiteX18-1623" fmla="*/ 495476 w 805038"/>
              <a:gd name="connsiteY18-1624" fmla="*/ 981075 h 1490663"/>
              <a:gd name="connsiteX19-1625" fmla="*/ 495476 w 805038"/>
              <a:gd name="connsiteY19-1626" fmla="*/ 1133475 h 1490663"/>
              <a:gd name="connsiteX20-1627" fmla="*/ 428801 w 805038"/>
              <a:gd name="connsiteY20-1628" fmla="*/ 1190625 h 1490663"/>
              <a:gd name="connsiteX21-1629" fmla="*/ 352601 w 805038"/>
              <a:gd name="connsiteY21-1630" fmla="*/ 1138238 h 1490663"/>
              <a:gd name="connsiteX22-1631" fmla="*/ 352601 w 805038"/>
              <a:gd name="connsiteY22-1632" fmla="*/ 981075 h 1490663"/>
              <a:gd name="connsiteX23-1633" fmla="*/ 319263 w 805038"/>
              <a:gd name="connsiteY23-1634" fmla="*/ 981075 h 1490663"/>
              <a:gd name="connsiteX24-1635" fmla="*/ 262113 w 805038"/>
              <a:gd name="connsiteY24-1636" fmla="*/ 1147763 h 1490663"/>
              <a:gd name="connsiteX25-1637" fmla="*/ 176388 w 805038"/>
              <a:gd name="connsiteY25-1638" fmla="*/ 981075 h 1490663"/>
              <a:gd name="connsiteX26-1639" fmla="*/ 147813 w 805038"/>
              <a:gd name="connsiteY26-1640" fmla="*/ 981075 h 1490663"/>
              <a:gd name="connsiteX27-1641" fmla="*/ 71613 w 805038"/>
              <a:gd name="connsiteY27-1642" fmla="*/ 1131095 h 1490663"/>
              <a:gd name="connsiteX28-1643" fmla="*/ 4938 w 805038"/>
              <a:gd name="connsiteY28-1644" fmla="*/ 990600 h 1490663"/>
              <a:gd name="connsiteX0-1645" fmla="*/ 4938 w 805038"/>
              <a:gd name="connsiteY0-1646" fmla="*/ 990600 h 1490663"/>
              <a:gd name="connsiteX1-1647" fmla="*/ 4938 w 805038"/>
              <a:gd name="connsiteY1-1648" fmla="*/ 381000 h 1490663"/>
              <a:gd name="connsiteX2-1649" fmla="*/ 47801 w 805038"/>
              <a:gd name="connsiteY2-1650" fmla="*/ 228600 h 1490663"/>
              <a:gd name="connsiteX3-1651" fmla="*/ 209726 w 805038"/>
              <a:gd name="connsiteY3-1652" fmla="*/ 0 h 1490663"/>
              <a:gd name="connsiteX4-1653" fmla="*/ 785988 w 805038"/>
              <a:gd name="connsiteY4-1654" fmla="*/ 4763 h 1490663"/>
              <a:gd name="connsiteX5-1655" fmla="*/ 685976 w 805038"/>
              <a:gd name="connsiteY5-1656" fmla="*/ 23813 h 1490663"/>
              <a:gd name="connsiteX6-1657" fmla="*/ 652638 w 805038"/>
              <a:gd name="connsiteY6-1658" fmla="*/ 85725 h 1490663"/>
              <a:gd name="connsiteX7-1659" fmla="*/ 619301 w 805038"/>
              <a:gd name="connsiteY7-1660" fmla="*/ 161925 h 1490663"/>
              <a:gd name="connsiteX8-1661" fmla="*/ 624063 w 805038"/>
              <a:gd name="connsiteY8-1662" fmla="*/ 319088 h 1490663"/>
              <a:gd name="connsiteX9-1663" fmla="*/ 771701 w 805038"/>
              <a:gd name="connsiteY9-1664" fmla="*/ 519113 h 1490663"/>
              <a:gd name="connsiteX10-1665" fmla="*/ 805038 w 805038"/>
              <a:gd name="connsiteY10-1666" fmla="*/ 619125 h 1490663"/>
              <a:gd name="connsiteX11-1667" fmla="*/ 771701 w 805038"/>
              <a:gd name="connsiteY11-1668" fmla="*/ 671513 h 1490663"/>
              <a:gd name="connsiteX12-1669" fmla="*/ 714551 w 805038"/>
              <a:gd name="connsiteY12-1670" fmla="*/ 700088 h 1490663"/>
              <a:gd name="connsiteX13-1671" fmla="*/ 676451 w 805038"/>
              <a:gd name="connsiteY13-1672" fmla="*/ 714375 h 1490663"/>
              <a:gd name="connsiteX14-1673" fmla="*/ 671688 w 805038"/>
              <a:gd name="connsiteY14-1674" fmla="*/ 1433513 h 1490663"/>
              <a:gd name="connsiteX15-1675" fmla="*/ 595488 w 805038"/>
              <a:gd name="connsiteY15-1676" fmla="*/ 1490663 h 1490663"/>
              <a:gd name="connsiteX16-1677" fmla="*/ 524051 w 805038"/>
              <a:gd name="connsiteY16-1678" fmla="*/ 1433513 h 1490663"/>
              <a:gd name="connsiteX17-1679" fmla="*/ 528813 w 805038"/>
              <a:gd name="connsiteY17-1680" fmla="*/ 981075 h 1490663"/>
              <a:gd name="connsiteX18-1681" fmla="*/ 495476 w 805038"/>
              <a:gd name="connsiteY18-1682" fmla="*/ 981075 h 1490663"/>
              <a:gd name="connsiteX19-1683" fmla="*/ 495476 w 805038"/>
              <a:gd name="connsiteY19-1684" fmla="*/ 1133475 h 1490663"/>
              <a:gd name="connsiteX20-1685" fmla="*/ 428801 w 805038"/>
              <a:gd name="connsiteY20-1686" fmla="*/ 1190625 h 1490663"/>
              <a:gd name="connsiteX21-1687" fmla="*/ 352601 w 805038"/>
              <a:gd name="connsiteY21-1688" fmla="*/ 1138238 h 1490663"/>
              <a:gd name="connsiteX22-1689" fmla="*/ 352601 w 805038"/>
              <a:gd name="connsiteY22-1690" fmla="*/ 981075 h 1490663"/>
              <a:gd name="connsiteX23-1691" fmla="*/ 319263 w 805038"/>
              <a:gd name="connsiteY23-1692" fmla="*/ 981075 h 1490663"/>
              <a:gd name="connsiteX24-1693" fmla="*/ 262113 w 805038"/>
              <a:gd name="connsiteY24-1694" fmla="*/ 1147763 h 1490663"/>
              <a:gd name="connsiteX25-1695" fmla="*/ 176388 w 805038"/>
              <a:gd name="connsiteY25-1696" fmla="*/ 981075 h 1490663"/>
              <a:gd name="connsiteX26-1697" fmla="*/ 147813 w 805038"/>
              <a:gd name="connsiteY26-1698" fmla="*/ 981075 h 1490663"/>
              <a:gd name="connsiteX27-1699" fmla="*/ 71613 w 805038"/>
              <a:gd name="connsiteY27-1700" fmla="*/ 1131095 h 1490663"/>
              <a:gd name="connsiteX28-1701" fmla="*/ 4938 w 805038"/>
              <a:gd name="connsiteY28-1702" fmla="*/ 990600 h 1490663"/>
              <a:gd name="connsiteX0-1703" fmla="*/ 4938 w 805038"/>
              <a:gd name="connsiteY0-1704" fmla="*/ 990600 h 1490663"/>
              <a:gd name="connsiteX1-1705" fmla="*/ 4938 w 805038"/>
              <a:gd name="connsiteY1-1706" fmla="*/ 381000 h 1490663"/>
              <a:gd name="connsiteX2-1707" fmla="*/ 47801 w 805038"/>
              <a:gd name="connsiteY2-1708" fmla="*/ 228600 h 1490663"/>
              <a:gd name="connsiteX3-1709" fmla="*/ 209726 w 805038"/>
              <a:gd name="connsiteY3-1710" fmla="*/ 0 h 1490663"/>
              <a:gd name="connsiteX4-1711" fmla="*/ 785988 w 805038"/>
              <a:gd name="connsiteY4-1712" fmla="*/ 4763 h 1490663"/>
              <a:gd name="connsiteX5-1713" fmla="*/ 685976 w 805038"/>
              <a:gd name="connsiteY5-1714" fmla="*/ 23813 h 1490663"/>
              <a:gd name="connsiteX6-1715" fmla="*/ 652638 w 805038"/>
              <a:gd name="connsiteY6-1716" fmla="*/ 85725 h 1490663"/>
              <a:gd name="connsiteX7-1717" fmla="*/ 619301 w 805038"/>
              <a:gd name="connsiteY7-1718" fmla="*/ 161925 h 1490663"/>
              <a:gd name="connsiteX8-1719" fmla="*/ 624063 w 805038"/>
              <a:gd name="connsiteY8-1720" fmla="*/ 319088 h 1490663"/>
              <a:gd name="connsiteX9-1721" fmla="*/ 771701 w 805038"/>
              <a:gd name="connsiteY9-1722" fmla="*/ 519113 h 1490663"/>
              <a:gd name="connsiteX10-1723" fmla="*/ 805038 w 805038"/>
              <a:gd name="connsiteY10-1724" fmla="*/ 619125 h 1490663"/>
              <a:gd name="connsiteX11-1725" fmla="*/ 771701 w 805038"/>
              <a:gd name="connsiteY11-1726" fmla="*/ 671513 h 1490663"/>
              <a:gd name="connsiteX12-1727" fmla="*/ 714551 w 805038"/>
              <a:gd name="connsiteY12-1728" fmla="*/ 700088 h 1490663"/>
              <a:gd name="connsiteX13-1729" fmla="*/ 676451 w 805038"/>
              <a:gd name="connsiteY13-1730" fmla="*/ 714375 h 1490663"/>
              <a:gd name="connsiteX14-1731" fmla="*/ 671688 w 805038"/>
              <a:gd name="connsiteY14-1732" fmla="*/ 1433513 h 1490663"/>
              <a:gd name="connsiteX15-1733" fmla="*/ 595488 w 805038"/>
              <a:gd name="connsiteY15-1734" fmla="*/ 1490663 h 1490663"/>
              <a:gd name="connsiteX16-1735" fmla="*/ 524051 w 805038"/>
              <a:gd name="connsiteY16-1736" fmla="*/ 1433513 h 1490663"/>
              <a:gd name="connsiteX17-1737" fmla="*/ 528813 w 805038"/>
              <a:gd name="connsiteY17-1738" fmla="*/ 981075 h 1490663"/>
              <a:gd name="connsiteX18-1739" fmla="*/ 495476 w 805038"/>
              <a:gd name="connsiteY18-1740" fmla="*/ 981075 h 1490663"/>
              <a:gd name="connsiteX19-1741" fmla="*/ 495476 w 805038"/>
              <a:gd name="connsiteY19-1742" fmla="*/ 1133475 h 1490663"/>
              <a:gd name="connsiteX20-1743" fmla="*/ 428801 w 805038"/>
              <a:gd name="connsiteY20-1744" fmla="*/ 1190625 h 1490663"/>
              <a:gd name="connsiteX21-1745" fmla="*/ 352601 w 805038"/>
              <a:gd name="connsiteY21-1746" fmla="*/ 1138238 h 1490663"/>
              <a:gd name="connsiteX22-1747" fmla="*/ 352601 w 805038"/>
              <a:gd name="connsiteY22-1748" fmla="*/ 981075 h 1490663"/>
              <a:gd name="connsiteX23-1749" fmla="*/ 319263 w 805038"/>
              <a:gd name="connsiteY23-1750" fmla="*/ 981075 h 1490663"/>
              <a:gd name="connsiteX24-1751" fmla="*/ 262113 w 805038"/>
              <a:gd name="connsiteY24-1752" fmla="*/ 1147763 h 1490663"/>
              <a:gd name="connsiteX25-1753" fmla="*/ 176388 w 805038"/>
              <a:gd name="connsiteY25-1754" fmla="*/ 981075 h 1490663"/>
              <a:gd name="connsiteX26-1755" fmla="*/ 147813 w 805038"/>
              <a:gd name="connsiteY26-1756" fmla="*/ 981075 h 1490663"/>
              <a:gd name="connsiteX27-1757" fmla="*/ 71613 w 805038"/>
              <a:gd name="connsiteY27-1758" fmla="*/ 1131095 h 1490663"/>
              <a:gd name="connsiteX28-1759" fmla="*/ 4938 w 805038"/>
              <a:gd name="connsiteY28-1760" fmla="*/ 990600 h 1490663"/>
              <a:gd name="connsiteX0-1761" fmla="*/ 4938 w 805038"/>
              <a:gd name="connsiteY0-1762" fmla="*/ 990600 h 1490663"/>
              <a:gd name="connsiteX1-1763" fmla="*/ 4938 w 805038"/>
              <a:gd name="connsiteY1-1764" fmla="*/ 381000 h 1490663"/>
              <a:gd name="connsiteX2-1765" fmla="*/ 47801 w 805038"/>
              <a:gd name="connsiteY2-1766" fmla="*/ 228600 h 1490663"/>
              <a:gd name="connsiteX3-1767" fmla="*/ 209726 w 805038"/>
              <a:gd name="connsiteY3-1768" fmla="*/ 0 h 1490663"/>
              <a:gd name="connsiteX4-1769" fmla="*/ 785988 w 805038"/>
              <a:gd name="connsiteY4-1770" fmla="*/ 4763 h 1490663"/>
              <a:gd name="connsiteX5-1771" fmla="*/ 685976 w 805038"/>
              <a:gd name="connsiteY5-1772" fmla="*/ 23813 h 1490663"/>
              <a:gd name="connsiteX6-1773" fmla="*/ 652638 w 805038"/>
              <a:gd name="connsiteY6-1774" fmla="*/ 85725 h 1490663"/>
              <a:gd name="connsiteX7-1775" fmla="*/ 619301 w 805038"/>
              <a:gd name="connsiteY7-1776" fmla="*/ 161925 h 1490663"/>
              <a:gd name="connsiteX8-1777" fmla="*/ 624063 w 805038"/>
              <a:gd name="connsiteY8-1778" fmla="*/ 319088 h 1490663"/>
              <a:gd name="connsiteX9-1779" fmla="*/ 771701 w 805038"/>
              <a:gd name="connsiteY9-1780" fmla="*/ 519113 h 1490663"/>
              <a:gd name="connsiteX10-1781" fmla="*/ 805038 w 805038"/>
              <a:gd name="connsiteY10-1782" fmla="*/ 619125 h 1490663"/>
              <a:gd name="connsiteX11-1783" fmla="*/ 771701 w 805038"/>
              <a:gd name="connsiteY11-1784" fmla="*/ 671513 h 1490663"/>
              <a:gd name="connsiteX12-1785" fmla="*/ 714551 w 805038"/>
              <a:gd name="connsiteY12-1786" fmla="*/ 700088 h 1490663"/>
              <a:gd name="connsiteX13-1787" fmla="*/ 676451 w 805038"/>
              <a:gd name="connsiteY13-1788" fmla="*/ 714375 h 1490663"/>
              <a:gd name="connsiteX14-1789" fmla="*/ 671688 w 805038"/>
              <a:gd name="connsiteY14-1790" fmla="*/ 1433513 h 1490663"/>
              <a:gd name="connsiteX15-1791" fmla="*/ 595488 w 805038"/>
              <a:gd name="connsiteY15-1792" fmla="*/ 1490663 h 1490663"/>
              <a:gd name="connsiteX16-1793" fmla="*/ 524051 w 805038"/>
              <a:gd name="connsiteY16-1794" fmla="*/ 1433513 h 1490663"/>
              <a:gd name="connsiteX17-1795" fmla="*/ 528813 w 805038"/>
              <a:gd name="connsiteY17-1796" fmla="*/ 981075 h 1490663"/>
              <a:gd name="connsiteX18-1797" fmla="*/ 495476 w 805038"/>
              <a:gd name="connsiteY18-1798" fmla="*/ 981075 h 1490663"/>
              <a:gd name="connsiteX19-1799" fmla="*/ 495476 w 805038"/>
              <a:gd name="connsiteY19-1800" fmla="*/ 1133475 h 1490663"/>
              <a:gd name="connsiteX20-1801" fmla="*/ 428801 w 805038"/>
              <a:gd name="connsiteY20-1802" fmla="*/ 1190625 h 1490663"/>
              <a:gd name="connsiteX21-1803" fmla="*/ 352601 w 805038"/>
              <a:gd name="connsiteY21-1804" fmla="*/ 1138238 h 1490663"/>
              <a:gd name="connsiteX22-1805" fmla="*/ 352601 w 805038"/>
              <a:gd name="connsiteY22-1806" fmla="*/ 981075 h 1490663"/>
              <a:gd name="connsiteX23-1807" fmla="*/ 319263 w 805038"/>
              <a:gd name="connsiteY23-1808" fmla="*/ 981075 h 1490663"/>
              <a:gd name="connsiteX24-1809" fmla="*/ 262113 w 805038"/>
              <a:gd name="connsiteY24-1810" fmla="*/ 1147763 h 1490663"/>
              <a:gd name="connsiteX25-1811" fmla="*/ 176388 w 805038"/>
              <a:gd name="connsiteY25-1812" fmla="*/ 981075 h 1490663"/>
              <a:gd name="connsiteX26-1813" fmla="*/ 147813 w 805038"/>
              <a:gd name="connsiteY26-1814" fmla="*/ 981075 h 1490663"/>
              <a:gd name="connsiteX27-1815" fmla="*/ 71613 w 805038"/>
              <a:gd name="connsiteY27-1816" fmla="*/ 1131095 h 1490663"/>
              <a:gd name="connsiteX28-1817" fmla="*/ 4938 w 805038"/>
              <a:gd name="connsiteY28-1818" fmla="*/ 990600 h 1490663"/>
              <a:gd name="connsiteX0-1819" fmla="*/ 4938 w 805038"/>
              <a:gd name="connsiteY0-1820" fmla="*/ 990600 h 1490663"/>
              <a:gd name="connsiteX1-1821" fmla="*/ 4938 w 805038"/>
              <a:gd name="connsiteY1-1822" fmla="*/ 381000 h 1490663"/>
              <a:gd name="connsiteX2-1823" fmla="*/ 47801 w 805038"/>
              <a:gd name="connsiteY2-1824" fmla="*/ 228600 h 1490663"/>
              <a:gd name="connsiteX3-1825" fmla="*/ 209726 w 805038"/>
              <a:gd name="connsiteY3-1826" fmla="*/ 0 h 1490663"/>
              <a:gd name="connsiteX4-1827" fmla="*/ 785988 w 805038"/>
              <a:gd name="connsiteY4-1828" fmla="*/ 4763 h 1490663"/>
              <a:gd name="connsiteX5-1829" fmla="*/ 685976 w 805038"/>
              <a:gd name="connsiteY5-1830" fmla="*/ 23813 h 1490663"/>
              <a:gd name="connsiteX6-1831" fmla="*/ 652638 w 805038"/>
              <a:gd name="connsiteY6-1832" fmla="*/ 85725 h 1490663"/>
              <a:gd name="connsiteX7-1833" fmla="*/ 619301 w 805038"/>
              <a:gd name="connsiteY7-1834" fmla="*/ 161925 h 1490663"/>
              <a:gd name="connsiteX8-1835" fmla="*/ 624063 w 805038"/>
              <a:gd name="connsiteY8-1836" fmla="*/ 319088 h 1490663"/>
              <a:gd name="connsiteX9-1837" fmla="*/ 771701 w 805038"/>
              <a:gd name="connsiteY9-1838" fmla="*/ 519113 h 1490663"/>
              <a:gd name="connsiteX10-1839" fmla="*/ 805038 w 805038"/>
              <a:gd name="connsiteY10-1840" fmla="*/ 619125 h 1490663"/>
              <a:gd name="connsiteX11-1841" fmla="*/ 771701 w 805038"/>
              <a:gd name="connsiteY11-1842" fmla="*/ 671513 h 1490663"/>
              <a:gd name="connsiteX12-1843" fmla="*/ 714551 w 805038"/>
              <a:gd name="connsiteY12-1844" fmla="*/ 700088 h 1490663"/>
              <a:gd name="connsiteX13-1845" fmla="*/ 676451 w 805038"/>
              <a:gd name="connsiteY13-1846" fmla="*/ 714375 h 1490663"/>
              <a:gd name="connsiteX14-1847" fmla="*/ 671688 w 805038"/>
              <a:gd name="connsiteY14-1848" fmla="*/ 1433513 h 1490663"/>
              <a:gd name="connsiteX15-1849" fmla="*/ 595488 w 805038"/>
              <a:gd name="connsiteY15-1850" fmla="*/ 1490663 h 1490663"/>
              <a:gd name="connsiteX16-1851" fmla="*/ 524051 w 805038"/>
              <a:gd name="connsiteY16-1852" fmla="*/ 1433513 h 1490663"/>
              <a:gd name="connsiteX17-1853" fmla="*/ 528813 w 805038"/>
              <a:gd name="connsiteY17-1854" fmla="*/ 981075 h 1490663"/>
              <a:gd name="connsiteX18-1855" fmla="*/ 495476 w 805038"/>
              <a:gd name="connsiteY18-1856" fmla="*/ 981075 h 1490663"/>
              <a:gd name="connsiteX19-1857" fmla="*/ 495476 w 805038"/>
              <a:gd name="connsiteY19-1858" fmla="*/ 1133475 h 1490663"/>
              <a:gd name="connsiteX20-1859" fmla="*/ 428801 w 805038"/>
              <a:gd name="connsiteY20-1860" fmla="*/ 1190625 h 1490663"/>
              <a:gd name="connsiteX21-1861" fmla="*/ 352601 w 805038"/>
              <a:gd name="connsiteY21-1862" fmla="*/ 1138238 h 1490663"/>
              <a:gd name="connsiteX22-1863" fmla="*/ 352601 w 805038"/>
              <a:gd name="connsiteY22-1864" fmla="*/ 981075 h 1490663"/>
              <a:gd name="connsiteX23-1865" fmla="*/ 319263 w 805038"/>
              <a:gd name="connsiteY23-1866" fmla="*/ 981075 h 1490663"/>
              <a:gd name="connsiteX24-1867" fmla="*/ 262113 w 805038"/>
              <a:gd name="connsiteY24-1868" fmla="*/ 1147763 h 1490663"/>
              <a:gd name="connsiteX25-1869" fmla="*/ 176388 w 805038"/>
              <a:gd name="connsiteY25-1870" fmla="*/ 981075 h 1490663"/>
              <a:gd name="connsiteX26-1871" fmla="*/ 147813 w 805038"/>
              <a:gd name="connsiteY26-1872" fmla="*/ 981075 h 1490663"/>
              <a:gd name="connsiteX27-1873" fmla="*/ 71613 w 805038"/>
              <a:gd name="connsiteY27-1874" fmla="*/ 1131095 h 1490663"/>
              <a:gd name="connsiteX28-1875" fmla="*/ 4938 w 805038"/>
              <a:gd name="connsiteY28-1876" fmla="*/ 990600 h 1490663"/>
              <a:gd name="connsiteX0-1877" fmla="*/ 4938 w 805038"/>
              <a:gd name="connsiteY0-1878" fmla="*/ 990600 h 1490663"/>
              <a:gd name="connsiteX1-1879" fmla="*/ 4938 w 805038"/>
              <a:gd name="connsiteY1-1880" fmla="*/ 381000 h 1490663"/>
              <a:gd name="connsiteX2-1881" fmla="*/ 47801 w 805038"/>
              <a:gd name="connsiteY2-1882" fmla="*/ 228600 h 1490663"/>
              <a:gd name="connsiteX3-1883" fmla="*/ 209726 w 805038"/>
              <a:gd name="connsiteY3-1884" fmla="*/ 0 h 1490663"/>
              <a:gd name="connsiteX4-1885" fmla="*/ 785988 w 805038"/>
              <a:gd name="connsiteY4-1886" fmla="*/ 4763 h 1490663"/>
              <a:gd name="connsiteX5-1887" fmla="*/ 685976 w 805038"/>
              <a:gd name="connsiteY5-1888" fmla="*/ 23813 h 1490663"/>
              <a:gd name="connsiteX6-1889" fmla="*/ 652638 w 805038"/>
              <a:gd name="connsiteY6-1890" fmla="*/ 85725 h 1490663"/>
              <a:gd name="connsiteX7-1891" fmla="*/ 619301 w 805038"/>
              <a:gd name="connsiteY7-1892" fmla="*/ 161925 h 1490663"/>
              <a:gd name="connsiteX8-1893" fmla="*/ 624063 w 805038"/>
              <a:gd name="connsiteY8-1894" fmla="*/ 319088 h 1490663"/>
              <a:gd name="connsiteX9-1895" fmla="*/ 771701 w 805038"/>
              <a:gd name="connsiteY9-1896" fmla="*/ 519113 h 1490663"/>
              <a:gd name="connsiteX10-1897" fmla="*/ 805038 w 805038"/>
              <a:gd name="connsiteY10-1898" fmla="*/ 619125 h 1490663"/>
              <a:gd name="connsiteX11-1899" fmla="*/ 771701 w 805038"/>
              <a:gd name="connsiteY11-1900" fmla="*/ 671513 h 1490663"/>
              <a:gd name="connsiteX12-1901" fmla="*/ 714551 w 805038"/>
              <a:gd name="connsiteY12-1902" fmla="*/ 700088 h 1490663"/>
              <a:gd name="connsiteX13-1903" fmla="*/ 676451 w 805038"/>
              <a:gd name="connsiteY13-1904" fmla="*/ 714375 h 1490663"/>
              <a:gd name="connsiteX14-1905" fmla="*/ 671688 w 805038"/>
              <a:gd name="connsiteY14-1906" fmla="*/ 1433513 h 1490663"/>
              <a:gd name="connsiteX15-1907" fmla="*/ 595488 w 805038"/>
              <a:gd name="connsiteY15-1908" fmla="*/ 1490663 h 1490663"/>
              <a:gd name="connsiteX16-1909" fmla="*/ 524051 w 805038"/>
              <a:gd name="connsiteY16-1910" fmla="*/ 1433513 h 1490663"/>
              <a:gd name="connsiteX17-1911" fmla="*/ 528813 w 805038"/>
              <a:gd name="connsiteY17-1912" fmla="*/ 981075 h 1490663"/>
              <a:gd name="connsiteX18-1913" fmla="*/ 495476 w 805038"/>
              <a:gd name="connsiteY18-1914" fmla="*/ 981075 h 1490663"/>
              <a:gd name="connsiteX19-1915" fmla="*/ 495476 w 805038"/>
              <a:gd name="connsiteY19-1916" fmla="*/ 1133475 h 1490663"/>
              <a:gd name="connsiteX20-1917" fmla="*/ 428801 w 805038"/>
              <a:gd name="connsiteY20-1918" fmla="*/ 1190625 h 1490663"/>
              <a:gd name="connsiteX21-1919" fmla="*/ 352601 w 805038"/>
              <a:gd name="connsiteY21-1920" fmla="*/ 1138238 h 1490663"/>
              <a:gd name="connsiteX22-1921" fmla="*/ 352601 w 805038"/>
              <a:gd name="connsiteY22-1922" fmla="*/ 981075 h 1490663"/>
              <a:gd name="connsiteX23-1923" fmla="*/ 319263 w 805038"/>
              <a:gd name="connsiteY23-1924" fmla="*/ 981075 h 1490663"/>
              <a:gd name="connsiteX24-1925" fmla="*/ 262113 w 805038"/>
              <a:gd name="connsiteY24-1926" fmla="*/ 1147763 h 1490663"/>
              <a:gd name="connsiteX25-1927" fmla="*/ 176388 w 805038"/>
              <a:gd name="connsiteY25-1928" fmla="*/ 981075 h 1490663"/>
              <a:gd name="connsiteX26-1929" fmla="*/ 147813 w 805038"/>
              <a:gd name="connsiteY26-1930" fmla="*/ 981075 h 1490663"/>
              <a:gd name="connsiteX27-1931" fmla="*/ 71613 w 805038"/>
              <a:gd name="connsiteY27-1932" fmla="*/ 1131095 h 1490663"/>
              <a:gd name="connsiteX28-1933" fmla="*/ 4938 w 805038"/>
              <a:gd name="connsiteY28-1934" fmla="*/ 990600 h 1490663"/>
              <a:gd name="connsiteX0-1935" fmla="*/ 4938 w 805038"/>
              <a:gd name="connsiteY0-1936" fmla="*/ 990600 h 1490663"/>
              <a:gd name="connsiteX1-1937" fmla="*/ 4938 w 805038"/>
              <a:gd name="connsiteY1-1938" fmla="*/ 381000 h 1490663"/>
              <a:gd name="connsiteX2-1939" fmla="*/ 47801 w 805038"/>
              <a:gd name="connsiteY2-1940" fmla="*/ 228600 h 1490663"/>
              <a:gd name="connsiteX3-1941" fmla="*/ 209726 w 805038"/>
              <a:gd name="connsiteY3-1942" fmla="*/ 0 h 1490663"/>
              <a:gd name="connsiteX4-1943" fmla="*/ 785988 w 805038"/>
              <a:gd name="connsiteY4-1944" fmla="*/ 4763 h 1490663"/>
              <a:gd name="connsiteX5-1945" fmla="*/ 685976 w 805038"/>
              <a:gd name="connsiteY5-1946" fmla="*/ 23813 h 1490663"/>
              <a:gd name="connsiteX6-1947" fmla="*/ 652638 w 805038"/>
              <a:gd name="connsiteY6-1948" fmla="*/ 85725 h 1490663"/>
              <a:gd name="connsiteX7-1949" fmla="*/ 619301 w 805038"/>
              <a:gd name="connsiteY7-1950" fmla="*/ 161925 h 1490663"/>
              <a:gd name="connsiteX8-1951" fmla="*/ 624063 w 805038"/>
              <a:gd name="connsiteY8-1952" fmla="*/ 319088 h 1490663"/>
              <a:gd name="connsiteX9-1953" fmla="*/ 771701 w 805038"/>
              <a:gd name="connsiteY9-1954" fmla="*/ 519113 h 1490663"/>
              <a:gd name="connsiteX10-1955" fmla="*/ 805038 w 805038"/>
              <a:gd name="connsiteY10-1956" fmla="*/ 619125 h 1490663"/>
              <a:gd name="connsiteX11-1957" fmla="*/ 771701 w 805038"/>
              <a:gd name="connsiteY11-1958" fmla="*/ 671513 h 1490663"/>
              <a:gd name="connsiteX12-1959" fmla="*/ 714551 w 805038"/>
              <a:gd name="connsiteY12-1960" fmla="*/ 700088 h 1490663"/>
              <a:gd name="connsiteX13-1961" fmla="*/ 676451 w 805038"/>
              <a:gd name="connsiteY13-1962" fmla="*/ 714375 h 1490663"/>
              <a:gd name="connsiteX14-1963" fmla="*/ 671688 w 805038"/>
              <a:gd name="connsiteY14-1964" fmla="*/ 1433513 h 1490663"/>
              <a:gd name="connsiteX15-1965" fmla="*/ 595488 w 805038"/>
              <a:gd name="connsiteY15-1966" fmla="*/ 1490663 h 1490663"/>
              <a:gd name="connsiteX16-1967" fmla="*/ 524051 w 805038"/>
              <a:gd name="connsiteY16-1968" fmla="*/ 1433513 h 1490663"/>
              <a:gd name="connsiteX17-1969" fmla="*/ 528813 w 805038"/>
              <a:gd name="connsiteY17-1970" fmla="*/ 981075 h 1490663"/>
              <a:gd name="connsiteX18-1971" fmla="*/ 495476 w 805038"/>
              <a:gd name="connsiteY18-1972" fmla="*/ 981075 h 1490663"/>
              <a:gd name="connsiteX19-1973" fmla="*/ 495476 w 805038"/>
              <a:gd name="connsiteY19-1974" fmla="*/ 1133475 h 1490663"/>
              <a:gd name="connsiteX20-1975" fmla="*/ 428801 w 805038"/>
              <a:gd name="connsiteY20-1976" fmla="*/ 1190625 h 1490663"/>
              <a:gd name="connsiteX21-1977" fmla="*/ 362126 w 805038"/>
              <a:gd name="connsiteY21-1978" fmla="*/ 1145382 h 1490663"/>
              <a:gd name="connsiteX22-1979" fmla="*/ 352601 w 805038"/>
              <a:gd name="connsiteY22-1980" fmla="*/ 981075 h 1490663"/>
              <a:gd name="connsiteX23-1981" fmla="*/ 319263 w 805038"/>
              <a:gd name="connsiteY23-1982" fmla="*/ 981075 h 1490663"/>
              <a:gd name="connsiteX24-1983" fmla="*/ 262113 w 805038"/>
              <a:gd name="connsiteY24-1984" fmla="*/ 1147763 h 1490663"/>
              <a:gd name="connsiteX25-1985" fmla="*/ 176388 w 805038"/>
              <a:gd name="connsiteY25-1986" fmla="*/ 981075 h 1490663"/>
              <a:gd name="connsiteX26-1987" fmla="*/ 147813 w 805038"/>
              <a:gd name="connsiteY26-1988" fmla="*/ 981075 h 1490663"/>
              <a:gd name="connsiteX27-1989" fmla="*/ 71613 w 805038"/>
              <a:gd name="connsiteY27-1990" fmla="*/ 1131095 h 1490663"/>
              <a:gd name="connsiteX28-1991" fmla="*/ 4938 w 805038"/>
              <a:gd name="connsiteY28-1992" fmla="*/ 990600 h 1490663"/>
              <a:gd name="connsiteX0-1993" fmla="*/ 4938 w 805038"/>
              <a:gd name="connsiteY0-1994" fmla="*/ 990600 h 1490663"/>
              <a:gd name="connsiteX1-1995" fmla="*/ 4938 w 805038"/>
              <a:gd name="connsiteY1-1996" fmla="*/ 381000 h 1490663"/>
              <a:gd name="connsiteX2-1997" fmla="*/ 47801 w 805038"/>
              <a:gd name="connsiteY2-1998" fmla="*/ 228600 h 1490663"/>
              <a:gd name="connsiteX3-1999" fmla="*/ 209726 w 805038"/>
              <a:gd name="connsiteY3-2000" fmla="*/ 0 h 1490663"/>
              <a:gd name="connsiteX4-2001" fmla="*/ 785988 w 805038"/>
              <a:gd name="connsiteY4-2002" fmla="*/ 4763 h 1490663"/>
              <a:gd name="connsiteX5-2003" fmla="*/ 685976 w 805038"/>
              <a:gd name="connsiteY5-2004" fmla="*/ 23813 h 1490663"/>
              <a:gd name="connsiteX6-2005" fmla="*/ 652638 w 805038"/>
              <a:gd name="connsiteY6-2006" fmla="*/ 85725 h 1490663"/>
              <a:gd name="connsiteX7-2007" fmla="*/ 619301 w 805038"/>
              <a:gd name="connsiteY7-2008" fmla="*/ 161925 h 1490663"/>
              <a:gd name="connsiteX8-2009" fmla="*/ 624063 w 805038"/>
              <a:gd name="connsiteY8-2010" fmla="*/ 319088 h 1490663"/>
              <a:gd name="connsiteX9-2011" fmla="*/ 771701 w 805038"/>
              <a:gd name="connsiteY9-2012" fmla="*/ 519113 h 1490663"/>
              <a:gd name="connsiteX10-2013" fmla="*/ 805038 w 805038"/>
              <a:gd name="connsiteY10-2014" fmla="*/ 619125 h 1490663"/>
              <a:gd name="connsiteX11-2015" fmla="*/ 771701 w 805038"/>
              <a:gd name="connsiteY11-2016" fmla="*/ 671513 h 1490663"/>
              <a:gd name="connsiteX12-2017" fmla="*/ 714551 w 805038"/>
              <a:gd name="connsiteY12-2018" fmla="*/ 700088 h 1490663"/>
              <a:gd name="connsiteX13-2019" fmla="*/ 676451 w 805038"/>
              <a:gd name="connsiteY13-2020" fmla="*/ 714375 h 1490663"/>
              <a:gd name="connsiteX14-2021" fmla="*/ 671688 w 805038"/>
              <a:gd name="connsiteY14-2022" fmla="*/ 1433513 h 1490663"/>
              <a:gd name="connsiteX15-2023" fmla="*/ 595488 w 805038"/>
              <a:gd name="connsiteY15-2024" fmla="*/ 1490663 h 1490663"/>
              <a:gd name="connsiteX16-2025" fmla="*/ 524051 w 805038"/>
              <a:gd name="connsiteY16-2026" fmla="*/ 1433513 h 1490663"/>
              <a:gd name="connsiteX17-2027" fmla="*/ 528813 w 805038"/>
              <a:gd name="connsiteY17-2028" fmla="*/ 981075 h 1490663"/>
              <a:gd name="connsiteX18-2029" fmla="*/ 495476 w 805038"/>
              <a:gd name="connsiteY18-2030" fmla="*/ 981075 h 1490663"/>
              <a:gd name="connsiteX19-2031" fmla="*/ 495476 w 805038"/>
              <a:gd name="connsiteY19-2032" fmla="*/ 1133475 h 1490663"/>
              <a:gd name="connsiteX20-2033" fmla="*/ 428801 w 805038"/>
              <a:gd name="connsiteY20-2034" fmla="*/ 1190625 h 1490663"/>
              <a:gd name="connsiteX21-2035" fmla="*/ 347838 w 805038"/>
              <a:gd name="connsiteY21-2036" fmla="*/ 1147763 h 1490663"/>
              <a:gd name="connsiteX22-2037" fmla="*/ 352601 w 805038"/>
              <a:gd name="connsiteY22-2038" fmla="*/ 981075 h 1490663"/>
              <a:gd name="connsiteX23-2039" fmla="*/ 319263 w 805038"/>
              <a:gd name="connsiteY23-2040" fmla="*/ 981075 h 1490663"/>
              <a:gd name="connsiteX24-2041" fmla="*/ 262113 w 805038"/>
              <a:gd name="connsiteY24-2042" fmla="*/ 1147763 h 1490663"/>
              <a:gd name="connsiteX25-2043" fmla="*/ 176388 w 805038"/>
              <a:gd name="connsiteY25-2044" fmla="*/ 981075 h 1490663"/>
              <a:gd name="connsiteX26-2045" fmla="*/ 147813 w 805038"/>
              <a:gd name="connsiteY26-2046" fmla="*/ 981075 h 1490663"/>
              <a:gd name="connsiteX27-2047" fmla="*/ 71613 w 805038"/>
              <a:gd name="connsiteY27-2048" fmla="*/ 1131095 h 1490663"/>
              <a:gd name="connsiteX28-2049" fmla="*/ 4938 w 805038"/>
              <a:gd name="connsiteY28-2050" fmla="*/ 990600 h 1490663"/>
              <a:gd name="connsiteX0-2051" fmla="*/ 4938 w 805038"/>
              <a:gd name="connsiteY0-2052" fmla="*/ 990600 h 1490663"/>
              <a:gd name="connsiteX1-2053" fmla="*/ 4938 w 805038"/>
              <a:gd name="connsiteY1-2054" fmla="*/ 381000 h 1490663"/>
              <a:gd name="connsiteX2-2055" fmla="*/ 47801 w 805038"/>
              <a:gd name="connsiteY2-2056" fmla="*/ 228600 h 1490663"/>
              <a:gd name="connsiteX3-2057" fmla="*/ 209726 w 805038"/>
              <a:gd name="connsiteY3-2058" fmla="*/ 0 h 1490663"/>
              <a:gd name="connsiteX4-2059" fmla="*/ 785988 w 805038"/>
              <a:gd name="connsiteY4-2060" fmla="*/ 4763 h 1490663"/>
              <a:gd name="connsiteX5-2061" fmla="*/ 685976 w 805038"/>
              <a:gd name="connsiteY5-2062" fmla="*/ 23813 h 1490663"/>
              <a:gd name="connsiteX6-2063" fmla="*/ 652638 w 805038"/>
              <a:gd name="connsiteY6-2064" fmla="*/ 85725 h 1490663"/>
              <a:gd name="connsiteX7-2065" fmla="*/ 619301 w 805038"/>
              <a:gd name="connsiteY7-2066" fmla="*/ 161925 h 1490663"/>
              <a:gd name="connsiteX8-2067" fmla="*/ 624063 w 805038"/>
              <a:gd name="connsiteY8-2068" fmla="*/ 319088 h 1490663"/>
              <a:gd name="connsiteX9-2069" fmla="*/ 771701 w 805038"/>
              <a:gd name="connsiteY9-2070" fmla="*/ 519113 h 1490663"/>
              <a:gd name="connsiteX10-2071" fmla="*/ 805038 w 805038"/>
              <a:gd name="connsiteY10-2072" fmla="*/ 619125 h 1490663"/>
              <a:gd name="connsiteX11-2073" fmla="*/ 771701 w 805038"/>
              <a:gd name="connsiteY11-2074" fmla="*/ 671513 h 1490663"/>
              <a:gd name="connsiteX12-2075" fmla="*/ 714551 w 805038"/>
              <a:gd name="connsiteY12-2076" fmla="*/ 700088 h 1490663"/>
              <a:gd name="connsiteX13-2077" fmla="*/ 676451 w 805038"/>
              <a:gd name="connsiteY13-2078" fmla="*/ 714375 h 1490663"/>
              <a:gd name="connsiteX14-2079" fmla="*/ 671688 w 805038"/>
              <a:gd name="connsiteY14-2080" fmla="*/ 1433513 h 1490663"/>
              <a:gd name="connsiteX15-2081" fmla="*/ 595488 w 805038"/>
              <a:gd name="connsiteY15-2082" fmla="*/ 1490663 h 1490663"/>
              <a:gd name="connsiteX16-2083" fmla="*/ 524051 w 805038"/>
              <a:gd name="connsiteY16-2084" fmla="*/ 1433513 h 1490663"/>
              <a:gd name="connsiteX17-2085" fmla="*/ 528813 w 805038"/>
              <a:gd name="connsiteY17-2086" fmla="*/ 981075 h 1490663"/>
              <a:gd name="connsiteX18-2087" fmla="*/ 495476 w 805038"/>
              <a:gd name="connsiteY18-2088" fmla="*/ 981075 h 1490663"/>
              <a:gd name="connsiteX19-2089" fmla="*/ 495476 w 805038"/>
              <a:gd name="connsiteY19-2090" fmla="*/ 1133475 h 1490663"/>
              <a:gd name="connsiteX20-2091" fmla="*/ 428801 w 805038"/>
              <a:gd name="connsiteY20-2092" fmla="*/ 1190625 h 1490663"/>
              <a:gd name="connsiteX21-2093" fmla="*/ 347838 w 805038"/>
              <a:gd name="connsiteY21-2094" fmla="*/ 1147763 h 1490663"/>
              <a:gd name="connsiteX22-2095" fmla="*/ 352601 w 805038"/>
              <a:gd name="connsiteY22-2096" fmla="*/ 981075 h 1490663"/>
              <a:gd name="connsiteX23-2097" fmla="*/ 319263 w 805038"/>
              <a:gd name="connsiteY23-2098" fmla="*/ 981075 h 1490663"/>
              <a:gd name="connsiteX24-2099" fmla="*/ 262113 w 805038"/>
              <a:gd name="connsiteY24-2100" fmla="*/ 1147763 h 1490663"/>
              <a:gd name="connsiteX25-2101" fmla="*/ 176388 w 805038"/>
              <a:gd name="connsiteY25-2102" fmla="*/ 981075 h 1490663"/>
              <a:gd name="connsiteX26-2103" fmla="*/ 147813 w 805038"/>
              <a:gd name="connsiteY26-2104" fmla="*/ 981075 h 1490663"/>
              <a:gd name="connsiteX27-2105" fmla="*/ 71613 w 805038"/>
              <a:gd name="connsiteY27-2106" fmla="*/ 1131095 h 1490663"/>
              <a:gd name="connsiteX28-2107" fmla="*/ 4938 w 805038"/>
              <a:gd name="connsiteY28-2108" fmla="*/ 990600 h 1490663"/>
              <a:gd name="connsiteX0-2109" fmla="*/ 4938 w 805038"/>
              <a:gd name="connsiteY0-2110" fmla="*/ 990600 h 1490663"/>
              <a:gd name="connsiteX1-2111" fmla="*/ 4938 w 805038"/>
              <a:gd name="connsiteY1-2112" fmla="*/ 381000 h 1490663"/>
              <a:gd name="connsiteX2-2113" fmla="*/ 47801 w 805038"/>
              <a:gd name="connsiteY2-2114" fmla="*/ 228600 h 1490663"/>
              <a:gd name="connsiteX3-2115" fmla="*/ 209726 w 805038"/>
              <a:gd name="connsiteY3-2116" fmla="*/ 0 h 1490663"/>
              <a:gd name="connsiteX4-2117" fmla="*/ 785988 w 805038"/>
              <a:gd name="connsiteY4-2118" fmla="*/ 4763 h 1490663"/>
              <a:gd name="connsiteX5-2119" fmla="*/ 685976 w 805038"/>
              <a:gd name="connsiteY5-2120" fmla="*/ 23813 h 1490663"/>
              <a:gd name="connsiteX6-2121" fmla="*/ 652638 w 805038"/>
              <a:gd name="connsiteY6-2122" fmla="*/ 85725 h 1490663"/>
              <a:gd name="connsiteX7-2123" fmla="*/ 619301 w 805038"/>
              <a:gd name="connsiteY7-2124" fmla="*/ 161925 h 1490663"/>
              <a:gd name="connsiteX8-2125" fmla="*/ 624063 w 805038"/>
              <a:gd name="connsiteY8-2126" fmla="*/ 319088 h 1490663"/>
              <a:gd name="connsiteX9-2127" fmla="*/ 771701 w 805038"/>
              <a:gd name="connsiteY9-2128" fmla="*/ 519113 h 1490663"/>
              <a:gd name="connsiteX10-2129" fmla="*/ 805038 w 805038"/>
              <a:gd name="connsiteY10-2130" fmla="*/ 619125 h 1490663"/>
              <a:gd name="connsiteX11-2131" fmla="*/ 771701 w 805038"/>
              <a:gd name="connsiteY11-2132" fmla="*/ 671513 h 1490663"/>
              <a:gd name="connsiteX12-2133" fmla="*/ 714551 w 805038"/>
              <a:gd name="connsiteY12-2134" fmla="*/ 700088 h 1490663"/>
              <a:gd name="connsiteX13-2135" fmla="*/ 676451 w 805038"/>
              <a:gd name="connsiteY13-2136" fmla="*/ 714375 h 1490663"/>
              <a:gd name="connsiteX14-2137" fmla="*/ 671688 w 805038"/>
              <a:gd name="connsiteY14-2138" fmla="*/ 1433513 h 1490663"/>
              <a:gd name="connsiteX15-2139" fmla="*/ 595488 w 805038"/>
              <a:gd name="connsiteY15-2140" fmla="*/ 1490663 h 1490663"/>
              <a:gd name="connsiteX16-2141" fmla="*/ 524051 w 805038"/>
              <a:gd name="connsiteY16-2142" fmla="*/ 1433513 h 1490663"/>
              <a:gd name="connsiteX17-2143" fmla="*/ 528813 w 805038"/>
              <a:gd name="connsiteY17-2144" fmla="*/ 981075 h 1490663"/>
              <a:gd name="connsiteX18-2145" fmla="*/ 495476 w 805038"/>
              <a:gd name="connsiteY18-2146" fmla="*/ 981075 h 1490663"/>
              <a:gd name="connsiteX19-2147" fmla="*/ 495476 w 805038"/>
              <a:gd name="connsiteY19-2148" fmla="*/ 1133475 h 1490663"/>
              <a:gd name="connsiteX20-2149" fmla="*/ 428801 w 805038"/>
              <a:gd name="connsiteY20-2150" fmla="*/ 1190625 h 1490663"/>
              <a:gd name="connsiteX21-2151" fmla="*/ 347838 w 805038"/>
              <a:gd name="connsiteY21-2152" fmla="*/ 1147763 h 1490663"/>
              <a:gd name="connsiteX22-2153" fmla="*/ 352601 w 805038"/>
              <a:gd name="connsiteY22-2154" fmla="*/ 981075 h 1490663"/>
              <a:gd name="connsiteX23-2155" fmla="*/ 319263 w 805038"/>
              <a:gd name="connsiteY23-2156" fmla="*/ 981075 h 1490663"/>
              <a:gd name="connsiteX24-2157" fmla="*/ 262113 w 805038"/>
              <a:gd name="connsiteY24-2158" fmla="*/ 1147763 h 1490663"/>
              <a:gd name="connsiteX25-2159" fmla="*/ 176388 w 805038"/>
              <a:gd name="connsiteY25-2160" fmla="*/ 981075 h 1490663"/>
              <a:gd name="connsiteX26-2161" fmla="*/ 147813 w 805038"/>
              <a:gd name="connsiteY26-2162" fmla="*/ 981075 h 1490663"/>
              <a:gd name="connsiteX27-2163" fmla="*/ 71613 w 805038"/>
              <a:gd name="connsiteY27-2164" fmla="*/ 1131095 h 1490663"/>
              <a:gd name="connsiteX28-2165" fmla="*/ 4938 w 805038"/>
              <a:gd name="connsiteY28-2166" fmla="*/ 990600 h 1490663"/>
              <a:gd name="connsiteX0-2167" fmla="*/ 4938 w 805038"/>
              <a:gd name="connsiteY0-2168" fmla="*/ 990600 h 1490663"/>
              <a:gd name="connsiteX1-2169" fmla="*/ 4938 w 805038"/>
              <a:gd name="connsiteY1-2170" fmla="*/ 381000 h 1490663"/>
              <a:gd name="connsiteX2-2171" fmla="*/ 47801 w 805038"/>
              <a:gd name="connsiteY2-2172" fmla="*/ 228600 h 1490663"/>
              <a:gd name="connsiteX3-2173" fmla="*/ 209726 w 805038"/>
              <a:gd name="connsiteY3-2174" fmla="*/ 0 h 1490663"/>
              <a:gd name="connsiteX4-2175" fmla="*/ 785988 w 805038"/>
              <a:gd name="connsiteY4-2176" fmla="*/ 4763 h 1490663"/>
              <a:gd name="connsiteX5-2177" fmla="*/ 685976 w 805038"/>
              <a:gd name="connsiteY5-2178" fmla="*/ 23813 h 1490663"/>
              <a:gd name="connsiteX6-2179" fmla="*/ 652638 w 805038"/>
              <a:gd name="connsiteY6-2180" fmla="*/ 85725 h 1490663"/>
              <a:gd name="connsiteX7-2181" fmla="*/ 619301 w 805038"/>
              <a:gd name="connsiteY7-2182" fmla="*/ 161925 h 1490663"/>
              <a:gd name="connsiteX8-2183" fmla="*/ 624063 w 805038"/>
              <a:gd name="connsiteY8-2184" fmla="*/ 319088 h 1490663"/>
              <a:gd name="connsiteX9-2185" fmla="*/ 771701 w 805038"/>
              <a:gd name="connsiteY9-2186" fmla="*/ 519113 h 1490663"/>
              <a:gd name="connsiteX10-2187" fmla="*/ 805038 w 805038"/>
              <a:gd name="connsiteY10-2188" fmla="*/ 619125 h 1490663"/>
              <a:gd name="connsiteX11-2189" fmla="*/ 771701 w 805038"/>
              <a:gd name="connsiteY11-2190" fmla="*/ 671513 h 1490663"/>
              <a:gd name="connsiteX12-2191" fmla="*/ 714551 w 805038"/>
              <a:gd name="connsiteY12-2192" fmla="*/ 700088 h 1490663"/>
              <a:gd name="connsiteX13-2193" fmla="*/ 676451 w 805038"/>
              <a:gd name="connsiteY13-2194" fmla="*/ 714375 h 1490663"/>
              <a:gd name="connsiteX14-2195" fmla="*/ 671688 w 805038"/>
              <a:gd name="connsiteY14-2196" fmla="*/ 1433513 h 1490663"/>
              <a:gd name="connsiteX15-2197" fmla="*/ 595488 w 805038"/>
              <a:gd name="connsiteY15-2198" fmla="*/ 1490663 h 1490663"/>
              <a:gd name="connsiteX16-2199" fmla="*/ 524051 w 805038"/>
              <a:gd name="connsiteY16-2200" fmla="*/ 1433513 h 1490663"/>
              <a:gd name="connsiteX17-2201" fmla="*/ 528813 w 805038"/>
              <a:gd name="connsiteY17-2202" fmla="*/ 981075 h 1490663"/>
              <a:gd name="connsiteX18-2203" fmla="*/ 495476 w 805038"/>
              <a:gd name="connsiteY18-2204" fmla="*/ 981075 h 1490663"/>
              <a:gd name="connsiteX19-2205" fmla="*/ 495476 w 805038"/>
              <a:gd name="connsiteY19-2206" fmla="*/ 1133475 h 1490663"/>
              <a:gd name="connsiteX20-2207" fmla="*/ 428801 w 805038"/>
              <a:gd name="connsiteY20-2208" fmla="*/ 1190625 h 1490663"/>
              <a:gd name="connsiteX21-2209" fmla="*/ 347838 w 805038"/>
              <a:gd name="connsiteY21-2210" fmla="*/ 1147763 h 1490663"/>
              <a:gd name="connsiteX22-2211" fmla="*/ 352601 w 805038"/>
              <a:gd name="connsiteY22-2212" fmla="*/ 981075 h 1490663"/>
              <a:gd name="connsiteX23-2213" fmla="*/ 319263 w 805038"/>
              <a:gd name="connsiteY23-2214" fmla="*/ 981075 h 1490663"/>
              <a:gd name="connsiteX24-2215" fmla="*/ 247826 w 805038"/>
              <a:gd name="connsiteY24-2216" fmla="*/ 1147763 h 1490663"/>
              <a:gd name="connsiteX25-2217" fmla="*/ 176388 w 805038"/>
              <a:gd name="connsiteY25-2218" fmla="*/ 981075 h 1490663"/>
              <a:gd name="connsiteX26-2219" fmla="*/ 147813 w 805038"/>
              <a:gd name="connsiteY26-2220" fmla="*/ 981075 h 1490663"/>
              <a:gd name="connsiteX27-2221" fmla="*/ 71613 w 805038"/>
              <a:gd name="connsiteY27-2222" fmla="*/ 1131095 h 1490663"/>
              <a:gd name="connsiteX28-2223" fmla="*/ 4938 w 805038"/>
              <a:gd name="connsiteY28-2224" fmla="*/ 990600 h 1490663"/>
              <a:gd name="connsiteX0-2225" fmla="*/ 4938 w 805038"/>
              <a:gd name="connsiteY0-2226" fmla="*/ 990600 h 1490663"/>
              <a:gd name="connsiteX1-2227" fmla="*/ 4938 w 805038"/>
              <a:gd name="connsiteY1-2228" fmla="*/ 381000 h 1490663"/>
              <a:gd name="connsiteX2-2229" fmla="*/ 47801 w 805038"/>
              <a:gd name="connsiteY2-2230" fmla="*/ 228600 h 1490663"/>
              <a:gd name="connsiteX3-2231" fmla="*/ 209726 w 805038"/>
              <a:gd name="connsiteY3-2232" fmla="*/ 0 h 1490663"/>
              <a:gd name="connsiteX4-2233" fmla="*/ 785988 w 805038"/>
              <a:gd name="connsiteY4-2234" fmla="*/ 4763 h 1490663"/>
              <a:gd name="connsiteX5-2235" fmla="*/ 685976 w 805038"/>
              <a:gd name="connsiteY5-2236" fmla="*/ 23813 h 1490663"/>
              <a:gd name="connsiteX6-2237" fmla="*/ 652638 w 805038"/>
              <a:gd name="connsiteY6-2238" fmla="*/ 85725 h 1490663"/>
              <a:gd name="connsiteX7-2239" fmla="*/ 619301 w 805038"/>
              <a:gd name="connsiteY7-2240" fmla="*/ 161925 h 1490663"/>
              <a:gd name="connsiteX8-2241" fmla="*/ 624063 w 805038"/>
              <a:gd name="connsiteY8-2242" fmla="*/ 319088 h 1490663"/>
              <a:gd name="connsiteX9-2243" fmla="*/ 771701 w 805038"/>
              <a:gd name="connsiteY9-2244" fmla="*/ 519113 h 1490663"/>
              <a:gd name="connsiteX10-2245" fmla="*/ 805038 w 805038"/>
              <a:gd name="connsiteY10-2246" fmla="*/ 619125 h 1490663"/>
              <a:gd name="connsiteX11-2247" fmla="*/ 771701 w 805038"/>
              <a:gd name="connsiteY11-2248" fmla="*/ 671513 h 1490663"/>
              <a:gd name="connsiteX12-2249" fmla="*/ 714551 w 805038"/>
              <a:gd name="connsiteY12-2250" fmla="*/ 700088 h 1490663"/>
              <a:gd name="connsiteX13-2251" fmla="*/ 676451 w 805038"/>
              <a:gd name="connsiteY13-2252" fmla="*/ 714375 h 1490663"/>
              <a:gd name="connsiteX14-2253" fmla="*/ 671688 w 805038"/>
              <a:gd name="connsiteY14-2254" fmla="*/ 1433513 h 1490663"/>
              <a:gd name="connsiteX15-2255" fmla="*/ 595488 w 805038"/>
              <a:gd name="connsiteY15-2256" fmla="*/ 1490663 h 1490663"/>
              <a:gd name="connsiteX16-2257" fmla="*/ 524051 w 805038"/>
              <a:gd name="connsiteY16-2258" fmla="*/ 1433513 h 1490663"/>
              <a:gd name="connsiteX17-2259" fmla="*/ 528813 w 805038"/>
              <a:gd name="connsiteY17-2260" fmla="*/ 981075 h 1490663"/>
              <a:gd name="connsiteX18-2261" fmla="*/ 495476 w 805038"/>
              <a:gd name="connsiteY18-2262" fmla="*/ 981075 h 1490663"/>
              <a:gd name="connsiteX19-2263" fmla="*/ 495476 w 805038"/>
              <a:gd name="connsiteY19-2264" fmla="*/ 1133475 h 1490663"/>
              <a:gd name="connsiteX20-2265" fmla="*/ 428801 w 805038"/>
              <a:gd name="connsiteY20-2266" fmla="*/ 1190625 h 1490663"/>
              <a:gd name="connsiteX21-2267" fmla="*/ 347838 w 805038"/>
              <a:gd name="connsiteY21-2268" fmla="*/ 1147763 h 1490663"/>
              <a:gd name="connsiteX22-2269" fmla="*/ 352601 w 805038"/>
              <a:gd name="connsiteY22-2270" fmla="*/ 981075 h 1490663"/>
              <a:gd name="connsiteX23-2271" fmla="*/ 319263 w 805038"/>
              <a:gd name="connsiteY23-2272" fmla="*/ 981075 h 1490663"/>
              <a:gd name="connsiteX24-2273" fmla="*/ 247826 w 805038"/>
              <a:gd name="connsiteY24-2274" fmla="*/ 1147763 h 1490663"/>
              <a:gd name="connsiteX25-2275" fmla="*/ 176388 w 805038"/>
              <a:gd name="connsiteY25-2276" fmla="*/ 981075 h 1490663"/>
              <a:gd name="connsiteX26-2277" fmla="*/ 147813 w 805038"/>
              <a:gd name="connsiteY26-2278" fmla="*/ 981075 h 1490663"/>
              <a:gd name="connsiteX27-2279" fmla="*/ 71613 w 805038"/>
              <a:gd name="connsiteY27-2280" fmla="*/ 1131095 h 1490663"/>
              <a:gd name="connsiteX28-2281" fmla="*/ 4938 w 805038"/>
              <a:gd name="connsiteY28-2282" fmla="*/ 990600 h 1490663"/>
              <a:gd name="connsiteX0-2283" fmla="*/ 4938 w 805038"/>
              <a:gd name="connsiteY0-2284" fmla="*/ 990600 h 1490663"/>
              <a:gd name="connsiteX1-2285" fmla="*/ 4938 w 805038"/>
              <a:gd name="connsiteY1-2286" fmla="*/ 381000 h 1490663"/>
              <a:gd name="connsiteX2-2287" fmla="*/ 47801 w 805038"/>
              <a:gd name="connsiteY2-2288" fmla="*/ 228600 h 1490663"/>
              <a:gd name="connsiteX3-2289" fmla="*/ 209726 w 805038"/>
              <a:gd name="connsiteY3-2290" fmla="*/ 0 h 1490663"/>
              <a:gd name="connsiteX4-2291" fmla="*/ 785988 w 805038"/>
              <a:gd name="connsiteY4-2292" fmla="*/ 4763 h 1490663"/>
              <a:gd name="connsiteX5-2293" fmla="*/ 685976 w 805038"/>
              <a:gd name="connsiteY5-2294" fmla="*/ 23813 h 1490663"/>
              <a:gd name="connsiteX6-2295" fmla="*/ 652638 w 805038"/>
              <a:gd name="connsiteY6-2296" fmla="*/ 85725 h 1490663"/>
              <a:gd name="connsiteX7-2297" fmla="*/ 619301 w 805038"/>
              <a:gd name="connsiteY7-2298" fmla="*/ 161925 h 1490663"/>
              <a:gd name="connsiteX8-2299" fmla="*/ 624063 w 805038"/>
              <a:gd name="connsiteY8-2300" fmla="*/ 319088 h 1490663"/>
              <a:gd name="connsiteX9-2301" fmla="*/ 771701 w 805038"/>
              <a:gd name="connsiteY9-2302" fmla="*/ 519113 h 1490663"/>
              <a:gd name="connsiteX10-2303" fmla="*/ 805038 w 805038"/>
              <a:gd name="connsiteY10-2304" fmla="*/ 619125 h 1490663"/>
              <a:gd name="connsiteX11-2305" fmla="*/ 771701 w 805038"/>
              <a:gd name="connsiteY11-2306" fmla="*/ 671513 h 1490663"/>
              <a:gd name="connsiteX12-2307" fmla="*/ 714551 w 805038"/>
              <a:gd name="connsiteY12-2308" fmla="*/ 700088 h 1490663"/>
              <a:gd name="connsiteX13-2309" fmla="*/ 676451 w 805038"/>
              <a:gd name="connsiteY13-2310" fmla="*/ 714375 h 1490663"/>
              <a:gd name="connsiteX14-2311" fmla="*/ 671688 w 805038"/>
              <a:gd name="connsiteY14-2312" fmla="*/ 1433513 h 1490663"/>
              <a:gd name="connsiteX15-2313" fmla="*/ 595488 w 805038"/>
              <a:gd name="connsiteY15-2314" fmla="*/ 1490663 h 1490663"/>
              <a:gd name="connsiteX16-2315" fmla="*/ 524051 w 805038"/>
              <a:gd name="connsiteY16-2316" fmla="*/ 1433513 h 1490663"/>
              <a:gd name="connsiteX17-2317" fmla="*/ 528813 w 805038"/>
              <a:gd name="connsiteY17-2318" fmla="*/ 981075 h 1490663"/>
              <a:gd name="connsiteX18-2319" fmla="*/ 495476 w 805038"/>
              <a:gd name="connsiteY18-2320" fmla="*/ 981075 h 1490663"/>
              <a:gd name="connsiteX19-2321" fmla="*/ 495476 w 805038"/>
              <a:gd name="connsiteY19-2322" fmla="*/ 1133475 h 1490663"/>
              <a:gd name="connsiteX20-2323" fmla="*/ 428801 w 805038"/>
              <a:gd name="connsiteY20-2324" fmla="*/ 1190625 h 1490663"/>
              <a:gd name="connsiteX21-2325" fmla="*/ 347838 w 805038"/>
              <a:gd name="connsiteY21-2326" fmla="*/ 1147763 h 1490663"/>
              <a:gd name="connsiteX22-2327" fmla="*/ 352601 w 805038"/>
              <a:gd name="connsiteY22-2328" fmla="*/ 981075 h 1490663"/>
              <a:gd name="connsiteX23-2329" fmla="*/ 319263 w 805038"/>
              <a:gd name="connsiteY23-2330" fmla="*/ 981075 h 1490663"/>
              <a:gd name="connsiteX24-2331" fmla="*/ 247826 w 805038"/>
              <a:gd name="connsiteY24-2332" fmla="*/ 1147763 h 1490663"/>
              <a:gd name="connsiteX25-2333" fmla="*/ 176388 w 805038"/>
              <a:gd name="connsiteY25-2334" fmla="*/ 981075 h 1490663"/>
              <a:gd name="connsiteX26-2335" fmla="*/ 147813 w 805038"/>
              <a:gd name="connsiteY26-2336" fmla="*/ 981075 h 1490663"/>
              <a:gd name="connsiteX27-2337" fmla="*/ 71613 w 805038"/>
              <a:gd name="connsiteY27-2338" fmla="*/ 1131095 h 1490663"/>
              <a:gd name="connsiteX28-2339" fmla="*/ 4938 w 805038"/>
              <a:gd name="connsiteY28-2340" fmla="*/ 990600 h 1490663"/>
              <a:gd name="connsiteX0-2341" fmla="*/ 706 w 800806"/>
              <a:gd name="connsiteY0-2342" fmla="*/ 990600 h 1490663"/>
              <a:gd name="connsiteX1-2343" fmla="*/ 706 w 800806"/>
              <a:gd name="connsiteY1-2344" fmla="*/ 381000 h 1490663"/>
              <a:gd name="connsiteX2-2345" fmla="*/ 43569 w 800806"/>
              <a:gd name="connsiteY2-2346" fmla="*/ 228600 h 1490663"/>
              <a:gd name="connsiteX3-2347" fmla="*/ 205494 w 800806"/>
              <a:gd name="connsiteY3-2348" fmla="*/ 0 h 1490663"/>
              <a:gd name="connsiteX4-2349" fmla="*/ 781756 w 800806"/>
              <a:gd name="connsiteY4-2350" fmla="*/ 4763 h 1490663"/>
              <a:gd name="connsiteX5-2351" fmla="*/ 681744 w 800806"/>
              <a:gd name="connsiteY5-2352" fmla="*/ 23813 h 1490663"/>
              <a:gd name="connsiteX6-2353" fmla="*/ 648406 w 800806"/>
              <a:gd name="connsiteY6-2354" fmla="*/ 85725 h 1490663"/>
              <a:gd name="connsiteX7-2355" fmla="*/ 615069 w 800806"/>
              <a:gd name="connsiteY7-2356" fmla="*/ 161925 h 1490663"/>
              <a:gd name="connsiteX8-2357" fmla="*/ 619831 w 800806"/>
              <a:gd name="connsiteY8-2358" fmla="*/ 319088 h 1490663"/>
              <a:gd name="connsiteX9-2359" fmla="*/ 767469 w 800806"/>
              <a:gd name="connsiteY9-2360" fmla="*/ 519113 h 1490663"/>
              <a:gd name="connsiteX10-2361" fmla="*/ 800806 w 800806"/>
              <a:gd name="connsiteY10-2362" fmla="*/ 619125 h 1490663"/>
              <a:gd name="connsiteX11-2363" fmla="*/ 767469 w 800806"/>
              <a:gd name="connsiteY11-2364" fmla="*/ 671513 h 1490663"/>
              <a:gd name="connsiteX12-2365" fmla="*/ 710319 w 800806"/>
              <a:gd name="connsiteY12-2366" fmla="*/ 700088 h 1490663"/>
              <a:gd name="connsiteX13-2367" fmla="*/ 672219 w 800806"/>
              <a:gd name="connsiteY13-2368" fmla="*/ 714375 h 1490663"/>
              <a:gd name="connsiteX14-2369" fmla="*/ 667456 w 800806"/>
              <a:gd name="connsiteY14-2370" fmla="*/ 1433513 h 1490663"/>
              <a:gd name="connsiteX15-2371" fmla="*/ 591256 w 800806"/>
              <a:gd name="connsiteY15-2372" fmla="*/ 1490663 h 1490663"/>
              <a:gd name="connsiteX16-2373" fmla="*/ 519819 w 800806"/>
              <a:gd name="connsiteY16-2374" fmla="*/ 1433513 h 1490663"/>
              <a:gd name="connsiteX17-2375" fmla="*/ 524581 w 800806"/>
              <a:gd name="connsiteY17-2376" fmla="*/ 981075 h 1490663"/>
              <a:gd name="connsiteX18-2377" fmla="*/ 491244 w 800806"/>
              <a:gd name="connsiteY18-2378" fmla="*/ 981075 h 1490663"/>
              <a:gd name="connsiteX19-2379" fmla="*/ 491244 w 800806"/>
              <a:gd name="connsiteY19-2380" fmla="*/ 1133475 h 1490663"/>
              <a:gd name="connsiteX20-2381" fmla="*/ 424569 w 800806"/>
              <a:gd name="connsiteY20-2382" fmla="*/ 1190625 h 1490663"/>
              <a:gd name="connsiteX21-2383" fmla="*/ 343606 w 800806"/>
              <a:gd name="connsiteY21-2384" fmla="*/ 1147763 h 1490663"/>
              <a:gd name="connsiteX22-2385" fmla="*/ 348369 w 800806"/>
              <a:gd name="connsiteY22-2386" fmla="*/ 981075 h 1490663"/>
              <a:gd name="connsiteX23-2387" fmla="*/ 315031 w 800806"/>
              <a:gd name="connsiteY23-2388" fmla="*/ 981075 h 1490663"/>
              <a:gd name="connsiteX24-2389" fmla="*/ 243594 w 800806"/>
              <a:gd name="connsiteY24-2390" fmla="*/ 1147763 h 1490663"/>
              <a:gd name="connsiteX25-2391" fmla="*/ 172156 w 800806"/>
              <a:gd name="connsiteY25-2392" fmla="*/ 981075 h 1490663"/>
              <a:gd name="connsiteX26-2393" fmla="*/ 143581 w 800806"/>
              <a:gd name="connsiteY26-2394" fmla="*/ 981075 h 1490663"/>
              <a:gd name="connsiteX27-2395" fmla="*/ 67381 w 800806"/>
              <a:gd name="connsiteY27-2396" fmla="*/ 1131095 h 1490663"/>
              <a:gd name="connsiteX28-2397" fmla="*/ 706 w 800806"/>
              <a:gd name="connsiteY28-2398" fmla="*/ 990600 h 1490663"/>
              <a:gd name="connsiteX0-2399" fmla="*/ 706 w 800806"/>
              <a:gd name="connsiteY0-2400" fmla="*/ 990600 h 1490663"/>
              <a:gd name="connsiteX1-2401" fmla="*/ 706 w 800806"/>
              <a:gd name="connsiteY1-2402" fmla="*/ 381000 h 1490663"/>
              <a:gd name="connsiteX2-2403" fmla="*/ 43569 w 800806"/>
              <a:gd name="connsiteY2-2404" fmla="*/ 228600 h 1490663"/>
              <a:gd name="connsiteX3-2405" fmla="*/ 205494 w 800806"/>
              <a:gd name="connsiteY3-2406" fmla="*/ 0 h 1490663"/>
              <a:gd name="connsiteX4-2407" fmla="*/ 781756 w 800806"/>
              <a:gd name="connsiteY4-2408" fmla="*/ 4763 h 1490663"/>
              <a:gd name="connsiteX5-2409" fmla="*/ 681744 w 800806"/>
              <a:gd name="connsiteY5-2410" fmla="*/ 23813 h 1490663"/>
              <a:gd name="connsiteX6-2411" fmla="*/ 648406 w 800806"/>
              <a:gd name="connsiteY6-2412" fmla="*/ 85725 h 1490663"/>
              <a:gd name="connsiteX7-2413" fmla="*/ 615069 w 800806"/>
              <a:gd name="connsiteY7-2414" fmla="*/ 161925 h 1490663"/>
              <a:gd name="connsiteX8-2415" fmla="*/ 619831 w 800806"/>
              <a:gd name="connsiteY8-2416" fmla="*/ 319088 h 1490663"/>
              <a:gd name="connsiteX9-2417" fmla="*/ 767469 w 800806"/>
              <a:gd name="connsiteY9-2418" fmla="*/ 519113 h 1490663"/>
              <a:gd name="connsiteX10-2419" fmla="*/ 800806 w 800806"/>
              <a:gd name="connsiteY10-2420" fmla="*/ 619125 h 1490663"/>
              <a:gd name="connsiteX11-2421" fmla="*/ 767469 w 800806"/>
              <a:gd name="connsiteY11-2422" fmla="*/ 671513 h 1490663"/>
              <a:gd name="connsiteX12-2423" fmla="*/ 710319 w 800806"/>
              <a:gd name="connsiteY12-2424" fmla="*/ 700088 h 1490663"/>
              <a:gd name="connsiteX13-2425" fmla="*/ 672219 w 800806"/>
              <a:gd name="connsiteY13-2426" fmla="*/ 714375 h 1490663"/>
              <a:gd name="connsiteX14-2427" fmla="*/ 667456 w 800806"/>
              <a:gd name="connsiteY14-2428" fmla="*/ 1433513 h 1490663"/>
              <a:gd name="connsiteX15-2429" fmla="*/ 591256 w 800806"/>
              <a:gd name="connsiteY15-2430" fmla="*/ 1490663 h 1490663"/>
              <a:gd name="connsiteX16-2431" fmla="*/ 519819 w 800806"/>
              <a:gd name="connsiteY16-2432" fmla="*/ 1433513 h 1490663"/>
              <a:gd name="connsiteX17-2433" fmla="*/ 524581 w 800806"/>
              <a:gd name="connsiteY17-2434" fmla="*/ 981075 h 1490663"/>
              <a:gd name="connsiteX18-2435" fmla="*/ 491244 w 800806"/>
              <a:gd name="connsiteY18-2436" fmla="*/ 981075 h 1490663"/>
              <a:gd name="connsiteX19-2437" fmla="*/ 491244 w 800806"/>
              <a:gd name="connsiteY19-2438" fmla="*/ 1133475 h 1490663"/>
              <a:gd name="connsiteX20-2439" fmla="*/ 424569 w 800806"/>
              <a:gd name="connsiteY20-2440" fmla="*/ 1190625 h 1490663"/>
              <a:gd name="connsiteX21-2441" fmla="*/ 343606 w 800806"/>
              <a:gd name="connsiteY21-2442" fmla="*/ 1147763 h 1490663"/>
              <a:gd name="connsiteX22-2443" fmla="*/ 348369 w 800806"/>
              <a:gd name="connsiteY22-2444" fmla="*/ 981075 h 1490663"/>
              <a:gd name="connsiteX23-2445" fmla="*/ 315031 w 800806"/>
              <a:gd name="connsiteY23-2446" fmla="*/ 981075 h 1490663"/>
              <a:gd name="connsiteX24-2447" fmla="*/ 243594 w 800806"/>
              <a:gd name="connsiteY24-2448" fmla="*/ 1147763 h 1490663"/>
              <a:gd name="connsiteX25-2449" fmla="*/ 172156 w 800806"/>
              <a:gd name="connsiteY25-2450" fmla="*/ 981075 h 1490663"/>
              <a:gd name="connsiteX26-2451" fmla="*/ 143581 w 800806"/>
              <a:gd name="connsiteY26-2452" fmla="*/ 981075 h 1490663"/>
              <a:gd name="connsiteX27-2453" fmla="*/ 67381 w 800806"/>
              <a:gd name="connsiteY27-2454" fmla="*/ 1131095 h 1490663"/>
              <a:gd name="connsiteX28-2455" fmla="*/ 706 w 800806"/>
              <a:gd name="connsiteY28-2456" fmla="*/ 990600 h 1490663"/>
              <a:gd name="connsiteX0-2457" fmla="*/ 706 w 800806"/>
              <a:gd name="connsiteY0-2458" fmla="*/ 990600 h 1490663"/>
              <a:gd name="connsiteX1-2459" fmla="*/ 706 w 800806"/>
              <a:gd name="connsiteY1-2460" fmla="*/ 381000 h 1490663"/>
              <a:gd name="connsiteX2-2461" fmla="*/ 43569 w 800806"/>
              <a:gd name="connsiteY2-2462" fmla="*/ 228600 h 1490663"/>
              <a:gd name="connsiteX3-2463" fmla="*/ 205494 w 800806"/>
              <a:gd name="connsiteY3-2464" fmla="*/ 0 h 1490663"/>
              <a:gd name="connsiteX4-2465" fmla="*/ 781756 w 800806"/>
              <a:gd name="connsiteY4-2466" fmla="*/ 4763 h 1490663"/>
              <a:gd name="connsiteX5-2467" fmla="*/ 681744 w 800806"/>
              <a:gd name="connsiteY5-2468" fmla="*/ 23813 h 1490663"/>
              <a:gd name="connsiteX6-2469" fmla="*/ 648406 w 800806"/>
              <a:gd name="connsiteY6-2470" fmla="*/ 85725 h 1490663"/>
              <a:gd name="connsiteX7-2471" fmla="*/ 615069 w 800806"/>
              <a:gd name="connsiteY7-2472" fmla="*/ 161925 h 1490663"/>
              <a:gd name="connsiteX8-2473" fmla="*/ 619831 w 800806"/>
              <a:gd name="connsiteY8-2474" fmla="*/ 319088 h 1490663"/>
              <a:gd name="connsiteX9-2475" fmla="*/ 767469 w 800806"/>
              <a:gd name="connsiteY9-2476" fmla="*/ 519113 h 1490663"/>
              <a:gd name="connsiteX10-2477" fmla="*/ 800806 w 800806"/>
              <a:gd name="connsiteY10-2478" fmla="*/ 619125 h 1490663"/>
              <a:gd name="connsiteX11-2479" fmla="*/ 767469 w 800806"/>
              <a:gd name="connsiteY11-2480" fmla="*/ 671513 h 1490663"/>
              <a:gd name="connsiteX12-2481" fmla="*/ 710319 w 800806"/>
              <a:gd name="connsiteY12-2482" fmla="*/ 700088 h 1490663"/>
              <a:gd name="connsiteX13-2483" fmla="*/ 672219 w 800806"/>
              <a:gd name="connsiteY13-2484" fmla="*/ 714375 h 1490663"/>
              <a:gd name="connsiteX14-2485" fmla="*/ 667456 w 800806"/>
              <a:gd name="connsiteY14-2486" fmla="*/ 1433513 h 1490663"/>
              <a:gd name="connsiteX15-2487" fmla="*/ 591256 w 800806"/>
              <a:gd name="connsiteY15-2488" fmla="*/ 1490663 h 1490663"/>
              <a:gd name="connsiteX16-2489" fmla="*/ 519819 w 800806"/>
              <a:gd name="connsiteY16-2490" fmla="*/ 1433513 h 1490663"/>
              <a:gd name="connsiteX17-2491" fmla="*/ 524581 w 800806"/>
              <a:gd name="connsiteY17-2492" fmla="*/ 981075 h 1490663"/>
              <a:gd name="connsiteX18-2493" fmla="*/ 491244 w 800806"/>
              <a:gd name="connsiteY18-2494" fmla="*/ 981075 h 1490663"/>
              <a:gd name="connsiteX19-2495" fmla="*/ 491244 w 800806"/>
              <a:gd name="connsiteY19-2496" fmla="*/ 1133475 h 1490663"/>
              <a:gd name="connsiteX20-2497" fmla="*/ 424569 w 800806"/>
              <a:gd name="connsiteY20-2498" fmla="*/ 1190625 h 1490663"/>
              <a:gd name="connsiteX21-2499" fmla="*/ 343606 w 800806"/>
              <a:gd name="connsiteY21-2500" fmla="*/ 1147763 h 1490663"/>
              <a:gd name="connsiteX22-2501" fmla="*/ 348369 w 800806"/>
              <a:gd name="connsiteY22-2502" fmla="*/ 981075 h 1490663"/>
              <a:gd name="connsiteX23-2503" fmla="*/ 315031 w 800806"/>
              <a:gd name="connsiteY23-2504" fmla="*/ 981075 h 1490663"/>
              <a:gd name="connsiteX24-2505" fmla="*/ 243594 w 800806"/>
              <a:gd name="connsiteY24-2506" fmla="*/ 1147763 h 1490663"/>
              <a:gd name="connsiteX25-2507" fmla="*/ 172156 w 800806"/>
              <a:gd name="connsiteY25-2508" fmla="*/ 981075 h 1490663"/>
              <a:gd name="connsiteX26-2509" fmla="*/ 143581 w 800806"/>
              <a:gd name="connsiteY26-2510" fmla="*/ 981075 h 1490663"/>
              <a:gd name="connsiteX27-2511" fmla="*/ 67381 w 800806"/>
              <a:gd name="connsiteY27-2512" fmla="*/ 1131095 h 1490663"/>
              <a:gd name="connsiteX28-2513" fmla="*/ 706 w 800806"/>
              <a:gd name="connsiteY28-2514" fmla="*/ 990600 h 1490663"/>
              <a:gd name="connsiteX0-2515" fmla="*/ 706 w 800806"/>
              <a:gd name="connsiteY0-2516" fmla="*/ 990600 h 1490663"/>
              <a:gd name="connsiteX1-2517" fmla="*/ 706 w 800806"/>
              <a:gd name="connsiteY1-2518" fmla="*/ 381000 h 1490663"/>
              <a:gd name="connsiteX2-2519" fmla="*/ 43569 w 800806"/>
              <a:gd name="connsiteY2-2520" fmla="*/ 228600 h 1490663"/>
              <a:gd name="connsiteX3-2521" fmla="*/ 205494 w 800806"/>
              <a:gd name="connsiteY3-2522" fmla="*/ 0 h 1490663"/>
              <a:gd name="connsiteX4-2523" fmla="*/ 781756 w 800806"/>
              <a:gd name="connsiteY4-2524" fmla="*/ 4763 h 1490663"/>
              <a:gd name="connsiteX5-2525" fmla="*/ 681744 w 800806"/>
              <a:gd name="connsiteY5-2526" fmla="*/ 23813 h 1490663"/>
              <a:gd name="connsiteX6-2527" fmla="*/ 648406 w 800806"/>
              <a:gd name="connsiteY6-2528" fmla="*/ 85725 h 1490663"/>
              <a:gd name="connsiteX7-2529" fmla="*/ 615069 w 800806"/>
              <a:gd name="connsiteY7-2530" fmla="*/ 161925 h 1490663"/>
              <a:gd name="connsiteX8-2531" fmla="*/ 619831 w 800806"/>
              <a:gd name="connsiteY8-2532" fmla="*/ 319088 h 1490663"/>
              <a:gd name="connsiteX9-2533" fmla="*/ 767469 w 800806"/>
              <a:gd name="connsiteY9-2534" fmla="*/ 519113 h 1490663"/>
              <a:gd name="connsiteX10-2535" fmla="*/ 800806 w 800806"/>
              <a:gd name="connsiteY10-2536" fmla="*/ 619125 h 1490663"/>
              <a:gd name="connsiteX11-2537" fmla="*/ 767469 w 800806"/>
              <a:gd name="connsiteY11-2538" fmla="*/ 671513 h 1490663"/>
              <a:gd name="connsiteX12-2539" fmla="*/ 710319 w 800806"/>
              <a:gd name="connsiteY12-2540" fmla="*/ 700088 h 1490663"/>
              <a:gd name="connsiteX13-2541" fmla="*/ 672219 w 800806"/>
              <a:gd name="connsiteY13-2542" fmla="*/ 714375 h 1490663"/>
              <a:gd name="connsiteX14-2543" fmla="*/ 667456 w 800806"/>
              <a:gd name="connsiteY14-2544" fmla="*/ 1433513 h 1490663"/>
              <a:gd name="connsiteX15-2545" fmla="*/ 591256 w 800806"/>
              <a:gd name="connsiteY15-2546" fmla="*/ 1490663 h 1490663"/>
              <a:gd name="connsiteX16-2547" fmla="*/ 519819 w 800806"/>
              <a:gd name="connsiteY16-2548" fmla="*/ 1433513 h 1490663"/>
              <a:gd name="connsiteX17-2549" fmla="*/ 524581 w 800806"/>
              <a:gd name="connsiteY17-2550" fmla="*/ 981075 h 1490663"/>
              <a:gd name="connsiteX18-2551" fmla="*/ 491244 w 800806"/>
              <a:gd name="connsiteY18-2552" fmla="*/ 981075 h 1490663"/>
              <a:gd name="connsiteX19-2553" fmla="*/ 491244 w 800806"/>
              <a:gd name="connsiteY19-2554" fmla="*/ 1133475 h 1490663"/>
              <a:gd name="connsiteX20-2555" fmla="*/ 424569 w 800806"/>
              <a:gd name="connsiteY20-2556" fmla="*/ 1190625 h 1490663"/>
              <a:gd name="connsiteX21-2557" fmla="*/ 348369 w 800806"/>
              <a:gd name="connsiteY21-2558" fmla="*/ 981075 h 1490663"/>
              <a:gd name="connsiteX22-2559" fmla="*/ 315031 w 800806"/>
              <a:gd name="connsiteY22-2560" fmla="*/ 981075 h 1490663"/>
              <a:gd name="connsiteX23-2561" fmla="*/ 243594 w 800806"/>
              <a:gd name="connsiteY23-2562" fmla="*/ 1147763 h 1490663"/>
              <a:gd name="connsiteX24-2563" fmla="*/ 172156 w 800806"/>
              <a:gd name="connsiteY24-2564" fmla="*/ 981075 h 1490663"/>
              <a:gd name="connsiteX25-2565" fmla="*/ 143581 w 800806"/>
              <a:gd name="connsiteY25-2566" fmla="*/ 981075 h 1490663"/>
              <a:gd name="connsiteX26-2567" fmla="*/ 67381 w 800806"/>
              <a:gd name="connsiteY26-2568" fmla="*/ 1131095 h 1490663"/>
              <a:gd name="connsiteX27-2569" fmla="*/ 706 w 800806"/>
              <a:gd name="connsiteY27-2570" fmla="*/ 990600 h 1490663"/>
              <a:gd name="connsiteX0-2571" fmla="*/ 706 w 800806"/>
              <a:gd name="connsiteY0-2572" fmla="*/ 990600 h 1490663"/>
              <a:gd name="connsiteX1-2573" fmla="*/ 706 w 800806"/>
              <a:gd name="connsiteY1-2574" fmla="*/ 381000 h 1490663"/>
              <a:gd name="connsiteX2-2575" fmla="*/ 43569 w 800806"/>
              <a:gd name="connsiteY2-2576" fmla="*/ 228600 h 1490663"/>
              <a:gd name="connsiteX3-2577" fmla="*/ 205494 w 800806"/>
              <a:gd name="connsiteY3-2578" fmla="*/ 0 h 1490663"/>
              <a:gd name="connsiteX4-2579" fmla="*/ 781756 w 800806"/>
              <a:gd name="connsiteY4-2580" fmla="*/ 4763 h 1490663"/>
              <a:gd name="connsiteX5-2581" fmla="*/ 681744 w 800806"/>
              <a:gd name="connsiteY5-2582" fmla="*/ 23813 h 1490663"/>
              <a:gd name="connsiteX6-2583" fmla="*/ 648406 w 800806"/>
              <a:gd name="connsiteY6-2584" fmla="*/ 85725 h 1490663"/>
              <a:gd name="connsiteX7-2585" fmla="*/ 615069 w 800806"/>
              <a:gd name="connsiteY7-2586" fmla="*/ 161925 h 1490663"/>
              <a:gd name="connsiteX8-2587" fmla="*/ 619831 w 800806"/>
              <a:gd name="connsiteY8-2588" fmla="*/ 319088 h 1490663"/>
              <a:gd name="connsiteX9-2589" fmla="*/ 767469 w 800806"/>
              <a:gd name="connsiteY9-2590" fmla="*/ 519113 h 1490663"/>
              <a:gd name="connsiteX10-2591" fmla="*/ 800806 w 800806"/>
              <a:gd name="connsiteY10-2592" fmla="*/ 619125 h 1490663"/>
              <a:gd name="connsiteX11-2593" fmla="*/ 767469 w 800806"/>
              <a:gd name="connsiteY11-2594" fmla="*/ 671513 h 1490663"/>
              <a:gd name="connsiteX12-2595" fmla="*/ 710319 w 800806"/>
              <a:gd name="connsiteY12-2596" fmla="*/ 700088 h 1490663"/>
              <a:gd name="connsiteX13-2597" fmla="*/ 672219 w 800806"/>
              <a:gd name="connsiteY13-2598" fmla="*/ 714375 h 1490663"/>
              <a:gd name="connsiteX14-2599" fmla="*/ 667456 w 800806"/>
              <a:gd name="connsiteY14-2600" fmla="*/ 1433513 h 1490663"/>
              <a:gd name="connsiteX15-2601" fmla="*/ 591256 w 800806"/>
              <a:gd name="connsiteY15-2602" fmla="*/ 1490663 h 1490663"/>
              <a:gd name="connsiteX16-2603" fmla="*/ 519819 w 800806"/>
              <a:gd name="connsiteY16-2604" fmla="*/ 1433513 h 1490663"/>
              <a:gd name="connsiteX17-2605" fmla="*/ 524581 w 800806"/>
              <a:gd name="connsiteY17-2606" fmla="*/ 981075 h 1490663"/>
              <a:gd name="connsiteX18-2607" fmla="*/ 491244 w 800806"/>
              <a:gd name="connsiteY18-2608" fmla="*/ 981075 h 1490663"/>
              <a:gd name="connsiteX19-2609" fmla="*/ 424569 w 800806"/>
              <a:gd name="connsiteY19-2610" fmla="*/ 1190625 h 1490663"/>
              <a:gd name="connsiteX20-2611" fmla="*/ 348369 w 800806"/>
              <a:gd name="connsiteY20-2612" fmla="*/ 981075 h 1490663"/>
              <a:gd name="connsiteX21-2613" fmla="*/ 315031 w 800806"/>
              <a:gd name="connsiteY21-2614" fmla="*/ 981075 h 1490663"/>
              <a:gd name="connsiteX22-2615" fmla="*/ 243594 w 800806"/>
              <a:gd name="connsiteY22-2616" fmla="*/ 1147763 h 1490663"/>
              <a:gd name="connsiteX23-2617" fmla="*/ 172156 w 800806"/>
              <a:gd name="connsiteY23-2618" fmla="*/ 981075 h 1490663"/>
              <a:gd name="connsiteX24-2619" fmla="*/ 143581 w 800806"/>
              <a:gd name="connsiteY24-2620" fmla="*/ 981075 h 1490663"/>
              <a:gd name="connsiteX25-2621" fmla="*/ 67381 w 800806"/>
              <a:gd name="connsiteY25-2622" fmla="*/ 1131095 h 1490663"/>
              <a:gd name="connsiteX26-2623" fmla="*/ 706 w 800806"/>
              <a:gd name="connsiteY26-2624" fmla="*/ 990600 h 1490663"/>
              <a:gd name="connsiteX0-2625" fmla="*/ 706 w 800806"/>
              <a:gd name="connsiteY0-2626" fmla="*/ 990600 h 1490663"/>
              <a:gd name="connsiteX1-2627" fmla="*/ 706 w 800806"/>
              <a:gd name="connsiteY1-2628" fmla="*/ 381000 h 1490663"/>
              <a:gd name="connsiteX2-2629" fmla="*/ 43569 w 800806"/>
              <a:gd name="connsiteY2-2630" fmla="*/ 228600 h 1490663"/>
              <a:gd name="connsiteX3-2631" fmla="*/ 205494 w 800806"/>
              <a:gd name="connsiteY3-2632" fmla="*/ 0 h 1490663"/>
              <a:gd name="connsiteX4-2633" fmla="*/ 781756 w 800806"/>
              <a:gd name="connsiteY4-2634" fmla="*/ 4763 h 1490663"/>
              <a:gd name="connsiteX5-2635" fmla="*/ 681744 w 800806"/>
              <a:gd name="connsiteY5-2636" fmla="*/ 23813 h 1490663"/>
              <a:gd name="connsiteX6-2637" fmla="*/ 648406 w 800806"/>
              <a:gd name="connsiteY6-2638" fmla="*/ 85725 h 1490663"/>
              <a:gd name="connsiteX7-2639" fmla="*/ 615069 w 800806"/>
              <a:gd name="connsiteY7-2640" fmla="*/ 161925 h 1490663"/>
              <a:gd name="connsiteX8-2641" fmla="*/ 619831 w 800806"/>
              <a:gd name="connsiteY8-2642" fmla="*/ 319088 h 1490663"/>
              <a:gd name="connsiteX9-2643" fmla="*/ 767469 w 800806"/>
              <a:gd name="connsiteY9-2644" fmla="*/ 519113 h 1490663"/>
              <a:gd name="connsiteX10-2645" fmla="*/ 800806 w 800806"/>
              <a:gd name="connsiteY10-2646" fmla="*/ 619125 h 1490663"/>
              <a:gd name="connsiteX11-2647" fmla="*/ 767469 w 800806"/>
              <a:gd name="connsiteY11-2648" fmla="*/ 671513 h 1490663"/>
              <a:gd name="connsiteX12-2649" fmla="*/ 710319 w 800806"/>
              <a:gd name="connsiteY12-2650" fmla="*/ 700088 h 1490663"/>
              <a:gd name="connsiteX13-2651" fmla="*/ 672219 w 800806"/>
              <a:gd name="connsiteY13-2652" fmla="*/ 714375 h 1490663"/>
              <a:gd name="connsiteX14-2653" fmla="*/ 667456 w 800806"/>
              <a:gd name="connsiteY14-2654" fmla="*/ 1433513 h 1490663"/>
              <a:gd name="connsiteX15-2655" fmla="*/ 591256 w 800806"/>
              <a:gd name="connsiteY15-2656" fmla="*/ 1490663 h 1490663"/>
              <a:gd name="connsiteX16-2657" fmla="*/ 519819 w 800806"/>
              <a:gd name="connsiteY16-2658" fmla="*/ 1433513 h 1490663"/>
              <a:gd name="connsiteX17-2659" fmla="*/ 524581 w 800806"/>
              <a:gd name="connsiteY17-2660" fmla="*/ 981075 h 1490663"/>
              <a:gd name="connsiteX18-2661" fmla="*/ 491244 w 800806"/>
              <a:gd name="connsiteY18-2662" fmla="*/ 981075 h 1490663"/>
              <a:gd name="connsiteX19-2663" fmla="*/ 424569 w 800806"/>
              <a:gd name="connsiteY19-2664" fmla="*/ 1190625 h 1490663"/>
              <a:gd name="connsiteX20-2665" fmla="*/ 348369 w 800806"/>
              <a:gd name="connsiteY20-2666" fmla="*/ 981075 h 1490663"/>
              <a:gd name="connsiteX21-2667" fmla="*/ 315031 w 800806"/>
              <a:gd name="connsiteY21-2668" fmla="*/ 981075 h 1490663"/>
              <a:gd name="connsiteX22-2669" fmla="*/ 243594 w 800806"/>
              <a:gd name="connsiteY22-2670" fmla="*/ 1147763 h 1490663"/>
              <a:gd name="connsiteX23-2671" fmla="*/ 172156 w 800806"/>
              <a:gd name="connsiteY23-2672" fmla="*/ 981075 h 1490663"/>
              <a:gd name="connsiteX24-2673" fmla="*/ 143581 w 800806"/>
              <a:gd name="connsiteY24-2674" fmla="*/ 981075 h 1490663"/>
              <a:gd name="connsiteX25-2675" fmla="*/ 67381 w 800806"/>
              <a:gd name="connsiteY25-2676" fmla="*/ 1131095 h 1490663"/>
              <a:gd name="connsiteX26-2677" fmla="*/ 706 w 800806"/>
              <a:gd name="connsiteY26-2678" fmla="*/ 990600 h 1490663"/>
              <a:gd name="connsiteX0-2679" fmla="*/ 706 w 800806"/>
              <a:gd name="connsiteY0-2680" fmla="*/ 990600 h 1490663"/>
              <a:gd name="connsiteX1-2681" fmla="*/ 706 w 800806"/>
              <a:gd name="connsiteY1-2682" fmla="*/ 381000 h 1490663"/>
              <a:gd name="connsiteX2-2683" fmla="*/ 43569 w 800806"/>
              <a:gd name="connsiteY2-2684" fmla="*/ 228600 h 1490663"/>
              <a:gd name="connsiteX3-2685" fmla="*/ 205494 w 800806"/>
              <a:gd name="connsiteY3-2686" fmla="*/ 0 h 1490663"/>
              <a:gd name="connsiteX4-2687" fmla="*/ 781756 w 800806"/>
              <a:gd name="connsiteY4-2688" fmla="*/ 4763 h 1490663"/>
              <a:gd name="connsiteX5-2689" fmla="*/ 681744 w 800806"/>
              <a:gd name="connsiteY5-2690" fmla="*/ 23813 h 1490663"/>
              <a:gd name="connsiteX6-2691" fmla="*/ 648406 w 800806"/>
              <a:gd name="connsiteY6-2692" fmla="*/ 85725 h 1490663"/>
              <a:gd name="connsiteX7-2693" fmla="*/ 615069 w 800806"/>
              <a:gd name="connsiteY7-2694" fmla="*/ 161925 h 1490663"/>
              <a:gd name="connsiteX8-2695" fmla="*/ 619831 w 800806"/>
              <a:gd name="connsiteY8-2696" fmla="*/ 319088 h 1490663"/>
              <a:gd name="connsiteX9-2697" fmla="*/ 767469 w 800806"/>
              <a:gd name="connsiteY9-2698" fmla="*/ 519113 h 1490663"/>
              <a:gd name="connsiteX10-2699" fmla="*/ 800806 w 800806"/>
              <a:gd name="connsiteY10-2700" fmla="*/ 619125 h 1490663"/>
              <a:gd name="connsiteX11-2701" fmla="*/ 767469 w 800806"/>
              <a:gd name="connsiteY11-2702" fmla="*/ 671513 h 1490663"/>
              <a:gd name="connsiteX12-2703" fmla="*/ 710319 w 800806"/>
              <a:gd name="connsiteY12-2704" fmla="*/ 700088 h 1490663"/>
              <a:gd name="connsiteX13-2705" fmla="*/ 672219 w 800806"/>
              <a:gd name="connsiteY13-2706" fmla="*/ 714375 h 1490663"/>
              <a:gd name="connsiteX14-2707" fmla="*/ 667456 w 800806"/>
              <a:gd name="connsiteY14-2708" fmla="*/ 1433513 h 1490663"/>
              <a:gd name="connsiteX15-2709" fmla="*/ 591256 w 800806"/>
              <a:gd name="connsiteY15-2710" fmla="*/ 1490663 h 1490663"/>
              <a:gd name="connsiteX16-2711" fmla="*/ 519819 w 800806"/>
              <a:gd name="connsiteY16-2712" fmla="*/ 1433513 h 1490663"/>
              <a:gd name="connsiteX17-2713" fmla="*/ 524581 w 800806"/>
              <a:gd name="connsiteY17-2714" fmla="*/ 981075 h 1490663"/>
              <a:gd name="connsiteX18-2715" fmla="*/ 491244 w 800806"/>
              <a:gd name="connsiteY18-2716" fmla="*/ 981075 h 1490663"/>
              <a:gd name="connsiteX19-2717" fmla="*/ 424569 w 800806"/>
              <a:gd name="connsiteY19-2718" fmla="*/ 1190625 h 1490663"/>
              <a:gd name="connsiteX20-2719" fmla="*/ 348369 w 800806"/>
              <a:gd name="connsiteY20-2720" fmla="*/ 981075 h 1490663"/>
              <a:gd name="connsiteX21-2721" fmla="*/ 315031 w 800806"/>
              <a:gd name="connsiteY21-2722" fmla="*/ 981075 h 1490663"/>
              <a:gd name="connsiteX22-2723" fmla="*/ 243594 w 800806"/>
              <a:gd name="connsiteY22-2724" fmla="*/ 1147763 h 1490663"/>
              <a:gd name="connsiteX23-2725" fmla="*/ 172156 w 800806"/>
              <a:gd name="connsiteY23-2726" fmla="*/ 981075 h 1490663"/>
              <a:gd name="connsiteX24-2727" fmla="*/ 143581 w 800806"/>
              <a:gd name="connsiteY24-2728" fmla="*/ 981075 h 1490663"/>
              <a:gd name="connsiteX25-2729" fmla="*/ 67381 w 800806"/>
              <a:gd name="connsiteY25-2730" fmla="*/ 1131095 h 1490663"/>
              <a:gd name="connsiteX26-2731" fmla="*/ 706 w 800806"/>
              <a:gd name="connsiteY26-2732" fmla="*/ 990600 h 1490663"/>
              <a:gd name="connsiteX0-2733" fmla="*/ 706 w 800806"/>
              <a:gd name="connsiteY0-2734" fmla="*/ 990600 h 1490663"/>
              <a:gd name="connsiteX1-2735" fmla="*/ 706 w 800806"/>
              <a:gd name="connsiteY1-2736" fmla="*/ 381000 h 1490663"/>
              <a:gd name="connsiteX2-2737" fmla="*/ 43569 w 800806"/>
              <a:gd name="connsiteY2-2738" fmla="*/ 228600 h 1490663"/>
              <a:gd name="connsiteX3-2739" fmla="*/ 205494 w 800806"/>
              <a:gd name="connsiteY3-2740" fmla="*/ 0 h 1490663"/>
              <a:gd name="connsiteX4-2741" fmla="*/ 781756 w 800806"/>
              <a:gd name="connsiteY4-2742" fmla="*/ 4763 h 1490663"/>
              <a:gd name="connsiteX5-2743" fmla="*/ 681744 w 800806"/>
              <a:gd name="connsiteY5-2744" fmla="*/ 23813 h 1490663"/>
              <a:gd name="connsiteX6-2745" fmla="*/ 648406 w 800806"/>
              <a:gd name="connsiteY6-2746" fmla="*/ 85725 h 1490663"/>
              <a:gd name="connsiteX7-2747" fmla="*/ 615069 w 800806"/>
              <a:gd name="connsiteY7-2748" fmla="*/ 161925 h 1490663"/>
              <a:gd name="connsiteX8-2749" fmla="*/ 619831 w 800806"/>
              <a:gd name="connsiteY8-2750" fmla="*/ 319088 h 1490663"/>
              <a:gd name="connsiteX9-2751" fmla="*/ 767469 w 800806"/>
              <a:gd name="connsiteY9-2752" fmla="*/ 519113 h 1490663"/>
              <a:gd name="connsiteX10-2753" fmla="*/ 800806 w 800806"/>
              <a:gd name="connsiteY10-2754" fmla="*/ 619125 h 1490663"/>
              <a:gd name="connsiteX11-2755" fmla="*/ 767469 w 800806"/>
              <a:gd name="connsiteY11-2756" fmla="*/ 671513 h 1490663"/>
              <a:gd name="connsiteX12-2757" fmla="*/ 710319 w 800806"/>
              <a:gd name="connsiteY12-2758" fmla="*/ 700088 h 1490663"/>
              <a:gd name="connsiteX13-2759" fmla="*/ 672219 w 800806"/>
              <a:gd name="connsiteY13-2760" fmla="*/ 714375 h 1490663"/>
              <a:gd name="connsiteX14-2761" fmla="*/ 667456 w 800806"/>
              <a:gd name="connsiteY14-2762" fmla="*/ 1433513 h 1490663"/>
              <a:gd name="connsiteX15-2763" fmla="*/ 591256 w 800806"/>
              <a:gd name="connsiteY15-2764" fmla="*/ 1490663 h 1490663"/>
              <a:gd name="connsiteX16-2765" fmla="*/ 519819 w 800806"/>
              <a:gd name="connsiteY16-2766" fmla="*/ 1433513 h 1490663"/>
              <a:gd name="connsiteX17-2767" fmla="*/ 524581 w 800806"/>
              <a:gd name="connsiteY17-2768" fmla="*/ 981075 h 1490663"/>
              <a:gd name="connsiteX18-2769" fmla="*/ 491244 w 800806"/>
              <a:gd name="connsiteY18-2770" fmla="*/ 981075 h 1490663"/>
              <a:gd name="connsiteX19-2771" fmla="*/ 424569 w 800806"/>
              <a:gd name="connsiteY19-2772" fmla="*/ 1190625 h 1490663"/>
              <a:gd name="connsiteX20-2773" fmla="*/ 348369 w 800806"/>
              <a:gd name="connsiteY20-2774" fmla="*/ 981075 h 1490663"/>
              <a:gd name="connsiteX21-2775" fmla="*/ 315031 w 800806"/>
              <a:gd name="connsiteY21-2776" fmla="*/ 981075 h 1490663"/>
              <a:gd name="connsiteX22-2777" fmla="*/ 243594 w 800806"/>
              <a:gd name="connsiteY22-2778" fmla="*/ 1147763 h 1490663"/>
              <a:gd name="connsiteX23-2779" fmla="*/ 172156 w 800806"/>
              <a:gd name="connsiteY23-2780" fmla="*/ 981075 h 1490663"/>
              <a:gd name="connsiteX24-2781" fmla="*/ 143581 w 800806"/>
              <a:gd name="connsiteY24-2782" fmla="*/ 981075 h 1490663"/>
              <a:gd name="connsiteX25-2783" fmla="*/ 67381 w 800806"/>
              <a:gd name="connsiteY25-2784" fmla="*/ 1131095 h 1490663"/>
              <a:gd name="connsiteX26-2785" fmla="*/ 706 w 800806"/>
              <a:gd name="connsiteY26-2786" fmla="*/ 990600 h 1490663"/>
              <a:gd name="connsiteX0-2787" fmla="*/ 706 w 800806"/>
              <a:gd name="connsiteY0-2788" fmla="*/ 990600 h 1490663"/>
              <a:gd name="connsiteX1-2789" fmla="*/ 706 w 800806"/>
              <a:gd name="connsiteY1-2790" fmla="*/ 381000 h 1490663"/>
              <a:gd name="connsiteX2-2791" fmla="*/ 43569 w 800806"/>
              <a:gd name="connsiteY2-2792" fmla="*/ 228600 h 1490663"/>
              <a:gd name="connsiteX3-2793" fmla="*/ 205494 w 800806"/>
              <a:gd name="connsiteY3-2794" fmla="*/ 0 h 1490663"/>
              <a:gd name="connsiteX4-2795" fmla="*/ 781756 w 800806"/>
              <a:gd name="connsiteY4-2796" fmla="*/ 4763 h 1490663"/>
              <a:gd name="connsiteX5-2797" fmla="*/ 681744 w 800806"/>
              <a:gd name="connsiteY5-2798" fmla="*/ 23813 h 1490663"/>
              <a:gd name="connsiteX6-2799" fmla="*/ 648406 w 800806"/>
              <a:gd name="connsiteY6-2800" fmla="*/ 85725 h 1490663"/>
              <a:gd name="connsiteX7-2801" fmla="*/ 615069 w 800806"/>
              <a:gd name="connsiteY7-2802" fmla="*/ 161925 h 1490663"/>
              <a:gd name="connsiteX8-2803" fmla="*/ 619831 w 800806"/>
              <a:gd name="connsiteY8-2804" fmla="*/ 319088 h 1490663"/>
              <a:gd name="connsiteX9-2805" fmla="*/ 767469 w 800806"/>
              <a:gd name="connsiteY9-2806" fmla="*/ 519113 h 1490663"/>
              <a:gd name="connsiteX10-2807" fmla="*/ 800806 w 800806"/>
              <a:gd name="connsiteY10-2808" fmla="*/ 619125 h 1490663"/>
              <a:gd name="connsiteX11-2809" fmla="*/ 767469 w 800806"/>
              <a:gd name="connsiteY11-2810" fmla="*/ 671513 h 1490663"/>
              <a:gd name="connsiteX12-2811" fmla="*/ 710319 w 800806"/>
              <a:gd name="connsiteY12-2812" fmla="*/ 700088 h 1490663"/>
              <a:gd name="connsiteX13-2813" fmla="*/ 672219 w 800806"/>
              <a:gd name="connsiteY13-2814" fmla="*/ 714375 h 1490663"/>
              <a:gd name="connsiteX14-2815" fmla="*/ 667456 w 800806"/>
              <a:gd name="connsiteY14-2816" fmla="*/ 1433513 h 1490663"/>
              <a:gd name="connsiteX15-2817" fmla="*/ 591256 w 800806"/>
              <a:gd name="connsiteY15-2818" fmla="*/ 1490663 h 1490663"/>
              <a:gd name="connsiteX16-2819" fmla="*/ 519819 w 800806"/>
              <a:gd name="connsiteY16-2820" fmla="*/ 1433513 h 1490663"/>
              <a:gd name="connsiteX17-2821" fmla="*/ 524581 w 800806"/>
              <a:gd name="connsiteY17-2822" fmla="*/ 981075 h 1490663"/>
              <a:gd name="connsiteX18-2823" fmla="*/ 491244 w 800806"/>
              <a:gd name="connsiteY18-2824" fmla="*/ 981075 h 1490663"/>
              <a:gd name="connsiteX19-2825" fmla="*/ 424569 w 800806"/>
              <a:gd name="connsiteY19-2826" fmla="*/ 1190625 h 1490663"/>
              <a:gd name="connsiteX20-2827" fmla="*/ 348369 w 800806"/>
              <a:gd name="connsiteY20-2828" fmla="*/ 981075 h 1490663"/>
              <a:gd name="connsiteX21-2829" fmla="*/ 315031 w 800806"/>
              <a:gd name="connsiteY21-2830" fmla="*/ 981075 h 1490663"/>
              <a:gd name="connsiteX22-2831" fmla="*/ 243594 w 800806"/>
              <a:gd name="connsiteY22-2832" fmla="*/ 1147763 h 1490663"/>
              <a:gd name="connsiteX23-2833" fmla="*/ 172156 w 800806"/>
              <a:gd name="connsiteY23-2834" fmla="*/ 981075 h 1490663"/>
              <a:gd name="connsiteX24-2835" fmla="*/ 143581 w 800806"/>
              <a:gd name="connsiteY24-2836" fmla="*/ 981075 h 1490663"/>
              <a:gd name="connsiteX25-2837" fmla="*/ 67381 w 800806"/>
              <a:gd name="connsiteY25-2838" fmla="*/ 1131095 h 1490663"/>
              <a:gd name="connsiteX26-2839" fmla="*/ 706 w 800806"/>
              <a:gd name="connsiteY26-2840" fmla="*/ 990600 h 1490663"/>
              <a:gd name="connsiteX0-2841" fmla="*/ 706 w 800806"/>
              <a:gd name="connsiteY0-2842" fmla="*/ 990600 h 1490663"/>
              <a:gd name="connsiteX1-2843" fmla="*/ 706 w 800806"/>
              <a:gd name="connsiteY1-2844" fmla="*/ 381000 h 1490663"/>
              <a:gd name="connsiteX2-2845" fmla="*/ 43569 w 800806"/>
              <a:gd name="connsiteY2-2846" fmla="*/ 228600 h 1490663"/>
              <a:gd name="connsiteX3-2847" fmla="*/ 205494 w 800806"/>
              <a:gd name="connsiteY3-2848" fmla="*/ 0 h 1490663"/>
              <a:gd name="connsiteX4-2849" fmla="*/ 781756 w 800806"/>
              <a:gd name="connsiteY4-2850" fmla="*/ 4763 h 1490663"/>
              <a:gd name="connsiteX5-2851" fmla="*/ 681744 w 800806"/>
              <a:gd name="connsiteY5-2852" fmla="*/ 23813 h 1490663"/>
              <a:gd name="connsiteX6-2853" fmla="*/ 648406 w 800806"/>
              <a:gd name="connsiteY6-2854" fmla="*/ 85725 h 1490663"/>
              <a:gd name="connsiteX7-2855" fmla="*/ 615069 w 800806"/>
              <a:gd name="connsiteY7-2856" fmla="*/ 161925 h 1490663"/>
              <a:gd name="connsiteX8-2857" fmla="*/ 619831 w 800806"/>
              <a:gd name="connsiteY8-2858" fmla="*/ 319088 h 1490663"/>
              <a:gd name="connsiteX9-2859" fmla="*/ 767469 w 800806"/>
              <a:gd name="connsiteY9-2860" fmla="*/ 519113 h 1490663"/>
              <a:gd name="connsiteX10-2861" fmla="*/ 800806 w 800806"/>
              <a:gd name="connsiteY10-2862" fmla="*/ 619125 h 1490663"/>
              <a:gd name="connsiteX11-2863" fmla="*/ 767469 w 800806"/>
              <a:gd name="connsiteY11-2864" fmla="*/ 671513 h 1490663"/>
              <a:gd name="connsiteX12-2865" fmla="*/ 710319 w 800806"/>
              <a:gd name="connsiteY12-2866" fmla="*/ 700088 h 1490663"/>
              <a:gd name="connsiteX13-2867" fmla="*/ 672219 w 800806"/>
              <a:gd name="connsiteY13-2868" fmla="*/ 714375 h 1490663"/>
              <a:gd name="connsiteX14-2869" fmla="*/ 667456 w 800806"/>
              <a:gd name="connsiteY14-2870" fmla="*/ 1433513 h 1490663"/>
              <a:gd name="connsiteX15-2871" fmla="*/ 591256 w 800806"/>
              <a:gd name="connsiteY15-2872" fmla="*/ 1490663 h 1490663"/>
              <a:gd name="connsiteX16-2873" fmla="*/ 519819 w 800806"/>
              <a:gd name="connsiteY16-2874" fmla="*/ 1433513 h 1490663"/>
              <a:gd name="connsiteX17-2875" fmla="*/ 524581 w 800806"/>
              <a:gd name="connsiteY17-2876" fmla="*/ 981075 h 1490663"/>
              <a:gd name="connsiteX18-2877" fmla="*/ 491244 w 800806"/>
              <a:gd name="connsiteY18-2878" fmla="*/ 981075 h 1490663"/>
              <a:gd name="connsiteX19-2879" fmla="*/ 424569 w 800806"/>
              <a:gd name="connsiteY19-2880" fmla="*/ 1190625 h 1490663"/>
              <a:gd name="connsiteX20-2881" fmla="*/ 348369 w 800806"/>
              <a:gd name="connsiteY20-2882" fmla="*/ 981075 h 1490663"/>
              <a:gd name="connsiteX21-2883" fmla="*/ 315031 w 800806"/>
              <a:gd name="connsiteY21-2884" fmla="*/ 981075 h 1490663"/>
              <a:gd name="connsiteX22-2885" fmla="*/ 243594 w 800806"/>
              <a:gd name="connsiteY22-2886" fmla="*/ 1147763 h 1490663"/>
              <a:gd name="connsiteX23-2887" fmla="*/ 172156 w 800806"/>
              <a:gd name="connsiteY23-2888" fmla="*/ 981075 h 1490663"/>
              <a:gd name="connsiteX24-2889" fmla="*/ 143581 w 800806"/>
              <a:gd name="connsiteY24-2890" fmla="*/ 981075 h 1490663"/>
              <a:gd name="connsiteX25-2891" fmla="*/ 67381 w 800806"/>
              <a:gd name="connsiteY25-2892" fmla="*/ 1131095 h 1490663"/>
              <a:gd name="connsiteX26-2893" fmla="*/ 706 w 800806"/>
              <a:gd name="connsiteY26-2894" fmla="*/ 990600 h 1490663"/>
              <a:gd name="connsiteX0-2895" fmla="*/ 706 w 800806"/>
              <a:gd name="connsiteY0-2896" fmla="*/ 990600 h 1490663"/>
              <a:gd name="connsiteX1-2897" fmla="*/ 706 w 800806"/>
              <a:gd name="connsiteY1-2898" fmla="*/ 381000 h 1490663"/>
              <a:gd name="connsiteX2-2899" fmla="*/ 43569 w 800806"/>
              <a:gd name="connsiteY2-2900" fmla="*/ 228600 h 1490663"/>
              <a:gd name="connsiteX3-2901" fmla="*/ 205494 w 800806"/>
              <a:gd name="connsiteY3-2902" fmla="*/ 0 h 1490663"/>
              <a:gd name="connsiteX4-2903" fmla="*/ 781756 w 800806"/>
              <a:gd name="connsiteY4-2904" fmla="*/ 4763 h 1490663"/>
              <a:gd name="connsiteX5-2905" fmla="*/ 681744 w 800806"/>
              <a:gd name="connsiteY5-2906" fmla="*/ 23813 h 1490663"/>
              <a:gd name="connsiteX6-2907" fmla="*/ 648406 w 800806"/>
              <a:gd name="connsiteY6-2908" fmla="*/ 85725 h 1490663"/>
              <a:gd name="connsiteX7-2909" fmla="*/ 615069 w 800806"/>
              <a:gd name="connsiteY7-2910" fmla="*/ 161925 h 1490663"/>
              <a:gd name="connsiteX8-2911" fmla="*/ 619831 w 800806"/>
              <a:gd name="connsiteY8-2912" fmla="*/ 319088 h 1490663"/>
              <a:gd name="connsiteX9-2913" fmla="*/ 767469 w 800806"/>
              <a:gd name="connsiteY9-2914" fmla="*/ 519113 h 1490663"/>
              <a:gd name="connsiteX10-2915" fmla="*/ 800806 w 800806"/>
              <a:gd name="connsiteY10-2916" fmla="*/ 619125 h 1490663"/>
              <a:gd name="connsiteX11-2917" fmla="*/ 767469 w 800806"/>
              <a:gd name="connsiteY11-2918" fmla="*/ 671513 h 1490663"/>
              <a:gd name="connsiteX12-2919" fmla="*/ 710319 w 800806"/>
              <a:gd name="connsiteY12-2920" fmla="*/ 700088 h 1490663"/>
              <a:gd name="connsiteX13-2921" fmla="*/ 672219 w 800806"/>
              <a:gd name="connsiteY13-2922" fmla="*/ 714375 h 1490663"/>
              <a:gd name="connsiteX14-2923" fmla="*/ 667456 w 800806"/>
              <a:gd name="connsiteY14-2924" fmla="*/ 1433513 h 1490663"/>
              <a:gd name="connsiteX15-2925" fmla="*/ 591256 w 800806"/>
              <a:gd name="connsiteY15-2926" fmla="*/ 1490663 h 1490663"/>
              <a:gd name="connsiteX16-2927" fmla="*/ 519819 w 800806"/>
              <a:gd name="connsiteY16-2928" fmla="*/ 1433513 h 1490663"/>
              <a:gd name="connsiteX17-2929" fmla="*/ 524581 w 800806"/>
              <a:gd name="connsiteY17-2930" fmla="*/ 981075 h 1490663"/>
              <a:gd name="connsiteX18-2931" fmla="*/ 491244 w 800806"/>
              <a:gd name="connsiteY18-2932" fmla="*/ 981075 h 1490663"/>
              <a:gd name="connsiteX19-2933" fmla="*/ 410282 w 800806"/>
              <a:gd name="connsiteY19-2934" fmla="*/ 1195388 h 1490663"/>
              <a:gd name="connsiteX20-2935" fmla="*/ 348369 w 800806"/>
              <a:gd name="connsiteY20-2936" fmla="*/ 981075 h 1490663"/>
              <a:gd name="connsiteX21-2937" fmla="*/ 315031 w 800806"/>
              <a:gd name="connsiteY21-2938" fmla="*/ 981075 h 1490663"/>
              <a:gd name="connsiteX22-2939" fmla="*/ 243594 w 800806"/>
              <a:gd name="connsiteY22-2940" fmla="*/ 1147763 h 1490663"/>
              <a:gd name="connsiteX23-2941" fmla="*/ 172156 w 800806"/>
              <a:gd name="connsiteY23-2942" fmla="*/ 981075 h 1490663"/>
              <a:gd name="connsiteX24-2943" fmla="*/ 143581 w 800806"/>
              <a:gd name="connsiteY24-2944" fmla="*/ 981075 h 1490663"/>
              <a:gd name="connsiteX25-2945" fmla="*/ 67381 w 800806"/>
              <a:gd name="connsiteY25-2946" fmla="*/ 1131095 h 1490663"/>
              <a:gd name="connsiteX26-2947" fmla="*/ 706 w 800806"/>
              <a:gd name="connsiteY26-2948" fmla="*/ 990600 h 1490663"/>
              <a:gd name="connsiteX0-2949" fmla="*/ 706 w 800806"/>
              <a:gd name="connsiteY0-2950" fmla="*/ 990600 h 1490663"/>
              <a:gd name="connsiteX1-2951" fmla="*/ 706 w 800806"/>
              <a:gd name="connsiteY1-2952" fmla="*/ 381000 h 1490663"/>
              <a:gd name="connsiteX2-2953" fmla="*/ 43569 w 800806"/>
              <a:gd name="connsiteY2-2954" fmla="*/ 228600 h 1490663"/>
              <a:gd name="connsiteX3-2955" fmla="*/ 205494 w 800806"/>
              <a:gd name="connsiteY3-2956" fmla="*/ 0 h 1490663"/>
              <a:gd name="connsiteX4-2957" fmla="*/ 781756 w 800806"/>
              <a:gd name="connsiteY4-2958" fmla="*/ 4763 h 1490663"/>
              <a:gd name="connsiteX5-2959" fmla="*/ 681744 w 800806"/>
              <a:gd name="connsiteY5-2960" fmla="*/ 23813 h 1490663"/>
              <a:gd name="connsiteX6-2961" fmla="*/ 648406 w 800806"/>
              <a:gd name="connsiteY6-2962" fmla="*/ 85725 h 1490663"/>
              <a:gd name="connsiteX7-2963" fmla="*/ 615069 w 800806"/>
              <a:gd name="connsiteY7-2964" fmla="*/ 161925 h 1490663"/>
              <a:gd name="connsiteX8-2965" fmla="*/ 619831 w 800806"/>
              <a:gd name="connsiteY8-2966" fmla="*/ 319088 h 1490663"/>
              <a:gd name="connsiteX9-2967" fmla="*/ 767469 w 800806"/>
              <a:gd name="connsiteY9-2968" fmla="*/ 519113 h 1490663"/>
              <a:gd name="connsiteX10-2969" fmla="*/ 800806 w 800806"/>
              <a:gd name="connsiteY10-2970" fmla="*/ 619125 h 1490663"/>
              <a:gd name="connsiteX11-2971" fmla="*/ 767469 w 800806"/>
              <a:gd name="connsiteY11-2972" fmla="*/ 671513 h 1490663"/>
              <a:gd name="connsiteX12-2973" fmla="*/ 710319 w 800806"/>
              <a:gd name="connsiteY12-2974" fmla="*/ 700088 h 1490663"/>
              <a:gd name="connsiteX13-2975" fmla="*/ 672219 w 800806"/>
              <a:gd name="connsiteY13-2976" fmla="*/ 714375 h 1490663"/>
              <a:gd name="connsiteX14-2977" fmla="*/ 667456 w 800806"/>
              <a:gd name="connsiteY14-2978" fmla="*/ 1433513 h 1490663"/>
              <a:gd name="connsiteX15-2979" fmla="*/ 591256 w 800806"/>
              <a:gd name="connsiteY15-2980" fmla="*/ 1490663 h 1490663"/>
              <a:gd name="connsiteX16-2981" fmla="*/ 519819 w 800806"/>
              <a:gd name="connsiteY16-2982" fmla="*/ 1433513 h 1490663"/>
              <a:gd name="connsiteX17-2983" fmla="*/ 524581 w 800806"/>
              <a:gd name="connsiteY17-2984" fmla="*/ 981075 h 1490663"/>
              <a:gd name="connsiteX18-2985" fmla="*/ 491244 w 800806"/>
              <a:gd name="connsiteY18-2986" fmla="*/ 981075 h 1490663"/>
              <a:gd name="connsiteX19-2987" fmla="*/ 410282 w 800806"/>
              <a:gd name="connsiteY19-2988" fmla="*/ 1195388 h 1490663"/>
              <a:gd name="connsiteX20-2989" fmla="*/ 348369 w 800806"/>
              <a:gd name="connsiteY20-2990" fmla="*/ 981075 h 1490663"/>
              <a:gd name="connsiteX21-2991" fmla="*/ 315031 w 800806"/>
              <a:gd name="connsiteY21-2992" fmla="*/ 981075 h 1490663"/>
              <a:gd name="connsiteX22-2993" fmla="*/ 243594 w 800806"/>
              <a:gd name="connsiteY22-2994" fmla="*/ 1147763 h 1490663"/>
              <a:gd name="connsiteX23-2995" fmla="*/ 172156 w 800806"/>
              <a:gd name="connsiteY23-2996" fmla="*/ 981075 h 1490663"/>
              <a:gd name="connsiteX24-2997" fmla="*/ 143581 w 800806"/>
              <a:gd name="connsiteY24-2998" fmla="*/ 981075 h 1490663"/>
              <a:gd name="connsiteX25-2999" fmla="*/ 67381 w 800806"/>
              <a:gd name="connsiteY25-3000" fmla="*/ 1131095 h 1490663"/>
              <a:gd name="connsiteX26-3001" fmla="*/ 706 w 800806"/>
              <a:gd name="connsiteY26-3002" fmla="*/ 990600 h 1490663"/>
              <a:gd name="connsiteX0-3003" fmla="*/ 706 w 800806"/>
              <a:gd name="connsiteY0-3004" fmla="*/ 990600 h 1490663"/>
              <a:gd name="connsiteX1-3005" fmla="*/ 706 w 800806"/>
              <a:gd name="connsiteY1-3006" fmla="*/ 381000 h 1490663"/>
              <a:gd name="connsiteX2-3007" fmla="*/ 43569 w 800806"/>
              <a:gd name="connsiteY2-3008" fmla="*/ 228600 h 1490663"/>
              <a:gd name="connsiteX3-3009" fmla="*/ 205494 w 800806"/>
              <a:gd name="connsiteY3-3010" fmla="*/ 0 h 1490663"/>
              <a:gd name="connsiteX4-3011" fmla="*/ 781756 w 800806"/>
              <a:gd name="connsiteY4-3012" fmla="*/ 4763 h 1490663"/>
              <a:gd name="connsiteX5-3013" fmla="*/ 681744 w 800806"/>
              <a:gd name="connsiteY5-3014" fmla="*/ 23813 h 1490663"/>
              <a:gd name="connsiteX6-3015" fmla="*/ 648406 w 800806"/>
              <a:gd name="connsiteY6-3016" fmla="*/ 85725 h 1490663"/>
              <a:gd name="connsiteX7-3017" fmla="*/ 615069 w 800806"/>
              <a:gd name="connsiteY7-3018" fmla="*/ 161925 h 1490663"/>
              <a:gd name="connsiteX8-3019" fmla="*/ 619831 w 800806"/>
              <a:gd name="connsiteY8-3020" fmla="*/ 319088 h 1490663"/>
              <a:gd name="connsiteX9-3021" fmla="*/ 767469 w 800806"/>
              <a:gd name="connsiteY9-3022" fmla="*/ 519113 h 1490663"/>
              <a:gd name="connsiteX10-3023" fmla="*/ 800806 w 800806"/>
              <a:gd name="connsiteY10-3024" fmla="*/ 619125 h 1490663"/>
              <a:gd name="connsiteX11-3025" fmla="*/ 767469 w 800806"/>
              <a:gd name="connsiteY11-3026" fmla="*/ 671513 h 1490663"/>
              <a:gd name="connsiteX12-3027" fmla="*/ 710319 w 800806"/>
              <a:gd name="connsiteY12-3028" fmla="*/ 700088 h 1490663"/>
              <a:gd name="connsiteX13-3029" fmla="*/ 672219 w 800806"/>
              <a:gd name="connsiteY13-3030" fmla="*/ 714375 h 1490663"/>
              <a:gd name="connsiteX14-3031" fmla="*/ 667456 w 800806"/>
              <a:gd name="connsiteY14-3032" fmla="*/ 1433513 h 1490663"/>
              <a:gd name="connsiteX15-3033" fmla="*/ 591256 w 800806"/>
              <a:gd name="connsiteY15-3034" fmla="*/ 1490663 h 1490663"/>
              <a:gd name="connsiteX16-3035" fmla="*/ 519819 w 800806"/>
              <a:gd name="connsiteY16-3036" fmla="*/ 1433513 h 1490663"/>
              <a:gd name="connsiteX17-3037" fmla="*/ 524581 w 800806"/>
              <a:gd name="connsiteY17-3038" fmla="*/ 981075 h 1490663"/>
              <a:gd name="connsiteX18-3039" fmla="*/ 491244 w 800806"/>
              <a:gd name="connsiteY18-3040" fmla="*/ 981075 h 1490663"/>
              <a:gd name="connsiteX19-3041" fmla="*/ 410282 w 800806"/>
              <a:gd name="connsiteY19-3042" fmla="*/ 1195388 h 1490663"/>
              <a:gd name="connsiteX20-3043" fmla="*/ 348369 w 800806"/>
              <a:gd name="connsiteY20-3044" fmla="*/ 981075 h 1490663"/>
              <a:gd name="connsiteX21-3045" fmla="*/ 315031 w 800806"/>
              <a:gd name="connsiteY21-3046" fmla="*/ 981075 h 1490663"/>
              <a:gd name="connsiteX22-3047" fmla="*/ 243594 w 800806"/>
              <a:gd name="connsiteY22-3048" fmla="*/ 1147763 h 1490663"/>
              <a:gd name="connsiteX23-3049" fmla="*/ 172156 w 800806"/>
              <a:gd name="connsiteY23-3050" fmla="*/ 981075 h 1490663"/>
              <a:gd name="connsiteX24-3051" fmla="*/ 143581 w 800806"/>
              <a:gd name="connsiteY24-3052" fmla="*/ 981075 h 1490663"/>
              <a:gd name="connsiteX25-3053" fmla="*/ 67381 w 800806"/>
              <a:gd name="connsiteY25-3054" fmla="*/ 1131095 h 1490663"/>
              <a:gd name="connsiteX26-3055" fmla="*/ 706 w 800806"/>
              <a:gd name="connsiteY26-3056" fmla="*/ 990600 h 1490663"/>
              <a:gd name="connsiteX0-3057" fmla="*/ 706 w 800806"/>
              <a:gd name="connsiteY0-3058" fmla="*/ 990600 h 1490663"/>
              <a:gd name="connsiteX1-3059" fmla="*/ 706 w 800806"/>
              <a:gd name="connsiteY1-3060" fmla="*/ 381000 h 1490663"/>
              <a:gd name="connsiteX2-3061" fmla="*/ 43569 w 800806"/>
              <a:gd name="connsiteY2-3062" fmla="*/ 228600 h 1490663"/>
              <a:gd name="connsiteX3-3063" fmla="*/ 205494 w 800806"/>
              <a:gd name="connsiteY3-3064" fmla="*/ 0 h 1490663"/>
              <a:gd name="connsiteX4-3065" fmla="*/ 781756 w 800806"/>
              <a:gd name="connsiteY4-3066" fmla="*/ 4763 h 1490663"/>
              <a:gd name="connsiteX5-3067" fmla="*/ 681744 w 800806"/>
              <a:gd name="connsiteY5-3068" fmla="*/ 23813 h 1490663"/>
              <a:gd name="connsiteX6-3069" fmla="*/ 648406 w 800806"/>
              <a:gd name="connsiteY6-3070" fmla="*/ 85725 h 1490663"/>
              <a:gd name="connsiteX7-3071" fmla="*/ 615069 w 800806"/>
              <a:gd name="connsiteY7-3072" fmla="*/ 161925 h 1490663"/>
              <a:gd name="connsiteX8-3073" fmla="*/ 619831 w 800806"/>
              <a:gd name="connsiteY8-3074" fmla="*/ 319088 h 1490663"/>
              <a:gd name="connsiteX9-3075" fmla="*/ 767469 w 800806"/>
              <a:gd name="connsiteY9-3076" fmla="*/ 519113 h 1490663"/>
              <a:gd name="connsiteX10-3077" fmla="*/ 800806 w 800806"/>
              <a:gd name="connsiteY10-3078" fmla="*/ 619125 h 1490663"/>
              <a:gd name="connsiteX11-3079" fmla="*/ 767469 w 800806"/>
              <a:gd name="connsiteY11-3080" fmla="*/ 671513 h 1490663"/>
              <a:gd name="connsiteX12-3081" fmla="*/ 710319 w 800806"/>
              <a:gd name="connsiteY12-3082" fmla="*/ 700088 h 1490663"/>
              <a:gd name="connsiteX13-3083" fmla="*/ 672219 w 800806"/>
              <a:gd name="connsiteY13-3084" fmla="*/ 714375 h 1490663"/>
              <a:gd name="connsiteX14-3085" fmla="*/ 667456 w 800806"/>
              <a:gd name="connsiteY14-3086" fmla="*/ 1433513 h 1490663"/>
              <a:gd name="connsiteX15-3087" fmla="*/ 591256 w 800806"/>
              <a:gd name="connsiteY15-3088" fmla="*/ 1490663 h 1490663"/>
              <a:gd name="connsiteX16-3089" fmla="*/ 519819 w 800806"/>
              <a:gd name="connsiteY16-3090" fmla="*/ 1433513 h 1490663"/>
              <a:gd name="connsiteX17-3091" fmla="*/ 524581 w 800806"/>
              <a:gd name="connsiteY17-3092" fmla="*/ 981075 h 1490663"/>
              <a:gd name="connsiteX18-3093" fmla="*/ 491244 w 800806"/>
              <a:gd name="connsiteY18-3094" fmla="*/ 981075 h 1490663"/>
              <a:gd name="connsiteX19-3095" fmla="*/ 410282 w 800806"/>
              <a:gd name="connsiteY19-3096" fmla="*/ 1195388 h 1490663"/>
              <a:gd name="connsiteX20-3097" fmla="*/ 348369 w 800806"/>
              <a:gd name="connsiteY20-3098" fmla="*/ 981075 h 1490663"/>
              <a:gd name="connsiteX21-3099" fmla="*/ 315031 w 800806"/>
              <a:gd name="connsiteY21-3100" fmla="*/ 981075 h 1490663"/>
              <a:gd name="connsiteX22-3101" fmla="*/ 243594 w 800806"/>
              <a:gd name="connsiteY22-3102" fmla="*/ 1147763 h 1490663"/>
              <a:gd name="connsiteX23-3103" fmla="*/ 172156 w 800806"/>
              <a:gd name="connsiteY23-3104" fmla="*/ 981075 h 1490663"/>
              <a:gd name="connsiteX24-3105" fmla="*/ 143581 w 800806"/>
              <a:gd name="connsiteY24-3106" fmla="*/ 981075 h 1490663"/>
              <a:gd name="connsiteX25-3107" fmla="*/ 67381 w 800806"/>
              <a:gd name="connsiteY25-3108" fmla="*/ 1131095 h 1490663"/>
              <a:gd name="connsiteX26-3109" fmla="*/ 706 w 800806"/>
              <a:gd name="connsiteY26-3110" fmla="*/ 990600 h 1490663"/>
              <a:gd name="connsiteX0-3111" fmla="*/ 706 w 800806"/>
              <a:gd name="connsiteY0-3112" fmla="*/ 990600 h 1503348"/>
              <a:gd name="connsiteX1-3113" fmla="*/ 706 w 800806"/>
              <a:gd name="connsiteY1-3114" fmla="*/ 381000 h 1503348"/>
              <a:gd name="connsiteX2-3115" fmla="*/ 43569 w 800806"/>
              <a:gd name="connsiteY2-3116" fmla="*/ 228600 h 1503348"/>
              <a:gd name="connsiteX3-3117" fmla="*/ 205494 w 800806"/>
              <a:gd name="connsiteY3-3118" fmla="*/ 0 h 1503348"/>
              <a:gd name="connsiteX4-3119" fmla="*/ 781756 w 800806"/>
              <a:gd name="connsiteY4-3120" fmla="*/ 4763 h 1503348"/>
              <a:gd name="connsiteX5-3121" fmla="*/ 681744 w 800806"/>
              <a:gd name="connsiteY5-3122" fmla="*/ 23813 h 1503348"/>
              <a:gd name="connsiteX6-3123" fmla="*/ 648406 w 800806"/>
              <a:gd name="connsiteY6-3124" fmla="*/ 85725 h 1503348"/>
              <a:gd name="connsiteX7-3125" fmla="*/ 615069 w 800806"/>
              <a:gd name="connsiteY7-3126" fmla="*/ 161925 h 1503348"/>
              <a:gd name="connsiteX8-3127" fmla="*/ 619831 w 800806"/>
              <a:gd name="connsiteY8-3128" fmla="*/ 319088 h 1503348"/>
              <a:gd name="connsiteX9-3129" fmla="*/ 767469 w 800806"/>
              <a:gd name="connsiteY9-3130" fmla="*/ 519113 h 1503348"/>
              <a:gd name="connsiteX10-3131" fmla="*/ 800806 w 800806"/>
              <a:gd name="connsiteY10-3132" fmla="*/ 619125 h 1503348"/>
              <a:gd name="connsiteX11-3133" fmla="*/ 767469 w 800806"/>
              <a:gd name="connsiteY11-3134" fmla="*/ 671513 h 1503348"/>
              <a:gd name="connsiteX12-3135" fmla="*/ 710319 w 800806"/>
              <a:gd name="connsiteY12-3136" fmla="*/ 700088 h 1503348"/>
              <a:gd name="connsiteX13-3137" fmla="*/ 672219 w 800806"/>
              <a:gd name="connsiteY13-3138" fmla="*/ 714375 h 1503348"/>
              <a:gd name="connsiteX14-3139" fmla="*/ 667456 w 800806"/>
              <a:gd name="connsiteY14-3140" fmla="*/ 1433513 h 1503348"/>
              <a:gd name="connsiteX15-3141" fmla="*/ 591256 w 800806"/>
              <a:gd name="connsiteY15-3142" fmla="*/ 1490663 h 1503348"/>
              <a:gd name="connsiteX16-3143" fmla="*/ 519819 w 800806"/>
              <a:gd name="connsiteY16-3144" fmla="*/ 1433513 h 1503348"/>
              <a:gd name="connsiteX17-3145" fmla="*/ 524581 w 800806"/>
              <a:gd name="connsiteY17-3146" fmla="*/ 981075 h 1503348"/>
              <a:gd name="connsiteX18-3147" fmla="*/ 491244 w 800806"/>
              <a:gd name="connsiteY18-3148" fmla="*/ 981075 h 1503348"/>
              <a:gd name="connsiteX19-3149" fmla="*/ 410282 w 800806"/>
              <a:gd name="connsiteY19-3150" fmla="*/ 1195388 h 1503348"/>
              <a:gd name="connsiteX20-3151" fmla="*/ 348369 w 800806"/>
              <a:gd name="connsiteY20-3152" fmla="*/ 981075 h 1503348"/>
              <a:gd name="connsiteX21-3153" fmla="*/ 315031 w 800806"/>
              <a:gd name="connsiteY21-3154" fmla="*/ 981075 h 1503348"/>
              <a:gd name="connsiteX22-3155" fmla="*/ 243594 w 800806"/>
              <a:gd name="connsiteY22-3156" fmla="*/ 1147763 h 1503348"/>
              <a:gd name="connsiteX23-3157" fmla="*/ 172156 w 800806"/>
              <a:gd name="connsiteY23-3158" fmla="*/ 981075 h 1503348"/>
              <a:gd name="connsiteX24-3159" fmla="*/ 143581 w 800806"/>
              <a:gd name="connsiteY24-3160" fmla="*/ 981075 h 1503348"/>
              <a:gd name="connsiteX25-3161" fmla="*/ 67381 w 800806"/>
              <a:gd name="connsiteY25-3162" fmla="*/ 1131095 h 1503348"/>
              <a:gd name="connsiteX26-3163" fmla="*/ 706 w 800806"/>
              <a:gd name="connsiteY26-3164" fmla="*/ 990600 h 1503348"/>
              <a:gd name="connsiteX0-3165" fmla="*/ 706 w 800806"/>
              <a:gd name="connsiteY0-3166" fmla="*/ 990600 h 1495008"/>
              <a:gd name="connsiteX1-3167" fmla="*/ 706 w 800806"/>
              <a:gd name="connsiteY1-3168" fmla="*/ 381000 h 1495008"/>
              <a:gd name="connsiteX2-3169" fmla="*/ 43569 w 800806"/>
              <a:gd name="connsiteY2-3170" fmla="*/ 228600 h 1495008"/>
              <a:gd name="connsiteX3-3171" fmla="*/ 205494 w 800806"/>
              <a:gd name="connsiteY3-3172" fmla="*/ 0 h 1495008"/>
              <a:gd name="connsiteX4-3173" fmla="*/ 781756 w 800806"/>
              <a:gd name="connsiteY4-3174" fmla="*/ 4763 h 1495008"/>
              <a:gd name="connsiteX5-3175" fmla="*/ 681744 w 800806"/>
              <a:gd name="connsiteY5-3176" fmla="*/ 23813 h 1495008"/>
              <a:gd name="connsiteX6-3177" fmla="*/ 648406 w 800806"/>
              <a:gd name="connsiteY6-3178" fmla="*/ 85725 h 1495008"/>
              <a:gd name="connsiteX7-3179" fmla="*/ 615069 w 800806"/>
              <a:gd name="connsiteY7-3180" fmla="*/ 161925 h 1495008"/>
              <a:gd name="connsiteX8-3181" fmla="*/ 619831 w 800806"/>
              <a:gd name="connsiteY8-3182" fmla="*/ 319088 h 1495008"/>
              <a:gd name="connsiteX9-3183" fmla="*/ 767469 w 800806"/>
              <a:gd name="connsiteY9-3184" fmla="*/ 519113 h 1495008"/>
              <a:gd name="connsiteX10-3185" fmla="*/ 800806 w 800806"/>
              <a:gd name="connsiteY10-3186" fmla="*/ 619125 h 1495008"/>
              <a:gd name="connsiteX11-3187" fmla="*/ 767469 w 800806"/>
              <a:gd name="connsiteY11-3188" fmla="*/ 671513 h 1495008"/>
              <a:gd name="connsiteX12-3189" fmla="*/ 710319 w 800806"/>
              <a:gd name="connsiteY12-3190" fmla="*/ 700088 h 1495008"/>
              <a:gd name="connsiteX13-3191" fmla="*/ 672219 w 800806"/>
              <a:gd name="connsiteY13-3192" fmla="*/ 714375 h 1495008"/>
              <a:gd name="connsiteX14-3193" fmla="*/ 667456 w 800806"/>
              <a:gd name="connsiteY14-3194" fmla="*/ 1433513 h 1495008"/>
              <a:gd name="connsiteX15-3195" fmla="*/ 591256 w 800806"/>
              <a:gd name="connsiteY15-3196" fmla="*/ 1490663 h 1495008"/>
              <a:gd name="connsiteX16-3197" fmla="*/ 519819 w 800806"/>
              <a:gd name="connsiteY16-3198" fmla="*/ 1433513 h 1495008"/>
              <a:gd name="connsiteX17-3199" fmla="*/ 524581 w 800806"/>
              <a:gd name="connsiteY17-3200" fmla="*/ 981075 h 1495008"/>
              <a:gd name="connsiteX18-3201" fmla="*/ 491244 w 800806"/>
              <a:gd name="connsiteY18-3202" fmla="*/ 981075 h 1495008"/>
              <a:gd name="connsiteX19-3203" fmla="*/ 410282 w 800806"/>
              <a:gd name="connsiteY19-3204" fmla="*/ 1195388 h 1495008"/>
              <a:gd name="connsiteX20-3205" fmla="*/ 348369 w 800806"/>
              <a:gd name="connsiteY20-3206" fmla="*/ 981075 h 1495008"/>
              <a:gd name="connsiteX21-3207" fmla="*/ 315031 w 800806"/>
              <a:gd name="connsiteY21-3208" fmla="*/ 981075 h 1495008"/>
              <a:gd name="connsiteX22-3209" fmla="*/ 243594 w 800806"/>
              <a:gd name="connsiteY22-3210" fmla="*/ 1147763 h 1495008"/>
              <a:gd name="connsiteX23-3211" fmla="*/ 172156 w 800806"/>
              <a:gd name="connsiteY23-3212" fmla="*/ 981075 h 1495008"/>
              <a:gd name="connsiteX24-3213" fmla="*/ 143581 w 800806"/>
              <a:gd name="connsiteY24-3214" fmla="*/ 981075 h 1495008"/>
              <a:gd name="connsiteX25-3215" fmla="*/ 67381 w 800806"/>
              <a:gd name="connsiteY25-3216" fmla="*/ 1131095 h 1495008"/>
              <a:gd name="connsiteX26-3217" fmla="*/ 706 w 800806"/>
              <a:gd name="connsiteY26-3218" fmla="*/ 990600 h 1495008"/>
              <a:gd name="connsiteX0-3219" fmla="*/ 706 w 800806"/>
              <a:gd name="connsiteY0-3220" fmla="*/ 990600 h 1499858"/>
              <a:gd name="connsiteX1-3221" fmla="*/ 706 w 800806"/>
              <a:gd name="connsiteY1-3222" fmla="*/ 381000 h 1499858"/>
              <a:gd name="connsiteX2-3223" fmla="*/ 43569 w 800806"/>
              <a:gd name="connsiteY2-3224" fmla="*/ 228600 h 1499858"/>
              <a:gd name="connsiteX3-3225" fmla="*/ 205494 w 800806"/>
              <a:gd name="connsiteY3-3226" fmla="*/ 0 h 1499858"/>
              <a:gd name="connsiteX4-3227" fmla="*/ 781756 w 800806"/>
              <a:gd name="connsiteY4-3228" fmla="*/ 4763 h 1499858"/>
              <a:gd name="connsiteX5-3229" fmla="*/ 681744 w 800806"/>
              <a:gd name="connsiteY5-3230" fmla="*/ 23813 h 1499858"/>
              <a:gd name="connsiteX6-3231" fmla="*/ 648406 w 800806"/>
              <a:gd name="connsiteY6-3232" fmla="*/ 85725 h 1499858"/>
              <a:gd name="connsiteX7-3233" fmla="*/ 615069 w 800806"/>
              <a:gd name="connsiteY7-3234" fmla="*/ 161925 h 1499858"/>
              <a:gd name="connsiteX8-3235" fmla="*/ 619831 w 800806"/>
              <a:gd name="connsiteY8-3236" fmla="*/ 319088 h 1499858"/>
              <a:gd name="connsiteX9-3237" fmla="*/ 767469 w 800806"/>
              <a:gd name="connsiteY9-3238" fmla="*/ 519113 h 1499858"/>
              <a:gd name="connsiteX10-3239" fmla="*/ 800806 w 800806"/>
              <a:gd name="connsiteY10-3240" fmla="*/ 619125 h 1499858"/>
              <a:gd name="connsiteX11-3241" fmla="*/ 767469 w 800806"/>
              <a:gd name="connsiteY11-3242" fmla="*/ 671513 h 1499858"/>
              <a:gd name="connsiteX12-3243" fmla="*/ 710319 w 800806"/>
              <a:gd name="connsiteY12-3244" fmla="*/ 700088 h 1499858"/>
              <a:gd name="connsiteX13-3245" fmla="*/ 672219 w 800806"/>
              <a:gd name="connsiteY13-3246" fmla="*/ 714375 h 1499858"/>
              <a:gd name="connsiteX14-3247" fmla="*/ 667456 w 800806"/>
              <a:gd name="connsiteY14-3248" fmla="*/ 1366838 h 1499858"/>
              <a:gd name="connsiteX15-3249" fmla="*/ 591256 w 800806"/>
              <a:gd name="connsiteY15-3250" fmla="*/ 1490663 h 1499858"/>
              <a:gd name="connsiteX16-3251" fmla="*/ 519819 w 800806"/>
              <a:gd name="connsiteY16-3252" fmla="*/ 1433513 h 1499858"/>
              <a:gd name="connsiteX17-3253" fmla="*/ 524581 w 800806"/>
              <a:gd name="connsiteY17-3254" fmla="*/ 981075 h 1499858"/>
              <a:gd name="connsiteX18-3255" fmla="*/ 491244 w 800806"/>
              <a:gd name="connsiteY18-3256" fmla="*/ 981075 h 1499858"/>
              <a:gd name="connsiteX19-3257" fmla="*/ 410282 w 800806"/>
              <a:gd name="connsiteY19-3258" fmla="*/ 1195388 h 1499858"/>
              <a:gd name="connsiteX20-3259" fmla="*/ 348369 w 800806"/>
              <a:gd name="connsiteY20-3260" fmla="*/ 981075 h 1499858"/>
              <a:gd name="connsiteX21-3261" fmla="*/ 315031 w 800806"/>
              <a:gd name="connsiteY21-3262" fmla="*/ 981075 h 1499858"/>
              <a:gd name="connsiteX22-3263" fmla="*/ 243594 w 800806"/>
              <a:gd name="connsiteY22-3264" fmla="*/ 1147763 h 1499858"/>
              <a:gd name="connsiteX23-3265" fmla="*/ 172156 w 800806"/>
              <a:gd name="connsiteY23-3266" fmla="*/ 981075 h 1499858"/>
              <a:gd name="connsiteX24-3267" fmla="*/ 143581 w 800806"/>
              <a:gd name="connsiteY24-3268" fmla="*/ 981075 h 1499858"/>
              <a:gd name="connsiteX25-3269" fmla="*/ 67381 w 800806"/>
              <a:gd name="connsiteY25-3270" fmla="*/ 1131095 h 1499858"/>
              <a:gd name="connsiteX26-3271" fmla="*/ 706 w 800806"/>
              <a:gd name="connsiteY26-3272" fmla="*/ 990600 h 1499858"/>
              <a:gd name="connsiteX0-3273" fmla="*/ 706 w 800806"/>
              <a:gd name="connsiteY0-3274" fmla="*/ 990600 h 1490715"/>
              <a:gd name="connsiteX1-3275" fmla="*/ 706 w 800806"/>
              <a:gd name="connsiteY1-3276" fmla="*/ 381000 h 1490715"/>
              <a:gd name="connsiteX2-3277" fmla="*/ 43569 w 800806"/>
              <a:gd name="connsiteY2-3278" fmla="*/ 228600 h 1490715"/>
              <a:gd name="connsiteX3-3279" fmla="*/ 205494 w 800806"/>
              <a:gd name="connsiteY3-3280" fmla="*/ 0 h 1490715"/>
              <a:gd name="connsiteX4-3281" fmla="*/ 781756 w 800806"/>
              <a:gd name="connsiteY4-3282" fmla="*/ 4763 h 1490715"/>
              <a:gd name="connsiteX5-3283" fmla="*/ 681744 w 800806"/>
              <a:gd name="connsiteY5-3284" fmla="*/ 23813 h 1490715"/>
              <a:gd name="connsiteX6-3285" fmla="*/ 648406 w 800806"/>
              <a:gd name="connsiteY6-3286" fmla="*/ 85725 h 1490715"/>
              <a:gd name="connsiteX7-3287" fmla="*/ 615069 w 800806"/>
              <a:gd name="connsiteY7-3288" fmla="*/ 161925 h 1490715"/>
              <a:gd name="connsiteX8-3289" fmla="*/ 619831 w 800806"/>
              <a:gd name="connsiteY8-3290" fmla="*/ 319088 h 1490715"/>
              <a:gd name="connsiteX9-3291" fmla="*/ 767469 w 800806"/>
              <a:gd name="connsiteY9-3292" fmla="*/ 519113 h 1490715"/>
              <a:gd name="connsiteX10-3293" fmla="*/ 800806 w 800806"/>
              <a:gd name="connsiteY10-3294" fmla="*/ 619125 h 1490715"/>
              <a:gd name="connsiteX11-3295" fmla="*/ 767469 w 800806"/>
              <a:gd name="connsiteY11-3296" fmla="*/ 671513 h 1490715"/>
              <a:gd name="connsiteX12-3297" fmla="*/ 710319 w 800806"/>
              <a:gd name="connsiteY12-3298" fmla="*/ 700088 h 1490715"/>
              <a:gd name="connsiteX13-3299" fmla="*/ 672219 w 800806"/>
              <a:gd name="connsiteY13-3300" fmla="*/ 714375 h 1490715"/>
              <a:gd name="connsiteX14-3301" fmla="*/ 667456 w 800806"/>
              <a:gd name="connsiteY14-3302" fmla="*/ 1366838 h 1490715"/>
              <a:gd name="connsiteX15-3303" fmla="*/ 591256 w 800806"/>
              <a:gd name="connsiteY15-3304" fmla="*/ 1490663 h 1490715"/>
              <a:gd name="connsiteX16-3305" fmla="*/ 524581 w 800806"/>
              <a:gd name="connsiteY16-3306" fmla="*/ 1350170 h 1490715"/>
              <a:gd name="connsiteX17-3307" fmla="*/ 524581 w 800806"/>
              <a:gd name="connsiteY17-3308" fmla="*/ 981075 h 1490715"/>
              <a:gd name="connsiteX18-3309" fmla="*/ 491244 w 800806"/>
              <a:gd name="connsiteY18-3310" fmla="*/ 981075 h 1490715"/>
              <a:gd name="connsiteX19-3311" fmla="*/ 410282 w 800806"/>
              <a:gd name="connsiteY19-3312" fmla="*/ 1195388 h 1490715"/>
              <a:gd name="connsiteX20-3313" fmla="*/ 348369 w 800806"/>
              <a:gd name="connsiteY20-3314" fmla="*/ 981075 h 1490715"/>
              <a:gd name="connsiteX21-3315" fmla="*/ 315031 w 800806"/>
              <a:gd name="connsiteY21-3316" fmla="*/ 981075 h 1490715"/>
              <a:gd name="connsiteX22-3317" fmla="*/ 243594 w 800806"/>
              <a:gd name="connsiteY22-3318" fmla="*/ 1147763 h 1490715"/>
              <a:gd name="connsiteX23-3319" fmla="*/ 172156 w 800806"/>
              <a:gd name="connsiteY23-3320" fmla="*/ 981075 h 1490715"/>
              <a:gd name="connsiteX24-3321" fmla="*/ 143581 w 800806"/>
              <a:gd name="connsiteY24-3322" fmla="*/ 981075 h 1490715"/>
              <a:gd name="connsiteX25-3323" fmla="*/ 67381 w 800806"/>
              <a:gd name="connsiteY25-3324" fmla="*/ 1131095 h 1490715"/>
              <a:gd name="connsiteX26-3325" fmla="*/ 706 w 800806"/>
              <a:gd name="connsiteY26-3326" fmla="*/ 990600 h 1490715"/>
              <a:gd name="connsiteX0-3327" fmla="*/ 706 w 800806"/>
              <a:gd name="connsiteY0-3328" fmla="*/ 990600 h 1490712"/>
              <a:gd name="connsiteX1-3329" fmla="*/ 706 w 800806"/>
              <a:gd name="connsiteY1-3330" fmla="*/ 381000 h 1490712"/>
              <a:gd name="connsiteX2-3331" fmla="*/ 43569 w 800806"/>
              <a:gd name="connsiteY2-3332" fmla="*/ 228600 h 1490712"/>
              <a:gd name="connsiteX3-3333" fmla="*/ 205494 w 800806"/>
              <a:gd name="connsiteY3-3334" fmla="*/ 0 h 1490712"/>
              <a:gd name="connsiteX4-3335" fmla="*/ 781756 w 800806"/>
              <a:gd name="connsiteY4-3336" fmla="*/ 4763 h 1490712"/>
              <a:gd name="connsiteX5-3337" fmla="*/ 681744 w 800806"/>
              <a:gd name="connsiteY5-3338" fmla="*/ 23813 h 1490712"/>
              <a:gd name="connsiteX6-3339" fmla="*/ 648406 w 800806"/>
              <a:gd name="connsiteY6-3340" fmla="*/ 85725 h 1490712"/>
              <a:gd name="connsiteX7-3341" fmla="*/ 615069 w 800806"/>
              <a:gd name="connsiteY7-3342" fmla="*/ 161925 h 1490712"/>
              <a:gd name="connsiteX8-3343" fmla="*/ 619831 w 800806"/>
              <a:gd name="connsiteY8-3344" fmla="*/ 319088 h 1490712"/>
              <a:gd name="connsiteX9-3345" fmla="*/ 767469 w 800806"/>
              <a:gd name="connsiteY9-3346" fmla="*/ 519113 h 1490712"/>
              <a:gd name="connsiteX10-3347" fmla="*/ 800806 w 800806"/>
              <a:gd name="connsiteY10-3348" fmla="*/ 619125 h 1490712"/>
              <a:gd name="connsiteX11-3349" fmla="*/ 767469 w 800806"/>
              <a:gd name="connsiteY11-3350" fmla="*/ 671513 h 1490712"/>
              <a:gd name="connsiteX12-3351" fmla="*/ 710319 w 800806"/>
              <a:gd name="connsiteY12-3352" fmla="*/ 700088 h 1490712"/>
              <a:gd name="connsiteX13-3353" fmla="*/ 672219 w 800806"/>
              <a:gd name="connsiteY13-3354" fmla="*/ 714375 h 1490712"/>
              <a:gd name="connsiteX14-3355" fmla="*/ 667456 w 800806"/>
              <a:gd name="connsiteY14-3356" fmla="*/ 1366838 h 1490712"/>
              <a:gd name="connsiteX15-3357" fmla="*/ 591256 w 800806"/>
              <a:gd name="connsiteY15-3358" fmla="*/ 1490663 h 1490712"/>
              <a:gd name="connsiteX16-3359" fmla="*/ 524581 w 800806"/>
              <a:gd name="connsiteY16-3360" fmla="*/ 1350170 h 1490712"/>
              <a:gd name="connsiteX17-3361" fmla="*/ 524581 w 800806"/>
              <a:gd name="connsiteY17-3362" fmla="*/ 981075 h 1490712"/>
              <a:gd name="connsiteX18-3363" fmla="*/ 491244 w 800806"/>
              <a:gd name="connsiteY18-3364" fmla="*/ 981075 h 1490712"/>
              <a:gd name="connsiteX19-3365" fmla="*/ 410282 w 800806"/>
              <a:gd name="connsiteY19-3366" fmla="*/ 1195388 h 1490712"/>
              <a:gd name="connsiteX20-3367" fmla="*/ 348369 w 800806"/>
              <a:gd name="connsiteY20-3368" fmla="*/ 981075 h 1490712"/>
              <a:gd name="connsiteX21-3369" fmla="*/ 315031 w 800806"/>
              <a:gd name="connsiteY21-3370" fmla="*/ 981075 h 1490712"/>
              <a:gd name="connsiteX22-3371" fmla="*/ 243594 w 800806"/>
              <a:gd name="connsiteY22-3372" fmla="*/ 1147763 h 1490712"/>
              <a:gd name="connsiteX23-3373" fmla="*/ 172156 w 800806"/>
              <a:gd name="connsiteY23-3374" fmla="*/ 981075 h 1490712"/>
              <a:gd name="connsiteX24-3375" fmla="*/ 143581 w 800806"/>
              <a:gd name="connsiteY24-3376" fmla="*/ 981075 h 1490712"/>
              <a:gd name="connsiteX25-3377" fmla="*/ 67381 w 800806"/>
              <a:gd name="connsiteY25-3378" fmla="*/ 1131095 h 1490712"/>
              <a:gd name="connsiteX26-3379" fmla="*/ 706 w 800806"/>
              <a:gd name="connsiteY26-3380" fmla="*/ 990600 h 1490712"/>
              <a:gd name="connsiteX0-3381" fmla="*/ 706 w 800806"/>
              <a:gd name="connsiteY0-3382" fmla="*/ 990600 h 1490712"/>
              <a:gd name="connsiteX1-3383" fmla="*/ 706 w 800806"/>
              <a:gd name="connsiteY1-3384" fmla="*/ 381000 h 1490712"/>
              <a:gd name="connsiteX2-3385" fmla="*/ 43569 w 800806"/>
              <a:gd name="connsiteY2-3386" fmla="*/ 228600 h 1490712"/>
              <a:gd name="connsiteX3-3387" fmla="*/ 205494 w 800806"/>
              <a:gd name="connsiteY3-3388" fmla="*/ 0 h 1490712"/>
              <a:gd name="connsiteX4-3389" fmla="*/ 781756 w 800806"/>
              <a:gd name="connsiteY4-3390" fmla="*/ 4763 h 1490712"/>
              <a:gd name="connsiteX5-3391" fmla="*/ 681744 w 800806"/>
              <a:gd name="connsiteY5-3392" fmla="*/ 23813 h 1490712"/>
              <a:gd name="connsiteX6-3393" fmla="*/ 648406 w 800806"/>
              <a:gd name="connsiteY6-3394" fmla="*/ 85725 h 1490712"/>
              <a:gd name="connsiteX7-3395" fmla="*/ 615069 w 800806"/>
              <a:gd name="connsiteY7-3396" fmla="*/ 161925 h 1490712"/>
              <a:gd name="connsiteX8-3397" fmla="*/ 619831 w 800806"/>
              <a:gd name="connsiteY8-3398" fmla="*/ 319088 h 1490712"/>
              <a:gd name="connsiteX9-3399" fmla="*/ 767469 w 800806"/>
              <a:gd name="connsiteY9-3400" fmla="*/ 519113 h 1490712"/>
              <a:gd name="connsiteX10-3401" fmla="*/ 800806 w 800806"/>
              <a:gd name="connsiteY10-3402" fmla="*/ 619125 h 1490712"/>
              <a:gd name="connsiteX11-3403" fmla="*/ 767469 w 800806"/>
              <a:gd name="connsiteY11-3404" fmla="*/ 671513 h 1490712"/>
              <a:gd name="connsiteX12-3405" fmla="*/ 710319 w 800806"/>
              <a:gd name="connsiteY12-3406" fmla="*/ 700088 h 1490712"/>
              <a:gd name="connsiteX13-3407" fmla="*/ 672219 w 800806"/>
              <a:gd name="connsiteY13-3408" fmla="*/ 714375 h 1490712"/>
              <a:gd name="connsiteX14-3409" fmla="*/ 667456 w 800806"/>
              <a:gd name="connsiteY14-3410" fmla="*/ 1366838 h 1490712"/>
              <a:gd name="connsiteX15-3411" fmla="*/ 591256 w 800806"/>
              <a:gd name="connsiteY15-3412" fmla="*/ 1490663 h 1490712"/>
              <a:gd name="connsiteX16-3413" fmla="*/ 524581 w 800806"/>
              <a:gd name="connsiteY16-3414" fmla="*/ 1350170 h 1490712"/>
              <a:gd name="connsiteX17-3415" fmla="*/ 524581 w 800806"/>
              <a:gd name="connsiteY17-3416" fmla="*/ 981075 h 1490712"/>
              <a:gd name="connsiteX18-3417" fmla="*/ 491244 w 800806"/>
              <a:gd name="connsiteY18-3418" fmla="*/ 981075 h 1490712"/>
              <a:gd name="connsiteX19-3419" fmla="*/ 410282 w 800806"/>
              <a:gd name="connsiteY19-3420" fmla="*/ 1195388 h 1490712"/>
              <a:gd name="connsiteX20-3421" fmla="*/ 348369 w 800806"/>
              <a:gd name="connsiteY20-3422" fmla="*/ 981075 h 1490712"/>
              <a:gd name="connsiteX21-3423" fmla="*/ 315031 w 800806"/>
              <a:gd name="connsiteY21-3424" fmla="*/ 981075 h 1490712"/>
              <a:gd name="connsiteX22-3425" fmla="*/ 243594 w 800806"/>
              <a:gd name="connsiteY22-3426" fmla="*/ 1147763 h 1490712"/>
              <a:gd name="connsiteX23-3427" fmla="*/ 172156 w 800806"/>
              <a:gd name="connsiteY23-3428" fmla="*/ 981075 h 1490712"/>
              <a:gd name="connsiteX24-3429" fmla="*/ 143581 w 800806"/>
              <a:gd name="connsiteY24-3430" fmla="*/ 981075 h 1490712"/>
              <a:gd name="connsiteX25-3431" fmla="*/ 67381 w 800806"/>
              <a:gd name="connsiteY25-3432" fmla="*/ 1131095 h 1490712"/>
              <a:gd name="connsiteX26-3433" fmla="*/ 706 w 800806"/>
              <a:gd name="connsiteY26-3434" fmla="*/ 990600 h 1490712"/>
              <a:gd name="connsiteX0-3435" fmla="*/ 706 w 800806"/>
              <a:gd name="connsiteY0-3436" fmla="*/ 990600 h 1490712"/>
              <a:gd name="connsiteX1-3437" fmla="*/ 706 w 800806"/>
              <a:gd name="connsiteY1-3438" fmla="*/ 381000 h 1490712"/>
              <a:gd name="connsiteX2-3439" fmla="*/ 43569 w 800806"/>
              <a:gd name="connsiteY2-3440" fmla="*/ 228600 h 1490712"/>
              <a:gd name="connsiteX3-3441" fmla="*/ 205494 w 800806"/>
              <a:gd name="connsiteY3-3442" fmla="*/ 0 h 1490712"/>
              <a:gd name="connsiteX4-3443" fmla="*/ 781756 w 800806"/>
              <a:gd name="connsiteY4-3444" fmla="*/ 4763 h 1490712"/>
              <a:gd name="connsiteX5-3445" fmla="*/ 681744 w 800806"/>
              <a:gd name="connsiteY5-3446" fmla="*/ 23813 h 1490712"/>
              <a:gd name="connsiteX6-3447" fmla="*/ 648406 w 800806"/>
              <a:gd name="connsiteY6-3448" fmla="*/ 85725 h 1490712"/>
              <a:gd name="connsiteX7-3449" fmla="*/ 615069 w 800806"/>
              <a:gd name="connsiteY7-3450" fmla="*/ 161925 h 1490712"/>
              <a:gd name="connsiteX8-3451" fmla="*/ 619831 w 800806"/>
              <a:gd name="connsiteY8-3452" fmla="*/ 319088 h 1490712"/>
              <a:gd name="connsiteX9-3453" fmla="*/ 767469 w 800806"/>
              <a:gd name="connsiteY9-3454" fmla="*/ 519113 h 1490712"/>
              <a:gd name="connsiteX10-3455" fmla="*/ 800806 w 800806"/>
              <a:gd name="connsiteY10-3456" fmla="*/ 619125 h 1490712"/>
              <a:gd name="connsiteX11-3457" fmla="*/ 767469 w 800806"/>
              <a:gd name="connsiteY11-3458" fmla="*/ 671513 h 1490712"/>
              <a:gd name="connsiteX12-3459" fmla="*/ 710319 w 800806"/>
              <a:gd name="connsiteY12-3460" fmla="*/ 700088 h 1490712"/>
              <a:gd name="connsiteX13-3461" fmla="*/ 672219 w 800806"/>
              <a:gd name="connsiteY13-3462" fmla="*/ 714375 h 1490712"/>
              <a:gd name="connsiteX14-3463" fmla="*/ 667456 w 800806"/>
              <a:gd name="connsiteY14-3464" fmla="*/ 1366838 h 1490712"/>
              <a:gd name="connsiteX15-3465" fmla="*/ 591256 w 800806"/>
              <a:gd name="connsiteY15-3466" fmla="*/ 1490663 h 1490712"/>
              <a:gd name="connsiteX16-3467" fmla="*/ 524581 w 800806"/>
              <a:gd name="connsiteY16-3468" fmla="*/ 1350170 h 1490712"/>
              <a:gd name="connsiteX17-3469" fmla="*/ 524581 w 800806"/>
              <a:gd name="connsiteY17-3470" fmla="*/ 981075 h 1490712"/>
              <a:gd name="connsiteX18-3471" fmla="*/ 491244 w 800806"/>
              <a:gd name="connsiteY18-3472" fmla="*/ 981075 h 1490712"/>
              <a:gd name="connsiteX19-3473" fmla="*/ 410282 w 800806"/>
              <a:gd name="connsiteY19-3474" fmla="*/ 1195388 h 1490712"/>
              <a:gd name="connsiteX20-3475" fmla="*/ 348369 w 800806"/>
              <a:gd name="connsiteY20-3476" fmla="*/ 981075 h 1490712"/>
              <a:gd name="connsiteX21-3477" fmla="*/ 315031 w 800806"/>
              <a:gd name="connsiteY21-3478" fmla="*/ 981075 h 1490712"/>
              <a:gd name="connsiteX22-3479" fmla="*/ 243594 w 800806"/>
              <a:gd name="connsiteY22-3480" fmla="*/ 1147763 h 1490712"/>
              <a:gd name="connsiteX23-3481" fmla="*/ 172156 w 800806"/>
              <a:gd name="connsiteY23-3482" fmla="*/ 981075 h 1490712"/>
              <a:gd name="connsiteX24-3483" fmla="*/ 143581 w 800806"/>
              <a:gd name="connsiteY24-3484" fmla="*/ 981075 h 1490712"/>
              <a:gd name="connsiteX25-3485" fmla="*/ 67381 w 800806"/>
              <a:gd name="connsiteY25-3486" fmla="*/ 1131095 h 1490712"/>
              <a:gd name="connsiteX26-3487" fmla="*/ 706 w 800806"/>
              <a:gd name="connsiteY26-3488" fmla="*/ 990600 h 1490712"/>
              <a:gd name="connsiteX0-3489" fmla="*/ 706 w 800806"/>
              <a:gd name="connsiteY0-3490" fmla="*/ 990600 h 1490664"/>
              <a:gd name="connsiteX1-3491" fmla="*/ 706 w 800806"/>
              <a:gd name="connsiteY1-3492" fmla="*/ 381000 h 1490664"/>
              <a:gd name="connsiteX2-3493" fmla="*/ 43569 w 800806"/>
              <a:gd name="connsiteY2-3494" fmla="*/ 228600 h 1490664"/>
              <a:gd name="connsiteX3-3495" fmla="*/ 205494 w 800806"/>
              <a:gd name="connsiteY3-3496" fmla="*/ 0 h 1490664"/>
              <a:gd name="connsiteX4-3497" fmla="*/ 781756 w 800806"/>
              <a:gd name="connsiteY4-3498" fmla="*/ 4763 h 1490664"/>
              <a:gd name="connsiteX5-3499" fmla="*/ 681744 w 800806"/>
              <a:gd name="connsiteY5-3500" fmla="*/ 23813 h 1490664"/>
              <a:gd name="connsiteX6-3501" fmla="*/ 648406 w 800806"/>
              <a:gd name="connsiteY6-3502" fmla="*/ 85725 h 1490664"/>
              <a:gd name="connsiteX7-3503" fmla="*/ 615069 w 800806"/>
              <a:gd name="connsiteY7-3504" fmla="*/ 161925 h 1490664"/>
              <a:gd name="connsiteX8-3505" fmla="*/ 619831 w 800806"/>
              <a:gd name="connsiteY8-3506" fmla="*/ 319088 h 1490664"/>
              <a:gd name="connsiteX9-3507" fmla="*/ 767469 w 800806"/>
              <a:gd name="connsiteY9-3508" fmla="*/ 519113 h 1490664"/>
              <a:gd name="connsiteX10-3509" fmla="*/ 800806 w 800806"/>
              <a:gd name="connsiteY10-3510" fmla="*/ 619125 h 1490664"/>
              <a:gd name="connsiteX11-3511" fmla="*/ 767469 w 800806"/>
              <a:gd name="connsiteY11-3512" fmla="*/ 671513 h 1490664"/>
              <a:gd name="connsiteX12-3513" fmla="*/ 710319 w 800806"/>
              <a:gd name="connsiteY12-3514" fmla="*/ 700088 h 1490664"/>
              <a:gd name="connsiteX13-3515" fmla="*/ 672219 w 800806"/>
              <a:gd name="connsiteY13-3516" fmla="*/ 714375 h 1490664"/>
              <a:gd name="connsiteX14-3517" fmla="*/ 667456 w 800806"/>
              <a:gd name="connsiteY14-3518" fmla="*/ 1366838 h 1490664"/>
              <a:gd name="connsiteX15-3519" fmla="*/ 591256 w 800806"/>
              <a:gd name="connsiteY15-3520" fmla="*/ 1490663 h 1490664"/>
              <a:gd name="connsiteX16-3521" fmla="*/ 524581 w 800806"/>
              <a:gd name="connsiteY16-3522" fmla="*/ 1350170 h 1490664"/>
              <a:gd name="connsiteX17-3523" fmla="*/ 524581 w 800806"/>
              <a:gd name="connsiteY17-3524" fmla="*/ 981075 h 1490664"/>
              <a:gd name="connsiteX18-3525" fmla="*/ 491244 w 800806"/>
              <a:gd name="connsiteY18-3526" fmla="*/ 981075 h 1490664"/>
              <a:gd name="connsiteX19-3527" fmla="*/ 410282 w 800806"/>
              <a:gd name="connsiteY19-3528" fmla="*/ 1195388 h 1490664"/>
              <a:gd name="connsiteX20-3529" fmla="*/ 348369 w 800806"/>
              <a:gd name="connsiteY20-3530" fmla="*/ 981075 h 1490664"/>
              <a:gd name="connsiteX21-3531" fmla="*/ 315031 w 800806"/>
              <a:gd name="connsiteY21-3532" fmla="*/ 981075 h 1490664"/>
              <a:gd name="connsiteX22-3533" fmla="*/ 243594 w 800806"/>
              <a:gd name="connsiteY22-3534" fmla="*/ 1147763 h 1490664"/>
              <a:gd name="connsiteX23-3535" fmla="*/ 172156 w 800806"/>
              <a:gd name="connsiteY23-3536" fmla="*/ 981075 h 1490664"/>
              <a:gd name="connsiteX24-3537" fmla="*/ 143581 w 800806"/>
              <a:gd name="connsiteY24-3538" fmla="*/ 981075 h 1490664"/>
              <a:gd name="connsiteX25-3539" fmla="*/ 67381 w 800806"/>
              <a:gd name="connsiteY25-3540" fmla="*/ 1131095 h 1490664"/>
              <a:gd name="connsiteX26-3541" fmla="*/ 706 w 800806"/>
              <a:gd name="connsiteY26-3542" fmla="*/ 990600 h 1490664"/>
              <a:gd name="connsiteX0-3543" fmla="*/ 706 w 800806"/>
              <a:gd name="connsiteY0-3544" fmla="*/ 990600 h 1490664"/>
              <a:gd name="connsiteX1-3545" fmla="*/ 706 w 800806"/>
              <a:gd name="connsiteY1-3546" fmla="*/ 381000 h 1490664"/>
              <a:gd name="connsiteX2-3547" fmla="*/ 43569 w 800806"/>
              <a:gd name="connsiteY2-3548" fmla="*/ 228600 h 1490664"/>
              <a:gd name="connsiteX3-3549" fmla="*/ 205494 w 800806"/>
              <a:gd name="connsiteY3-3550" fmla="*/ 0 h 1490664"/>
              <a:gd name="connsiteX4-3551" fmla="*/ 781756 w 800806"/>
              <a:gd name="connsiteY4-3552" fmla="*/ 4763 h 1490664"/>
              <a:gd name="connsiteX5-3553" fmla="*/ 681744 w 800806"/>
              <a:gd name="connsiteY5-3554" fmla="*/ 23813 h 1490664"/>
              <a:gd name="connsiteX6-3555" fmla="*/ 648406 w 800806"/>
              <a:gd name="connsiteY6-3556" fmla="*/ 85725 h 1490664"/>
              <a:gd name="connsiteX7-3557" fmla="*/ 615069 w 800806"/>
              <a:gd name="connsiteY7-3558" fmla="*/ 161925 h 1490664"/>
              <a:gd name="connsiteX8-3559" fmla="*/ 619831 w 800806"/>
              <a:gd name="connsiteY8-3560" fmla="*/ 319088 h 1490664"/>
              <a:gd name="connsiteX9-3561" fmla="*/ 767469 w 800806"/>
              <a:gd name="connsiteY9-3562" fmla="*/ 519113 h 1490664"/>
              <a:gd name="connsiteX10-3563" fmla="*/ 800806 w 800806"/>
              <a:gd name="connsiteY10-3564" fmla="*/ 619125 h 1490664"/>
              <a:gd name="connsiteX11-3565" fmla="*/ 767469 w 800806"/>
              <a:gd name="connsiteY11-3566" fmla="*/ 671513 h 1490664"/>
              <a:gd name="connsiteX12-3567" fmla="*/ 710319 w 800806"/>
              <a:gd name="connsiteY12-3568" fmla="*/ 700088 h 1490664"/>
              <a:gd name="connsiteX13-3569" fmla="*/ 672219 w 800806"/>
              <a:gd name="connsiteY13-3570" fmla="*/ 714375 h 1490664"/>
              <a:gd name="connsiteX14-3571" fmla="*/ 667456 w 800806"/>
              <a:gd name="connsiteY14-3572" fmla="*/ 1366838 h 1490664"/>
              <a:gd name="connsiteX15-3573" fmla="*/ 591256 w 800806"/>
              <a:gd name="connsiteY15-3574" fmla="*/ 1490663 h 1490664"/>
              <a:gd name="connsiteX16-3575" fmla="*/ 524581 w 800806"/>
              <a:gd name="connsiteY16-3576" fmla="*/ 1350170 h 1490664"/>
              <a:gd name="connsiteX17-3577" fmla="*/ 524581 w 800806"/>
              <a:gd name="connsiteY17-3578" fmla="*/ 981075 h 1490664"/>
              <a:gd name="connsiteX18-3579" fmla="*/ 491244 w 800806"/>
              <a:gd name="connsiteY18-3580" fmla="*/ 981075 h 1490664"/>
              <a:gd name="connsiteX19-3581" fmla="*/ 410282 w 800806"/>
              <a:gd name="connsiteY19-3582" fmla="*/ 1195388 h 1490664"/>
              <a:gd name="connsiteX20-3583" fmla="*/ 348369 w 800806"/>
              <a:gd name="connsiteY20-3584" fmla="*/ 981075 h 1490664"/>
              <a:gd name="connsiteX21-3585" fmla="*/ 315031 w 800806"/>
              <a:gd name="connsiteY21-3586" fmla="*/ 981075 h 1490664"/>
              <a:gd name="connsiteX22-3587" fmla="*/ 243594 w 800806"/>
              <a:gd name="connsiteY22-3588" fmla="*/ 1147763 h 1490664"/>
              <a:gd name="connsiteX23-3589" fmla="*/ 172156 w 800806"/>
              <a:gd name="connsiteY23-3590" fmla="*/ 981075 h 1490664"/>
              <a:gd name="connsiteX24-3591" fmla="*/ 143581 w 800806"/>
              <a:gd name="connsiteY24-3592" fmla="*/ 981075 h 1490664"/>
              <a:gd name="connsiteX25-3593" fmla="*/ 67381 w 800806"/>
              <a:gd name="connsiteY25-3594" fmla="*/ 1131095 h 1490664"/>
              <a:gd name="connsiteX26-3595" fmla="*/ 706 w 800806"/>
              <a:gd name="connsiteY26-3596" fmla="*/ 990600 h 1490664"/>
              <a:gd name="connsiteX0-3597" fmla="*/ 706 w 800806"/>
              <a:gd name="connsiteY0-3598" fmla="*/ 990600 h 1479499"/>
              <a:gd name="connsiteX1-3599" fmla="*/ 706 w 800806"/>
              <a:gd name="connsiteY1-3600" fmla="*/ 381000 h 1479499"/>
              <a:gd name="connsiteX2-3601" fmla="*/ 43569 w 800806"/>
              <a:gd name="connsiteY2-3602" fmla="*/ 228600 h 1479499"/>
              <a:gd name="connsiteX3-3603" fmla="*/ 205494 w 800806"/>
              <a:gd name="connsiteY3-3604" fmla="*/ 0 h 1479499"/>
              <a:gd name="connsiteX4-3605" fmla="*/ 781756 w 800806"/>
              <a:gd name="connsiteY4-3606" fmla="*/ 4763 h 1479499"/>
              <a:gd name="connsiteX5-3607" fmla="*/ 681744 w 800806"/>
              <a:gd name="connsiteY5-3608" fmla="*/ 23813 h 1479499"/>
              <a:gd name="connsiteX6-3609" fmla="*/ 648406 w 800806"/>
              <a:gd name="connsiteY6-3610" fmla="*/ 85725 h 1479499"/>
              <a:gd name="connsiteX7-3611" fmla="*/ 615069 w 800806"/>
              <a:gd name="connsiteY7-3612" fmla="*/ 161925 h 1479499"/>
              <a:gd name="connsiteX8-3613" fmla="*/ 619831 w 800806"/>
              <a:gd name="connsiteY8-3614" fmla="*/ 319088 h 1479499"/>
              <a:gd name="connsiteX9-3615" fmla="*/ 767469 w 800806"/>
              <a:gd name="connsiteY9-3616" fmla="*/ 519113 h 1479499"/>
              <a:gd name="connsiteX10-3617" fmla="*/ 800806 w 800806"/>
              <a:gd name="connsiteY10-3618" fmla="*/ 619125 h 1479499"/>
              <a:gd name="connsiteX11-3619" fmla="*/ 767469 w 800806"/>
              <a:gd name="connsiteY11-3620" fmla="*/ 671513 h 1479499"/>
              <a:gd name="connsiteX12-3621" fmla="*/ 710319 w 800806"/>
              <a:gd name="connsiteY12-3622" fmla="*/ 700088 h 1479499"/>
              <a:gd name="connsiteX13-3623" fmla="*/ 672219 w 800806"/>
              <a:gd name="connsiteY13-3624" fmla="*/ 714375 h 1479499"/>
              <a:gd name="connsiteX14-3625" fmla="*/ 667456 w 800806"/>
              <a:gd name="connsiteY14-3626" fmla="*/ 1366838 h 1479499"/>
              <a:gd name="connsiteX15-3627" fmla="*/ 588875 w 800806"/>
              <a:gd name="connsiteY15-3628" fmla="*/ 1478756 h 1479499"/>
              <a:gd name="connsiteX16-3629" fmla="*/ 524581 w 800806"/>
              <a:gd name="connsiteY16-3630" fmla="*/ 1350170 h 1479499"/>
              <a:gd name="connsiteX17-3631" fmla="*/ 524581 w 800806"/>
              <a:gd name="connsiteY17-3632" fmla="*/ 981075 h 1479499"/>
              <a:gd name="connsiteX18-3633" fmla="*/ 491244 w 800806"/>
              <a:gd name="connsiteY18-3634" fmla="*/ 981075 h 1479499"/>
              <a:gd name="connsiteX19-3635" fmla="*/ 410282 w 800806"/>
              <a:gd name="connsiteY19-3636" fmla="*/ 1195388 h 1479499"/>
              <a:gd name="connsiteX20-3637" fmla="*/ 348369 w 800806"/>
              <a:gd name="connsiteY20-3638" fmla="*/ 981075 h 1479499"/>
              <a:gd name="connsiteX21-3639" fmla="*/ 315031 w 800806"/>
              <a:gd name="connsiteY21-3640" fmla="*/ 981075 h 1479499"/>
              <a:gd name="connsiteX22-3641" fmla="*/ 243594 w 800806"/>
              <a:gd name="connsiteY22-3642" fmla="*/ 1147763 h 1479499"/>
              <a:gd name="connsiteX23-3643" fmla="*/ 172156 w 800806"/>
              <a:gd name="connsiteY23-3644" fmla="*/ 981075 h 1479499"/>
              <a:gd name="connsiteX24-3645" fmla="*/ 143581 w 800806"/>
              <a:gd name="connsiteY24-3646" fmla="*/ 981075 h 1479499"/>
              <a:gd name="connsiteX25-3647" fmla="*/ 67381 w 800806"/>
              <a:gd name="connsiteY25-3648" fmla="*/ 1131095 h 1479499"/>
              <a:gd name="connsiteX26-3649" fmla="*/ 706 w 800806"/>
              <a:gd name="connsiteY26-3650" fmla="*/ 990600 h 1479499"/>
              <a:gd name="connsiteX0-3651" fmla="*/ 706 w 800806"/>
              <a:gd name="connsiteY0-3652" fmla="*/ 990600 h 1478759"/>
              <a:gd name="connsiteX1-3653" fmla="*/ 706 w 800806"/>
              <a:gd name="connsiteY1-3654" fmla="*/ 381000 h 1478759"/>
              <a:gd name="connsiteX2-3655" fmla="*/ 43569 w 800806"/>
              <a:gd name="connsiteY2-3656" fmla="*/ 228600 h 1478759"/>
              <a:gd name="connsiteX3-3657" fmla="*/ 205494 w 800806"/>
              <a:gd name="connsiteY3-3658" fmla="*/ 0 h 1478759"/>
              <a:gd name="connsiteX4-3659" fmla="*/ 781756 w 800806"/>
              <a:gd name="connsiteY4-3660" fmla="*/ 4763 h 1478759"/>
              <a:gd name="connsiteX5-3661" fmla="*/ 681744 w 800806"/>
              <a:gd name="connsiteY5-3662" fmla="*/ 23813 h 1478759"/>
              <a:gd name="connsiteX6-3663" fmla="*/ 648406 w 800806"/>
              <a:gd name="connsiteY6-3664" fmla="*/ 85725 h 1478759"/>
              <a:gd name="connsiteX7-3665" fmla="*/ 615069 w 800806"/>
              <a:gd name="connsiteY7-3666" fmla="*/ 161925 h 1478759"/>
              <a:gd name="connsiteX8-3667" fmla="*/ 619831 w 800806"/>
              <a:gd name="connsiteY8-3668" fmla="*/ 319088 h 1478759"/>
              <a:gd name="connsiteX9-3669" fmla="*/ 767469 w 800806"/>
              <a:gd name="connsiteY9-3670" fmla="*/ 519113 h 1478759"/>
              <a:gd name="connsiteX10-3671" fmla="*/ 800806 w 800806"/>
              <a:gd name="connsiteY10-3672" fmla="*/ 619125 h 1478759"/>
              <a:gd name="connsiteX11-3673" fmla="*/ 767469 w 800806"/>
              <a:gd name="connsiteY11-3674" fmla="*/ 671513 h 1478759"/>
              <a:gd name="connsiteX12-3675" fmla="*/ 710319 w 800806"/>
              <a:gd name="connsiteY12-3676" fmla="*/ 700088 h 1478759"/>
              <a:gd name="connsiteX13-3677" fmla="*/ 672219 w 800806"/>
              <a:gd name="connsiteY13-3678" fmla="*/ 714375 h 1478759"/>
              <a:gd name="connsiteX14-3679" fmla="*/ 667456 w 800806"/>
              <a:gd name="connsiteY14-3680" fmla="*/ 1366838 h 1478759"/>
              <a:gd name="connsiteX15-3681" fmla="*/ 588875 w 800806"/>
              <a:gd name="connsiteY15-3682" fmla="*/ 1478756 h 1478759"/>
              <a:gd name="connsiteX16-3683" fmla="*/ 524581 w 800806"/>
              <a:gd name="connsiteY16-3684" fmla="*/ 1350170 h 1478759"/>
              <a:gd name="connsiteX17-3685" fmla="*/ 524581 w 800806"/>
              <a:gd name="connsiteY17-3686" fmla="*/ 981075 h 1478759"/>
              <a:gd name="connsiteX18-3687" fmla="*/ 491244 w 800806"/>
              <a:gd name="connsiteY18-3688" fmla="*/ 981075 h 1478759"/>
              <a:gd name="connsiteX19-3689" fmla="*/ 410282 w 800806"/>
              <a:gd name="connsiteY19-3690" fmla="*/ 1195388 h 1478759"/>
              <a:gd name="connsiteX20-3691" fmla="*/ 348369 w 800806"/>
              <a:gd name="connsiteY20-3692" fmla="*/ 981075 h 1478759"/>
              <a:gd name="connsiteX21-3693" fmla="*/ 315031 w 800806"/>
              <a:gd name="connsiteY21-3694" fmla="*/ 981075 h 1478759"/>
              <a:gd name="connsiteX22-3695" fmla="*/ 243594 w 800806"/>
              <a:gd name="connsiteY22-3696" fmla="*/ 1147763 h 1478759"/>
              <a:gd name="connsiteX23-3697" fmla="*/ 172156 w 800806"/>
              <a:gd name="connsiteY23-3698" fmla="*/ 981075 h 1478759"/>
              <a:gd name="connsiteX24-3699" fmla="*/ 143581 w 800806"/>
              <a:gd name="connsiteY24-3700" fmla="*/ 981075 h 1478759"/>
              <a:gd name="connsiteX25-3701" fmla="*/ 67381 w 800806"/>
              <a:gd name="connsiteY25-3702" fmla="*/ 1131095 h 1478759"/>
              <a:gd name="connsiteX26-3703" fmla="*/ 706 w 800806"/>
              <a:gd name="connsiteY26-3704" fmla="*/ 990600 h 1478759"/>
              <a:gd name="connsiteX0-3705" fmla="*/ 706 w 800806"/>
              <a:gd name="connsiteY0-3706" fmla="*/ 990600 h 1478759"/>
              <a:gd name="connsiteX1-3707" fmla="*/ 706 w 800806"/>
              <a:gd name="connsiteY1-3708" fmla="*/ 381000 h 1478759"/>
              <a:gd name="connsiteX2-3709" fmla="*/ 43569 w 800806"/>
              <a:gd name="connsiteY2-3710" fmla="*/ 228600 h 1478759"/>
              <a:gd name="connsiteX3-3711" fmla="*/ 205494 w 800806"/>
              <a:gd name="connsiteY3-3712" fmla="*/ 0 h 1478759"/>
              <a:gd name="connsiteX4-3713" fmla="*/ 781756 w 800806"/>
              <a:gd name="connsiteY4-3714" fmla="*/ 4763 h 1478759"/>
              <a:gd name="connsiteX5-3715" fmla="*/ 681744 w 800806"/>
              <a:gd name="connsiteY5-3716" fmla="*/ 23813 h 1478759"/>
              <a:gd name="connsiteX6-3717" fmla="*/ 648406 w 800806"/>
              <a:gd name="connsiteY6-3718" fmla="*/ 85725 h 1478759"/>
              <a:gd name="connsiteX7-3719" fmla="*/ 615069 w 800806"/>
              <a:gd name="connsiteY7-3720" fmla="*/ 161925 h 1478759"/>
              <a:gd name="connsiteX8-3721" fmla="*/ 619831 w 800806"/>
              <a:gd name="connsiteY8-3722" fmla="*/ 319088 h 1478759"/>
              <a:gd name="connsiteX9-3723" fmla="*/ 767469 w 800806"/>
              <a:gd name="connsiteY9-3724" fmla="*/ 519113 h 1478759"/>
              <a:gd name="connsiteX10-3725" fmla="*/ 800806 w 800806"/>
              <a:gd name="connsiteY10-3726" fmla="*/ 619125 h 1478759"/>
              <a:gd name="connsiteX11-3727" fmla="*/ 767469 w 800806"/>
              <a:gd name="connsiteY11-3728" fmla="*/ 671513 h 1478759"/>
              <a:gd name="connsiteX12-3729" fmla="*/ 710319 w 800806"/>
              <a:gd name="connsiteY12-3730" fmla="*/ 700088 h 1478759"/>
              <a:gd name="connsiteX13-3731" fmla="*/ 672219 w 800806"/>
              <a:gd name="connsiteY13-3732" fmla="*/ 714375 h 1478759"/>
              <a:gd name="connsiteX14-3733" fmla="*/ 667456 w 800806"/>
              <a:gd name="connsiteY14-3734" fmla="*/ 1366838 h 1478759"/>
              <a:gd name="connsiteX15-3735" fmla="*/ 588875 w 800806"/>
              <a:gd name="connsiteY15-3736" fmla="*/ 1478756 h 1478759"/>
              <a:gd name="connsiteX16-3737" fmla="*/ 524581 w 800806"/>
              <a:gd name="connsiteY16-3738" fmla="*/ 1350170 h 1478759"/>
              <a:gd name="connsiteX17-3739" fmla="*/ 524581 w 800806"/>
              <a:gd name="connsiteY17-3740" fmla="*/ 981075 h 1478759"/>
              <a:gd name="connsiteX18-3741" fmla="*/ 491244 w 800806"/>
              <a:gd name="connsiteY18-3742" fmla="*/ 981075 h 1478759"/>
              <a:gd name="connsiteX19-3743" fmla="*/ 410282 w 800806"/>
              <a:gd name="connsiteY19-3744" fmla="*/ 1195388 h 1478759"/>
              <a:gd name="connsiteX20-3745" fmla="*/ 348369 w 800806"/>
              <a:gd name="connsiteY20-3746" fmla="*/ 981075 h 1478759"/>
              <a:gd name="connsiteX21-3747" fmla="*/ 315031 w 800806"/>
              <a:gd name="connsiteY21-3748" fmla="*/ 981075 h 1478759"/>
              <a:gd name="connsiteX22-3749" fmla="*/ 243594 w 800806"/>
              <a:gd name="connsiteY22-3750" fmla="*/ 1147763 h 1478759"/>
              <a:gd name="connsiteX23-3751" fmla="*/ 172156 w 800806"/>
              <a:gd name="connsiteY23-3752" fmla="*/ 981075 h 1478759"/>
              <a:gd name="connsiteX24-3753" fmla="*/ 143581 w 800806"/>
              <a:gd name="connsiteY24-3754" fmla="*/ 981075 h 1478759"/>
              <a:gd name="connsiteX25-3755" fmla="*/ 67381 w 800806"/>
              <a:gd name="connsiteY25-3756" fmla="*/ 1131095 h 1478759"/>
              <a:gd name="connsiteX26-3757" fmla="*/ 706 w 800806"/>
              <a:gd name="connsiteY26-3758" fmla="*/ 990600 h 1478759"/>
              <a:gd name="connsiteX0-3759" fmla="*/ 706 w 800806"/>
              <a:gd name="connsiteY0-3760" fmla="*/ 990600 h 1481690"/>
              <a:gd name="connsiteX1-3761" fmla="*/ 706 w 800806"/>
              <a:gd name="connsiteY1-3762" fmla="*/ 381000 h 1481690"/>
              <a:gd name="connsiteX2-3763" fmla="*/ 43569 w 800806"/>
              <a:gd name="connsiteY2-3764" fmla="*/ 228600 h 1481690"/>
              <a:gd name="connsiteX3-3765" fmla="*/ 205494 w 800806"/>
              <a:gd name="connsiteY3-3766" fmla="*/ 0 h 1481690"/>
              <a:gd name="connsiteX4-3767" fmla="*/ 781756 w 800806"/>
              <a:gd name="connsiteY4-3768" fmla="*/ 4763 h 1481690"/>
              <a:gd name="connsiteX5-3769" fmla="*/ 681744 w 800806"/>
              <a:gd name="connsiteY5-3770" fmla="*/ 23813 h 1481690"/>
              <a:gd name="connsiteX6-3771" fmla="*/ 648406 w 800806"/>
              <a:gd name="connsiteY6-3772" fmla="*/ 85725 h 1481690"/>
              <a:gd name="connsiteX7-3773" fmla="*/ 615069 w 800806"/>
              <a:gd name="connsiteY7-3774" fmla="*/ 161925 h 1481690"/>
              <a:gd name="connsiteX8-3775" fmla="*/ 619831 w 800806"/>
              <a:gd name="connsiteY8-3776" fmla="*/ 319088 h 1481690"/>
              <a:gd name="connsiteX9-3777" fmla="*/ 767469 w 800806"/>
              <a:gd name="connsiteY9-3778" fmla="*/ 519113 h 1481690"/>
              <a:gd name="connsiteX10-3779" fmla="*/ 800806 w 800806"/>
              <a:gd name="connsiteY10-3780" fmla="*/ 619125 h 1481690"/>
              <a:gd name="connsiteX11-3781" fmla="*/ 767469 w 800806"/>
              <a:gd name="connsiteY11-3782" fmla="*/ 671513 h 1481690"/>
              <a:gd name="connsiteX12-3783" fmla="*/ 710319 w 800806"/>
              <a:gd name="connsiteY12-3784" fmla="*/ 700088 h 1481690"/>
              <a:gd name="connsiteX13-3785" fmla="*/ 672219 w 800806"/>
              <a:gd name="connsiteY13-3786" fmla="*/ 714375 h 1481690"/>
              <a:gd name="connsiteX14-3787" fmla="*/ 667456 w 800806"/>
              <a:gd name="connsiteY14-3788" fmla="*/ 1366838 h 1481690"/>
              <a:gd name="connsiteX15-3789" fmla="*/ 596019 w 800806"/>
              <a:gd name="connsiteY15-3790" fmla="*/ 1481137 h 1481690"/>
              <a:gd name="connsiteX16-3791" fmla="*/ 524581 w 800806"/>
              <a:gd name="connsiteY16-3792" fmla="*/ 1350170 h 1481690"/>
              <a:gd name="connsiteX17-3793" fmla="*/ 524581 w 800806"/>
              <a:gd name="connsiteY17-3794" fmla="*/ 981075 h 1481690"/>
              <a:gd name="connsiteX18-3795" fmla="*/ 491244 w 800806"/>
              <a:gd name="connsiteY18-3796" fmla="*/ 981075 h 1481690"/>
              <a:gd name="connsiteX19-3797" fmla="*/ 410282 w 800806"/>
              <a:gd name="connsiteY19-3798" fmla="*/ 1195388 h 1481690"/>
              <a:gd name="connsiteX20-3799" fmla="*/ 348369 w 800806"/>
              <a:gd name="connsiteY20-3800" fmla="*/ 981075 h 1481690"/>
              <a:gd name="connsiteX21-3801" fmla="*/ 315031 w 800806"/>
              <a:gd name="connsiteY21-3802" fmla="*/ 981075 h 1481690"/>
              <a:gd name="connsiteX22-3803" fmla="*/ 243594 w 800806"/>
              <a:gd name="connsiteY22-3804" fmla="*/ 1147763 h 1481690"/>
              <a:gd name="connsiteX23-3805" fmla="*/ 172156 w 800806"/>
              <a:gd name="connsiteY23-3806" fmla="*/ 981075 h 1481690"/>
              <a:gd name="connsiteX24-3807" fmla="*/ 143581 w 800806"/>
              <a:gd name="connsiteY24-3808" fmla="*/ 981075 h 1481690"/>
              <a:gd name="connsiteX25-3809" fmla="*/ 67381 w 800806"/>
              <a:gd name="connsiteY25-3810" fmla="*/ 1131095 h 1481690"/>
              <a:gd name="connsiteX26-3811" fmla="*/ 706 w 800806"/>
              <a:gd name="connsiteY26-3812" fmla="*/ 990600 h 1481690"/>
              <a:gd name="connsiteX0-3813" fmla="*/ 706 w 800806"/>
              <a:gd name="connsiteY0-3814" fmla="*/ 990600 h 1481690"/>
              <a:gd name="connsiteX1-3815" fmla="*/ 706 w 800806"/>
              <a:gd name="connsiteY1-3816" fmla="*/ 381000 h 1481690"/>
              <a:gd name="connsiteX2-3817" fmla="*/ 43569 w 800806"/>
              <a:gd name="connsiteY2-3818" fmla="*/ 228600 h 1481690"/>
              <a:gd name="connsiteX3-3819" fmla="*/ 205494 w 800806"/>
              <a:gd name="connsiteY3-3820" fmla="*/ 0 h 1481690"/>
              <a:gd name="connsiteX4-3821" fmla="*/ 781756 w 800806"/>
              <a:gd name="connsiteY4-3822" fmla="*/ 4763 h 1481690"/>
              <a:gd name="connsiteX5-3823" fmla="*/ 681744 w 800806"/>
              <a:gd name="connsiteY5-3824" fmla="*/ 23813 h 1481690"/>
              <a:gd name="connsiteX6-3825" fmla="*/ 648406 w 800806"/>
              <a:gd name="connsiteY6-3826" fmla="*/ 85725 h 1481690"/>
              <a:gd name="connsiteX7-3827" fmla="*/ 615069 w 800806"/>
              <a:gd name="connsiteY7-3828" fmla="*/ 161925 h 1481690"/>
              <a:gd name="connsiteX8-3829" fmla="*/ 619831 w 800806"/>
              <a:gd name="connsiteY8-3830" fmla="*/ 319088 h 1481690"/>
              <a:gd name="connsiteX9-3831" fmla="*/ 767469 w 800806"/>
              <a:gd name="connsiteY9-3832" fmla="*/ 519113 h 1481690"/>
              <a:gd name="connsiteX10-3833" fmla="*/ 800806 w 800806"/>
              <a:gd name="connsiteY10-3834" fmla="*/ 619125 h 1481690"/>
              <a:gd name="connsiteX11-3835" fmla="*/ 767469 w 800806"/>
              <a:gd name="connsiteY11-3836" fmla="*/ 671513 h 1481690"/>
              <a:gd name="connsiteX12-3837" fmla="*/ 710319 w 800806"/>
              <a:gd name="connsiteY12-3838" fmla="*/ 700088 h 1481690"/>
              <a:gd name="connsiteX13-3839" fmla="*/ 672219 w 800806"/>
              <a:gd name="connsiteY13-3840" fmla="*/ 714375 h 1481690"/>
              <a:gd name="connsiteX14-3841" fmla="*/ 667456 w 800806"/>
              <a:gd name="connsiteY14-3842" fmla="*/ 1366838 h 1481690"/>
              <a:gd name="connsiteX15-3843" fmla="*/ 596019 w 800806"/>
              <a:gd name="connsiteY15-3844" fmla="*/ 1481137 h 1481690"/>
              <a:gd name="connsiteX16-3845" fmla="*/ 524581 w 800806"/>
              <a:gd name="connsiteY16-3846" fmla="*/ 1350170 h 1481690"/>
              <a:gd name="connsiteX17-3847" fmla="*/ 524581 w 800806"/>
              <a:gd name="connsiteY17-3848" fmla="*/ 981075 h 1481690"/>
              <a:gd name="connsiteX18-3849" fmla="*/ 491244 w 800806"/>
              <a:gd name="connsiteY18-3850" fmla="*/ 981075 h 1481690"/>
              <a:gd name="connsiteX19-3851" fmla="*/ 410282 w 800806"/>
              <a:gd name="connsiteY19-3852" fmla="*/ 1195388 h 1481690"/>
              <a:gd name="connsiteX20-3853" fmla="*/ 348369 w 800806"/>
              <a:gd name="connsiteY20-3854" fmla="*/ 981075 h 1481690"/>
              <a:gd name="connsiteX21-3855" fmla="*/ 315031 w 800806"/>
              <a:gd name="connsiteY21-3856" fmla="*/ 981075 h 1481690"/>
              <a:gd name="connsiteX22-3857" fmla="*/ 243594 w 800806"/>
              <a:gd name="connsiteY22-3858" fmla="*/ 1147763 h 1481690"/>
              <a:gd name="connsiteX23-3859" fmla="*/ 172156 w 800806"/>
              <a:gd name="connsiteY23-3860" fmla="*/ 981075 h 1481690"/>
              <a:gd name="connsiteX24-3861" fmla="*/ 143581 w 800806"/>
              <a:gd name="connsiteY24-3862" fmla="*/ 981075 h 1481690"/>
              <a:gd name="connsiteX25-3863" fmla="*/ 67381 w 800806"/>
              <a:gd name="connsiteY25-3864" fmla="*/ 1131095 h 1481690"/>
              <a:gd name="connsiteX26-3865" fmla="*/ 706 w 800806"/>
              <a:gd name="connsiteY26-3866" fmla="*/ 990600 h 1481690"/>
              <a:gd name="connsiteX0-3867" fmla="*/ 706 w 800806"/>
              <a:gd name="connsiteY0-3868" fmla="*/ 990600 h 1481194"/>
              <a:gd name="connsiteX1-3869" fmla="*/ 706 w 800806"/>
              <a:gd name="connsiteY1-3870" fmla="*/ 381000 h 1481194"/>
              <a:gd name="connsiteX2-3871" fmla="*/ 43569 w 800806"/>
              <a:gd name="connsiteY2-3872" fmla="*/ 228600 h 1481194"/>
              <a:gd name="connsiteX3-3873" fmla="*/ 205494 w 800806"/>
              <a:gd name="connsiteY3-3874" fmla="*/ 0 h 1481194"/>
              <a:gd name="connsiteX4-3875" fmla="*/ 781756 w 800806"/>
              <a:gd name="connsiteY4-3876" fmla="*/ 4763 h 1481194"/>
              <a:gd name="connsiteX5-3877" fmla="*/ 681744 w 800806"/>
              <a:gd name="connsiteY5-3878" fmla="*/ 23813 h 1481194"/>
              <a:gd name="connsiteX6-3879" fmla="*/ 648406 w 800806"/>
              <a:gd name="connsiteY6-3880" fmla="*/ 85725 h 1481194"/>
              <a:gd name="connsiteX7-3881" fmla="*/ 615069 w 800806"/>
              <a:gd name="connsiteY7-3882" fmla="*/ 161925 h 1481194"/>
              <a:gd name="connsiteX8-3883" fmla="*/ 619831 w 800806"/>
              <a:gd name="connsiteY8-3884" fmla="*/ 319088 h 1481194"/>
              <a:gd name="connsiteX9-3885" fmla="*/ 767469 w 800806"/>
              <a:gd name="connsiteY9-3886" fmla="*/ 519113 h 1481194"/>
              <a:gd name="connsiteX10-3887" fmla="*/ 800806 w 800806"/>
              <a:gd name="connsiteY10-3888" fmla="*/ 619125 h 1481194"/>
              <a:gd name="connsiteX11-3889" fmla="*/ 767469 w 800806"/>
              <a:gd name="connsiteY11-3890" fmla="*/ 671513 h 1481194"/>
              <a:gd name="connsiteX12-3891" fmla="*/ 710319 w 800806"/>
              <a:gd name="connsiteY12-3892" fmla="*/ 700088 h 1481194"/>
              <a:gd name="connsiteX13-3893" fmla="*/ 672219 w 800806"/>
              <a:gd name="connsiteY13-3894" fmla="*/ 714375 h 1481194"/>
              <a:gd name="connsiteX14-3895" fmla="*/ 667456 w 800806"/>
              <a:gd name="connsiteY14-3896" fmla="*/ 1366838 h 1481194"/>
              <a:gd name="connsiteX15-3897" fmla="*/ 596019 w 800806"/>
              <a:gd name="connsiteY15-3898" fmla="*/ 1481137 h 1481194"/>
              <a:gd name="connsiteX16-3899" fmla="*/ 524581 w 800806"/>
              <a:gd name="connsiteY16-3900" fmla="*/ 1350170 h 1481194"/>
              <a:gd name="connsiteX17-3901" fmla="*/ 524581 w 800806"/>
              <a:gd name="connsiteY17-3902" fmla="*/ 981075 h 1481194"/>
              <a:gd name="connsiteX18-3903" fmla="*/ 491244 w 800806"/>
              <a:gd name="connsiteY18-3904" fmla="*/ 981075 h 1481194"/>
              <a:gd name="connsiteX19-3905" fmla="*/ 410282 w 800806"/>
              <a:gd name="connsiteY19-3906" fmla="*/ 1195388 h 1481194"/>
              <a:gd name="connsiteX20-3907" fmla="*/ 348369 w 800806"/>
              <a:gd name="connsiteY20-3908" fmla="*/ 981075 h 1481194"/>
              <a:gd name="connsiteX21-3909" fmla="*/ 315031 w 800806"/>
              <a:gd name="connsiteY21-3910" fmla="*/ 981075 h 1481194"/>
              <a:gd name="connsiteX22-3911" fmla="*/ 243594 w 800806"/>
              <a:gd name="connsiteY22-3912" fmla="*/ 1147763 h 1481194"/>
              <a:gd name="connsiteX23-3913" fmla="*/ 172156 w 800806"/>
              <a:gd name="connsiteY23-3914" fmla="*/ 981075 h 1481194"/>
              <a:gd name="connsiteX24-3915" fmla="*/ 143581 w 800806"/>
              <a:gd name="connsiteY24-3916" fmla="*/ 981075 h 1481194"/>
              <a:gd name="connsiteX25-3917" fmla="*/ 67381 w 800806"/>
              <a:gd name="connsiteY25-3918" fmla="*/ 1131095 h 1481194"/>
              <a:gd name="connsiteX26-3919" fmla="*/ 706 w 800806"/>
              <a:gd name="connsiteY26-3920" fmla="*/ 990600 h 1481194"/>
              <a:gd name="connsiteX0-3921" fmla="*/ 706 w 800806"/>
              <a:gd name="connsiteY0-3922" fmla="*/ 990600 h 1481194"/>
              <a:gd name="connsiteX1-3923" fmla="*/ 706 w 800806"/>
              <a:gd name="connsiteY1-3924" fmla="*/ 381000 h 1481194"/>
              <a:gd name="connsiteX2-3925" fmla="*/ 43569 w 800806"/>
              <a:gd name="connsiteY2-3926" fmla="*/ 228600 h 1481194"/>
              <a:gd name="connsiteX3-3927" fmla="*/ 205494 w 800806"/>
              <a:gd name="connsiteY3-3928" fmla="*/ 0 h 1481194"/>
              <a:gd name="connsiteX4-3929" fmla="*/ 781756 w 800806"/>
              <a:gd name="connsiteY4-3930" fmla="*/ 4763 h 1481194"/>
              <a:gd name="connsiteX5-3931" fmla="*/ 681744 w 800806"/>
              <a:gd name="connsiteY5-3932" fmla="*/ 23813 h 1481194"/>
              <a:gd name="connsiteX6-3933" fmla="*/ 648406 w 800806"/>
              <a:gd name="connsiteY6-3934" fmla="*/ 85725 h 1481194"/>
              <a:gd name="connsiteX7-3935" fmla="*/ 615069 w 800806"/>
              <a:gd name="connsiteY7-3936" fmla="*/ 161925 h 1481194"/>
              <a:gd name="connsiteX8-3937" fmla="*/ 619831 w 800806"/>
              <a:gd name="connsiteY8-3938" fmla="*/ 319088 h 1481194"/>
              <a:gd name="connsiteX9-3939" fmla="*/ 767469 w 800806"/>
              <a:gd name="connsiteY9-3940" fmla="*/ 519113 h 1481194"/>
              <a:gd name="connsiteX10-3941" fmla="*/ 800806 w 800806"/>
              <a:gd name="connsiteY10-3942" fmla="*/ 619125 h 1481194"/>
              <a:gd name="connsiteX11-3943" fmla="*/ 767469 w 800806"/>
              <a:gd name="connsiteY11-3944" fmla="*/ 671513 h 1481194"/>
              <a:gd name="connsiteX12-3945" fmla="*/ 710319 w 800806"/>
              <a:gd name="connsiteY12-3946" fmla="*/ 700088 h 1481194"/>
              <a:gd name="connsiteX13-3947" fmla="*/ 672219 w 800806"/>
              <a:gd name="connsiteY13-3948" fmla="*/ 714375 h 1481194"/>
              <a:gd name="connsiteX14-3949" fmla="*/ 667456 w 800806"/>
              <a:gd name="connsiteY14-3950" fmla="*/ 1366838 h 1481194"/>
              <a:gd name="connsiteX15-3951" fmla="*/ 596019 w 800806"/>
              <a:gd name="connsiteY15-3952" fmla="*/ 1481137 h 1481194"/>
              <a:gd name="connsiteX16-3953" fmla="*/ 524581 w 800806"/>
              <a:gd name="connsiteY16-3954" fmla="*/ 1350170 h 1481194"/>
              <a:gd name="connsiteX17-3955" fmla="*/ 524581 w 800806"/>
              <a:gd name="connsiteY17-3956" fmla="*/ 981075 h 1481194"/>
              <a:gd name="connsiteX18-3957" fmla="*/ 491244 w 800806"/>
              <a:gd name="connsiteY18-3958" fmla="*/ 981075 h 1481194"/>
              <a:gd name="connsiteX19-3959" fmla="*/ 410282 w 800806"/>
              <a:gd name="connsiteY19-3960" fmla="*/ 1195388 h 1481194"/>
              <a:gd name="connsiteX20-3961" fmla="*/ 348369 w 800806"/>
              <a:gd name="connsiteY20-3962" fmla="*/ 981075 h 1481194"/>
              <a:gd name="connsiteX21-3963" fmla="*/ 315031 w 800806"/>
              <a:gd name="connsiteY21-3964" fmla="*/ 981075 h 1481194"/>
              <a:gd name="connsiteX22-3965" fmla="*/ 243594 w 800806"/>
              <a:gd name="connsiteY22-3966" fmla="*/ 1147763 h 1481194"/>
              <a:gd name="connsiteX23-3967" fmla="*/ 172156 w 800806"/>
              <a:gd name="connsiteY23-3968" fmla="*/ 981075 h 1481194"/>
              <a:gd name="connsiteX24-3969" fmla="*/ 143581 w 800806"/>
              <a:gd name="connsiteY24-3970" fmla="*/ 981075 h 1481194"/>
              <a:gd name="connsiteX25-3971" fmla="*/ 67381 w 800806"/>
              <a:gd name="connsiteY25-3972" fmla="*/ 1131095 h 1481194"/>
              <a:gd name="connsiteX26-3973" fmla="*/ 706 w 800806"/>
              <a:gd name="connsiteY26-3974" fmla="*/ 990600 h 1481194"/>
              <a:gd name="connsiteX0-3975" fmla="*/ 706 w 800806"/>
              <a:gd name="connsiteY0-3976" fmla="*/ 990600 h 1481194"/>
              <a:gd name="connsiteX1-3977" fmla="*/ 706 w 800806"/>
              <a:gd name="connsiteY1-3978" fmla="*/ 381000 h 1481194"/>
              <a:gd name="connsiteX2-3979" fmla="*/ 43569 w 800806"/>
              <a:gd name="connsiteY2-3980" fmla="*/ 228600 h 1481194"/>
              <a:gd name="connsiteX3-3981" fmla="*/ 205494 w 800806"/>
              <a:gd name="connsiteY3-3982" fmla="*/ 0 h 1481194"/>
              <a:gd name="connsiteX4-3983" fmla="*/ 781756 w 800806"/>
              <a:gd name="connsiteY4-3984" fmla="*/ 4763 h 1481194"/>
              <a:gd name="connsiteX5-3985" fmla="*/ 681744 w 800806"/>
              <a:gd name="connsiteY5-3986" fmla="*/ 23813 h 1481194"/>
              <a:gd name="connsiteX6-3987" fmla="*/ 648406 w 800806"/>
              <a:gd name="connsiteY6-3988" fmla="*/ 85725 h 1481194"/>
              <a:gd name="connsiteX7-3989" fmla="*/ 615069 w 800806"/>
              <a:gd name="connsiteY7-3990" fmla="*/ 161925 h 1481194"/>
              <a:gd name="connsiteX8-3991" fmla="*/ 619831 w 800806"/>
              <a:gd name="connsiteY8-3992" fmla="*/ 319088 h 1481194"/>
              <a:gd name="connsiteX9-3993" fmla="*/ 767469 w 800806"/>
              <a:gd name="connsiteY9-3994" fmla="*/ 519113 h 1481194"/>
              <a:gd name="connsiteX10-3995" fmla="*/ 800806 w 800806"/>
              <a:gd name="connsiteY10-3996" fmla="*/ 619125 h 1481194"/>
              <a:gd name="connsiteX11-3997" fmla="*/ 767469 w 800806"/>
              <a:gd name="connsiteY11-3998" fmla="*/ 671513 h 1481194"/>
              <a:gd name="connsiteX12-3999" fmla="*/ 710319 w 800806"/>
              <a:gd name="connsiteY12-4000" fmla="*/ 700088 h 1481194"/>
              <a:gd name="connsiteX13-4001" fmla="*/ 672219 w 800806"/>
              <a:gd name="connsiteY13-4002" fmla="*/ 714375 h 1481194"/>
              <a:gd name="connsiteX14-4003" fmla="*/ 667456 w 800806"/>
              <a:gd name="connsiteY14-4004" fmla="*/ 1366838 h 1481194"/>
              <a:gd name="connsiteX15-4005" fmla="*/ 596019 w 800806"/>
              <a:gd name="connsiteY15-4006" fmla="*/ 1481137 h 1481194"/>
              <a:gd name="connsiteX16-4007" fmla="*/ 524581 w 800806"/>
              <a:gd name="connsiteY16-4008" fmla="*/ 1350170 h 1481194"/>
              <a:gd name="connsiteX17-4009" fmla="*/ 524581 w 800806"/>
              <a:gd name="connsiteY17-4010" fmla="*/ 981075 h 1481194"/>
              <a:gd name="connsiteX18-4011" fmla="*/ 491244 w 800806"/>
              <a:gd name="connsiteY18-4012" fmla="*/ 981075 h 1481194"/>
              <a:gd name="connsiteX19-4013" fmla="*/ 410282 w 800806"/>
              <a:gd name="connsiteY19-4014" fmla="*/ 1195388 h 1481194"/>
              <a:gd name="connsiteX20-4015" fmla="*/ 348369 w 800806"/>
              <a:gd name="connsiteY20-4016" fmla="*/ 981075 h 1481194"/>
              <a:gd name="connsiteX21-4017" fmla="*/ 315031 w 800806"/>
              <a:gd name="connsiteY21-4018" fmla="*/ 981075 h 1481194"/>
              <a:gd name="connsiteX22-4019" fmla="*/ 243594 w 800806"/>
              <a:gd name="connsiteY22-4020" fmla="*/ 1147763 h 1481194"/>
              <a:gd name="connsiteX23-4021" fmla="*/ 172156 w 800806"/>
              <a:gd name="connsiteY23-4022" fmla="*/ 981075 h 1481194"/>
              <a:gd name="connsiteX24-4023" fmla="*/ 143581 w 800806"/>
              <a:gd name="connsiteY24-4024" fmla="*/ 981075 h 1481194"/>
              <a:gd name="connsiteX25-4025" fmla="*/ 67381 w 800806"/>
              <a:gd name="connsiteY25-4026" fmla="*/ 1131095 h 1481194"/>
              <a:gd name="connsiteX26-4027" fmla="*/ 706 w 800806"/>
              <a:gd name="connsiteY26-4028" fmla="*/ 990600 h 1481194"/>
              <a:gd name="connsiteX0-4029" fmla="*/ 706 w 800806"/>
              <a:gd name="connsiteY0-4030" fmla="*/ 990600 h 1481194"/>
              <a:gd name="connsiteX1-4031" fmla="*/ 706 w 800806"/>
              <a:gd name="connsiteY1-4032" fmla="*/ 381000 h 1481194"/>
              <a:gd name="connsiteX2-4033" fmla="*/ 43569 w 800806"/>
              <a:gd name="connsiteY2-4034" fmla="*/ 228600 h 1481194"/>
              <a:gd name="connsiteX3-4035" fmla="*/ 205494 w 800806"/>
              <a:gd name="connsiteY3-4036" fmla="*/ 0 h 1481194"/>
              <a:gd name="connsiteX4-4037" fmla="*/ 781756 w 800806"/>
              <a:gd name="connsiteY4-4038" fmla="*/ 4763 h 1481194"/>
              <a:gd name="connsiteX5-4039" fmla="*/ 681744 w 800806"/>
              <a:gd name="connsiteY5-4040" fmla="*/ 23813 h 1481194"/>
              <a:gd name="connsiteX6-4041" fmla="*/ 648406 w 800806"/>
              <a:gd name="connsiteY6-4042" fmla="*/ 85725 h 1481194"/>
              <a:gd name="connsiteX7-4043" fmla="*/ 615069 w 800806"/>
              <a:gd name="connsiteY7-4044" fmla="*/ 161925 h 1481194"/>
              <a:gd name="connsiteX8-4045" fmla="*/ 619831 w 800806"/>
              <a:gd name="connsiteY8-4046" fmla="*/ 319088 h 1481194"/>
              <a:gd name="connsiteX9-4047" fmla="*/ 767469 w 800806"/>
              <a:gd name="connsiteY9-4048" fmla="*/ 519113 h 1481194"/>
              <a:gd name="connsiteX10-4049" fmla="*/ 800806 w 800806"/>
              <a:gd name="connsiteY10-4050" fmla="*/ 619125 h 1481194"/>
              <a:gd name="connsiteX11-4051" fmla="*/ 767469 w 800806"/>
              <a:gd name="connsiteY11-4052" fmla="*/ 671513 h 1481194"/>
              <a:gd name="connsiteX12-4053" fmla="*/ 710319 w 800806"/>
              <a:gd name="connsiteY12-4054" fmla="*/ 700088 h 1481194"/>
              <a:gd name="connsiteX13-4055" fmla="*/ 672219 w 800806"/>
              <a:gd name="connsiteY13-4056" fmla="*/ 714375 h 1481194"/>
              <a:gd name="connsiteX14-4057" fmla="*/ 667456 w 800806"/>
              <a:gd name="connsiteY14-4058" fmla="*/ 1366838 h 1481194"/>
              <a:gd name="connsiteX15-4059" fmla="*/ 596019 w 800806"/>
              <a:gd name="connsiteY15-4060" fmla="*/ 1481137 h 1481194"/>
              <a:gd name="connsiteX16-4061" fmla="*/ 524581 w 800806"/>
              <a:gd name="connsiteY16-4062" fmla="*/ 1350170 h 1481194"/>
              <a:gd name="connsiteX17-4063" fmla="*/ 524581 w 800806"/>
              <a:gd name="connsiteY17-4064" fmla="*/ 981075 h 1481194"/>
              <a:gd name="connsiteX18-4065" fmla="*/ 491244 w 800806"/>
              <a:gd name="connsiteY18-4066" fmla="*/ 981075 h 1481194"/>
              <a:gd name="connsiteX19-4067" fmla="*/ 410282 w 800806"/>
              <a:gd name="connsiteY19-4068" fmla="*/ 1195388 h 1481194"/>
              <a:gd name="connsiteX20-4069" fmla="*/ 348369 w 800806"/>
              <a:gd name="connsiteY20-4070" fmla="*/ 981075 h 1481194"/>
              <a:gd name="connsiteX21-4071" fmla="*/ 315031 w 800806"/>
              <a:gd name="connsiteY21-4072" fmla="*/ 981075 h 1481194"/>
              <a:gd name="connsiteX22-4073" fmla="*/ 243594 w 800806"/>
              <a:gd name="connsiteY22-4074" fmla="*/ 1147763 h 1481194"/>
              <a:gd name="connsiteX23-4075" fmla="*/ 172156 w 800806"/>
              <a:gd name="connsiteY23-4076" fmla="*/ 981075 h 1481194"/>
              <a:gd name="connsiteX24-4077" fmla="*/ 143581 w 800806"/>
              <a:gd name="connsiteY24-4078" fmla="*/ 981075 h 1481194"/>
              <a:gd name="connsiteX25-4079" fmla="*/ 67381 w 800806"/>
              <a:gd name="connsiteY25-4080" fmla="*/ 1131095 h 1481194"/>
              <a:gd name="connsiteX26-4081" fmla="*/ 706 w 800806"/>
              <a:gd name="connsiteY26-4082" fmla="*/ 990600 h 1481194"/>
              <a:gd name="connsiteX0-4083" fmla="*/ 706 w 800806"/>
              <a:gd name="connsiteY0-4084" fmla="*/ 990600 h 1481194"/>
              <a:gd name="connsiteX1-4085" fmla="*/ 706 w 800806"/>
              <a:gd name="connsiteY1-4086" fmla="*/ 381000 h 1481194"/>
              <a:gd name="connsiteX2-4087" fmla="*/ 43569 w 800806"/>
              <a:gd name="connsiteY2-4088" fmla="*/ 228600 h 1481194"/>
              <a:gd name="connsiteX3-4089" fmla="*/ 205494 w 800806"/>
              <a:gd name="connsiteY3-4090" fmla="*/ 0 h 1481194"/>
              <a:gd name="connsiteX4-4091" fmla="*/ 781756 w 800806"/>
              <a:gd name="connsiteY4-4092" fmla="*/ 4763 h 1481194"/>
              <a:gd name="connsiteX5-4093" fmla="*/ 681744 w 800806"/>
              <a:gd name="connsiteY5-4094" fmla="*/ 23813 h 1481194"/>
              <a:gd name="connsiteX6-4095" fmla="*/ 648406 w 800806"/>
              <a:gd name="connsiteY6-4096" fmla="*/ 85725 h 1481194"/>
              <a:gd name="connsiteX7-4097" fmla="*/ 615069 w 800806"/>
              <a:gd name="connsiteY7-4098" fmla="*/ 161925 h 1481194"/>
              <a:gd name="connsiteX8-4099" fmla="*/ 619831 w 800806"/>
              <a:gd name="connsiteY8-4100" fmla="*/ 319088 h 1481194"/>
              <a:gd name="connsiteX9-4101" fmla="*/ 767469 w 800806"/>
              <a:gd name="connsiteY9-4102" fmla="*/ 519113 h 1481194"/>
              <a:gd name="connsiteX10-4103" fmla="*/ 800806 w 800806"/>
              <a:gd name="connsiteY10-4104" fmla="*/ 619125 h 1481194"/>
              <a:gd name="connsiteX11-4105" fmla="*/ 767469 w 800806"/>
              <a:gd name="connsiteY11-4106" fmla="*/ 671513 h 1481194"/>
              <a:gd name="connsiteX12-4107" fmla="*/ 672219 w 800806"/>
              <a:gd name="connsiteY12-4108" fmla="*/ 714375 h 1481194"/>
              <a:gd name="connsiteX13-4109" fmla="*/ 667456 w 800806"/>
              <a:gd name="connsiteY13-4110" fmla="*/ 1366838 h 1481194"/>
              <a:gd name="connsiteX14-4111" fmla="*/ 596019 w 800806"/>
              <a:gd name="connsiteY14-4112" fmla="*/ 1481137 h 1481194"/>
              <a:gd name="connsiteX15-4113" fmla="*/ 524581 w 800806"/>
              <a:gd name="connsiteY15-4114" fmla="*/ 1350170 h 1481194"/>
              <a:gd name="connsiteX16-4115" fmla="*/ 524581 w 800806"/>
              <a:gd name="connsiteY16-4116" fmla="*/ 981075 h 1481194"/>
              <a:gd name="connsiteX17-4117" fmla="*/ 491244 w 800806"/>
              <a:gd name="connsiteY17-4118" fmla="*/ 981075 h 1481194"/>
              <a:gd name="connsiteX18-4119" fmla="*/ 410282 w 800806"/>
              <a:gd name="connsiteY18-4120" fmla="*/ 1195388 h 1481194"/>
              <a:gd name="connsiteX19-4121" fmla="*/ 348369 w 800806"/>
              <a:gd name="connsiteY19-4122" fmla="*/ 981075 h 1481194"/>
              <a:gd name="connsiteX20-4123" fmla="*/ 315031 w 800806"/>
              <a:gd name="connsiteY20-4124" fmla="*/ 981075 h 1481194"/>
              <a:gd name="connsiteX21-4125" fmla="*/ 243594 w 800806"/>
              <a:gd name="connsiteY21-4126" fmla="*/ 1147763 h 1481194"/>
              <a:gd name="connsiteX22-4127" fmla="*/ 172156 w 800806"/>
              <a:gd name="connsiteY22-4128" fmla="*/ 981075 h 1481194"/>
              <a:gd name="connsiteX23-4129" fmla="*/ 143581 w 800806"/>
              <a:gd name="connsiteY23-4130" fmla="*/ 981075 h 1481194"/>
              <a:gd name="connsiteX24-4131" fmla="*/ 67381 w 800806"/>
              <a:gd name="connsiteY24-4132" fmla="*/ 1131095 h 1481194"/>
              <a:gd name="connsiteX25-4133" fmla="*/ 706 w 800806"/>
              <a:gd name="connsiteY25-4134" fmla="*/ 990600 h 1481194"/>
              <a:gd name="connsiteX0-4135" fmla="*/ 706 w 800806"/>
              <a:gd name="connsiteY0-4136" fmla="*/ 990600 h 1481194"/>
              <a:gd name="connsiteX1-4137" fmla="*/ 706 w 800806"/>
              <a:gd name="connsiteY1-4138" fmla="*/ 381000 h 1481194"/>
              <a:gd name="connsiteX2-4139" fmla="*/ 43569 w 800806"/>
              <a:gd name="connsiteY2-4140" fmla="*/ 228600 h 1481194"/>
              <a:gd name="connsiteX3-4141" fmla="*/ 205494 w 800806"/>
              <a:gd name="connsiteY3-4142" fmla="*/ 0 h 1481194"/>
              <a:gd name="connsiteX4-4143" fmla="*/ 781756 w 800806"/>
              <a:gd name="connsiteY4-4144" fmla="*/ 4763 h 1481194"/>
              <a:gd name="connsiteX5-4145" fmla="*/ 681744 w 800806"/>
              <a:gd name="connsiteY5-4146" fmla="*/ 23813 h 1481194"/>
              <a:gd name="connsiteX6-4147" fmla="*/ 648406 w 800806"/>
              <a:gd name="connsiteY6-4148" fmla="*/ 85725 h 1481194"/>
              <a:gd name="connsiteX7-4149" fmla="*/ 615069 w 800806"/>
              <a:gd name="connsiteY7-4150" fmla="*/ 161925 h 1481194"/>
              <a:gd name="connsiteX8-4151" fmla="*/ 619831 w 800806"/>
              <a:gd name="connsiteY8-4152" fmla="*/ 319088 h 1481194"/>
              <a:gd name="connsiteX9-4153" fmla="*/ 767469 w 800806"/>
              <a:gd name="connsiteY9-4154" fmla="*/ 519113 h 1481194"/>
              <a:gd name="connsiteX10-4155" fmla="*/ 800806 w 800806"/>
              <a:gd name="connsiteY10-4156" fmla="*/ 619125 h 1481194"/>
              <a:gd name="connsiteX11-4157" fmla="*/ 767469 w 800806"/>
              <a:gd name="connsiteY11-4158" fmla="*/ 671513 h 1481194"/>
              <a:gd name="connsiteX12-4159" fmla="*/ 672219 w 800806"/>
              <a:gd name="connsiteY12-4160" fmla="*/ 714375 h 1481194"/>
              <a:gd name="connsiteX13-4161" fmla="*/ 667456 w 800806"/>
              <a:gd name="connsiteY13-4162" fmla="*/ 1366838 h 1481194"/>
              <a:gd name="connsiteX14-4163" fmla="*/ 596019 w 800806"/>
              <a:gd name="connsiteY14-4164" fmla="*/ 1481137 h 1481194"/>
              <a:gd name="connsiteX15-4165" fmla="*/ 524581 w 800806"/>
              <a:gd name="connsiteY15-4166" fmla="*/ 1350170 h 1481194"/>
              <a:gd name="connsiteX16-4167" fmla="*/ 524581 w 800806"/>
              <a:gd name="connsiteY16-4168" fmla="*/ 981075 h 1481194"/>
              <a:gd name="connsiteX17-4169" fmla="*/ 491244 w 800806"/>
              <a:gd name="connsiteY17-4170" fmla="*/ 981075 h 1481194"/>
              <a:gd name="connsiteX18-4171" fmla="*/ 410282 w 800806"/>
              <a:gd name="connsiteY18-4172" fmla="*/ 1195388 h 1481194"/>
              <a:gd name="connsiteX19-4173" fmla="*/ 348369 w 800806"/>
              <a:gd name="connsiteY19-4174" fmla="*/ 981075 h 1481194"/>
              <a:gd name="connsiteX20-4175" fmla="*/ 315031 w 800806"/>
              <a:gd name="connsiteY20-4176" fmla="*/ 981075 h 1481194"/>
              <a:gd name="connsiteX21-4177" fmla="*/ 243594 w 800806"/>
              <a:gd name="connsiteY21-4178" fmla="*/ 1147763 h 1481194"/>
              <a:gd name="connsiteX22-4179" fmla="*/ 172156 w 800806"/>
              <a:gd name="connsiteY22-4180" fmla="*/ 981075 h 1481194"/>
              <a:gd name="connsiteX23-4181" fmla="*/ 143581 w 800806"/>
              <a:gd name="connsiteY23-4182" fmla="*/ 981075 h 1481194"/>
              <a:gd name="connsiteX24-4183" fmla="*/ 67381 w 800806"/>
              <a:gd name="connsiteY24-4184" fmla="*/ 1131095 h 1481194"/>
              <a:gd name="connsiteX25-4185" fmla="*/ 706 w 800806"/>
              <a:gd name="connsiteY25-4186" fmla="*/ 990600 h 1481194"/>
              <a:gd name="connsiteX0-4187" fmla="*/ 706 w 800806"/>
              <a:gd name="connsiteY0-4188" fmla="*/ 990600 h 1481194"/>
              <a:gd name="connsiteX1-4189" fmla="*/ 706 w 800806"/>
              <a:gd name="connsiteY1-4190" fmla="*/ 381000 h 1481194"/>
              <a:gd name="connsiteX2-4191" fmla="*/ 43569 w 800806"/>
              <a:gd name="connsiteY2-4192" fmla="*/ 228600 h 1481194"/>
              <a:gd name="connsiteX3-4193" fmla="*/ 205494 w 800806"/>
              <a:gd name="connsiteY3-4194" fmla="*/ 0 h 1481194"/>
              <a:gd name="connsiteX4-4195" fmla="*/ 781756 w 800806"/>
              <a:gd name="connsiteY4-4196" fmla="*/ 4763 h 1481194"/>
              <a:gd name="connsiteX5-4197" fmla="*/ 681744 w 800806"/>
              <a:gd name="connsiteY5-4198" fmla="*/ 23813 h 1481194"/>
              <a:gd name="connsiteX6-4199" fmla="*/ 648406 w 800806"/>
              <a:gd name="connsiteY6-4200" fmla="*/ 85725 h 1481194"/>
              <a:gd name="connsiteX7-4201" fmla="*/ 615069 w 800806"/>
              <a:gd name="connsiteY7-4202" fmla="*/ 161925 h 1481194"/>
              <a:gd name="connsiteX8-4203" fmla="*/ 619831 w 800806"/>
              <a:gd name="connsiteY8-4204" fmla="*/ 319088 h 1481194"/>
              <a:gd name="connsiteX9-4205" fmla="*/ 767469 w 800806"/>
              <a:gd name="connsiteY9-4206" fmla="*/ 519113 h 1481194"/>
              <a:gd name="connsiteX10-4207" fmla="*/ 800806 w 800806"/>
              <a:gd name="connsiteY10-4208" fmla="*/ 619125 h 1481194"/>
              <a:gd name="connsiteX11-4209" fmla="*/ 767469 w 800806"/>
              <a:gd name="connsiteY11-4210" fmla="*/ 671513 h 1481194"/>
              <a:gd name="connsiteX12-4211" fmla="*/ 672219 w 800806"/>
              <a:gd name="connsiteY12-4212" fmla="*/ 714375 h 1481194"/>
              <a:gd name="connsiteX13-4213" fmla="*/ 667456 w 800806"/>
              <a:gd name="connsiteY13-4214" fmla="*/ 1366838 h 1481194"/>
              <a:gd name="connsiteX14-4215" fmla="*/ 596019 w 800806"/>
              <a:gd name="connsiteY14-4216" fmla="*/ 1481137 h 1481194"/>
              <a:gd name="connsiteX15-4217" fmla="*/ 524581 w 800806"/>
              <a:gd name="connsiteY15-4218" fmla="*/ 1350170 h 1481194"/>
              <a:gd name="connsiteX16-4219" fmla="*/ 524581 w 800806"/>
              <a:gd name="connsiteY16-4220" fmla="*/ 981075 h 1481194"/>
              <a:gd name="connsiteX17-4221" fmla="*/ 491244 w 800806"/>
              <a:gd name="connsiteY17-4222" fmla="*/ 981075 h 1481194"/>
              <a:gd name="connsiteX18-4223" fmla="*/ 410282 w 800806"/>
              <a:gd name="connsiteY18-4224" fmla="*/ 1195388 h 1481194"/>
              <a:gd name="connsiteX19-4225" fmla="*/ 348369 w 800806"/>
              <a:gd name="connsiteY19-4226" fmla="*/ 981075 h 1481194"/>
              <a:gd name="connsiteX20-4227" fmla="*/ 315031 w 800806"/>
              <a:gd name="connsiteY20-4228" fmla="*/ 981075 h 1481194"/>
              <a:gd name="connsiteX21-4229" fmla="*/ 243594 w 800806"/>
              <a:gd name="connsiteY21-4230" fmla="*/ 1147763 h 1481194"/>
              <a:gd name="connsiteX22-4231" fmla="*/ 172156 w 800806"/>
              <a:gd name="connsiteY22-4232" fmla="*/ 981075 h 1481194"/>
              <a:gd name="connsiteX23-4233" fmla="*/ 143581 w 800806"/>
              <a:gd name="connsiteY23-4234" fmla="*/ 981075 h 1481194"/>
              <a:gd name="connsiteX24-4235" fmla="*/ 67381 w 800806"/>
              <a:gd name="connsiteY24-4236" fmla="*/ 1131095 h 1481194"/>
              <a:gd name="connsiteX25-4237" fmla="*/ 706 w 800806"/>
              <a:gd name="connsiteY25-4238" fmla="*/ 990600 h 1481194"/>
              <a:gd name="connsiteX0-4239" fmla="*/ 706 w 800806"/>
              <a:gd name="connsiteY0-4240" fmla="*/ 990600 h 1481194"/>
              <a:gd name="connsiteX1-4241" fmla="*/ 706 w 800806"/>
              <a:gd name="connsiteY1-4242" fmla="*/ 381000 h 1481194"/>
              <a:gd name="connsiteX2-4243" fmla="*/ 43569 w 800806"/>
              <a:gd name="connsiteY2-4244" fmla="*/ 228600 h 1481194"/>
              <a:gd name="connsiteX3-4245" fmla="*/ 205494 w 800806"/>
              <a:gd name="connsiteY3-4246" fmla="*/ 0 h 1481194"/>
              <a:gd name="connsiteX4-4247" fmla="*/ 781756 w 800806"/>
              <a:gd name="connsiteY4-4248" fmla="*/ 4763 h 1481194"/>
              <a:gd name="connsiteX5-4249" fmla="*/ 681744 w 800806"/>
              <a:gd name="connsiteY5-4250" fmla="*/ 23813 h 1481194"/>
              <a:gd name="connsiteX6-4251" fmla="*/ 648406 w 800806"/>
              <a:gd name="connsiteY6-4252" fmla="*/ 85725 h 1481194"/>
              <a:gd name="connsiteX7-4253" fmla="*/ 615069 w 800806"/>
              <a:gd name="connsiteY7-4254" fmla="*/ 161925 h 1481194"/>
              <a:gd name="connsiteX8-4255" fmla="*/ 619831 w 800806"/>
              <a:gd name="connsiteY8-4256" fmla="*/ 319088 h 1481194"/>
              <a:gd name="connsiteX9-4257" fmla="*/ 767469 w 800806"/>
              <a:gd name="connsiteY9-4258" fmla="*/ 519113 h 1481194"/>
              <a:gd name="connsiteX10-4259" fmla="*/ 800806 w 800806"/>
              <a:gd name="connsiteY10-4260" fmla="*/ 619125 h 1481194"/>
              <a:gd name="connsiteX11-4261" fmla="*/ 672219 w 800806"/>
              <a:gd name="connsiteY11-4262" fmla="*/ 714375 h 1481194"/>
              <a:gd name="connsiteX12-4263" fmla="*/ 667456 w 800806"/>
              <a:gd name="connsiteY12-4264" fmla="*/ 1366838 h 1481194"/>
              <a:gd name="connsiteX13-4265" fmla="*/ 596019 w 800806"/>
              <a:gd name="connsiteY13-4266" fmla="*/ 1481137 h 1481194"/>
              <a:gd name="connsiteX14-4267" fmla="*/ 524581 w 800806"/>
              <a:gd name="connsiteY14-4268" fmla="*/ 1350170 h 1481194"/>
              <a:gd name="connsiteX15-4269" fmla="*/ 524581 w 800806"/>
              <a:gd name="connsiteY15-4270" fmla="*/ 981075 h 1481194"/>
              <a:gd name="connsiteX16-4271" fmla="*/ 491244 w 800806"/>
              <a:gd name="connsiteY16-4272" fmla="*/ 981075 h 1481194"/>
              <a:gd name="connsiteX17-4273" fmla="*/ 410282 w 800806"/>
              <a:gd name="connsiteY17-4274" fmla="*/ 1195388 h 1481194"/>
              <a:gd name="connsiteX18-4275" fmla="*/ 348369 w 800806"/>
              <a:gd name="connsiteY18-4276" fmla="*/ 981075 h 1481194"/>
              <a:gd name="connsiteX19-4277" fmla="*/ 315031 w 800806"/>
              <a:gd name="connsiteY19-4278" fmla="*/ 981075 h 1481194"/>
              <a:gd name="connsiteX20-4279" fmla="*/ 243594 w 800806"/>
              <a:gd name="connsiteY20-4280" fmla="*/ 1147763 h 1481194"/>
              <a:gd name="connsiteX21-4281" fmla="*/ 172156 w 800806"/>
              <a:gd name="connsiteY21-4282" fmla="*/ 981075 h 1481194"/>
              <a:gd name="connsiteX22-4283" fmla="*/ 143581 w 800806"/>
              <a:gd name="connsiteY22-4284" fmla="*/ 981075 h 1481194"/>
              <a:gd name="connsiteX23-4285" fmla="*/ 67381 w 800806"/>
              <a:gd name="connsiteY23-4286" fmla="*/ 1131095 h 1481194"/>
              <a:gd name="connsiteX24-4287" fmla="*/ 706 w 800806"/>
              <a:gd name="connsiteY24-4288" fmla="*/ 990600 h 1481194"/>
              <a:gd name="connsiteX0-4289" fmla="*/ 706 w 806536"/>
              <a:gd name="connsiteY0-4290" fmla="*/ 990600 h 1481194"/>
              <a:gd name="connsiteX1-4291" fmla="*/ 706 w 806536"/>
              <a:gd name="connsiteY1-4292" fmla="*/ 381000 h 1481194"/>
              <a:gd name="connsiteX2-4293" fmla="*/ 43569 w 806536"/>
              <a:gd name="connsiteY2-4294" fmla="*/ 228600 h 1481194"/>
              <a:gd name="connsiteX3-4295" fmla="*/ 205494 w 806536"/>
              <a:gd name="connsiteY3-4296" fmla="*/ 0 h 1481194"/>
              <a:gd name="connsiteX4-4297" fmla="*/ 781756 w 806536"/>
              <a:gd name="connsiteY4-4298" fmla="*/ 4763 h 1481194"/>
              <a:gd name="connsiteX5-4299" fmla="*/ 681744 w 806536"/>
              <a:gd name="connsiteY5-4300" fmla="*/ 23813 h 1481194"/>
              <a:gd name="connsiteX6-4301" fmla="*/ 648406 w 806536"/>
              <a:gd name="connsiteY6-4302" fmla="*/ 85725 h 1481194"/>
              <a:gd name="connsiteX7-4303" fmla="*/ 615069 w 806536"/>
              <a:gd name="connsiteY7-4304" fmla="*/ 161925 h 1481194"/>
              <a:gd name="connsiteX8-4305" fmla="*/ 619831 w 806536"/>
              <a:gd name="connsiteY8-4306" fmla="*/ 319088 h 1481194"/>
              <a:gd name="connsiteX9-4307" fmla="*/ 767469 w 806536"/>
              <a:gd name="connsiteY9-4308" fmla="*/ 519113 h 1481194"/>
              <a:gd name="connsiteX10-4309" fmla="*/ 800806 w 806536"/>
              <a:gd name="connsiteY10-4310" fmla="*/ 619125 h 1481194"/>
              <a:gd name="connsiteX11-4311" fmla="*/ 672219 w 806536"/>
              <a:gd name="connsiteY11-4312" fmla="*/ 714375 h 1481194"/>
              <a:gd name="connsiteX12-4313" fmla="*/ 667456 w 806536"/>
              <a:gd name="connsiteY12-4314" fmla="*/ 1366838 h 1481194"/>
              <a:gd name="connsiteX13-4315" fmla="*/ 596019 w 806536"/>
              <a:gd name="connsiteY13-4316" fmla="*/ 1481137 h 1481194"/>
              <a:gd name="connsiteX14-4317" fmla="*/ 524581 w 806536"/>
              <a:gd name="connsiteY14-4318" fmla="*/ 1350170 h 1481194"/>
              <a:gd name="connsiteX15-4319" fmla="*/ 524581 w 806536"/>
              <a:gd name="connsiteY15-4320" fmla="*/ 981075 h 1481194"/>
              <a:gd name="connsiteX16-4321" fmla="*/ 491244 w 806536"/>
              <a:gd name="connsiteY16-4322" fmla="*/ 981075 h 1481194"/>
              <a:gd name="connsiteX17-4323" fmla="*/ 410282 w 806536"/>
              <a:gd name="connsiteY17-4324" fmla="*/ 1195388 h 1481194"/>
              <a:gd name="connsiteX18-4325" fmla="*/ 348369 w 806536"/>
              <a:gd name="connsiteY18-4326" fmla="*/ 981075 h 1481194"/>
              <a:gd name="connsiteX19-4327" fmla="*/ 315031 w 806536"/>
              <a:gd name="connsiteY19-4328" fmla="*/ 981075 h 1481194"/>
              <a:gd name="connsiteX20-4329" fmla="*/ 243594 w 806536"/>
              <a:gd name="connsiteY20-4330" fmla="*/ 1147763 h 1481194"/>
              <a:gd name="connsiteX21-4331" fmla="*/ 172156 w 806536"/>
              <a:gd name="connsiteY21-4332" fmla="*/ 981075 h 1481194"/>
              <a:gd name="connsiteX22-4333" fmla="*/ 143581 w 806536"/>
              <a:gd name="connsiteY22-4334" fmla="*/ 981075 h 1481194"/>
              <a:gd name="connsiteX23-4335" fmla="*/ 67381 w 806536"/>
              <a:gd name="connsiteY23-4336" fmla="*/ 1131095 h 1481194"/>
              <a:gd name="connsiteX24-4337" fmla="*/ 706 w 806536"/>
              <a:gd name="connsiteY24-4338" fmla="*/ 990600 h 1481194"/>
              <a:gd name="connsiteX0-4339" fmla="*/ 706 w 806536"/>
              <a:gd name="connsiteY0-4340" fmla="*/ 990600 h 1481194"/>
              <a:gd name="connsiteX1-4341" fmla="*/ 706 w 806536"/>
              <a:gd name="connsiteY1-4342" fmla="*/ 381000 h 1481194"/>
              <a:gd name="connsiteX2-4343" fmla="*/ 43569 w 806536"/>
              <a:gd name="connsiteY2-4344" fmla="*/ 228600 h 1481194"/>
              <a:gd name="connsiteX3-4345" fmla="*/ 205494 w 806536"/>
              <a:gd name="connsiteY3-4346" fmla="*/ 0 h 1481194"/>
              <a:gd name="connsiteX4-4347" fmla="*/ 781756 w 806536"/>
              <a:gd name="connsiteY4-4348" fmla="*/ 4763 h 1481194"/>
              <a:gd name="connsiteX5-4349" fmla="*/ 681744 w 806536"/>
              <a:gd name="connsiteY5-4350" fmla="*/ 23813 h 1481194"/>
              <a:gd name="connsiteX6-4351" fmla="*/ 648406 w 806536"/>
              <a:gd name="connsiteY6-4352" fmla="*/ 85725 h 1481194"/>
              <a:gd name="connsiteX7-4353" fmla="*/ 615069 w 806536"/>
              <a:gd name="connsiteY7-4354" fmla="*/ 161925 h 1481194"/>
              <a:gd name="connsiteX8-4355" fmla="*/ 619831 w 806536"/>
              <a:gd name="connsiteY8-4356" fmla="*/ 319088 h 1481194"/>
              <a:gd name="connsiteX9-4357" fmla="*/ 767469 w 806536"/>
              <a:gd name="connsiteY9-4358" fmla="*/ 519113 h 1481194"/>
              <a:gd name="connsiteX10-4359" fmla="*/ 800806 w 806536"/>
              <a:gd name="connsiteY10-4360" fmla="*/ 619125 h 1481194"/>
              <a:gd name="connsiteX11-4361" fmla="*/ 672219 w 806536"/>
              <a:gd name="connsiteY11-4362" fmla="*/ 714375 h 1481194"/>
              <a:gd name="connsiteX12-4363" fmla="*/ 667456 w 806536"/>
              <a:gd name="connsiteY12-4364" fmla="*/ 1366838 h 1481194"/>
              <a:gd name="connsiteX13-4365" fmla="*/ 596019 w 806536"/>
              <a:gd name="connsiteY13-4366" fmla="*/ 1481137 h 1481194"/>
              <a:gd name="connsiteX14-4367" fmla="*/ 524581 w 806536"/>
              <a:gd name="connsiteY14-4368" fmla="*/ 1350170 h 1481194"/>
              <a:gd name="connsiteX15-4369" fmla="*/ 524581 w 806536"/>
              <a:gd name="connsiteY15-4370" fmla="*/ 981075 h 1481194"/>
              <a:gd name="connsiteX16-4371" fmla="*/ 491244 w 806536"/>
              <a:gd name="connsiteY16-4372" fmla="*/ 981075 h 1481194"/>
              <a:gd name="connsiteX17-4373" fmla="*/ 410282 w 806536"/>
              <a:gd name="connsiteY17-4374" fmla="*/ 1195388 h 1481194"/>
              <a:gd name="connsiteX18-4375" fmla="*/ 348369 w 806536"/>
              <a:gd name="connsiteY18-4376" fmla="*/ 981075 h 1481194"/>
              <a:gd name="connsiteX19-4377" fmla="*/ 315031 w 806536"/>
              <a:gd name="connsiteY19-4378" fmla="*/ 981075 h 1481194"/>
              <a:gd name="connsiteX20-4379" fmla="*/ 243594 w 806536"/>
              <a:gd name="connsiteY20-4380" fmla="*/ 1147763 h 1481194"/>
              <a:gd name="connsiteX21-4381" fmla="*/ 172156 w 806536"/>
              <a:gd name="connsiteY21-4382" fmla="*/ 981075 h 1481194"/>
              <a:gd name="connsiteX22-4383" fmla="*/ 143581 w 806536"/>
              <a:gd name="connsiteY22-4384" fmla="*/ 981075 h 1481194"/>
              <a:gd name="connsiteX23-4385" fmla="*/ 67381 w 806536"/>
              <a:gd name="connsiteY23-4386" fmla="*/ 1131095 h 1481194"/>
              <a:gd name="connsiteX24-4387" fmla="*/ 706 w 806536"/>
              <a:gd name="connsiteY24-4388" fmla="*/ 990600 h 1481194"/>
              <a:gd name="connsiteX0-4389" fmla="*/ 706 w 806536"/>
              <a:gd name="connsiteY0-4390" fmla="*/ 990600 h 1481194"/>
              <a:gd name="connsiteX1-4391" fmla="*/ 706 w 806536"/>
              <a:gd name="connsiteY1-4392" fmla="*/ 381000 h 1481194"/>
              <a:gd name="connsiteX2-4393" fmla="*/ 43569 w 806536"/>
              <a:gd name="connsiteY2-4394" fmla="*/ 228600 h 1481194"/>
              <a:gd name="connsiteX3-4395" fmla="*/ 205494 w 806536"/>
              <a:gd name="connsiteY3-4396" fmla="*/ 0 h 1481194"/>
              <a:gd name="connsiteX4-4397" fmla="*/ 781756 w 806536"/>
              <a:gd name="connsiteY4-4398" fmla="*/ 4763 h 1481194"/>
              <a:gd name="connsiteX5-4399" fmla="*/ 681744 w 806536"/>
              <a:gd name="connsiteY5-4400" fmla="*/ 23813 h 1481194"/>
              <a:gd name="connsiteX6-4401" fmla="*/ 648406 w 806536"/>
              <a:gd name="connsiteY6-4402" fmla="*/ 85725 h 1481194"/>
              <a:gd name="connsiteX7-4403" fmla="*/ 615069 w 806536"/>
              <a:gd name="connsiteY7-4404" fmla="*/ 161925 h 1481194"/>
              <a:gd name="connsiteX8-4405" fmla="*/ 619831 w 806536"/>
              <a:gd name="connsiteY8-4406" fmla="*/ 319088 h 1481194"/>
              <a:gd name="connsiteX9-4407" fmla="*/ 767469 w 806536"/>
              <a:gd name="connsiteY9-4408" fmla="*/ 519113 h 1481194"/>
              <a:gd name="connsiteX10-4409" fmla="*/ 800806 w 806536"/>
              <a:gd name="connsiteY10-4410" fmla="*/ 619125 h 1481194"/>
              <a:gd name="connsiteX11-4411" fmla="*/ 672219 w 806536"/>
              <a:gd name="connsiteY11-4412" fmla="*/ 714375 h 1481194"/>
              <a:gd name="connsiteX12-4413" fmla="*/ 667456 w 806536"/>
              <a:gd name="connsiteY12-4414" fmla="*/ 1366838 h 1481194"/>
              <a:gd name="connsiteX13-4415" fmla="*/ 596019 w 806536"/>
              <a:gd name="connsiteY13-4416" fmla="*/ 1481137 h 1481194"/>
              <a:gd name="connsiteX14-4417" fmla="*/ 524581 w 806536"/>
              <a:gd name="connsiteY14-4418" fmla="*/ 1350170 h 1481194"/>
              <a:gd name="connsiteX15-4419" fmla="*/ 524581 w 806536"/>
              <a:gd name="connsiteY15-4420" fmla="*/ 981075 h 1481194"/>
              <a:gd name="connsiteX16-4421" fmla="*/ 491244 w 806536"/>
              <a:gd name="connsiteY16-4422" fmla="*/ 981075 h 1481194"/>
              <a:gd name="connsiteX17-4423" fmla="*/ 410282 w 806536"/>
              <a:gd name="connsiteY17-4424" fmla="*/ 1195388 h 1481194"/>
              <a:gd name="connsiteX18-4425" fmla="*/ 348369 w 806536"/>
              <a:gd name="connsiteY18-4426" fmla="*/ 981075 h 1481194"/>
              <a:gd name="connsiteX19-4427" fmla="*/ 315031 w 806536"/>
              <a:gd name="connsiteY19-4428" fmla="*/ 981075 h 1481194"/>
              <a:gd name="connsiteX20-4429" fmla="*/ 243594 w 806536"/>
              <a:gd name="connsiteY20-4430" fmla="*/ 1147763 h 1481194"/>
              <a:gd name="connsiteX21-4431" fmla="*/ 172156 w 806536"/>
              <a:gd name="connsiteY21-4432" fmla="*/ 981075 h 1481194"/>
              <a:gd name="connsiteX22-4433" fmla="*/ 143581 w 806536"/>
              <a:gd name="connsiteY22-4434" fmla="*/ 981075 h 1481194"/>
              <a:gd name="connsiteX23-4435" fmla="*/ 67381 w 806536"/>
              <a:gd name="connsiteY23-4436" fmla="*/ 1131095 h 1481194"/>
              <a:gd name="connsiteX24-4437" fmla="*/ 706 w 806536"/>
              <a:gd name="connsiteY24-4438" fmla="*/ 990600 h 1481194"/>
              <a:gd name="connsiteX0-4439" fmla="*/ 706 w 806536"/>
              <a:gd name="connsiteY0-4440" fmla="*/ 990600 h 1481194"/>
              <a:gd name="connsiteX1-4441" fmla="*/ 706 w 806536"/>
              <a:gd name="connsiteY1-4442" fmla="*/ 381000 h 1481194"/>
              <a:gd name="connsiteX2-4443" fmla="*/ 43569 w 806536"/>
              <a:gd name="connsiteY2-4444" fmla="*/ 228600 h 1481194"/>
              <a:gd name="connsiteX3-4445" fmla="*/ 205494 w 806536"/>
              <a:gd name="connsiteY3-4446" fmla="*/ 0 h 1481194"/>
              <a:gd name="connsiteX4-4447" fmla="*/ 781756 w 806536"/>
              <a:gd name="connsiteY4-4448" fmla="*/ 4763 h 1481194"/>
              <a:gd name="connsiteX5-4449" fmla="*/ 681744 w 806536"/>
              <a:gd name="connsiteY5-4450" fmla="*/ 23813 h 1481194"/>
              <a:gd name="connsiteX6-4451" fmla="*/ 648406 w 806536"/>
              <a:gd name="connsiteY6-4452" fmla="*/ 85725 h 1481194"/>
              <a:gd name="connsiteX7-4453" fmla="*/ 615069 w 806536"/>
              <a:gd name="connsiteY7-4454" fmla="*/ 161925 h 1481194"/>
              <a:gd name="connsiteX8-4455" fmla="*/ 619831 w 806536"/>
              <a:gd name="connsiteY8-4456" fmla="*/ 319088 h 1481194"/>
              <a:gd name="connsiteX9-4457" fmla="*/ 767469 w 806536"/>
              <a:gd name="connsiteY9-4458" fmla="*/ 519113 h 1481194"/>
              <a:gd name="connsiteX10-4459" fmla="*/ 800806 w 806536"/>
              <a:gd name="connsiteY10-4460" fmla="*/ 619125 h 1481194"/>
              <a:gd name="connsiteX11-4461" fmla="*/ 672219 w 806536"/>
              <a:gd name="connsiteY11-4462" fmla="*/ 714375 h 1481194"/>
              <a:gd name="connsiteX12-4463" fmla="*/ 667456 w 806536"/>
              <a:gd name="connsiteY12-4464" fmla="*/ 1366838 h 1481194"/>
              <a:gd name="connsiteX13-4465" fmla="*/ 596019 w 806536"/>
              <a:gd name="connsiteY13-4466" fmla="*/ 1481137 h 1481194"/>
              <a:gd name="connsiteX14-4467" fmla="*/ 524581 w 806536"/>
              <a:gd name="connsiteY14-4468" fmla="*/ 1350170 h 1481194"/>
              <a:gd name="connsiteX15-4469" fmla="*/ 524581 w 806536"/>
              <a:gd name="connsiteY15-4470" fmla="*/ 981075 h 1481194"/>
              <a:gd name="connsiteX16-4471" fmla="*/ 491244 w 806536"/>
              <a:gd name="connsiteY16-4472" fmla="*/ 981075 h 1481194"/>
              <a:gd name="connsiteX17-4473" fmla="*/ 410282 w 806536"/>
              <a:gd name="connsiteY17-4474" fmla="*/ 1195388 h 1481194"/>
              <a:gd name="connsiteX18-4475" fmla="*/ 348369 w 806536"/>
              <a:gd name="connsiteY18-4476" fmla="*/ 981075 h 1481194"/>
              <a:gd name="connsiteX19-4477" fmla="*/ 315031 w 806536"/>
              <a:gd name="connsiteY19-4478" fmla="*/ 981075 h 1481194"/>
              <a:gd name="connsiteX20-4479" fmla="*/ 243594 w 806536"/>
              <a:gd name="connsiteY20-4480" fmla="*/ 1147763 h 1481194"/>
              <a:gd name="connsiteX21-4481" fmla="*/ 172156 w 806536"/>
              <a:gd name="connsiteY21-4482" fmla="*/ 981075 h 1481194"/>
              <a:gd name="connsiteX22-4483" fmla="*/ 143581 w 806536"/>
              <a:gd name="connsiteY22-4484" fmla="*/ 981075 h 1481194"/>
              <a:gd name="connsiteX23-4485" fmla="*/ 67381 w 806536"/>
              <a:gd name="connsiteY23-4486" fmla="*/ 1131095 h 1481194"/>
              <a:gd name="connsiteX24-4487" fmla="*/ 706 w 806536"/>
              <a:gd name="connsiteY24-4488" fmla="*/ 990600 h 1481194"/>
              <a:gd name="connsiteX0-4489" fmla="*/ 706 w 806536"/>
              <a:gd name="connsiteY0-4490" fmla="*/ 990600 h 1481194"/>
              <a:gd name="connsiteX1-4491" fmla="*/ 706 w 806536"/>
              <a:gd name="connsiteY1-4492" fmla="*/ 381000 h 1481194"/>
              <a:gd name="connsiteX2-4493" fmla="*/ 43569 w 806536"/>
              <a:gd name="connsiteY2-4494" fmla="*/ 228600 h 1481194"/>
              <a:gd name="connsiteX3-4495" fmla="*/ 205494 w 806536"/>
              <a:gd name="connsiteY3-4496" fmla="*/ 0 h 1481194"/>
              <a:gd name="connsiteX4-4497" fmla="*/ 781756 w 806536"/>
              <a:gd name="connsiteY4-4498" fmla="*/ 4763 h 1481194"/>
              <a:gd name="connsiteX5-4499" fmla="*/ 681744 w 806536"/>
              <a:gd name="connsiteY5-4500" fmla="*/ 23813 h 1481194"/>
              <a:gd name="connsiteX6-4501" fmla="*/ 648406 w 806536"/>
              <a:gd name="connsiteY6-4502" fmla="*/ 85725 h 1481194"/>
              <a:gd name="connsiteX7-4503" fmla="*/ 615069 w 806536"/>
              <a:gd name="connsiteY7-4504" fmla="*/ 161925 h 1481194"/>
              <a:gd name="connsiteX8-4505" fmla="*/ 619831 w 806536"/>
              <a:gd name="connsiteY8-4506" fmla="*/ 319088 h 1481194"/>
              <a:gd name="connsiteX9-4507" fmla="*/ 767469 w 806536"/>
              <a:gd name="connsiteY9-4508" fmla="*/ 519113 h 1481194"/>
              <a:gd name="connsiteX10-4509" fmla="*/ 800806 w 806536"/>
              <a:gd name="connsiteY10-4510" fmla="*/ 619125 h 1481194"/>
              <a:gd name="connsiteX11-4511" fmla="*/ 672219 w 806536"/>
              <a:gd name="connsiteY11-4512" fmla="*/ 714375 h 1481194"/>
              <a:gd name="connsiteX12-4513" fmla="*/ 667456 w 806536"/>
              <a:gd name="connsiteY12-4514" fmla="*/ 1366838 h 1481194"/>
              <a:gd name="connsiteX13-4515" fmla="*/ 596019 w 806536"/>
              <a:gd name="connsiteY13-4516" fmla="*/ 1481137 h 1481194"/>
              <a:gd name="connsiteX14-4517" fmla="*/ 524581 w 806536"/>
              <a:gd name="connsiteY14-4518" fmla="*/ 1350170 h 1481194"/>
              <a:gd name="connsiteX15-4519" fmla="*/ 524581 w 806536"/>
              <a:gd name="connsiteY15-4520" fmla="*/ 981075 h 1481194"/>
              <a:gd name="connsiteX16-4521" fmla="*/ 491244 w 806536"/>
              <a:gd name="connsiteY16-4522" fmla="*/ 981075 h 1481194"/>
              <a:gd name="connsiteX17-4523" fmla="*/ 410282 w 806536"/>
              <a:gd name="connsiteY17-4524" fmla="*/ 1195388 h 1481194"/>
              <a:gd name="connsiteX18-4525" fmla="*/ 348369 w 806536"/>
              <a:gd name="connsiteY18-4526" fmla="*/ 981075 h 1481194"/>
              <a:gd name="connsiteX19-4527" fmla="*/ 315031 w 806536"/>
              <a:gd name="connsiteY19-4528" fmla="*/ 981075 h 1481194"/>
              <a:gd name="connsiteX20-4529" fmla="*/ 243594 w 806536"/>
              <a:gd name="connsiteY20-4530" fmla="*/ 1147763 h 1481194"/>
              <a:gd name="connsiteX21-4531" fmla="*/ 172156 w 806536"/>
              <a:gd name="connsiteY21-4532" fmla="*/ 981075 h 1481194"/>
              <a:gd name="connsiteX22-4533" fmla="*/ 143581 w 806536"/>
              <a:gd name="connsiteY22-4534" fmla="*/ 981075 h 1481194"/>
              <a:gd name="connsiteX23-4535" fmla="*/ 67381 w 806536"/>
              <a:gd name="connsiteY23-4536" fmla="*/ 1131095 h 1481194"/>
              <a:gd name="connsiteX24-4537" fmla="*/ 706 w 806536"/>
              <a:gd name="connsiteY24-4538" fmla="*/ 990600 h 1481194"/>
              <a:gd name="connsiteX0-4539" fmla="*/ 706 w 806536"/>
              <a:gd name="connsiteY0-4540" fmla="*/ 990600 h 1481194"/>
              <a:gd name="connsiteX1-4541" fmla="*/ 706 w 806536"/>
              <a:gd name="connsiteY1-4542" fmla="*/ 381000 h 1481194"/>
              <a:gd name="connsiteX2-4543" fmla="*/ 43569 w 806536"/>
              <a:gd name="connsiteY2-4544" fmla="*/ 228600 h 1481194"/>
              <a:gd name="connsiteX3-4545" fmla="*/ 205494 w 806536"/>
              <a:gd name="connsiteY3-4546" fmla="*/ 0 h 1481194"/>
              <a:gd name="connsiteX4-4547" fmla="*/ 781756 w 806536"/>
              <a:gd name="connsiteY4-4548" fmla="*/ 4763 h 1481194"/>
              <a:gd name="connsiteX5-4549" fmla="*/ 681744 w 806536"/>
              <a:gd name="connsiteY5-4550" fmla="*/ 23813 h 1481194"/>
              <a:gd name="connsiteX6-4551" fmla="*/ 648406 w 806536"/>
              <a:gd name="connsiteY6-4552" fmla="*/ 85725 h 1481194"/>
              <a:gd name="connsiteX7-4553" fmla="*/ 615069 w 806536"/>
              <a:gd name="connsiteY7-4554" fmla="*/ 161925 h 1481194"/>
              <a:gd name="connsiteX8-4555" fmla="*/ 619831 w 806536"/>
              <a:gd name="connsiteY8-4556" fmla="*/ 319088 h 1481194"/>
              <a:gd name="connsiteX9-4557" fmla="*/ 767469 w 806536"/>
              <a:gd name="connsiteY9-4558" fmla="*/ 519113 h 1481194"/>
              <a:gd name="connsiteX10-4559" fmla="*/ 800806 w 806536"/>
              <a:gd name="connsiteY10-4560" fmla="*/ 619125 h 1481194"/>
              <a:gd name="connsiteX11-4561" fmla="*/ 672219 w 806536"/>
              <a:gd name="connsiteY11-4562" fmla="*/ 714375 h 1481194"/>
              <a:gd name="connsiteX12-4563" fmla="*/ 667456 w 806536"/>
              <a:gd name="connsiteY12-4564" fmla="*/ 1366838 h 1481194"/>
              <a:gd name="connsiteX13-4565" fmla="*/ 596019 w 806536"/>
              <a:gd name="connsiteY13-4566" fmla="*/ 1481137 h 1481194"/>
              <a:gd name="connsiteX14-4567" fmla="*/ 524581 w 806536"/>
              <a:gd name="connsiteY14-4568" fmla="*/ 1350170 h 1481194"/>
              <a:gd name="connsiteX15-4569" fmla="*/ 524581 w 806536"/>
              <a:gd name="connsiteY15-4570" fmla="*/ 981075 h 1481194"/>
              <a:gd name="connsiteX16-4571" fmla="*/ 491244 w 806536"/>
              <a:gd name="connsiteY16-4572" fmla="*/ 981075 h 1481194"/>
              <a:gd name="connsiteX17-4573" fmla="*/ 410282 w 806536"/>
              <a:gd name="connsiteY17-4574" fmla="*/ 1195388 h 1481194"/>
              <a:gd name="connsiteX18-4575" fmla="*/ 348369 w 806536"/>
              <a:gd name="connsiteY18-4576" fmla="*/ 981075 h 1481194"/>
              <a:gd name="connsiteX19-4577" fmla="*/ 315031 w 806536"/>
              <a:gd name="connsiteY19-4578" fmla="*/ 981075 h 1481194"/>
              <a:gd name="connsiteX20-4579" fmla="*/ 243594 w 806536"/>
              <a:gd name="connsiteY20-4580" fmla="*/ 1147763 h 1481194"/>
              <a:gd name="connsiteX21-4581" fmla="*/ 172156 w 806536"/>
              <a:gd name="connsiteY21-4582" fmla="*/ 981075 h 1481194"/>
              <a:gd name="connsiteX22-4583" fmla="*/ 143581 w 806536"/>
              <a:gd name="connsiteY22-4584" fmla="*/ 981075 h 1481194"/>
              <a:gd name="connsiteX23-4585" fmla="*/ 67381 w 806536"/>
              <a:gd name="connsiteY23-4586" fmla="*/ 1131095 h 1481194"/>
              <a:gd name="connsiteX24-4587" fmla="*/ 706 w 806536"/>
              <a:gd name="connsiteY24-4588" fmla="*/ 990600 h 1481194"/>
              <a:gd name="connsiteX0-4589" fmla="*/ 706 w 806536"/>
              <a:gd name="connsiteY0-4590" fmla="*/ 990600 h 1481194"/>
              <a:gd name="connsiteX1-4591" fmla="*/ 706 w 806536"/>
              <a:gd name="connsiteY1-4592" fmla="*/ 381000 h 1481194"/>
              <a:gd name="connsiteX2-4593" fmla="*/ 43569 w 806536"/>
              <a:gd name="connsiteY2-4594" fmla="*/ 228600 h 1481194"/>
              <a:gd name="connsiteX3-4595" fmla="*/ 205494 w 806536"/>
              <a:gd name="connsiteY3-4596" fmla="*/ 0 h 1481194"/>
              <a:gd name="connsiteX4-4597" fmla="*/ 781756 w 806536"/>
              <a:gd name="connsiteY4-4598" fmla="*/ 4763 h 1481194"/>
              <a:gd name="connsiteX5-4599" fmla="*/ 681744 w 806536"/>
              <a:gd name="connsiteY5-4600" fmla="*/ 23813 h 1481194"/>
              <a:gd name="connsiteX6-4601" fmla="*/ 615069 w 806536"/>
              <a:gd name="connsiteY6-4602" fmla="*/ 161925 h 1481194"/>
              <a:gd name="connsiteX7-4603" fmla="*/ 619831 w 806536"/>
              <a:gd name="connsiteY7-4604" fmla="*/ 319088 h 1481194"/>
              <a:gd name="connsiteX8-4605" fmla="*/ 767469 w 806536"/>
              <a:gd name="connsiteY8-4606" fmla="*/ 519113 h 1481194"/>
              <a:gd name="connsiteX9-4607" fmla="*/ 800806 w 806536"/>
              <a:gd name="connsiteY9-4608" fmla="*/ 619125 h 1481194"/>
              <a:gd name="connsiteX10-4609" fmla="*/ 672219 w 806536"/>
              <a:gd name="connsiteY10-4610" fmla="*/ 714375 h 1481194"/>
              <a:gd name="connsiteX11-4611" fmla="*/ 667456 w 806536"/>
              <a:gd name="connsiteY11-4612" fmla="*/ 1366838 h 1481194"/>
              <a:gd name="connsiteX12-4613" fmla="*/ 596019 w 806536"/>
              <a:gd name="connsiteY12-4614" fmla="*/ 1481137 h 1481194"/>
              <a:gd name="connsiteX13-4615" fmla="*/ 524581 w 806536"/>
              <a:gd name="connsiteY13-4616" fmla="*/ 1350170 h 1481194"/>
              <a:gd name="connsiteX14-4617" fmla="*/ 524581 w 806536"/>
              <a:gd name="connsiteY14-4618" fmla="*/ 981075 h 1481194"/>
              <a:gd name="connsiteX15-4619" fmla="*/ 491244 w 806536"/>
              <a:gd name="connsiteY15-4620" fmla="*/ 981075 h 1481194"/>
              <a:gd name="connsiteX16-4621" fmla="*/ 410282 w 806536"/>
              <a:gd name="connsiteY16-4622" fmla="*/ 1195388 h 1481194"/>
              <a:gd name="connsiteX17-4623" fmla="*/ 348369 w 806536"/>
              <a:gd name="connsiteY17-4624" fmla="*/ 981075 h 1481194"/>
              <a:gd name="connsiteX18-4625" fmla="*/ 315031 w 806536"/>
              <a:gd name="connsiteY18-4626" fmla="*/ 981075 h 1481194"/>
              <a:gd name="connsiteX19-4627" fmla="*/ 243594 w 806536"/>
              <a:gd name="connsiteY19-4628" fmla="*/ 1147763 h 1481194"/>
              <a:gd name="connsiteX20-4629" fmla="*/ 172156 w 806536"/>
              <a:gd name="connsiteY20-4630" fmla="*/ 981075 h 1481194"/>
              <a:gd name="connsiteX21-4631" fmla="*/ 143581 w 806536"/>
              <a:gd name="connsiteY21-4632" fmla="*/ 981075 h 1481194"/>
              <a:gd name="connsiteX22-4633" fmla="*/ 67381 w 806536"/>
              <a:gd name="connsiteY22-4634" fmla="*/ 1131095 h 1481194"/>
              <a:gd name="connsiteX23-4635" fmla="*/ 706 w 806536"/>
              <a:gd name="connsiteY23-4636" fmla="*/ 990600 h 1481194"/>
              <a:gd name="connsiteX0-4637" fmla="*/ 706 w 806536"/>
              <a:gd name="connsiteY0-4638" fmla="*/ 990600 h 1481194"/>
              <a:gd name="connsiteX1-4639" fmla="*/ 706 w 806536"/>
              <a:gd name="connsiteY1-4640" fmla="*/ 381000 h 1481194"/>
              <a:gd name="connsiteX2-4641" fmla="*/ 43569 w 806536"/>
              <a:gd name="connsiteY2-4642" fmla="*/ 228600 h 1481194"/>
              <a:gd name="connsiteX3-4643" fmla="*/ 205494 w 806536"/>
              <a:gd name="connsiteY3-4644" fmla="*/ 0 h 1481194"/>
              <a:gd name="connsiteX4-4645" fmla="*/ 781756 w 806536"/>
              <a:gd name="connsiteY4-4646" fmla="*/ 4763 h 1481194"/>
              <a:gd name="connsiteX5-4647" fmla="*/ 681744 w 806536"/>
              <a:gd name="connsiteY5-4648" fmla="*/ 23813 h 1481194"/>
              <a:gd name="connsiteX6-4649" fmla="*/ 615069 w 806536"/>
              <a:gd name="connsiteY6-4650" fmla="*/ 161925 h 1481194"/>
              <a:gd name="connsiteX7-4651" fmla="*/ 619831 w 806536"/>
              <a:gd name="connsiteY7-4652" fmla="*/ 319088 h 1481194"/>
              <a:gd name="connsiteX8-4653" fmla="*/ 767469 w 806536"/>
              <a:gd name="connsiteY8-4654" fmla="*/ 519113 h 1481194"/>
              <a:gd name="connsiteX9-4655" fmla="*/ 800806 w 806536"/>
              <a:gd name="connsiteY9-4656" fmla="*/ 619125 h 1481194"/>
              <a:gd name="connsiteX10-4657" fmla="*/ 672219 w 806536"/>
              <a:gd name="connsiteY10-4658" fmla="*/ 714375 h 1481194"/>
              <a:gd name="connsiteX11-4659" fmla="*/ 667456 w 806536"/>
              <a:gd name="connsiteY11-4660" fmla="*/ 1366838 h 1481194"/>
              <a:gd name="connsiteX12-4661" fmla="*/ 596019 w 806536"/>
              <a:gd name="connsiteY12-4662" fmla="*/ 1481137 h 1481194"/>
              <a:gd name="connsiteX13-4663" fmla="*/ 524581 w 806536"/>
              <a:gd name="connsiteY13-4664" fmla="*/ 1350170 h 1481194"/>
              <a:gd name="connsiteX14-4665" fmla="*/ 524581 w 806536"/>
              <a:gd name="connsiteY14-4666" fmla="*/ 981075 h 1481194"/>
              <a:gd name="connsiteX15-4667" fmla="*/ 491244 w 806536"/>
              <a:gd name="connsiteY15-4668" fmla="*/ 981075 h 1481194"/>
              <a:gd name="connsiteX16-4669" fmla="*/ 410282 w 806536"/>
              <a:gd name="connsiteY16-4670" fmla="*/ 1195388 h 1481194"/>
              <a:gd name="connsiteX17-4671" fmla="*/ 348369 w 806536"/>
              <a:gd name="connsiteY17-4672" fmla="*/ 981075 h 1481194"/>
              <a:gd name="connsiteX18-4673" fmla="*/ 315031 w 806536"/>
              <a:gd name="connsiteY18-4674" fmla="*/ 981075 h 1481194"/>
              <a:gd name="connsiteX19-4675" fmla="*/ 243594 w 806536"/>
              <a:gd name="connsiteY19-4676" fmla="*/ 1147763 h 1481194"/>
              <a:gd name="connsiteX20-4677" fmla="*/ 172156 w 806536"/>
              <a:gd name="connsiteY20-4678" fmla="*/ 981075 h 1481194"/>
              <a:gd name="connsiteX21-4679" fmla="*/ 143581 w 806536"/>
              <a:gd name="connsiteY21-4680" fmla="*/ 981075 h 1481194"/>
              <a:gd name="connsiteX22-4681" fmla="*/ 67381 w 806536"/>
              <a:gd name="connsiteY22-4682" fmla="*/ 1131095 h 1481194"/>
              <a:gd name="connsiteX23-4683" fmla="*/ 706 w 806536"/>
              <a:gd name="connsiteY23-4684" fmla="*/ 990600 h 1481194"/>
              <a:gd name="connsiteX0-4685" fmla="*/ 706 w 806536"/>
              <a:gd name="connsiteY0-4686" fmla="*/ 990600 h 1481194"/>
              <a:gd name="connsiteX1-4687" fmla="*/ 706 w 806536"/>
              <a:gd name="connsiteY1-4688" fmla="*/ 381000 h 1481194"/>
              <a:gd name="connsiteX2-4689" fmla="*/ 43569 w 806536"/>
              <a:gd name="connsiteY2-4690" fmla="*/ 228600 h 1481194"/>
              <a:gd name="connsiteX3-4691" fmla="*/ 205494 w 806536"/>
              <a:gd name="connsiteY3-4692" fmla="*/ 0 h 1481194"/>
              <a:gd name="connsiteX4-4693" fmla="*/ 781756 w 806536"/>
              <a:gd name="connsiteY4-4694" fmla="*/ 4763 h 1481194"/>
              <a:gd name="connsiteX5-4695" fmla="*/ 681744 w 806536"/>
              <a:gd name="connsiteY5-4696" fmla="*/ 23813 h 1481194"/>
              <a:gd name="connsiteX6-4697" fmla="*/ 615069 w 806536"/>
              <a:gd name="connsiteY6-4698" fmla="*/ 161925 h 1481194"/>
              <a:gd name="connsiteX7-4699" fmla="*/ 619831 w 806536"/>
              <a:gd name="connsiteY7-4700" fmla="*/ 319088 h 1481194"/>
              <a:gd name="connsiteX8-4701" fmla="*/ 767469 w 806536"/>
              <a:gd name="connsiteY8-4702" fmla="*/ 519113 h 1481194"/>
              <a:gd name="connsiteX9-4703" fmla="*/ 800806 w 806536"/>
              <a:gd name="connsiteY9-4704" fmla="*/ 619125 h 1481194"/>
              <a:gd name="connsiteX10-4705" fmla="*/ 672219 w 806536"/>
              <a:gd name="connsiteY10-4706" fmla="*/ 714375 h 1481194"/>
              <a:gd name="connsiteX11-4707" fmla="*/ 667456 w 806536"/>
              <a:gd name="connsiteY11-4708" fmla="*/ 1366838 h 1481194"/>
              <a:gd name="connsiteX12-4709" fmla="*/ 596019 w 806536"/>
              <a:gd name="connsiteY12-4710" fmla="*/ 1481137 h 1481194"/>
              <a:gd name="connsiteX13-4711" fmla="*/ 524581 w 806536"/>
              <a:gd name="connsiteY13-4712" fmla="*/ 1350170 h 1481194"/>
              <a:gd name="connsiteX14-4713" fmla="*/ 524581 w 806536"/>
              <a:gd name="connsiteY14-4714" fmla="*/ 981075 h 1481194"/>
              <a:gd name="connsiteX15-4715" fmla="*/ 491244 w 806536"/>
              <a:gd name="connsiteY15-4716" fmla="*/ 981075 h 1481194"/>
              <a:gd name="connsiteX16-4717" fmla="*/ 410282 w 806536"/>
              <a:gd name="connsiteY16-4718" fmla="*/ 1195388 h 1481194"/>
              <a:gd name="connsiteX17-4719" fmla="*/ 348369 w 806536"/>
              <a:gd name="connsiteY17-4720" fmla="*/ 981075 h 1481194"/>
              <a:gd name="connsiteX18-4721" fmla="*/ 315031 w 806536"/>
              <a:gd name="connsiteY18-4722" fmla="*/ 981075 h 1481194"/>
              <a:gd name="connsiteX19-4723" fmla="*/ 243594 w 806536"/>
              <a:gd name="connsiteY19-4724" fmla="*/ 1147763 h 1481194"/>
              <a:gd name="connsiteX20-4725" fmla="*/ 172156 w 806536"/>
              <a:gd name="connsiteY20-4726" fmla="*/ 981075 h 1481194"/>
              <a:gd name="connsiteX21-4727" fmla="*/ 143581 w 806536"/>
              <a:gd name="connsiteY21-4728" fmla="*/ 981075 h 1481194"/>
              <a:gd name="connsiteX22-4729" fmla="*/ 67381 w 806536"/>
              <a:gd name="connsiteY22-4730" fmla="*/ 1131095 h 1481194"/>
              <a:gd name="connsiteX23-4731" fmla="*/ 706 w 806536"/>
              <a:gd name="connsiteY23-4732" fmla="*/ 990600 h 1481194"/>
              <a:gd name="connsiteX0-4733" fmla="*/ 706 w 806536"/>
              <a:gd name="connsiteY0-4734" fmla="*/ 990600 h 1481194"/>
              <a:gd name="connsiteX1-4735" fmla="*/ 706 w 806536"/>
              <a:gd name="connsiteY1-4736" fmla="*/ 381000 h 1481194"/>
              <a:gd name="connsiteX2-4737" fmla="*/ 43569 w 806536"/>
              <a:gd name="connsiteY2-4738" fmla="*/ 228600 h 1481194"/>
              <a:gd name="connsiteX3-4739" fmla="*/ 205494 w 806536"/>
              <a:gd name="connsiteY3-4740" fmla="*/ 0 h 1481194"/>
              <a:gd name="connsiteX4-4741" fmla="*/ 781756 w 806536"/>
              <a:gd name="connsiteY4-4742" fmla="*/ 4763 h 1481194"/>
              <a:gd name="connsiteX5-4743" fmla="*/ 681744 w 806536"/>
              <a:gd name="connsiteY5-4744" fmla="*/ 23813 h 1481194"/>
              <a:gd name="connsiteX6-4745" fmla="*/ 615069 w 806536"/>
              <a:gd name="connsiteY6-4746" fmla="*/ 161925 h 1481194"/>
              <a:gd name="connsiteX7-4747" fmla="*/ 619831 w 806536"/>
              <a:gd name="connsiteY7-4748" fmla="*/ 319088 h 1481194"/>
              <a:gd name="connsiteX8-4749" fmla="*/ 767469 w 806536"/>
              <a:gd name="connsiteY8-4750" fmla="*/ 519113 h 1481194"/>
              <a:gd name="connsiteX9-4751" fmla="*/ 800806 w 806536"/>
              <a:gd name="connsiteY9-4752" fmla="*/ 619125 h 1481194"/>
              <a:gd name="connsiteX10-4753" fmla="*/ 672219 w 806536"/>
              <a:gd name="connsiteY10-4754" fmla="*/ 714375 h 1481194"/>
              <a:gd name="connsiteX11-4755" fmla="*/ 667456 w 806536"/>
              <a:gd name="connsiteY11-4756" fmla="*/ 1366838 h 1481194"/>
              <a:gd name="connsiteX12-4757" fmla="*/ 596019 w 806536"/>
              <a:gd name="connsiteY12-4758" fmla="*/ 1481137 h 1481194"/>
              <a:gd name="connsiteX13-4759" fmla="*/ 524581 w 806536"/>
              <a:gd name="connsiteY13-4760" fmla="*/ 1350170 h 1481194"/>
              <a:gd name="connsiteX14-4761" fmla="*/ 524581 w 806536"/>
              <a:gd name="connsiteY14-4762" fmla="*/ 981075 h 1481194"/>
              <a:gd name="connsiteX15-4763" fmla="*/ 491244 w 806536"/>
              <a:gd name="connsiteY15-4764" fmla="*/ 981075 h 1481194"/>
              <a:gd name="connsiteX16-4765" fmla="*/ 410282 w 806536"/>
              <a:gd name="connsiteY16-4766" fmla="*/ 1195388 h 1481194"/>
              <a:gd name="connsiteX17-4767" fmla="*/ 348369 w 806536"/>
              <a:gd name="connsiteY17-4768" fmla="*/ 981075 h 1481194"/>
              <a:gd name="connsiteX18-4769" fmla="*/ 315031 w 806536"/>
              <a:gd name="connsiteY18-4770" fmla="*/ 981075 h 1481194"/>
              <a:gd name="connsiteX19-4771" fmla="*/ 243594 w 806536"/>
              <a:gd name="connsiteY19-4772" fmla="*/ 1147763 h 1481194"/>
              <a:gd name="connsiteX20-4773" fmla="*/ 172156 w 806536"/>
              <a:gd name="connsiteY20-4774" fmla="*/ 981075 h 1481194"/>
              <a:gd name="connsiteX21-4775" fmla="*/ 143581 w 806536"/>
              <a:gd name="connsiteY21-4776" fmla="*/ 981075 h 1481194"/>
              <a:gd name="connsiteX22-4777" fmla="*/ 67381 w 806536"/>
              <a:gd name="connsiteY22-4778" fmla="*/ 1131095 h 1481194"/>
              <a:gd name="connsiteX23-4779" fmla="*/ 706 w 806536"/>
              <a:gd name="connsiteY23-4780" fmla="*/ 990600 h 1481194"/>
              <a:gd name="connsiteX0-4781" fmla="*/ 706 w 806536"/>
              <a:gd name="connsiteY0-4782" fmla="*/ 1006839 h 1497433"/>
              <a:gd name="connsiteX1-4783" fmla="*/ 706 w 806536"/>
              <a:gd name="connsiteY1-4784" fmla="*/ 397239 h 1497433"/>
              <a:gd name="connsiteX2-4785" fmla="*/ 43569 w 806536"/>
              <a:gd name="connsiteY2-4786" fmla="*/ 244839 h 1497433"/>
              <a:gd name="connsiteX3-4787" fmla="*/ 205494 w 806536"/>
              <a:gd name="connsiteY3-4788" fmla="*/ 16239 h 1497433"/>
              <a:gd name="connsiteX4-4789" fmla="*/ 781756 w 806536"/>
              <a:gd name="connsiteY4-4790" fmla="*/ 21002 h 1497433"/>
              <a:gd name="connsiteX5-4791" fmla="*/ 681744 w 806536"/>
              <a:gd name="connsiteY5-4792" fmla="*/ 40052 h 1497433"/>
              <a:gd name="connsiteX6-4793" fmla="*/ 615069 w 806536"/>
              <a:gd name="connsiteY6-4794" fmla="*/ 178164 h 1497433"/>
              <a:gd name="connsiteX7-4795" fmla="*/ 619831 w 806536"/>
              <a:gd name="connsiteY7-4796" fmla="*/ 335327 h 1497433"/>
              <a:gd name="connsiteX8-4797" fmla="*/ 767469 w 806536"/>
              <a:gd name="connsiteY8-4798" fmla="*/ 535352 h 1497433"/>
              <a:gd name="connsiteX9-4799" fmla="*/ 800806 w 806536"/>
              <a:gd name="connsiteY9-4800" fmla="*/ 635364 h 1497433"/>
              <a:gd name="connsiteX10-4801" fmla="*/ 672219 w 806536"/>
              <a:gd name="connsiteY10-4802" fmla="*/ 730614 h 1497433"/>
              <a:gd name="connsiteX11-4803" fmla="*/ 667456 w 806536"/>
              <a:gd name="connsiteY11-4804" fmla="*/ 1383077 h 1497433"/>
              <a:gd name="connsiteX12-4805" fmla="*/ 596019 w 806536"/>
              <a:gd name="connsiteY12-4806" fmla="*/ 1497376 h 1497433"/>
              <a:gd name="connsiteX13-4807" fmla="*/ 524581 w 806536"/>
              <a:gd name="connsiteY13-4808" fmla="*/ 1366409 h 1497433"/>
              <a:gd name="connsiteX14-4809" fmla="*/ 524581 w 806536"/>
              <a:gd name="connsiteY14-4810" fmla="*/ 997314 h 1497433"/>
              <a:gd name="connsiteX15-4811" fmla="*/ 491244 w 806536"/>
              <a:gd name="connsiteY15-4812" fmla="*/ 997314 h 1497433"/>
              <a:gd name="connsiteX16-4813" fmla="*/ 410282 w 806536"/>
              <a:gd name="connsiteY16-4814" fmla="*/ 1211627 h 1497433"/>
              <a:gd name="connsiteX17-4815" fmla="*/ 348369 w 806536"/>
              <a:gd name="connsiteY17-4816" fmla="*/ 997314 h 1497433"/>
              <a:gd name="connsiteX18-4817" fmla="*/ 315031 w 806536"/>
              <a:gd name="connsiteY18-4818" fmla="*/ 997314 h 1497433"/>
              <a:gd name="connsiteX19-4819" fmla="*/ 243594 w 806536"/>
              <a:gd name="connsiteY19-4820" fmla="*/ 1164002 h 1497433"/>
              <a:gd name="connsiteX20-4821" fmla="*/ 172156 w 806536"/>
              <a:gd name="connsiteY20-4822" fmla="*/ 997314 h 1497433"/>
              <a:gd name="connsiteX21-4823" fmla="*/ 143581 w 806536"/>
              <a:gd name="connsiteY21-4824" fmla="*/ 997314 h 1497433"/>
              <a:gd name="connsiteX22-4825" fmla="*/ 67381 w 806536"/>
              <a:gd name="connsiteY22-4826" fmla="*/ 1147334 h 1497433"/>
              <a:gd name="connsiteX23-4827" fmla="*/ 706 w 806536"/>
              <a:gd name="connsiteY23-4828" fmla="*/ 1006839 h 1497433"/>
              <a:gd name="connsiteX0-4829" fmla="*/ 706 w 806536"/>
              <a:gd name="connsiteY0-4830" fmla="*/ 993127 h 1483721"/>
              <a:gd name="connsiteX1-4831" fmla="*/ 706 w 806536"/>
              <a:gd name="connsiteY1-4832" fmla="*/ 383527 h 1483721"/>
              <a:gd name="connsiteX2-4833" fmla="*/ 43569 w 806536"/>
              <a:gd name="connsiteY2-4834" fmla="*/ 231127 h 1483721"/>
              <a:gd name="connsiteX3-4835" fmla="*/ 205494 w 806536"/>
              <a:gd name="connsiteY3-4836" fmla="*/ 2527 h 1483721"/>
              <a:gd name="connsiteX4-4837" fmla="*/ 781756 w 806536"/>
              <a:gd name="connsiteY4-4838" fmla="*/ 7290 h 1483721"/>
              <a:gd name="connsiteX5-4839" fmla="*/ 681744 w 806536"/>
              <a:gd name="connsiteY5-4840" fmla="*/ 26340 h 1483721"/>
              <a:gd name="connsiteX6-4841" fmla="*/ 615069 w 806536"/>
              <a:gd name="connsiteY6-4842" fmla="*/ 164452 h 1483721"/>
              <a:gd name="connsiteX7-4843" fmla="*/ 619831 w 806536"/>
              <a:gd name="connsiteY7-4844" fmla="*/ 321615 h 1483721"/>
              <a:gd name="connsiteX8-4845" fmla="*/ 767469 w 806536"/>
              <a:gd name="connsiteY8-4846" fmla="*/ 521640 h 1483721"/>
              <a:gd name="connsiteX9-4847" fmla="*/ 800806 w 806536"/>
              <a:gd name="connsiteY9-4848" fmla="*/ 621652 h 1483721"/>
              <a:gd name="connsiteX10-4849" fmla="*/ 672219 w 806536"/>
              <a:gd name="connsiteY10-4850" fmla="*/ 716902 h 1483721"/>
              <a:gd name="connsiteX11-4851" fmla="*/ 667456 w 806536"/>
              <a:gd name="connsiteY11-4852" fmla="*/ 1369365 h 1483721"/>
              <a:gd name="connsiteX12-4853" fmla="*/ 596019 w 806536"/>
              <a:gd name="connsiteY12-4854" fmla="*/ 1483664 h 1483721"/>
              <a:gd name="connsiteX13-4855" fmla="*/ 524581 w 806536"/>
              <a:gd name="connsiteY13-4856" fmla="*/ 1352697 h 1483721"/>
              <a:gd name="connsiteX14-4857" fmla="*/ 524581 w 806536"/>
              <a:gd name="connsiteY14-4858" fmla="*/ 983602 h 1483721"/>
              <a:gd name="connsiteX15-4859" fmla="*/ 491244 w 806536"/>
              <a:gd name="connsiteY15-4860" fmla="*/ 983602 h 1483721"/>
              <a:gd name="connsiteX16-4861" fmla="*/ 410282 w 806536"/>
              <a:gd name="connsiteY16-4862" fmla="*/ 1197915 h 1483721"/>
              <a:gd name="connsiteX17-4863" fmla="*/ 348369 w 806536"/>
              <a:gd name="connsiteY17-4864" fmla="*/ 983602 h 1483721"/>
              <a:gd name="connsiteX18-4865" fmla="*/ 315031 w 806536"/>
              <a:gd name="connsiteY18-4866" fmla="*/ 983602 h 1483721"/>
              <a:gd name="connsiteX19-4867" fmla="*/ 243594 w 806536"/>
              <a:gd name="connsiteY19-4868" fmla="*/ 1150290 h 1483721"/>
              <a:gd name="connsiteX20-4869" fmla="*/ 172156 w 806536"/>
              <a:gd name="connsiteY20-4870" fmla="*/ 983602 h 1483721"/>
              <a:gd name="connsiteX21-4871" fmla="*/ 143581 w 806536"/>
              <a:gd name="connsiteY21-4872" fmla="*/ 983602 h 1483721"/>
              <a:gd name="connsiteX22-4873" fmla="*/ 67381 w 806536"/>
              <a:gd name="connsiteY22-4874" fmla="*/ 1133622 h 1483721"/>
              <a:gd name="connsiteX23-4875" fmla="*/ 706 w 806536"/>
              <a:gd name="connsiteY23-4876" fmla="*/ 993127 h 1483721"/>
              <a:gd name="connsiteX0-4877" fmla="*/ 706 w 806536"/>
              <a:gd name="connsiteY0-4878" fmla="*/ 993127 h 1483721"/>
              <a:gd name="connsiteX1-4879" fmla="*/ 706 w 806536"/>
              <a:gd name="connsiteY1-4880" fmla="*/ 383527 h 1483721"/>
              <a:gd name="connsiteX2-4881" fmla="*/ 43569 w 806536"/>
              <a:gd name="connsiteY2-4882" fmla="*/ 231127 h 1483721"/>
              <a:gd name="connsiteX3-4883" fmla="*/ 205494 w 806536"/>
              <a:gd name="connsiteY3-4884" fmla="*/ 2527 h 1483721"/>
              <a:gd name="connsiteX4-4885" fmla="*/ 781756 w 806536"/>
              <a:gd name="connsiteY4-4886" fmla="*/ 7290 h 1483721"/>
              <a:gd name="connsiteX5-4887" fmla="*/ 681744 w 806536"/>
              <a:gd name="connsiteY5-4888" fmla="*/ 26340 h 1483721"/>
              <a:gd name="connsiteX6-4889" fmla="*/ 615069 w 806536"/>
              <a:gd name="connsiteY6-4890" fmla="*/ 164452 h 1483721"/>
              <a:gd name="connsiteX7-4891" fmla="*/ 619831 w 806536"/>
              <a:gd name="connsiteY7-4892" fmla="*/ 321615 h 1483721"/>
              <a:gd name="connsiteX8-4893" fmla="*/ 767469 w 806536"/>
              <a:gd name="connsiteY8-4894" fmla="*/ 521640 h 1483721"/>
              <a:gd name="connsiteX9-4895" fmla="*/ 800806 w 806536"/>
              <a:gd name="connsiteY9-4896" fmla="*/ 621652 h 1483721"/>
              <a:gd name="connsiteX10-4897" fmla="*/ 672219 w 806536"/>
              <a:gd name="connsiteY10-4898" fmla="*/ 716902 h 1483721"/>
              <a:gd name="connsiteX11-4899" fmla="*/ 667456 w 806536"/>
              <a:gd name="connsiteY11-4900" fmla="*/ 1369365 h 1483721"/>
              <a:gd name="connsiteX12-4901" fmla="*/ 596019 w 806536"/>
              <a:gd name="connsiteY12-4902" fmla="*/ 1483664 h 1483721"/>
              <a:gd name="connsiteX13-4903" fmla="*/ 524581 w 806536"/>
              <a:gd name="connsiteY13-4904" fmla="*/ 1352697 h 1483721"/>
              <a:gd name="connsiteX14-4905" fmla="*/ 524581 w 806536"/>
              <a:gd name="connsiteY14-4906" fmla="*/ 983602 h 1483721"/>
              <a:gd name="connsiteX15-4907" fmla="*/ 491244 w 806536"/>
              <a:gd name="connsiteY15-4908" fmla="*/ 983602 h 1483721"/>
              <a:gd name="connsiteX16-4909" fmla="*/ 410282 w 806536"/>
              <a:gd name="connsiteY16-4910" fmla="*/ 1197915 h 1483721"/>
              <a:gd name="connsiteX17-4911" fmla="*/ 348369 w 806536"/>
              <a:gd name="connsiteY17-4912" fmla="*/ 983602 h 1483721"/>
              <a:gd name="connsiteX18-4913" fmla="*/ 315031 w 806536"/>
              <a:gd name="connsiteY18-4914" fmla="*/ 983602 h 1483721"/>
              <a:gd name="connsiteX19-4915" fmla="*/ 243594 w 806536"/>
              <a:gd name="connsiteY19-4916" fmla="*/ 1150290 h 1483721"/>
              <a:gd name="connsiteX20-4917" fmla="*/ 172156 w 806536"/>
              <a:gd name="connsiteY20-4918" fmla="*/ 983602 h 1483721"/>
              <a:gd name="connsiteX21-4919" fmla="*/ 143581 w 806536"/>
              <a:gd name="connsiteY21-4920" fmla="*/ 983602 h 1483721"/>
              <a:gd name="connsiteX22-4921" fmla="*/ 67381 w 806536"/>
              <a:gd name="connsiteY22-4922" fmla="*/ 1133622 h 1483721"/>
              <a:gd name="connsiteX23-4923" fmla="*/ 706 w 806536"/>
              <a:gd name="connsiteY23-4924" fmla="*/ 993127 h 1483721"/>
              <a:gd name="connsiteX0-4925" fmla="*/ 706 w 806536"/>
              <a:gd name="connsiteY0-4926" fmla="*/ 993127 h 1483721"/>
              <a:gd name="connsiteX1-4927" fmla="*/ 706 w 806536"/>
              <a:gd name="connsiteY1-4928" fmla="*/ 383527 h 1483721"/>
              <a:gd name="connsiteX2-4929" fmla="*/ 43569 w 806536"/>
              <a:gd name="connsiteY2-4930" fmla="*/ 231127 h 1483721"/>
              <a:gd name="connsiteX3-4931" fmla="*/ 219781 w 806536"/>
              <a:gd name="connsiteY3-4932" fmla="*/ 2527 h 1483721"/>
              <a:gd name="connsiteX4-4933" fmla="*/ 781756 w 806536"/>
              <a:gd name="connsiteY4-4934" fmla="*/ 7290 h 1483721"/>
              <a:gd name="connsiteX5-4935" fmla="*/ 681744 w 806536"/>
              <a:gd name="connsiteY5-4936" fmla="*/ 26340 h 1483721"/>
              <a:gd name="connsiteX6-4937" fmla="*/ 615069 w 806536"/>
              <a:gd name="connsiteY6-4938" fmla="*/ 164452 h 1483721"/>
              <a:gd name="connsiteX7-4939" fmla="*/ 619831 w 806536"/>
              <a:gd name="connsiteY7-4940" fmla="*/ 321615 h 1483721"/>
              <a:gd name="connsiteX8-4941" fmla="*/ 767469 w 806536"/>
              <a:gd name="connsiteY8-4942" fmla="*/ 521640 h 1483721"/>
              <a:gd name="connsiteX9-4943" fmla="*/ 800806 w 806536"/>
              <a:gd name="connsiteY9-4944" fmla="*/ 621652 h 1483721"/>
              <a:gd name="connsiteX10-4945" fmla="*/ 672219 w 806536"/>
              <a:gd name="connsiteY10-4946" fmla="*/ 716902 h 1483721"/>
              <a:gd name="connsiteX11-4947" fmla="*/ 667456 w 806536"/>
              <a:gd name="connsiteY11-4948" fmla="*/ 1369365 h 1483721"/>
              <a:gd name="connsiteX12-4949" fmla="*/ 596019 w 806536"/>
              <a:gd name="connsiteY12-4950" fmla="*/ 1483664 h 1483721"/>
              <a:gd name="connsiteX13-4951" fmla="*/ 524581 w 806536"/>
              <a:gd name="connsiteY13-4952" fmla="*/ 1352697 h 1483721"/>
              <a:gd name="connsiteX14-4953" fmla="*/ 524581 w 806536"/>
              <a:gd name="connsiteY14-4954" fmla="*/ 983602 h 1483721"/>
              <a:gd name="connsiteX15-4955" fmla="*/ 491244 w 806536"/>
              <a:gd name="connsiteY15-4956" fmla="*/ 983602 h 1483721"/>
              <a:gd name="connsiteX16-4957" fmla="*/ 410282 w 806536"/>
              <a:gd name="connsiteY16-4958" fmla="*/ 1197915 h 1483721"/>
              <a:gd name="connsiteX17-4959" fmla="*/ 348369 w 806536"/>
              <a:gd name="connsiteY17-4960" fmla="*/ 983602 h 1483721"/>
              <a:gd name="connsiteX18-4961" fmla="*/ 315031 w 806536"/>
              <a:gd name="connsiteY18-4962" fmla="*/ 983602 h 1483721"/>
              <a:gd name="connsiteX19-4963" fmla="*/ 243594 w 806536"/>
              <a:gd name="connsiteY19-4964" fmla="*/ 1150290 h 1483721"/>
              <a:gd name="connsiteX20-4965" fmla="*/ 172156 w 806536"/>
              <a:gd name="connsiteY20-4966" fmla="*/ 983602 h 1483721"/>
              <a:gd name="connsiteX21-4967" fmla="*/ 143581 w 806536"/>
              <a:gd name="connsiteY21-4968" fmla="*/ 983602 h 1483721"/>
              <a:gd name="connsiteX22-4969" fmla="*/ 67381 w 806536"/>
              <a:gd name="connsiteY22-4970" fmla="*/ 1133622 h 1483721"/>
              <a:gd name="connsiteX23-4971" fmla="*/ 706 w 806536"/>
              <a:gd name="connsiteY23-4972" fmla="*/ 993127 h 1483721"/>
              <a:gd name="connsiteX0-4973" fmla="*/ 706 w 806536"/>
              <a:gd name="connsiteY0-4974" fmla="*/ 993127 h 1483721"/>
              <a:gd name="connsiteX1-4975" fmla="*/ 706 w 806536"/>
              <a:gd name="connsiteY1-4976" fmla="*/ 383527 h 1483721"/>
              <a:gd name="connsiteX2-4977" fmla="*/ 43569 w 806536"/>
              <a:gd name="connsiteY2-4978" fmla="*/ 231127 h 1483721"/>
              <a:gd name="connsiteX3-4979" fmla="*/ 219781 w 806536"/>
              <a:gd name="connsiteY3-4980" fmla="*/ 2527 h 1483721"/>
              <a:gd name="connsiteX4-4981" fmla="*/ 781756 w 806536"/>
              <a:gd name="connsiteY4-4982" fmla="*/ 7290 h 1483721"/>
              <a:gd name="connsiteX5-4983" fmla="*/ 681744 w 806536"/>
              <a:gd name="connsiteY5-4984" fmla="*/ 26340 h 1483721"/>
              <a:gd name="connsiteX6-4985" fmla="*/ 615069 w 806536"/>
              <a:gd name="connsiteY6-4986" fmla="*/ 164452 h 1483721"/>
              <a:gd name="connsiteX7-4987" fmla="*/ 619831 w 806536"/>
              <a:gd name="connsiteY7-4988" fmla="*/ 321615 h 1483721"/>
              <a:gd name="connsiteX8-4989" fmla="*/ 767469 w 806536"/>
              <a:gd name="connsiteY8-4990" fmla="*/ 521640 h 1483721"/>
              <a:gd name="connsiteX9-4991" fmla="*/ 800806 w 806536"/>
              <a:gd name="connsiteY9-4992" fmla="*/ 621652 h 1483721"/>
              <a:gd name="connsiteX10-4993" fmla="*/ 672219 w 806536"/>
              <a:gd name="connsiteY10-4994" fmla="*/ 716902 h 1483721"/>
              <a:gd name="connsiteX11-4995" fmla="*/ 667456 w 806536"/>
              <a:gd name="connsiteY11-4996" fmla="*/ 1369365 h 1483721"/>
              <a:gd name="connsiteX12-4997" fmla="*/ 596019 w 806536"/>
              <a:gd name="connsiteY12-4998" fmla="*/ 1483664 h 1483721"/>
              <a:gd name="connsiteX13-4999" fmla="*/ 524581 w 806536"/>
              <a:gd name="connsiteY13-5000" fmla="*/ 1352697 h 1483721"/>
              <a:gd name="connsiteX14-5001" fmla="*/ 524581 w 806536"/>
              <a:gd name="connsiteY14-5002" fmla="*/ 983602 h 1483721"/>
              <a:gd name="connsiteX15-5003" fmla="*/ 491244 w 806536"/>
              <a:gd name="connsiteY15-5004" fmla="*/ 983602 h 1483721"/>
              <a:gd name="connsiteX16-5005" fmla="*/ 410282 w 806536"/>
              <a:gd name="connsiteY16-5006" fmla="*/ 1197915 h 1483721"/>
              <a:gd name="connsiteX17-5007" fmla="*/ 348369 w 806536"/>
              <a:gd name="connsiteY17-5008" fmla="*/ 983602 h 1483721"/>
              <a:gd name="connsiteX18-5009" fmla="*/ 315031 w 806536"/>
              <a:gd name="connsiteY18-5010" fmla="*/ 983602 h 1483721"/>
              <a:gd name="connsiteX19-5011" fmla="*/ 243594 w 806536"/>
              <a:gd name="connsiteY19-5012" fmla="*/ 1150290 h 1483721"/>
              <a:gd name="connsiteX20-5013" fmla="*/ 172156 w 806536"/>
              <a:gd name="connsiteY20-5014" fmla="*/ 983602 h 1483721"/>
              <a:gd name="connsiteX21-5015" fmla="*/ 143581 w 806536"/>
              <a:gd name="connsiteY21-5016" fmla="*/ 983602 h 1483721"/>
              <a:gd name="connsiteX22-5017" fmla="*/ 67381 w 806536"/>
              <a:gd name="connsiteY22-5018" fmla="*/ 1133622 h 1483721"/>
              <a:gd name="connsiteX23-5019" fmla="*/ 706 w 806536"/>
              <a:gd name="connsiteY23-5020" fmla="*/ 993127 h 1483721"/>
              <a:gd name="connsiteX0-5021" fmla="*/ 6717 w 812547"/>
              <a:gd name="connsiteY0-5022" fmla="*/ 993127 h 1483721"/>
              <a:gd name="connsiteX1-5023" fmla="*/ 6717 w 812547"/>
              <a:gd name="connsiteY1-5024" fmla="*/ 383527 h 1483721"/>
              <a:gd name="connsiteX2-5025" fmla="*/ 49580 w 812547"/>
              <a:gd name="connsiteY2-5026" fmla="*/ 231127 h 1483721"/>
              <a:gd name="connsiteX3-5027" fmla="*/ 225792 w 812547"/>
              <a:gd name="connsiteY3-5028" fmla="*/ 2527 h 1483721"/>
              <a:gd name="connsiteX4-5029" fmla="*/ 787767 w 812547"/>
              <a:gd name="connsiteY4-5030" fmla="*/ 7290 h 1483721"/>
              <a:gd name="connsiteX5-5031" fmla="*/ 687755 w 812547"/>
              <a:gd name="connsiteY5-5032" fmla="*/ 26340 h 1483721"/>
              <a:gd name="connsiteX6-5033" fmla="*/ 621080 w 812547"/>
              <a:gd name="connsiteY6-5034" fmla="*/ 164452 h 1483721"/>
              <a:gd name="connsiteX7-5035" fmla="*/ 625842 w 812547"/>
              <a:gd name="connsiteY7-5036" fmla="*/ 321615 h 1483721"/>
              <a:gd name="connsiteX8-5037" fmla="*/ 773480 w 812547"/>
              <a:gd name="connsiteY8-5038" fmla="*/ 521640 h 1483721"/>
              <a:gd name="connsiteX9-5039" fmla="*/ 806817 w 812547"/>
              <a:gd name="connsiteY9-5040" fmla="*/ 621652 h 1483721"/>
              <a:gd name="connsiteX10-5041" fmla="*/ 678230 w 812547"/>
              <a:gd name="connsiteY10-5042" fmla="*/ 716902 h 1483721"/>
              <a:gd name="connsiteX11-5043" fmla="*/ 673467 w 812547"/>
              <a:gd name="connsiteY11-5044" fmla="*/ 1369365 h 1483721"/>
              <a:gd name="connsiteX12-5045" fmla="*/ 602030 w 812547"/>
              <a:gd name="connsiteY12-5046" fmla="*/ 1483664 h 1483721"/>
              <a:gd name="connsiteX13-5047" fmla="*/ 530592 w 812547"/>
              <a:gd name="connsiteY13-5048" fmla="*/ 1352697 h 1483721"/>
              <a:gd name="connsiteX14-5049" fmla="*/ 530592 w 812547"/>
              <a:gd name="connsiteY14-5050" fmla="*/ 983602 h 1483721"/>
              <a:gd name="connsiteX15-5051" fmla="*/ 497255 w 812547"/>
              <a:gd name="connsiteY15-5052" fmla="*/ 983602 h 1483721"/>
              <a:gd name="connsiteX16-5053" fmla="*/ 416293 w 812547"/>
              <a:gd name="connsiteY16-5054" fmla="*/ 1197915 h 1483721"/>
              <a:gd name="connsiteX17-5055" fmla="*/ 354380 w 812547"/>
              <a:gd name="connsiteY17-5056" fmla="*/ 983602 h 1483721"/>
              <a:gd name="connsiteX18-5057" fmla="*/ 321042 w 812547"/>
              <a:gd name="connsiteY18-5058" fmla="*/ 983602 h 1483721"/>
              <a:gd name="connsiteX19-5059" fmla="*/ 249605 w 812547"/>
              <a:gd name="connsiteY19-5060" fmla="*/ 1150290 h 1483721"/>
              <a:gd name="connsiteX20-5061" fmla="*/ 178167 w 812547"/>
              <a:gd name="connsiteY20-5062" fmla="*/ 983602 h 1483721"/>
              <a:gd name="connsiteX21-5063" fmla="*/ 149592 w 812547"/>
              <a:gd name="connsiteY21-5064" fmla="*/ 983602 h 1483721"/>
              <a:gd name="connsiteX22-5065" fmla="*/ 73392 w 812547"/>
              <a:gd name="connsiteY22-5066" fmla="*/ 1133622 h 1483721"/>
              <a:gd name="connsiteX23-5067" fmla="*/ 6717 w 812547"/>
              <a:gd name="connsiteY23-5068" fmla="*/ 993127 h 1483721"/>
              <a:gd name="connsiteX0-5069" fmla="*/ 3559 w 809389"/>
              <a:gd name="connsiteY0-5070" fmla="*/ 993127 h 1483721"/>
              <a:gd name="connsiteX1-5071" fmla="*/ 3559 w 809389"/>
              <a:gd name="connsiteY1-5072" fmla="*/ 383527 h 1483721"/>
              <a:gd name="connsiteX2-5073" fmla="*/ 46422 w 809389"/>
              <a:gd name="connsiteY2-5074" fmla="*/ 231127 h 1483721"/>
              <a:gd name="connsiteX3-5075" fmla="*/ 222634 w 809389"/>
              <a:gd name="connsiteY3-5076" fmla="*/ 2527 h 1483721"/>
              <a:gd name="connsiteX4-5077" fmla="*/ 784609 w 809389"/>
              <a:gd name="connsiteY4-5078" fmla="*/ 7290 h 1483721"/>
              <a:gd name="connsiteX5-5079" fmla="*/ 684597 w 809389"/>
              <a:gd name="connsiteY5-5080" fmla="*/ 26340 h 1483721"/>
              <a:gd name="connsiteX6-5081" fmla="*/ 617922 w 809389"/>
              <a:gd name="connsiteY6-5082" fmla="*/ 164452 h 1483721"/>
              <a:gd name="connsiteX7-5083" fmla="*/ 622684 w 809389"/>
              <a:gd name="connsiteY7-5084" fmla="*/ 321615 h 1483721"/>
              <a:gd name="connsiteX8-5085" fmla="*/ 770322 w 809389"/>
              <a:gd name="connsiteY8-5086" fmla="*/ 521640 h 1483721"/>
              <a:gd name="connsiteX9-5087" fmla="*/ 803659 w 809389"/>
              <a:gd name="connsiteY9-5088" fmla="*/ 621652 h 1483721"/>
              <a:gd name="connsiteX10-5089" fmla="*/ 675072 w 809389"/>
              <a:gd name="connsiteY10-5090" fmla="*/ 716902 h 1483721"/>
              <a:gd name="connsiteX11-5091" fmla="*/ 670309 w 809389"/>
              <a:gd name="connsiteY11-5092" fmla="*/ 1369365 h 1483721"/>
              <a:gd name="connsiteX12-5093" fmla="*/ 598872 w 809389"/>
              <a:gd name="connsiteY12-5094" fmla="*/ 1483664 h 1483721"/>
              <a:gd name="connsiteX13-5095" fmla="*/ 527434 w 809389"/>
              <a:gd name="connsiteY13-5096" fmla="*/ 1352697 h 1483721"/>
              <a:gd name="connsiteX14-5097" fmla="*/ 527434 w 809389"/>
              <a:gd name="connsiteY14-5098" fmla="*/ 983602 h 1483721"/>
              <a:gd name="connsiteX15-5099" fmla="*/ 494097 w 809389"/>
              <a:gd name="connsiteY15-5100" fmla="*/ 983602 h 1483721"/>
              <a:gd name="connsiteX16-5101" fmla="*/ 413135 w 809389"/>
              <a:gd name="connsiteY16-5102" fmla="*/ 1197915 h 1483721"/>
              <a:gd name="connsiteX17-5103" fmla="*/ 351222 w 809389"/>
              <a:gd name="connsiteY17-5104" fmla="*/ 983602 h 1483721"/>
              <a:gd name="connsiteX18-5105" fmla="*/ 317884 w 809389"/>
              <a:gd name="connsiteY18-5106" fmla="*/ 983602 h 1483721"/>
              <a:gd name="connsiteX19-5107" fmla="*/ 246447 w 809389"/>
              <a:gd name="connsiteY19-5108" fmla="*/ 1150290 h 1483721"/>
              <a:gd name="connsiteX20-5109" fmla="*/ 175009 w 809389"/>
              <a:gd name="connsiteY20-5110" fmla="*/ 983602 h 1483721"/>
              <a:gd name="connsiteX21-5111" fmla="*/ 146434 w 809389"/>
              <a:gd name="connsiteY21-5112" fmla="*/ 983602 h 1483721"/>
              <a:gd name="connsiteX22-5113" fmla="*/ 70234 w 809389"/>
              <a:gd name="connsiteY22-5114" fmla="*/ 1133622 h 1483721"/>
              <a:gd name="connsiteX23-5115" fmla="*/ 3559 w 809389"/>
              <a:gd name="connsiteY23-5116" fmla="*/ 993127 h 1483721"/>
              <a:gd name="connsiteX0-5117" fmla="*/ 16586 w 822416"/>
              <a:gd name="connsiteY0-5118" fmla="*/ 993127 h 1483721"/>
              <a:gd name="connsiteX1-5119" fmla="*/ 16586 w 822416"/>
              <a:gd name="connsiteY1-5120" fmla="*/ 383527 h 1483721"/>
              <a:gd name="connsiteX2-5121" fmla="*/ 235661 w 822416"/>
              <a:gd name="connsiteY2-5122" fmla="*/ 2527 h 1483721"/>
              <a:gd name="connsiteX3-5123" fmla="*/ 797636 w 822416"/>
              <a:gd name="connsiteY3-5124" fmla="*/ 7290 h 1483721"/>
              <a:gd name="connsiteX4-5125" fmla="*/ 697624 w 822416"/>
              <a:gd name="connsiteY4-5126" fmla="*/ 26340 h 1483721"/>
              <a:gd name="connsiteX5-5127" fmla="*/ 630949 w 822416"/>
              <a:gd name="connsiteY5-5128" fmla="*/ 164452 h 1483721"/>
              <a:gd name="connsiteX6-5129" fmla="*/ 635711 w 822416"/>
              <a:gd name="connsiteY6-5130" fmla="*/ 321615 h 1483721"/>
              <a:gd name="connsiteX7-5131" fmla="*/ 783349 w 822416"/>
              <a:gd name="connsiteY7-5132" fmla="*/ 521640 h 1483721"/>
              <a:gd name="connsiteX8-5133" fmla="*/ 816686 w 822416"/>
              <a:gd name="connsiteY8-5134" fmla="*/ 621652 h 1483721"/>
              <a:gd name="connsiteX9-5135" fmla="*/ 688099 w 822416"/>
              <a:gd name="connsiteY9-5136" fmla="*/ 716902 h 1483721"/>
              <a:gd name="connsiteX10-5137" fmla="*/ 683336 w 822416"/>
              <a:gd name="connsiteY10-5138" fmla="*/ 1369365 h 1483721"/>
              <a:gd name="connsiteX11-5139" fmla="*/ 611899 w 822416"/>
              <a:gd name="connsiteY11-5140" fmla="*/ 1483664 h 1483721"/>
              <a:gd name="connsiteX12-5141" fmla="*/ 540461 w 822416"/>
              <a:gd name="connsiteY12-5142" fmla="*/ 1352697 h 1483721"/>
              <a:gd name="connsiteX13-5143" fmla="*/ 540461 w 822416"/>
              <a:gd name="connsiteY13-5144" fmla="*/ 983602 h 1483721"/>
              <a:gd name="connsiteX14-5145" fmla="*/ 507124 w 822416"/>
              <a:gd name="connsiteY14-5146" fmla="*/ 983602 h 1483721"/>
              <a:gd name="connsiteX15-5147" fmla="*/ 426162 w 822416"/>
              <a:gd name="connsiteY15-5148" fmla="*/ 1197915 h 1483721"/>
              <a:gd name="connsiteX16-5149" fmla="*/ 364249 w 822416"/>
              <a:gd name="connsiteY16-5150" fmla="*/ 983602 h 1483721"/>
              <a:gd name="connsiteX17-5151" fmla="*/ 330911 w 822416"/>
              <a:gd name="connsiteY17-5152" fmla="*/ 983602 h 1483721"/>
              <a:gd name="connsiteX18-5153" fmla="*/ 259474 w 822416"/>
              <a:gd name="connsiteY18-5154" fmla="*/ 1150290 h 1483721"/>
              <a:gd name="connsiteX19-5155" fmla="*/ 188036 w 822416"/>
              <a:gd name="connsiteY19-5156" fmla="*/ 983602 h 1483721"/>
              <a:gd name="connsiteX20-5157" fmla="*/ 159461 w 822416"/>
              <a:gd name="connsiteY20-5158" fmla="*/ 983602 h 1483721"/>
              <a:gd name="connsiteX21-5159" fmla="*/ 83261 w 822416"/>
              <a:gd name="connsiteY21-5160" fmla="*/ 1133622 h 1483721"/>
              <a:gd name="connsiteX22-5161" fmla="*/ 16586 w 822416"/>
              <a:gd name="connsiteY22-5162" fmla="*/ 993127 h 1483721"/>
              <a:gd name="connsiteX0-5163" fmla="*/ 8126 w 813956"/>
              <a:gd name="connsiteY0-5164" fmla="*/ 993127 h 1483721"/>
              <a:gd name="connsiteX1-5165" fmla="*/ 8126 w 813956"/>
              <a:gd name="connsiteY1-5166" fmla="*/ 383527 h 1483721"/>
              <a:gd name="connsiteX2-5167" fmla="*/ 227201 w 813956"/>
              <a:gd name="connsiteY2-5168" fmla="*/ 2527 h 1483721"/>
              <a:gd name="connsiteX3-5169" fmla="*/ 789176 w 813956"/>
              <a:gd name="connsiteY3-5170" fmla="*/ 7290 h 1483721"/>
              <a:gd name="connsiteX4-5171" fmla="*/ 689164 w 813956"/>
              <a:gd name="connsiteY4-5172" fmla="*/ 26340 h 1483721"/>
              <a:gd name="connsiteX5-5173" fmla="*/ 622489 w 813956"/>
              <a:gd name="connsiteY5-5174" fmla="*/ 164452 h 1483721"/>
              <a:gd name="connsiteX6-5175" fmla="*/ 627251 w 813956"/>
              <a:gd name="connsiteY6-5176" fmla="*/ 321615 h 1483721"/>
              <a:gd name="connsiteX7-5177" fmla="*/ 774889 w 813956"/>
              <a:gd name="connsiteY7-5178" fmla="*/ 521640 h 1483721"/>
              <a:gd name="connsiteX8-5179" fmla="*/ 808226 w 813956"/>
              <a:gd name="connsiteY8-5180" fmla="*/ 621652 h 1483721"/>
              <a:gd name="connsiteX9-5181" fmla="*/ 679639 w 813956"/>
              <a:gd name="connsiteY9-5182" fmla="*/ 716902 h 1483721"/>
              <a:gd name="connsiteX10-5183" fmla="*/ 674876 w 813956"/>
              <a:gd name="connsiteY10-5184" fmla="*/ 1369365 h 1483721"/>
              <a:gd name="connsiteX11-5185" fmla="*/ 603439 w 813956"/>
              <a:gd name="connsiteY11-5186" fmla="*/ 1483664 h 1483721"/>
              <a:gd name="connsiteX12-5187" fmla="*/ 532001 w 813956"/>
              <a:gd name="connsiteY12-5188" fmla="*/ 1352697 h 1483721"/>
              <a:gd name="connsiteX13-5189" fmla="*/ 532001 w 813956"/>
              <a:gd name="connsiteY13-5190" fmla="*/ 983602 h 1483721"/>
              <a:gd name="connsiteX14-5191" fmla="*/ 498664 w 813956"/>
              <a:gd name="connsiteY14-5192" fmla="*/ 983602 h 1483721"/>
              <a:gd name="connsiteX15-5193" fmla="*/ 417702 w 813956"/>
              <a:gd name="connsiteY15-5194" fmla="*/ 1197915 h 1483721"/>
              <a:gd name="connsiteX16-5195" fmla="*/ 355789 w 813956"/>
              <a:gd name="connsiteY16-5196" fmla="*/ 983602 h 1483721"/>
              <a:gd name="connsiteX17-5197" fmla="*/ 322451 w 813956"/>
              <a:gd name="connsiteY17-5198" fmla="*/ 983602 h 1483721"/>
              <a:gd name="connsiteX18-5199" fmla="*/ 251014 w 813956"/>
              <a:gd name="connsiteY18-5200" fmla="*/ 1150290 h 1483721"/>
              <a:gd name="connsiteX19-5201" fmla="*/ 179576 w 813956"/>
              <a:gd name="connsiteY19-5202" fmla="*/ 983602 h 1483721"/>
              <a:gd name="connsiteX20-5203" fmla="*/ 151001 w 813956"/>
              <a:gd name="connsiteY20-5204" fmla="*/ 983602 h 1483721"/>
              <a:gd name="connsiteX21-5205" fmla="*/ 74801 w 813956"/>
              <a:gd name="connsiteY21-5206" fmla="*/ 1133622 h 1483721"/>
              <a:gd name="connsiteX22-5207" fmla="*/ 8126 w 813956"/>
              <a:gd name="connsiteY22-5208" fmla="*/ 993127 h 1483721"/>
              <a:gd name="connsiteX0-5209" fmla="*/ 8126 w 813956"/>
              <a:gd name="connsiteY0-5210" fmla="*/ 993127 h 1483721"/>
              <a:gd name="connsiteX1-5211" fmla="*/ 8126 w 813956"/>
              <a:gd name="connsiteY1-5212" fmla="*/ 383527 h 1483721"/>
              <a:gd name="connsiteX2-5213" fmla="*/ 227201 w 813956"/>
              <a:gd name="connsiteY2-5214" fmla="*/ 2527 h 1483721"/>
              <a:gd name="connsiteX3-5215" fmla="*/ 789176 w 813956"/>
              <a:gd name="connsiteY3-5216" fmla="*/ 7290 h 1483721"/>
              <a:gd name="connsiteX4-5217" fmla="*/ 689164 w 813956"/>
              <a:gd name="connsiteY4-5218" fmla="*/ 26340 h 1483721"/>
              <a:gd name="connsiteX5-5219" fmla="*/ 622489 w 813956"/>
              <a:gd name="connsiteY5-5220" fmla="*/ 164452 h 1483721"/>
              <a:gd name="connsiteX6-5221" fmla="*/ 627251 w 813956"/>
              <a:gd name="connsiteY6-5222" fmla="*/ 321615 h 1483721"/>
              <a:gd name="connsiteX7-5223" fmla="*/ 774889 w 813956"/>
              <a:gd name="connsiteY7-5224" fmla="*/ 521640 h 1483721"/>
              <a:gd name="connsiteX8-5225" fmla="*/ 808226 w 813956"/>
              <a:gd name="connsiteY8-5226" fmla="*/ 621652 h 1483721"/>
              <a:gd name="connsiteX9-5227" fmla="*/ 679639 w 813956"/>
              <a:gd name="connsiteY9-5228" fmla="*/ 716902 h 1483721"/>
              <a:gd name="connsiteX10-5229" fmla="*/ 674876 w 813956"/>
              <a:gd name="connsiteY10-5230" fmla="*/ 1369365 h 1483721"/>
              <a:gd name="connsiteX11-5231" fmla="*/ 603439 w 813956"/>
              <a:gd name="connsiteY11-5232" fmla="*/ 1483664 h 1483721"/>
              <a:gd name="connsiteX12-5233" fmla="*/ 532001 w 813956"/>
              <a:gd name="connsiteY12-5234" fmla="*/ 1352697 h 1483721"/>
              <a:gd name="connsiteX13-5235" fmla="*/ 532001 w 813956"/>
              <a:gd name="connsiteY13-5236" fmla="*/ 983602 h 1483721"/>
              <a:gd name="connsiteX14-5237" fmla="*/ 498664 w 813956"/>
              <a:gd name="connsiteY14-5238" fmla="*/ 983602 h 1483721"/>
              <a:gd name="connsiteX15-5239" fmla="*/ 417702 w 813956"/>
              <a:gd name="connsiteY15-5240" fmla="*/ 1197915 h 1483721"/>
              <a:gd name="connsiteX16-5241" fmla="*/ 355789 w 813956"/>
              <a:gd name="connsiteY16-5242" fmla="*/ 983602 h 1483721"/>
              <a:gd name="connsiteX17-5243" fmla="*/ 322451 w 813956"/>
              <a:gd name="connsiteY17-5244" fmla="*/ 983602 h 1483721"/>
              <a:gd name="connsiteX18-5245" fmla="*/ 251014 w 813956"/>
              <a:gd name="connsiteY18-5246" fmla="*/ 1150290 h 1483721"/>
              <a:gd name="connsiteX19-5247" fmla="*/ 179576 w 813956"/>
              <a:gd name="connsiteY19-5248" fmla="*/ 983602 h 1483721"/>
              <a:gd name="connsiteX20-5249" fmla="*/ 151001 w 813956"/>
              <a:gd name="connsiteY20-5250" fmla="*/ 983602 h 1483721"/>
              <a:gd name="connsiteX21-5251" fmla="*/ 74801 w 813956"/>
              <a:gd name="connsiteY21-5252" fmla="*/ 1133622 h 1483721"/>
              <a:gd name="connsiteX22-5253" fmla="*/ 8126 w 813956"/>
              <a:gd name="connsiteY22-5254" fmla="*/ 993127 h 1483721"/>
              <a:gd name="connsiteX0-5255" fmla="*/ 8126 w 813956"/>
              <a:gd name="connsiteY0-5256" fmla="*/ 992093 h 1482687"/>
              <a:gd name="connsiteX1-5257" fmla="*/ 8126 w 813956"/>
              <a:gd name="connsiteY1-5258" fmla="*/ 382493 h 1482687"/>
              <a:gd name="connsiteX2-5259" fmla="*/ 227201 w 813956"/>
              <a:gd name="connsiteY2-5260" fmla="*/ 1493 h 1482687"/>
              <a:gd name="connsiteX3-5261" fmla="*/ 789176 w 813956"/>
              <a:gd name="connsiteY3-5262" fmla="*/ 6256 h 1482687"/>
              <a:gd name="connsiteX4-5263" fmla="*/ 689164 w 813956"/>
              <a:gd name="connsiteY4-5264" fmla="*/ 25306 h 1482687"/>
              <a:gd name="connsiteX5-5265" fmla="*/ 622489 w 813956"/>
              <a:gd name="connsiteY5-5266" fmla="*/ 163418 h 1482687"/>
              <a:gd name="connsiteX6-5267" fmla="*/ 627251 w 813956"/>
              <a:gd name="connsiteY6-5268" fmla="*/ 320581 h 1482687"/>
              <a:gd name="connsiteX7-5269" fmla="*/ 774889 w 813956"/>
              <a:gd name="connsiteY7-5270" fmla="*/ 520606 h 1482687"/>
              <a:gd name="connsiteX8-5271" fmla="*/ 808226 w 813956"/>
              <a:gd name="connsiteY8-5272" fmla="*/ 620618 h 1482687"/>
              <a:gd name="connsiteX9-5273" fmla="*/ 679639 w 813956"/>
              <a:gd name="connsiteY9-5274" fmla="*/ 715868 h 1482687"/>
              <a:gd name="connsiteX10-5275" fmla="*/ 674876 w 813956"/>
              <a:gd name="connsiteY10-5276" fmla="*/ 1368331 h 1482687"/>
              <a:gd name="connsiteX11-5277" fmla="*/ 603439 w 813956"/>
              <a:gd name="connsiteY11-5278" fmla="*/ 1482630 h 1482687"/>
              <a:gd name="connsiteX12-5279" fmla="*/ 532001 w 813956"/>
              <a:gd name="connsiteY12-5280" fmla="*/ 1351663 h 1482687"/>
              <a:gd name="connsiteX13-5281" fmla="*/ 532001 w 813956"/>
              <a:gd name="connsiteY13-5282" fmla="*/ 982568 h 1482687"/>
              <a:gd name="connsiteX14-5283" fmla="*/ 498664 w 813956"/>
              <a:gd name="connsiteY14-5284" fmla="*/ 982568 h 1482687"/>
              <a:gd name="connsiteX15-5285" fmla="*/ 417702 w 813956"/>
              <a:gd name="connsiteY15-5286" fmla="*/ 1196881 h 1482687"/>
              <a:gd name="connsiteX16-5287" fmla="*/ 355789 w 813956"/>
              <a:gd name="connsiteY16-5288" fmla="*/ 982568 h 1482687"/>
              <a:gd name="connsiteX17-5289" fmla="*/ 322451 w 813956"/>
              <a:gd name="connsiteY17-5290" fmla="*/ 982568 h 1482687"/>
              <a:gd name="connsiteX18-5291" fmla="*/ 251014 w 813956"/>
              <a:gd name="connsiteY18-5292" fmla="*/ 1149256 h 1482687"/>
              <a:gd name="connsiteX19-5293" fmla="*/ 179576 w 813956"/>
              <a:gd name="connsiteY19-5294" fmla="*/ 982568 h 1482687"/>
              <a:gd name="connsiteX20-5295" fmla="*/ 151001 w 813956"/>
              <a:gd name="connsiteY20-5296" fmla="*/ 982568 h 1482687"/>
              <a:gd name="connsiteX21-5297" fmla="*/ 74801 w 813956"/>
              <a:gd name="connsiteY21-5298" fmla="*/ 1132588 h 1482687"/>
              <a:gd name="connsiteX22-5299" fmla="*/ 8126 w 813956"/>
              <a:gd name="connsiteY22-5300" fmla="*/ 992093 h 1482687"/>
              <a:gd name="connsiteX0-5301" fmla="*/ 8126 w 812959"/>
              <a:gd name="connsiteY0-5302" fmla="*/ 992093 h 1482687"/>
              <a:gd name="connsiteX1-5303" fmla="*/ 8126 w 812959"/>
              <a:gd name="connsiteY1-5304" fmla="*/ 382493 h 1482687"/>
              <a:gd name="connsiteX2-5305" fmla="*/ 227201 w 812959"/>
              <a:gd name="connsiteY2-5306" fmla="*/ 1493 h 1482687"/>
              <a:gd name="connsiteX3-5307" fmla="*/ 789176 w 812959"/>
              <a:gd name="connsiteY3-5308" fmla="*/ 6256 h 1482687"/>
              <a:gd name="connsiteX4-5309" fmla="*/ 689164 w 812959"/>
              <a:gd name="connsiteY4-5310" fmla="*/ 25306 h 1482687"/>
              <a:gd name="connsiteX5-5311" fmla="*/ 622489 w 812959"/>
              <a:gd name="connsiteY5-5312" fmla="*/ 163418 h 1482687"/>
              <a:gd name="connsiteX6-5313" fmla="*/ 627251 w 812959"/>
              <a:gd name="connsiteY6-5314" fmla="*/ 320581 h 1482687"/>
              <a:gd name="connsiteX7-5315" fmla="*/ 774889 w 812959"/>
              <a:gd name="connsiteY7-5316" fmla="*/ 520606 h 1482687"/>
              <a:gd name="connsiteX8-5317" fmla="*/ 808226 w 812959"/>
              <a:gd name="connsiteY8-5318" fmla="*/ 620618 h 1482687"/>
              <a:gd name="connsiteX9-5319" fmla="*/ 679639 w 812959"/>
              <a:gd name="connsiteY9-5320" fmla="*/ 715868 h 1482687"/>
              <a:gd name="connsiteX10-5321" fmla="*/ 674876 w 812959"/>
              <a:gd name="connsiteY10-5322" fmla="*/ 1368331 h 1482687"/>
              <a:gd name="connsiteX11-5323" fmla="*/ 603439 w 812959"/>
              <a:gd name="connsiteY11-5324" fmla="*/ 1482630 h 1482687"/>
              <a:gd name="connsiteX12-5325" fmla="*/ 532001 w 812959"/>
              <a:gd name="connsiteY12-5326" fmla="*/ 1351663 h 1482687"/>
              <a:gd name="connsiteX13-5327" fmla="*/ 532001 w 812959"/>
              <a:gd name="connsiteY13-5328" fmla="*/ 982568 h 1482687"/>
              <a:gd name="connsiteX14-5329" fmla="*/ 498664 w 812959"/>
              <a:gd name="connsiteY14-5330" fmla="*/ 982568 h 1482687"/>
              <a:gd name="connsiteX15-5331" fmla="*/ 417702 w 812959"/>
              <a:gd name="connsiteY15-5332" fmla="*/ 1196881 h 1482687"/>
              <a:gd name="connsiteX16-5333" fmla="*/ 355789 w 812959"/>
              <a:gd name="connsiteY16-5334" fmla="*/ 982568 h 1482687"/>
              <a:gd name="connsiteX17-5335" fmla="*/ 322451 w 812959"/>
              <a:gd name="connsiteY17-5336" fmla="*/ 982568 h 1482687"/>
              <a:gd name="connsiteX18-5337" fmla="*/ 251014 w 812959"/>
              <a:gd name="connsiteY18-5338" fmla="*/ 1149256 h 1482687"/>
              <a:gd name="connsiteX19-5339" fmla="*/ 179576 w 812959"/>
              <a:gd name="connsiteY19-5340" fmla="*/ 982568 h 1482687"/>
              <a:gd name="connsiteX20-5341" fmla="*/ 151001 w 812959"/>
              <a:gd name="connsiteY20-5342" fmla="*/ 982568 h 1482687"/>
              <a:gd name="connsiteX21-5343" fmla="*/ 74801 w 812959"/>
              <a:gd name="connsiteY21-5344" fmla="*/ 1132588 h 1482687"/>
              <a:gd name="connsiteX22-5345" fmla="*/ 8126 w 812959"/>
              <a:gd name="connsiteY22-5346" fmla="*/ 992093 h 1482687"/>
              <a:gd name="connsiteX0-5347" fmla="*/ 8126 w 811804"/>
              <a:gd name="connsiteY0-5348" fmla="*/ 992093 h 1482687"/>
              <a:gd name="connsiteX1-5349" fmla="*/ 8126 w 811804"/>
              <a:gd name="connsiteY1-5350" fmla="*/ 382493 h 1482687"/>
              <a:gd name="connsiteX2-5351" fmla="*/ 227201 w 811804"/>
              <a:gd name="connsiteY2-5352" fmla="*/ 1493 h 1482687"/>
              <a:gd name="connsiteX3-5353" fmla="*/ 789176 w 811804"/>
              <a:gd name="connsiteY3-5354" fmla="*/ 6256 h 1482687"/>
              <a:gd name="connsiteX4-5355" fmla="*/ 689164 w 811804"/>
              <a:gd name="connsiteY4-5356" fmla="*/ 25306 h 1482687"/>
              <a:gd name="connsiteX5-5357" fmla="*/ 622489 w 811804"/>
              <a:gd name="connsiteY5-5358" fmla="*/ 163418 h 1482687"/>
              <a:gd name="connsiteX6-5359" fmla="*/ 627251 w 811804"/>
              <a:gd name="connsiteY6-5360" fmla="*/ 320581 h 1482687"/>
              <a:gd name="connsiteX7-5361" fmla="*/ 762983 w 811804"/>
              <a:gd name="connsiteY7-5362" fmla="*/ 503937 h 1482687"/>
              <a:gd name="connsiteX8-5363" fmla="*/ 808226 w 811804"/>
              <a:gd name="connsiteY8-5364" fmla="*/ 620618 h 1482687"/>
              <a:gd name="connsiteX9-5365" fmla="*/ 679639 w 811804"/>
              <a:gd name="connsiteY9-5366" fmla="*/ 715868 h 1482687"/>
              <a:gd name="connsiteX10-5367" fmla="*/ 674876 w 811804"/>
              <a:gd name="connsiteY10-5368" fmla="*/ 1368331 h 1482687"/>
              <a:gd name="connsiteX11-5369" fmla="*/ 603439 w 811804"/>
              <a:gd name="connsiteY11-5370" fmla="*/ 1482630 h 1482687"/>
              <a:gd name="connsiteX12-5371" fmla="*/ 532001 w 811804"/>
              <a:gd name="connsiteY12-5372" fmla="*/ 1351663 h 1482687"/>
              <a:gd name="connsiteX13-5373" fmla="*/ 532001 w 811804"/>
              <a:gd name="connsiteY13-5374" fmla="*/ 982568 h 1482687"/>
              <a:gd name="connsiteX14-5375" fmla="*/ 498664 w 811804"/>
              <a:gd name="connsiteY14-5376" fmla="*/ 982568 h 1482687"/>
              <a:gd name="connsiteX15-5377" fmla="*/ 417702 w 811804"/>
              <a:gd name="connsiteY15-5378" fmla="*/ 1196881 h 1482687"/>
              <a:gd name="connsiteX16-5379" fmla="*/ 355789 w 811804"/>
              <a:gd name="connsiteY16-5380" fmla="*/ 982568 h 1482687"/>
              <a:gd name="connsiteX17-5381" fmla="*/ 322451 w 811804"/>
              <a:gd name="connsiteY17-5382" fmla="*/ 982568 h 1482687"/>
              <a:gd name="connsiteX18-5383" fmla="*/ 251014 w 811804"/>
              <a:gd name="connsiteY18-5384" fmla="*/ 1149256 h 1482687"/>
              <a:gd name="connsiteX19-5385" fmla="*/ 179576 w 811804"/>
              <a:gd name="connsiteY19-5386" fmla="*/ 982568 h 1482687"/>
              <a:gd name="connsiteX20-5387" fmla="*/ 151001 w 811804"/>
              <a:gd name="connsiteY20-5388" fmla="*/ 982568 h 1482687"/>
              <a:gd name="connsiteX21-5389" fmla="*/ 74801 w 811804"/>
              <a:gd name="connsiteY21-5390" fmla="*/ 1132588 h 1482687"/>
              <a:gd name="connsiteX22-5391" fmla="*/ 8126 w 811804"/>
              <a:gd name="connsiteY22-5392" fmla="*/ 992093 h 1482687"/>
              <a:gd name="connsiteX0-5393" fmla="*/ 8126 w 812678"/>
              <a:gd name="connsiteY0-5394" fmla="*/ 992093 h 1482687"/>
              <a:gd name="connsiteX1-5395" fmla="*/ 8126 w 812678"/>
              <a:gd name="connsiteY1-5396" fmla="*/ 382493 h 1482687"/>
              <a:gd name="connsiteX2-5397" fmla="*/ 227201 w 812678"/>
              <a:gd name="connsiteY2-5398" fmla="*/ 1493 h 1482687"/>
              <a:gd name="connsiteX3-5399" fmla="*/ 789176 w 812678"/>
              <a:gd name="connsiteY3-5400" fmla="*/ 6256 h 1482687"/>
              <a:gd name="connsiteX4-5401" fmla="*/ 689164 w 812678"/>
              <a:gd name="connsiteY4-5402" fmla="*/ 25306 h 1482687"/>
              <a:gd name="connsiteX5-5403" fmla="*/ 622489 w 812678"/>
              <a:gd name="connsiteY5-5404" fmla="*/ 163418 h 1482687"/>
              <a:gd name="connsiteX6-5405" fmla="*/ 627251 w 812678"/>
              <a:gd name="connsiteY6-5406" fmla="*/ 320581 h 1482687"/>
              <a:gd name="connsiteX7-5407" fmla="*/ 762983 w 812678"/>
              <a:gd name="connsiteY7-5408" fmla="*/ 503937 h 1482687"/>
              <a:gd name="connsiteX8-5409" fmla="*/ 808226 w 812678"/>
              <a:gd name="connsiteY8-5410" fmla="*/ 620618 h 1482687"/>
              <a:gd name="connsiteX9-5411" fmla="*/ 679639 w 812678"/>
              <a:gd name="connsiteY9-5412" fmla="*/ 715868 h 1482687"/>
              <a:gd name="connsiteX10-5413" fmla="*/ 674876 w 812678"/>
              <a:gd name="connsiteY10-5414" fmla="*/ 1368331 h 1482687"/>
              <a:gd name="connsiteX11-5415" fmla="*/ 603439 w 812678"/>
              <a:gd name="connsiteY11-5416" fmla="*/ 1482630 h 1482687"/>
              <a:gd name="connsiteX12-5417" fmla="*/ 532001 w 812678"/>
              <a:gd name="connsiteY12-5418" fmla="*/ 1351663 h 1482687"/>
              <a:gd name="connsiteX13-5419" fmla="*/ 532001 w 812678"/>
              <a:gd name="connsiteY13-5420" fmla="*/ 982568 h 1482687"/>
              <a:gd name="connsiteX14-5421" fmla="*/ 498664 w 812678"/>
              <a:gd name="connsiteY14-5422" fmla="*/ 982568 h 1482687"/>
              <a:gd name="connsiteX15-5423" fmla="*/ 417702 w 812678"/>
              <a:gd name="connsiteY15-5424" fmla="*/ 1196881 h 1482687"/>
              <a:gd name="connsiteX16-5425" fmla="*/ 355789 w 812678"/>
              <a:gd name="connsiteY16-5426" fmla="*/ 982568 h 1482687"/>
              <a:gd name="connsiteX17-5427" fmla="*/ 322451 w 812678"/>
              <a:gd name="connsiteY17-5428" fmla="*/ 982568 h 1482687"/>
              <a:gd name="connsiteX18-5429" fmla="*/ 251014 w 812678"/>
              <a:gd name="connsiteY18-5430" fmla="*/ 1149256 h 1482687"/>
              <a:gd name="connsiteX19-5431" fmla="*/ 179576 w 812678"/>
              <a:gd name="connsiteY19-5432" fmla="*/ 982568 h 1482687"/>
              <a:gd name="connsiteX20-5433" fmla="*/ 151001 w 812678"/>
              <a:gd name="connsiteY20-5434" fmla="*/ 982568 h 1482687"/>
              <a:gd name="connsiteX21-5435" fmla="*/ 74801 w 812678"/>
              <a:gd name="connsiteY21-5436" fmla="*/ 1132588 h 1482687"/>
              <a:gd name="connsiteX22-5437" fmla="*/ 8126 w 812678"/>
              <a:gd name="connsiteY22-5438" fmla="*/ 992093 h 1482687"/>
              <a:gd name="connsiteX0-5439" fmla="*/ 8126 w 811804"/>
              <a:gd name="connsiteY0-5440" fmla="*/ 992093 h 1482687"/>
              <a:gd name="connsiteX1-5441" fmla="*/ 8126 w 811804"/>
              <a:gd name="connsiteY1-5442" fmla="*/ 382493 h 1482687"/>
              <a:gd name="connsiteX2-5443" fmla="*/ 227201 w 811804"/>
              <a:gd name="connsiteY2-5444" fmla="*/ 1493 h 1482687"/>
              <a:gd name="connsiteX3-5445" fmla="*/ 789176 w 811804"/>
              <a:gd name="connsiteY3-5446" fmla="*/ 6256 h 1482687"/>
              <a:gd name="connsiteX4-5447" fmla="*/ 689164 w 811804"/>
              <a:gd name="connsiteY4-5448" fmla="*/ 25306 h 1482687"/>
              <a:gd name="connsiteX5-5449" fmla="*/ 622489 w 811804"/>
              <a:gd name="connsiteY5-5450" fmla="*/ 163418 h 1482687"/>
              <a:gd name="connsiteX6-5451" fmla="*/ 627251 w 811804"/>
              <a:gd name="connsiteY6-5452" fmla="*/ 320581 h 1482687"/>
              <a:gd name="connsiteX7-5453" fmla="*/ 762983 w 811804"/>
              <a:gd name="connsiteY7-5454" fmla="*/ 503937 h 1482687"/>
              <a:gd name="connsiteX8-5455" fmla="*/ 808226 w 811804"/>
              <a:gd name="connsiteY8-5456" fmla="*/ 620618 h 1482687"/>
              <a:gd name="connsiteX9-5457" fmla="*/ 679639 w 811804"/>
              <a:gd name="connsiteY9-5458" fmla="*/ 715868 h 1482687"/>
              <a:gd name="connsiteX10-5459" fmla="*/ 674876 w 811804"/>
              <a:gd name="connsiteY10-5460" fmla="*/ 1368331 h 1482687"/>
              <a:gd name="connsiteX11-5461" fmla="*/ 603439 w 811804"/>
              <a:gd name="connsiteY11-5462" fmla="*/ 1482630 h 1482687"/>
              <a:gd name="connsiteX12-5463" fmla="*/ 532001 w 811804"/>
              <a:gd name="connsiteY12-5464" fmla="*/ 1351663 h 1482687"/>
              <a:gd name="connsiteX13-5465" fmla="*/ 532001 w 811804"/>
              <a:gd name="connsiteY13-5466" fmla="*/ 982568 h 1482687"/>
              <a:gd name="connsiteX14-5467" fmla="*/ 498664 w 811804"/>
              <a:gd name="connsiteY14-5468" fmla="*/ 982568 h 1482687"/>
              <a:gd name="connsiteX15-5469" fmla="*/ 417702 w 811804"/>
              <a:gd name="connsiteY15-5470" fmla="*/ 1196881 h 1482687"/>
              <a:gd name="connsiteX16-5471" fmla="*/ 355789 w 811804"/>
              <a:gd name="connsiteY16-5472" fmla="*/ 982568 h 1482687"/>
              <a:gd name="connsiteX17-5473" fmla="*/ 322451 w 811804"/>
              <a:gd name="connsiteY17-5474" fmla="*/ 982568 h 1482687"/>
              <a:gd name="connsiteX18-5475" fmla="*/ 251014 w 811804"/>
              <a:gd name="connsiteY18-5476" fmla="*/ 1149256 h 1482687"/>
              <a:gd name="connsiteX19-5477" fmla="*/ 179576 w 811804"/>
              <a:gd name="connsiteY19-5478" fmla="*/ 982568 h 1482687"/>
              <a:gd name="connsiteX20-5479" fmla="*/ 151001 w 811804"/>
              <a:gd name="connsiteY20-5480" fmla="*/ 982568 h 1482687"/>
              <a:gd name="connsiteX21-5481" fmla="*/ 74801 w 811804"/>
              <a:gd name="connsiteY21-5482" fmla="*/ 1132588 h 1482687"/>
              <a:gd name="connsiteX22-5483" fmla="*/ 8126 w 811804"/>
              <a:gd name="connsiteY22-5484" fmla="*/ 992093 h 1482687"/>
              <a:gd name="connsiteX0-5485" fmla="*/ 8126 w 811804"/>
              <a:gd name="connsiteY0-5486" fmla="*/ 992093 h 1482687"/>
              <a:gd name="connsiteX1-5487" fmla="*/ 8126 w 811804"/>
              <a:gd name="connsiteY1-5488" fmla="*/ 382493 h 1482687"/>
              <a:gd name="connsiteX2-5489" fmla="*/ 227201 w 811804"/>
              <a:gd name="connsiteY2-5490" fmla="*/ 1493 h 1482687"/>
              <a:gd name="connsiteX3-5491" fmla="*/ 789176 w 811804"/>
              <a:gd name="connsiteY3-5492" fmla="*/ 6256 h 1482687"/>
              <a:gd name="connsiteX4-5493" fmla="*/ 689164 w 811804"/>
              <a:gd name="connsiteY4-5494" fmla="*/ 25306 h 1482687"/>
              <a:gd name="connsiteX5-5495" fmla="*/ 622489 w 811804"/>
              <a:gd name="connsiteY5-5496" fmla="*/ 163418 h 1482687"/>
              <a:gd name="connsiteX6-5497" fmla="*/ 627251 w 811804"/>
              <a:gd name="connsiteY6-5498" fmla="*/ 320581 h 1482687"/>
              <a:gd name="connsiteX7-5499" fmla="*/ 762983 w 811804"/>
              <a:gd name="connsiteY7-5500" fmla="*/ 503937 h 1482687"/>
              <a:gd name="connsiteX8-5501" fmla="*/ 808226 w 811804"/>
              <a:gd name="connsiteY8-5502" fmla="*/ 620618 h 1482687"/>
              <a:gd name="connsiteX9-5503" fmla="*/ 679639 w 811804"/>
              <a:gd name="connsiteY9-5504" fmla="*/ 715868 h 1482687"/>
              <a:gd name="connsiteX10-5505" fmla="*/ 674876 w 811804"/>
              <a:gd name="connsiteY10-5506" fmla="*/ 1368331 h 1482687"/>
              <a:gd name="connsiteX11-5507" fmla="*/ 603439 w 811804"/>
              <a:gd name="connsiteY11-5508" fmla="*/ 1482630 h 1482687"/>
              <a:gd name="connsiteX12-5509" fmla="*/ 532001 w 811804"/>
              <a:gd name="connsiteY12-5510" fmla="*/ 1351663 h 1482687"/>
              <a:gd name="connsiteX13-5511" fmla="*/ 532001 w 811804"/>
              <a:gd name="connsiteY13-5512" fmla="*/ 982568 h 1482687"/>
              <a:gd name="connsiteX14-5513" fmla="*/ 498664 w 811804"/>
              <a:gd name="connsiteY14-5514" fmla="*/ 982568 h 1482687"/>
              <a:gd name="connsiteX15-5515" fmla="*/ 417702 w 811804"/>
              <a:gd name="connsiteY15-5516" fmla="*/ 1196881 h 1482687"/>
              <a:gd name="connsiteX16-5517" fmla="*/ 355789 w 811804"/>
              <a:gd name="connsiteY16-5518" fmla="*/ 982568 h 1482687"/>
              <a:gd name="connsiteX17-5519" fmla="*/ 322451 w 811804"/>
              <a:gd name="connsiteY17-5520" fmla="*/ 982568 h 1482687"/>
              <a:gd name="connsiteX18-5521" fmla="*/ 251014 w 811804"/>
              <a:gd name="connsiteY18-5522" fmla="*/ 1149256 h 1482687"/>
              <a:gd name="connsiteX19-5523" fmla="*/ 179576 w 811804"/>
              <a:gd name="connsiteY19-5524" fmla="*/ 982568 h 1482687"/>
              <a:gd name="connsiteX20-5525" fmla="*/ 151001 w 811804"/>
              <a:gd name="connsiteY20-5526" fmla="*/ 982568 h 1482687"/>
              <a:gd name="connsiteX21-5527" fmla="*/ 74801 w 811804"/>
              <a:gd name="connsiteY21-5528" fmla="*/ 1132588 h 1482687"/>
              <a:gd name="connsiteX22-5529" fmla="*/ 8126 w 811804"/>
              <a:gd name="connsiteY22-5530" fmla="*/ 992093 h 1482687"/>
              <a:gd name="connsiteX0-5531" fmla="*/ 8126 w 812678"/>
              <a:gd name="connsiteY0-5532" fmla="*/ 992093 h 1482687"/>
              <a:gd name="connsiteX1-5533" fmla="*/ 8126 w 812678"/>
              <a:gd name="connsiteY1-5534" fmla="*/ 382493 h 1482687"/>
              <a:gd name="connsiteX2-5535" fmla="*/ 227201 w 812678"/>
              <a:gd name="connsiteY2-5536" fmla="*/ 1493 h 1482687"/>
              <a:gd name="connsiteX3-5537" fmla="*/ 789176 w 812678"/>
              <a:gd name="connsiteY3-5538" fmla="*/ 6256 h 1482687"/>
              <a:gd name="connsiteX4-5539" fmla="*/ 689164 w 812678"/>
              <a:gd name="connsiteY4-5540" fmla="*/ 25306 h 1482687"/>
              <a:gd name="connsiteX5-5541" fmla="*/ 622489 w 812678"/>
              <a:gd name="connsiteY5-5542" fmla="*/ 163418 h 1482687"/>
              <a:gd name="connsiteX6-5543" fmla="*/ 627251 w 812678"/>
              <a:gd name="connsiteY6-5544" fmla="*/ 320581 h 1482687"/>
              <a:gd name="connsiteX7-5545" fmla="*/ 762983 w 812678"/>
              <a:gd name="connsiteY7-5546" fmla="*/ 503937 h 1482687"/>
              <a:gd name="connsiteX8-5547" fmla="*/ 808226 w 812678"/>
              <a:gd name="connsiteY8-5548" fmla="*/ 620618 h 1482687"/>
              <a:gd name="connsiteX9-5549" fmla="*/ 679639 w 812678"/>
              <a:gd name="connsiteY9-5550" fmla="*/ 715868 h 1482687"/>
              <a:gd name="connsiteX10-5551" fmla="*/ 674876 w 812678"/>
              <a:gd name="connsiteY10-5552" fmla="*/ 1368331 h 1482687"/>
              <a:gd name="connsiteX11-5553" fmla="*/ 603439 w 812678"/>
              <a:gd name="connsiteY11-5554" fmla="*/ 1482630 h 1482687"/>
              <a:gd name="connsiteX12-5555" fmla="*/ 532001 w 812678"/>
              <a:gd name="connsiteY12-5556" fmla="*/ 1351663 h 1482687"/>
              <a:gd name="connsiteX13-5557" fmla="*/ 532001 w 812678"/>
              <a:gd name="connsiteY13-5558" fmla="*/ 982568 h 1482687"/>
              <a:gd name="connsiteX14-5559" fmla="*/ 498664 w 812678"/>
              <a:gd name="connsiteY14-5560" fmla="*/ 982568 h 1482687"/>
              <a:gd name="connsiteX15-5561" fmla="*/ 417702 w 812678"/>
              <a:gd name="connsiteY15-5562" fmla="*/ 1196881 h 1482687"/>
              <a:gd name="connsiteX16-5563" fmla="*/ 355789 w 812678"/>
              <a:gd name="connsiteY16-5564" fmla="*/ 982568 h 1482687"/>
              <a:gd name="connsiteX17-5565" fmla="*/ 322451 w 812678"/>
              <a:gd name="connsiteY17-5566" fmla="*/ 982568 h 1482687"/>
              <a:gd name="connsiteX18-5567" fmla="*/ 251014 w 812678"/>
              <a:gd name="connsiteY18-5568" fmla="*/ 1149256 h 1482687"/>
              <a:gd name="connsiteX19-5569" fmla="*/ 179576 w 812678"/>
              <a:gd name="connsiteY19-5570" fmla="*/ 982568 h 1482687"/>
              <a:gd name="connsiteX20-5571" fmla="*/ 151001 w 812678"/>
              <a:gd name="connsiteY20-5572" fmla="*/ 982568 h 1482687"/>
              <a:gd name="connsiteX21-5573" fmla="*/ 74801 w 812678"/>
              <a:gd name="connsiteY21-5574" fmla="*/ 1132588 h 1482687"/>
              <a:gd name="connsiteX22-5575" fmla="*/ 8126 w 812678"/>
              <a:gd name="connsiteY22-5576" fmla="*/ 992093 h 1482687"/>
              <a:gd name="connsiteX0-5577" fmla="*/ 8126 w 810177"/>
              <a:gd name="connsiteY0-5578" fmla="*/ 992093 h 1482687"/>
              <a:gd name="connsiteX1-5579" fmla="*/ 8126 w 810177"/>
              <a:gd name="connsiteY1-5580" fmla="*/ 382493 h 1482687"/>
              <a:gd name="connsiteX2-5581" fmla="*/ 227201 w 810177"/>
              <a:gd name="connsiteY2-5582" fmla="*/ 1493 h 1482687"/>
              <a:gd name="connsiteX3-5583" fmla="*/ 789176 w 810177"/>
              <a:gd name="connsiteY3-5584" fmla="*/ 6256 h 1482687"/>
              <a:gd name="connsiteX4-5585" fmla="*/ 689164 w 810177"/>
              <a:gd name="connsiteY4-5586" fmla="*/ 25306 h 1482687"/>
              <a:gd name="connsiteX5-5587" fmla="*/ 622489 w 810177"/>
              <a:gd name="connsiteY5-5588" fmla="*/ 163418 h 1482687"/>
              <a:gd name="connsiteX6-5589" fmla="*/ 627251 w 810177"/>
              <a:gd name="connsiteY6-5590" fmla="*/ 320581 h 1482687"/>
              <a:gd name="connsiteX7-5591" fmla="*/ 762983 w 810177"/>
              <a:gd name="connsiteY7-5592" fmla="*/ 503937 h 1482687"/>
              <a:gd name="connsiteX8-5593" fmla="*/ 808226 w 810177"/>
              <a:gd name="connsiteY8-5594" fmla="*/ 620618 h 1482687"/>
              <a:gd name="connsiteX9-5595" fmla="*/ 679639 w 810177"/>
              <a:gd name="connsiteY9-5596" fmla="*/ 715868 h 1482687"/>
              <a:gd name="connsiteX10-5597" fmla="*/ 674876 w 810177"/>
              <a:gd name="connsiteY10-5598" fmla="*/ 1368331 h 1482687"/>
              <a:gd name="connsiteX11-5599" fmla="*/ 603439 w 810177"/>
              <a:gd name="connsiteY11-5600" fmla="*/ 1482630 h 1482687"/>
              <a:gd name="connsiteX12-5601" fmla="*/ 532001 w 810177"/>
              <a:gd name="connsiteY12-5602" fmla="*/ 1351663 h 1482687"/>
              <a:gd name="connsiteX13-5603" fmla="*/ 532001 w 810177"/>
              <a:gd name="connsiteY13-5604" fmla="*/ 982568 h 1482687"/>
              <a:gd name="connsiteX14-5605" fmla="*/ 498664 w 810177"/>
              <a:gd name="connsiteY14-5606" fmla="*/ 982568 h 1482687"/>
              <a:gd name="connsiteX15-5607" fmla="*/ 417702 w 810177"/>
              <a:gd name="connsiteY15-5608" fmla="*/ 1196881 h 1482687"/>
              <a:gd name="connsiteX16-5609" fmla="*/ 355789 w 810177"/>
              <a:gd name="connsiteY16-5610" fmla="*/ 982568 h 1482687"/>
              <a:gd name="connsiteX17-5611" fmla="*/ 322451 w 810177"/>
              <a:gd name="connsiteY17-5612" fmla="*/ 982568 h 1482687"/>
              <a:gd name="connsiteX18-5613" fmla="*/ 251014 w 810177"/>
              <a:gd name="connsiteY18-5614" fmla="*/ 1149256 h 1482687"/>
              <a:gd name="connsiteX19-5615" fmla="*/ 179576 w 810177"/>
              <a:gd name="connsiteY19-5616" fmla="*/ 982568 h 1482687"/>
              <a:gd name="connsiteX20-5617" fmla="*/ 151001 w 810177"/>
              <a:gd name="connsiteY20-5618" fmla="*/ 982568 h 1482687"/>
              <a:gd name="connsiteX21-5619" fmla="*/ 74801 w 810177"/>
              <a:gd name="connsiteY21-5620" fmla="*/ 1132588 h 1482687"/>
              <a:gd name="connsiteX22-5621" fmla="*/ 8126 w 810177"/>
              <a:gd name="connsiteY22-5622" fmla="*/ 992093 h 1482687"/>
              <a:gd name="connsiteX0-5623" fmla="*/ 8126 w 810317"/>
              <a:gd name="connsiteY0-5624" fmla="*/ 992093 h 1482687"/>
              <a:gd name="connsiteX1-5625" fmla="*/ 8126 w 810317"/>
              <a:gd name="connsiteY1-5626" fmla="*/ 382493 h 1482687"/>
              <a:gd name="connsiteX2-5627" fmla="*/ 227201 w 810317"/>
              <a:gd name="connsiteY2-5628" fmla="*/ 1493 h 1482687"/>
              <a:gd name="connsiteX3-5629" fmla="*/ 789176 w 810317"/>
              <a:gd name="connsiteY3-5630" fmla="*/ 6256 h 1482687"/>
              <a:gd name="connsiteX4-5631" fmla="*/ 689164 w 810317"/>
              <a:gd name="connsiteY4-5632" fmla="*/ 25306 h 1482687"/>
              <a:gd name="connsiteX5-5633" fmla="*/ 622489 w 810317"/>
              <a:gd name="connsiteY5-5634" fmla="*/ 163418 h 1482687"/>
              <a:gd name="connsiteX6-5635" fmla="*/ 627251 w 810317"/>
              <a:gd name="connsiteY6-5636" fmla="*/ 320581 h 1482687"/>
              <a:gd name="connsiteX7-5637" fmla="*/ 762983 w 810317"/>
              <a:gd name="connsiteY7-5638" fmla="*/ 503937 h 1482687"/>
              <a:gd name="connsiteX8-5639" fmla="*/ 808226 w 810317"/>
              <a:gd name="connsiteY8-5640" fmla="*/ 620618 h 1482687"/>
              <a:gd name="connsiteX9-5641" fmla="*/ 679639 w 810317"/>
              <a:gd name="connsiteY9-5642" fmla="*/ 715868 h 1482687"/>
              <a:gd name="connsiteX10-5643" fmla="*/ 674876 w 810317"/>
              <a:gd name="connsiteY10-5644" fmla="*/ 1368331 h 1482687"/>
              <a:gd name="connsiteX11-5645" fmla="*/ 603439 w 810317"/>
              <a:gd name="connsiteY11-5646" fmla="*/ 1482630 h 1482687"/>
              <a:gd name="connsiteX12-5647" fmla="*/ 532001 w 810317"/>
              <a:gd name="connsiteY12-5648" fmla="*/ 1351663 h 1482687"/>
              <a:gd name="connsiteX13-5649" fmla="*/ 532001 w 810317"/>
              <a:gd name="connsiteY13-5650" fmla="*/ 982568 h 1482687"/>
              <a:gd name="connsiteX14-5651" fmla="*/ 498664 w 810317"/>
              <a:gd name="connsiteY14-5652" fmla="*/ 982568 h 1482687"/>
              <a:gd name="connsiteX15-5653" fmla="*/ 417702 w 810317"/>
              <a:gd name="connsiteY15-5654" fmla="*/ 1196881 h 1482687"/>
              <a:gd name="connsiteX16-5655" fmla="*/ 355789 w 810317"/>
              <a:gd name="connsiteY16-5656" fmla="*/ 982568 h 1482687"/>
              <a:gd name="connsiteX17-5657" fmla="*/ 322451 w 810317"/>
              <a:gd name="connsiteY17-5658" fmla="*/ 982568 h 1482687"/>
              <a:gd name="connsiteX18-5659" fmla="*/ 251014 w 810317"/>
              <a:gd name="connsiteY18-5660" fmla="*/ 1149256 h 1482687"/>
              <a:gd name="connsiteX19-5661" fmla="*/ 179576 w 810317"/>
              <a:gd name="connsiteY19-5662" fmla="*/ 982568 h 1482687"/>
              <a:gd name="connsiteX20-5663" fmla="*/ 151001 w 810317"/>
              <a:gd name="connsiteY20-5664" fmla="*/ 982568 h 1482687"/>
              <a:gd name="connsiteX21-5665" fmla="*/ 74801 w 810317"/>
              <a:gd name="connsiteY21-5666" fmla="*/ 1132588 h 1482687"/>
              <a:gd name="connsiteX22-5667" fmla="*/ 8126 w 810317"/>
              <a:gd name="connsiteY22-5668" fmla="*/ 992093 h 1482687"/>
              <a:gd name="connsiteX0-5669" fmla="*/ 8126 w 810317"/>
              <a:gd name="connsiteY0-5670" fmla="*/ 992093 h 1482688"/>
              <a:gd name="connsiteX1-5671" fmla="*/ 8126 w 810317"/>
              <a:gd name="connsiteY1-5672" fmla="*/ 382493 h 1482688"/>
              <a:gd name="connsiteX2-5673" fmla="*/ 227201 w 810317"/>
              <a:gd name="connsiteY2-5674" fmla="*/ 1493 h 1482688"/>
              <a:gd name="connsiteX3-5675" fmla="*/ 789176 w 810317"/>
              <a:gd name="connsiteY3-5676" fmla="*/ 6256 h 1482688"/>
              <a:gd name="connsiteX4-5677" fmla="*/ 689164 w 810317"/>
              <a:gd name="connsiteY4-5678" fmla="*/ 25306 h 1482688"/>
              <a:gd name="connsiteX5-5679" fmla="*/ 622489 w 810317"/>
              <a:gd name="connsiteY5-5680" fmla="*/ 163418 h 1482688"/>
              <a:gd name="connsiteX6-5681" fmla="*/ 627251 w 810317"/>
              <a:gd name="connsiteY6-5682" fmla="*/ 320581 h 1482688"/>
              <a:gd name="connsiteX7-5683" fmla="*/ 762983 w 810317"/>
              <a:gd name="connsiteY7-5684" fmla="*/ 503937 h 1482688"/>
              <a:gd name="connsiteX8-5685" fmla="*/ 808226 w 810317"/>
              <a:gd name="connsiteY8-5686" fmla="*/ 620618 h 1482688"/>
              <a:gd name="connsiteX9-5687" fmla="*/ 679639 w 810317"/>
              <a:gd name="connsiteY9-5688" fmla="*/ 715868 h 1482688"/>
              <a:gd name="connsiteX10-5689" fmla="*/ 674876 w 810317"/>
              <a:gd name="connsiteY10-5690" fmla="*/ 1368331 h 1482688"/>
              <a:gd name="connsiteX11-5691" fmla="*/ 603439 w 810317"/>
              <a:gd name="connsiteY11-5692" fmla="*/ 1482630 h 1482688"/>
              <a:gd name="connsiteX12-5693" fmla="*/ 532001 w 810317"/>
              <a:gd name="connsiteY12-5694" fmla="*/ 1351663 h 1482688"/>
              <a:gd name="connsiteX13-5695" fmla="*/ 532001 w 810317"/>
              <a:gd name="connsiteY13-5696" fmla="*/ 982568 h 1482688"/>
              <a:gd name="connsiteX14-5697" fmla="*/ 498664 w 810317"/>
              <a:gd name="connsiteY14-5698" fmla="*/ 982568 h 1482688"/>
              <a:gd name="connsiteX15-5699" fmla="*/ 417702 w 810317"/>
              <a:gd name="connsiteY15-5700" fmla="*/ 1196881 h 1482688"/>
              <a:gd name="connsiteX16-5701" fmla="*/ 355789 w 810317"/>
              <a:gd name="connsiteY16-5702" fmla="*/ 982568 h 1482688"/>
              <a:gd name="connsiteX17-5703" fmla="*/ 322451 w 810317"/>
              <a:gd name="connsiteY17-5704" fmla="*/ 982568 h 1482688"/>
              <a:gd name="connsiteX18-5705" fmla="*/ 251014 w 810317"/>
              <a:gd name="connsiteY18-5706" fmla="*/ 1149256 h 1482688"/>
              <a:gd name="connsiteX19-5707" fmla="*/ 179576 w 810317"/>
              <a:gd name="connsiteY19-5708" fmla="*/ 982568 h 1482688"/>
              <a:gd name="connsiteX20-5709" fmla="*/ 151001 w 810317"/>
              <a:gd name="connsiteY20-5710" fmla="*/ 982568 h 1482688"/>
              <a:gd name="connsiteX21-5711" fmla="*/ 74801 w 810317"/>
              <a:gd name="connsiteY21-5712" fmla="*/ 1132588 h 1482688"/>
              <a:gd name="connsiteX22-5713" fmla="*/ 8126 w 810317"/>
              <a:gd name="connsiteY22-5714" fmla="*/ 992093 h 1482688"/>
              <a:gd name="connsiteX0-5715" fmla="*/ 8126 w 810317"/>
              <a:gd name="connsiteY0-5716" fmla="*/ 992093 h 1482688"/>
              <a:gd name="connsiteX1-5717" fmla="*/ 8126 w 810317"/>
              <a:gd name="connsiteY1-5718" fmla="*/ 382493 h 1482688"/>
              <a:gd name="connsiteX2-5719" fmla="*/ 227201 w 810317"/>
              <a:gd name="connsiteY2-5720" fmla="*/ 1493 h 1482688"/>
              <a:gd name="connsiteX3-5721" fmla="*/ 789176 w 810317"/>
              <a:gd name="connsiteY3-5722" fmla="*/ 6256 h 1482688"/>
              <a:gd name="connsiteX4-5723" fmla="*/ 689164 w 810317"/>
              <a:gd name="connsiteY4-5724" fmla="*/ 25306 h 1482688"/>
              <a:gd name="connsiteX5-5725" fmla="*/ 622489 w 810317"/>
              <a:gd name="connsiteY5-5726" fmla="*/ 163418 h 1482688"/>
              <a:gd name="connsiteX6-5727" fmla="*/ 627251 w 810317"/>
              <a:gd name="connsiteY6-5728" fmla="*/ 320581 h 1482688"/>
              <a:gd name="connsiteX7-5729" fmla="*/ 762983 w 810317"/>
              <a:gd name="connsiteY7-5730" fmla="*/ 503937 h 1482688"/>
              <a:gd name="connsiteX8-5731" fmla="*/ 808226 w 810317"/>
              <a:gd name="connsiteY8-5732" fmla="*/ 620618 h 1482688"/>
              <a:gd name="connsiteX9-5733" fmla="*/ 679639 w 810317"/>
              <a:gd name="connsiteY9-5734" fmla="*/ 715868 h 1482688"/>
              <a:gd name="connsiteX10-5735" fmla="*/ 674876 w 810317"/>
              <a:gd name="connsiteY10-5736" fmla="*/ 1368331 h 1482688"/>
              <a:gd name="connsiteX11-5737" fmla="*/ 603439 w 810317"/>
              <a:gd name="connsiteY11-5738" fmla="*/ 1482630 h 1482688"/>
              <a:gd name="connsiteX12-5739" fmla="*/ 532001 w 810317"/>
              <a:gd name="connsiteY12-5740" fmla="*/ 1351663 h 1482688"/>
              <a:gd name="connsiteX13-5741" fmla="*/ 532001 w 810317"/>
              <a:gd name="connsiteY13-5742" fmla="*/ 982568 h 1482688"/>
              <a:gd name="connsiteX14-5743" fmla="*/ 498664 w 810317"/>
              <a:gd name="connsiteY14-5744" fmla="*/ 982568 h 1482688"/>
              <a:gd name="connsiteX15-5745" fmla="*/ 417702 w 810317"/>
              <a:gd name="connsiteY15-5746" fmla="*/ 1196881 h 1482688"/>
              <a:gd name="connsiteX16-5747" fmla="*/ 355789 w 810317"/>
              <a:gd name="connsiteY16-5748" fmla="*/ 982568 h 1482688"/>
              <a:gd name="connsiteX17-5749" fmla="*/ 322451 w 810317"/>
              <a:gd name="connsiteY17-5750" fmla="*/ 982568 h 1482688"/>
              <a:gd name="connsiteX18-5751" fmla="*/ 251014 w 810317"/>
              <a:gd name="connsiteY18-5752" fmla="*/ 1149256 h 1482688"/>
              <a:gd name="connsiteX19-5753" fmla="*/ 179576 w 810317"/>
              <a:gd name="connsiteY19-5754" fmla="*/ 982568 h 1482688"/>
              <a:gd name="connsiteX20-5755" fmla="*/ 151001 w 810317"/>
              <a:gd name="connsiteY20-5756" fmla="*/ 982568 h 1482688"/>
              <a:gd name="connsiteX21-5757" fmla="*/ 74801 w 810317"/>
              <a:gd name="connsiteY21-5758" fmla="*/ 1132588 h 1482688"/>
              <a:gd name="connsiteX22-5759" fmla="*/ 8126 w 810317"/>
              <a:gd name="connsiteY22-5760" fmla="*/ 992093 h 1482688"/>
              <a:gd name="connsiteX0-5761" fmla="*/ 8126 w 810317"/>
              <a:gd name="connsiteY0-5762" fmla="*/ 992093 h 1482656"/>
              <a:gd name="connsiteX1-5763" fmla="*/ 8126 w 810317"/>
              <a:gd name="connsiteY1-5764" fmla="*/ 382493 h 1482656"/>
              <a:gd name="connsiteX2-5765" fmla="*/ 227201 w 810317"/>
              <a:gd name="connsiteY2-5766" fmla="*/ 1493 h 1482656"/>
              <a:gd name="connsiteX3-5767" fmla="*/ 789176 w 810317"/>
              <a:gd name="connsiteY3-5768" fmla="*/ 6256 h 1482656"/>
              <a:gd name="connsiteX4-5769" fmla="*/ 689164 w 810317"/>
              <a:gd name="connsiteY4-5770" fmla="*/ 25306 h 1482656"/>
              <a:gd name="connsiteX5-5771" fmla="*/ 622489 w 810317"/>
              <a:gd name="connsiteY5-5772" fmla="*/ 163418 h 1482656"/>
              <a:gd name="connsiteX6-5773" fmla="*/ 627251 w 810317"/>
              <a:gd name="connsiteY6-5774" fmla="*/ 320581 h 1482656"/>
              <a:gd name="connsiteX7-5775" fmla="*/ 762983 w 810317"/>
              <a:gd name="connsiteY7-5776" fmla="*/ 503937 h 1482656"/>
              <a:gd name="connsiteX8-5777" fmla="*/ 808226 w 810317"/>
              <a:gd name="connsiteY8-5778" fmla="*/ 620618 h 1482656"/>
              <a:gd name="connsiteX9-5779" fmla="*/ 679639 w 810317"/>
              <a:gd name="connsiteY9-5780" fmla="*/ 715868 h 1482656"/>
              <a:gd name="connsiteX10-5781" fmla="*/ 674876 w 810317"/>
              <a:gd name="connsiteY10-5782" fmla="*/ 1368331 h 1482656"/>
              <a:gd name="connsiteX11-5783" fmla="*/ 603439 w 810317"/>
              <a:gd name="connsiteY11-5784" fmla="*/ 1482630 h 1482656"/>
              <a:gd name="connsiteX12-5785" fmla="*/ 532001 w 810317"/>
              <a:gd name="connsiteY12-5786" fmla="*/ 1351663 h 1482656"/>
              <a:gd name="connsiteX13-5787" fmla="*/ 532001 w 810317"/>
              <a:gd name="connsiteY13-5788" fmla="*/ 982568 h 1482656"/>
              <a:gd name="connsiteX14-5789" fmla="*/ 498664 w 810317"/>
              <a:gd name="connsiteY14-5790" fmla="*/ 982568 h 1482656"/>
              <a:gd name="connsiteX15-5791" fmla="*/ 417702 w 810317"/>
              <a:gd name="connsiteY15-5792" fmla="*/ 1196881 h 1482656"/>
              <a:gd name="connsiteX16-5793" fmla="*/ 355789 w 810317"/>
              <a:gd name="connsiteY16-5794" fmla="*/ 982568 h 1482656"/>
              <a:gd name="connsiteX17-5795" fmla="*/ 322451 w 810317"/>
              <a:gd name="connsiteY17-5796" fmla="*/ 982568 h 1482656"/>
              <a:gd name="connsiteX18-5797" fmla="*/ 251014 w 810317"/>
              <a:gd name="connsiteY18-5798" fmla="*/ 1149256 h 1482656"/>
              <a:gd name="connsiteX19-5799" fmla="*/ 179576 w 810317"/>
              <a:gd name="connsiteY19-5800" fmla="*/ 982568 h 1482656"/>
              <a:gd name="connsiteX20-5801" fmla="*/ 151001 w 810317"/>
              <a:gd name="connsiteY20-5802" fmla="*/ 982568 h 1482656"/>
              <a:gd name="connsiteX21-5803" fmla="*/ 74801 w 810317"/>
              <a:gd name="connsiteY21-5804" fmla="*/ 1132588 h 1482656"/>
              <a:gd name="connsiteX22-5805" fmla="*/ 8126 w 810317"/>
              <a:gd name="connsiteY22-5806" fmla="*/ 992093 h 1482656"/>
              <a:gd name="connsiteX0-5807" fmla="*/ 8126 w 810317"/>
              <a:gd name="connsiteY0-5808" fmla="*/ 992093 h 1477930"/>
              <a:gd name="connsiteX1-5809" fmla="*/ 8126 w 810317"/>
              <a:gd name="connsiteY1-5810" fmla="*/ 382493 h 1477930"/>
              <a:gd name="connsiteX2-5811" fmla="*/ 227201 w 810317"/>
              <a:gd name="connsiteY2-5812" fmla="*/ 1493 h 1477930"/>
              <a:gd name="connsiteX3-5813" fmla="*/ 789176 w 810317"/>
              <a:gd name="connsiteY3-5814" fmla="*/ 6256 h 1477930"/>
              <a:gd name="connsiteX4-5815" fmla="*/ 689164 w 810317"/>
              <a:gd name="connsiteY4-5816" fmla="*/ 25306 h 1477930"/>
              <a:gd name="connsiteX5-5817" fmla="*/ 622489 w 810317"/>
              <a:gd name="connsiteY5-5818" fmla="*/ 163418 h 1477930"/>
              <a:gd name="connsiteX6-5819" fmla="*/ 627251 w 810317"/>
              <a:gd name="connsiteY6-5820" fmla="*/ 320581 h 1477930"/>
              <a:gd name="connsiteX7-5821" fmla="*/ 762983 w 810317"/>
              <a:gd name="connsiteY7-5822" fmla="*/ 503937 h 1477930"/>
              <a:gd name="connsiteX8-5823" fmla="*/ 808226 w 810317"/>
              <a:gd name="connsiteY8-5824" fmla="*/ 620618 h 1477930"/>
              <a:gd name="connsiteX9-5825" fmla="*/ 679639 w 810317"/>
              <a:gd name="connsiteY9-5826" fmla="*/ 715868 h 1477930"/>
              <a:gd name="connsiteX10-5827" fmla="*/ 674876 w 810317"/>
              <a:gd name="connsiteY10-5828" fmla="*/ 1368331 h 1477930"/>
              <a:gd name="connsiteX11-5829" fmla="*/ 601058 w 810317"/>
              <a:gd name="connsiteY11-5830" fmla="*/ 1477868 h 1477930"/>
              <a:gd name="connsiteX12-5831" fmla="*/ 532001 w 810317"/>
              <a:gd name="connsiteY12-5832" fmla="*/ 1351663 h 1477930"/>
              <a:gd name="connsiteX13-5833" fmla="*/ 532001 w 810317"/>
              <a:gd name="connsiteY13-5834" fmla="*/ 982568 h 1477930"/>
              <a:gd name="connsiteX14-5835" fmla="*/ 498664 w 810317"/>
              <a:gd name="connsiteY14-5836" fmla="*/ 982568 h 1477930"/>
              <a:gd name="connsiteX15-5837" fmla="*/ 417702 w 810317"/>
              <a:gd name="connsiteY15-5838" fmla="*/ 1196881 h 1477930"/>
              <a:gd name="connsiteX16-5839" fmla="*/ 355789 w 810317"/>
              <a:gd name="connsiteY16-5840" fmla="*/ 982568 h 1477930"/>
              <a:gd name="connsiteX17-5841" fmla="*/ 322451 w 810317"/>
              <a:gd name="connsiteY17-5842" fmla="*/ 982568 h 1477930"/>
              <a:gd name="connsiteX18-5843" fmla="*/ 251014 w 810317"/>
              <a:gd name="connsiteY18-5844" fmla="*/ 1149256 h 1477930"/>
              <a:gd name="connsiteX19-5845" fmla="*/ 179576 w 810317"/>
              <a:gd name="connsiteY19-5846" fmla="*/ 982568 h 1477930"/>
              <a:gd name="connsiteX20-5847" fmla="*/ 151001 w 810317"/>
              <a:gd name="connsiteY20-5848" fmla="*/ 982568 h 1477930"/>
              <a:gd name="connsiteX21-5849" fmla="*/ 74801 w 810317"/>
              <a:gd name="connsiteY21-5850" fmla="*/ 1132588 h 1477930"/>
              <a:gd name="connsiteX22-5851" fmla="*/ 8126 w 810317"/>
              <a:gd name="connsiteY22-5852" fmla="*/ 992093 h 1477930"/>
              <a:gd name="connsiteX0-5853" fmla="*/ 8126 w 810317"/>
              <a:gd name="connsiteY0-5854" fmla="*/ 992093 h 1477868"/>
              <a:gd name="connsiteX1-5855" fmla="*/ 8126 w 810317"/>
              <a:gd name="connsiteY1-5856" fmla="*/ 382493 h 1477868"/>
              <a:gd name="connsiteX2-5857" fmla="*/ 227201 w 810317"/>
              <a:gd name="connsiteY2-5858" fmla="*/ 1493 h 1477868"/>
              <a:gd name="connsiteX3-5859" fmla="*/ 789176 w 810317"/>
              <a:gd name="connsiteY3-5860" fmla="*/ 6256 h 1477868"/>
              <a:gd name="connsiteX4-5861" fmla="*/ 689164 w 810317"/>
              <a:gd name="connsiteY4-5862" fmla="*/ 25306 h 1477868"/>
              <a:gd name="connsiteX5-5863" fmla="*/ 622489 w 810317"/>
              <a:gd name="connsiteY5-5864" fmla="*/ 163418 h 1477868"/>
              <a:gd name="connsiteX6-5865" fmla="*/ 627251 w 810317"/>
              <a:gd name="connsiteY6-5866" fmla="*/ 320581 h 1477868"/>
              <a:gd name="connsiteX7-5867" fmla="*/ 762983 w 810317"/>
              <a:gd name="connsiteY7-5868" fmla="*/ 503937 h 1477868"/>
              <a:gd name="connsiteX8-5869" fmla="*/ 808226 w 810317"/>
              <a:gd name="connsiteY8-5870" fmla="*/ 620618 h 1477868"/>
              <a:gd name="connsiteX9-5871" fmla="*/ 679639 w 810317"/>
              <a:gd name="connsiteY9-5872" fmla="*/ 715868 h 1477868"/>
              <a:gd name="connsiteX10-5873" fmla="*/ 674876 w 810317"/>
              <a:gd name="connsiteY10-5874" fmla="*/ 1351662 h 1477868"/>
              <a:gd name="connsiteX11-5875" fmla="*/ 601058 w 810317"/>
              <a:gd name="connsiteY11-5876" fmla="*/ 1477868 h 1477868"/>
              <a:gd name="connsiteX12-5877" fmla="*/ 532001 w 810317"/>
              <a:gd name="connsiteY12-5878" fmla="*/ 1351663 h 1477868"/>
              <a:gd name="connsiteX13-5879" fmla="*/ 532001 w 810317"/>
              <a:gd name="connsiteY13-5880" fmla="*/ 982568 h 1477868"/>
              <a:gd name="connsiteX14-5881" fmla="*/ 498664 w 810317"/>
              <a:gd name="connsiteY14-5882" fmla="*/ 982568 h 1477868"/>
              <a:gd name="connsiteX15-5883" fmla="*/ 417702 w 810317"/>
              <a:gd name="connsiteY15-5884" fmla="*/ 1196881 h 1477868"/>
              <a:gd name="connsiteX16-5885" fmla="*/ 355789 w 810317"/>
              <a:gd name="connsiteY16-5886" fmla="*/ 982568 h 1477868"/>
              <a:gd name="connsiteX17-5887" fmla="*/ 322451 w 810317"/>
              <a:gd name="connsiteY17-5888" fmla="*/ 982568 h 1477868"/>
              <a:gd name="connsiteX18-5889" fmla="*/ 251014 w 810317"/>
              <a:gd name="connsiteY18-5890" fmla="*/ 1149256 h 1477868"/>
              <a:gd name="connsiteX19-5891" fmla="*/ 179576 w 810317"/>
              <a:gd name="connsiteY19-5892" fmla="*/ 982568 h 1477868"/>
              <a:gd name="connsiteX20-5893" fmla="*/ 151001 w 810317"/>
              <a:gd name="connsiteY20-5894" fmla="*/ 982568 h 1477868"/>
              <a:gd name="connsiteX21-5895" fmla="*/ 74801 w 810317"/>
              <a:gd name="connsiteY21-5896" fmla="*/ 1132588 h 1477868"/>
              <a:gd name="connsiteX22-5897" fmla="*/ 8126 w 810317"/>
              <a:gd name="connsiteY22-5898" fmla="*/ 992093 h 1477868"/>
              <a:gd name="connsiteX0-5899" fmla="*/ 8126 w 810317"/>
              <a:gd name="connsiteY0-5900" fmla="*/ 992093 h 1477868"/>
              <a:gd name="connsiteX1-5901" fmla="*/ 8126 w 810317"/>
              <a:gd name="connsiteY1-5902" fmla="*/ 382493 h 1477868"/>
              <a:gd name="connsiteX2-5903" fmla="*/ 227201 w 810317"/>
              <a:gd name="connsiteY2-5904" fmla="*/ 1493 h 1477868"/>
              <a:gd name="connsiteX3-5905" fmla="*/ 789176 w 810317"/>
              <a:gd name="connsiteY3-5906" fmla="*/ 6256 h 1477868"/>
              <a:gd name="connsiteX4-5907" fmla="*/ 689164 w 810317"/>
              <a:gd name="connsiteY4-5908" fmla="*/ 25306 h 1477868"/>
              <a:gd name="connsiteX5-5909" fmla="*/ 622489 w 810317"/>
              <a:gd name="connsiteY5-5910" fmla="*/ 163418 h 1477868"/>
              <a:gd name="connsiteX6-5911" fmla="*/ 627251 w 810317"/>
              <a:gd name="connsiteY6-5912" fmla="*/ 320581 h 1477868"/>
              <a:gd name="connsiteX7-5913" fmla="*/ 762983 w 810317"/>
              <a:gd name="connsiteY7-5914" fmla="*/ 503937 h 1477868"/>
              <a:gd name="connsiteX8-5915" fmla="*/ 808226 w 810317"/>
              <a:gd name="connsiteY8-5916" fmla="*/ 620618 h 1477868"/>
              <a:gd name="connsiteX9-5917" fmla="*/ 679639 w 810317"/>
              <a:gd name="connsiteY9-5918" fmla="*/ 715868 h 1477868"/>
              <a:gd name="connsiteX10-5919" fmla="*/ 674876 w 810317"/>
              <a:gd name="connsiteY10-5920" fmla="*/ 1351662 h 1477868"/>
              <a:gd name="connsiteX11-5921" fmla="*/ 601058 w 810317"/>
              <a:gd name="connsiteY11-5922" fmla="*/ 1477868 h 1477868"/>
              <a:gd name="connsiteX12-5923" fmla="*/ 532001 w 810317"/>
              <a:gd name="connsiteY12-5924" fmla="*/ 1351663 h 1477868"/>
              <a:gd name="connsiteX13-5925" fmla="*/ 532001 w 810317"/>
              <a:gd name="connsiteY13-5926" fmla="*/ 982568 h 1477868"/>
              <a:gd name="connsiteX14-5927" fmla="*/ 498664 w 810317"/>
              <a:gd name="connsiteY14-5928" fmla="*/ 982568 h 1477868"/>
              <a:gd name="connsiteX15-5929" fmla="*/ 417702 w 810317"/>
              <a:gd name="connsiteY15-5930" fmla="*/ 1196881 h 1477868"/>
              <a:gd name="connsiteX16-5931" fmla="*/ 355789 w 810317"/>
              <a:gd name="connsiteY16-5932" fmla="*/ 982568 h 1477868"/>
              <a:gd name="connsiteX17-5933" fmla="*/ 322451 w 810317"/>
              <a:gd name="connsiteY17-5934" fmla="*/ 982568 h 1477868"/>
              <a:gd name="connsiteX18-5935" fmla="*/ 251014 w 810317"/>
              <a:gd name="connsiteY18-5936" fmla="*/ 1149256 h 1477868"/>
              <a:gd name="connsiteX19-5937" fmla="*/ 179576 w 810317"/>
              <a:gd name="connsiteY19-5938" fmla="*/ 982568 h 1477868"/>
              <a:gd name="connsiteX20-5939" fmla="*/ 151001 w 810317"/>
              <a:gd name="connsiteY20-5940" fmla="*/ 982568 h 1477868"/>
              <a:gd name="connsiteX21-5941" fmla="*/ 74801 w 810317"/>
              <a:gd name="connsiteY21-5942" fmla="*/ 1132588 h 1477868"/>
              <a:gd name="connsiteX22-5943" fmla="*/ 8126 w 810317"/>
              <a:gd name="connsiteY22-5944" fmla="*/ 992093 h 1477868"/>
              <a:gd name="connsiteX0-5945" fmla="*/ 8126 w 810317"/>
              <a:gd name="connsiteY0-5946" fmla="*/ 992093 h 1477868"/>
              <a:gd name="connsiteX1-5947" fmla="*/ 8126 w 810317"/>
              <a:gd name="connsiteY1-5948" fmla="*/ 382493 h 1477868"/>
              <a:gd name="connsiteX2-5949" fmla="*/ 227201 w 810317"/>
              <a:gd name="connsiteY2-5950" fmla="*/ 1493 h 1477868"/>
              <a:gd name="connsiteX3-5951" fmla="*/ 789176 w 810317"/>
              <a:gd name="connsiteY3-5952" fmla="*/ 6256 h 1477868"/>
              <a:gd name="connsiteX4-5953" fmla="*/ 689164 w 810317"/>
              <a:gd name="connsiteY4-5954" fmla="*/ 25306 h 1477868"/>
              <a:gd name="connsiteX5-5955" fmla="*/ 622489 w 810317"/>
              <a:gd name="connsiteY5-5956" fmla="*/ 163418 h 1477868"/>
              <a:gd name="connsiteX6-5957" fmla="*/ 627251 w 810317"/>
              <a:gd name="connsiteY6-5958" fmla="*/ 320581 h 1477868"/>
              <a:gd name="connsiteX7-5959" fmla="*/ 762983 w 810317"/>
              <a:gd name="connsiteY7-5960" fmla="*/ 503937 h 1477868"/>
              <a:gd name="connsiteX8-5961" fmla="*/ 808226 w 810317"/>
              <a:gd name="connsiteY8-5962" fmla="*/ 620618 h 1477868"/>
              <a:gd name="connsiteX9-5963" fmla="*/ 679639 w 810317"/>
              <a:gd name="connsiteY9-5964" fmla="*/ 715868 h 1477868"/>
              <a:gd name="connsiteX10-5965" fmla="*/ 674876 w 810317"/>
              <a:gd name="connsiteY10-5966" fmla="*/ 1351662 h 1477868"/>
              <a:gd name="connsiteX11-5967" fmla="*/ 601058 w 810317"/>
              <a:gd name="connsiteY11-5968" fmla="*/ 1477868 h 1477868"/>
              <a:gd name="connsiteX12-5969" fmla="*/ 532001 w 810317"/>
              <a:gd name="connsiteY12-5970" fmla="*/ 1351663 h 1477868"/>
              <a:gd name="connsiteX13-5971" fmla="*/ 532001 w 810317"/>
              <a:gd name="connsiteY13-5972" fmla="*/ 982568 h 1477868"/>
              <a:gd name="connsiteX14-5973" fmla="*/ 498664 w 810317"/>
              <a:gd name="connsiteY14-5974" fmla="*/ 982568 h 1477868"/>
              <a:gd name="connsiteX15-5975" fmla="*/ 417702 w 810317"/>
              <a:gd name="connsiteY15-5976" fmla="*/ 1196881 h 1477868"/>
              <a:gd name="connsiteX16-5977" fmla="*/ 355789 w 810317"/>
              <a:gd name="connsiteY16-5978" fmla="*/ 982568 h 1477868"/>
              <a:gd name="connsiteX17-5979" fmla="*/ 322451 w 810317"/>
              <a:gd name="connsiteY17-5980" fmla="*/ 982568 h 1477868"/>
              <a:gd name="connsiteX18-5981" fmla="*/ 251014 w 810317"/>
              <a:gd name="connsiteY18-5982" fmla="*/ 1149256 h 1477868"/>
              <a:gd name="connsiteX19-5983" fmla="*/ 179576 w 810317"/>
              <a:gd name="connsiteY19-5984" fmla="*/ 982568 h 1477868"/>
              <a:gd name="connsiteX20-5985" fmla="*/ 151001 w 810317"/>
              <a:gd name="connsiteY20-5986" fmla="*/ 982568 h 1477868"/>
              <a:gd name="connsiteX21-5987" fmla="*/ 74801 w 810317"/>
              <a:gd name="connsiteY21-5988" fmla="*/ 1132588 h 1477868"/>
              <a:gd name="connsiteX22-5989" fmla="*/ 8126 w 810317"/>
              <a:gd name="connsiteY22-5990" fmla="*/ 992093 h 1477868"/>
              <a:gd name="connsiteX0-5991" fmla="*/ 8126 w 810317"/>
              <a:gd name="connsiteY0-5992" fmla="*/ 992093 h 1477868"/>
              <a:gd name="connsiteX1-5993" fmla="*/ 8126 w 810317"/>
              <a:gd name="connsiteY1-5994" fmla="*/ 382493 h 1477868"/>
              <a:gd name="connsiteX2-5995" fmla="*/ 227201 w 810317"/>
              <a:gd name="connsiteY2-5996" fmla="*/ 1493 h 1477868"/>
              <a:gd name="connsiteX3-5997" fmla="*/ 789176 w 810317"/>
              <a:gd name="connsiteY3-5998" fmla="*/ 6256 h 1477868"/>
              <a:gd name="connsiteX4-5999" fmla="*/ 689164 w 810317"/>
              <a:gd name="connsiteY4-6000" fmla="*/ 25306 h 1477868"/>
              <a:gd name="connsiteX5-6001" fmla="*/ 622489 w 810317"/>
              <a:gd name="connsiteY5-6002" fmla="*/ 163418 h 1477868"/>
              <a:gd name="connsiteX6-6003" fmla="*/ 627251 w 810317"/>
              <a:gd name="connsiteY6-6004" fmla="*/ 320581 h 1477868"/>
              <a:gd name="connsiteX7-6005" fmla="*/ 762983 w 810317"/>
              <a:gd name="connsiteY7-6006" fmla="*/ 503937 h 1477868"/>
              <a:gd name="connsiteX8-6007" fmla="*/ 808226 w 810317"/>
              <a:gd name="connsiteY8-6008" fmla="*/ 620618 h 1477868"/>
              <a:gd name="connsiteX9-6009" fmla="*/ 679639 w 810317"/>
              <a:gd name="connsiteY9-6010" fmla="*/ 715868 h 1477868"/>
              <a:gd name="connsiteX10-6011" fmla="*/ 674876 w 810317"/>
              <a:gd name="connsiteY10-6012" fmla="*/ 1351662 h 1477868"/>
              <a:gd name="connsiteX11-6013" fmla="*/ 601058 w 810317"/>
              <a:gd name="connsiteY11-6014" fmla="*/ 1477868 h 1477868"/>
              <a:gd name="connsiteX12-6015" fmla="*/ 532001 w 810317"/>
              <a:gd name="connsiteY12-6016" fmla="*/ 1351663 h 1477868"/>
              <a:gd name="connsiteX13-6017" fmla="*/ 532001 w 810317"/>
              <a:gd name="connsiteY13-6018" fmla="*/ 982568 h 1477868"/>
              <a:gd name="connsiteX14-6019" fmla="*/ 498664 w 810317"/>
              <a:gd name="connsiteY14-6020" fmla="*/ 982568 h 1477868"/>
              <a:gd name="connsiteX15-6021" fmla="*/ 417702 w 810317"/>
              <a:gd name="connsiteY15-6022" fmla="*/ 1196881 h 1477868"/>
              <a:gd name="connsiteX16-6023" fmla="*/ 355789 w 810317"/>
              <a:gd name="connsiteY16-6024" fmla="*/ 982568 h 1477868"/>
              <a:gd name="connsiteX17-6025" fmla="*/ 322451 w 810317"/>
              <a:gd name="connsiteY17-6026" fmla="*/ 982568 h 1477868"/>
              <a:gd name="connsiteX18-6027" fmla="*/ 251014 w 810317"/>
              <a:gd name="connsiteY18-6028" fmla="*/ 1149256 h 1477868"/>
              <a:gd name="connsiteX19-6029" fmla="*/ 179576 w 810317"/>
              <a:gd name="connsiteY19-6030" fmla="*/ 982568 h 1477868"/>
              <a:gd name="connsiteX20-6031" fmla="*/ 151001 w 810317"/>
              <a:gd name="connsiteY20-6032" fmla="*/ 982568 h 1477868"/>
              <a:gd name="connsiteX21-6033" fmla="*/ 74801 w 810317"/>
              <a:gd name="connsiteY21-6034" fmla="*/ 1132588 h 1477868"/>
              <a:gd name="connsiteX22-6035" fmla="*/ 8126 w 810317"/>
              <a:gd name="connsiteY22-6036" fmla="*/ 992093 h 1477868"/>
              <a:gd name="connsiteX0-6037" fmla="*/ 8126 w 810317"/>
              <a:gd name="connsiteY0-6038" fmla="*/ 992093 h 1477868"/>
              <a:gd name="connsiteX1-6039" fmla="*/ 8126 w 810317"/>
              <a:gd name="connsiteY1-6040" fmla="*/ 382493 h 1477868"/>
              <a:gd name="connsiteX2-6041" fmla="*/ 227201 w 810317"/>
              <a:gd name="connsiteY2-6042" fmla="*/ 1493 h 1477868"/>
              <a:gd name="connsiteX3-6043" fmla="*/ 789176 w 810317"/>
              <a:gd name="connsiteY3-6044" fmla="*/ 6256 h 1477868"/>
              <a:gd name="connsiteX4-6045" fmla="*/ 689164 w 810317"/>
              <a:gd name="connsiteY4-6046" fmla="*/ 25306 h 1477868"/>
              <a:gd name="connsiteX5-6047" fmla="*/ 622489 w 810317"/>
              <a:gd name="connsiteY5-6048" fmla="*/ 163418 h 1477868"/>
              <a:gd name="connsiteX6-6049" fmla="*/ 627251 w 810317"/>
              <a:gd name="connsiteY6-6050" fmla="*/ 320581 h 1477868"/>
              <a:gd name="connsiteX7-6051" fmla="*/ 762983 w 810317"/>
              <a:gd name="connsiteY7-6052" fmla="*/ 503937 h 1477868"/>
              <a:gd name="connsiteX8-6053" fmla="*/ 808226 w 810317"/>
              <a:gd name="connsiteY8-6054" fmla="*/ 620618 h 1477868"/>
              <a:gd name="connsiteX9-6055" fmla="*/ 679639 w 810317"/>
              <a:gd name="connsiteY9-6056" fmla="*/ 715868 h 1477868"/>
              <a:gd name="connsiteX10-6057" fmla="*/ 674876 w 810317"/>
              <a:gd name="connsiteY10-6058" fmla="*/ 1351662 h 1477868"/>
              <a:gd name="connsiteX11-6059" fmla="*/ 601058 w 810317"/>
              <a:gd name="connsiteY11-6060" fmla="*/ 1477868 h 1477868"/>
              <a:gd name="connsiteX12-6061" fmla="*/ 532001 w 810317"/>
              <a:gd name="connsiteY12-6062" fmla="*/ 1351663 h 1477868"/>
              <a:gd name="connsiteX13-6063" fmla="*/ 532001 w 810317"/>
              <a:gd name="connsiteY13-6064" fmla="*/ 982568 h 1477868"/>
              <a:gd name="connsiteX14-6065" fmla="*/ 498664 w 810317"/>
              <a:gd name="connsiteY14-6066" fmla="*/ 982568 h 1477868"/>
              <a:gd name="connsiteX15-6067" fmla="*/ 417702 w 810317"/>
              <a:gd name="connsiteY15-6068" fmla="*/ 1196881 h 1477868"/>
              <a:gd name="connsiteX16-6069" fmla="*/ 355789 w 810317"/>
              <a:gd name="connsiteY16-6070" fmla="*/ 982568 h 1477868"/>
              <a:gd name="connsiteX17-6071" fmla="*/ 322451 w 810317"/>
              <a:gd name="connsiteY17-6072" fmla="*/ 982568 h 1477868"/>
              <a:gd name="connsiteX18-6073" fmla="*/ 251014 w 810317"/>
              <a:gd name="connsiteY18-6074" fmla="*/ 1149256 h 1477868"/>
              <a:gd name="connsiteX19-6075" fmla="*/ 179576 w 810317"/>
              <a:gd name="connsiteY19-6076" fmla="*/ 982568 h 1477868"/>
              <a:gd name="connsiteX20-6077" fmla="*/ 151001 w 810317"/>
              <a:gd name="connsiteY20-6078" fmla="*/ 982568 h 1477868"/>
              <a:gd name="connsiteX21-6079" fmla="*/ 74801 w 810317"/>
              <a:gd name="connsiteY21-6080" fmla="*/ 1132588 h 1477868"/>
              <a:gd name="connsiteX22-6081" fmla="*/ 8126 w 810317"/>
              <a:gd name="connsiteY22-6082" fmla="*/ 992093 h 1477868"/>
              <a:gd name="connsiteX0-6083" fmla="*/ 8126 w 810317"/>
              <a:gd name="connsiteY0-6084" fmla="*/ 992093 h 1478085"/>
              <a:gd name="connsiteX1-6085" fmla="*/ 8126 w 810317"/>
              <a:gd name="connsiteY1-6086" fmla="*/ 382493 h 1478085"/>
              <a:gd name="connsiteX2-6087" fmla="*/ 227201 w 810317"/>
              <a:gd name="connsiteY2-6088" fmla="*/ 1493 h 1478085"/>
              <a:gd name="connsiteX3-6089" fmla="*/ 789176 w 810317"/>
              <a:gd name="connsiteY3-6090" fmla="*/ 6256 h 1478085"/>
              <a:gd name="connsiteX4-6091" fmla="*/ 689164 w 810317"/>
              <a:gd name="connsiteY4-6092" fmla="*/ 25306 h 1478085"/>
              <a:gd name="connsiteX5-6093" fmla="*/ 622489 w 810317"/>
              <a:gd name="connsiteY5-6094" fmla="*/ 163418 h 1478085"/>
              <a:gd name="connsiteX6-6095" fmla="*/ 627251 w 810317"/>
              <a:gd name="connsiteY6-6096" fmla="*/ 320581 h 1478085"/>
              <a:gd name="connsiteX7-6097" fmla="*/ 762983 w 810317"/>
              <a:gd name="connsiteY7-6098" fmla="*/ 503937 h 1478085"/>
              <a:gd name="connsiteX8-6099" fmla="*/ 808226 w 810317"/>
              <a:gd name="connsiteY8-6100" fmla="*/ 620618 h 1478085"/>
              <a:gd name="connsiteX9-6101" fmla="*/ 679639 w 810317"/>
              <a:gd name="connsiteY9-6102" fmla="*/ 715868 h 1478085"/>
              <a:gd name="connsiteX10-6103" fmla="*/ 674876 w 810317"/>
              <a:gd name="connsiteY10-6104" fmla="*/ 1351662 h 1478085"/>
              <a:gd name="connsiteX11-6105" fmla="*/ 601058 w 810317"/>
              <a:gd name="connsiteY11-6106" fmla="*/ 1477868 h 1478085"/>
              <a:gd name="connsiteX12-6107" fmla="*/ 532001 w 810317"/>
              <a:gd name="connsiteY12-6108" fmla="*/ 1351663 h 1478085"/>
              <a:gd name="connsiteX13-6109" fmla="*/ 532001 w 810317"/>
              <a:gd name="connsiteY13-6110" fmla="*/ 982568 h 1478085"/>
              <a:gd name="connsiteX14-6111" fmla="*/ 498664 w 810317"/>
              <a:gd name="connsiteY14-6112" fmla="*/ 982568 h 1478085"/>
              <a:gd name="connsiteX15-6113" fmla="*/ 417702 w 810317"/>
              <a:gd name="connsiteY15-6114" fmla="*/ 1196881 h 1478085"/>
              <a:gd name="connsiteX16-6115" fmla="*/ 355789 w 810317"/>
              <a:gd name="connsiteY16-6116" fmla="*/ 982568 h 1478085"/>
              <a:gd name="connsiteX17-6117" fmla="*/ 322451 w 810317"/>
              <a:gd name="connsiteY17-6118" fmla="*/ 982568 h 1478085"/>
              <a:gd name="connsiteX18-6119" fmla="*/ 251014 w 810317"/>
              <a:gd name="connsiteY18-6120" fmla="*/ 1149256 h 1478085"/>
              <a:gd name="connsiteX19-6121" fmla="*/ 179576 w 810317"/>
              <a:gd name="connsiteY19-6122" fmla="*/ 982568 h 1478085"/>
              <a:gd name="connsiteX20-6123" fmla="*/ 151001 w 810317"/>
              <a:gd name="connsiteY20-6124" fmla="*/ 982568 h 1478085"/>
              <a:gd name="connsiteX21-6125" fmla="*/ 74801 w 810317"/>
              <a:gd name="connsiteY21-6126" fmla="*/ 1132588 h 1478085"/>
              <a:gd name="connsiteX22-6127" fmla="*/ 8126 w 810317"/>
              <a:gd name="connsiteY22-6128" fmla="*/ 992093 h 1478085"/>
              <a:gd name="connsiteX0-6129" fmla="*/ 8126 w 810317"/>
              <a:gd name="connsiteY0-6130" fmla="*/ 992093 h 1478085"/>
              <a:gd name="connsiteX1-6131" fmla="*/ 8126 w 810317"/>
              <a:gd name="connsiteY1-6132" fmla="*/ 382493 h 1478085"/>
              <a:gd name="connsiteX2-6133" fmla="*/ 227201 w 810317"/>
              <a:gd name="connsiteY2-6134" fmla="*/ 1493 h 1478085"/>
              <a:gd name="connsiteX3-6135" fmla="*/ 789176 w 810317"/>
              <a:gd name="connsiteY3-6136" fmla="*/ 6256 h 1478085"/>
              <a:gd name="connsiteX4-6137" fmla="*/ 689164 w 810317"/>
              <a:gd name="connsiteY4-6138" fmla="*/ 25306 h 1478085"/>
              <a:gd name="connsiteX5-6139" fmla="*/ 622489 w 810317"/>
              <a:gd name="connsiteY5-6140" fmla="*/ 163418 h 1478085"/>
              <a:gd name="connsiteX6-6141" fmla="*/ 627251 w 810317"/>
              <a:gd name="connsiteY6-6142" fmla="*/ 320581 h 1478085"/>
              <a:gd name="connsiteX7-6143" fmla="*/ 762983 w 810317"/>
              <a:gd name="connsiteY7-6144" fmla="*/ 503937 h 1478085"/>
              <a:gd name="connsiteX8-6145" fmla="*/ 808226 w 810317"/>
              <a:gd name="connsiteY8-6146" fmla="*/ 620618 h 1478085"/>
              <a:gd name="connsiteX9-6147" fmla="*/ 679639 w 810317"/>
              <a:gd name="connsiteY9-6148" fmla="*/ 715868 h 1478085"/>
              <a:gd name="connsiteX10-6149" fmla="*/ 674876 w 810317"/>
              <a:gd name="connsiteY10-6150" fmla="*/ 1351662 h 1478085"/>
              <a:gd name="connsiteX11-6151" fmla="*/ 601058 w 810317"/>
              <a:gd name="connsiteY11-6152" fmla="*/ 1477868 h 1478085"/>
              <a:gd name="connsiteX12-6153" fmla="*/ 532001 w 810317"/>
              <a:gd name="connsiteY12-6154" fmla="*/ 1351663 h 1478085"/>
              <a:gd name="connsiteX13-6155" fmla="*/ 532001 w 810317"/>
              <a:gd name="connsiteY13-6156" fmla="*/ 982568 h 1478085"/>
              <a:gd name="connsiteX14-6157" fmla="*/ 498664 w 810317"/>
              <a:gd name="connsiteY14-6158" fmla="*/ 982568 h 1478085"/>
              <a:gd name="connsiteX15-6159" fmla="*/ 417702 w 810317"/>
              <a:gd name="connsiteY15-6160" fmla="*/ 1196881 h 1478085"/>
              <a:gd name="connsiteX16-6161" fmla="*/ 355789 w 810317"/>
              <a:gd name="connsiteY16-6162" fmla="*/ 982568 h 1478085"/>
              <a:gd name="connsiteX17-6163" fmla="*/ 322451 w 810317"/>
              <a:gd name="connsiteY17-6164" fmla="*/ 982568 h 1478085"/>
              <a:gd name="connsiteX18-6165" fmla="*/ 251014 w 810317"/>
              <a:gd name="connsiteY18-6166" fmla="*/ 1149256 h 1478085"/>
              <a:gd name="connsiteX19-6167" fmla="*/ 179576 w 810317"/>
              <a:gd name="connsiteY19-6168" fmla="*/ 982568 h 1478085"/>
              <a:gd name="connsiteX20-6169" fmla="*/ 151001 w 810317"/>
              <a:gd name="connsiteY20-6170" fmla="*/ 982568 h 1478085"/>
              <a:gd name="connsiteX21-6171" fmla="*/ 74801 w 810317"/>
              <a:gd name="connsiteY21-6172" fmla="*/ 1132588 h 1478085"/>
              <a:gd name="connsiteX22-6173" fmla="*/ 8126 w 810317"/>
              <a:gd name="connsiteY22-6174" fmla="*/ 992093 h 1478085"/>
              <a:gd name="connsiteX0-6175" fmla="*/ 8126 w 811235"/>
              <a:gd name="connsiteY0-6176" fmla="*/ 992093 h 1478085"/>
              <a:gd name="connsiteX1-6177" fmla="*/ 8126 w 811235"/>
              <a:gd name="connsiteY1-6178" fmla="*/ 382493 h 1478085"/>
              <a:gd name="connsiteX2-6179" fmla="*/ 227201 w 811235"/>
              <a:gd name="connsiteY2-6180" fmla="*/ 1493 h 1478085"/>
              <a:gd name="connsiteX3-6181" fmla="*/ 789176 w 811235"/>
              <a:gd name="connsiteY3-6182" fmla="*/ 6256 h 1478085"/>
              <a:gd name="connsiteX4-6183" fmla="*/ 689164 w 811235"/>
              <a:gd name="connsiteY4-6184" fmla="*/ 25306 h 1478085"/>
              <a:gd name="connsiteX5-6185" fmla="*/ 622489 w 811235"/>
              <a:gd name="connsiteY5-6186" fmla="*/ 163418 h 1478085"/>
              <a:gd name="connsiteX6-6187" fmla="*/ 627251 w 811235"/>
              <a:gd name="connsiteY6-6188" fmla="*/ 320581 h 1478085"/>
              <a:gd name="connsiteX7-6189" fmla="*/ 762983 w 811235"/>
              <a:gd name="connsiteY7-6190" fmla="*/ 503937 h 1478085"/>
              <a:gd name="connsiteX8-6191" fmla="*/ 808226 w 811235"/>
              <a:gd name="connsiteY8-6192" fmla="*/ 620618 h 1478085"/>
              <a:gd name="connsiteX9-6193" fmla="*/ 679639 w 811235"/>
              <a:gd name="connsiteY9-6194" fmla="*/ 715868 h 1478085"/>
              <a:gd name="connsiteX10-6195" fmla="*/ 674876 w 811235"/>
              <a:gd name="connsiteY10-6196" fmla="*/ 1351662 h 1478085"/>
              <a:gd name="connsiteX11-6197" fmla="*/ 601058 w 811235"/>
              <a:gd name="connsiteY11-6198" fmla="*/ 1477868 h 1478085"/>
              <a:gd name="connsiteX12-6199" fmla="*/ 532001 w 811235"/>
              <a:gd name="connsiteY12-6200" fmla="*/ 1351663 h 1478085"/>
              <a:gd name="connsiteX13-6201" fmla="*/ 532001 w 811235"/>
              <a:gd name="connsiteY13-6202" fmla="*/ 982568 h 1478085"/>
              <a:gd name="connsiteX14-6203" fmla="*/ 498664 w 811235"/>
              <a:gd name="connsiteY14-6204" fmla="*/ 982568 h 1478085"/>
              <a:gd name="connsiteX15-6205" fmla="*/ 417702 w 811235"/>
              <a:gd name="connsiteY15-6206" fmla="*/ 1196881 h 1478085"/>
              <a:gd name="connsiteX16-6207" fmla="*/ 355789 w 811235"/>
              <a:gd name="connsiteY16-6208" fmla="*/ 982568 h 1478085"/>
              <a:gd name="connsiteX17-6209" fmla="*/ 322451 w 811235"/>
              <a:gd name="connsiteY17-6210" fmla="*/ 982568 h 1478085"/>
              <a:gd name="connsiteX18-6211" fmla="*/ 251014 w 811235"/>
              <a:gd name="connsiteY18-6212" fmla="*/ 1149256 h 1478085"/>
              <a:gd name="connsiteX19-6213" fmla="*/ 179576 w 811235"/>
              <a:gd name="connsiteY19-6214" fmla="*/ 982568 h 1478085"/>
              <a:gd name="connsiteX20-6215" fmla="*/ 151001 w 811235"/>
              <a:gd name="connsiteY20-6216" fmla="*/ 982568 h 1478085"/>
              <a:gd name="connsiteX21-6217" fmla="*/ 74801 w 811235"/>
              <a:gd name="connsiteY21-6218" fmla="*/ 1132588 h 1478085"/>
              <a:gd name="connsiteX22-6219" fmla="*/ 8126 w 811235"/>
              <a:gd name="connsiteY22-6220" fmla="*/ 992093 h 1478085"/>
              <a:gd name="connsiteX0-6221" fmla="*/ 8126 w 811235"/>
              <a:gd name="connsiteY0-6222" fmla="*/ 992093 h 1478085"/>
              <a:gd name="connsiteX1-6223" fmla="*/ 8126 w 811235"/>
              <a:gd name="connsiteY1-6224" fmla="*/ 382493 h 1478085"/>
              <a:gd name="connsiteX2-6225" fmla="*/ 227201 w 811235"/>
              <a:gd name="connsiteY2-6226" fmla="*/ 1493 h 1478085"/>
              <a:gd name="connsiteX3-6227" fmla="*/ 789176 w 811235"/>
              <a:gd name="connsiteY3-6228" fmla="*/ 6256 h 1478085"/>
              <a:gd name="connsiteX4-6229" fmla="*/ 689164 w 811235"/>
              <a:gd name="connsiteY4-6230" fmla="*/ 25306 h 1478085"/>
              <a:gd name="connsiteX5-6231" fmla="*/ 622489 w 811235"/>
              <a:gd name="connsiteY5-6232" fmla="*/ 163418 h 1478085"/>
              <a:gd name="connsiteX6-6233" fmla="*/ 627251 w 811235"/>
              <a:gd name="connsiteY6-6234" fmla="*/ 320581 h 1478085"/>
              <a:gd name="connsiteX7-6235" fmla="*/ 762983 w 811235"/>
              <a:gd name="connsiteY7-6236" fmla="*/ 503937 h 1478085"/>
              <a:gd name="connsiteX8-6237" fmla="*/ 808226 w 811235"/>
              <a:gd name="connsiteY8-6238" fmla="*/ 620618 h 1478085"/>
              <a:gd name="connsiteX9-6239" fmla="*/ 679639 w 811235"/>
              <a:gd name="connsiteY9-6240" fmla="*/ 715868 h 1478085"/>
              <a:gd name="connsiteX10-6241" fmla="*/ 674876 w 811235"/>
              <a:gd name="connsiteY10-6242" fmla="*/ 1351662 h 1478085"/>
              <a:gd name="connsiteX11-6243" fmla="*/ 601058 w 811235"/>
              <a:gd name="connsiteY11-6244" fmla="*/ 1477868 h 1478085"/>
              <a:gd name="connsiteX12-6245" fmla="*/ 532001 w 811235"/>
              <a:gd name="connsiteY12-6246" fmla="*/ 1351663 h 1478085"/>
              <a:gd name="connsiteX13-6247" fmla="*/ 532001 w 811235"/>
              <a:gd name="connsiteY13-6248" fmla="*/ 982568 h 1478085"/>
              <a:gd name="connsiteX14-6249" fmla="*/ 498664 w 811235"/>
              <a:gd name="connsiteY14-6250" fmla="*/ 982568 h 1478085"/>
              <a:gd name="connsiteX15-6251" fmla="*/ 417702 w 811235"/>
              <a:gd name="connsiteY15-6252" fmla="*/ 1196881 h 1478085"/>
              <a:gd name="connsiteX16-6253" fmla="*/ 355789 w 811235"/>
              <a:gd name="connsiteY16-6254" fmla="*/ 982568 h 1478085"/>
              <a:gd name="connsiteX17-6255" fmla="*/ 322451 w 811235"/>
              <a:gd name="connsiteY17-6256" fmla="*/ 982568 h 1478085"/>
              <a:gd name="connsiteX18-6257" fmla="*/ 251014 w 811235"/>
              <a:gd name="connsiteY18-6258" fmla="*/ 1149256 h 1478085"/>
              <a:gd name="connsiteX19-6259" fmla="*/ 179576 w 811235"/>
              <a:gd name="connsiteY19-6260" fmla="*/ 982568 h 1478085"/>
              <a:gd name="connsiteX20-6261" fmla="*/ 151001 w 811235"/>
              <a:gd name="connsiteY20-6262" fmla="*/ 982568 h 1478085"/>
              <a:gd name="connsiteX21-6263" fmla="*/ 74801 w 811235"/>
              <a:gd name="connsiteY21-6264" fmla="*/ 1132588 h 1478085"/>
              <a:gd name="connsiteX22-6265" fmla="*/ 8126 w 811235"/>
              <a:gd name="connsiteY22-6266" fmla="*/ 992093 h 1478085"/>
              <a:gd name="connsiteX0-6267" fmla="*/ 8126 w 811235"/>
              <a:gd name="connsiteY0-6268" fmla="*/ 992093 h 1478085"/>
              <a:gd name="connsiteX1-6269" fmla="*/ 8126 w 811235"/>
              <a:gd name="connsiteY1-6270" fmla="*/ 382493 h 1478085"/>
              <a:gd name="connsiteX2-6271" fmla="*/ 227201 w 811235"/>
              <a:gd name="connsiteY2-6272" fmla="*/ 1493 h 1478085"/>
              <a:gd name="connsiteX3-6273" fmla="*/ 789176 w 811235"/>
              <a:gd name="connsiteY3-6274" fmla="*/ 6256 h 1478085"/>
              <a:gd name="connsiteX4-6275" fmla="*/ 689164 w 811235"/>
              <a:gd name="connsiteY4-6276" fmla="*/ 25306 h 1478085"/>
              <a:gd name="connsiteX5-6277" fmla="*/ 622489 w 811235"/>
              <a:gd name="connsiteY5-6278" fmla="*/ 163418 h 1478085"/>
              <a:gd name="connsiteX6-6279" fmla="*/ 627251 w 811235"/>
              <a:gd name="connsiteY6-6280" fmla="*/ 320581 h 1478085"/>
              <a:gd name="connsiteX7-6281" fmla="*/ 762983 w 811235"/>
              <a:gd name="connsiteY7-6282" fmla="*/ 503937 h 1478085"/>
              <a:gd name="connsiteX8-6283" fmla="*/ 808226 w 811235"/>
              <a:gd name="connsiteY8-6284" fmla="*/ 620618 h 1478085"/>
              <a:gd name="connsiteX9-6285" fmla="*/ 679639 w 811235"/>
              <a:gd name="connsiteY9-6286" fmla="*/ 715868 h 1478085"/>
              <a:gd name="connsiteX10-6287" fmla="*/ 674876 w 811235"/>
              <a:gd name="connsiteY10-6288" fmla="*/ 1351662 h 1478085"/>
              <a:gd name="connsiteX11-6289" fmla="*/ 601058 w 811235"/>
              <a:gd name="connsiteY11-6290" fmla="*/ 1477868 h 1478085"/>
              <a:gd name="connsiteX12-6291" fmla="*/ 532001 w 811235"/>
              <a:gd name="connsiteY12-6292" fmla="*/ 1351663 h 1478085"/>
              <a:gd name="connsiteX13-6293" fmla="*/ 532001 w 811235"/>
              <a:gd name="connsiteY13-6294" fmla="*/ 982568 h 1478085"/>
              <a:gd name="connsiteX14-6295" fmla="*/ 498664 w 811235"/>
              <a:gd name="connsiteY14-6296" fmla="*/ 982568 h 1478085"/>
              <a:gd name="connsiteX15-6297" fmla="*/ 424846 w 811235"/>
              <a:gd name="connsiteY15-6298" fmla="*/ 1199262 h 1478085"/>
              <a:gd name="connsiteX16-6299" fmla="*/ 355789 w 811235"/>
              <a:gd name="connsiteY16-6300" fmla="*/ 982568 h 1478085"/>
              <a:gd name="connsiteX17-6301" fmla="*/ 322451 w 811235"/>
              <a:gd name="connsiteY17-6302" fmla="*/ 982568 h 1478085"/>
              <a:gd name="connsiteX18-6303" fmla="*/ 251014 w 811235"/>
              <a:gd name="connsiteY18-6304" fmla="*/ 1149256 h 1478085"/>
              <a:gd name="connsiteX19-6305" fmla="*/ 179576 w 811235"/>
              <a:gd name="connsiteY19-6306" fmla="*/ 982568 h 1478085"/>
              <a:gd name="connsiteX20-6307" fmla="*/ 151001 w 811235"/>
              <a:gd name="connsiteY20-6308" fmla="*/ 982568 h 1478085"/>
              <a:gd name="connsiteX21-6309" fmla="*/ 74801 w 811235"/>
              <a:gd name="connsiteY21-6310" fmla="*/ 1132588 h 1478085"/>
              <a:gd name="connsiteX22-6311" fmla="*/ 8126 w 811235"/>
              <a:gd name="connsiteY22-6312" fmla="*/ 992093 h 1478085"/>
              <a:gd name="connsiteX0-6313" fmla="*/ 8126 w 811235"/>
              <a:gd name="connsiteY0-6314" fmla="*/ 992093 h 1478085"/>
              <a:gd name="connsiteX1-6315" fmla="*/ 8126 w 811235"/>
              <a:gd name="connsiteY1-6316" fmla="*/ 382493 h 1478085"/>
              <a:gd name="connsiteX2-6317" fmla="*/ 227201 w 811235"/>
              <a:gd name="connsiteY2-6318" fmla="*/ 1493 h 1478085"/>
              <a:gd name="connsiteX3-6319" fmla="*/ 789176 w 811235"/>
              <a:gd name="connsiteY3-6320" fmla="*/ 6256 h 1478085"/>
              <a:gd name="connsiteX4-6321" fmla="*/ 689164 w 811235"/>
              <a:gd name="connsiteY4-6322" fmla="*/ 25306 h 1478085"/>
              <a:gd name="connsiteX5-6323" fmla="*/ 622489 w 811235"/>
              <a:gd name="connsiteY5-6324" fmla="*/ 163418 h 1478085"/>
              <a:gd name="connsiteX6-6325" fmla="*/ 627251 w 811235"/>
              <a:gd name="connsiteY6-6326" fmla="*/ 320581 h 1478085"/>
              <a:gd name="connsiteX7-6327" fmla="*/ 762983 w 811235"/>
              <a:gd name="connsiteY7-6328" fmla="*/ 503937 h 1478085"/>
              <a:gd name="connsiteX8-6329" fmla="*/ 808226 w 811235"/>
              <a:gd name="connsiteY8-6330" fmla="*/ 620618 h 1478085"/>
              <a:gd name="connsiteX9-6331" fmla="*/ 679639 w 811235"/>
              <a:gd name="connsiteY9-6332" fmla="*/ 715868 h 1478085"/>
              <a:gd name="connsiteX10-6333" fmla="*/ 674876 w 811235"/>
              <a:gd name="connsiteY10-6334" fmla="*/ 1351662 h 1478085"/>
              <a:gd name="connsiteX11-6335" fmla="*/ 601058 w 811235"/>
              <a:gd name="connsiteY11-6336" fmla="*/ 1477868 h 1478085"/>
              <a:gd name="connsiteX12-6337" fmla="*/ 532001 w 811235"/>
              <a:gd name="connsiteY12-6338" fmla="*/ 1351663 h 1478085"/>
              <a:gd name="connsiteX13-6339" fmla="*/ 532001 w 811235"/>
              <a:gd name="connsiteY13-6340" fmla="*/ 982568 h 1478085"/>
              <a:gd name="connsiteX14-6341" fmla="*/ 498664 w 811235"/>
              <a:gd name="connsiteY14-6342" fmla="*/ 982568 h 1478085"/>
              <a:gd name="connsiteX15-6343" fmla="*/ 424846 w 811235"/>
              <a:gd name="connsiteY15-6344" fmla="*/ 1199262 h 1478085"/>
              <a:gd name="connsiteX16-6345" fmla="*/ 355789 w 811235"/>
              <a:gd name="connsiteY16-6346" fmla="*/ 982568 h 1478085"/>
              <a:gd name="connsiteX17-6347" fmla="*/ 322451 w 811235"/>
              <a:gd name="connsiteY17-6348" fmla="*/ 982568 h 1478085"/>
              <a:gd name="connsiteX18-6349" fmla="*/ 251014 w 811235"/>
              <a:gd name="connsiteY18-6350" fmla="*/ 1149256 h 1478085"/>
              <a:gd name="connsiteX19-6351" fmla="*/ 179576 w 811235"/>
              <a:gd name="connsiteY19-6352" fmla="*/ 982568 h 1478085"/>
              <a:gd name="connsiteX20-6353" fmla="*/ 151001 w 811235"/>
              <a:gd name="connsiteY20-6354" fmla="*/ 982568 h 1478085"/>
              <a:gd name="connsiteX21-6355" fmla="*/ 74801 w 811235"/>
              <a:gd name="connsiteY21-6356" fmla="*/ 1132588 h 1478085"/>
              <a:gd name="connsiteX22-6357" fmla="*/ 8126 w 811235"/>
              <a:gd name="connsiteY22-6358" fmla="*/ 992093 h 1478085"/>
              <a:gd name="connsiteX0-6359" fmla="*/ 8126 w 811235"/>
              <a:gd name="connsiteY0-6360" fmla="*/ 992093 h 1478085"/>
              <a:gd name="connsiteX1-6361" fmla="*/ 8126 w 811235"/>
              <a:gd name="connsiteY1-6362" fmla="*/ 382493 h 1478085"/>
              <a:gd name="connsiteX2-6363" fmla="*/ 227201 w 811235"/>
              <a:gd name="connsiteY2-6364" fmla="*/ 1493 h 1478085"/>
              <a:gd name="connsiteX3-6365" fmla="*/ 789176 w 811235"/>
              <a:gd name="connsiteY3-6366" fmla="*/ 6256 h 1478085"/>
              <a:gd name="connsiteX4-6367" fmla="*/ 689164 w 811235"/>
              <a:gd name="connsiteY4-6368" fmla="*/ 25306 h 1478085"/>
              <a:gd name="connsiteX5-6369" fmla="*/ 622489 w 811235"/>
              <a:gd name="connsiteY5-6370" fmla="*/ 163418 h 1478085"/>
              <a:gd name="connsiteX6-6371" fmla="*/ 627251 w 811235"/>
              <a:gd name="connsiteY6-6372" fmla="*/ 320581 h 1478085"/>
              <a:gd name="connsiteX7-6373" fmla="*/ 762983 w 811235"/>
              <a:gd name="connsiteY7-6374" fmla="*/ 503937 h 1478085"/>
              <a:gd name="connsiteX8-6375" fmla="*/ 808226 w 811235"/>
              <a:gd name="connsiteY8-6376" fmla="*/ 620618 h 1478085"/>
              <a:gd name="connsiteX9-6377" fmla="*/ 679639 w 811235"/>
              <a:gd name="connsiteY9-6378" fmla="*/ 715868 h 1478085"/>
              <a:gd name="connsiteX10-6379" fmla="*/ 674876 w 811235"/>
              <a:gd name="connsiteY10-6380" fmla="*/ 1351662 h 1478085"/>
              <a:gd name="connsiteX11-6381" fmla="*/ 601058 w 811235"/>
              <a:gd name="connsiteY11-6382" fmla="*/ 1477868 h 1478085"/>
              <a:gd name="connsiteX12-6383" fmla="*/ 532001 w 811235"/>
              <a:gd name="connsiteY12-6384" fmla="*/ 1351663 h 1478085"/>
              <a:gd name="connsiteX13-6385" fmla="*/ 532001 w 811235"/>
              <a:gd name="connsiteY13-6386" fmla="*/ 982568 h 1478085"/>
              <a:gd name="connsiteX14-6387" fmla="*/ 498664 w 811235"/>
              <a:gd name="connsiteY14-6388" fmla="*/ 982568 h 1478085"/>
              <a:gd name="connsiteX15-6389" fmla="*/ 424846 w 811235"/>
              <a:gd name="connsiteY15-6390" fmla="*/ 1199262 h 1478085"/>
              <a:gd name="connsiteX16-6391" fmla="*/ 355789 w 811235"/>
              <a:gd name="connsiteY16-6392" fmla="*/ 982568 h 1478085"/>
              <a:gd name="connsiteX17-6393" fmla="*/ 322451 w 811235"/>
              <a:gd name="connsiteY17-6394" fmla="*/ 982568 h 1478085"/>
              <a:gd name="connsiteX18-6395" fmla="*/ 251014 w 811235"/>
              <a:gd name="connsiteY18-6396" fmla="*/ 1149256 h 1478085"/>
              <a:gd name="connsiteX19-6397" fmla="*/ 179576 w 811235"/>
              <a:gd name="connsiteY19-6398" fmla="*/ 982568 h 1478085"/>
              <a:gd name="connsiteX20-6399" fmla="*/ 151001 w 811235"/>
              <a:gd name="connsiteY20-6400" fmla="*/ 982568 h 1478085"/>
              <a:gd name="connsiteX21-6401" fmla="*/ 74801 w 811235"/>
              <a:gd name="connsiteY21-6402" fmla="*/ 1132588 h 1478085"/>
              <a:gd name="connsiteX22-6403" fmla="*/ 8126 w 811235"/>
              <a:gd name="connsiteY22-6404" fmla="*/ 992093 h 1478085"/>
              <a:gd name="connsiteX0-6405" fmla="*/ 8126 w 811235"/>
              <a:gd name="connsiteY0-6406" fmla="*/ 992093 h 1478085"/>
              <a:gd name="connsiteX1-6407" fmla="*/ 8126 w 811235"/>
              <a:gd name="connsiteY1-6408" fmla="*/ 382493 h 1478085"/>
              <a:gd name="connsiteX2-6409" fmla="*/ 227201 w 811235"/>
              <a:gd name="connsiteY2-6410" fmla="*/ 1493 h 1478085"/>
              <a:gd name="connsiteX3-6411" fmla="*/ 789176 w 811235"/>
              <a:gd name="connsiteY3-6412" fmla="*/ 6256 h 1478085"/>
              <a:gd name="connsiteX4-6413" fmla="*/ 689164 w 811235"/>
              <a:gd name="connsiteY4-6414" fmla="*/ 25306 h 1478085"/>
              <a:gd name="connsiteX5-6415" fmla="*/ 622489 w 811235"/>
              <a:gd name="connsiteY5-6416" fmla="*/ 163418 h 1478085"/>
              <a:gd name="connsiteX6-6417" fmla="*/ 627251 w 811235"/>
              <a:gd name="connsiteY6-6418" fmla="*/ 320581 h 1478085"/>
              <a:gd name="connsiteX7-6419" fmla="*/ 762983 w 811235"/>
              <a:gd name="connsiteY7-6420" fmla="*/ 503937 h 1478085"/>
              <a:gd name="connsiteX8-6421" fmla="*/ 808226 w 811235"/>
              <a:gd name="connsiteY8-6422" fmla="*/ 620618 h 1478085"/>
              <a:gd name="connsiteX9-6423" fmla="*/ 679639 w 811235"/>
              <a:gd name="connsiteY9-6424" fmla="*/ 715868 h 1478085"/>
              <a:gd name="connsiteX10-6425" fmla="*/ 674876 w 811235"/>
              <a:gd name="connsiteY10-6426" fmla="*/ 1351662 h 1478085"/>
              <a:gd name="connsiteX11-6427" fmla="*/ 601058 w 811235"/>
              <a:gd name="connsiteY11-6428" fmla="*/ 1477868 h 1478085"/>
              <a:gd name="connsiteX12-6429" fmla="*/ 532001 w 811235"/>
              <a:gd name="connsiteY12-6430" fmla="*/ 1351663 h 1478085"/>
              <a:gd name="connsiteX13-6431" fmla="*/ 532001 w 811235"/>
              <a:gd name="connsiteY13-6432" fmla="*/ 982568 h 1478085"/>
              <a:gd name="connsiteX14-6433" fmla="*/ 498664 w 811235"/>
              <a:gd name="connsiteY14-6434" fmla="*/ 982568 h 1478085"/>
              <a:gd name="connsiteX15-6435" fmla="*/ 424846 w 811235"/>
              <a:gd name="connsiteY15-6436" fmla="*/ 1199262 h 1478085"/>
              <a:gd name="connsiteX16-6437" fmla="*/ 355789 w 811235"/>
              <a:gd name="connsiteY16-6438" fmla="*/ 982568 h 1478085"/>
              <a:gd name="connsiteX17-6439" fmla="*/ 322451 w 811235"/>
              <a:gd name="connsiteY17-6440" fmla="*/ 982568 h 1478085"/>
              <a:gd name="connsiteX18-6441" fmla="*/ 251014 w 811235"/>
              <a:gd name="connsiteY18-6442" fmla="*/ 1149256 h 1478085"/>
              <a:gd name="connsiteX19-6443" fmla="*/ 179576 w 811235"/>
              <a:gd name="connsiteY19-6444" fmla="*/ 982568 h 1478085"/>
              <a:gd name="connsiteX20-6445" fmla="*/ 151001 w 811235"/>
              <a:gd name="connsiteY20-6446" fmla="*/ 982568 h 1478085"/>
              <a:gd name="connsiteX21-6447" fmla="*/ 74801 w 811235"/>
              <a:gd name="connsiteY21-6448" fmla="*/ 1132588 h 1478085"/>
              <a:gd name="connsiteX22-6449" fmla="*/ 8126 w 811235"/>
              <a:gd name="connsiteY22-6450" fmla="*/ 992093 h 1478085"/>
              <a:gd name="connsiteX0-6451" fmla="*/ 8126 w 811235"/>
              <a:gd name="connsiteY0-6452" fmla="*/ 992093 h 1478085"/>
              <a:gd name="connsiteX1-6453" fmla="*/ 8126 w 811235"/>
              <a:gd name="connsiteY1-6454" fmla="*/ 382493 h 1478085"/>
              <a:gd name="connsiteX2-6455" fmla="*/ 227201 w 811235"/>
              <a:gd name="connsiteY2-6456" fmla="*/ 1493 h 1478085"/>
              <a:gd name="connsiteX3-6457" fmla="*/ 789176 w 811235"/>
              <a:gd name="connsiteY3-6458" fmla="*/ 6256 h 1478085"/>
              <a:gd name="connsiteX4-6459" fmla="*/ 689164 w 811235"/>
              <a:gd name="connsiteY4-6460" fmla="*/ 25306 h 1478085"/>
              <a:gd name="connsiteX5-6461" fmla="*/ 622489 w 811235"/>
              <a:gd name="connsiteY5-6462" fmla="*/ 163418 h 1478085"/>
              <a:gd name="connsiteX6-6463" fmla="*/ 627251 w 811235"/>
              <a:gd name="connsiteY6-6464" fmla="*/ 320581 h 1478085"/>
              <a:gd name="connsiteX7-6465" fmla="*/ 762983 w 811235"/>
              <a:gd name="connsiteY7-6466" fmla="*/ 503937 h 1478085"/>
              <a:gd name="connsiteX8-6467" fmla="*/ 808226 w 811235"/>
              <a:gd name="connsiteY8-6468" fmla="*/ 620618 h 1478085"/>
              <a:gd name="connsiteX9-6469" fmla="*/ 679639 w 811235"/>
              <a:gd name="connsiteY9-6470" fmla="*/ 715868 h 1478085"/>
              <a:gd name="connsiteX10-6471" fmla="*/ 674876 w 811235"/>
              <a:gd name="connsiteY10-6472" fmla="*/ 1351662 h 1478085"/>
              <a:gd name="connsiteX11-6473" fmla="*/ 601058 w 811235"/>
              <a:gd name="connsiteY11-6474" fmla="*/ 1477868 h 1478085"/>
              <a:gd name="connsiteX12-6475" fmla="*/ 532001 w 811235"/>
              <a:gd name="connsiteY12-6476" fmla="*/ 1351663 h 1478085"/>
              <a:gd name="connsiteX13-6477" fmla="*/ 532001 w 811235"/>
              <a:gd name="connsiteY13-6478" fmla="*/ 982568 h 1478085"/>
              <a:gd name="connsiteX14-6479" fmla="*/ 498664 w 811235"/>
              <a:gd name="connsiteY14-6480" fmla="*/ 982568 h 1478085"/>
              <a:gd name="connsiteX15-6481" fmla="*/ 424846 w 811235"/>
              <a:gd name="connsiteY15-6482" fmla="*/ 1199262 h 1478085"/>
              <a:gd name="connsiteX16-6483" fmla="*/ 355789 w 811235"/>
              <a:gd name="connsiteY16-6484" fmla="*/ 982568 h 1478085"/>
              <a:gd name="connsiteX17-6485" fmla="*/ 322451 w 811235"/>
              <a:gd name="connsiteY17-6486" fmla="*/ 982568 h 1478085"/>
              <a:gd name="connsiteX18-6487" fmla="*/ 251014 w 811235"/>
              <a:gd name="connsiteY18-6488" fmla="*/ 1149256 h 1478085"/>
              <a:gd name="connsiteX19-6489" fmla="*/ 179576 w 811235"/>
              <a:gd name="connsiteY19-6490" fmla="*/ 982568 h 1478085"/>
              <a:gd name="connsiteX20-6491" fmla="*/ 151001 w 811235"/>
              <a:gd name="connsiteY20-6492" fmla="*/ 982568 h 1478085"/>
              <a:gd name="connsiteX21-6493" fmla="*/ 74801 w 811235"/>
              <a:gd name="connsiteY21-6494" fmla="*/ 1132588 h 1478085"/>
              <a:gd name="connsiteX22-6495" fmla="*/ 8126 w 811235"/>
              <a:gd name="connsiteY22-6496" fmla="*/ 992093 h 1478085"/>
              <a:gd name="connsiteX0-6497" fmla="*/ 8126 w 811235"/>
              <a:gd name="connsiteY0-6498" fmla="*/ 992093 h 1478085"/>
              <a:gd name="connsiteX1-6499" fmla="*/ 8126 w 811235"/>
              <a:gd name="connsiteY1-6500" fmla="*/ 382493 h 1478085"/>
              <a:gd name="connsiteX2-6501" fmla="*/ 227201 w 811235"/>
              <a:gd name="connsiteY2-6502" fmla="*/ 1493 h 1478085"/>
              <a:gd name="connsiteX3-6503" fmla="*/ 789176 w 811235"/>
              <a:gd name="connsiteY3-6504" fmla="*/ 6256 h 1478085"/>
              <a:gd name="connsiteX4-6505" fmla="*/ 689164 w 811235"/>
              <a:gd name="connsiteY4-6506" fmla="*/ 25306 h 1478085"/>
              <a:gd name="connsiteX5-6507" fmla="*/ 622489 w 811235"/>
              <a:gd name="connsiteY5-6508" fmla="*/ 163418 h 1478085"/>
              <a:gd name="connsiteX6-6509" fmla="*/ 627251 w 811235"/>
              <a:gd name="connsiteY6-6510" fmla="*/ 320581 h 1478085"/>
              <a:gd name="connsiteX7-6511" fmla="*/ 762983 w 811235"/>
              <a:gd name="connsiteY7-6512" fmla="*/ 503937 h 1478085"/>
              <a:gd name="connsiteX8-6513" fmla="*/ 808226 w 811235"/>
              <a:gd name="connsiteY8-6514" fmla="*/ 620618 h 1478085"/>
              <a:gd name="connsiteX9-6515" fmla="*/ 679639 w 811235"/>
              <a:gd name="connsiteY9-6516" fmla="*/ 715868 h 1478085"/>
              <a:gd name="connsiteX10-6517" fmla="*/ 674876 w 811235"/>
              <a:gd name="connsiteY10-6518" fmla="*/ 1351662 h 1478085"/>
              <a:gd name="connsiteX11-6519" fmla="*/ 601058 w 811235"/>
              <a:gd name="connsiteY11-6520" fmla="*/ 1477868 h 1478085"/>
              <a:gd name="connsiteX12-6521" fmla="*/ 532001 w 811235"/>
              <a:gd name="connsiteY12-6522" fmla="*/ 1351663 h 1478085"/>
              <a:gd name="connsiteX13-6523" fmla="*/ 532001 w 811235"/>
              <a:gd name="connsiteY13-6524" fmla="*/ 982568 h 1478085"/>
              <a:gd name="connsiteX14-6525" fmla="*/ 498664 w 811235"/>
              <a:gd name="connsiteY14-6526" fmla="*/ 982568 h 1478085"/>
              <a:gd name="connsiteX15-6527" fmla="*/ 424846 w 811235"/>
              <a:gd name="connsiteY15-6528" fmla="*/ 1199262 h 1478085"/>
              <a:gd name="connsiteX16-6529" fmla="*/ 355789 w 811235"/>
              <a:gd name="connsiteY16-6530" fmla="*/ 982568 h 1478085"/>
              <a:gd name="connsiteX17-6531" fmla="*/ 322451 w 811235"/>
              <a:gd name="connsiteY17-6532" fmla="*/ 982568 h 1478085"/>
              <a:gd name="connsiteX18-6533" fmla="*/ 251014 w 811235"/>
              <a:gd name="connsiteY18-6534" fmla="*/ 1149256 h 1478085"/>
              <a:gd name="connsiteX19-6535" fmla="*/ 179576 w 811235"/>
              <a:gd name="connsiteY19-6536" fmla="*/ 982568 h 1478085"/>
              <a:gd name="connsiteX20-6537" fmla="*/ 151001 w 811235"/>
              <a:gd name="connsiteY20-6538" fmla="*/ 982568 h 1478085"/>
              <a:gd name="connsiteX21-6539" fmla="*/ 74801 w 811235"/>
              <a:gd name="connsiteY21-6540" fmla="*/ 1132588 h 1478085"/>
              <a:gd name="connsiteX22-6541" fmla="*/ 8126 w 811235"/>
              <a:gd name="connsiteY22-6542" fmla="*/ 992093 h 1478085"/>
              <a:gd name="connsiteX0-6543" fmla="*/ 8126 w 811235"/>
              <a:gd name="connsiteY0-6544" fmla="*/ 992093 h 1477957"/>
              <a:gd name="connsiteX1-6545" fmla="*/ 8126 w 811235"/>
              <a:gd name="connsiteY1-6546" fmla="*/ 382493 h 1477957"/>
              <a:gd name="connsiteX2-6547" fmla="*/ 227201 w 811235"/>
              <a:gd name="connsiteY2-6548" fmla="*/ 1493 h 1477957"/>
              <a:gd name="connsiteX3-6549" fmla="*/ 789176 w 811235"/>
              <a:gd name="connsiteY3-6550" fmla="*/ 6256 h 1477957"/>
              <a:gd name="connsiteX4-6551" fmla="*/ 689164 w 811235"/>
              <a:gd name="connsiteY4-6552" fmla="*/ 25306 h 1477957"/>
              <a:gd name="connsiteX5-6553" fmla="*/ 622489 w 811235"/>
              <a:gd name="connsiteY5-6554" fmla="*/ 163418 h 1477957"/>
              <a:gd name="connsiteX6-6555" fmla="*/ 627251 w 811235"/>
              <a:gd name="connsiteY6-6556" fmla="*/ 320581 h 1477957"/>
              <a:gd name="connsiteX7-6557" fmla="*/ 762983 w 811235"/>
              <a:gd name="connsiteY7-6558" fmla="*/ 503937 h 1477957"/>
              <a:gd name="connsiteX8-6559" fmla="*/ 808226 w 811235"/>
              <a:gd name="connsiteY8-6560" fmla="*/ 620618 h 1477957"/>
              <a:gd name="connsiteX9-6561" fmla="*/ 679639 w 811235"/>
              <a:gd name="connsiteY9-6562" fmla="*/ 715868 h 1477957"/>
              <a:gd name="connsiteX10-6563" fmla="*/ 674876 w 811235"/>
              <a:gd name="connsiteY10-6564" fmla="*/ 1351662 h 1477957"/>
              <a:gd name="connsiteX11-6565" fmla="*/ 601058 w 811235"/>
              <a:gd name="connsiteY11-6566" fmla="*/ 1477868 h 1477957"/>
              <a:gd name="connsiteX12-6567" fmla="*/ 532001 w 811235"/>
              <a:gd name="connsiteY12-6568" fmla="*/ 1351663 h 1477957"/>
              <a:gd name="connsiteX13-6569" fmla="*/ 532001 w 811235"/>
              <a:gd name="connsiteY13-6570" fmla="*/ 982568 h 1477957"/>
              <a:gd name="connsiteX14-6571" fmla="*/ 498664 w 811235"/>
              <a:gd name="connsiteY14-6572" fmla="*/ 982568 h 1477957"/>
              <a:gd name="connsiteX15-6573" fmla="*/ 424846 w 811235"/>
              <a:gd name="connsiteY15-6574" fmla="*/ 1199262 h 1477957"/>
              <a:gd name="connsiteX16-6575" fmla="*/ 355789 w 811235"/>
              <a:gd name="connsiteY16-6576" fmla="*/ 982568 h 1477957"/>
              <a:gd name="connsiteX17-6577" fmla="*/ 322451 w 811235"/>
              <a:gd name="connsiteY17-6578" fmla="*/ 982568 h 1477957"/>
              <a:gd name="connsiteX18-6579" fmla="*/ 251014 w 811235"/>
              <a:gd name="connsiteY18-6580" fmla="*/ 1149256 h 1477957"/>
              <a:gd name="connsiteX19-6581" fmla="*/ 179576 w 811235"/>
              <a:gd name="connsiteY19-6582" fmla="*/ 982568 h 1477957"/>
              <a:gd name="connsiteX20-6583" fmla="*/ 151001 w 811235"/>
              <a:gd name="connsiteY20-6584" fmla="*/ 982568 h 1477957"/>
              <a:gd name="connsiteX21-6585" fmla="*/ 74801 w 811235"/>
              <a:gd name="connsiteY21-6586" fmla="*/ 1132588 h 1477957"/>
              <a:gd name="connsiteX22-6587" fmla="*/ 8126 w 811235"/>
              <a:gd name="connsiteY22-6588" fmla="*/ 992093 h 1477957"/>
              <a:gd name="connsiteX0-6589" fmla="*/ 8126 w 811235"/>
              <a:gd name="connsiteY0-6590" fmla="*/ 992093 h 1477868"/>
              <a:gd name="connsiteX1-6591" fmla="*/ 8126 w 811235"/>
              <a:gd name="connsiteY1-6592" fmla="*/ 382493 h 1477868"/>
              <a:gd name="connsiteX2-6593" fmla="*/ 227201 w 811235"/>
              <a:gd name="connsiteY2-6594" fmla="*/ 1493 h 1477868"/>
              <a:gd name="connsiteX3-6595" fmla="*/ 789176 w 811235"/>
              <a:gd name="connsiteY3-6596" fmla="*/ 6256 h 1477868"/>
              <a:gd name="connsiteX4-6597" fmla="*/ 689164 w 811235"/>
              <a:gd name="connsiteY4-6598" fmla="*/ 25306 h 1477868"/>
              <a:gd name="connsiteX5-6599" fmla="*/ 622489 w 811235"/>
              <a:gd name="connsiteY5-6600" fmla="*/ 163418 h 1477868"/>
              <a:gd name="connsiteX6-6601" fmla="*/ 627251 w 811235"/>
              <a:gd name="connsiteY6-6602" fmla="*/ 320581 h 1477868"/>
              <a:gd name="connsiteX7-6603" fmla="*/ 762983 w 811235"/>
              <a:gd name="connsiteY7-6604" fmla="*/ 503937 h 1477868"/>
              <a:gd name="connsiteX8-6605" fmla="*/ 808226 w 811235"/>
              <a:gd name="connsiteY8-6606" fmla="*/ 620618 h 1477868"/>
              <a:gd name="connsiteX9-6607" fmla="*/ 679639 w 811235"/>
              <a:gd name="connsiteY9-6608" fmla="*/ 715868 h 1477868"/>
              <a:gd name="connsiteX10-6609" fmla="*/ 674876 w 811235"/>
              <a:gd name="connsiteY10-6610" fmla="*/ 1351662 h 1477868"/>
              <a:gd name="connsiteX11-6611" fmla="*/ 601058 w 811235"/>
              <a:gd name="connsiteY11-6612" fmla="*/ 1477868 h 1477868"/>
              <a:gd name="connsiteX12-6613" fmla="*/ 532001 w 811235"/>
              <a:gd name="connsiteY12-6614" fmla="*/ 1351663 h 1477868"/>
              <a:gd name="connsiteX13-6615" fmla="*/ 532001 w 811235"/>
              <a:gd name="connsiteY13-6616" fmla="*/ 982568 h 1477868"/>
              <a:gd name="connsiteX14-6617" fmla="*/ 498664 w 811235"/>
              <a:gd name="connsiteY14-6618" fmla="*/ 982568 h 1477868"/>
              <a:gd name="connsiteX15-6619" fmla="*/ 424846 w 811235"/>
              <a:gd name="connsiteY15-6620" fmla="*/ 1199262 h 1477868"/>
              <a:gd name="connsiteX16-6621" fmla="*/ 355789 w 811235"/>
              <a:gd name="connsiteY16-6622" fmla="*/ 982568 h 1477868"/>
              <a:gd name="connsiteX17-6623" fmla="*/ 322451 w 811235"/>
              <a:gd name="connsiteY17-6624" fmla="*/ 982568 h 1477868"/>
              <a:gd name="connsiteX18-6625" fmla="*/ 251014 w 811235"/>
              <a:gd name="connsiteY18-6626" fmla="*/ 1149256 h 1477868"/>
              <a:gd name="connsiteX19-6627" fmla="*/ 179576 w 811235"/>
              <a:gd name="connsiteY19-6628" fmla="*/ 982568 h 1477868"/>
              <a:gd name="connsiteX20-6629" fmla="*/ 151001 w 811235"/>
              <a:gd name="connsiteY20-6630" fmla="*/ 982568 h 1477868"/>
              <a:gd name="connsiteX21-6631" fmla="*/ 74801 w 811235"/>
              <a:gd name="connsiteY21-6632" fmla="*/ 1132588 h 1477868"/>
              <a:gd name="connsiteX22-6633" fmla="*/ 8126 w 811235"/>
              <a:gd name="connsiteY22-6634" fmla="*/ 992093 h 1477868"/>
              <a:gd name="connsiteX0-6635" fmla="*/ 8126 w 811235"/>
              <a:gd name="connsiteY0-6636" fmla="*/ 992093 h 1477868"/>
              <a:gd name="connsiteX1-6637" fmla="*/ 8126 w 811235"/>
              <a:gd name="connsiteY1-6638" fmla="*/ 382493 h 1477868"/>
              <a:gd name="connsiteX2-6639" fmla="*/ 227201 w 811235"/>
              <a:gd name="connsiteY2-6640" fmla="*/ 1493 h 1477868"/>
              <a:gd name="connsiteX3-6641" fmla="*/ 789176 w 811235"/>
              <a:gd name="connsiteY3-6642" fmla="*/ 6256 h 1477868"/>
              <a:gd name="connsiteX4-6643" fmla="*/ 689164 w 811235"/>
              <a:gd name="connsiteY4-6644" fmla="*/ 25306 h 1477868"/>
              <a:gd name="connsiteX5-6645" fmla="*/ 622489 w 811235"/>
              <a:gd name="connsiteY5-6646" fmla="*/ 163418 h 1477868"/>
              <a:gd name="connsiteX6-6647" fmla="*/ 627251 w 811235"/>
              <a:gd name="connsiteY6-6648" fmla="*/ 320581 h 1477868"/>
              <a:gd name="connsiteX7-6649" fmla="*/ 762983 w 811235"/>
              <a:gd name="connsiteY7-6650" fmla="*/ 503937 h 1477868"/>
              <a:gd name="connsiteX8-6651" fmla="*/ 808226 w 811235"/>
              <a:gd name="connsiteY8-6652" fmla="*/ 620618 h 1477868"/>
              <a:gd name="connsiteX9-6653" fmla="*/ 679639 w 811235"/>
              <a:gd name="connsiteY9-6654" fmla="*/ 715868 h 1477868"/>
              <a:gd name="connsiteX10-6655" fmla="*/ 674876 w 811235"/>
              <a:gd name="connsiteY10-6656" fmla="*/ 1351662 h 1477868"/>
              <a:gd name="connsiteX11-6657" fmla="*/ 601058 w 811235"/>
              <a:gd name="connsiteY11-6658" fmla="*/ 1477868 h 1477868"/>
              <a:gd name="connsiteX12-6659" fmla="*/ 532001 w 811235"/>
              <a:gd name="connsiteY12-6660" fmla="*/ 1351663 h 1477868"/>
              <a:gd name="connsiteX13-6661" fmla="*/ 532001 w 811235"/>
              <a:gd name="connsiteY13-6662" fmla="*/ 982568 h 1477868"/>
              <a:gd name="connsiteX14-6663" fmla="*/ 498664 w 811235"/>
              <a:gd name="connsiteY14-6664" fmla="*/ 982568 h 1477868"/>
              <a:gd name="connsiteX15-6665" fmla="*/ 424846 w 811235"/>
              <a:gd name="connsiteY15-6666" fmla="*/ 1199262 h 1477868"/>
              <a:gd name="connsiteX16-6667" fmla="*/ 355789 w 811235"/>
              <a:gd name="connsiteY16-6668" fmla="*/ 982568 h 1477868"/>
              <a:gd name="connsiteX17-6669" fmla="*/ 322451 w 811235"/>
              <a:gd name="connsiteY17-6670" fmla="*/ 982568 h 1477868"/>
              <a:gd name="connsiteX18-6671" fmla="*/ 251014 w 811235"/>
              <a:gd name="connsiteY18-6672" fmla="*/ 1149256 h 1477868"/>
              <a:gd name="connsiteX19-6673" fmla="*/ 179576 w 811235"/>
              <a:gd name="connsiteY19-6674" fmla="*/ 982568 h 1477868"/>
              <a:gd name="connsiteX20-6675" fmla="*/ 151001 w 811235"/>
              <a:gd name="connsiteY20-6676" fmla="*/ 982568 h 1477868"/>
              <a:gd name="connsiteX21-6677" fmla="*/ 74801 w 811235"/>
              <a:gd name="connsiteY21-6678" fmla="*/ 1132588 h 1477868"/>
              <a:gd name="connsiteX22-6679" fmla="*/ 8126 w 811235"/>
              <a:gd name="connsiteY22-6680" fmla="*/ 992093 h 1477868"/>
              <a:gd name="connsiteX0-6681" fmla="*/ 8126 w 811235"/>
              <a:gd name="connsiteY0-6682" fmla="*/ 992093 h 1477868"/>
              <a:gd name="connsiteX1-6683" fmla="*/ 8126 w 811235"/>
              <a:gd name="connsiteY1-6684" fmla="*/ 382493 h 1477868"/>
              <a:gd name="connsiteX2-6685" fmla="*/ 227201 w 811235"/>
              <a:gd name="connsiteY2-6686" fmla="*/ 1493 h 1477868"/>
              <a:gd name="connsiteX3-6687" fmla="*/ 789176 w 811235"/>
              <a:gd name="connsiteY3-6688" fmla="*/ 6256 h 1477868"/>
              <a:gd name="connsiteX4-6689" fmla="*/ 689164 w 811235"/>
              <a:gd name="connsiteY4-6690" fmla="*/ 25306 h 1477868"/>
              <a:gd name="connsiteX5-6691" fmla="*/ 622489 w 811235"/>
              <a:gd name="connsiteY5-6692" fmla="*/ 163418 h 1477868"/>
              <a:gd name="connsiteX6-6693" fmla="*/ 627251 w 811235"/>
              <a:gd name="connsiteY6-6694" fmla="*/ 320581 h 1477868"/>
              <a:gd name="connsiteX7-6695" fmla="*/ 762983 w 811235"/>
              <a:gd name="connsiteY7-6696" fmla="*/ 503937 h 1477868"/>
              <a:gd name="connsiteX8-6697" fmla="*/ 808226 w 811235"/>
              <a:gd name="connsiteY8-6698" fmla="*/ 620618 h 1477868"/>
              <a:gd name="connsiteX9-6699" fmla="*/ 679639 w 811235"/>
              <a:gd name="connsiteY9-6700" fmla="*/ 715868 h 1477868"/>
              <a:gd name="connsiteX10-6701" fmla="*/ 674876 w 811235"/>
              <a:gd name="connsiteY10-6702" fmla="*/ 1351662 h 1477868"/>
              <a:gd name="connsiteX11-6703" fmla="*/ 601058 w 811235"/>
              <a:gd name="connsiteY11-6704" fmla="*/ 1477868 h 1477868"/>
              <a:gd name="connsiteX12-6705" fmla="*/ 532001 w 811235"/>
              <a:gd name="connsiteY12-6706" fmla="*/ 1351663 h 1477868"/>
              <a:gd name="connsiteX13-6707" fmla="*/ 532001 w 811235"/>
              <a:gd name="connsiteY13-6708" fmla="*/ 982568 h 1477868"/>
              <a:gd name="connsiteX14-6709" fmla="*/ 498664 w 811235"/>
              <a:gd name="connsiteY14-6710" fmla="*/ 982568 h 1477868"/>
              <a:gd name="connsiteX15-6711" fmla="*/ 424846 w 811235"/>
              <a:gd name="connsiteY15-6712" fmla="*/ 1199262 h 1477868"/>
              <a:gd name="connsiteX16-6713" fmla="*/ 355789 w 811235"/>
              <a:gd name="connsiteY16-6714" fmla="*/ 982568 h 1477868"/>
              <a:gd name="connsiteX17-6715" fmla="*/ 322451 w 811235"/>
              <a:gd name="connsiteY17-6716" fmla="*/ 982568 h 1477868"/>
              <a:gd name="connsiteX18-6717" fmla="*/ 251014 w 811235"/>
              <a:gd name="connsiteY18-6718" fmla="*/ 1149256 h 1477868"/>
              <a:gd name="connsiteX19-6719" fmla="*/ 179576 w 811235"/>
              <a:gd name="connsiteY19-6720" fmla="*/ 982568 h 1477868"/>
              <a:gd name="connsiteX20-6721" fmla="*/ 151001 w 811235"/>
              <a:gd name="connsiteY20-6722" fmla="*/ 982568 h 1477868"/>
              <a:gd name="connsiteX21-6723" fmla="*/ 74801 w 811235"/>
              <a:gd name="connsiteY21-6724" fmla="*/ 1132588 h 1477868"/>
              <a:gd name="connsiteX22-6725" fmla="*/ 8126 w 811235"/>
              <a:gd name="connsiteY22-6726" fmla="*/ 992093 h 1477868"/>
              <a:gd name="connsiteX0-6727" fmla="*/ 8126 w 811235"/>
              <a:gd name="connsiteY0-6728" fmla="*/ 992093 h 1477868"/>
              <a:gd name="connsiteX1-6729" fmla="*/ 8126 w 811235"/>
              <a:gd name="connsiteY1-6730" fmla="*/ 382493 h 1477868"/>
              <a:gd name="connsiteX2-6731" fmla="*/ 227201 w 811235"/>
              <a:gd name="connsiteY2-6732" fmla="*/ 1493 h 1477868"/>
              <a:gd name="connsiteX3-6733" fmla="*/ 789176 w 811235"/>
              <a:gd name="connsiteY3-6734" fmla="*/ 6256 h 1477868"/>
              <a:gd name="connsiteX4-6735" fmla="*/ 689164 w 811235"/>
              <a:gd name="connsiteY4-6736" fmla="*/ 25306 h 1477868"/>
              <a:gd name="connsiteX5-6737" fmla="*/ 622489 w 811235"/>
              <a:gd name="connsiteY5-6738" fmla="*/ 163418 h 1477868"/>
              <a:gd name="connsiteX6-6739" fmla="*/ 627251 w 811235"/>
              <a:gd name="connsiteY6-6740" fmla="*/ 320581 h 1477868"/>
              <a:gd name="connsiteX7-6741" fmla="*/ 762983 w 811235"/>
              <a:gd name="connsiteY7-6742" fmla="*/ 503937 h 1477868"/>
              <a:gd name="connsiteX8-6743" fmla="*/ 808226 w 811235"/>
              <a:gd name="connsiteY8-6744" fmla="*/ 620618 h 1477868"/>
              <a:gd name="connsiteX9-6745" fmla="*/ 679639 w 811235"/>
              <a:gd name="connsiteY9-6746" fmla="*/ 715868 h 1477868"/>
              <a:gd name="connsiteX10-6747" fmla="*/ 674876 w 811235"/>
              <a:gd name="connsiteY10-6748" fmla="*/ 1351662 h 1477868"/>
              <a:gd name="connsiteX11-6749" fmla="*/ 601058 w 811235"/>
              <a:gd name="connsiteY11-6750" fmla="*/ 1477868 h 1477868"/>
              <a:gd name="connsiteX12-6751" fmla="*/ 532001 w 811235"/>
              <a:gd name="connsiteY12-6752" fmla="*/ 1351663 h 1477868"/>
              <a:gd name="connsiteX13-6753" fmla="*/ 532001 w 811235"/>
              <a:gd name="connsiteY13-6754" fmla="*/ 982568 h 1477868"/>
              <a:gd name="connsiteX14-6755" fmla="*/ 498664 w 811235"/>
              <a:gd name="connsiteY14-6756" fmla="*/ 982568 h 1477868"/>
              <a:gd name="connsiteX15-6757" fmla="*/ 424846 w 811235"/>
              <a:gd name="connsiteY15-6758" fmla="*/ 1199262 h 1477868"/>
              <a:gd name="connsiteX16-6759" fmla="*/ 355789 w 811235"/>
              <a:gd name="connsiteY16-6760" fmla="*/ 982568 h 1477868"/>
              <a:gd name="connsiteX17-6761" fmla="*/ 322451 w 811235"/>
              <a:gd name="connsiteY17-6762" fmla="*/ 982568 h 1477868"/>
              <a:gd name="connsiteX18-6763" fmla="*/ 251014 w 811235"/>
              <a:gd name="connsiteY18-6764" fmla="*/ 1149256 h 1477868"/>
              <a:gd name="connsiteX19-6765" fmla="*/ 179576 w 811235"/>
              <a:gd name="connsiteY19-6766" fmla="*/ 982568 h 1477868"/>
              <a:gd name="connsiteX20-6767" fmla="*/ 151001 w 811235"/>
              <a:gd name="connsiteY20-6768" fmla="*/ 982568 h 1477868"/>
              <a:gd name="connsiteX21-6769" fmla="*/ 74801 w 811235"/>
              <a:gd name="connsiteY21-6770" fmla="*/ 1132588 h 1477868"/>
              <a:gd name="connsiteX22-6771" fmla="*/ 8126 w 811235"/>
              <a:gd name="connsiteY22-6772" fmla="*/ 992093 h 1477868"/>
              <a:gd name="connsiteX0-6773" fmla="*/ 8126 w 811235"/>
              <a:gd name="connsiteY0-6774" fmla="*/ 992093 h 1477868"/>
              <a:gd name="connsiteX1-6775" fmla="*/ 8126 w 811235"/>
              <a:gd name="connsiteY1-6776" fmla="*/ 382493 h 1477868"/>
              <a:gd name="connsiteX2-6777" fmla="*/ 227201 w 811235"/>
              <a:gd name="connsiteY2-6778" fmla="*/ 1493 h 1477868"/>
              <a:gd name="connsiteX3-6779" fmla="*/ 789176 w 811235"/>
              <a:gd name="connsiteY3-6780" fmla="*/ 6256 h 1477868"/>
              <a:gd name="connsiteX4-6781" fmla="*/ 689164 w 811235"/>
              <a:gd name="connsiteY4-6782" fmla="*/ 25306 h 1477868"/>
              <a:gd name="connsiteX5-6783" fmla="*/ 622489 w 811235"/>
              <a:gd name="connsiteY5-6784" fmla="*/ 163418 h 1477868"/>
              <a:gd name="connsiteX6-6785" fmla="*/ 627251 w 811235"/>
              <a:gd name="connsiteY6-6786" fmla="*/ 320581 h 1477868"/>
              <a:gd name="connsiteX7-6787" fmla="*/ 762983 w 811235"/>
              <a:gd name="connsiteY7-6788" fmla="*/ 503937 h 1477868"/>
              <a:gd name="connsiteX8-6789" fmla="*/ 808226 w 811235"/>
              <a:gd name="connsiteY8-6790" fmla="*/ 620618 h 1477868"/>
              <a:gd name="connsiteX9-6791" fmla="*/ 679639 w 811235"/>
              <a:gd name="connsiteY9-6792" fmla="*/ 715868 h 1477868"/>
              <a:gd name="connsiteX10-6793" fmla="*/ 674876 w 811235"/>
              <a:gd name="connsiteY10-6794" fmla="*/ 1351662 h 1477868"/>
              <a:gd name="connsiteX11-6795" fmla="*/ 601058 w 811235"/>
              <a:gd name="connsiteY11-6796" fmla="*/ 1477868 h 1477868"/>
              <a:gd name="connsiteX12-6797" fmla="*/ 532001 w 811235"/>
              <a:gd name="connsiteY12-6798" fmla="*/ 1351663 h 1477868"/>
              <a:gd name="connsiteX13-6799" fmla="*/ 532001 w 811235"/>
              <a:gd name="connsiteY13-6800" fmla="*/ 982568 h 1477868"/>
              <a:gd name="connsiteX14-6801" fmla="*/ 498664 w 811235"/>
              <a:gd name="connsiteY14-6802" fmla="*/ 982568 h 1477868"/>
              <a:gd name="connsiteX15-6803" fmla="*/ 424846 w 811235"/>
              <a:gd name="connsiteY15-6804" fmla="*/ 1199262 h 1477868"/>
              <a:gd name="connsiteX16-6805" fmla="*/ 355789 w 811235"/>
              <a:gd name="connsiteY16-6806" fmla="*/ 982568 h 1477868"/>
              <a:gd name="connsiteX17-6807" fmla="*/ 322451 w 811235"/>
              <a:gd name="connsiteY17-6808" fmla="*/ 982568 h 1477868"/>
              <a:gd name="connsiteX18-6809" fmla="*/ 251014 w 811235"/>
              <a:gd name="connsiteY18-6810" fmla="*/ 1149256 h 1477868"/>
              <a:gd name="connsiteX19-6811" fmla="*/ 179576 w 811235"/>
              <a:gd name="connsiteY19-6812" fmla="*/ 982568 h 1477868"/>
              <a:gd name="connsiteX20-6813" fmla="*/ 151001 w 811235"/>
              <a:gd name="connsiteY20-6814" fmla="*/ 982568 h 1477868"/>
              <a:gd name="connsiteX21-6815" fmla="*/ 74801 w 811235"/>
              <a:gd name="connsiteY21-6816" fmla="*/ 1132588 h 1477868"/>
              <a:gd name="connsiteX22-6817" fmla="*/ 8126 w 811235"/>
              <a:gd name="connsiteY22-6818" fmla="*/ 992093 h 1477868"/>
              <a:gd name="connsiteX0-6819" fmla="*/ 8126 w 811235"/>
              <a:gd name="connsiteY0-6820" fmla="*/ 992093 h 1477890"/>
              <a:gd name="connsiteX1-6821" fmla="*/ 8126 w 811235"/>
              <a:gd name="connsiteY1-6822" fmla="*/ 382493 h 1477890"/>
              <a:gd name="connsiteX2-6823" fmla="*/ 227201 w 811235"/>
              <a:gd name="connsiteY2-6824" fmla="*/ 1493 h 1477890"/>
              <a:gd name="connsiteX3-6825" fmla="*/ 789176 w 811235"/>
              <a:gd name="connsiteY3-6826" fmla="*/ 6256 h 1477890"/>
              <a:gd name="connsiteX4-6827" fmla="*/ 689164 w 811235"/>
              <a:gd name="connsiteY4-6828" fmla="*/ 25306 h 1477890"/>
              <a:gd name="connsiteX5-6829" fmla="*/ 622489 w 811235"/>
              <a:gd name="connsiteY5-6830" fmla="*/ 163418 h 1477890"/>
              <a:gd name="connsiteX6-6831" fmla="*/ 627251 w 811235"/>
              <a:gd name="connsiteY6-6832" fmla="*/ 320581 h 1477890"/>
              <a:gd name="connsiteX7-6833" fmla="*/ 762983 w 811235"/>
              <a:gd name="connsiteY7-6834" fmla="*/ 503937 h 1477890"/>
              <a:gd name="connsiteX8-6835" fmla="*/ 808226 w 811235"/>
              <a:gd name="connsiteY8-6836" fmla="*/ 620618 h 1477890"/>
              <a:gd name="connsiteX9-6837" fmla="*/ 679639 w 811235"/>
              <a:gd name="connsiteY9-6838" fmla="*/ 715868 h 1477890"/>
              <a:gd name="connsiteX10-6839" fmla="*/ 674876 w 811235"/>
              <a:gd name="connsiteY10-6840" fmla="*/ 1351662 h 1477890"/>
              <a:gd name="connsiteX11-6841" fmla="*/ 603439 w 811235"/>
              <a:gd name="connsiteY11-6842" fmla="*/ 1477868 h 1477890"/>
              <a:gd name="connsiteX12-6843" fmla="*/ 532001 w 811235"/>
              <a:gd name="connsiteY12-6844" fmla="*/ 1351663 h 1477890"/>
              <a:gd name="connsiteX13-6845" fmla="*/ 532001 w 811235"/>
              <a:gd name="connsiteY13-6846" fmla="*/ 982568 h 1477890"/>
              <a:gd name="connsiteX14-6847" fmla="*/ 498664 w 811235"/>
              <a:gd name="connsiteY14-6848" fmla="*/ 982568 h 1477890"/>
              <a:gd name="connsiteX15-6849" fmla="*/ 424846 w 811235"/>
              <a:gd name="connsiteY15-6850" fmla="*/ 1199262 h 1477890"/>
              <a:gd name="connsiteX16-6851" fmla="*/ 355789 w 811235"/>
              <a:gd name="connsiteY16-6852" fmla="*/ 982568 h 1477890"/>
              <a:gd name="connsiteX17-6853" fmla="*/ 322451 w 811235"/>
              <a:gd name="connsiteY17-6854" fmla="*/ 982568 h 1477890"/>
              <a:gd name="connsiteX18-6855" fmla="*/ 251014 w 811235"/>
              <a:gd name="connsiteY18-6856" fmla="*/ 1149256 h 1477890"/>
              <a:gd name="connsiteX19-6857" fmla="*/ 179576 w 811235"/>
              <a:gd name="connsiteY19-6858" fmla="*/ 982568 h 1477890"/>
              <a:gd name="connsiteX20-6859" fmla="*/ 151001 w 811235"/>
              <a:gd name="connsiteY20-6860" fmla="*/ 982568 h 1477890"/>
              <a:gd name="connsiteX21-6861" fmla="*/ 74801 w 811235"/>
              <a:gd name="connsiteY21-6862" fmla="*/ 1132588 h 1477890"/>
              <a:gd name="connsiteX22-6863" fmla="*/ 8126 w 811235"/>
              <a:gd name="connsiteY22-6864" fmla="*/ 992093 h 1477890"/>
              <a:gd name="connsiteX0-6865" fmla="*/ 8126 w 811235"/>
              <a:gd name="connsiteY0-6866" fmla="*/ 992093 h 1477890"/>
              <a:gd name="connsiteX1-6867" fmla="*/ 8126 w 811235"/>
              <a:gd name="connsiteY1-6868" fmla="*/ 382493 h 1477890"/>
              <a:gd name="connsiteX2-6869" fmla="*/ 227201 w 811235"/>
              <a:gd name="connsiteY2-6870" fmla="*/ 1493 h 1477890"/>
              <a:gd name="connsiteX3-6871" fmla="*/ 789176 w 811235"/>
              <a:gd name="connsiteY3-6872" fmla="*/ 6256 h 1477890"/>
              <a:gd name="connsiteX4-6873" fmla="*/ 689164 w 811235"/>
              <a:gd name="connsiteY4-6874" fmla="*/ 25306 h 1477890"/>
              <a:gd name="connsiteX5-6875" fmla="*/ 622489 w 811235"/>
              <a:gd name="connsiteY5-6876" fmla="*/ 163418 h 1477890"/>
              <a:gd name="connsiteX6-6877" fmla="*/ 627251 w 811235"/>
              <a:gd name="connsiteY6-6878" fmla="*/ 320581 h 1477890"/>
              <a:gd name="connsiteX7-6879" fmla="*/ 762983 w 811235"/>
              <a:gd name="connsiteY7-6880" fmla="*/ 503937 h 1477890"/>
              <a:gd name="connsiteX8-6881" fmla="*/ 808226 w 811235"/>
              <a:gd name="connsiteY8-6882" fmla="*/ 620618 h 1477890"/>
              <a:gd name="connsiteX9-6883" fmla="*/ 679639 w 811235"/>
              <a:gd name="connsiteY9-6884" fmla="*/ 715868 h 1477890"/>
              <a:gd name="connsiteX10-6885" fmla="*/ 674876 w 811235"/>
              <a:gd name="connsiteY10-6886" fmla="*/ 1351662 h 1477890"/>
              <a:gd name="connsiteX11-6887" fmla="*/ 603439 w 811235"/>
              <a:gd name="connsiteY11-6888" fmla="*/ 1477868 h 1477890"/>
              <a:gd name="connsiteX12-6889" fmla="*/ 532001 w 811235"/>
              <a:gd name="connsiteY12-6890" fmla="*/ 1351663 h 1477890"/>
              <a:gd name="connsiteX13-6891" fmla="*/ 532001 w 811235"/>
              <a:gd name="connsiteY13-6892" fmla="*/ 982568 h 1477890"/>
              <a:gd name="connsiteX14-6893" fmla="*/ 498664 w 811235"/>
              <a:gd name="connsiteY14-6894" fmla="*/ 982568 h 1477890"/>
              <a:gd name="connsiteX15-6895" fmla="*/ 424846 w 811235"/>
              <a:gd name="connsiteY15-6896" fmla="*/ 1199262 h 1477890"/>
              <a:gd name="connsiteX16-6897" fmla="*/ 355789 w 811235"/>
              <a:gd name="connsiteY16-6898" fmla="*/ 982568 h 1477890"/>
              <a:gd name="connsiteX17-6899" fmla="*/ 322451 w 811235"/>
              <a:gd name="connsiteY17-6900" fmla="*/ 982568 h 1477890"/>
              <a:gd name="connsiteX18-6901" fmla="*/ 251014 w 811235"/>
              <a:gd name="connsiteY18-6902" fmla="*/ 1149256 h 1477890"/>
              <a:gd name="connsiteX19-6903" fmla="*/ 179576 w 811235"/>
              <a:gd name="connsiteY19-6904" fmla="*/ 982568 h 1477890"/>
              <a:gd name="connsiteX20-6905" fmla="*/ 151001 w 811235"/>
              <a:gd name="connsiteY20-6906" fmla="*/ 982568 h 1477890"/>
              <a:gd name="connsiteX21-6907" fmla="*/ 74801 w 811235"/>
              <a:gd name="connsiteY21-6908" fmla="*/ 1132588 h 1477890"/>
              <a:gd name="connsiteX22-6909" fmla="*/ 8126 w 811235"/>
              <a:gd name="connsiteY22-6910" fmla="*/ 992093 h 1477890"/>
              <a:gd name="connsiteX0-6911" fmla="*/ 8126 w 811235"/>
              <a:gd name="connsiteY0-6912" fmla="*/ 992093 h 1477890"/>
              <a:gd name="connsiteX1-6913" fmla="*/ 8126 w 811235"/>
              <a:gd name="connsiteY1-6914" fmla="*/ 382493 h 1477890"/>
              <a:gd name="connsiteX2-6915" fmla="*/ 227201 w 811235"/>
              <a:gd name="connsiteY2-6916" fmla="*/ 1493 h 1477890"/>
              <a:gd name="connsiteX3-6917" fmla="*/ 789176 w 811235"/>
              <a:gd name="connsiteY3-6918" fmla="*/ 6256 h 1477890"/>
              <a:gd name="connsiteX4-6919" fmla="*/ 689164 w 811235"/>
              <a:gd name="connsiteY4-6920" fmla="*/ 25306 h 1477890"/>
              <a:gd name="connsiteX5-6921" fmla="*/ 622489 w 811235"/>
              <a:gd name="connsiteY5-6922" fmla="*/ 163418 h 1477890"/>
              <a:gd name="connsiteX6-6923" fmla="*/ 627251 w 811235"/>
              <a:gd name="connsiteY6-6924" fmla="*/ 320581 h 1477890"/>
              <a:gd name="connsiteX7-6925" fmla="*/ 762983 w 811235"/>
              <a:gd name="connsiteY7-6926" fmla="*/ 503937 h 1477890"/>
              <a:gd name="connsiteX8-6927" fmla="*/ 808226 w 811235"/>
              <a:gd name="connsiteY8-6928" fmla="*/ 620618 h 1477890"/>
              <a:gd name="connsiteX9-6929" fmla="*/ 679639 w 811235"/>
              <a:gd name="connsiteY9-6930" fmla="*/ 715868 h 1477890"/>
              <a:gd name="connsiteX10-6931" fmla="*/ 674876 w 811235"/>
              <a:gd name="connsiteY10-6932" fmla="*/ 1351662 h 1477890"/>
              <a:gd name="connsiteX11-6933" fmla="*/ 603439 w 811235"/>
              <a:gd name="connsiteY11-6934" fmla="*/ 1477868 h 1477890"/>
              <a:gd name="connsiteX12-6935" fmla="*/ 532001 w 811235"/>
              <a:gd name="connsiteY12-6936" fmla="*/ 1351663 h 1477890"/>
              <a:gd name="connsiteX13-6937" fmla="*/ 532001 w 811235"/>
              <a:gd name="connsiteY13-6938" fmla="*/ 982568 h 1477890"/>
              <a:gd name="connsiteX14-6939" fmla="*/ 498664 w 811235"/>
              <a:gd name="connsiteY14-6940" fmla="*/ 982568 h 1477890"/>
              <a:gd name="connsiteX15-6941" fmla="*/ 424846 w 811235"/>
              <a:gd name="connsiteY15-6942" fmla="*/ 1199262 h 1477890"/>
              <a:gd name="connsiteX16-6943" fmla="*/ 355789 w 811235"/>
              <a:gd name="connsiteY16-6944" fmla="*/ 982568 h 1477890"/>
              <a:gd name="connsiteX17-6945" fmla="*/ 322451 w 811235"/>
              <a:gd name="connsiteY17-6946" fmla="*/ 982568 h 1477890"/>
              <a:gd name="connsiteX18-6947" fmla="*/ 251014 w 811235"/>
              <a:gd name="connsiteY18-6948" fmla="*/ 1149256 h 1477890"/>
              <a:gd name="connsiteX19-6949" fmla="*/ 179576 w 811235"/>
              <a:gd name="connsiteY19-6950" fmla="*/ 982568 h 1477890"/>
              <a:gd name="connsiteX20-6951" fmla="*/ 151001 w 811235"/>
              <a:gd name="connsiteY20-6952" fmla="*/ 982568 h 1477890"/>
              <a:gd name="connsiteX21-6953" fmla="*/ 74801 w 811235"/>
              <a:gd name="connsiteY21-6954" fmla="*/ 1132588 h 1477890"/>
              <a:gd name="connsiteX22-6955" fmla="*/ 8126 w 811235"/>
              <a:gd name="connsiteY22-6956" fmla="*/ 992093 h 1477890"/>
              <a:gd name="connsiteX0-6957" fmla="*/ 8126 w 811235"/>
              <a:gd name="connsiteY0-6958" fmla="*/ 992093 h 1477890"/>
              <a:gd name="connsiteX1-6959" fmla="*/ 8126 w 811235"/>
              <a:gd name="connsiteY1-6960" fmla="*/ 382493 h 1477890"/>
              <a:gd name="connsiteX2-6961" fmla="*/ 227201 w 811235"/>
              <a:gd name="connsiteY2-6962" fmla="*/ 1493 h 1477890"/>
              <a:gd name="connsiteX3-6963" fmla="*/ 789176 w 811235"/>
              <a:gd name="connsiteY3-6964" fmla="*/ 6256 h 1477890"/>
              <a:gd name="connsiteX4-6965" fmla="*/ 689164 w 811235"/>
              <a:gd name="connsiteY4-6966" fmla="*/ 25306 h 1477890"/>
              <a:gd name="connsiteX5-6967" fmla="*/ 622489 w 811235"/>
              <a:gd name="connsiteY5-6968" fmla="*/ 163418 h 1477890"/>
              <a:gd name="connsiteX6-6969" fmla="*/ 627251 w 811235"/>
              <a:gd name="connsiteY6-6970" fmla="*/ 320581 h 1477890"/>
              <a:gd name="connsiteX7-6971" fmla="*/ 762983 w 811235"/>
              <a:gd name="connsiteY7-6972" fmla="*/ 503937 h 1477890"/>
              <a:gd name="connsiteX8-6973" fmla="*/ 808226 w 811235"/>
              <a:gd name="connsiteY8-6974" fmla="*/ 620618 h 1477890"/>
              <a:gd name="connsiteX9-6975" fmla="*/ 679639 w 811235"/>
              <a:gd name="connsiteY9-6976" fmla="*/ 715868 h 1477890"/>
              <a:gd name="connsiteX10-6977" fmla="*/ 674876 w 811235"/>
              <a:gd name="connsiteY10-6978" fmla="*/ 1351662 h 1477890"/>
              <a:gd name="connsiteX11-6979" fmla="*/ 603439 w 811235"/>
              <a:gd name="connsiteY11-6980" fmla="*/ 1477868 h 1477890"/>
              <a:gd name="connsiteX12-6981" fmla="*/ 532001 w 811235"/>
              <a:gd name="connsiteY12-6982" fmla="*/ 1351663 h 1477890"/>
              <a:gd name="connsiteX13-6983" fmla="*/ 532001 w 811235"/>
              <a:gd name="connsiteY13-6984" fmla="*/ 982568 h 1477890"/>
              <a:gd name="connsiteX14-6985" fmla="*/ 498664 w 811235"/>
              <a:gd name="connsiteY14-6986" fmla="*/ 982568 h 1477890"/>
              <a:gd name="connsiteX15-6987" fmla="*/ 424846 w 811235"/>
              <a:gd name="connsiteY15-6988" fmla="*/ 1199262 h 1477890"/>
              <a:gd name="connsiteX16-6989" fmla="*/ 355789 w 811235"/>
              <a:gd name="connsiteY16-6990" fmla="*/ 982568 h 1477890"/>
              <a:gd name="connsiteX17-6991" fmla="*/ 322451 w 811235"/>
              <a:gd name="connsiteY17-6992" fmla="*/ 982568 h 1477890"/>
              <a:gd name="connsiteX18-6993" fmla="*/ 251014 w 811235"/>
              <a:gd name="connsiteY18-6994" fmla="*/ 1149256 h 1477890"/>
              <a:gd name="connsiteX19-6995" fmla="*/ 179576 w 811235"/>
              <a:gd name="connsiteY19-6996" fmla="*/ 982568 h 1477890"/>
              <a:gd name="connsiteX20-6997" fmla="*/ 151001 w 811235"/>
              <a:gd name="connsiteY20-6998" fmla="*/ 982568 h 1477890"/>
              <a:gd name="connsiteX21-6999" fmla="*/ 74801 w 811235"/>
              <a:gd name="connsiteY21-7000" fmla="*/ 1132588 h 1477890"/>
              <a:gd name="connsiteX22-7001" fmla="*/ 8126 w 811235"/>
              <a:gd name="connsiteY22-7002" fmla="*/ 992093 h 1477890"/>
              <a:gd name="connsiteX0-7003" fmla="*/ 8126 w 811235"/>
              <a:gd name="connsiteY0-7004" fmla="*/ 992093 h 1477890"/>
              <a:gd name="connsiteX1-7005" fmla="*/ 8126 w 811235"/>
              <a:gd name="connsiteY1-7006" fmla="*/ 382493 h 1477890"/>
              <a:gd name="connsiteX2-7007" fmla="*/ 227201 w 811235"/>
              <a:gd name="connsiteY2-7008" fmla="*/ 1493 h 1477890"/>
              <a:gd name="connsiteX3-7009" fmla="*/ 789176 w 811235"/>
              <a:gd name="connsiteY3-7010" fmla="*/ 6256 h 1477890"/>
              <a:gd name="connsiteX4-7011" fmla="*/ 689164 w 811235"/>
              <a:gd name="connsiteY4-7012" fmla="*/ 25306 h 1477890"/>
              <a:gd name="connsiteX5-7013" fmla="*/ 622489 w 811235"/>
              <a:gd name="connsiteY5-7014" fmla="*/ 163418 h 1477890"/>
              <a:gd name="connsiteX6-7015" fmla="*/ 627251 w 811235"/>
              <a:gd name="connsiteY6-7016" fmla="*/ 320581 h 1477890"/>
              <a:gd name="connsiteX7-7017" fmla="*/ 762983 w 811235"/>
              <a:gd name="connsiteY7-7018" fmla="*/ 503937 h 1477890"/>
              <a:gd name="connsiteX8-7019" fmla="*/ 808226 w 811235"/>
              <a:gd name="connsiteY8-7020" fmla="*/ 620618 h 1477890"/>
              <a:gd name="connsiteX9-7021" fmla="*/ 679639 w 811235"/>
              <a:gd name="connsiteY9-7022" fmla="*/ 715868 h 1477890"/>
              <a:gd name="connsiteX10-7023" fmla="*/ 674876 w 811235"/>
              <a:gd name="connsiteY10-7024" fmla="*/ 1351662 h 1477890"/>
              <a:gd name="connsiteX11-7025" fmla="*/ 603439 w 811235"/>
              <a:gd name="connsiteY11-7026" fmla="*/ 1477868 h 1477890"/>
              <a:gd name="connsiteX12-7027" fmla="*/ 532001 w 811235"/>
              <a:gd name="connsiteY12-7028" fmla="*/ 1351663 h 1477890"/>
              <a:gd name="connsiteX13-7029" fmla="*/ 532001 w 811235"/>
              <a:gd name="connsiteY13-7030" fmla="*/ 982568 h 1477890"/>
              <a:gd name="connsiteX14-7031" fmla="*/ 498664 w 811235"/>
              <a:gd name="connsiteY14-7032" fmla="*/ 982568 h 1477890"/>
              <a:gd name="connsiteX15-7033" fmla="*/ 424846 w 811235"/>
              <a:gd name="connsiteY15-7034" fmla="*/ 1199262 h 1477890"/>
              <a:gd name="connsiteX16-7035" fmla="*/ 355789 w 811235"/>
              <a:gd name="connsiteY16-7036" fmla="*/ 982568 h 1477890"/>
              <a:gd name="connsiteX17-7037" fmla="*/ 322451 w 811235"/>
              <a:gd name="connsiteY17-7038" fmla="*/ 982568 h 1477890"/>
              <a:gd name="connsiteX18-7039" fmla="*/ 251014 w 811235"/>
              <a:gd name="connsiteY18-7040" fmla="*/ 1149256 h 1477890"/>
              <a:gd name="connsiteX19-7041" fmla="*/ 179576 w 811235"/>
              <a:gd name="connsiteY19-7042" fmla="*/ 982568 h 1477890"/>
              <a:gd name="connsiteX20-7043" fmla="*/ 151001 w 811235"/>
              <a:gd name="connsiteY20-7044" fmla="*/ 982568 h 1477890"/>
              <a:gd name="connsiteX21-7045" fmla="*/ 74801 w 811235"/>
              <a:gd name="connsiteY21-7046" fmla="*/ 1132588 h 1477890"/>
              <a:gd name="connsiteX22-7047" fmla="*/ 8126 w 811235"/>
              <a:gd name="connsiteY22-7048" fmla="*/ 992093 h 1477890"/>
              <a:gd name="connsiteX0-7049" fmla="*/ 8126 w 811235"/>
              <a:gd name="connsiteY0-7050" fmla="*/ 992093 h 1477869"/>
              <a:gd name="connsiteX1-7051" fmla="*/ 8126 w 811235"/>
              <a:gd name="connsiteY1-7052" fmla="*/ 382493 h 1477869"/>
              <a:gd name="connsiteX2-7053" fmla="*/ 227201 w 811235"/>
              <a:gd name="connsiteY2-7054" fmla="*/ 1493 h 1477869"/>
              <a:gd name="connsiteX3-7055" fmla="*/ 789176 w 811235"/>
              <a:gd name="connsiteY3-7056" fmla="*/ 6256 h 1477869"/>
              <a:gd name="connsiteX4-7057" fmla="*/ 689164 w 811235"/>
              <a:gd name="connsiteY4-7058" fmla="*/ 25306 h 1477869"/>
              <a:gd name="connsiteX5-7059" fmla="*/ 622489 w 811235"/>
              <a:gd name="connsiteY5-7060" fmla="*/ 163418 h 1477869"/>
              <a:gd name="connsiteX6-7061" fmla="*/ 627251 w 811235"/>
              <a:gd name="connsiteY6-7062" fmla="*/ 320581 h 1477869"/>
              <a:gd name="connsiteX7-7063" fmla="*/ 762983 w 811235"/>
              <a:gd name="connsiteY7-7064" fmla="*/ 503937 h 1477869"/>
              <a:gd name="connsiteX8-7065" fmla="*/ 808226 w 811235"/>
              <a:gd name="connsiteY8-7066" fmla="*/ 620618 h 1477869"/>
              <a:gd name="connsiteX9-7067" fmla="*/ 679639 w 811235"/>
              <a:gd name="connsiteY9-7068" fmla="*/ 715868 h 1477869"/>
              <a:gd name="connsiteX10-7069" fmla="*/ 674876 w 811235"/>
              <a:gd name="connsiteY10-7070" fmla="*/ 1351662 h 1477869"/>
              <a:gd name="connsiteX11-7071" fmla="*/ 603439 w 811235"/>
              <a:gd name="connsiteY11-7072" fmla="*/ 1477868 h 1477869"/>
              <a:gd name="connsiteX12-7073" fmla="*/ 532001 w 811235"/>
              <a:gd name="connsiteY12-7074" fmla="*/ 1351663 h 1477869"/>
              <a:gd name="connsiteX13-7075" fmla="*/ 532001 w 811235"/>
              <a:gd name="connsiteY13-7076" fmla="*/ 982568 h 1477869"/>
              <a:gd name="connsiteX14-7077" fmla="*/ 498664 w 811235"/>
              <a:gd name="connsiteY14-7078" fmla="*/ 982568 h 1477869"/>
              <a:gd name="connsiteX15-7079" fmla="*/ 424846 w 811235"/>
              <a:gd name="connsiteY15-7080" fmla="*/ 1199262 h 1477869"/>
              <a:gd name="connsiteX16-7081" fmla="*/ 355789 w 811235"/>
              <a:gd name="connsiteY16-7082" fmla="*/ 982568 h 1477869"/>
              <a:gd name="connsiteX17-7083" fmla="*/ 322451 w 811235"/>
              <a:gd name="connsiteY17-7084" fmla="*/ 982568 h 1477869"/>
              <a:gd name="connsiteX18-7085" fmla="*/ 251014 w 811235"/>
              <a:gd name="connsiteY18-7086" fmla="*/ 1149256 h 1477869"/>
              <a:gd name="connsiteX19-7087" fmla="*/ 179576 w 811235"/>
              <a:gd name="connsiteY19-7088" fmla="*/ 982568 h 1477869"/>
              <a:gd name="connsiteX20-7089" fmla="*/ 151001 w 811235"/>
              <a:gd name="connsiteY20-7090" fmla="*/ 982568 h 1477869"/>
              <a:gd name="connsiteX21-7091" fmla="*/ 74801 w 811235"/>
              <a:gd name="connsiteY21-7092" fmla="*/ 1132588 h 1477869"/>
              <a:gd name="connsiteX22-7093" fmla="*/ 8126 w 811235"/>
              <a:gd name="connsiteY22-7094" fmla="*/ 992093 h 1477869"/>
              <a:gd name="connsiteX0-7095" fmla="*/ 8126 w 811235"/>
              <a:gd name="connsiteY0-7096" fmla="*/ 992093 h 1475526"/>
              <a:gd name="connsiteX1-7097" fmla="*/ 8126 w 811235"/>
              <a:gd name="connsiteY1-7098" fmla="*/ 382493 h 1475526"/>
              <a:gd name="connsiteX2-7099" fmla="*/ 227201 w 811235"/>
              <a:gd name="connsiteY2-7100" fmla="*/ 1493 h 1475526"/>
              <a:gd name="connsiteX3-7101" fmla="*/ 789176 w 811235"/>
              <a:gd name="connsiteY3-7102" fmla="*/ 6256 h 1475526"/>
              <a:gd name="connsiteX4-7103" fmla="*/ 689164 w 811235"/>
              <a:gd name="connsiteY4-7104" fmla="*/ 25306 h 1475526"/>
              <a:gd name="connsiteX5-7105" fmla="*/ 622489 w 811235"/>
              <a:gd name="connsiteY5-7106" fmla="*/ 163418 h 1475526"/>
              <a:gd name="connsiteX6-7107" fmla="*/ 627251 w 811235"/>
              <a:gd name="connsiteY6-7108" fmla="*/ 320581 h 1475526"/>
              <a:gd name="connsiteX7-7109" fmla="*/ 762983 w 811235"/>
              <a:gd name="connsiteY7-7110" fmla="*/ 503937 h 1475526"/>
              <a:gd name="connsiteX8-7111" fmla="*/ 808226 w 811235"/>
              <a:gd name="connsiteY8-7112" fmla="*/ 620618 h 1475526"/>
              <a:gd name="connsiteX9-7113" fmla="*/ 679639 w 811235"/>
              <a:gd name="connsiteY9-7114" fmla="*/ 715868 h 1475526"/>
              <a:gd name="connsiteX10-7115" fmla="*/ 674876 w 811235"/>
              <a:gd name="connsiteY10-7116" fmla="*/ 1351662 h 1475526"/>
              <a:gd name="connsiteX11-7117" fmla="*/ 605820 w 811235"/>
              <a:gd name="connsiteY11-7118" fmla="*/ 1475487 h 1475526"/>
              <a:gd name="connsiteX12-7119" fmla="*/ 532001 w 811235"/>
              <a:gd name="connsiteY12-7120" fmla="*/ 1351663 h 1475526"/>
              <a:gd name="connsiteX13-7121" fmla="*/ 532001 w 811235"/>
              <a:gd name="connsiteY13-7122" fmla="*/ 982568 h 1475526"/>
              <a:gd name="connsiteX14-7123" fmla="*/ 498664 w 811235"/>
              <a:gd name="connsiteY14-7124" fmla="*/ 982568 h 1475526"/>
              <a:gd name="connsiteX15-7125" fmla="*/ 424846 w 811235"/>
              <a:gd name="connsiteY15-7126" fmla="*/ 1199262 h 1475526"/>
              <a:gd name="connsiteX16-7127" fmla="*/ 355789 w 811235"/>
              <a:gd name="connsiteY16-7128" fmla="*/ 982568 h 1475526"/>
              <a:gd name="connsiteX17-7129" fmla="*/ 322451 w 811235"/>
              <a:gd name="connsiteY17-7130" fmla="*/ 982568 h 1475526"/>
              <a:gd name="connsiteX18-7131" fmla="*/ 251014 w 811235"/>
              <a:gd name="connsiteY18-7132" fmla="*/ 1149256 h 1475526"/>
              <a:gd name="connsiteX19-7133" fmla="*/ 179576 w 811235"/>
              <a:gd name="connsiteY19-7134" fmla="*/ 982568 h 1475526"/>
              <a:gd name="connsiteX20-7135" fmla="*/ 151001 w 811235"/>
              <a:gd name="connsiteY20-7136" fmla="*/ 982568 h 1475526"/>
              <a:gd name="connsiteX21-7137" fmla="*/ 74801 w 811235"/>
              <a:gd name="connsiteY21-7138" fmla="*/ 1132588 h 1475526"/>
              <a:gd name="connsiteX22-7139" fmla="*/ 8126 w 811235"/>
              <a:gd name="connsiteY22-7140" fmla="*/ 992093 h 1475526"/>
              <a:gd name="connsiteX0-7141" fmla="*/ 8126 w 811235"/>
              <a:gd name="connsiteY0-7142" fmla="*/ 992093 h 1475488"/>
              <a:gd name="connsiteX1-7143" fmla="*/ 8126 w 811235"/>
              <a:gd name="connsiteY1-7144" fmla="*/ 382493 h 1475488"/>
              <a:gd name="connsiteX2-7145" fmla="*/ 227201 w 811235"/>
              <a:gd name="connsiteY2-7146" fmla="*/ 1493 h 1475488"/>
              <a:gd name="connsiteX3-7147" fmla="*/ 789176 w 811235"/>
              <a:gd name="connsiteY3-7148" fmla="*/ 6256 h 1475488"/>
              <a:gd name="connsiteX4-7149" fmla="*/ 689164 w 811235"/>
              <a:gd name="connsiteY4-7150" fmla="*/ 25306 h 1475488"/>
              <a:gd name="connsiteX5-7151" fmla="*/ 622489 w 811235"/>
              <a:gd name="connsiteY5-7152" fmla="*/ 163418 h 1475488"/>
              <a:gd name="connsiteX6-7153" fmla="*/ 627251 w 811235"/>
              <a:gd name="connsiteY6-7154" fmla="*/ 320581 h 1475488"/>
              <a:gd name="connsiteX7-7155" fmla="*/ 762983 w 811235"/>
              <a:gd name="connsiteY7-7156" fmla="*/ 503937 h 1475488"/>
              <a:gd name="connsiteX8-7157" fmla="*/ 808226 w 811235"/>
              <a:gd name="connsiteY8-7158" fmla="*/ 620618 h 1475488"/>
              <a:gd name="connsiteX9-7159" fmla="*/ 679639 w 811235"/>
              <a:gd name="connsiteY9-7160" fmla="*/ 715868 h 1475488"/>
              <a:gd name="connsiteX10-7161" fmla="*/ 674876 w 811235"/>
              <a:gd name="connsiteY10-7162" fmla="*/ 1351662 h 1475488"/>
              <a:gd name="connsiteX11-7163" fmla="*/ 605820 w 811235"/>
              <a:gd name="connsiteY11-7164" fmla="*/ 1475487 h 1475488"/>
              <a:gd name="connsiteX12-7165" fmla="*/ 532001 w 811235"/>
              <a:gd name="connsiteY12-7166" fmla="*/ 1351663 h 1475488"/>
              <a:gd name="connsiteX13-7167" fmla="*/ 532001 w 811235"/>
              <a:gd name="connsiteY13-7168" fmla="*/ 982568 h 1475488"/>
              <a:gd name="connsiteX14-7169" fmla="*/ 498664 w 811235"/>
              <a:gd name="connsiteY14-7170" fmla="*/ 982568 h 1475488"/>
              <a:gd name="connsiteX15-7171" fmla="*/ 424846 w 811235"/>
              <a:gd name="connsiteY15-7172" fmla="*/ 1199262 h 1475488"/>
              <a:gd name="connsiteX16-7173" fmla="*/ 355789 w 811235"/>
              <a:gd name="connsiteY16-7174" fmla="*/ 982568 h 1475488"/>
              <a:gd name="connsiteX17-7175" fmla="*/ 322451 w 811235"/>
              <a:gd name="connsiteY17-7176" fmla="*/ 982568 h 1475488"/>
              <a:gd name="connsiteX18-7177" fmla="*/ 251014 w 811235"/>
              <a:gd name="connsiteY18-7178" fmla="*/ 1149256 h 1475488"/>
              <a:gd name="connsiteX19-7179" fmla="*/ 179576 w 811235"/>
              <a:gd name="connsiteY19-7180" fmla="*/ 982568 h 1475488"/>
              <a:gd name="connsiteX20-7181" fmla="*/ 151001 w 811235"/>
              <a:gd name="connsiteY20-7182" fmla="*/ 982568 h 1475488"/>
              <a:gd name="connsiteX21-7183" fmla="*/ 74801 w 811235"/>
              <a:gd name="connsiteY21-7184" fmla="*/ 1132588 h 1475488"/>
              <a:gd name="connsiteX22-7185" fmla="*/ 8126 w 811235"/>
              <a:gd name="connsiteY22-7186" fmla="*/ 992093 h 1475488"/>
              <a:gd name="connsiteX0-7187" fmla="*/ 8126 w 811235"/>
              <a:gd name="connsiteY0-7188" fmla="*/ 992093 h 1475488"/>
              <a:gd name="connsiteX1-7189" fmla="*/ 8126 w 811235"/>
              <a:gd name="connsiteY1-7190" fmla="*/ 382493 h 1475488"/>
              <a:gd name="connsiteX2-7191" fmla="*/ 227201 w 811235"/>
              <a:gd name="connsiteY2-7192" fmla="*/ 1493 h 1475488"/>
              <a:gd name="connsiteX3-7193" fmla="*/ 789176 w 811235"/>
              <a:gd name="connsiteY3-7194" fmla="*/ 6256 h 1475488"/>
              <a:gd name="connsiteX4-7195" fmla="*/ 689164 w 811235"/>
              <a:gd name="connsiteY4-7196" fmla="*/ 25306 h 1475488"/>
              <a:gd name="connsiteX5-7197" fmla="*/ 622489 w 811235"/>
              <a:gd name="connsiteY5-7198" fmla="*/ 163418 h 1475488"/>
              <a:gd name="connsiteX6-7199" fmla="*/ 627251 w 811235"/>
              <a:gd name="connsiteY6-7200" fmla="*/ 320581 h 1475488"/>
              <a:gd name="connsiteX7-7201" fmla="*/ 762983 w 811235"/>
              <a:gd name="connsiteY7-7202" fmla="*/ 503937 h 1475488"/>
              <a:gd name="connsiteX8-7203" fmla="*/ 808226 w 811235"/>
              <a:gd name="connsiteY8-7204" fmla="*/ 620618 h 1475488"/>
              <a:gd name="connsiteX9-7205" fmla="*/ 679639 w 811235"/>
              <a:gd name="connsiteY9-7206" fmla="*/ 715868 h 1475488"/>
              <a:gd name="connsiteX10-7207" fmla="*/ 674876 w 811235"/>
              <a:gd name="connsiteY10-7208" fmla="*/ 1351662 h 1475488"/>
              <a:gd name="connsiteX11-7209" fmla="*/ 605820 w 811235"/>
              <a:gd name="connsiteY11-7210" fmla="*/ 1475487 h 1475488"/>
              <a:gd name="connsiteX12-7211" fmla="*/ 532001 w 811235"/>
              <a:gd name="connsiteY12-7212" fmla="*/ 1351663 h 1475488"/>
              <a:gd name="connsiteX13-7213" fmla="*/ 532001 w 811235"/>
              <a:gd name="connsiteY13-7214" fmla="*/ 982568 h 1475488"/>
              <a:gd name="connsiteX14-7215" fmla="*/ 498664 w 811235"/>
              <a:gd name="connsiteY14-7216" fmla="*/ 982568 h 1475488"/>
              <a:gd name="connsiteX15-7217" fmla="*/ 424846 w 811235"/>
              <a:gd name="connsiteY15-7218" fmla="*/ 1199262 h 1475488"/>
              <a:gd name="connsiteX16-7219" fmla="*/ 355789 w 811235"/>
              <a:gd name="connsiteY16-7220" fmla="*/ 982568 h 1475488"/>
              <a:gd name="connsiteX17-7221" fmla="*/ 322451 w 811235"/>
              <a:gd name="connsiteY17-7222" fmla="*/ 982568 h 1475488"/>
              <a:gd name="connsiteX18-7223" fmla="*/ 251014 w 811235"/>
              <a:gd name="connsiteY18-7224" fmla="*/ 1149256 h 1475488"/>
              <a:gd name="connsiteX19-7225" fmla="*/ 179576 w 811235"/>
              <a:gd name="connsiteY19-7226" fmla="*/ 982568 h 1475488"/>
              <a:gd name="connsiteX20-7227" fmla="*/ 151001 w 811235"/>
              <a:gd name="connsiteY20-7228" fmla="*/ 982568 h 1475488"/>
              <a:gd name="connsiteX21-7229" fmla="*/ 74801 w 811235"/>
              <a:gd name="connsiteY21-7230" fmla="*/ 1132588 h 1475488"/>
              <a:gd name="connsiteX22-7231" fmla="*/ 8126 w 811235"/>
              <a:gd name="connsiteY22-7232" fmla="*/ 992093 h 1475488"/>
              <a:gd name="connsiteX0-7233" fmla="*/ 8126 w 811235"/>
              <a:gd name="connsiteY0-7234" fmla="*/ 992093 h 1475487"/>
              <a:gd name="connsiteX1-7235" fmla="*/ 8126 w 811235"/>
              <a:gd name="connsiteY1-7236" fmla="*/ 382493 h 1475487"/>
              <a:gd name="connsiteX2-7237" fmla="*/ 227201 w 811235"/>
              <a:gd name="connsiteY2-7238" fmla="*/ 1493 h 1475487"/>
              <a:gd name="connsiteX3-7239" fmla="*/ 789176 w 811235"/>
              <a:gd name="connsiteY3-7240" fmla="*/ 6256 h 1475487"/>
              <a:gd name="connsiteX4-7241" fmla="*/ 689164 w 811235"/>
              <a:gd name="connsiteY4-7242" fmla="*/ 25306 h 1475487"/>
              <a:gd name="connsiteX5-7243" fmla="*/ 622489 w 811235"/>
              <a:gd name="connsiteY5-7244" fmla="*/ 163418 h 1475487"/>
              <a:gd name="connsiteX6-7245" fmla="*/ 627251 w 811235"/>
              <a:gd name="connsiteY6-7246" fmla="*/ 320581 h 1475487"/>
              <a:gd name="connsiteX7-7247" fmla="*/ 762983 w 811235"/>
              <a:gd name="connsiteY7-7248" fmla="*/ 503937 h 1475487"/>
              <a:gd name="connsiteX8-7249" fmla="*/ 808226 w 811235"/>
              <a:gd name="connsiteY8-7250" fmla="*/ 620618 h 1475487"/>
              <a:gd name="connsiteX9-7251" fmla="*/ 679639 w 811235"/>
              <a:gd name="connsiteY9-7252" fmla="*/ 715868 h 1475487"/>
              <a:gd name="connsiteX10-7253" fmla="*/ 674876 w 811235"/>
              <a:gd name="connsiteY10-7254" fmla="*/ 1351662 h 1475487"/>
              <a:gd name="connsiteX11-7255" fmla="*/ 605820 w 811235"/>
              <a:gd name="connsiteY11-7256" fmla="*/ 1475487 h 1475487"/>
              <a:gd name="connsiteX12-7257" fmla="*/ 539145 w 811235"/>
              <a:gd name="connsiteY12-7258" fmla="*/ 1351663 h 1475487"/>
              <a:gd name="connsiteX13-7259" fmla="*/ 532001 w 811235"/>
              <a:gd name="connsiteY13-7260" fmla="*/ 982568 h 1475487"/>
              <a:gd name="connsiteX14-7261" fmla="*/ 498664 w 811235"/>
              <a:gd name="connsiteY14-7262" fmla="*/ 982568 h 1475487"/>
              <a:gd name="connsiteX15-7263" fmla="*/ 424846 w 811235"/>
              <a:gd name="connsiteY15-7264" fmla="*/ 1199262 h 1475487"/>
              <a:gd name="connsiteX16-7265" fmla="*/ 355789 w 811235"/>
              <a:gd name="connsiteY16-7266" fmla="*/ 982568 h 1475487"/>
              <a:gd name="connsiteX17-7267" fmla="*/ 322451 w 811235"/>
              <a:gd name="connsiteY17-7268" fmla="*/ 982568 h 1475487"/>
              <a:gd name="connsiteX18-7269" fmla="*/ 251014 w 811235"/>
              <a:gd name="connsiteY18-7270" fmla="*/ 1149256 h 1475487"/>
              <a:gd name="connsiteX19-7271" fmla="*/ 179576 w 811235"/>
              <a:gd name="connsiteY19-7272" fmla="*/ 982568 h 1475487"/>
              <a:gd name="connsiteX20-7273" fmla="*/ 151001 w 811235"/>
              <a:gd name="connsiteY20-7274" fmla="*/ 982568 h 1475487"/>
              <a:gd name="connsiteX21-7275" fmla="*/ 74801 w 811235"/>
              <a:gd name="connsiteY21-7276" fmla="*/ 1132588 h 1475487"/>
              <a:gd name="connsiteX22-7277" fmla="*/ 8126 w 811235"/>
              <a:gd name="connsiteY22-7278" fmla="*/ 992093 h 1475487"/>
              <a:gd name="connsiteX0-7279" fmla="*/ 8126 w 811235"/>
              <a:gd name="connsiteY0-7280" fmla="*/ 992093 h 1475487"/>
              <a:gd name="connsiteX1-7281" fmla="*/ 8126 w 811235"/>
              <a:gd name="connsiteY1-7282" fmla="*/ 382493 h 1475487"/>
              <a:gd name="connsiteX2-7283" fmla="*/ 227201 w 811235"/>
              <a:gd name="connsiteY2-7284" fmla="*/ 1493 h 1475487"/>
              <a:gd name="connsiteX3-7285" fmla="*/ 789176 w 811235"/>
              <a:gd name="connsiteY3-7286" fmla="*/ 6256 h 1475487"/>
              <a:gd name="connsiteX4-7287" fmla="*/ 689164 w 811235"/>
              <a:gd name="connsiteY4-7288" fmla="*/ 25306 h 1475487"/>
              <a:gd name="connsiteX5-7289" fmla="*/ 622489 w 811235"/>
              <a:gd name="connsiteY5-7290" fmla="*/ 163418 h 1475487"/>
              <a:gd name="connsiteX6-7291" fmla="*/ 627251 w 811235"/>
              <a:gd name="connsiteY6-7292" fmla="*/ 320581 h 1475487"/>
              <a:gd name="connsiteX7-7293" fmla="*/ 762983 w 811235"/>
              <a:gd name="connsiteY7-7294" fmla="*/ 503937 h 1475487"/>
              <a:gd name="connsiteX8-7295" fmla="*/ 808226 w 811235"/>
              <a:gd name="connsiteY8-7296" fmla="*/ 620618 h 1475487"/>
              <a:gd name="connsiteX9-7297" fmla="*/ 679639 w 811235"/>
              <a:gd name="connsiteY9-7298" fmla="*/ 715868 h 1475487"/>
              <a:gd name="connsiteX10-7299" fmla="*/ 674876 w 811235"/>
              <a:gd name="connsiteY10-7300" fmla="*/ 1351662 h 1475487"/>
              <a:gd name="connsiteX11-7301" fmla="*/ 605820 w 811235"/>
              <a:gd name="connsiteY11-7302" fmla="*/ 1475487 h 1475487"/>
              <a:gd name="connsiteX12-7303" fmla="*/ 539145 w 811235"/>
              <a:gd name="connsiteY12-7304" fmla="*/ 1351663 h 1475487"/>
              <a:gd name="connsiteX13-7305" fmla="*/ 532001 w 811235"/>
              <a:gd name="connsiteY13-7306" fmla="*/ 982568 h 1475487"/>
              <a:gd name="connsiteX14-7307" fmla="*/ 498664 w 811235"/>
              <a:gd name="connsiteY14-7308" fmla="*/ 982568 h 1475487"/>
              <a:gd name="connsiteX15-7309" fmla="*/ 424846 w 811235"/>
              <a:gd name="connsiteY15-7310" fmla="*/ 1199262 h 1475487"/>
              <a:gd name="connsiteX16-7311" fmla="*/ 355789 w 811235"/>
              <a:gd name="connsiteY16-7312" fmla="*/ 982568 h 1475487"/>
              <a:gd name="connsiteX17-7313" fmla="*/ 322451 w 811235"/>
              <a:gd name="connsiteY17-7314" fmla="*/ 982568 h 1475487"/>
              <a:gd name="connsiteX18-7315" fmla="*/ 251014 w 811235"/>
              <a:gd name="connsiteY18-7316" fmla="*/ 1149256 h 1475487"/>
              <a:gd name="connsiteX19-7317" fmla="*/ 179576 w 811235"/>
              <a:gd name="connsiteY19-7318" fmla="*/ 982568 h 1475487"/>
              <a:gd name="connsiteX20-7319" fmla="*/ 151001 w 811235"/>
              <a:gd name="connsiteY20-7320" fmla="*/ 982568 h 1475487"/>
              <a:gd name="connsiteX21-7321" fmla="*/ 74801 w 811235"/>
              <a:gd name="connsiteY21-7322" fmla="*/ 1132588 h 1475487"/>
              <a:gd name="connsiteX22-7323" fmla="*/ 8126 w 811235"/>
              <a:gd name="connsiteY22-7324" fmla="*/ 992093 h 1475487"/>
              <a:gd name="connsiteX0-7325" fmla="*/ 8126 w 811235"/>
              <a:gd name="connsiteY0-7326" fmla="*/ 992093 h 1475627"/>
              <a:gd name="connsiteX1-7327" fmla="*/ 8126 w 811235"/>
              <a:gd name="connsiteY1-7328" fmla="*/ 382493 h 1475627"/>
              <a:gd name="connsiteX2-7329" fmla="*/ 227201 w 811235"/>
              <a:gd name="connsiteY2-7330" fmla="*/ 1493 h 1475627"/>
              <a:gd name="connsiteX3-7331" fmla="*/ 789176 w 811235"/>
              <a:gd name="connsiteY3-7332" fmla="*/ 6256 h 1475627"/>
              <a:gd name="connsiteX4-7333" fmla="*/ 689164 w 811235"/>
              <a:gd name="connsiteY4-7334" fmla="*/ 25306 h 1475627"/>
              <a:gd name="connsiteX5-7335" fmla="*/ 622489 w 811235"/>
              <a:gd name="connsiteY5-7336" fmla="*/ 163418 h 1475627"/>
              <a:gd name="connsiteX6-7337" fmla="*/ 627251 w 811235"/>
              <a:gd name="connsiteY6-7338" fmla="*/ 320581 h 1475627"/>
              <a:gd name="connsiteX7-7339" fmla="*/ 762983 w 811235"/>
              <a:gd name="connsiteY7-7340" fmla="*/ 503937 h 1475627"/>
              <a:gd name="connsiteX8-7341" fmla="*/ 808226 w 811235"/>
              <a:gd name="connsiteY8-7342" fmla="*/ 620618 h 1475627"/>
              <a:gd name="connsiteX9-7343" fmla="*/ 679639 w 811235"/>
              <a:gd name="connsiteY9-7344" fmla="*/ 715868 h 1475627"/>
              <a:gd name="connsiteX10-7345" fmla="*/ 674876 w 811235"/>
              <a:gd name="connsiteY10-7346" fmla="*/ 1351662 h 1475627"/>
              <a:gd name="connsiteX11-7347" fmla="*/ 605820 w 811235"/>
              <a:gd name="connsiteY11-7348" fmla="*/ 1475487 h 1475627"/>
              <a:gd name="connsiteX12-7349" fmla="*/ 539145 w 811235"/>
              <a:gd name="connsiteY12-7350" fmla="*/ 1351663 h 1475627"/>
              <a:gd name="connsiteX13-7351" fmla="*/ 532001 w 811235"/>
              <a:gd name="connsiteY13-7352" fmla="*/ 982568 h 1475627"/>
              <a:gd name="connsiteX14-7353" fmla="*/ 498664 w 811235"/>
              <a:gd name="connsiteY14-7354" fmla="*/ 982568 h 1475627"/>
              <a:gd name="connsiteX15-7355" fmla="*/ 424846 w 811235"/>
              <a:gd name="connsiteY15-7356" fmla="*/ 1199262 h 1475627"/>
              <a:gd name="connsiteX16-7357" fmla="*/ 355789 w 811235"/>
              <a:gd name="connsiteY16-7358" fmla="*/ 982568 h 1475627"/>
              <a:gd name="connsiteX17-7359" fmla="*/ 322451 w 811235"/>
              <a:gd name="connsiteY17-7360" fmla="*/ 982568 h 1475627"/>
              <a:gd name="connsiteX18-7361" fmla="*/ 251014 w 811235"/>
              <a:gd name="connsiteY18-7362" fmla="*/ 1149256 h 1475627"/>
              <a:gd name="connsiteX19-7363" fmla="*/ 179576 w 811235"/>
              <a:gd name="connsiteY19-7364" fmla="*/ 982568 h 1475627"/>
              <a:gd name="connsiteX20-7365" fmla="*/ 151001 w 811235"/>
              <a:gd name="connsiteY20-7366" fmla="*/ 982568 h 1475627"/>
              <a:gd name="connsiteX21-7367" fmla="*/ 74801 w 811235"/>
              <a:gd name="connsiteY21-7368" fmla="*/ 1132588 h 1475627"/>
              <a:gd name="connsiteX22-7369" fmla="*/ 8126 w 811235"/>
              <a:gd name="connsiteY22-7370" fmla="*/ 992093 h 1475627"/>
              <a:gd name="connsiteX0-7371" fmla="*/ 8126 w 811235"/>
              <a:gd name="connsiteY0-7372" fmla="*/ 992093 h 1475627"/>
              <a:gd name="connsiteX1-7373" fmla="*/ 8126 w 811235"/>
              <a:gd name="connsiteY1-7374" fmla="*/ 382493 h 1475627"/>
              <a:gd name="connsiteX2-7375" fmla="*/ 227201 w 811235"/>
              <a:gd name="connsiteY2-7376" fmla="*/ 1493 h 1475627"/>
              <a:gd name="connsiteX3-7377" fmla="*/ 789176 w 811235"/>
              <a:gd name="connsiteY3-7378" fmla="*/ 6256 h 1475627"/>
              <a:gd name="connsiteX4-7379" fmla="*/ 689164 w 811235"/>
              <a:gd name="connsiteY4-7380" fmla="*/ 25306 h 1475627"/>
              <a:gd name="connsiteX5-7381" fmla="*/ 622489 w 811235"/>
              <a:gd name="connsiteY5-7382" fmla="*/ 163418 h 1475627"/>
              <a:gd name="connsiteX6-7383" fmla="*/ 627251 w 811235"/>
              <a:gd name="connsiteY6-7384" fmla="*/ 320581 h 1475627"/>
              <a:gd name="connsiteX7-7385" fmla="*/ 762983 w 811235"/>
              <a:gd name="connsiteY7-7386" fmla="*/ 503937 h 1475627"/>
              <a:gd name="connsiteX8-7387" fmla="*/ 808226 w 811235"/>
              <a:gd name="connsiteY8-7388" fmla="*/ 620618 h 1475627"/>
              <a:gd name="connsiteX9-7389" fmla="*/ 679639 w 811235"/>
              <a:gd name="connsiteY9-7390" fmla="*/ 715868 h 1475627"/>
              <a:gd name="connsiteX10-7391" fmla="*/ 674876 w 811235"/>
              <a:gd name="connsiteY10-7392" fmla="*/ 1351662 h 1475627"/>
              <a:gd name="connsiteX11-7393" fmla="*/ 605820 w 811235"/>
              <a:gd name="connsiteY11-7394" fmla="*/ 1475487 h 1475627"/>
              <a:gd name="connsiteX12-7395" fmla="*/ 539145 w 811235"/>
              <a:gd name="connsiteY12-7396" fmla="*/ 1351663 h 1475627"/>
              <a:gd name="connsiteX13-7397" fmla="*/ 532001 w 811235"/>
              <a:gd name="connsiteY13-7398" fmla="*/ 982568 h 1475627"/>
              <a:gd name="connsiteX14-7399" fmla="*/ 498664 w 811235"/>
              <a:gd name="connsiteY14-7400" fmla="*/ 982568 h 1475627"/>
              <a:gd name="connsiteX15-7401" fmla="*/ 424846 w 811235"/>
              <a:gd name="connsiteY15-7402" fmla="*/ 1199262 h 1475627"/>
              <a:gd name="connsiteX16-7403" fmla="*/ 355789 w 811235"/>
              <a:gd name="connsiteY16-7404" fmla="*/ 982568 h 1475627"/>
              <a:gd name="connsiteX17-7405" fmla="*/ 322451 w 811235"/>
              <a:gd name="connsiteY17-7406" fmla="*/ 982568 h 1475627"/>
              <a:gd name="connsiteX18-7407" fmla="*/ 251014 w 811235"/>
              <a:gd name="connsiteY18-7408" fmla="*/ 1149256 h 1475627"/>
              <a:gd name="connsiteX19-7409" fmla="*/ 179576 w 811235"/>
              <a:gd name="connsiteY19-7410" fmla="*/ 982568 h 1475627"/>
              <a:gd name="connsiteX20-7411" fmla="*/ 151001 w 811235"/>
              <a:gd name="connsiteY20-7412" fmla="*/ 982568 h 1475627"/>
              <a:gd name="connsiteX21-7413" fmla="*/ 74801 w 811235"/>
              <a:gd name="connsiteY21-7414" fmla="*/ 1132588 h 1475627"/>
              <a:gd name="connsiteX22-7415" fmla="*/ 8126 w 811235"/>
              <a:gd name="connsiteY22-7416" fmla="*/ 992093 h 1475627"/>
              <a:gd name="connsiteX0-7417" fmla="*/ 8126 w 811235"/>
              <a:gd name="connsiteY0-7418" fmla="*/ 992093 h 1475487"/>
              <a:gd name="connsiteX1-7419" fmla="*/ 8126 w 811235"/>
              <a:gd name="connsiteY1-7420" fmla="*/ 382493 h 1475487"/>
              <a:gd name="connsiteX2-7421" fmla="*/ 227201 w 811235"/>
              <a:gd name="connsiteY2-7422" fmla="*/ 1493 h 1475487"/>
              <a:gd name="connsiteX3-7423" fmla="*/ 789176 w 811235"/>
              <a:gd name="connsiteY3-7424" fmla="*/ 6256 h 1475487"/>
              <a:gd name="connsiteX4-7425" fmla="*/ 689164 w 811235"/>
              <a:gd name="connsiteY4-7426" fmla="*/ 25306 h 1475487"/>
              <a:gd name="connsiteX5-7427" fmla="*/ 622489 w 811235"/>
              <a:gd name="connsiteY5-7428" fmla="*/ 163418 h 1475487"/>
              <a:gd name="connsiteX6-7429" fmla="*/ 627251 w 811235"/>
              <a:gd name="connsiteY6-7430" fmla="*/ 320581 h 1475487"/>
              <a:gd name="connsiteX7-7431" fmla="*/ 762983 w 811235"/>
              <a:gd name="connsiteY7-7432" fmla="*/ 503937 h 1475487"/>
              <a:gd name="connsiteX8-7433" fmla="*/ 808226 w 811235"/>
              <a:gd name="connsiteY8-7434" fmla="*/ 620618 h 1475487"/>
              <a:gd name="connsiteX9-7435" fmla="*/ 679639 w 811235"/>
              <a:gd name="connsiteY9-7436" fmla="*/ 715868 h 1475487"/>
              <a:gd name="connsiteX10-7437" fmla="*/ 674876 w 811235"/>
              <a:gd name="connsiteY10-7438" fmla="*/ 1351662 h 1475487"/>
              <a:gd name="connsiteX11-7439" fmla="*/ 605820 w 811235"/>
              <a:gd name="connsiteY11-7440" fmla="*/ 1475487 h 1475487"/>
              <a:gd name="connsiteX12-7441" fmla="*/ 539145 w 811235"/>
              <a:gd name="connsiteY12-7442" fmla="*/ 1351663 h 1475487"/>
              <a:gd name="connsiteX13-7443" fmla="*/ 532001 w 811235"/>
              <a:gd name="connsiteY13-7444" fmla="*/ 982568 h 1475487"/>
              <a:gd name="connsiteX14-7445" fmla="*/ 498664 w 811235"/>
              <a:gd name="connsiteY14-7446" fmla="*/ 982568 h 1475487"/>
              <a:gd name="connsiteX15-7447" fmla="*/ 424846 w 811235"/>
              <a:gd name="connsiteY15-7448" fmla="*/ 1199262 h 1475487"/>
              <a:gd name="connsiteX16-7449" fmla="*/ 355789 w 811235"/>
              <a:gd name="connsiteY16-7450" fmla="*/ 982568 h 1475487"/>
              <a:gd name="connsiteX17-7451" fmla="*/ 322451 w 811235"/>
              <a:gd name="connsiteY17-7452" fmla="*/ 982568 h 1475487"/>
              <a:gd name="connsiteX18-7453" fmla="*/ 251014 w 811235"/>
              <a:gd name="connsiteY18-7454" fmla="*/ 1149256 h 1475487"/>
              <a:gd name="connsiteX19-7455" fmla="*/ 179576 w 811235"/>
              <a:gd name="connsiteY19-7456" fmla="*/ 982568 h 1475487"/>
              <a:gd name="connsiteX20-7457" fmla="*/ 151001 w 811235"/>
              <a:gd name="connsiteY20-7458" fmla="*/ 982568 h 1475487"/>
              <a:gd name="connsiteX21-7459" fmla="*/ 74801 w 811235"/>
              <a:gd name="connsiteY21-7460" fmla="*/ 1132588 h 1475487"/>
              <a:gd name="connsiteX22-7461" fmla="*/ 8126 w 811235"/>
              <a:gd name="connsiteY22-7462" fmla="*/ 992093 h 1475487"/>
              <a:gd name="connsiteX0-7463" fmla="*/ 8126 w 811235"/>
              <a:gd name="connsiteY0-7464" fmla="*/ 992093 h 1475487"/>
              <a:gd name="connsiteX1-7465" fmla="*/ 8126 w 811235"/>
              <a:gd name="connsiteY1-7466" fmla="*/ 382493 h 1475487"/>
              <a:gd name="connsiteX2-7467" fmla="*/ 227201 w 811235"/>
              <a:gd name="connsiteY2-7468" fmla="*/ 1493 h 1475487"/>
              <a:gd name="connsiteX3-7469" fmla="*/ 789176 w 811235"/>
              <a:gd name="connsiteY3-7470" fmla="*/ 6256 h 1475487"/>
              <a:gd name="connsiteX4-7471" fmla="*/ 689164 w 811235"/>
              <a:gd name="connsiteY4-7472" fmla="*/ 25306 h 1475487"/>
              <a:gd name="connsiteX5-7473" fmla="*/ 622489 w 811235"/>
              <a:gd name="connsiteY5-7474" fmla="*/ 163418 h 1475487"/>
              <a:gd name="connsiteX6-7475" fmla="*/ 627251 w 811235"/>
              <a:gd name="connsiteY6-7476" fmla="*/ 320581 h 1475487"/>
              <a:gd name="connsiteX7-7477" fmla="*/ 762983 w 811235"/>
              <a:gd name="connsiteY7-7478" fmla="*/ 503937 h 1475487"/>
              <a:gd name="connsiteX8-7479" fmla="*/ 808226 w 811235"/>
              <a:gd name="connsiteY8-7480" fmla="*/ 620618 h 1475487"/>
              <a:gd name="connsiteX9-7481" fmla="*/ 679639 w 811235"/>
              <a:gd name="connsiteY9-7482" fmla="*/ 715868 h 1475487"/>
              <a:gd name="connsiteX10-7483" fmla="*/ 674876 w 811235"/>
              <a:gd name="connsiteY10-7484" fmla="*/ 1351662 h 1475487"/>
              <a:gd name="connsiteX11-7485" fmla="*/ 605820 w 811235"/>
              <a:gd name="connsiteY11-7486" fmla="*/ 1475487 h 1475487"/>
              <a:gd name="connsiteX12-7487" fmla="*/ 539145 w 811235"/>
              <a:gd name="connsiteY12-7488" fmla="*/ 1351663 h 1475487"/>
              <a:gd name="connsiteX13-7489" fmla="*/ 532001 w 811235"/>
              <a:gd name="connsiteY13-7490" fmla="*/ 982568 h 1475487"/>
              <a:gd name="connsiteX14-7491" fmla="*/ 498664 w 811235"/>
              <a:gd name="connsiteY14-7492" fmla="*/ 982568 h 1475487"/>
              <a:gd name="connsiteX15-7493" fmla="*/ 424846 w 811235"/>
              <a:gd name="connsiteY15-7494" fmla="*/ 1199262 h 1475487"/>
              <a:gd name="connsiteX16-7495" fmla="*/ 355789 w 811235"/>
              <a:gd name="connsiteY16-7496" fmla="*/ 982568 h 1475487"/>
              <a:gd name="connsiteX17-7497" fmla="*/ 322451 w 811235"/>
              <a:gd name="connsiteY17-7498" fmla="*/ 982568 h 1475487"/>
              <a:gd name="connsiteX18-7499" fmla="*/ 251014 w 811235"/>
              <a:gd name="connsiteY18-7500" fmla="*/ 1149256 h 1475487"/>
              <a:gd name="connsiteX19-7501" fmla="*/ 179576 w 811235"/>
              <a:gd name="connsiteY19-7502" fmla="*/ 982568 h 1475487"/>
              <a:gd name="connsiteX20-7503" fmla="*/ 151001 w 811235"/>
              <a:gd name="connsiteY20-7504" fmla="*/ 982568 h 1475487"/>
              <a:gd name="connsiteX21-7505" fmla="*/ 74801 w 811235"/>
              <a:gd name="connsiteY21-7506" fmla="*/ 1132588 h 1475487"/>
              <a:gd name="connsiteX22-7507" fmla="*/ 8126 w 811235"/>
              <a:gd name="connsiteY22-7508" fmla="*/ 992093 h 1475487"/>
              <a:gd name="connsiteX0-7509" fmla="*/ 8126 w 811235"/>
              <a:gd name="connsiteY0-7510" fmla="*/ 992093 h 1475487"/>
              <a:gd name="connsiteX1-7511" fmla="*/ 8126 w 811235"/>
              <a:gd name="connsiteY1-7512" fmla="*/ 382493 h 1475487"/>
              <a:gd name="connsiteX2-7513" fmla="*/ 227201 w 811235"/>
              <a:gd name="connsiteY2-7514" fmla="*/ 1493 h 1475487"/>
              <a:gd name="connsiteX3-7515" fmla="*/ 789176 w 811235"/>
              <a:gd name="connsiteY3-7516" fmla="*/ 6256 h 1475487"/>
              <a:gd name="connsiteX4-7517" fmla="*/ 689164 w 811235"/>
              <a:gd name="connsiteY4-7518" fmla="*/ 25306 h 1475487"/>
              <a:gd name="connsiteX5-7519" fmla="*/ 622489 w 811235"/>
              <a:gd name="connsiteY5-7520" fmla="*/ 163418 h 1475487"/>
              <a:gd name="connsiteX6-7521" fmla="*/ 627251 w 811235"/>
              <a:gd name="connsiteY6-7522" fmla="*/ 320581 h 1475487"/>
              <a:gd name="connsiteX7-7523" fmla="*/ 762983 w 811235"/>
              <a:gd name="connsiteY7-7524" fmla="*/ 503937 h 1475487"/>
              <a:gd name="connsiteX8-7525" fmla="*/ 808226 w 811235"/>
              <a:gd name="connsiteY8-7526" fmla="*/ 620618 h 1475487"/>
              <a:gd name="connsiteX9-7527" fmla="*/ 679639 w 811235"/>
              <a:gd name="connsiteY9-7528" fmla="*/ 715868 h 1475487"/>
              <a:gd name="connsiteX10-7529" fmla="*/ 674876 w 811235"/>
              <a:gd name="connsiteY10-7530" fmla="*/ 1351662 h 1475487"/>
              <a:gd name="connsiteX11-7531" fmla="*/ 605820 w 811235"/>
              <a:gd name="connsiteY11-7532" fmla="*/ 1475487 h 1475487"/>
              <a:gd name="connsiteX12-7533" fmla="*/ 539145 w 811235"/>
              <a:gd name="connsiteY12-7534" fmla="*/ 1351663 h 1475487"/>
              <a:gd name="connsiteX13-7535" fmla="*/ 532001 w 811235"/>
              <a:gd name="connsiteY13-7536" fmla="*/ 982568 h 1475487"/>
              <a:gd name="connsiteX14-7537" fmla="*/ 498664 w 811235"/>
              <a:gd name="connsiteY14-7538" fmla="*/ 982568 h 1475487"/>
              <a:gd name="connsiteX15-7539" fmla="*/ 424846 w 811235"/>
              <a:gd name="connsiteY15-7540" fmla="*/ 1199262 h 1475487"/>
              <a:gd name="connsiteX16-7541" fmla="*/ 355789 w 811235"/>
              <a:gd name="connsiteY16-7542" fmla="*/ 982568 h 1475487"/>
              <a:gd name="connsiteX17-7543" fmla="*/ 322451 w 811235"/>
              <a:gd name="connsiteY17-7544" fmla="*/ 982568 h 1475487"/>
              <a:gd name="connsiteX18-7545" fmla="*/ 251014 w 811235"/>
              <a:gd name="connsiteY18-7546" fmla="*/ 1149256 h 1475487"/>
              <a:gd name="connsiteX19-7547" fmla="*/ 179576 w 811235"/>
              <a:gd name="connsiteY19-7548" fmla="*/ 982568 h 1475487"/>
              <a:gd name="connsiteX20-7549" fmla="*/ 151001 w 811235"/>
              <a:gd name="connsiteY20-7550" fmla="*/ 982568 h 1475487"/>
              <a:gd name="connsiteX21-7551" fmla="*/ 74801 w 811235"/>
              <a:gd name="connsiteY21-7552" fmla="*/ 1132588 h 1475487"/>
              <a:gd name="connsiteX22-7553" fmla="*/ 8126 w 811235"/>
              <a:gd name="connsiteY22-7554" fmla="*/ 992093 h 1475487"/>
              <a:gd name="connsiteX0-7555" fmla="*/ 8126 w 811235"/>
              <a:gd name="connsiteY0-7556" fmla="*/ 992093 h 1475487"/>
              <a:gd name="connsiteX1-7557" fmla="*/ 8126 w 811235"/>
              <a:gd name="connsiteY1-7558" fmla="*/ 382493 h 1475487"/>
              <a:gd name="connsiteX2-7559" fmla="*/ 227201 w 811235"/>
              <a:gd name="connsiteY2-7560" fmla="*/ 1493 h 1475487"/>
              <a:gd name="connsiteX3-7561" fmla="*/ 789176 w 811235"/>
              <a:gd name="connsiteY3-7562" fmla="*/ 6256 h 1475487"/>
              <a:gd name="connsiteX4-7563" fmla="*/ 689164 w 811235"/>
              <a:gd name="connsiteY4-7564" fmla="*/ 25306 h 1475487"/>
              <a:gd name="connsiteX5-7565" fmla="*/ 622489 w 811235"/>
              <a:gd name="connsiteY5-7566" fmla="*/ 163418 h 1475487"/>
              <a:gd name="connsiteX6-7567" fmla="*/ 627251 w 811235"/>
              <a:gd name="connsiteY6-7568" fmla="*/ 320581 h 1475487"/>
              <a:gd name="connsiteX7-7569" fmla="*/ 762983 w 811235"/>
              <a:gd name="connsiteY7-7570" fmla="*/ 503937 h 1475487"/>
              <a:gd name="connsiteX8-7571" fmla="*/ 808226 w 811235"/>
              <a:gd name="connsiteY8-7572" fmla="*/ 620618 h 1475487"/>
              <a:gd name="connsiteX9-7573" fmla="*/ 679639 w 811235"/>
              <a:gd name="connsiteY9-7574" fmla="*/ 715868 h 1475487"/>
              <a:gd name="connsiteX10-7575" fmla="*/ 674876 w 811235"/>
              <a:gd name="connsiteY10-7576" fmla="*/ 1351662 h 1475487"/>
              <a:gd name="connsiteX11-7577" fmla="*/ 605820 w 811235"/>
              <a:gd name="connsiteY11-7578" fmla="*/ 1475487 h 1475487"/>
              <a:gd name="connsiteX12-7579" fmla="*/ 539145 w 811235"/>
              <a:gd name="connsiteY12-7580" fmla="*/ 1351663 h 1475487"/>
              <a:gd name="connsiteX13-7581" fmla="*/ 532001 w 811235"/>
              <a:gd name="connsiteY13-7582" fmla="*/ 982568 h 1475487"/>
              <a:gd name="connsiteX14-7583" fmla="*/ 498664 w 811235"/>
              <a:gd name="connsiteY14-7584" fmla="*/ 982568 h 1475487"/>
              <a:gd name="connsiteX15-7585" fmla="*/ 424846 w 811235"/>
              <a:gd name="connsiteY15-7586" fmla="*/ 1199262 h 1475487"/>
              <a:gd name="connsiteX16-7587" fmla="*/ 355789 w 811235"/>
              <a:gd name="connsiteY16-7588" fmla="*/ 982568 h 1475487"/>
              <a:gd name="connsiteX17-7589" fmla="*/ 322451 w 811235"/>
              <a:gd name="connsiteY17-7590" fmla="*/ 982568 h 1475487"/>
              <a:gd name="connsiteX18-7591" fmla="*/ 251014 w 811235"/>
              <a:gd name="connsiteY18-7592" fmla="*/ 1149256 h 1475487"/>
              <a:gd name="connsiteX19-7593" fmla="*/ 179576 w 811235"/>
              <a:gd name="connsiteY19-7594" fmla="*/ 982568 h 1475487"/>
              <a:gd name="connsiteX20-7595" fmla="*/ 151001 w 811235"/>
              <a:gd name="connsiteY20-7596" fmla="*/ 982568 h 1475487"/>
              <a:gd name="connsiteX21-7597" fmla="*/ 74801 w 811235"/>
              <a:gd name="connsiteY21-7598" fmla="*/ 1132588 h 1475487"/>
              <a:gd name="connsiteX22-7599" fmla="*/ 8126 w 811235"/>
              <a:gd name="connsiteY22-7600" fmla="*/ 992093 h 1475487"/>
              <a:gd name="connsiteX0-7601" fmla="*/ 8126 w 811235"/>
              <a:gd name="connsiteY0-7602" fmla="*/ 992093 h 1475487"/>
              <a:gd name="connsiteX1-7603" fmla="*/ 8126 w 811235"/>
              <a:gd name="connsiteY1-7604" fmla="*/ 382493 h 1475487"/>
              <a:gd name="connsiteX2-7605" fmla="*/ 227201 w 811235"/>
              <a:gd name="connsiteY2-7606" fmla="*/ 1493 h 1475487"/>
              <a:gd name="connsiteX3-7607" fmla="*/ 789176 w 811235"/>
              <a:gd name="connsiteY3-7608" fmla="*/ 6256 h 1475487"/>
              <a:gd name="connsiteX4-7609" fmla="*/ 689164 w 811235"/>
              <a:gd name="connsiteY4-7610" fmla="*/ 25306 h 1475487"/>
              <a:gd name="connsiteX5-7611" fmla="*/ 622489 w 811235"/>
              <a:gd name="connsiteY5-7612" fmla="*/ 163418 h 1475487"/>
              <a:gd name="connsiteX6-7613" fmla="*/ 627251 w 811235"/>
              <a:gd name="connsiteY6-7614" fmla="*/ 320581 h 1475487"/>
              <a:gd name="connsiteX7-7615" fmla="*/ 762983 w 811235"/>
              <a:gd name="connsiteY7-7616" fmla="*/ 503937 h 1475487"/>
              <a:gd name="connsiteX8-7617" fmla="*/ 808226 w 811235"/>
              <a:gd name="connsiteY8-7618" fmla="*/ 620618 h 1475487"/>
              <a:gd name="connsiteX9-7619" fmla="*/ 679639 w 811235"/>
              <a:gd name="connsiteY9-7620" fmla="*/ 715868 h 1475487"/>
              <a:gd name="connsiteX10-7621" fmla="*/ 674876 w 811235"/>
              <a:gd name="connsiteY10-7622" fmla="*/ 1351662 h 1475487"/>
              <a:gd name="connsiteX11-7623" fmla="*/ 605820 w 811235"/>
              <a:gd name="connsiteY11-7624" fmla="*/ 1475487 h 1475487"/>
              <a:gd name="connsiteX12-7625" fmla="*/ 539145 w 811235"/>
              <a:gd name="connsiteY12-7626" fmla="*/ 1351663 h 1475487"/>
              <a:gd name="connsiteX13-7627" fmla="*/ 532001 w 811235"/>
              <a:gd name="connsiteY13-7628" fmla="*/ 982568 h 1475487"/>
              <a:gd name="connsiteX14-7629" fmla="*/ 498664 w 811235"/>
              <a:gd name="connsiteY14-7630" fmla="*/ 982568 h 1475487"/>
              <a:gd name="connsiteX15-7631" fmla="*/ 424846 w 811235"/>
              <a:gd name="connsiteY15-7632" fmla="*/ 1199262 h 1475487"/>
              <a:gd name="connsiteX16-7633" fmla="*/ 355789 w 811235"/>
              <a:gd name="connsiteY16-7634" fmla="*/ 982568 h 1475487"/>
              <a:gd name="connsiteX17-7635" fmla="*/ 322451 w 811235"/>
              <a:gd name="connsiteY17-7636" fmla="*/ 982568 h 1475487"/>
              <a:gd name="connsiteX18-7637" fmla="*/ 251014 w 811235"/>
              <a:gd name="connsiteY18-7638" fmla="*/ 1149256 h 1475487"/>
              <a:gd name="connsiteX19-7639" fmla="*/ 179576 w 811235"/>
              <a:gd name="connsiteY19-7640" fmla="*/ 982568 h 1475487"/>
              <a:gd name="connsiteX20-7641" fmla="*/ 151001 w 811235"/>
              <a:gd name="connsiteY20-7642" fmla="*/ 982568 h 1475487"/>
              <a:gd name="connsiteX21-7643" fmla="*/ 74801 w 811235"/>
              <a:gd name="connsiteY21-7644" fmla="*/ 1132588 h 1475487"/>
              <a:gd name="connsiteX22-7645" fmla="*/ 8126 w 811235"/>
              <a:gd name="connsiteY22-7646" fmla="*/ 992093 h 1475487"/>
              <a:gd name="connsiteX0-7647" fmla="*/ 8126 w 811235"/>
              <a:gd name="connsiteY0-7648" fmla="*/ 992093 h 1475487"/>
              <a:gd name="connsiteX1-7649" fmla="*/ 8126 w 811235"/>
              <a:gd name="connsiteY1-7650" fmla="*/ 382493 h 1475487"/>
              <a:gd name="connsiteX2-7651" fmla="*/ 227201 w 811235"/>
              <a:gd name="connsiteY2-7652" fmla="*/ 1493 h 1475487"/>
              <a:gd name="connsiteX3-7653" fmla="*/ 789176 w 811235"/>
              <a:gd name="connsiteY3-7654" fmla="*/ 6256 h 1475487"/>
              <a:gd name="connsiteX4-7655" fmla="*/ 689164 w 811235"/>
              <a:gd name="connsiteY4-7656" fmla="*/ 25306 h 1475487"/>
              <a:gd name="connsiteX5-7657" fmla="*/ 622489 w 811235"/>
              <a:gd name="connsiteY5-7658" fmla="*/ 163418 h 1475487"/>
              <a:gd name="connsiteX6-7659" fmla="*/ 627251 w 811235"/>
              <a:gd name="connsiteY6-7660" fmla="*/ 320581 h 1475487"/>
              <a:gd name="connsiteX7-7661" fmla="*/ 762983 w 811235"/>
              <a:gd name="connsiteY7-7662" fmla="*/ 503937 h 1475487"/>
              <a:gd name="connsiteX8-7663" fmla="*/ 808226 w 811235"/>
              <a:gd name="connsiteY8-7664" fmla="*/ 620618 h 1475487"/>
              <a:gd name="connsiteX9-7665" fmla="*/ 679639 w 811235"/>
              <a:gd name="connsiteY9-7666" fmla="*/ 715868 h 1475487"/>
              <a:gd name="connsiteX10-7667" fmla="*/ 674876 w 811235"/>
              <a:gd name="connsiteY10-7668" fmla="*/ 1351662 h 1475487"/>
              <a:gd name="connsiteX11-7669" fmla="*/ 605820 w 811235"/>
              <a:gd name="connsiteY11-7670" fmla="*/ 1475487 h 1475487"/>
              <a:gd name="connsiteX12-7671" fmla="*/ 539145 w 811235"/>
              <a:gd name="connsiteY12-7672" fmla="*/ 1351663 h 1475487"/>
              <a:gd name="connsiteX13-7673" fmla="*/ 532001 w 811235"/>
              <a:gd name="connsiteY13-7674" fmla="*/ 982568 h 1475487"/>
              <a:gd name="connsiteX14-7675" fmla="*/ 498664 w 811235"/>
              <a:gd name="connsiteY14-7676" fmla="*/ 982568 h 1475487"/>
              <a:gd name="connsiteX15-7677" fmla="*/ 424846 w 811235"/>
              <a:gd name="connsiteY15-7678" fmla="*/ 1199262 h 1475487"/>
              <a:gd name="connsiteX16-7679" fmla="*/ 355789 w 811235"/>
              <a:gd name="connsiteY16-7680" fmla="*/ 982568 h 1475487"/>
              <a:gd name="connsiteX17-7681" fmla="*/ 322451 w 811235"/>
              <a:gd name="connsiteY17-7682" fmla="*/ 982568 h 1475487"/>
              <a:gd name="connsiteX18-7683" fmla="*/ 251014 w 811235"/>
              <a:gd name="connsiteY18-7684" fmla="*/ 1149256 h 1475487"/>
              <a:gd name="connsiteX19-7685" fmla="*/ 179576 w 811235"/>
              <a:gd name="connsiteY19-7686" fmla="*/ 982568 h 1475487"/>
              <a:gd name="connsiteX20-7687" fmla="*/ 151001 w 811235"/>
              <a:gd name="connsiteY20-7688" fmla="*/ 982568 h 1475487"/>
              <a:gd name="connsiteX21-7689" fmla="*/ 74801 w 811235"/>
              <a:gd name="connsiteY21-7690" fmla="*/ 1132588 h 1475487"/>
              <a:gd name="connsiteX22-7691" fmla="*/ 8126 w 811235"/>
              <a:gd name="connsiteY22-7692" fmla="*/ 992093 h 1475487"/>
              <a:gd name="connsiteX0-7693" fmla="*/ 8126 w 811235"/>
              <a:gd name="connsiteY0-7694" fmla="*/ 992093 h 1475487"/>
              <a:gd name="connsiteX1-7695" fmla="*/ 8126 w 811235"/>
              <a:gd name="connsiteY1-7696" fmla="*/ 382493 h 1475487"/>
              <a:gd name="connsiteX2-7697" fmla="*/ 227201 w 811235"/>
              <a:gd name="connsiteY2-7698" fmla="*/ 1493 h 1475487"/>
              <a:gd name="connsiteX3-7699" fmla="*/ 789176 w 811235"/>
              <a:gd name="connsiteY3-7700" fmla="*/ 6256 h 1475487"/>
              <a:gd name="connsiteX4-7701" fmla="*/ 689164 w 811235"/>
              <a:gd name="connsiteY4-7702" fmla="*/ 25306 h 1475487"/>
              <a:gd name="connsiteX5-7703" fmla="*/ 622489 w 811235"/>
              <a:gd name="connsiteY5-7704" fmla="*/ 163418 h 1475487"/>
              <a:gd name="connsiteX6-7705" fmla="*/ 627251 w 811235"/>
              <a:gd name="connsiteY6-7706" fmla="*/ 320581 h 1475487"/>
              <a:gd name="connsiteX7-7707" fmla="*/ 762983 w 811235"/>
              <a:gd name="connsiteY7-7708" fmla="*/ 503937 h 1475487"/>
              <a:gd name="connsiteX8-7709" fmla="*/ 808226 w 811235"/>
              <a:gd name="connsiteY8-7710" fmla="*/ 620618 h 1475487"/>
              <a:gd name="connsiteX9-7711" fmla="*/ 679639 w 811235"/>
              <a:gd name="connsiteY9-7712" fmla="*/ 715868 h 1475487"/>
              <a:gd name="connsiteX10-7713" fmla="*/ 674876 w 811235"/>
              <a:gd name="connsiteY10-7714" fmla="*/ 1351662 h 1475487"/>
              <a:gd name="connsiteX11-7715" fmla="*/ 605820 w 811235"/>
              <a:gd name="connsiteY11-7716" fmla="*/ 1475487 h 1475487"/>
              <a:gd name="connsiteX12-7717" fmla="*/ 539145 w 811235"/>
              <a:gd name="connsiteY12-7718" fmla="*/ 1351663 h 1475487"/>
              <a:gd name="connsiteX13-7719" fmla="*/ 532001 w 811235"/>
              <a:gd name="connsiteY13-7720" fmla="*/ 982568 h 1475487"/>
              <a:gd name="connsiteX14-7721" fmla="*/ 498664 w 811235"/>
              <a:gd name="connsiteY14-7722" fmla="*/ 982568 h 1475487"/>
              <a:gd name="connsiteX15-7723" fmla="*/ 424846 w 811235"/>
              <a:gd name="connsiteY15-7724" fmla="*/ 1199262 h 1475487"/>
              <a:gd name="connsiteX16-7725" fmla="*/ 355789 w 811235"/>
              <a:gd name="connsiteY16-7726" fmla="*/ 982568 h 1475487"/>
              <a:gd name="connsiteX17-7727" fmla="*/ 322451 w 811235"/>
              <a:gd name="connsiteY17-7728" fmla="*/ 982568 h 1475487"/>
              <a:gd name="connsiteX18-7729" fmla="*/ 251014 w 811235"/>
              <a:gd name="connsiteY18-7730" fmla="*/ 1149256 h 1475487"/>
              <a:gd name="connsiteX19-7731" fmla="*/ 179576 w 811235"/>
              <a:gd name="connsiteY19-7732" fmla="*/ 982568 h 1475487"/>
              <a:gd name="connsiteX20-7733" fmla="*/ 151001 w 811235"/>
              <a:gd name="connsiteY20-7734" fmla="*/ 982568 h 1475487"/>
              <a:gd name="connsiteX21-7735" fmla="*/ 74801 w 811235"/>
              <a:gd name="connsiteY21-7736" fmla="*/ 1132588 h 1475487"/>
              <a:gd name="connsiteX22-7737" fmla="*/ 8126 w 811235"/>
              <a:gd name="connsiteY22-7738" fmla="*/ 992093 h 1475487"/>
              <a:gd name="connsiteX0-7739" fmla="*/ 8126 w 811235"/>
              <a:gd name="connsiteY0-7740" fmla="*/ 992093 h 1475487"/>
              <a:gd name="connsiteX1-7741" fmla="*/ 8126 w 811235"/>
              <a:gd name="connsiteY1-7742" fmla="*/ 382493 h 1475487"/>
              <a:gd name="connsiteX2-7743" fmla="*/ 227201 w 811235"/>
              <a:gd name="connsiteY2-7744" fmla="*/ 1493 h 1475487"/>
              <a:gd name="connsiteX3-7745" fmla="*/ 789176 w 811235"/>
              <a:gd name="connsiteY3-7746" fmla="*/ 6256 h 1475487"/>
              <a:gd name="connsiteX4-7747" fmla="*/ 689164 w 811235"/>
              <a:gd name="connsiteY4-7748" fmla="*/ 25306 h 1475487"/>
              <a:gd name="connsiteX5-7749" fmla="*/ 622489 w 811235"/>
              <a:gd name="connsiteY5-7750" fmla="*/ 163418 h 1475487"/>
              <a:gd name="connsiteX6-7751" fmla="*/ 627251 w 811235"/>
              <a:gd name="connsiteY6-7752" fmla="*/ 320581 h 1475487"/>
              <a:gd name="connsiteX7-7753" fmla="*/ 762983 w 811235"/>
              <a:gd name="connsiteY7-7754" fmla="*/ 503937 h 1475487"/>
              <a:gd name="connsiteX8-7755" fmla="*/ 808226 w 811235"/>
              <a:gd name="connsiteY8-7756" fmla="*/ 620618 h 1475487"/>
              <a:gd name="connsiteX9-7757" fmla="*/ 679639 w 811235"/>
              <a:gd name="connsiteY9-7758" fmla="*/ 715868 h 1475487"/>
              <a:gd name="connsiteX10-7759" fmla="*/ 674876 w 811235"/>
              <a:gd name="connsiteY10-7760" fmla="*/ 1351662 h 1475487"/>
              <a:gd name="connsiteX11-7761" fmla="*/ 605820 w 811235"/>
              <a:gd name="connsiteY11-7762" fmla="*/ 1475487 h 1475487"/>
              <a:gd name="connsiteX12-7763" fmla="*/ 539145 w 811235"/>
              <a:gd name="connsiteY12-7764" fmla="*/ 1351663 h 1475487"/>
              <a:gd name="connsiteX13-7765" fmla="*/ 532001 w 811235"/>
              <a:gd name="connsiteY13-7766" fmla="*/ 982568 h 1475487"/>
              <a:gd name="connsiteX14-7767" fmla="*/ 498664 w 811235"/>
              <a:gd name="connsiteY14-7768" fmla="*/ 982568 h 1475487"/>
              <a:gd name="connsiteX15-7769" fmla="*/ 424846 w 811235"/>
              <a:gd name="connsiteY15-7770" fmla="*/ 1199262 h 1475487"/>
              <a:gd name="connsiteX16-7771" fmla="*/ 355789 w 811235"/>
              <a:gd name="connsiteY16-7772" fmla="*/ 982568 h 1475487"/>
              <a:gd name="connsiteX17-7773" fmla="*/ 322451 w 811235"/>
              <a:gd name="connsiteY17-7774" fmla="*/ 982568 h 1475487"/>
              <a:gd name="connsiteX18-7775" fmla="*/ 251014 w 811235"/>
              <a:gd name="connsiteY18-7776" fmla="*/ 1149256 h 1475487"/>
              <a:gd name="connsiteX19-7777" fmla="*/ 179576 w 811235"/>
              <a:gd name="connsiteY19-7778" fmla="*/ 982568 h 1475487"/>
              <a:gd name="connsiteX20-7779" fmla="*/ 151001 w 811235"/>
              <a:gd name="connsiteY20-7780" fmla="*/ 982568 h 1475487"/>
              <a:gd name="connsiteX21-7781" fmla="*/ 74801 w 811235"/>
              <a:gd name="connsiteY21-7782" fmla="*/ 1132588 h 1475487"/>
              <a:gd name="connsiteX22-7783" fmla="*/ 8126 w 811235"/>
              <a:gd name="connsiteY22-7784" fmla="*/ 992093 h 1475487"/>
              <a:gd name="connsiteX0-7785" fmla="*/ 8126 w 811235"/>
              <a:gd name="connsiteY0-7786" fmla="*/ 992093 h 1475491"/>
              <a:gd name="connsiteX1-7787" fmla="*/ 8126 w 811235"/>
              <a:gd name="connsiteY1-7788" fmla="*/ 382493 h 1475491"/>
              <a:gd name="connsiteX2-7789" fmla="*/ 227201 w 811235"/>
              <a:gd name="connsiteY2-7790" fmla="*/ 1493 h 1475491"/>
              <a:gd name="connsiteX3-7791" fmla="*/ 789176 w 811235"/>
              <a:gd name="connsiteY3-7792" fmla="*/ 6256 h 1475491"/>
              <a:gd name="connsiteX4-7793" fmla="*/ 689164 w 811235"/>
              <a:gd name="connsiteY4-7794" fmla="*/ 25306 h 1475491"/>
              <a:gd name="connsiteX5-7795" fmla="*/ 622489 w 811235"/>
              <a:gd name="connsiteY5-7796" fmla="*/ 163418 h 1475491"/>
              <a:gd name="connsiteX6-7797" fmla="*/ 627251 w 811235"/>
              <a:gd name="connsiteY6-7798" fmla="*/ 320581 h 1475491"/>
              <a:gd name="connsiteX7-7799" fmla="*/ 762983 w 811235"/>
              <a:gd name="connsiteY7-7800" fmla="*/ 503937 h 1475491"/>
              <a:gd name="connsiteX8-7801" fmla="*/ 808226 w 811235"/>
              <a:gd name="connsiteY8-7802" fmla="*/ 620618 h 1475491"/>
              <a:gd name="connsiteX9-7803" fmla="*/ 679639 w 811235"/>
              <a:gd name="connsiteY9-7804" fmla="*/ 715868 h 1475491"/>
              <a:gd name="connsiteX10-7805" fmla="*/ 674876 w 811235"/>
              <a:gd name="connsiteY10-7806" fmla="*/ 1351662 h 1475491"/>
              <a:gd name="connsiteX11-7807" fmla="*/ 610583 w 811235"/>
              <a:gd name="connsiteY11-7808" fmla="*/ 1475487 h 1475491"/>
              <a:gd name="connsiteX12-7809" fmla="*/ 539145 w 811235"/>
              <a:gd name="connsiteY12-7810" fmla="*/ 1351663 h 1475491"/>
              <a:gd name="connsiteX13-7811" fmla="*/ 532001 w 811235"/>
              <a:gd name="connsiteY13-7812" fmla="*/ 982568 h 1475491"/>
              <a:gd name="connsiteX14-7813" fmla="*/ 498664 w 811235"/>
              <a:gd name="connsiteY14-7814" fmla="*/ 982568 h 1475491"/>
              <a:gd name="connsiteX15-7815" fmla="*/ 424846 w 811235"/>
              <a:gd name="connsiteY15-7816" fmla="*/ 1199262 h 1475491"/>
              <a:gd name="connsiteX16-7817" fmla="*/ 355789 w 811235"/>
              <a:gd name="connsiteY16-7818" fmla="*/ 982568 h 1475491"/>
              <a:gd name="connsiteX17-7819" fmla="*/ 322451 w 811235"/>
              <a:gd name="connsiteY17-7820" fmla="*/ 982568 h 1475491"/>
              <a:gd name="connsiteX18-7821" fmla="*/ 251014 w 811235"/>
              <a:gd name="connsiteY18-7822" fmla="*/ 1149256 h 1475491"/>
              <a:gd name="connsiteX19-7823" fmla="*/ 179576 w 811235"/>
              <a:gd name="connsiteY19-7824" fmla="*/ 982568 h 1475491"/>
              <a:gd name="connsiteX20-7825" fmla="*/ 151001 w 811235"/>
              <a:gd name="connsiteY20-7826" fmla="*/ 982568 h 1475491"/>
              <a:gd name="connsiteX21-7827" fmla="*/ 74801 w 811235"/>
              <a:gd name="connsiteY21-7828" fmla="*/ 1132588 h 1475491"/>
              <a:gd name="connsiteX22-7829" fmla="*/ 8126 w 811235"/>
              <a:gd name="connsiteY22-7830" fmla="*/ 992093 h 1475491"/>
              <a:gd name="connsiteX0-7831" fmla="*/ 8126 w 811235"/>
              <a:gd name="connsiteY0-7832" fmla="*/ 992093 h 1475491"/>
              <a:gd name="connsiteX1-7833" fmla="*/ 8126 w 811235"/>
              <a:gd name="connsiteY1-7834" fmla="*/ 382493 h 1475491"/>
              <a:gd name="connsiteX2-7835" fmla="*/ 227201 w 811235"/>
              <a:gd name="connsiteY2-7836" fmla="*/ 1493 h 1475491"/>
              <a:gd name="connsiteX3-7837" fmla="*/ 789176 w 811235"/>
              <a:gd name="connsiteY3-7838" fmla="*/ 6256 h 1475491"/>
              <a:gd name="connsiteX4-7839" fmla="*/ 689164 w 811235"/>
              <a:gd name="connsiteY4-7840" fmla="*/ 25306 h 1475491"/>
              <a:gd name="connsiteX5-7841" fmla="*/ 622489 w 811235"/>
              <a:gd name="connsiteY5-7842" fmla="*/ 163418 h 1475491"/>
              <a:gd name="connsiteX6-7843" fmla="*/ 627251 w 811235"/>
              <a:gd name="connsiteY6-7844" fmla="*/ 320581 h 1475491"/>
              <a:gd name="connsiteX7-7845" fmla="*/ 762983 w 811235"/>
              <a:gd name="connsiteY7-7846" fmla="*/ 503937 h 1475491"/>
              <a:gd name="connsiteX8-7847" fmla="*/ 808226 w 811235"/>
              <a:gd name="connsiteY8-7848" fmla="*/ 620618 h 1475491"/>
              <a:gd name="connsiteX9-7849" fmla="*/ 679639 w 811235"/>
              <a:gd name="connsiteY9-7850" fmla="*/ 715868 h 1475491"/>
              <a:gd name="connsiteX10-7851" fmla="*/ 674876 w 811235"/>
              <a:gd name="connsiteY10-7852" fmla="*/ 1351662 h 1475491"/>
              <a:gd name="connsiteX11-7853" fmla="*/ 610583 w 811235"/>
              <a:gd name="connsiteY11-7854" fmla="*/ 1475487 h 1475491"/>
              <a:gd name="connsiteX12-7855" fmla="*/ 539145 w 811235"/>
              <a:gd name="connsiteY12-7856" fmla="*/ 1351663 h 1475491"/>
              <a:gd name="connsiteX13-7857" fmla="*/ 532001 w 811235"/>
              <a:gd name="connsiteY13-7858" fmla="*/ 982568 h 1475491"/>
              <a:gd name="connsiteX14-7859" fmla="*/ 498664 w 811235"/>
              <a:gd name="connsiteY14-7860" fmla="*/ 982568 h 1475491"/>
              <a:gd name="connsiteX15-7861" fmla="*/ 424846 w 811235"/>
              <a:gd name="connsiteY15-7862" fmla="*/ 1199262 h 1475491"/>
              <a:gd name="connsiteX16-7863" fmla="*/ 355789 w 811235"/>
              <a:gd name="connsiteY16-7864" fmla="*/ 982568 h 1475491"/>
              <a:gd name="connsiteX17-7865" fmla="*/ 322451 w 811235"/>
              <a:gd name="connsiteY17-7866" fmla="*/ 982568 h 1475491"/>
              <a:gd name="connsiteX18-7867" fmla="*/ 251014 w 811235"/>
              <a:gd name="connsiteY18-7868" fmla="*/ 1149256 h 1475491"/>
              <a:gd name="connsiteX19-7869" fmla="*/ 179576 w 811235"/>
              <a:gd name="connsiteY19-7870" fmla="*/ 982568 h 1475491"/>
              <a:gd name="connsiteX20-7871" fmla="*/ 151001 w 811235"/>
              <a:gd name="connsiteY20-7872" fmla="*/ 982568 h 1475491"/>
              <a:gd name="connsiteX21-7873" fmla="*/ 74801 w 811235"/>
              <a:gd name="connsiteY21-7874" fmla="*/ 1132588 h 1475491"/>
              <a:gd name="connsiteX22-7875" fmla="*/ 8126 w 811235"/>
              <a:gd name="connsiteY22-7876" fmla="*/ 992093 h 1475491"/>
              <a:gd name="connsiteX0-7877" fmla="*/ 8126 w 811235"/>
              <a:gd name="connsiteY0-7878" fmla="*/ 992093 h 1475487"/>
              <a:gd name="connsiteX1-7879" fmla="*/ 8126 w 811235"/>
              <a:gd name="connsiteY1-7880" fmla="*/ 382493 h 1475487"/>
              <a:gd name="connsiteX2-7881" fmla="*/ 227201 w 811235"/>
              <a:gd name="connsiteY2-7882" fmla="*/ 1493 h 1475487"/>
              <a:gd name="connsiteX3-7883" fmla="*/ 789176 w 811235"/>
              <a:gd name="connsiteY3-7884" fmla="*/ 6256 h 1475487"/>
              <a:gd name="connsiteX4-7885" fmla="*/ 689164 w 811235"/>
              <a:gd name="connsiteY4-7886" fmla="*/ 25306 h 1475487"/>
              <a:gd name="connsiteX5-7887" fmla="*/ 622489 w 811235"/>
              <a:gd name="connsiteY5-7888" fmla="*/ 163418 h 1475487"/>
              <a:gd name="connsiteX6-7889" fmla="*/ 627251 w 811235"/>
              <a:gd name="connsiteY6-7890" fmla="*/ 320581 h 1475487"/>
              <a:gd name="connsiteX7-7891" fmla="*/ 762983 w 811235"/>
              <a:gd name="connsiteY7-7892" fmla="*/ 503937 h 1475487"/>
              <a:gd name="connsiteX8-7893" fmla="*/ 808226 w 811235"/>
              <a:gd name="connsiteY8-7894" fmla="*/ 620618 h 1475487"/>
              <a:gd name="connsiteX9-7895" fmla="*/ 679639 w 811235"/>
              <a:gd name="connsiteY9-7896" fmla="*/ 715868 h 1475487"/>
              <a:gd name="connsiteX10-7897" fmla="*/ 674876 w 811235"/>
              <a:gd name="connsiteY10-7898" fmla="*/ 1351662 h 1475487"/>
              <a:gd name="connsiteX11-7899" fmla="*/ 610583 w 811235"/>
              <a:gd name="connsiteY11-7900" fmla="*/ 1475487 h 1475487"/>
              <a:gd name="connsiteX12-7901" fmla="*/ 539145 w 811235"/>
              <a:gd name="connsiteY12-7902" fmla="*/ 1351663 h 1475487"/>
              <a:gd name="connsiteX13-7903" fmla="*/ 532001 w 811235"/>
              <a:gd name="connsiteY13-7904" fmla="*/ 982568 h 1475487"/>
              <a:gd name="connsiteX14-7905" fmla="*/ 498664 w 811235"/>
              <a:gd name="connsiteY14-7906" fmla="*/ 982568 h 1475487"/>
              <a:gd name="connsiteX15-7907" fmla="*/ 424846 w 811235"/>
              <a:gd name="connsiteY15-7908" fmla="*/ 1199262 h 1475487"/>
              <a:gd name="connsiteX16-7909" fmla="*/ 355789 w 811235"/>
              <a:gd name="connsiteY16-7910" fmla="*/ 982568 h 1475487"/>
              <a:gd name="connsiteX17-7911" fmla="*/ 322451 w 811235"/>
              <a:gd name="connsiteY17-7912" fmla="*/ 982568 h 1475487"/>
              <a:gd name="connsiteX18-7913" fmla="*/ 251014 w 811235"/>
              <a:gd name="connsiteY18-7914" fmla="*/ 1149256 h 1475487"/>
              <a:gd name="connsiteX19-7915" fmla="*/ 179576 w 811235"/>
              <a:gd name="connsiteY19-7916" fmla="*/ 982568 h 1475487"/>
              <a:gd name="connsiteX20-7917" fmla="*/ 151001 w 811235"/>
              <a:gd name="connsiteY20-7918" fmla="*/ 982568 h 1475487"/>
              <a:gd name="connsiteX21-7919" fmla="*/ 74801 w 811235"/>
              <a:gd name="connsiteY21-7920" fmla="*/ 1132588 h 1475487"/>
              <a:gd name="connsiteX22-7921" fmla="*/ 8126 w 811235"/>
              <a:gd name="connsiteY22-7922" fmla="*/ 992093 h 1475487"/>
              <a:gd name="connsiteX0-7923" fmla="*/ 8126 w 811235"/>
              <a:gd name="connsiteY0-7924" fmla="*/ 992093 h 1475487"/>
              <a:gd name="connsiteX1-7925" fmla="*/ 8126 w 811235"/>
              <a:gd name="connsiteY1-7926" fmla="*/ 382493 h 1475487"/>
              <a:gd name="connsiteX2-7927" fmla="*/ 227201 w 811235"/>
              <a:gd name="connsiteY2-7928" fmla="*/ 1493 h 1475487"/>
              <a:gd name="connsiteX3-7929" fmla="*/ 789176 w 811235"/>
              <a:gd name="connsiteY3-7930" fmla="*/ 6256 h 1475487"/>
              <a:gd name="connsiteX4-7931" fmla="*/ 689164 w 811235"/>
              <a:gd name="connsiteY4-7932" fmla="*/ 25306 h 1475487"/>
              <a:gd name="connsiteX5-7933" fmla="*/ 622489 w 811235"/>
              <a:gd name="connsiteY5-7934" fmla="*/ 163418 h 1475487"/>
              <a:gd name="connsiteX6-7935" fmla="*/ 627251 w 811235"/>
              <a:gd name="connsiteY6-7936" fmla="*/ 320581 h 1475487"/>
              <a:gd name="connsiteX7-7937" fmla="*/ 762983 w 811235"/>
              <a:gd name="connsiteY7-7938" fmla="*/ 503937 h 1475487"/>
              <a:gd name="connsiteX8-7939" fmla="*/ 808226 w 811235"/>
              <a:gd name="connsiteY8-7940" fmla="*/ 620618 h 1475487"/>
              <a:gd name="connsiteX9-7941" fmla="*/ 679639 w 811235"/>
              <a:gd name="connsiteY9-7942" fmla="*/ 715868 h 1475487"/>
              <a:gd name="connsiteX10-7943" fmla="*/ 674876 w 811235"/>
              <a:gd name="connsiteY10-7944" fmla="*/ 1351662 h 1475487"/>
              <a:gd name="connsiteX11-7945" fmla="*/ 610583 w 811235"/>
              <a:gd name="connsiteY11-7946" fmla="*/ 1475487 h 1475487"/>
              <a:gd name="connsiteX12-7947" fmla="*/ 539145 w 811235"/>
              <a:gd name="connsiteY12-7948" fmla="*/ 1351663 h 1475487"/>
              <a:gd name="connsiteX13-7949" fmla="*/ 532001 w 811235"/>
              <a:gd name="connsiteY13-7950" fmla="*/ 982568 h 1475487"/>
              <a:gd name="connsiteX14-7951" fmla="*/ 498664 w 811235"/>
              <a:gd name="connsiteY14-7952" fmla="*/ 982568 h 1475487"/>
              <a:gd name="connsiteX15-7953" fmla="*/ 424846 w 811235"/>
              <a:gd name="connsiteY15-7954" fmla="*/ 1199262 h 1475487"/>
              <a:gd name="connsiteX16-7955" fmla="*/ 355789 w 811235"/>
              <a:gd name="connsiteY16-7956" fmla="*/ 982568 h 1475487"/>
              <a:gd name="connsiteX17-7957" fmla="*/ 322451 w 811235"/>
              <a:gd name="connsiteY17-7958" fmla="*/ 982568 h 1475487"/>
              <a:gd name="connsiteX18-7959" fmla="*/ 251014 w 811235"/>
              <a:gd name="connsiteY18-7960" fmla="*/ 1149256 h 1475487"/>
              <a:gd name="connsiteX19-7961" fmla="*/ 179576 w 811235"/>
              <a:gd name="connsiteY19-7962" fmla="*/ 982568 h 1475487"/>
              <a:gd name="connsiteX20-7963" fmla="*/ 151001 w 811235"/>
              <a:gd name="connsiteY20-7964" fmla="*/ 982568 h 1475487"/>
              <a:gd name="connsiteX21-7965" fmla="*/ 74801 w 811235"/>
              <a:gd name="connsiteY21-7966" fmla="*/ 1132588 h 1475487"/>
              <a:gd name="connsiteX22-7967" fmla="*/ 8126 w 811235"/>
              <a:gd name="connsiteY22-7968" fmla="*/ 992093 h 1475487"/>
              <a:gd name="connsiteX0-7969" fmla="*/ 8126 w 811235"/>
              <a:gd name="connsiteY0-7970" fmla="*/ 992093 h 1475487"/>
              <a:gd name="connsiteX1-7971" fmla="*/ 8126 w 811235"/>
              <a:gd name="connsiteY1-7972" fmla="*/ 382493 h 1475487"/>
              <a:gd name="connsiteX2-7973" fmla="*/ 227201 w 811235"/>
              <a:gd name="connsiteY2-7974" fmla="*/ 1493 h 1475487"/>
              <a:gd name="connsiteX3-7975" fmla="*/ 789176 w 811235"/>
              <a:gd name="connsiteY3-7976" fmla="*/ 6256 h 1475487"/>
              <a:gd name="connsiteX4-7977" fmla="*/ 689164 w 811235"/>
              <a:gd name="connsiteY4-7978" fmla="*/ 25306 h 1475487"/>
              <a:gd name="connsiteX5-7979" fmla="*/ 622489 w 811235"/>
              <a:gd name="connsiteY5-7980" fmla="*/ 163418 h 1475487"/>
              <a:gd name="connsiteX6-7981" fmla="*/ 627251 w 811235"/>
              <a:gd name="connsiteY6-7982" fmla="*/ 320581 h 1475487"/>
              <a:gd name="connsiteX7-7983" fmla="*/ 762983 w 811235"/>
              <a:gd name="connsiteY7-7984" fmla="*/ 503937 h 1475487"/>
              <a:gd name="connsiteX8-7985" fmla="*/ 808226 w 811235"/>
              <a:gd name="connsiteY8-7986" fmla="*/ 620618 h 1475487"/>
              <a:gd name="connsiteX9-7987" fmla="*/ 679639 w 811235"/>
              <a:gd name="connsiteY9-7988" fmla="*/ 715868 h 1475487"/>
              <a:gd name="connsiteX10-7989" fmla="*/ 674876 w 811235"/>
              <a:gd name="connsiteY10-7990" fmla="*/ 1351662 h 1475487"/>
              <a:gd name="connsiteX11-7991" fmla="*/ 610583 w 811235"/>
              <a:gd name="connsiteY11-7992" fmla="*/ 1475487 h 1475487"/>
              <a:gd name="connsiteX12-7993" fmla="*/ 539145 w 811235"/>
              <a:gd name="connsiteY12-7994" fmla="*/ 1351663 h 1475487"/>
              <a:gd name="connsiteX13-7995" fmla="*/ 532001 w 811235"/>
              <a:gd name="connsiteY13-7996" fmla="*/ 982568 h 1475487"/>
              <a:gd name="connsiteX14-7997" fmla="*/ 498664 w 811235"/>
              <a:gd name="connsiteY14-7998" fmla="*/ 982568 h 1475487"/>
              <a:gd name="connsiteX15-7999" fmla="*/ 424846 w 811235"/>
              <a:gd name="connsiteY15-8000" fmla="*/ 1199262 h 1475487"/>
              <a:gd name="connsiteX16-8001" fmla="*/ 355789 w 811235"/>
              <a:gd name="connsiteY16-8002" fmla="*/ 982568 h 1475487"/>
              <a:gd name="connsiteX17-8003" fmla="*/ 322451 w 811235"/>
              <a:gd name="connsiteY17-8004" fmla="*/ 982568 h 1475487"/>
              <a:gd name="connsiteX18-8005" fmla="*/ 251014 w 811235"/>
              <a:gd name="connsiteY18-8006" fmla="*/ 1149256 h 1475487"/>
              <a:gd name="connsiteX19-8007" fmla="*/ 179576 w 811235"/>
              <a:gd name="connsiteY19-8008" fmla="*/ 982568 h 1475487"/>
              <a:gd name="connsiteX20-8009" fmla="*/ 151001 w 811235"/>
              <a:gd name="connsiteY20-8010" fmla="*/ 982568 h 1475487"/>
              <a:gd name="connsiteX21-8011" fmla="*/ 74801 w 811235"/>
              <a:gd name="connsiteY21-8012" fmla="*/ 1132588 h 1475487"/>
              <a:gd name="connsiteX22-8013" fmla="*/ 8126 w 811235"/>
              <a:gd name="connsiteY22-8014" fmla="*/ 992093 h 14754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811235" h="1475487">
                <a:moveTo>
                  <a:pt x="8126" y="992093"/>
                </a:moveTo>
                <a:cubicBezTo>
                  <a:pt x="6539" y="919463"/>
                  <a:pt x="-9336" y="561880"/>
                  <a:pt x="8126" y="382493"/>
                </a:cubicBezTo>
                <a:cubicBezTo>
                  <a:pt x="25588" y="203106"/>
                  <a:pt x="163701" y="5461"/>
                  <a:pt x="227201" y="1493"/>
                </a:cubicBezTo>
                <a:cubicBezTo>
                  <a:pt x="290701" y="-2475"/>
                  <a:pt x="709801" y="2287"/>
                  <a:pt x="789176" y="6256"/>
                </a:cubicBezTo>
                <a:cubicBezTo>
                  <a:pt x="828070" y="3081"/>
                  <a:pt x="726470" y="6255"/>
                  <a:pt x="689164" y="25306"/>
                </a:cubicBezTo>
                <a:cubicBezTo>
                  <a:pt x="651858" y="44357"/>
                  <a:pt x="632808" y="114206"/>
                  <a:pt x="622489" y="163418"/>
                </a:cubicBezTo>
                <a:cubicBezTo>
                  <a:pt x="612170" y="212630"/>
                  <a:pt x="603835" y="263828"/>
                  <a:pt x="627251" y="320581"/>
                </a:cubicBezTo>
                <a:cubicBezTo>
                  <a:pt x="650667" y="377334"/>
                  <a:pt x="720915" y="456313"/>
                  <a:pt x="762983" y="503937"/>
                </a:cubicBezTo>
                <a:cubicBezTo>
                  <a:pt x="805051" y="551561"/>
                  <a:pt x="817789" y="583023"/>
                  <a:pt x="808226" y="620618"/>
                </a:cubicBezTo>
                <a:cubicBezTo>
                  <a:pt x="788419" y="698488"/>
                  <a:pt x="701864" y="594027"/>
                  <a:pt x="679639" y="715868"/>
                </a:cubicBezTo>
                <a:cubicBezTo>
                  <a:pt x="657414" y="837709"/>
                  <a:pt x="672097" y="1248872"/>
                  <a:pt x="674876" y="1351662"/>
                </a:cubicBezTo>
                <a:cubicBezTo>
                  <a:pt x="677655" y="1454452"/>
                  <a:pt x="649873" y="1475487"/>
                  <a:pt x="610583" y="1475487"/>
                </a:cubicBezTo>
                <a:cubicBezTo>
                  <a:pt x="568911" y="1475487"/>
                  <a:pt x="545099" y="1443341"/>
                  <a:pt x="539145" y="1351663"/>
                </a:cubicBezTo>
                <a:cubicBezTo>
                  <a:pt x="533191" y="1259985"/>
                  <a:pt x="530414" y="1133381"/>
                  <a:pt x="532001" y="982568"/>
                </a:cubicBezTo>
                <a:lnTo>
                  <a:pt x="498664" y="982568"/>
                </a:lnTo>
                <a:cubicBezTo>
                  <a:pt x="493902" y="1167513"/>
                  <a:pt x="489138" y="1199262"/>
                  <a:pt x="424846" y="1199262"/>
                </a:cubicBezTo>
                <a:cubicBezTo>
                  <a:pt x="360554" y="1199262"/>
                  <a:pt x="357376" y="1127030"/>
                  <a:pt x="355789" y="982568"/>
                </a:cubicBezTo>
                <a:lnTo>
                  <a:pt x="322451" y="982568"/>
                </a:lnTo>
                <a:cubicBezTo>
                  <a:pt x="324039" y="1127031"/>
                  <a:pt x="303401" y="1149257"/>
                  <a:pt x="251014" y="1149256"/>
                </a:cubicBezTo>
                <a:cubicBezTo>
                  <a:pt x="198627" y="1149255"/>
                  <a:pt x="177195" y="1119887"/>
                  <a:pt x="179576" y="982568"/>
                </a:cubicBezTo>
                <a:lnTo>
                  <a:pt x="151001" y="982568"/>
                </a:lnTo>
                <a:cubicBezTo>
                  <a:pt x="148222" y="1098455"/>
                  <a:pt x="134334" y="1133381"/>
                  <a:pt x="74801" y="1132588"/>
                </a:cubicBezTo>
                <a:cubicBezTo>
                  <a:pt x="15268" y="1131795"/>
                  <a:pt x="9713" y="1064723"/>
                  <a:pt x="8126" y="992093"/>
                </a:cubicBezTo>
                <a:close/>
              </a:path>
            </a:pathLst>
          </a:custGeom>
          <a:solidFill>
            <a:srgbClr val="28A9D6"/>
          </a:solidFill>
          <a:ln w="12700">
            <a:solidFill>
              <a:schemeClr val="bg1"/>
            </a:solidFill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3014290" y="3511105"/>
            <a:ext cx="130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STEPS</a:t>
            </a:r>
            <a:r>
              <a:rPr lang="en-US" altLang="zh-CN" sz="3200" b="1" dirty="0" smtClean="0">
                <a:solidFill>
                  <a:srgbClr val="28A9D6"/>
                </a:solidFill>
              </a:rPr>
              <a:t>1</a:t>
            </a:r>
            <a:r>
              <a:rPr lang="en-US" altLang="zh-CN" sz="5400" b="1" dirty="0" smtClean="0"/>
              <a:t>  </a:t>
            </a:r>
            <a:endParaRPr lang="zh-CN" altLang="en-US" sz="5400" b="1" dirty="0"/>
          </a:p>
        </p:txBody>
      </p:sp>
      <p:sp>
        <p:nvSpPr>
          <p:cNvPr id="9" name="矩形 8"/>
          <p:cNvSpPr/>
          <p:nvPr/>
        </p:nvSpPr>
        <p:spPr>
          <a:xfrm>
            <a:off x="2921124" y="4288286"/>
            <a:ext cx="1589713" cy="360040"/>
          </a:xfrm>
          <a:prstGeom prst="rect">
            <a:avLst/>
          </a:prstGeom>
          <a:solidFill>
            <a:srgbClr val="28A9D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10" name="TextBox 12"/>
          <p:cNvSpPr txBox="1"/>
          <p:nvPr/>
        </p:nvSpPr>
        <p:spPr>
          <a:xfrm>
            <a:off x="2921124" y="4658074"/>
            <a:ext cx="1589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849226" y="2213471"/>
            <a:ext cx="811235" cy="1475487"/>
          </a:xfrm>
          <a:custGeom>
            <a:avLst/>
            <a:gdLst>
              <a:gd name="connsiteX0" fmla="*/ 0 w 800100"/>
              <a:gd name="connsiteY0" fmla="*/ 990600 h 1490663"/>
              <a:gd name="connsiteX1" fmla="*/ 0 w 800100"/>
              <a:gd name="connsiteY1" fmla="*/ 381000 h 1490663"/>
              <a:gd name="connsiteX2" fmla="*/ 42863 w 800100"/>
              <a:gd name="connsiteY2" fmla="*/ 228600 h 1490663"/>
              <a:gd name="connsiteX3" fmla="*/ 204788 w 800100"/>
              <a:gd name="connsiteY3" fmla="*/ 0 h 1490663"/>
              <a:gd name="connsiteX4" fmla="*/ 781050 w 800100"/>
              <a:gd name="connsiteY4" fmla="*/ 4763 h 1490663"/>
              <a:gd name="connsiteX5" fmla="*/ 681038 w 800100"/>
              <a:gd name="connsiteY5" fmla="*/ 23813 h 1490663"/>
              <a:gd name="connsiteX6" fmla="*/ 647700 w 800100"/>
              <a:gd name="connsiteY6" fmla="*/ 85725 h 1490663"/>
              <a:gd name="connsiteX7" fmla="*/ 614363 w 800100"/>
              <a:gd name="connsiteY7" fmla="*/ 161925 h 1490663"/>
              <a:gd name="connsiteX8" fmla="*/ 619125 w 800100"/>
              <a:gd name="connsiteY8" fmla="*/ 319088 h 1490663"/>
              <a:gd name="connsiteX9" fmla="*/ 766763 w 800100"/>
              <a:gd name="connsiteY9" fmla="*/ 519113 h 1490663"/>
              <a:gd name="connsiteX10" fmla="*/ 800100 w 800100"/>
              <a:gd name="connsiteY10" fmla="*/ 619125 h 1490663"/>
              <a:gd name="connsiteX11" fmla="*/ 766763 w 800100"/>
              <a:gd name="connsiteY11" fmla="*/ 671513 h 1490663"/>
              <a:gd name="connsiteX12" fmla="*/ 709613 w 800100"/>
              <a:gd name="connsiteY12" fmla="*/ 700088 h 1490663"/>
              <a:gd name="connsiteX13" fmla="*/ 671513 w 800100"/>
              <a:gd name="connsiteY13" fmla="*/ 714375 h 1490663"/>
              <a:gd name="connsiteX14" fmla="*/ 666750 w 800100"/>
              <a:gd name="connsiteY14" fmla="*/ 1433513 h 1490663"/>
              <a:gd name="connsiteX15" fmla="*/ 633413 w 800100"/>
              <a:gd name="connsiteY15" fmla="*/ 1466850 h 1490663"/>
              <a:gd name="connsiteX16" fmla="*/ 590550 w 800100"/>
              <a:gd name="connsiteY16" fmla="*/ 1490663 h 1490663"/>
              <a:gd name="connsiteX17" fmla="*/ 542925 w 800100"/>
              <a:gd name="connsiteY17" fmla="*/ 1481138 h 1490663"/>
              <a:gd name="connsiteX18" fmla="*/ 519113 w 800100"/>
              <a:gd name="connsiteY18" fmla="*/ 1433513 h 1490663"/>
              <a:gd name="connsiteX19" fmla="*/ 523875 w 800100"/>
              <a:gd name="connsiteY19" fmla="*/ 981075 h 1490663"/>
              <a:gd name="connsiteX20" fmla="*/ 490538 w 800100"/>
              <a:gd name="connsiteY20" fmla="*/ 981075 h 1490663"/>
              <a:gd name="connsiteX21" fmla="*/ 490538 w 800100"/>
              <a:gd name="connsiteY21" fmla="*/ 1133475 h 1490663"/>
              <a:gd name="connsiteX22" fmla="*/ 423863 w 800100"/>
              <a:gd name="connsiteY22" fmla="*/ 1190625 h 1490663"/>
              <a:gd name="connsiteX23" fmla="*/ 366713 w 800100"/>
              <a:gd name="connsiteY23" fmla="*/ 1162050 h 1490663"/>
              <a:gd name="connsiteX24" fmla="*/ 347663 w 800100"/>
              <a:gd name="connsiteY24" fmla="*/ 1138238 h 1490663"/>
              <a:gd name="connsiteX25" fmla="*/ 347663 w 800100"/>
              <a:gd name="connsiteY25" fmla="*/ 981075 h 1490663"/>
              <a:gd name="connsiteX26" fmla="*/ 314325 w 800100"/>
              <a:gd name="connsiteY26" fmla="*/ 981075 h 1490663"/>
              <a:gd name="connsiteX27" fmla="*/ 314325 w 800100"/>
              <a:gd name="connsiteY27" fmla="*/ 1090613 h 1490663"/>
              <a:gd name="connsiteX28" fmla="*/ 257175 w 800100"/>
              <a:gd name="connsiteY28" fmla="*/ 1147763 h 1490663"/>
              <a:gd name="connsiteX29" fmla="*/ 176213 w 800100"/>
              <a:gd name="connsiteY29" fmla="*/ 1114425 h 1490663"/>
              <a:gd name="connsiteX30" fmla="*/ 171450 w 800100"/>
              <a:gd name="connsiteY30" fmla="*/ 981075 h 1490663"/>
              <a:gd name="connsiteX31" fmla="*/ 142875 w 800100"/>
              <a:gd name="connsiteY31" fmla="*/ 981075 h 1490663"/>
              <a:gd name="connsiteX32" fmla="*/ 133350 w 800100"/>
              <a:gd name="connsiteY32" fmla="*/ 1076325 h 1490663"/>
              <a:gd name="connsiteX33" fmla="*/ 90488 w 800100"/>
              <a:gd name="connsiteY33" fmla="*/ 1109663 h 1490663"/>
              <a:gd name="connsiteX34" fmla="*/ 80963 w 800100"/>
              <a:gd name="connsiteY34" fmla="*/ 1128713 h 1490663"/>
              <a:gd name="connsiteX35" fmla="*/ 9525 w 800100"/>
              <a:gd name="connsiteY35" fmla="*/ 1071563 h 1490663"/>
              <a:gd name="connsiteX36" fmla="*/ 0 w 800100"/>
              <a:gd name="connsiteY36" fmla="*/ 990600 h 1490663"/>
              <a:gd name="connsiteX0-1" fmla="*/ 0 w 800100"/>
              <a:gd name="connsiteY0-2" fmla="*/ 990600 h 1490663"/>
              <a:gd name="connsiteX1-3" fmla="*/ 0 w 800100"/>
              <a:gd name="connsiteY1-4" fmla="*/ 381000 h 1490663"/>
              <a:gd name="connsiteX2-5" fmla="*/ 42863 w 800100"/>
              <a:gd name="connsiteY2-6" fmla="*/ 228600 h 1490663"/>
              <a:gd name="connsiteX3-7" fmla="*/ 204788 w 800100"/>
              <a:gd name="connsiteY3-8" fmla="*/ 0 h 1490663"/>
              <a:gd name="connsiteX4-9" fmla="*/ 781050 w 800100"/>
              <a:gd name="connsiteY4-10" fmla="*/ 4763 h 1490663"/>
              <a:gd name="connsiteX5-11" fmla="*/ 681038 w 800100"/>
              <a:gd name="connsiteY5-12" fmla="*/ 23813 h 1490663"/>
              <a:gd name="connsiteX6-13" fmla="*/ 647700 w 800100"/>
              <a:gd name="connsiteY6-14" fmla="*/ 85725 h 1490663"/>
              <a:gd name="connsiteX7-15" fmla="*/ 614363 w 800100"/>
              <a:gd name="connsiteY7-16" fmla="*/ 161925 h 1490663"/>
              <a:gd name="connsiteX8-17" fmla="*/ 619125 w 800100"/>
              <a:gd name="connsiteY8-18" fmla="*/ 319088 h 1490663"/>
              <a:gd name="connsiteX9-19" fmla="*/ 766763 w 800100"/>
              <a:gd name="connsiteY9-20" fmla="*/ 519113 h 1490663"/>
              <a:gd name="connsiteX10-21" fmla="*/ 800100 w 800100"/>
              <a:gd name="connsiteY10-22" fmla="*/ 619125 h 1490663"/>
              <a:gd name="connsiteX11-23" fmla="*/ 766763 w 800100"/>
              <a:gd name="connsiteY11-24" fmla="*/ 671513 h 1490663"/>
              <a:gd name="connsiteX12-25" fmla="*/ 709613 w 800100"/>
              <a:gd name="connsiteY12-26" fmla="*/ 700088 h 1490663"/>
              <a:gd name="connsiteX13-27" fmla="*/ 671513 w 800100"/>
              <a:gd name="connsiteY13-28" fmla="*/ 714375 h 1490663"/>
              <a:gd name="connsiteX14-29" fmla="*/ 666750 w 800100"/>
              <a:gd name="connsiteY14-30" fmla="*/ 1433513 h 1490663"/>
              <a:gd name="connsiteX15-31" fmla="*/ 633413 w 800100"/>
              <a:gd name="connsiteY15-32" fmla="*/ 1466850 h 1490663"/>
              <a:gd name="connsiteX16-33" fmla="*/ 590550 w 800100"/>
              <a:gd name="connsiteY16-34" fmla="*/ 1490663 h 1490663"/>
              <a:gd name="connsiteX17-35" fmla="*/ 542925 w 800100"/>
              <a:gd name="connsiteY17-36" fmla="*/ 1481138 h 1490663"/>
              <a:gd name="connsiteX18-37" fmla="*/ 519113 w 800100"/>
              <a:gd name="connsiteY18-38" fmla="*/ 1433513 h 1490663"/>
              <a:gd name="connsiteX19-39" fmla="*/ 523875 w 800100"/>
              <a:gd name="connsiteY19-40" fmla="*/ 981075 h 1490663"/>
              <a:gd name="connsiteX20-41" fmla="*/ 490538 w 800100"/>
              <a:gd name="connsiteY20-42" fmla="*/ 981075 h 1490663"/>
              <a:gd name="connsiteX21-43" fmla="*/ 490538 w 800100"/>
              <a:gd name="connsiteY21-44" fmla="*/ 1133475 h 1490663"/>
              <a:gd name="connsiteX22-45" fmla="*/ 423863 w 800100"/>
              <a:gd name="connsiteY22-46" fmla="*/ 1190625 h 1490663"/>
              <a:gd name="connsiteX23-47" fmla="*/ 366713 w 800100"/>
              <a:gd name="connsiteY23-48" fmla="*/ 1162050 h 1490663"/>
              <a:gd name="connsiteX24-49" fmla="*/ 347663 w 800100"/>
              <a:gd name="connsiteY24-50" fmla="*/ 1138238 h 1490663"/>
              <a:gd name="connsiteX25-51" fmla="*/ 347663 w 800100"/>
              <a:gd name="connsiteY25-52" fmla="*/ 981075 h 1490663"/>
              <a:gd name="connsiteX26-53" fmla="*/ 314325 w 800100"/>
              <a:gd name="connsiteY26-54" fmla="*/ 981075 h 1490663"/>
              <a:gd name="connsiteX27-55" fmla="*/ 314325 w 800100"/>
              <a:gd name="connsiteY27-56" fmla="*/ 1090613 h 1490663"/>
              <a:gd name="connsiteX28-57" fmla="*/ 257175 w 800100"/>
              <a:gd name="connsiteY28-58" fmla="*/ 1147763 h 1490663"/>
              <a:gd name="connsiteX29-59" fmla="*/ 176213 w 800100"/>
              <a:gd name="connsiteY29-60" fmla="*/ 1114425 h 1490663"/>
              <a:gd name="connsiteX30-61" fmla="*/ 171450 w 800100"/>
              <a:gd name="connsiteY30-62" fmla="*/ 981075 h 1490663"/>
              <a:gd name="connsiteX31-63" fmla="*/ 142875 w 800100"/>
              <a:gd name="connsiteY31-64" fmla="*/ 981075 h 1490663"/>
              <a:gd name="connsiteX32-65" fmla="*/ 133350 w 800100"/>
              <a:gd name="connsiteY32-66" fmla="*/ 1076325 h 1490663"/>
              <a:gd name="connsiteX33-67" fmla="*/ 80963 w 800100"/>
              <a:gd name="connsiteY33-68" fmla="*/ 1128713 h 1490663"/>
              <a:gd name="connsiteX34-69" fmla="*/ 9525 w 800100"/>
              <a:gd name="connsiteY34-70" fmla="*/ 1071563 h 1490663"/>
              <a:gd name="connsiteX35-71" fmla="*/ 0 w 800100"/>
              <a:gd name="connsiteY35-72" fmla="*/ 990600 h 1490663"/>
              <a:gd name="connsiteX0-73" fmla="*/ 0 w 800100"/>
              <a:gd name="connsiteY0-74" fmla="*/ 990600 h 1490663"/>
              <a:gd name="connsiteX1-75" fmla="*/ 0 w 800100"/>
              <a:gd name="connsiteY1-76" fmla="*/ 381000 h 1490663"/>
              <a:gd name="connsiteX2-77" fmla="*/ 42863 w 800100"/>
              <a:gd name="connsiteY2-78" fmla="*/ 228600 h 1490663"/>
              <a:gd name="connsiteX3-79" fmla="*/ 204788 w 800100"/>
              <a:gd name="connsiteY3-80" fmla="*/ 0 h 1490663"/>
              <a:gd name="connsiteX4-81" fmla="*/ 781050 w 800100"/>
              <a:gd name="connsiteY4-82" fmla="*/ 4763 h 1490663"/>
              <a:gd name="connsiteX5-83" fmla="*/ 681038 w 800100"/>
              <a:gd name="connsiteY5-84" fmla="*/ 23813 h 1490663"/>
              <a:gd name="connsiteX6-85" fmla="*/ 647700 w 800100"/>
              <a:gd name="connsiteY6-86" fmla="*/ 85725 h 1490663"/>
              <a:gd name="connsiteX7-87" fmla="*/ 614363 w 800100"/>
              <a:gd name="connsiteY7-88" fmla="*/ 161925 h 1490663"/>
              <a:gd name="connsiteX8-89" fmla="*/ 619125 w 800100"/>
              <a:gd name="connsiteY8-90" fmla="*/ 319088 h 1490663"/>
              <a:gd name="connsiteX9-91" fmla="*/ 766763 w 800100"/>
              <a:gd name="connsiteY9-92" fmla="*/ 519113 h 1490663"/>
              <a:gd name="connsiteX10-93" fmla="*/ 800100 w 800100"/>
              <a:gd name="connsiteY10-94" fmla="*/ 619125 h 1490663"/>
              <a:gd name="connsiteX11-95" fmla="*/ 766763 w 800100"/>
              <a:gd name="connsiteY11-96" fmla="*/ 671513 h 1490663"/>
              <a:gd name="connsiteX12-97" fmla="*/ 709613 w 800100"/>
              <a:gd name="connsiteY12-98" fmla="*/ 700088 h 1490663"/>
              <a:gd name="connsiteX13-99" fmla="*/ 671513 w 800100"/>
              <a:gd name="connsiteY13-100" fmla="*/ 714375 h 1490663"/>
              <a:gd name="connsiteX14-101" fmla="*/ 666750 w 800100"/>
              <a:gd name="connsiteY14-102" fmla="*/ 1433513 h 1490663"/>
              <a:gd name="connsiteX15-103" fmla="*/ 633413 w 800100"/>
              <a:gd name="connsiteY15-104" fmla="*/ 1466850 h 1490663"/>
              <a:gd name="connsiteX16-105" fmla="*/ 590550 w 800100"/>
              <a:gd name="connsiteY16-106" fmla="*/ 1490663 h 1490663"/>
              <a:gd name="connsiteX17-107" fmla="*/ 542925 w 800100"/>
              <a:gd name="connsiteY17-108" fmla="*/ 1481138 h 1490663"/>
              <a:gd name="connsiteX18-109" fmla="*/ 519113 w 800100"/>
              <a:gd name="connsiteY18-110" fmla="*/ 1433513 h 1490663"/>
              <a:gd name="connsiteX19-111" fmla="*/ 523875 w 800100"/>
              <a:gd name="connsiteY19-112" fmla="*/ 981075 h 1490663"/>
              <a:gd name="connsiteX20-113" fmla="*/ 490538 w 800100"/>
              <a:gd name="connsiteY20-114" fmla="*/ 981075 h 1490663"/>
              <a:gd name="connsiteX21-115" fmla="*/ 490538 w 800100"/>
              <a:gd name="connsiteY21-116" fmla="*/ 1133475 h 1490663"/>
              <a:gd name="connsiteX22-117" fmla="*/ 423863 w 800100"/>
              <a:gd name="connsiteY22-118" fmla="*/ 1190625 h 1490663"/>
              <a:gd name="connsiteX23-119" fmla="*/ 347663 w 800100"/>
              <a:gd name="connsiteY23-120" fmla="*/ 1138238 h 1490663"/>
              <a:gd name="connsiteX24-121" fmla="*/ 347663 w 800100"/>
              <a:gd name="connsiteY24-122" fmla="*/ 981075 h 1490663"/>
              <a:gd name="connsiteX25-123" fmla="*/ 314325 w 800100"/>
              <a:gd name="connsiteY25-124" fmla="*/ 981075 h 1490663"/>
              <a:gd name="connsiteX26-125" fmla="*/ 314325 w 800100"/>
              <a:gd name="connsiteY26-126" fmla="*/ 1090613 h 1490663"/>
              <a:gd name="connsiteX27-127" fmla="*/ 257175 w 800100"/>
              <a:gd name="connsiteY27-128" fmla="*/ 1147763 h 1490663"/>
              <a:gd name="connsiteX28-129" fmla="*/ 176213 w 800100"/>
              <a:gd name="connsiteY28-130" fmla="*/ 1114425 h 1490663"/>
              <a:gd name="connsiteX29-131" fmla="*/ 171450 w 800100"/>
              <a:gd name="connsiteY29-132" fmla="*/ 981075 h 1490663"/>
              <a:gd name="connsiteX30-133" fmla="*/ 142875 w 800100"/>
              <a:gd name="connsiteY30-134" fmla="*/ 981075 h 1490663"/>
              <a:gd name="connsiteX31-135" fmla="*/ 133350 w 800100"/>
              <a:gd name="connsiteY31-136" fmla="*/ 1076325 h 1490663"/>
              <a:gd name="connsiteX32-137" fmla="*/ 80963 w 800100"/>
              <a:gd name="connsiteY32-138" fmla="*/ 1128713 h 1490663"/>
              <a:gd name="connsiteX33-139" fmla="*/ 9525 w 800100"/>
              <a:gd name="connsiteY33-140" fmla="*/ 1071563 h 1490663"/>
              <a:gd name="connsiteX34-141" fmla="*/ 0 w 800100"/>
              <a:gd name="connsiteY34-142" fmla="*/ 990600 h 1490663"/>
              <a:gd name="connsiteX0-143" fmla="*/ 0 w 800100"/>
              <a:gd name="connsiteY0-144" fmla="*/ 990600 h 1490663"/>
              <a:gd name="connsiteX1-145" fmla="*/ 0 w 800100"/>
              <a:gd name="connsiteY1-146" fmla="*/ 381000 h 1490663"/>
              <a:gd name="connsiteX2-147" fmla="*/ 42863 w 800100"/>
              <a:gd name="connsiteY2-148" fmla="*/ 228600 h 1490663"/>
              <a:gd name="connsiteX3-149" fmla="*/ 204788 w 800100"/>
              <a:gd name="connsiteY3-150" fmla="*/ 0 h 1490663"/>
              <a:gd name="connsiteX4-151" fmla="*/ 781050 w 800100"/>
              <a:gd name="connsiteY4-152" fmla="*/ 4763 h 1490663"/>
              <a:gd name="connsiteX5-153" fmla="*/ 681038 w 800100"/>
              <a:gd name="connsiteY5-154" fmla="*/ 23813 h 1490663"/>
              <a:gd name="connsiteX6-155" fmla="*/ 647700 w 800100"/>
              <a:gd name="connsiteY6-156" fmla="*/ 85725 h 1490663"/>
              <a:gd name="connsiteX7-157" fmla="*/ 614363 w 800100"/>
              <a:gd name="connsiteY7-158" fmla="*/ 161925 h 1490663"/>
              <a:gd name="connsiteX8-159" fmla="*/ 619125 w 800100"/>
              <a:gd name="connsiteY8-160" fmla="*/ 319088 h 1490663"/>
              <a:gd name="connsiteX9-161" fmla="*/ 766763 w 800100"/>
              <a:gd name="connsiteY9-162" fmla="*/ 519113 h 1490663"/>
              <a:gd name="connsiteX10-163" fmla="*/ 800100 w 800100"/>
              <a:gd name="connsiteY10-164" fmla="*/ 619125 h 1490663"/>
              <a:gd name="connsiteX11-165" fmla="*/ 766763 w 800100"/>
              <a:gd name="connsiteY11-166" fmla="*/ 671513 h 1490663"/>
              <a:gd name="connsiteX12-167" fmla="*/ 709613 w 800100"/>
              <a:gd name="connsiteY12-168" fmla="*/ 700088 h 1490663"/>
              <a:gd name="connsiteX13-169" fmla="*/ 671513 w 800100"/>
              <a:gd name="connsiteY13-170" fmla="*/ 714375 h 1490663"/>
              <a:gd name="connsiteX14-171" fmla="*/ 666750 w 800100"/>
              <a:gd name="connsiteY14-172" fmla="*/ 1433513 h 1490663"/>
              <a:gd name="connsiteX15-173" fmla="*/ 633413 w 800100"/>
              <a:gd name="connsiteY15-174" fmla="*/ 1466850 h 1490663"/>
              <a:gd name="connsiteX16-175" fmla="*/ 590550 w 800100"/>
              <a:gd name="connsiteY16-176" fmla="*/ 1490663 h 1490663"/>
              <a:gd name="connsiteX17-177" fmla="*/ 519113 w 800100"/>
              <a:gd name="connsiteY17-178" fmla="*/ 1433513 h 1490663"/>
              <a:gd name="connsiteX18-179" fmla="*/ 523875 w 800100"/>
              <a:gd name="connsiteY18-180" fmla="*/ 981075 h 1490663"/>
              <a:gd name="connsiteX19-181" fmla="*/ 490538 w 800100"/>
              <a:gd name="connsiteY19-182" fmla="*/ 981075 h 1490663"/>
              <a:gd name="connsiteX20-183" fmla="*/ 490538 w 800100"/>
              <a:gd name="connsiteY20-184" fmla="*/ 1133475 h 1490663"/>
              <a:gd name="connsiteX21-185" fmla="*/ 423863 w 800100"/>
              <a:gd name="connsiteY21-186" fmla="*/ 1190625 h 1490663"/>
              <a:gd name="connsiteX22-187" fmla="*/ 347663 w 800100"/>
              <a:gd name="connsiteY22-188" fmla="*/ 1138238 h 1490663"/>
              <a:gd name="connsiteX23-189" fmla="*/ 347663 w 800100"/>
              <a:gd name="connsiteY23-190" fmla="*/ 981075 h 1490663"/>
              <a:gd name="connsiteX24-191" fmla="*/ 314325 w 800100"/>
              <a:gd name="connsiteY24-192" fmla="*/ 981075 h 1490663"/>
              <a:gd name="connsiteX25-193" fmla="*/ 314325 w 800100"/>
              <a:gd name="connsiteY25-194" fmla="*/ 1090613 h 1490663"/>
              <a:gd name="connsiteX26-195" fmla="*/ 257175 w 800100"/>
              <a:gd name="connsiteY26-196" fmla="*/ 1147763 h 1490663"/>
              <a:gd name="connsiteX27-197" fmla="*/ 176213 w 800100"/>
              <a:gd name="connsiteY27-198" fmla="*/ 1114425 h 1490663"/>
              <a:gd name="connsiteX28-199" fmla="*/ 171450 w 800100"/>
              <a:gd name="connsiteY28-200" fmla="*/ 981075 h 1490663"/>
              <a:gd name="connsiteX29-201" fmla="*/ 142875 w 800100"/>
              <a:gd name="connsiteY29-202" fmla="*/ 981075 h 1490663"/>
              <a:gd name="connsiteX30-203" fmla="*/ 133350 w 800100"/>
              <a:gd name="connsiteY30-204" fmla="*/ 1076325 h 1490663"/>
              <a:gd name="connsiteX31-205" fmla="*/ 80963 w 800100"/>
              <a:gd name="connsiteY31-206" fmla="*/ 1128713 h 1490663"/>
              <a:gd name="connsiteX32-207" fmla="*/ 9525 w 800100"/>
              <a:gd name="connsiteY32-208" fmla="*/ 1071563 h 1490663"/>
              <a:gd name="connsiteX33-209" fmla="*/ 0 w 800100"/>
              <a:gd name="connsiteY33-210" fmla="*/ 990600 h 1490663"/>
              <a:gd name="connsiteX0-211" fmla="*/ 0 w 800100"/>
              <a:gd name="connsiteY0-212" fmla="*/ 990600 h 1490663"/>
              <a:gd name="connsiteX1-213" fmla="*/ 0 w 800100"/>
              <a:gd name="connsiteY1-214" fmla="*/ 381000 h 1490663"/>
              <a:gd name="connsiteX2-215" fmla="*/ 42863 w 800100"/>
              <a:gd name="connsiteY2-216" fmla="*/ 228600 h 1490663"/>
              <a:gd name="connsiteX3-217" fmla="*/ 204788 w 800100"/>
              <a:gd name="connsiteY3-218" fmla="*/ 0 h 1490663"/>
              <a:gd name="connsiteX4-219" fmla="*/ 781050 w 800100"/>
              <a:gd name="connsiteY4-220" fmla="*/ 4763 h 1490663"/>
              <a:gd name="connsiteX5-221" fmla="*/ 681038 w 800100"/>
              <a:gd name="connsiteY5-222" fmla="*/ 23813 h 1490663"/>
              <a:gd name="connsiteX6-223" fmla="*/ 647700 w 800100"/>
              <a:gd name="connsiteY6-224" fmla="*/ 85725 h 1490663"/>
              <a:gd name="connsiteX7-225" fmla="*/ 614363 w 800100"/>
              <a:gd name="connsiteY7-226" fmla="*/ 161925 h 1490663"/>
              <a:gd name="connsiteX8-227" fmla="*/ 619125 w 800100"/>
              <a:gd name="connsiteY8-228" fmla="*/ 319088 h 1490663"/>
              <a:gd name="connsiteX9-229" fmla="*/ 766763 w 800100"/>
              <a:gd name="connsiteY9-230" fmla="*/ 519113 h 1490663"/>
              <a:gd name="connsiteX10-231" fmla="*/ 800100 w 800100"/>
              <a:gd name="connsiteY10-232" fmla="*/ 619125 h 1490663"/>
              <a:gd name="connsiteX11-233" fmla="*/ 766763 w 800100"/>
              <a:gd name="connsiteY11-234" fmla="*/ 671513 h 1490663"/>
              <a:gd name="connsiteX12-235" fmla="*/ 709613 w 800100"/>
              <a:gd name="connsiteY12-236" fmla="*/ 700088 h 1490663"/>
              <a:gd name="connsiteX13-237" fmla="*/ 671513 w 800100"/>
              <a:gd name="connsiteY13-238" fmla="*/ 714375 h 1490663"/>
              <a:gd name="connsiteX14-239" fmla="*/ 666750 w 800100"/>
              <a:gd name="connsiteY14-240" fmla="*/ 1433513 h 1490663"/>
              <a:gd name="connsiteX15-241" fmla="*/ 590550 w 800100"/>
              <a:gd name="connsiteY15-242" fmla="*/ 1490663 h 1490663"/>
              <a:gd name="connsiteX16-243" fmla="*/ 519113 w 800100"/>
              <a:gd name="connsiteY16-244" fmla="*/ 1433513 h 1490663"/>
              <a:gd name="connsiteX17-245" fmla="*/ 523875 w 800100"/>
              <a:gd name="connsiteY17-246" fmla="*/ 981075 h 1490663"/>
              <a:gd name="connsiteX18-247" fmla="*/ 490538 w 800100"/>
              <a:gd name="connsiteY18-248" fmla="*/ 981075 h 1490663"/>
              <a:gd name="connsiteX19-249" fmla="*/ 490538 w 800100"/>
              <a:gd name="connsiteY19-250" fmla="*/ 1133475 h 1490663"/>
              <a:gd name="connsiteX20-251" fmla="*/ 423863 w 800100"/>
              <a:gd name="connsiteY20-252" fmla="*/ 1190625 h 1490663"/>
              <a:gd name="connsiteX21-253" fmla="*/ 347663 w 800100"/>
              <a:gd name="connsiteY21-254" fmla="*/ 1138238 h 1490663"/>
              <a:gd name="connsiteX22-255" fmla="*/ 347663 w 800100"/>
              <a:gd name="connsiteY22-256" fmla="*/ 981075 h 1490663"/>
              <a:gd name="connsiteX23-257" fmla="*/ 314325 w 800100"/>
              <a:gd name="connsiteY23-258" fmla="*/ 981075 h 1490663"/>
              <a:gd name="connsiteX24-259" fmla="*/ 314325 w 800100"/>
              <a:gd name="connsiteY24-260" fmla="*/ 1090613 h 1490663"/>
              <a:gd name="connsiteX25-261" fmla="*/ 257175 w 800100"/>
              <a:gd name="connsiteY25-262" fmla="*/ 1147763 h 1490663"/>
              <a:gd name="connsiteX26-263" fmla="*/ 176213 w 800100"/>
              <a:gd name="connsiteY26-264" fmla="*/ 1114425 h 1490663"/>
              <a:gd name="connsiteX27-265" fmla="*/ 171450 w 800100"/>
              <a:gd name="connsiteY27-266" fmla="*/ 981075 h 1490663"/>
              <a:gd name="connsiteX28-267" fmla="*/ 142875 w 800100"/>
              <a:gd name="connsiteY28-268" fmla="*/ 981075 h 1490663"/>
              <a:gd name="connsiteX29-269" fmla="*/ 133350 w 800100"/>
              <a:gd name="connsiteY29-270" fmla="*/ 1076325 h 1490663"/>
              <a:gd name="connsiteX30-271" fmla="*/ 80963 w 800100"/>
              <a:gd name="connsiteY30-272" fmla="*/ 1128713 h 1490663"/>
              <a:gd name="connsiteX31-273" fmla="*/ 9525 w 800100"/>
              <a:gd name="connsiteY31-274" fmla="*/ 1071563 h 1490663"/>
              <a:gd name="connsiteX32-275" fmla="*/ 0 w 800100"/>
              <a:gd name="connsiteY32-276" fmla="*/ 990600 h 1490663"/>
              <a:gd name="connsiteX0-277" fmla="*/ 3725 w 803825"/>
              <a:gd name="connsiteY0-278" fmla="*/ 990600 h 1490663"/>
              <a:gd name="connsiteX1-279" fmla="*/ 3725 w 803825"/>
              <a:gd name="connsiteY1-280" fmla="*/ 381000 h 1490663"/>
              <a:gd name="connsiteX2-281" fmla="*/ 46588 w 803825"/>
              <a:gd name="connsiteY2-282" fmla="*/ 228600 h 1490663"/>
              <a:gd name="connsiteX3-283" fmla="*/ 208513 w 803825"/>
              <a:gd name="connsiteY3-284" fmla="*/ 0 h 1490663"/>
              <a:gd name="connsiteX4-285" fmla="*/ 784775 w 803825"/>
              <a:gd name="connsiteY4-286" fmla="*/ 4763 h 1490663"/>
              <a:gd name="connsiteX5-287" fmla="*/ 684763 w 803825"/>
              <a:gd name="connsiteY5-288" fmla="*/ 23813 h 1490663"/>
              <a:gd name="connsiteX6-289" fmla="*/ 651425 w 803825"/>
              <a:gd name="connsiteY6-290" fmla="*/ 85725 h 1490663"/>
              <a:gd name="connsiteX7-291" fmla="*/ 618088 w 803825"/>
              <a:gd name="connsiteY7-292" fmla="*/ 161925 h 1490663"/>
              <a:gd name="connsiteX8-293" fmla="*/ 622850 w 803825"/>
              <a:gd name="connsiteY8-294" fmla="*/ 319088 h 1490663"/>
              <a:gd name="connsiteX9-295" fmla="*/ 770488 w 803825"/>
              <a:gd name="connsiteY9-296" fmla="*/ 519113 h 1490663"/>
              <a:gd name="connsiteX10-297" fmla="*/ 803825 w 803825"/>
              <a:gd name="connsiteY10-298" fmla="*/ 619125 h 1490663"/>
              <a:gd name="connsiteX11-299" fmla="*/ 770488 w 803825"/>
              <a:gd name="connsiteY11-300" fmla="*/ 671513 h 1490663"/>
              <a:gd name="connsiteX12-301" fmla="*/ 713338 w 803825"/>
              <a:gd name="connsiteY12-302" fmla="*/ 700088 h 1490663"/>
              <a:gd name="connsiteX13-303" fmla="*/ 675238 w 803825"/>
              <a:gd name="connsiteY13-304" fmla="*/ 714375 h 1490663"/>
              <a:gd name="connsiteX14-305" fmla="*/ 670475 w 803825"/>
              <a:gd name="connsiteY14-306" fmla="*/ 1433513 h 1490663"/>
              <a:gd name="connsiteX15-307" fmla="*/ 594275 w 803825"/>
              <a:gd name="connsiteY15-308" fmla="*/ 1490663 h 1490663"/>
              <a:gd name="connsiteX16-309" fmla="*/ 522838 w 803825"/>
              <a:gd name="connsiteY16-310" fmla="*/ 1433513 h 1490663"/>
              <a:gd name="connsiteX17-311" fmla="*/ 527600 w 803825"/>
              <a:gd name="connsiteY17-312" fmla="*/ 981075 h 1490663"/>
              <a:gd name="connsiteX18-313" fmla="*/ 494263 w 803825"/>
              <a:gd name="connsiteY18-314" fmla="*/ 981075 h 1490663"/>
              <a:gd name="connsiteX19-315" fmla="*/ 494263 w 803825"/>
              <a:gd name="connsiteY19-316" fmla="*/ 1133475 h 1490663"/>
              <a:gd name="connsiteX20-317" fmla="*/ 427588 w 803825"/>
              <a:gd name="connsiteY20-318" fmla="*/ 1190625 h 1490663"/>
              <a:gd name="connsiteX21-319" fmla="*/ 351388 w 803825"/>
              <a:gd name="connsiteY21-320" fmla="*/ 1138238 h 1490663"/>
              <a:gd name="connsiteX22-321" fmla="*/ 351388 w 803825"/>
              <a:gd name="connsiteY22-322" fmla="*/ 981075 h 1490663"/>
              <a:gd name="connsiteX23-323" fmla="*/ 318050 w 803825"/>
              <a:gd name="connsiteY23-324" fmla="*/ 981075 h 1490663"/>
              <a:gd name="connsiteX24-325" fmla="*/ 318050 w 803825"/>
              <a:gd name="connsiteY24-326" fmla="*/ 1090613 h 1490663"/>
              <a:gd name="connsiteX25-327" fmla="*/ 260900 w 803825"/>
              <a:gd name="connsiteY25-328" fmla="*/ 1147763 h 1490663"/>
              <a:gd name="connsiteX26-329" fmla="*/ 179938 w 803825"/>
              <a:gd name="connsiteY26-330" fmla="*/ 1114425 h 1490663"/>
              <a:gd name="connsiteX27-331" fmla="*/ 175175 w 803825"/>
              <a:gd name="connsiteY27-332" fmla="*/ 981075 h 1490663"/>
              <a:gd name="connsiteX28-333" fmla="*/ 146600 w 803825"/>
              <a:gd name="connsiteY28-334" fmla="*/ 981075 h 1490663"/>
              <a:gd name="connsiteX29-335" fmla="*/ 137075 w 803825"/>
              <a:gd name="connsiteY29-336" fmla="*/ 1076325 h 1490663"/>
              <a:gd name="connsiteX30-337" fmla="*/ 84688 w 803825"/>
              <a:gd name="connsiteY30-338" fmla="*/ 1128713 h 1490663"/>
              <a:gd name="connsiteX31-339" fmla="*/ 13250 w 803825"/>
              <a:gd name="connsiteY31-340" fmla="*/ 1071563 h 1490663"/>
              <a:gd name="connsiteX32-341" fmla="*/ 3725 w 803825"/>
              <a:gd name="connsiteY32-342" fmla="*/ 990600 h 1490663"/>
              <a:gd name="connsiteX0-343" fmla="*/ 0 w 800100"/>
              <a:gd name="connsiteY0-344" fmla="*/ 990600 h 1490663"/>
              <a:gd name="connsiteX1-345" fmla="*/ 0 w 800100"/>
              <a:gd name="connsiteY1-346" fmla="*/ 381000 h 1490663"/>
              <a:gd name="connsiteX2-347" fmla="*/ 42863 w 800100"/>
              <a:gd name="connsiteY2-348" fmla="*/ 228600 h 1490663"/>
              <a:gd name="connsiteX3-349" fmla="*/ 204788 w 800100"/>
              <a:gd name="connsiteY3-350" fmla="*/ 0 h 1490663"/>
              <a:gd name="connsiteX4-351" fmla="*/ 781050 w 800100"/>
              <a:gd name="connsiteY4-352" fmla="*/ 4763 h 1490663"/>
              <a:gd name="connsiteX5-353" fmla="*/ 681038 w 800100"/>
              <a:gd name="connsiteY5-354" fmla="*/ 23813 h 1490663"/>
              <a:gd name="connsiteX6-355" fmla="*/ 647700 w 800100"/>
              <a:gd name="connsiteY6-356" fmla="*/ 85725 h 1490663"/>
              <a:gd name="connsiteX7-357" fmla="*/ 614363 w 800100"/>
              <a:gd name="connsiteY7-358" fmla="*/ 161925 h 1490663"/>
              <a:gd name="connsiteX8-359" fmla="*/ 619125 w 800100"/>
              <a:gd name="connsiteY8-360" fmla="*/ 319088 h 1490663"/>
              <a:gd name="connsiteX9-361" fmla="*/ 766763 w 800100"/>
              <a:gd name="connsiteY9-362" fmla="*/ 519113 h 1490663"/>
              <a:gd name="connsiteX10-363" fmla="*/ 800100 w 800100"/>
              <a:gd name="connsiteY10-364" fmla="*/ 619125 h 1490663"/>
              <a:gd name="connsiteX11-365" fmla="*/ 766763 w 800100"/>
              <a:gd name="connsiteY11-366" fmla="*/ 671513 h 1490663"/>
              <a:gd name="connsiteX12-367" fmla="*/ 709613 w 800100"/>
              <a:gd name="connsiteY12-368" fmla="*/ 700088 h 1490663"/>
              <a:gd name="connsiteX13-369" fmla="*/ 671513 w 800100"/>
              <a:gd name="connsiteY13-370" fmla="*/ 714375 h 1490663"/>
              <a:gd name="connsiteX14-371" fmla="*/ 666750 w 800100"/>
              <a:gd name="connsiteY14-372" fmla="*/ 1433513 h 1490663"/>
              <a:gd name="connsiteX15-373" fmla="*/ 590550 w 800100"/>
              <a:gd name="connsiteY15-374" fmla="*/ 1490663 h 1490663"/>
              <a:gd name="connsiteX16-375" fmla="*/ 519113 w 800100"/>
              <a:gd name="connsiteY16-376" fmla="*/ 1433513 h 1490663"/>
              <a:gd name="connsiteX17-377" fmla="*/ 523875 w 800100"/>
              <a:gd name="connsiteY17-378" fmla="*/ 981075 h 1490663"/>
              <a:gd name="connsiteX18-379" fmla="*/ 490538 w 800100"/>
              <a:gd name="connsiteY18-380" fmla="*/ 981075 h 1490663"/>
              <a:gd name="connsiteX19-381" fmla="*/ 490538 w 800100"/>
              <a:gd name="connsiteY19-382" fmla="*/ 1133475 h 1490663"/>
              <a:gd name="connsiteX20-383" fmla="*/ 423863 w 800100"/>
              <a:gd name="connsiteY20-384" fmla="*/ 1190625 h 1490663"/>
              <a:gd name="connsiteX21-385" fmla="*/ 347663 w 800100"/>
              <a:gd name="connsiteY21-386" fmla="*/ 1138238 h 1490663"/>
              <a:gd name="connsiteX22-387" fmla="*/ 347663 w 800100"/>
              <a:gd name="connsiteY22-388" fmla="*/ 981075 h 1490663"/>
              <a:gd name="connsiteX23-389" fmla="*/ 314325 w 800100"/>
              <a:gd name="connsiteY23-390" fmla="*/ 981075 h 1490663"/>
              <a:gd name="connsiteX24-391" fmla="*/ 314325 w 800100"/>
              <a:gd name="connsiteY24-392" fmla="*/ 1090613 h 1490663"/>
              <a:gd name="connsiteX25-393" fmla="*/ 257175 w 800100"/>
              <a:gd name="connsiteY25-394" fmla="*/ 1147763 h 1490663"/>
              <a:gd name="connsiteX26-395" fmla="*/ 176213 w 800100"/>
              <a:gd name="connsiteY26-396" fmla="*/ 1114425 h 1490663"/>
              <a:gd name="connsiteX27-397" fmla="*/ 171450 w 800100"/>
              <a:gd name="connsiteY27-398" fmla="*/ 981075 h 1490663"/>
              <a:gd name="connsiteX28-399" fmla="*/ 142875 w 800100"/>
              <a:gd name="connsiteY28-400" fmla="*/ 981075 h 1490663"/>
              <a:gd name="connsiteX29-401" fmla="*/ 133350 w 800100"/>
              <a:gd name="connsiteY29-402" fmla="*/ 1076325 h 1490663"/>
              <a:gd name="connsiteX30-403" fmla="*/ 80963 w 800100"/>
              <a:gd name="connsiteY30-404" fmla="*/ 1128713 h 1490663"/>
              <a:gd name="connsiteX31-405" fmla="*/ 9525 w 800100"/>
              <a:gd name="connsiteY31-406" fmla="*/ 1071563 h 1490663"/>
              <a:gd name="connsiteX32-407" fmla="*/ 0 w 800100"/>
              <a:gd name="connsiteY32-408" fmla="*/ 990600 h 1490663"/>
              <a:gd name="connsiteX0-409" fmla="*/ 0 w 800100"/>
              <a:gd name="connsiteY0-410" fmla="*/ 990600 h 1490663"/>
              <a:gd name="connsiteX1-411" fmla="*/ 0 w 800100"/>
              <a:gd name="connsiteY1-412" fmla="*/ 381000 h 1490663"/>
              <a:gd name="connsiteX2-413" fmla="*/ 42863 w 800100"/>
              <a:gd name="connsiteY2-414" fmla="*/ 228600 h 1490663"/>
              <a:gd name="connsiteX3-415" fmla="*/ 204788 w 800100"/>
              <a:gd name="connsiteY3-416" fmla="*/ 0 h 1490663"/>
              <a:gd name="connsiteX4-417" fmla="*/ 781050 w 800100"/>
              <a:gd name="connsiteY4-418" fmla="*/ 4763 h 1490663"/>
              <a:gd name="connsiteX5-419" fmla="*/ 681038 w 800100"/>
              <a:gd name="connsiteY5-420" fmla="*/ 23813 h 1490663"/>
              <a:gd name="connsiteX6-421" fmla="*/ 647700 w 800100"/>
              <a:gd name="connsiteY6-422" fmla="*/ 85725 h 1490663"/>
              <a:gd name="connsiteX7-423" fmla="*/ 614363 w 800100"/>
              <a:gd name="connsiteY7-424" fmla="*/ 161925 h 1490663"/>
              <a:gd name="connsiteX8-425" fmla="*/ 619125 w 800100"/>
              <a:gd name="connsiteY8-426" fmla="*/ 319088 h 1490663"/>
              <a:gd name="connsiteX9-427" fmla="*/ 766763 w 800100"/>
              <a:gd name="connsiteY9-428" fmla="*/ 519113 h 1490663"/>
              <a:gd name="connsiteX10-429" fmla="*/ 800100 w 800100"/>
              <a:gd name="connsiteY10-430" fmla="*/ 619125 h 1490663"/>
              <a:gd name="connsiteX11-431" fmla="*/ 766763 w 800100"/>
              <a:gd name="connsiteY11-432" fmla="*/ 671513 h 1490663"/>
              <a:gd name="connsiteX12-433" fmla="*/ 709613 w 800100"/>
              <a:gd name="connsiteY12-434" fmla="*/ 700088 h 1490663"/>
              <a:gd name="connsiteX13-435" fmla="*/ 671513 w 800100"/>
              <a:gd name="connsiteY13-436" fmla="*/ 714375 h 1490663"/>
              <a:gd name="connsiteX14-437" fmla="*/ 666750 w 800100"/>
              <a:gd name="connsiteY14-438" fmla="*/ 1433513 h 1490663"/>
              <a:gd name="connsiteX15-439" fmla="*/ 590550 w 800100"/>
              <a:gd name="connsiteY15-440" fmla="*/ 1490663 h 1490663"/>
              <a:gd name="connsiteX16-441" fmla="*/ 519113 w 800100"/>
              <a:gd name="connsiteY16-442" fmla="*/ 1433513 h 1490663"/>
              <a:gd name="connsiteX17-443" fmla="*/ 523875 w 800100"/>
              <a:gd name="connsiteY17-444" fmla="*/ 981075 h 1490663"/>
              <a:gd name="connsiteX18-445" fmla="*/ 490538 w 800100"/>
              <a:gd name="connsiteY18-446" fmla="*/ 981075 h 1490663"/>
              <a:gd name="connsiteX19-447" fmla="*/ 490538 w 800100"/>
              <a:gd name="connsiteY19-448" fmla="*/ 1133475 h 1490663"/>
              <a:gd name="connsiteX20-449" fmla="*/ 423863 w 800100"/>
              <a:gd name="connsiteY20-450" fmla="*/ 1190625 h 1490663"/>
              <a:gd name="connsiteX21-451" fmla="*/ 347663 w 800100"/>
              <a:gd name="connsiteY21-452" fmla="*/ 1138238 h 1490663"/>
              <a:gd name="connsiteX22-453" fmla="*/ 347663 w 800100"/>
              <a:gd name="connsiteY22-454" fmla="*/ 981075 h 1490663"/>
              <a:gd name="connsiteX23-455" fmla="*/ 314325 w 800100"/>
              <a:gd name="connsiteY23-456" fmla="*/ 981075 h 1490663"/>
              <a:gd name="connsiteX24-457" fmla="*/ 314325 w 800100"/>
              <a:gd name="connsiteY24-458" fmla="*/ 1090613 h 1490663"/>
              <a:gd name="connsiteX25-459" fmla="*/ 257175 w 800100"/>
              <a:gd name="connsiteY25-460" fmla="*/ 1147763 h 1490663"/>
              <a:gd name="connsiteX26-461" fmla="*/ 176213 w 800100"/>
              <a:gd name="connsiteY26-462" fmla="*/ 1114425 h 1490663"/>
              <a:gd name="connsiteX27-463" fmla="*/ 171450 w 800100"/>
              <a:gd name="connsiteY27-464" fmla="*/ 981075 h 1490663"/>
              <a:gd name="connsiteX28-465" fmla="*/ 142875 w 800100"/>
              <a:gd name="connsiteY28-466" fmla="*/ 981075 h 1490663"/>
              <a:gd name="connsiteX29-467" fmla="*/ 133350 w 800100"/>
              <a:gd name="connsiteY29-468" fmla="*/ 1076325 h 1490663"/>
              <a:gd name="connsiteX30-469" fmla="*/ 80963 w 800100"/>
              <a:gd name="connsiteY30-470" fmla="*/ 1128713 h 1490663"/>
              <a:gd name="connsiteX31-471" fmla="*/ 0 w 800100"/>
              <a:gd name="connsiteY31-472" fmla="*/ 990600 h 1490663"/>
              <a:gd name="connsiteX0-473" fmla="*/ 0 w 800100"/>
              <a:gd name="connsiteY0-474" fmla="*/ 990600 h 1490663"/>
              <a:gd name="connsiteX1-475" fmla="*/ 0 w 800100"/>
              <a:gd name="connsiteY1-476" fmla="*/ 381000 h 1490663"/>
              <a:gd name="connsiteX2-477" fmla="*/ 42863 w 800100"/>
              <a:gd name="connsiteY2-478" fmla="*/ 228600 h 1490663"/>
              <a:gd name="connsiteX3-479" fmla="*/ 204788 w 800100"/>
              <a:gd name="connsiteY3-480" fmla="*/ 0 h 1490663"/>
              <a:gd name="connsiteX4-481" fmla="*/ 781050 w 800100"/>
              <a:gd name="connsiteY4-482" fmla="*/ 4763 h 1490663"/>
              <a:gd name="connsiteX5-483" fmla="*/ 681038 w 800100"/>
              <a:gd name="connsiteY5-484" fmla="*/ 23813 h 1490663"/>
              <a:gd name="connsiteX6-485" fmla="*/ 647700 w 800100"/>
              <a:gd name="connsiteY6-486" fmla="*/ 85725 h 1490663"/>
              <a:gd name="connsiteX7-487" fmla="*/ 614363 w 800100"/>
              <a:gd name="connsiteY7-488" fmla="*/ 161925 h 1490663"/>
              <a:gd name="connsiteX8-489" fmla="*/ 619125 w 800100"/>
              <a:gd name="connsiteY8-490" fmla="*/ 319088 h 1490663"/>
              <a:gd name="connsiteX9-491" fmla="*/ 766763 w 800100"/>
              <a:gd name="connsiteY9-492" fmla="*/ 519113 h 1490663"/>
              <a:gd name="connsiteX10-493" fmla="*/ 800100 w 800100"/>
              <a:gd name="connsiteY10-494" fmla="*/ 619125 h 1490663"/>
              <a:gd name="connsiteX11-495" fmla="*/ 766763 w 800100"/>
              <a:gd name="connsiteY11-496" fmla="*/ 671513 h 1490663"/>
              <a:gd name="connsiteX12-497" fmla="*/ 709613 w 800100"/>
              <a:gd name="connsiteY12-498" fmla="*/ 700088 h 1490663"/>
              <a:gd name="connsiteX13-499" fmla="*/ 671513 w 800100"/>
              <a:gd name="connsiteY13-500" fmla="*/ 714375 h 1490663"/>
              <a:gd name="connsiteX14-501" fmla="*/ 666750 w 800100"/>
              <a:gd name="connsiteY14-502" fmla="*/ 1433513 h 1490663"/>
              <a:gd name="connsiteX15-503" fmla="*/ 590550 w 800100"/>
              <a:gd name="connsiteY15-504" fmla="*/ 1490663 h 1490663"/>
              <a:gd name="connsiteX16-505" fmla="*/ 519113 w 800100"/>
              <a:gd name="connsiteY16-506" fmla="*/ 1433513 h 1490663"/>
              <a:gd name="connsiteX17-507" fmla="*/ 523875 w 800100"/>
              <a:gd name="connsiteY17-508" fmla="*/ 981075 h 1490663"/>
              <a:gd name="connsiteX18-509" fmla="*/ 490538 w 800100"/>
              <a:gd name="connsiteY18-510" fmla="*/ 981075 h 1490663"/>
              <a:gd name="connsiteX19-511" fmla="*/ 490538 w 800100"/>
              <a:gd name="connsiteY19-512" fmla="*/ 1133475 h 1490663"/>
              <a:gd name="connsiteX20-513" fmla="*/ 423863 w 800100"/>
              <a:gd name="connsiteY20-514" fmla="*/ 1190625 h 1490663"/>
              <a:gd name="connsiteX21-515" fmla="*/ 347663 w 800100"/>
              <a:gd name="connsiteY21-516" fmla="*/ 1138238 h 1490663"/>
              <a:gd name="connsiteX22-517" fmla="*/ 347663 w 800100"/>
              <a:gd name="connsiteY22-518" fmla="*/ 981075 h 1490663"/>
              <a:gd name="connsiteX23-519" fmla="*/ 314325 w 800100"/>
              <a:gd name="connsiteY23-520" fmla="*/ 981075 h 1490663"/>
              <a:gd name="connsiteX24-521" fmla="*/ 314325 w 800100"/>
              <a:gd name="connsiteY24-522" fmla="*/ 1090613 h 1490663"/>
              <a:gd name="connsiteX25-523" fmla="*/ 257175 w 800100"/>
              <a:gd name="connsiteY25-524" fmla="*/ 1147763 h 1490663"/>
              <a:gd name="connsiteX26-525" fmla="*/ 176213 w 800100"/>
              <a:gd name="connsiteY26-526" fmla="*/ 1114425 h 1490663"/>
              <a:gd name="connsiteX27-527" fmla="*/ 171450 w 800100"/>
              <a:gd name="connsiteY27-528" fmla="*/ 981075 h 1490663"/>
              <a:gd name="connsiteX28-529" fmla="*/ 142875 w 800100"/>
              <a:gd name="connsiteY28-530" fmla="*/ 981075 h 1490663"/>
              <a:gd name="connsiteX29-531" fmla="*/ 80963 w 800100"/>
              <a:gd name="connsiteY29-532" fmla="*/ 1128713 h 1490663"/>
              <a:gd name="connsiteX30-533" fmla="*/ 0 w 800100"/>
              <a:gd name="connsiteY30-534" fmla="*/ 990600 h 1490663"/>
              <a:gd name="connsiteX0-535" fmla="*/ 0 w 800100"/>
              <a:gd name="connsiteY0-536" fmla="*/ 990600 h 1490663"/>
              <a:gd name="connsiteX1-537" fmla="*/ 0 w 800100"/>
              <a:gd name="connsiteY1-538" fmla="*/ 381000 h 1490663"/>
              <a:gd name="connsiteX2-539" fmla="*/ 42863 w 800100"/>
              <a:gd name="connsiteY2-540" fmla="*/ 228600 h 1490663"/>
              <a:gd name="connsiteX3-541" fmla="*/ 204788 w 800100"/>
              <a:gd name="connsiteY3-542" fmla="*/ 0 h 1490663"/>
              <a:gd name="connsiteX4-543" fmla="*/ 781050 w 800100"/>
              <a:gd name="connsiteY4-544" fmla="*/ 4763 h 1490663"/>
              <a:gd name="connsiteX5-545" fmla="*/ 681038 w 800100"/>
              <a:gd name="connsiteY5-546" fmla="*/ 23813 h 1490663"/>
              <a:gd name="connsiteX6-547" fmla="*/ 647700 w 800100"/>
              <a:gd name="connsiteY6-548" fmla="*/ 85725 h 1490663"/>
              <a:gd name="connsiteX7-549" fmla="*/ 614363 w 800100"/>
              <a:gd name="connsiteY7-550" fmla="*/ 161925 h 1490663"/>
              <a:gd name="connsiteX8-551" fmla="*/ 619125 w 800100"/>
              <a:gd name="connsiteY8-552" fmla="*/ 319088 h 1490663"/>
              <a:gd name="connsiteX9-553" fmla="*/ 766763 w 800100"/>
              <a:gd name="connsiteY9-554" fmla="*/ 519113 h 1490663"/>
              <a:gd name="connsiteX10-555" fmla="*/ 800100 w 800100"/>
              <a:gd name="connsiteY10-556" fmla="*/ 619125 h 1490663"/>
              <a:gd name="connsiteX11-557" fmla="*/ 766763 w 800100"/>
              <a:gd name="connsiteY11-558" fmla="*/ 671513 h 1490663"/>
              <a:gd name="connsiteX12-559" fmla="*/ 709613 w 800100"/>
              <a:gd name="connsiteY12-560" fmla="*/ 700088 h 1490663"/>
              <a:gd name="connsiteX13-561" fmla="*/ 671513 w 800100"/>
              <a:gd name="connsiteY13-562" fmla="*/ 714375 h 1490663"/>
              <a:gd name="connsiteX14-563" fmla="*/ 666750 w 800100"/>
              <a:gd name="connsiteY14-564" fmla="*/ 1433513 h 1490663"/>
              <a:gd name="connsiteX15-565" fmla="*/ 590550 w 800100"/>
              <a:gd name="connsiteY15-566" fmla="*/ 1490663 h 1490663"/>
              <a:gd name="connsiteX16-567" fmla="*/ 519113 w 800100"/>
              <a:gd name="connsiteY16-568" fmla="*/ 1433513 h 1490663"/>
              <a:gd name="connsiteX17-569" fmla="*/ 523875 w 800100"/>
              <a:gd name="connsiteY17-570" fmla="*/ 981075 h 1490663"/>
              <a:gd name="connsiteX18-571" fmla="*/ 490538 w 800100"/>
              <a:gd name="connsiteY18-572" fmla="*/ 981075 h 1490663"/>
              <a:gd name="connsiteX19-573" fmla="*/ 490538 w 800100"/>
              <a:gd name="connsiteY19-574" fmla="*/ 1133475 h 1490663"/>
              <a:gd name="connsiteX20-575" fmla="*/ 423863 w 800100"/>
              <a:gd name="connsiteY20-576" fmla="*/ 1190625 h 1490663"/>
              <a:gd name="connsiteX21-577" fmla="*/ 347663 w 800100"/>
              <a:gd name="connsiteY21-578" fmla="*/ 1138238 h 1490663"/>
              <a:gd name="connsiteX22-579" fmla="*/ 347663 w 800100"/>
              <a:gd name="connsiteY22-580" fmla="*/ 981075 h 1490663"/>
              <a:gd name="connsiteX23-581" fmla="*/ 314325 w 800100"/>
              <a:gd name="connsiteY23-582" fmla="*/ 981075 h 1490663"/>
              <a:gd name="connsiteX24-583" fmla="*/ 314325 w 800100"/>
              <a:gd name="connsiteY24-584" fmla="*/ 1090613 h 1490663"/>
              <a:gd name="connsiteX25-585" fmla="*/ 257175 w 800100"/>
              <a:gd name="connsiteY25-586" fmla="*/ 1147763 h 1490663"/>
              <a:gd name="connsiteX26-587" fmla="*/ 176213 w 800100"/>
              <a:gd name="connsiteY26-588" fmla="*/ 1114425 h 1490663"/>
              <a:gd name="connsiteX27-589" fmla="*/ 171450 w 800100"/>
              <a:gd name="connsiteY27-590" fmla="*/ 981075 h 1490663"/>
              <a:gd name="connsiteX28-591" fmla="*/ 142875 w 800100"/>
              <a:gd name="connsiteY28-592" fmla="*/ 981075 h 1490663"/>
              <a:gd name="connsiteX29-593" fmla="*/ 80963 w 800100"/>
              <a:gd name="connsiteY29-594" fmla="*/ 1128713 h 1490663"/>
              <a:gd name="connsiteX30-595" fmla="*/ 0 w 800100"/>
              <a:gd name="connsiteY30-596" fmla="*/ 990600 h 1490663"/>
              <a:gd name="connsiteX0-597" fmla="*/ 0 w 800100"/>
              <a:gd name="connsiteY0-598" fmla="*/ 990600 h 1490663"/>
              <a:gd name="connsiteX1-599" fmla="*/ 0 w 800100"/>
              <a:gd name="connsiteY1-600" fmla="*/ 381000 h 1490663"/>
              <a:gd name="connsiteX2-601" fmla="*/ 42863 w 800100"/>
              <a:gd name="connsiteY2-602" fmla="*/ 228600 h 1490663"/>
              <a:gd name="connsiteX3-603" fmla="*/ 204788 w 800100"/>
              <a:gd name="connsiteY3-604" fmla="*/ 0 h 1490663"/>
              <a:gd name="connsiteX4-605" fmla="*/ 781050 w 800100"/>
              <a:gd name="connsiteY4-606" fmla="*/ 4763 h 1490663"/>
              <a:gd name="connsiteX5-607" fmla="*/ 681038 w 800100"/>
              <a:gd name="connsiteY5-608" fmla="*/ 23813 h 1490663"/>
              <a:gd name="connsiteX6-609" fmla="*/ 647700 w 800100"/>
              <a:gd name="connsiteY6-610" fmla="*/ 85725 h 1490663"/>
              <a:gd name="connsiteX7-611" fmla="*/ 614363 w 800100"/>
              <a:gd name="connsiteY7-612" fmla="*/ 161925 h 1490663"/>
              <a:gd name="connsiteX8-613" fmla="*/ 619125 w 800100"/>
              <a:gd name="connsiteY8-614" fmla="*/ 319088 h 1490663"/>
              <a:gd name="connsiteX9-615" fmla="*/ 766763 w 800100"/>
              <a:gd name="connsiteY9-616" fmla="*/ 519113 h 1490663"/>
              <a:gd name="connsiteX10-617" fmla="*/ 800100 w 800100"/>
              <a:gd name="connsiteY10-618" fmla="*/ 619125 h 1490663"/>
              <a:gd name="connsiteX11-619" fmla="*/ 766763 w 800100"/>
              <a:gd name="connsiteY11-620" fmla="*/ 671513 h 1490663"/>
              <a:gd name="connsiteX12-621" fmla="*/ 709613 w 800100"/>
              <a:gd name="connsiteY12-622" fmla="*/ 700088 h 1490663"/>
              <a:gd name="connsiteX13-623" fmla="*/ 671513 w 800100"/>
              <a:gd name="connsiteY13-624" fmla="*/ 714375 h 1490663"/>
              <a:gd name="connsiteX14-625" fmla="*/ 666750 w 800100"/>
              <a:gd name="connsiteY14-626" fmla="*/ 1433513 h 1490663"/>
              <a:gd name="connsiteX15-627" fmla="*/ 590550 w 800100"/>
              <a:gd name="connsiteY15-628" fmla="*/ 1490663 h 1490663"/>
              <a:gd name="connsiteX16-629" fmla="*/ 519113 w 800100"/>
              <a:gd name="connsiteY16-630" fmla="*/ 1433513 h 1490663"/>
              <a:gd name="connsiteX17-631" fmla="*/ 523875 w 800100"/>
              <a:gd name="connsiteY17-632" fmla="*/ 981075 h 1490663"/>
              <a:gd name="connsiteX18-633" fmla="*/ 490538 w 800100"/>
              <a:gd name="connsiteY18-634" fmla="*/ 981075 h 1490663"/>
              <a:gd name="connsiteX19-635" fmla="*/ 490538 w 800100"/>
              <a:gd name="connsiteY19-636" fmla="*/ 1133475 h 1490663"/>
              <a:gd name="connsiteX20-637" fmla="*/ 423863 w 800100"/>
              <a:gd name="connsiteY20-638" fmla="*/ 1190625 h 1490663"/>
              <a:gd name="connsiteX21-639" fmla="*/ 347663 w 800100"/>
              <a:gd name="connsiteY21-640" fmla="*/ 1138238 h 1490663"/>
              <a:gd name="connsiteX22-641" fmla="*/ 347663 w 800100"/>
              <a:gd name="connsiteY22-642" fmla="*/ 981075 h 1490663"/>
              <a:gd name="connsiteX23-643" fmla="*/ 314325 w 800100"/>
              <a:gd name="connsiteY23-644" fmla="*/ 981075 h 1490663"/>
              <a:gd name="connsiteX24-645" fmla="*/ 314325 w 800100"/>
              <a:gd name="connsiteY24-646" fmla="*/ 1090613 h 1490663"/>
              <a:gd name="connsiteX25-647" fmla="*/ 257175 w 800100"/>
              <a:gd name="connsiteY25-648" fmla="*/ 1147763 h 1490663"/>
              <a:gd name="connsiteX26-649" fmla="*/ 176213 w 800100"/>
              <a:gd name="connsiteY26-650" fmla="*/ 1114425 h 1490663"/>
              <a:gd name="connsiteX27-651" fmla="*/ 171450 w 800100"/>
              <a:gd name="connsiteY27-652" fmla="*/ 981075 h 1490663"/>
              <a:gd name="connsiteX28-653" fmla="*/ 142875 w 800100"/>
              <a:gd name="connsiteY28-654" fmla="*/ 981075 h 1490663"/>
              <a:gd name="connsiteX29-655" fmla="*/ 69057 w 800100"/>
              <a:gd name="connsiteY29-656" fmla="*/ 1133476 h 1490663"/>
              <a:gd name="connsiteX30-657" fmla="*/ 0 w 800100"/>
              <a:gd name="connsiteY30-658" fmla="*/ 990600 h 1490663"/>
              <a:gd name="connsiteX0-659" fmla="*/ 0 w 800100"/>
              <a:gd name="connsiteY0-660" fmla="*/ 990600 h 1490663"/>
              <a:gd name="connsiteX1-661" fmla="*/ 0 w 800100"/>
              <a:gd name="connsiteY1-662" fmla="*/ 381000 h 1490663"/>
              <a:gd name="connsiteX2-663" fmla="*/ 42863 w 800100"/>
              <a:gd name="connsiteY2-664" fmla="*/ 228600 h 1490663"/>
              <a:gd name="connsiteX3-665" fmla="*/ 204788 w 800100"/>
              <a:gd name="connsiteY3-666" fmla="*/ 0 h 1490663"/>
              <a:gd name="connsiteX4-667" fmla="*/ 781050 w 800100"/>
              <a:gd name="connsiteY4-668" fmla="*/ 4763 h 1490663"/>
              <a:gd name="connsiteX5-669" fmla="*/ 681038 w 800100"/>
              <a:gd name="connsiteY5-670" fmla="*/ 23813 h 1490663"/>
              <a:gd name="connsiteX6-671" fmla="*/ 647700 w 800100"/>
              <a:gd name="connsiteY6-672" fmla="*/ 85725 h 1490663"/>
              <a:gd name="connsiteX7-673" fmla="*/ 614363 w 800100"/>
              <a:gd name="connsiteY7-674" fmla="*/ 161925 h 1490663"/>
              <a:gd name="connsiteX8-675" fmla="*/ 619125 w 800100"/>
              <a:gd name="connsiteY8-676" fmla="*/ 319088 h 1490663"/>
              <a:gd name="connsiteX9-677" fmla="*/ 766763 w 800100"/>
              <a:gd name="connsiteY9-678" fmla="*/ 519113 h 1490663"/>
              <a:gd name="connsiteX10-679" fmla="*/ 800100 w 800100"/>
              <a:gd name="connsiteY10-680" fmla="*/ 619125 h 1490663"/>
              <a:gd name="connsiteX11-681" fmla="*/ 766763 w 800100"/>
              <a:gd name="connsiteY11-682" fmla="*/ 671513 h 1490663"/>
              <a:gd name="connsiteX12-683" fmla="*/ 709613 w 800100"/>
              <a:gd name="connsiteY12-684" fmla="*/ 700088 h 1490663"/>
              <a:gd name="connsiteX13-685" fmla="*/ 671513 w 800100"/>
              <a:gd name="connsiteY13-686" fmla="*/ 714375 h 1490663"/>
              <a:gd name="connsiteX14-687" fmla="*/ 666750 w 800100"/>
              <a:gd name="connsiteY14-688" fmla="*/ 1433513 h 1490663"/>
              <a:gd name="connsiteX15-689" fmla="*/ 590550 w 800100"/>
              <a:gd name="connsiteY15-690" fmla="*/ 1490663 h 1490663"/>
              <a:gd name="connsiteX16-691" fmla="*/ 519113 w 800100"/>
              <a:gd name="connsiteY16-692" fmla="*/ 1433513 h 1490663"/>
              <a:gd name="connsiteX17-693" fmla="*/ 523875 w 800100"/>
              <a:gd name="connsiteY17-694" fmla="*/ 981075 h 1490663"/>
              <a:gd name="connsiteX18-695" fmla="*/ 490538 w 800100"/>
              <a:gd name="connsiteY18-696" fmla="*/ 981075 h 1490663"/>
              <a:gd name="connsiteX19-697" fmla="*/ 490538 w 800100"/>
              <a:gd name="connsiteY19-698" fmla="*/ 1133475 h 1490663"/>
              <a:gd name="connsiteX20-699" fmla="*/ 423863 w 800100"/>
              <a:gd name="connsiteY20-700" fmla="*/ 1190625 h 1490663"/>
              <a:gd name="connsiteX21-701" fmla="*/ 347663 w 800100"/>
              <a:gd name="connsiteY21-702" fmla="*/ 1138238 h 1490663"/>
              <a:gd name="connsiteX22-703" fmla="*/ 347663 w 800100"/>
              <a:gd name="connsiteY22-704" fmla="*/ 981075 h 1490663"/>
              <a:gd name="connsiteX23-705" fmla="*/ 314325 w 800100"/>
              <a:gd name="connsiteY23-706" fmla="*/ 981075 h 1490663"/>
              <a:gd name="connsiteX24-707" fmla="*/ 314325 w 800100"/>
              <a:gd name="connsiteY24-708" fmla="*/ 1090613 h 1490663"/>
              <a:gd name="connsiteX25-709" fmla="*/ 257175 w 800100"/>
              <a:gd name="connsiteY25-710" fmla="*/ 1147763 h 1490663"/>
              <a:gd name="connsiteX26-711" fmla="*/ 176213 w 800100"/>
              <a:gd name="connsiteY26-712" fmla="*/ 1114425 h 1490663"/>
              <a:gd name="connsiteX27-713" fmla="*/ 171450 w 800100"/>
              <a:gd name="connsiteY27-714" fmla="*/ 981075 h 1490663"/>
              <a:gd name="connsiteX28-715" fmla="*/ 142875 w 800100"/>
              <a:gd name="connsiteY28-716" fmla="*/ 981075 h 1490663"/>
              <a:gd name="connsiteX29-717" fmla="*/ 69057 w 800100"/>
              <a:gd name="connsiteY29-718" fmla="*/ 1133476 h 1490663"/>
              <a:gd name="connsiteX30-719" fmla="*/ 0 w 800100"/>
              <a:gd name="connsiteY30-720" fmla="*/ 990600 h 1490663"/>
              <a:gd name="connsiteX0-721" fmla="*/ 0 w 800100"/>
              <a:gd name="connsiteY0-722" fmla="*/ 990600 h 1490663"/>
              <a:gd name="connsiteX1-723" fmla="*/ 0 w 800100"/>
              <a:gd name="connsiteY1-724" fmla="*/ 381000 h 1490663"/>
              <a:gd name="connsiteX2-725" fmla="*/ 42863 w 800100"/>
              <a:gd name="connsiteY2-726" fmla="*/ 228600 h 1490663"/>
              <a:gd name="connsiteX3-727" fmla="*/ 204788 w 800100"/>
              <a:gd name="connsiteY3-728" fmla="*/ 0 h 1490663"/>
              <a:gd name="connsiteX4-729" fmla="*/ 781050 w 800100"/>
              <a:gd name="connsiteY4-730" fmla="*/ 4763 h 1490663"/>
              <a:gd name="connsiteX5-731" fmla="*/ 681038 w 800100"/>
              <a:gd name="connsiteY5-732" fmla="*/ 23813 h 1490663"/>
              <a:gd name="connsiteX6-733" fmla="*/ 647700 w 800100"/>
              <a:gd name="connsiteY6-734" fmla="*/ 85725 h 1490663"/>
              <a:gd name="connsiteX7-735" fmla="*/ 614363 w 800100"/>
              <a:gd name="connsiteY7-736" fmla="*/ 161925 h 1490663"/>
              <a:gd name="connsiteX8-737" fmla="*/ 619125 w 800100"/>
              <a:gd name="connsiteY8-738" fmla="*/ 319088 h 1490663"/>
              <a:gd name="connsiteX9-739" fmla="*/ 766763 w 800100"/>
              <a:gd name="connsiteY9-740" fmla="*/ 519113 h 1490663"/>
              <a:gd name="connsiteX10-741" fmla="*/ 800100 w 800100"/>
              <a:gd name="connsiteY10-742" fmla="*/ 619125 h 1490663"/>
              <a:gd name="connsiteX11-743" fmla="*/ 766763 w 800100"/>
              <a:gd name="connsiteY11-744" fmla="*/ 671513 h 1490663"/>
              <a:gd name="connsiteX12-745" fmla="*/ 709613 w 800100"/>
              <a:gd name="connsiteY12-746" fmla="*/ 700088 h 1490663"/>
              <a:gd name="connsiteX13-747" fmla="*/ 671513 w 800100"/>
              <a:gd name="connsiteY13-748" fmla="*/ 714375 h 1490663"/>
              <a:gd name="connsiteX14-749" fmla="*/ 666750 w 800100"/>
              <a:gd name="connsiteY14-750" fmla="*/ 1433513 h 1490663"/>
              <a:gd name="connsiteX15-751" fmla="*/ 590550 w 800100"/>
              <a:gd name="connsiteY15-752" fmla="*/ 1490663 h 1490663"/>
              <a:gd name="connsiteX16-753" fmla="*/ 519113 w 800100"/>
              <a:gd name="connsiteY16-754" fmla="*/ 1433513 h 1490663"/>
              <a:gd name="connsiteX17-755" fmla="*/ 523875 w 800100"/>
              <a:gd name="connsiteY17-756" fmla="*/ 981075 h 1490663"/>
              <a:gd name="connsiteX18-757" fmla="*/ 490538 w 800100"/>
              <a:gd name="connsiteY18-758" fmla="*/ 981075 h 1490663"/>
              <a:gd name="connsiteX19-759" fmla="*/ 490538 w 800100"/>
              <a:gd name="connsiteY19-760" fmla="*/ 1133475 h 1490663"/>
              <a:gd name="connsiteX20-761" fmla="*/ 423863 w 800100"/>
              <a:gd name="connsiteY20-762" fmla="*/ 1190625 h 1490663"/>
              <a:gd name="connsiteX21-763" fmla="*/ 347663 w 800100"/>
              <a:gd name="connsiteY21-764" fmla="*/ 1138238 h 1490663"/>
              <a:gd name="connsiteX22-765" fmla="*/ 347663 w 800100"/>
              <a:gd name="connsiteY22-766" fmla="*/ 981075 h 1490663"/>
              <a:gd name="connsiteX23-767" fmla="*/ 314325 w 800100"/>
              <a:gd name="connsiteY23-768" fmla="*/ 981075 h 1490663"/>
              <a:gd name="connsiteX24-769" fmla="*/ 314325 w 800100"/>
              <a:gd name="connsiteY24-770" fmla="*/ 1090613 h 1490663"/>
              <a:gd name="connsiteX25-771" fmla="*/ 257175 w 800100"/>
              <a:gd name="connsiteY25-772" fmla="*/ 1147763 h 1490663"/>
              <a:gd name="connsiteX26-773" fmla="*/ 176213 w 800100"/>
              <a:gd name="connsiteY26-774" fmla="*/ 1114425 h 1490663"/>
              <a:gd name="connsiteX27-775" fmla="*/ 171450 w 800100"/>
              <a:gd name="connsiteY27-776" fmla="*/ 981075 h 1490663"/>
              <a:gd name="connsiteX28-777" fmla="*/ 142875 w 800100"/>
              <a:gd name="connsiteY28-778" fmla="*/ 981075 h 1490663"/>
              <a:gd name="connsiteX29-779" fmla="*/ 69057 w 800100"/>
              <a:gd name="connsiteY29-780" fmla="*/ 1133476 h 1490663"/>
              <a:gd name="connsiteX30-781" fmla="*/ 0 w 800100"/>
              <a:gd name="connsiteY30-782" fmla="*/ 990600 h 1490663"/>
              <a:gd name="connsiteX0-783" fmla="*/ 0 w 800100"/>
              <a:gd name="connsiteY0-784" fmla="*/ 990600 h 1490663"/>
              <a:gd name="connsiteX1-785" fmla="*/ 0 w 800100"/>
              <a:gd name="connsiteY1-786" fmla="*/ 381000 h 1490663"/>
              <a:gd name="connsiteX2-787" fmla="*/ 42863 w 800100"/>
              <a:gd name="connsiteY2-788" fmla="*/ 228600 h 1490663"/>
              <a:gd name="connsiteX3-789" fmla="*/ 204788 w 800100"/>
              <a:gd name="connsiteY3-790" fmla="*/ 0 h 1490663"/>
              <a:gd name="connsiteX4-791" fmla="*/ 781050 w 800100"/>
              <a:gd name="connsiteY4-792" fmla="*/ 4763 h 1490663"/>
              <a:gd name="connsiteX5-793" fmla="*/ 681038 w 800100"/>
              <a:gd name="connsiteY5-794" fmla="*/ 23813 h 1490663"/>
              <a:gd name="connsiteX6-795" fmla="*/ 647700 w 800100"/>
              <a:gd name="connsiteY6-796" fmla="*/ 85725 h 1490663"/>
              <a:gd name="connsiteX7-797" fmla="*/ 614363 w 800100"/>
              <a:gd name="connsiteY7-798" fmla="*/ 161925 h 1490663"/>
              <a:gd name="connsiteX8-799" fmla="*/ 619125 w 800100"/>
              <a:gd name="connsiteY8-800" fmla="*/ 319088 h 1490663"/>
              <a:gd name="connsiteX9-801" fmla="*/ 766763 w 800100"/>
              <a:gd name="connsiteY9-802" fmla="*/ 519113 h 1490663"/>
              <a:gd name="connsiteX10-803" fmla="*/ 800100 w 800100"/>
              <a:gd name="connsiteY10-804" fmla="*/ 619125 h 1490663"/>
              <a:gd name="connsiteX11-805" fmla="*/ 766763 w 800100"/>
              <a:gd name="connsiteY11-806" fmla="*/ 671513 h 1490663"/>
              <a:gd name="connsiteX12-807" fmla="*/ 709613 w 800100"/>
              <a:gd name="connsiteY12-808" fmla="*/ 700088 h 1490663"/>
              <a:gd name="connsiteX13-809" fmla="*/ 671513 w 800100"/>
              <a:gd name="connsiteY13-810" fmla="*/ 714375 h 1490663"/>
              <a:gd name="connsiteX14-811" fmla="*/ 666750 w 800100"/>
              <a:gd name="connsiteY14-812" fmla="*/ 1433513 h 1490663"/>
              <a:gd name="connsiteX15-813" fmla="*/ 590550 w 800100"/>
              <a:gd name="connsiteY15-814" fmla="*/ 1490663 h 1490663"/>
              <a:gd name="connsiteX16-815" fmla="*/ 519113 w 800100"/>
              <a:gd name="connsiteY16-816" fmla="*/ 1433513 h 1490663"/>
              <a:gd name="connsiteX17-817" fmla="*/ 523875 w 800100"/>
              <a:gd name="connsiteY17-818" fmla="*/ 981075 h 1490663"/>
              <a:gd name="connsiteX18-819" fmla="*/ 490538 w 800100"/>
              <a:gd name="connsiteY18-820" fmla="*/ 981075 h 1490663"/>
              <a:gd name="connsiteX19-821" fmla="*/ 490538 w 800100"/>
              <a:gd name="connsiteY19-822" fmla="*/ 1133475 h 1490663"/>
              <a:gd name="connsiteX20-823" fmla="*/ 423863 w 800100"/>
              <a:gd name="connsiteY20-824" fmla="*/ 1190625 h 1490663"/>
              <a:gd name="connsiteX21-825" fmla="*/ 347663 w 800100"/>
              <a:gd name="connsiteY21-826" fmla="*/ 1138238 h 1490663"/>
              <a:gd name="connsiteX22-827" fmla="*/ 347663 w 800100"/>
              <a:gd name="connsiteY22-828" fmla="*/ 981075 h 1490663"/>
              <a:gd name="connsiteX23-829" fmla="*/ 314325 w 800100"/>
              <a:gd name="connsiteY23-830" fmla="*/ 981075 h 1490663"/>
              <a:gd name="connsiteX24-831" fmla="*/ 314325 w 800100"/>
              <a:gd name="connsiteY24-832" fmla="*/ 1090613 h 1490663"/>
              <a:gd name="connsiteX25-833" fmla="*/ 257175 w 800100"/>
              <a:gd name="connsiteY25-834" fmla="*/ 1147763 h 1490663"/>
              <a:gd name="connsiteX26-835" fmla="*/ 176213 w 800100"/>
              <a:gd name="connsiteY26-836" fmla="*/ 1114425 h 1490663"/>
              <a:gd name="connsiteX27-837" fmla="*/ 171450 w 800100"/>
              <a:gd name="connsiteY27-838" fmla="*/ 981075 h 1490663"/>
              <a:gd name="connsiteX28-839" fmla="*/ 142875 w 800100"/>
              <a:gd name="connsiteY28-840" fmla="*/ 981075 h 1490663"/>
              <a:gd name="connsiteX29-841" fmla="*/ 69057 w 800100"/>
              <a:gd name="connsiteY29-842" fmla="*/ 1133476 h 1490663"/>
              <a:gd name="connsiteX30-843" fmla="*/ 0 w 800100"/>
              <a:gd name="connsiteY30-844" fmla="*/ 990600 h 1490663"/>
              <a:gd name="connsiteX0-845" fmla="*/ 3624 w 803724"/>
              <a:gd name="connsiteY0-846" fmla="*/ 990600 h 1490663"/>
              <a:gd name="connsiteX1-847" fmla="*/ 3624 w 803724"/>
              <a:gd name="connsiteY1-848" fmla="*/ 381000 h 1490663"/>
              <a:gd name="connsiteX2-849" fmla="*/ 46487 w 803724"/>
              <a:gd name="connsiteY2-850" fmla="*/ 228600 h 1490663"/>
              <a:gd name="connsiteX3-851" fmla="*/ 208412 w 803724"/>
              <a:gd name="connsiteY3-852" fmla="*/ 0 h 1490663"/>
              <a:gd name="connsiteX4-853" fmla="*/ 784674 w 803724"/>
              <a:gd name="connsiteY4-854" fmla="*/ 4763 h 1490663"/>
              <a:gd name="connsiteX5-855" fmla="*/ 684662 w 803724"/>
              <a:gd name="connsiteY5-856" fmla="*/ 23813 h 1490663"/>
              <a:gd name="connsiteX6-857" fmla="*/ 651324 w 803724"/>
              <a:gd name="connsiteY6-858" fmla="*/ 85725 h 1490663"/>
              <a:gd name="connsiteX7-859" fmla="*/ 617987 w 803724"/>
              <a:gd name="connsiteY7-860" fmla="*/ 161925 h 1490663"/>
              <a:gd name="connsiteX8-861" fmla="*/ 622749 w 803724"/>
              <a:gd name="connsiteY8-862" fmla="*/ 319088 h 1490663"/>
              <a:gd name="connsiteX9-863" fmla="*/ 770387 w 803724"/>
              <a:gd name="connsiteY9-864" fmla="*/ 519113 h 1490663"/>
              <a:gd name="connsiteX10-865" fmla="*/ 803724 w 803724"/>
              <a:gd name="connsiteY10-866" fmla="*/ 619125 h 1490663"/>
              <a:gd name="connsiteX11-867" fmla="*/ 770387 w 803724"/>
              <a:gd name="connsiteY11-868" fmla="*/ 671513 h 1490663"/>
              <a:gd name="connsiteX12-869" fmla="*/ 713237 w 803724"/>
              <a:gd name="connsiteY12-870" fmla="*/ 700088 h 1490663"/>
              <a:gd name="connsiteX13-871" fmla="*/ 675137 w 803724"/>
              <a:gd name="connsiteY13-872" fmla="*/ 714375 h 1490663"/>
              <a:gd name="connsiteX14-873" fmla="*/ 670374 w 803724"/>
              <a:gd name="connsiteY14-874" fmla="*/ 1433513 h 1490663"/>
              <a:gd name="connsiteX15-875" fmla="*/ 594174 w 803724"/>
              <a:gd name="connsiteY15-876" fmla="*/ 1490663 h 1490663"/>
              <a:gd name="connsiteX16-877" fmla="*/ 522737 w 803724"/>
              <a:gd name="connsiteY16-878" fmla="*/ 1433513 h 1490663"/>
              <a:gd name="connsiteX17-879" fmla="*/ 527499 w 803724"/>
              <a:gd name="connsiteY17-880" fmla="*/ 981075 h 1490663"/>
              <a:gd name="connsiteX18-881" fmla="*/ 494162 w 803724"/>
              <a:gd name="connsiteY18-882" fmla="*/ 981075 h 1490663"/>
              <a:gd name="connsiteX19-883" fmla="*/ 494162 w 803724"/>
              <a:gd name="connsiteY19-884" fmla="*/ 1133475 h 1490663"/>
              <a:gd name="connsiteX20-885" fmla="*/ 427487 w 803724"/>
              <a:gd name="connsiteY20-886" fmla="*/ 1190625 h 1490663"/>
              <a:gd name="connsiteX21-887" fmla="*/ 351287 w 803724"/>
              <a:gd name="connsiteY21-888" fmla="*/ 1138238 h 1490663"/>
              <a:gd name="connsiteX22-889" fmla="*/ 351287 w 803724"/>
              <a:gd name="connsiteY22-890" fmla="*/ 981075 h 1490663"/>
              <a:gd name="connsiteX23-891" fmla="*/ 317949 w 803724"/>
              <a:gd name="connsiteY23-892" fmla="*/ 981075 h 1490663"/>
              <a:gd name="connsiteX24-893" fmla="*/ 317949 w 803724"/>
              <a:gd name="connsiteY24-894" fmla="*/ 1090613 h 1490663"/>
              <a:gd name="connsiteX25-895" fmla="*/ 260799 w 803724"/>
              <a:gd name="connsiteY25-896" fmla="*/ 1147763 h 1490663"/>
              <a:gd name="connsiteX26-897" fmla="*/ 179837 w 803724"/>
              <a:gd name="connsiteY26-898" fmla="*/ 1114425 h 1490663"/>
              <a:gd name="connsiteX27-899" fmla="*/ 175074 w 803724"/>
              <a:gd name="connsiteY27-900" fmla="*/ 981075 h 1490663"/>
              <a:gd name="connsiteX28-901" fmla="*/ 146499 w 803724"/>
              <a:gd name="connsiteY28-902" fmla="*/ 981075 h 1490663"/>
              <a:gd name="connsiteX29-903" fmla="*/ 72681 w 803724"/>
              <a:gd name="connsiteY29-904" fmla="*/ 1133476 h 1490663"/>
              <a:gd name="connsiteX30-905" fmla="*/ 3624 w 803724"/>
              <a:gd name="connsiteY30-906" fmla="*/ 990600 h 1490663"/>
              <a:gd name="connsiteX0-907" fmla="*/ 0 w 800100"/>
              <a:gd name="connsiteY0-908" fmla="*/ 990600 h 1490663"/>
              <a:gd name="connsiteX1-909" fmla="*/ 0 w 800100"/>
              <a:gd name="connsiteY1-910" fmla="*/ 381000 h 1490663"/>
              <a:gd name="connsiteX2-911" fmla="*/ 42863 w 800100"/>
              <a:gd name="connsiteY2-912" fmla="*/ 228600 h 1490663"/>
              <a:gd name="connsiteX3-913" fmla="*/ 204788 w 800100"/>
              <a:gd name="connsiteY3-914" fmla="*/ 0 h 1490663"/>
              <a:gd name="connsiteX4-915" fmla="*/ 781050 w 800100"/>
              <a:gd name="connsiteY4-916" fmla="*/ 4763 h 1490663"/>
              <a:gd name="connsiteX5-917" fmla="*/ 681038 w 800100"/>
              <a:gd name="connsiteY5-918" fmla="*/ 23813 h 1490663"/>
              <a:gd name="connsiteX6-919" fmla="*/ 647700 w 800100"/>
              <a:gd name="connsiteY6-920" fmla="*/ 85725 h 1490663"/>
              <a:gd name="connsiteX7-921" fmla="*/ 614363 w 800100"/>
              <a:gd name="connsiteY7-922" fmla="*/ 161925 h 1490663"/>
              <a:gd name="connsiteX8-923" fmla="*/ 619125 w 800100"/>
              <a:gd name="connsiteY8-924" fmla="*/ 319088 h 1490663"/>
              <a:gd name="connsiteX9-925" fmla="*/ 766763 w 800100"/>
              <a:gd name="connsiteY9-926" fmla="*/ 519113 h 1490663"/>
              <a:gd name="connsiteX10-927" fmla="*/ 800100 w 800100"/>
              <a:gd name="connsiteY10-928" fmla="*/ 619125 h 1490663"/>
              <a:gd name="connsiteX11-929" fmla="*/ 766763 w 800100"/>
              <a:gd name="connsiteY11-930" fmla="*/ 671513 h 1490663"/>
              <a:gd name="connsiteX12-931" fmla="*/ 709613 w 800100"/>
              <a:gd name="connsiteY12-932" fmla="*/ 700088 h 1490663"/>
              <a:gd name="connsiteX13-933" fmla="*/ 671513 w 800100"/>
              <a:gd name="connsiteY13-934" fmla="*/ 714375 h 1490663"/>
              <a:gd name="connsiteX14-935" fmla="*/ 666750 w 800100"/>
              <a:gd name="connsiteY14-936" fmla="*/ 1433513 h 1490663"/>
              <a:gd name="connsiteX15-937" fmla="*/ 590550 w 800100"/>
              <a:gd name="connsiteY15-938" fmla="*/ 1490663 h 1490663"/>
              <a:gd name="connsiteX16-939" fmla="*/ 519113 w 800100"/>
              <a:gd name="connsiteY16-940" fmla="*/ 1433513 h 1490663"/>
              <a:gd name="connsiteX17-941" fmla="*/ 523875 w 800100"/>
              <a:gd name="connsiteY17-942" fmla="*/ 981075 h 1490663"/>
              <a:gd name="connsiteX18-943" fmla="*/ 490538 w 800100"/>
              <a:gd name="connsiteY18-944" fmla="*/ 981075 h 1490663"/>
              <a:gd name="connsiteX19-945" fmla="*/ 490538 w 800100"/>
              <a:gd name="connsiteY19-946" fmla="*/ 1133475 h 1490663"/>
              <a:gd name="connsiteX20-947" fmla="*/ 423863 w 800100"/>
              <a:gd name="connsiteY20-948" fmla="*/ 1190625 h 1490663"/>
              <a:gd name="connsiteX21-949" fmla="*/ 347663 w 800100"/>
              <a:gd name="connsiteY21-950" fmla="*/ 1138238 h 1490663"/>
              <a:gd name="connsiteX22-951" fmla="*/ 347663 w 800100"/>
              <a:gd name="connsiteY22-952" fmla="*/ 981075 h 1490663"/>
              <a:gd name="connsiteX23-953" fmla="*/ 314325 w 800100"/>
              <a:gd name="connsiteY23-954" fmla="*/ 981075 h 1490663"/>
              <a:gd name="connsiteX24-955" fmla="*/ 314325 w 800100"/>
              <a:gd name="connsiteY24-956" fmla="*/ 1090613 h 1490663"/>
              <a:gd name="connsiteX25-957" fmla="*/ 257175 w 800100"/>
              <a:gd name="connsiteY25-958" fmla="*/ 1147763 h 1490663"/>
              <a:gd name="connsiteX26-959" fmla="*/ 176213 w 800100"/>
              <a:gd name="connsiteY26-960" fmla="*/ 1114425 h 1490663"/>
              <a:gd name="connsiteX27-961" fmla="*/ 171450 w 800100"/>
              <a:gd name="connsiteY27-962" fmla="*/ 981075 h 1490663"/>
              <a:gd name="connsiteX28-963" fmla="*/ 142875 w 800100"/>
              <a:gd name="connsiteY28-964" fmla="*/ 981075 h 1490663"/>
              <a:gd name="connsiteX29-965" fmla="*/ 69057 w 800100"/>
              <a:gd name="connsiteY29-966" fmla="*/ 1133476 h 1490663"/>
              <a:gd name="connsiteX30-967" fmla="*/ 0 w 800100"/>
              <a:gd name="connsiteY30-968" fmla="*/ 990600 h 1490663"/>
              <a:gd name="connsiteX0-969" fmla="*/ 2214 w 802314"/>
              <a:gd name="connsiteY0-970" fmla="*/ 990600 h 1490663"/>
              <a:gd name="connsiteX1-971" fmla="*/ 2214 w 802314"/>
              <a:gd name="connsiteY1-972" fmla="*/ 381000 h 1490663"/>
              <a:gd name="connsiteX2-973" fmla="*/ 45077 w 802314"/>
              <a:gd name="connsiteY2-974" fmla="*/ 228600 h 1490663"/>
              <a:gd name="connsiteX3-975" fmla="*/ 207002 w 802314"/>
              <a:gd name="connsiteY3-976" fmla="*/ 0 h 1490663"/>
              <a:gd name="connsiteX4-977" fmla="*/ 783264 w 802314"/>
              <a:gd name="connsiteY4-978" fmla="*/ 4763 h 1490663"/>
              <a:gd name="connsiteX5-979" fmla="*/ 683252 w 802314"/>
              <a:gd name="connsiteY5-980" fmla="*/ 23813 h 1490663"/>
              <a:gd name="connsiteX6-981" fmla="*/ 649914 w 802314"/>
              <a:gd name="connsiteY6-982" fmla="*/ 85725 h 1490663"/>
              <a:gd name="connsiteX7-983" fmla="*/ 616577 w 802314"/>
              <a:gd name="connsiteY7-984" fmla="*/ 161925 h 1490663"/>
              <a:gd name="connsiteX8-985" fmla="*/ 621339 w 802314"/>
              <a:gd name="connsiteY8-986" fmla="*/ 319088 h 1490663"/>
              <a:gd name="connsiteX9-987" fmla="*/ 768977 w 802314"/>
              <a:gd name="connsiteY9-988" fmla="*/ 519113 h 1490663"/>
              <a:gd name="connsiteX10-989" fmla="*/ 802314 w 802314"/>
              <a:gd name="connsiteY10-990" fmla="*/ 619125 h 1490663"/>
              <a:gd name="connsiteX11-991" fmla="*/ 768977 w 802314"/>
              <a:gd name="connsiteY11-992" fmla="*/ 671513 h 1490663"/>
              <a:gd name="connsiteX12-993" fmla="*/ 711827 w 802314"/>
              <a:gd name="connsiteY12-994" fmla="*/ 700088 h 1490663"/>
              <a:gd name="connsiteX13-995" fmla="*/ 673727 w 802314"/>
              <a:gd name="connsiteY13-996" fmla="*/ 714375 h 1490663"/>
              <a:gd name="connsiteX14-997" fmla="*/ 668964 w 802314"/>
              <a:gd name="connsiteY14-998" fmla="*/ 1433513 h 1490663"/>
              <a:gd name="connsiteX15-999" fmla="*/ 592764 w 802314"/>
              <a:gd name="connsiteY15-1000" fmla="*/ 1490663 h 1490663"/>
              <a:gd name="connsiteX16-1001" fmla="*/ 521327 w 802314"/>
              <a:gd name="connsiteY16-1002" fmla="*/ 1433513 h 1490663"/>
              <a:gd name="connsiteX17-1003" fmla="*/ 526089 w 802314"/>
              <a:gd name="connsiteY17-1004" fmla="*/ 981075 h 1490663"/>
              <a:gd name="connsiteX18-1005" fmla="*/ 492752 w 802314"/>
              <a:gd name="connsiteY18-1006" fmla="*/ 981075 h 1490663"/>
              <a:gd name="connsiteX19-1007" fmla="*/ 492752 w 802314"/>
              <a:gd name="connsiteY19-1008" fmla="*/ 1133475 h 1490663"/>
              <a:gd name="connsiteX20-1009" fmla="*/ 426077 w 802314"/>
              <a:gd name="connsiteY20-1010" fmla="*/ 1190625 h 1490663"/>
              <a:gd name="connsiteX21-1011" fmla="*/ 349877 w 802314"/>
              <a:gd name="connsiteY21-1012" fmla="*/ 1138238 h 1490663"/>
              <a:gd name="connsiteX22-1013" fmla="*/ 349877 w 802314"/>
              <a:gd name="connsiteY22-1014" fmla="*/ 981075 h 1490663"/>
              <a:gd name="connsiteX23-1015" fmla="*/ 316539 w 802314"/>
              <a:gd name="connsiteY23-1016" fmla="*/ 981075 h 1490663"/>
              <a:gd name="connsiteX24-1017" fmla="*/ 316539 w 802314"/>
              <a:gd name="connsiteY24-1018" fmla="*/ 1090613 h 1490663"/>
              <a:gd name="connsiteX25-1019" fmla="*/ 259389 w 802314"/>
              <a:gd name="connsiteY25-1020" fmla="*/ 1147763 h 1490663"/>
              <a:gd name="connsiteX26-1021" fmla="*/ 178427 w 802314"/>
              <a:gd name="connsiteY26-1022" fmla="*/ 1114425 h 1490663"/>
              <a:gd name="connsiteX27-1023" fmla="*/ 173664 w 802314"/>
              <a:gd name="connsiteY27-1024" fmla="*/ 981075 h 1490663"/>
              <a:gd name="connsiteX28-1025" fmla="*/ 145089 w 802314"/>
              <a:gd name="connsiteY28-1026" fmla="*/ 981075 h 1490663"/>
              <a:gd name="connsiteX29-1027" fmla="*/ 71271 w 802314"/>
              <a:gd name="connsiteY29-1028" fmla="*/ 1133476 h 1490663"/>
              <a:gd name="connsiteX30-1029" fmla="*/ 2214 w 802314"/>
              <a:gd name="connsiteY30-1030" fmla="*/ 990600 h 1490663"/>
              <a:gd name="connsiteX0-1031" fmla="*/ 1157 w 801257"/>
              <a:gd name="connsiteY0-1032" fmla="*/ 990600 h 1490663"/>
              <a:gd name="connsiteX1-1033" fmla="*/ 1157 w 801257"/>
              <a:gd name="connsiteY1-1034" fmla="*/ 381000 h 1490663"/>
              <a:gd name="connsiteX2-1035" fmla="*/ 44020 w 801257"/>
              <a:gd name="connsiteY2-1036" fmla="*/ 228600 h 1490663"/>
              <a:gd name="connsiteX3-1037" fmla="*/ 205945 w 801257"/>
              <a:gd name="connsiteY3-1038" fmla="*/ 0 h 1490663"/>
              <a:gd name="connsiteX4-1039" fmla="*/ 782207 w 801257"/>
              <a:gd name="connsiteY4-1040" fmla="*/ 4763 h 1490663"/>
              <a:gd name="connsiteX5-1041" fmla="*/ 682195 w 801257"/>
              <a:gd name="connsiteY5-1042" fmla="*/ 23813 h 1490663"/>
              <a:gd name="connsiteX6-1043" fmla="*/ 648857 w 801257"/>
              <a:gd name="connsiteY6-1044" fmla="*/ 85725 h 1490663"/>
              <a:gd name="connsiteX7-1045" fmla="*/ 615520 w 801257"/>
              <a:gd name="connsiteY7-1046" fmla="*/ 161925 h 1490663"/>
              <a:gd name="connsiteX8-1047" fmla="*/ 620282 w 801257"/>
              <a:gd name="connsiteY8-1048" fmla="*/ 319088 h 1490663"/>
              <a:gd name="connsiteX9-1049" fmla="*/ 767920 w 801257"/>
              <a:gd name="connsiteY9-1050" fmla="*/ 519113 h 1490663"/>
              <a:gd name="connsiteX10-1051" fmla="*/ 801257 w 801257"/>
              <a:gd name="connsiteY10-1052" fmla="*/ 619125 h 1490663"/>
              <a:gd name="connsiteX11-1053" fmla="*/ 767920 w 801257"/>
              <a:gd name="connsiteY11-1054" fmla="*/ 671513 h 1490663"/>
              <a:gd name="connsiteX12-1055" fmla="*/ 710770 w 801257"/>
              <a:gd name="connsiteY12-1056" fmla="*/ 700088 h 1490663"/>
              <a:gd name="connsiteX13-1057" fmla="*/ 672670 w 801257"/>
              <a:gd name="connsiteY13-1058" fmla="*/ 714375 h 1490663"/>
              <a:gd name="connsiteX14-1059" fmla="*/ 667907 w 801257"/>
              <a:gd name="connsiteY14-1060" fmla="*/ 1433513 h 1490663"/>
              <a:gd name="connsiteX15-1061" fmla="*/ 591707 w 801257"/>
              <a:gd name="connsiteY15-1062" fmla="*/ 1490663 h 1490663"/>
              <a:gd name="connsiteX16-1063" fmla="*/ 520270 w 801257"/>
              <a:gd name="connsiteY16-1064" fmla="*/ 1433513 h 1490663"/>
              <a:gd name="connsiteX17-1065" fmla="*/ 525032 w 801257"/>
              <a:gd name="connsiteY17-1066" fmla="*/ 981075 h 1490663"/>
              <a:gd name="connsiteX18-1067" fmla="*/ 491695 w 801257"/>
              <a:gd name="connsiteY18-1068" fmla="*/ 981075 h 1490663"/>
              <a:gd name="connsiteX19-1069" fmla="*/ 491695 w 801257"/>
              <a:gd name="connsiteY19-1070" fmla="*/ 1133475 h 1490663"/>
              <a:gd name="connsiteX20-1071" fmla="*/ 425020 w 801257"/>
              <a:gd name="connsiteY20-1072" fmla="*/ 1190625 h 1490663"/>
              <a:gd name="connsiteX21-1073" fmla="*/ 348820 w 801257"/>
              <a:gd name="connsiteY21-1074" fmla="*/ 1138238 h 1490663"/>
              <a:gd name="connsiteX22-1075" fmla="*/ 348820 w 801257"/>
              <a:gd name="connsiteY22-1076" fmla="*/ 981075 h 1490663"/>
              <a:gd name="connsiteX23-1077" fmla="*/ 315482 w 801257"/>
              <a:gd name="connsiteY23-1078" fmla="*/ 981075 h 1490663"/>
              <a:gd name="connsiteX24-1079" fmla="*/ 315482 w 801257"/>
              <a:gd name="connsiteY24-1080" fmla="*/ 1090613 h 1490663"/>
              <a:gd name="connsiteX25-1081" fmla="*/ 258332 w 801257"/>
              <a:gd name="connsiteY25-1082" fmla="*/ 1147763 h 1490663"/>
              <a:gd name="connsiteX26-1083" fmla="*/ 177370 w 801257"/>
              <a:gd name="connsiteY26-1084" fmla="*/ 1114425 h 1490663"/>
              <a:gd name="connsiteX27-1085" fmla="*/ 172607 w 801257"/>
              <a:gd name="connsiteY27-1086" fmla="*/ 981075 h 1490663"/>
              <a:gd name="connsiteX28-1087" fmla="*/ 144032 w 801257"/>
              <a:gd name="connsiteY28-1088" fmla="*/ 981075 h 1490663"/>
              <a:gd name="connsiteX29-1089" fmla="*/ 70214 w 801257"/>
              <a:gd name="connsiteY29-1090" fmla="*/ 1133476 h 1490663"/>
              <a:gd name="connsiteX30-1091" fmla="*/ 1157 w 801257"/>
              <a:gd name="connsiteY30-1092" fmla="*/ 990600 h 1490663"/>
              <a:gd name="connsiteX0-1093" fmla="*/ 1157 w 801257"/>
              <a:gd name="connsiteY0-1094" fmla="*/ 990600 h 1490663"/>
              <a:gd name="connsiteX1-1095" fmla="*/ 1157 w 801257"/>
              <a:gd name="connsiteY1-1096" fmla="*/ 381000 h 1490663"/>
              <a:gd name="connsiteX2-1097" fmla="*/ 44020 w 801257"/>
              <a:gd name="connsiteY2-1098" fmla="*/ 228600 h 1490663"/>
              <a:gd name="connsiteX3-1099" fmla="*/ 205945 w 801257"/>
              <a:gd name="connsiteY3-1100" fmla="*/ 0 h 1490663"/>
              <a:gd name="connsiteX4-1101" fmla="*/ 782207 w 801257"/>
              <a:gd name="connsiteY4-1102" fmla="*/ 4763 h 1490663"/>
              <a:gd name="connsiteX5-1103" fmla="*/ 682195 w 801257"/>
              <a:gd name="connsiteY5-1104" fmla="*/ 23813 h 1490663"/>
              <a:gd name="connsiteX6-1105" fmla="*/ 648857 w 801257"/>
              <a:gd name="connsiteY6-1106" fmla="*/ 85725 h 1490663"/>
              <a:gd name="connsiteX7-1107" fmla="*/ 615520 w 801257"/>
              <a:gd name="connsiteY7-1108" fmla="*/ 161925 h 1490663"/>
              <a:gd name="connsiteX8-1109" fmla="*/ 620282 w 801257"/>
              <a:gd name="connsiteY8-1110" fmla="*/ 319088 h 1490663"/>
              <a:gd name="connsiteX9-1111" fmla="*/ 767920 w 801257"/>
              <a:gd name="connsiteY9-1112" fmla="*/ 519113 h 1490663"/>
              <a:gd name="connsiteX10-1113" fmla="*/ 801257 w 801257"/>
              <a:gd name="connsiteY10-1114" fmla="*/ 619125 h 1490663"/>
              <a:gd name="connsiteX11-1115" fmla="*/ 767920 w 801257"/>
              <a:gd name="connsiteY11-1116" fmla="*/ 671513 h 1490663"/>
              <a:gd name="connsiteX12-1117" fmla="*/ 710770 w 801257"/>
              <a:gd name="connsiteY12-1118" fmla="*/ 700088 h 1490663"/>
              <a:gd name="connsiteX13-1119" fmla="*/ 672670 w 801257"/>
              <a:gd name="connsiteY13-1120" fmla="*/ 714375 h 1490663"/>
              <a:gd name="connsiteX14-1121" fmla="*/ 667907 w 801257"/>
              <a:gd name="connsiteY14-1122" fmla="*/ 1433513 h 1490663"/>
              <a:gd name="connsiteX15-1123" fmla="*/ 591707 w 801257"/>
              <a:gd name="connsiteY15-1124" fmla="*/ 1490663 h 1490663"/>
              <a:gd name="connsiteX16-1125" fmla="*/ 520270 w 801257"/>
              <a:gd name="connsiteY16-1126" fmla="*/ 1433513 h 1490663"/>
              <a:gd name="connsiteX17-1127" fmla="*/ 525032 w 801257"/>
              <a:gd name="connsiteY17-1128" fmla="*/ 981075 h 1490663"/>
              <a:gd name="connsiteX18-1129" fmla="*/ 491695 w 801257"/>
              <a:gd name="connsiteY18-1130" fmla="*/ 981075 h 1490663"/>
              <a:gd name="connsiteX19-1131" fmla="*/ 491695 w 801257"/>
              <a:gd name="connsiteY19-1132" fmla="*/ 1133475 h 1490663"/>
              <a:gd name="connsiteX20-1133" fmla="*/ 425020 w 801257"/>
              <a:gd name="connsiteY20-1134" fmla="*/ 1190625 h 1490663"/>
              <a:gd name="connsiteX21-1135" fmla="*/ 348820 w 801257"/>
              <a:gd name="connsiteY21-1136" fmla="*/ 1138238 h 1490663"/>
              <a:gd name="connsiteX22-1137" fmla="*/ 348820 w 801257"/>
              <a:gd name="connsiteY22-1138" fmla="*/ 981075 h 1490663"/>
              <a:gd name="connsiteX23-1139" fmla="*/ 315482 w 801257"/>
              <a:gd name="connsiteY23-1140" fmla="*/ 981075 h 1490663"/>
              <a:gd name="connsiteX24-1141" fmla="*/ 315482 w 801257"/>
              <a:gd name="connsiteY24-1142" fmla="*/ 1090613 h 1490663"/>
              <a:gd name="connsiteX25-1143" fmla="*/ 258332 w 801257"/>
              <a:gd name="connsiteY25-1144" fmla="*/ 1147763 h 1490663"/>
              <a:gd name="connsiteX26-1145" fmla="*/ 177370 w 801257"/>
              <a:gd name="connsiteY26-1146" fmla="*/ 1114425 h 1490663"/>
              <a:gd name="connsiteX27-1147" fmla="*/ 172607 w 801257"/>
              <a:gd name="connsiteY27-1148" fmla="*/ 981075 h 1490663"/>
              <a:gd name="connsiteX28-1149" fmla="*/ 144032 w 801257"/>
              <a:gd name="connsiteY28-1150" fmla="*/ 981075 h 1490663"/>
              <a:gd name="connsiteX29-1151" fmla="*/ 70214 w 801257"/>
              <a:gd name="connsiteY29-1152" fmla="*/ 1133476 h 1490663"/>
              <a:gd name="connsiteX30-1153" fmla="*/ 1157 w 801257"/>
              <a:gd name="connsiteY30-1154" fmla="*/ 990600 h 1490663"/>
              <a:gd name="connsiteX0-1155" fmla="*/ 1157 w 801257"/>
              <a:gd name="connsiteY0-1156" fmla="*/ 990600 h 1490663"/>
              <a:gd name="connsiteX1-1157" fmla="*/ 1157 w 801257"/>
              <a:gd name="connsiteY1-1158" fmla="*/ 381000 h 1490663"/>
              <a:gd name="connsiteX2-1159" fmla="*/ 44020 w 801257"/>
              <a:gd name="connsiteY2-1160" fmla="*/ 228600 h 1490663"/>
              <a:gd name="connsiteX3-1161" fmla="*/ 205945 w 801257"/>
              <a:gd name="connsiteY3-1162" fmla="*/ 0 h 1490663"/>
              <a:gd name="connsiteX4-1163" fmla="*/ 782207 w 801257"/>
              <a:gd name="connsiteY4-1164" fmla="*/ 4763 h 1490663"/>
              <a:gd name="connsiteX5-1165" fmla="*/ 682195 w 801257"/>
              <a:gd name="connsiteY5-1166" fmla="*/ 23813 h 1490663"/>
              <a:gd name="connsiteX6-1167" fmla="*/ 648857 w 801257"/>
              <a:gd name="connsiteY6-1168" fmla="*/ 85725 h 1490663"/>
              <a:gd name="connsiteX7-1169" fmla="*/ 615520 w 801257"/>
              <a:gd name="connsiteY7-1170" fmla="*/ 161925 h 1490663"/>
              <a:gd name="connsiteX8-1171" fmla="*/ 620282 w 801257"/>
              <a:gd name="connsiteY8-1172" fmla="*/ 319088 h 1490663"/>
              <a:gd name="connsiteX9-1173" fmla="*/ 767920 w 801257"/>
              <a:gd name="connsiteY9-1174" fmla="*/ 519113 h 1490663"/>
              <a:gd name="connsiteX10-1175" fmla="*/ 801257 w 801257"/>
              <a:gd name="connsiteY10-1176" fmla="*/ 619125 h 1490663"/>
              <a:gd name="connsiteX11-1177" fmla="*/ 767920 w 801257"/>
              <a:gd name="connsiteY11-1178" fmla="*/ 671513 h 1490663"/>
              <a:gd name="connsiteX12-1179" fmla="*/ 710770 w 801257"/>
              <a:gd name="connsiteY12-1180" fmla="*/ 700088 h 1490663"/>
              <a:gd name="connsiteX13-1181" fmla="*/ 672670 w 801257"/>
              <a:gd name="connsiteY13-1182" fmla="*/ 714375 h 1490663"/>
              <a:gd name="connsiteX14-1183" fmla="*/ 667907 w 801257"/>
              <a:gd name="connsiteY14-1184" fmla="*/ 1433513 h 1490663"/>
              <a:gd name="connsiteX15-1185" fmla="*/ 591707 w 801257"/>
              <a:gd name="connsiteY15-1186" fmla="*/ 1490663 h 1490663"/>
              <a:gd name="connsiteX16-1187" fmla="*/ 520270 w 801257"/>
              <a:gd name="connsiteY16-1188" fmla="*/ 1433513 h 1490663"/>
              <a:gd name="connsiteX17-1189" fmla="*/ 525032 w 801257"/>
              <a:gd name="connsiteY17-1190" fmla="*/ 981075 h 1490663"/>
              <a:gd name="connsiteX18-1191" fmla="*/ 491695 w 801257"/>
              <a:gd name="connsiteY18-1192" fmla="*/ 981075 h 1490663"/>
              <a:gd name="connsiteX19-1193" fmla="*/ 491695 w 801257"/>
              <a:gd name="connsiteY19-1194" fmla="*/ 1133475 h 1490663"/>
              <a:gd name="connsiteX20-1195" fmla="*/ 425020 w 801257"/>
              <a:gd name="connsiteY20-1196" fmla="*/ 1190625 h 1490663"/>
              <a:gd name="connsiteX21-1197" fmla="*/ 348820 w 801257"/>
              <a:gd name="connsiteY21-1198" fmla="*/ 1138238 h 1490663"/>
              <a:gd name="connsiteX22-1199" fmla="*/ 348820 w 801257"/>
              <a:gd name="connsiteY22-1200" fmla="*/ 981075 h 1490663"/>
              <a:gd name="connsiteX23-1201" fmla="*/ 315482 w 801257"/>
              <a:gd name="connsiteY23-1202" fmla="*/ 981075 h 1490663"/>
              <a:gd name="connsiteX24-1203" fmla="*/ 315482 w 801257"/>
              <a:gd name="connsiteY24-1204" fmla="*/ 1090613 h 1490663"/>
              <a:gd name="connsiteX25-1205" fmla="*/ 258332 w 801257"/>
              <a:gd name="connsiteY25-1206" fmla="*/ 1147763 h 1490663"/>
              <a:gd name="connsiteX26-1207" fmla="*/ 177370 w 801257"/>
              <a:gd name="connsiteY26-1208" fmla="*/ 1114425 h 1490663"/>
              <a:gd name="connsiteX27-1209" fmla="*/ 172607 w 801257"/>
              <a:gd name="connsiteY27-1210" fmla="*/ 981075 h 1490663"/>
              <a:gd name="connsiteX28-1211" fmla="*/ 144032 w 801257"/>
              <a:gd name="connsiteY28-1212" fmla="*/ 981075 h 1490663"/>
              <a:gd name="connsiteX29-1213" fmla="*/ 70214 w 801257"/>
              <a:gd name="connsiteY29-1214" fmla="*/ 1133476 h 1490663"/>
              <a:gd name="connsiteX30-1215" fmla="*/ 1157 w 801257"/>
              <a:gd name="connsiteY30-1216" fmla="*/ 990600 h 1490663"/>
              <a:gd name="connsiteX0-1217" fmla="*/ 4938 w 805038"/>
              <a:gd name="connsiteY0-1218" fmla="*/ 990600 h 1490663"/>
              <a:gd name="connsiteX1-1219" fmla="*/ 4938 w 805038"/>
              <a:gd name="connsiteY1-1220" fmla="*/ 381000 h 1490663"/>
              <a:gd name="connsiteX2-1221" fmla="*/ 47801 w 805038"/>
              <a:gd name="connsiteY2-1222" fmla="*/ 228600 h 1490663"/>
              <a:gd name="connsiteX3-1223" fmla="*/ 209726 w 805038"/>
              <a:gd name="connsiteY3-1224" fmla="*/ 0 h 1490663"/>
              <a:gd name="connsiteX4-1225" fmla="*/ 785988 w 805038"/>
              <a:gd name="connsiteY4-1226" fmla="*/ 4763 h 1490663"/>
              <a:gd name="connsiteX5-1227" fmla="*/ 685976 w 805038"/>
              <a:gd name="connsiteY5-1228" fmla="*/ 23813 h 1490663"/>
              <a:gd name="connsiteX6-1229" fmla="*/ 652638 w 805038"/>
              <a:gd name="connsiteY6-1230" fmla="*/ 85725 h 1490663"/>
              <a:gd name="connsiteX7-1231" fmla="*/ 619301 w 805038"/>
              <a:gd name="connsiteY7-1232" fmla="*/ 161925 h 1490663"/>
              <a:gd name="connsiteX8-1233" fmla="*/ 624063 w 805038"/>
              <a:gd name="connsiteY8-1234" fmla="*/ 319088 h 1490663"/>
              <a:gd name="connsiteX9-1235" fmla="*/ 771701 w 805038"/>
              <a:gd name="connsiteY9-1236" fmla="*/ 519113 h 1490663"/>
              <a:gd name="connsiteX10-1237" fmla="*/ 805038 w 805038"/>
              <a:gd name="connsiteY10-1238" fmla="*/ 619125 h 1490663"/>
              <a:gd name="connsiteX11-1239" fmla="*/ 771701 w 805038"/>
              <a:gd name="connsiteY11-1240" fmla="*/ 671513 h 1490663"/>
              <a:gd name="connsiteX12-1241" fmla="*/ 714551 w 805038"/>
              <a:gd name="connsiteY12-1242" fmla="*/ 700088 h 1490663"/>
              <a:gd name="connsiteX13-1243" fmla="*/ 676451 w 805038"/>
              <a:gd name="connsiteY13-1244" fmla="*/ 714375 h 1490663"/>
              <a:gd name="connsiteX14-1245" fmla="*/ 671688 w 805038"/>
              <a:gd name="connsiteY14-1246" fmla="*/ 1433513 h 1490663"/>
              <a:gd name="connsiteX15-1247" fmla="*/ 595488 w 805038"/>
              <a:gd name="connsiteY15-1248" fmla="*/ 1490663 h 1490663"/>
              <a:gd name="connsiteX16-1249" fmla="*/ 524051 w 805038"/>
              <a:gd name="connsiteY16-1250" fmla="*/ 1433513 h 1490663"/>
              <a:gd name="connsiteX17-1251" fmla="*/ 528813 w 805038"/>
              <a:gd name="connsiteY17-1252" fmla="*/ 981075 h 1490663"/>
              <a:gd name="connsiteX18-1253" fmla="*/ 495476 w 805038"/>
              <a:gd name="connsiteY18-1254" fmla="*/ 981075 h 1490663"/>
              <a:gd name="connsiteX19-1255" fmla="*/ 495476 w 805038"/>
              <a:gd name="connsiteY19-1256" fmla="*/ 1133475 h 1490663"/>
              <a:gd name="connsiteX20-1257" fmla="*/ 428801 w 805038"/>
              <a:gd name="connsiteY20-1258" fmla="*/ 1190625 h 1490663"/>
              <a:gd name="connsiteX21-1259" fmla="*/ 352601 w 805038"/>
              <a:gd name="connsiteY21-1260" fmla="*/ 1138238 h 1490663"/>
              <a:gd name="connsiteX22-1261" fmla="*/ 352601 w 805038"/>
              <a:gd name="connsiteY22-1262" fmla="*/ 981075 h 1490663"/>
              <a:gd name="connsiteX23-1263" fmla="*/ 319263 w 805038"/>
              <a:gd name="connsiteY23-1264" fmla="*/ 981075 h 1490663"/>
              <a:gd name="connsiteX24-1265" fmla="*/ 319263 w 805038"/>
              <a:gd name="connsiteY24-1266" fmla="*/ 1090613 h 1490663"/>
              <a:gd name="connsiteX25-1267" fmla="*/ 262113 w 805038"/>
              <a:gd name="connsiteY25-1268" fmla="*/ 1147763 h 1490663"/>
              <a:gd name="connsiteX26-1269" fmla="*/ 181151 w 805038"/>
              <a:gd name="connsiteY26-1270" fmla="*/ 1114425 h 1490663"/>
              <a:gd name="connsiteX27-1271" fmla="*/ 176388 w 805038"/>
              <a:gd name="connsiteY27-1272" fmla="*/ 981075 h 1490663"/>
              <a:gd name="connsiteX28-1273" fmla="*/ 147813 w 805038"/>
              <a:gd name="connsiteY28-1274" fmla="*/ 981075 h 1490663"/>
              <a:gd name="connsiteX29-1275" fmla="*/ 71613 w 805038"/>
              <a:gd name="connsiteY29-1276" fmla="*/ 1131095 h 1490663"/>
              <a:gd name="connsiteX30-1277" fmla="*/ 4938 w 805038"/>
              <a:gd name="connsiteY30-1278" fmla="*/ 990600 h 1490663"/>
              <a:gd name="connsiteX0-1279" fmla="*/ 4938 w 805038"/>
              <a:gd name="connsiteY0-1280" fmla="*/ 990600 h 1490663"/>
              <a:gd name="connsiteX1-1281" fmla="*/ 4938 w 805038"/>
              <a:gd name="connsiteY1-1282" fmla="*/ 381000 h 1490663"/>
              <a:gd name="connsiteX2-1283" fmla="*/ 47801 w 805038"/>
              <a:gd name="connsiteY2-1284" fmla="*/ 228600 h 1490663"/>
              <a:gd name="connsiteX3-1285" fmla="*/ 209726 w 805038"/>
              <a:gd name="connsiteY3-1286" fmla="*/ 0 h 1490663"/>
              <a:gd name="connsiteX4-1287" fmla="*/ 785988 w 805038"/>
              <a:gd name="connsiteY4-1288" fmla="*/ 4763 h 1490663"/>
              <a:gd name="connsiteX5-1289" fmla="*/ 685976 w 805038"/>
              <a:gd name="connsiteY5-1290" fmla="*/ 23813 h 1490663"/>
              <a:gd name="connsiteX6-1291" fmla="*/ 652638 w 805038"/>
              <a:gd name="connsiteY6-1292" fmla="*/ 85725 h 1490663"/>
              <a:gd name="connsiteX7-1293" fmla="*/ 619301 w 805038"/>
              <a:gd name="connsiteY7-1294" fmla="*/ 161925 h 1490663"/>
              <a:gd name="connsiteX8-1295" fmla="*/ 624063 w 805038"/>
              <a:gd name="connsiteY8-1296" fmla="*/ 319088 h 1490663"/>
              <a:gd name="connsiteX9-1297" fmla="*/ 771701 w 805038"/>
              <a:gd name="connsiteY9-1298" fmla="*/ 519113 h 1490663"/>
              <a:gd name="connsiteX10-1299" fmla="*/ 805038 w 805038"/>
              <a:gd name="connsiteY10-1300" fmla="*/ 619125 h 1490663"/>
              <a:gd name="connsiteX11-1301" fmla="*/ 771701 w 805038"/>
              <a:gd name="connsiteY11-1302" fmla="*/ 671513 h 1490663"/>
              <a:gd name="connsiteX12-1303" fmla="*/ 714551 w 805038"/>
              <a:gd name="connsiteY12-1304" fmla="*/ 700088 h 1490663"/>
              <a:gd name="connsiteX13-1305" fmla="*/ 676451 w 805038"/>
              <a:gd name="connsiteY13-1306" fmla="*/ 714375 h 1490663"/>
              <a:gd name="connsiteX14-1307" fmla="*/ 671688 w 805038"/>
              <a:gd name="connsiteY14-1308" fmla="*/ 1433513 h 1490663"/>
              <a:gd name="connsiteX15-1309" fmla="*/ 595488 w 805038"/>
              <a:gd name="connsiteY15-1310" fmla="*/ 1490663 h 1490663"/>
              <a:gd name="connsiteX16-1311" fmla="*/ 524051 w 805038"/>
              <a:gd name="connsiteY16-1312" fmla="*/ 1433513 h 1490663"/>
              <a:gd name="connsiteX17-1313" fmla="*/ 528813 w 805038"/>
              <a:gd name="connsiteY17-1314" fmla="*/ 981075 h 1490663"/>
              <a:gd name="connsiteX18-1315" fmla="*/ 495476 w 805038"/>
              <a:gd name="connsiteY18-1316" fmla="*/ 981075 h 1490663"/>
              <a:gd name="connsiteX19-1317" fmla="*/ 495476 w 805038"/>
              <a:gd name="connsiteY19-1318" fmla="*/ 1133475 h 1490663"/>
              <a:gd name="connsiteX20-1319" fmla="*/ 428801 w 805038"/>
              <a:gd name="connsiteY20-1320" fmla="*/ 1190625 h 1490663"/>
              <a:gd name="connsiteX21-1321" fmla="*/ 352601 w 805038"/>
              <a:gd name="connsiteY21-1322" fmla="*/ 1138238 h 1490663"/>
              <a:gd name="connsiteX22-1323" fmla="*/ 352601 w 805038"/>
              <a:gd name="connsiteY22-1324" fmla="*/ 981075 h 1490663"/>
              <a:gd name="connsiteX23-1325" fmla="*/ 319263 w 805038"/>
              <a:gd name="connsiteY23-1326" fmla="*/ 981075 h 1490663"/>
              <a:gd name="connsiteX24-1327" fmla="*/ 319263 w 805038"/>
              <a:gd name="connsiteY24-1328" fmla="*/ 1090613 h 1490663"/>
              <a:gd name="connsiteX25-1329" fmla="*/ 262113 w 805038"/>
              <a:gd name="connsiteY25-1330" fmla="*/ 1147763 h 1490663"/>
              <a:gd name="connsiteX26-1331" fmla="*/ 181151 w 805038"/>
              <a:gd name="connsiteY26-1332" fmla="*/ 1114425 h 1490663"/>
              <a:gd name="connsiteX27-1333" fmla="*/ 176388 w 805038"/>
              <a:gd name="connsiteY27-1334" fmla="*/ 981075 h 1490663"/>
              <a:gd name="connsiteX28-1335" fmla="*/ 147813 w 805038"/>
              <a:gd name="connsiteY28-1336" fmla="*/ 981075 h 1490663"/>
              <a:gd name="connsiteX29-1337" fmla="*/ 71613 w 805038"/>
              <a:gd name="connsiteY29-1338" fmla="*/ 1131095 h 1490663"/>
              <a:gd name="connsiteX30-1339" fmla="*/ 4938 w 805038"/>
              <a:gd name="connsiteY30-1340" fmla="*/ 990600 h 1490663"/>
              <a:gd name="connsiteX0-1341" fmla="*/ 4938 w 805038"/>
              <a:gd name="connsiteY0-1342" fmla="*/ 990600 h 1490663"/>
              <a:gd name="connsiteX1-1343" fmla="*/ 4938 w 805038"/>
              <a:gd name="connsiteY1-1344" fmla="*/ 381000 h 1490663"/>
              <a:gd name="connsiteX2-1345" fmla="*/ 47801 w 805038"/>
              <a:gd name="connsiteY2-1346" fmla="*/ 228600 h 1490663"/>
              <a:gd name="connsiteX3-1347" fmla="*/ 209726 w 805038"/>
              <a:gd name="connsiteY3-1348" fmla="*/ 0 h 1490663"/>
              <a:gd name="connsiteX4-1349" fmla="*/ 785988 w 805038"/>
              <a:gd name="connsiteY4-1350" fmla="*/ 4763 h 1490663"/>
              <a:gd name="connsiteX5-1351" fmla="*/ 685976 w 805038"/>
              <a:gd name="connsiteY5-1352" fmla="*/ 23813 h 1490663"/>
              <a:gd name="connsiteX6-1353" fmla="*/ 652638 w 805038"/>
              <a:gd name="connsiteY6-1354" fmla="*/ 85725 h 1490663"/>
              <a:gd name="connsiteX7-1355" fmla="*/ 619301 w 805038"/>
              <a:gd name="connsiteY7-1356" fmla="*/ 161925 h 1490663"/>
              <a:gd name="connsiteX8-1357" fmla="*/ 624063 w 805038"/>
              <a:gd name="connsiteY8-1358" fmla="*/ 319088 h 1490663"/>
              <a:gd name="connsiteX9-1359" fmla="*/ 771701 w 805038"/>
              <a:gd name="connsiteY9-1360" fmla="*/ 519113 h 1490663"/>
              <a:gd name="connsiteX10-1361" fmla="*/ 805038 w 805038"/>
              <a:gd name="connsiteY10-1362" fmla="*/ 619125 h 1490663"/>
              <a:gd name="connsiteX11-1363" fmla="*/ 771701 w 805038"/>
              <a:gd name="connsiteY11-1364" fmla="*/ 671513 h 1490663"/>
              <a:gd name="connsiteX12-1365" fmla="*/ 714551 w 805038"/>
              <a:gd name="connsiteY12-1366" fmla="*/ 700088 h 1490663"/>
              <a:gd name="connsiteX13-1367" fmla="*/ 676451 w 805038"/>
              <a:gd name="connsiteY13-1368" fmla="*/ 714375 h 1490663"/>
              <a:gd name="connsiteX14-1369" fmla="*/ 671688 w 805038"/>
              <a:gd name="connsiteY14-1370" fmla="*/ 1433513 h 1490663"/>
              <a:gd name="connsiteX15-1371" fmla="*/ 595488 w 805038"/>
              <a:gd name="connsiteY15-1372" fmla="*/ 1490663 h 1490663"/>
              <a:gd name="connsiteX16-1373" fmla="*/ 524051 w 805038"/>
              <a:gd name="connsiteY16-1374" fmla="*/ 1433513 h 1490663"/>
              <a:gd name="connsiteX17-1375" fmla="*/ 528813 w 805038"/>
              <a:gd name="connsiteY17-1376" fmla="*/ 981075 h 1490663"/>
              <a:gd name="connsiteX18-1377" fmla="*/ 495476 w 805038"/>
              <a:gd name="connsiteY18-1378" fmla="*/ 981075 h 1490663"/>
              <a:gd name="connsiteX19-1379" fmla="*/ 495476 w 805038"/>
              <a:gd name="connsiteY19-1380" fmla="*/ 1133475 h 1490663"/>
              <a:gd name="connsiteX20-1381" fmla="*/ 428801 w 805038"/>
              <a:gd name="connsiteY20-1382" fmla="*/ 1190625 h 1490663"/>
              <a:gd name="connsiteX21-1383" fmla="*/ 352601 w 805038"/>
              <a:gd name="connsiteY21-1384" fmla="*/ 1138238 h 1490663"/>
              <a:gd name="connsiteX22-1385" fmla="*/ 352601 w 805038"/>
              <a:gd name="connsiteY22-1386" fmla="*/ 981075 h 1490663"/>
              <a:gd name="connsiteX23-1387" fmla="*/ 319263 w 805038"/>
              <a:gd name="connsiteY23-1388" fmla="*/ 981075 h 1490663"/>
              <a:gd name="connsiteX24-1389" fmla="*/ 319263 w 805038"/>
              <a:gd name="connsiteY24-1390" fmla="*/ 1090613 h 1490663"/>
              <a:gd name="connsiteX25-1391" fmla="*/ 262113 w 805038"/>
              <a:gd name="connsiteY25-1392" fmla="*/ 1147763 h 1490663"/>
              <a:gd name="connsiteX26-1393" fmla="*/ 181151 w 805038"/>
              <a:gd name="connsiteY26-1394" fmla="*/ 1114425 h 1490663"/>
              <a:gd name="connsiteX27-1395" fmla="*/ 176388 w 805038"/>
              <a:gd name="connsiteY27-1396" fmla="*/ 981075 h 1490663"/>
              <a:gd name="connsiteX28-1397" fmla="*/ 147813 w 805038"/>
              <a:gd name="connsiteY28-1398" fmla="*/ 981075 h 1490663"/>
              <a:gd name="connsiteX29-1399" fmla="*/ 71613 w 805038"/>
              <a:gd name="connsiteY29-1400" fmla="*/ 1131095 h 1490663"/>
              <a:gd name="connsiteX30-1401" fmla="*/ 4938 w 805038"/>
              <a:gd name="connsiteY30-1402" fmla="*/ 990600 h 1490663"/>
              <a:gd name="connsiteX0-1403" fmla="*/ 4938 w 805038"/>
              <a:gd name="connsiteY0-1404" fmla="*/ 990600 h 1490663"/>
              <a:gd name="connsiteX1-1405" fmla="*/ 4938 w 805038"/>
              <a:gd name="connsiteY1-1406" fmla="*/ 381000 h 1490663"/>
              <a:gd name="connsiteX2-1407" fmla="*/ 47801 w 805038"/>
              <a:gd name="connsiteY2-1408" fmla="*/ 228600 h 1490663"/>
              <a:gd name="connsiteX3-1409" fmla="*/ 209726 w 805038"/>
              <a:gd name="connsiteY3-1410" fmla="*/ 0 h 1490663"/>
              <a:gd name="connsiteX4-1411" fmla="*/ 785988 w 805038"/>
              <a:gd name="connsiteY4-1412" fmla="*/ 4763 h 1490663"/>
              <a:gd name="connsiteX5-1413" fmla="*/ 685976 w 805038"/>
              <a:gd name="connsiteY5-1414" fmla="*/ 23813 h 1490663"/>
              <a:gd name="connsiteX6-1415" fmla="*/ 652638 w 805038"/>
              <a:gd name="connsiteY6-1416" fmla="*/ 85725 h 1490663"/>
              <a:gd name="connsiteX7-1417" fmla="*/ 619301 w 805038"/>
              <a:gd name="connsiteY7-1418" fmla="*/ 161925 h 1490663"/>
              <a:gd name="connsiteX8-1419" fmla="*/ 624063 w 805038"/>
              <a:gd name="connsiteY8-1420" fmla="*/ 319088 h 1490663"/>
              <a:gd name="connsiteX9-1421" fmla="*/ 771701 w 805038"/>
              <a:gd name="connsiteY9-1422" fmla="*/ 519113 h 1490663"/>
              <a:gd name="connsiteX10-1423" fmla="*/ 805038 w 805038"/>
              <a:gd name="connsiteY10-1424" fmla="*/ 619125 h 1490663"/>
              <a:gd name="connsiteX11-1425" fmla="*/ 771701 w 805038"/>
              <a:gd name="connsiteY11-1426" fmla="*/ 671513 h 1490663"/>
              <a:gd name="connsiteX12-1427" fmla="*/ 714551 w 805038"/>
              <a:gd name="connsiteY12-1428" fmla="*/ 700088 h 1490663"/>
              <a:gd name="connsiteX13-1429" fmla="*/ 676451 w 805038"/>
              <a:gd name="connsiteY13-1430" fmla="*/ 714375 h 1490663"/>
              <a:gd name="connsiteX14-1431" fmla="*/ 671688 w 805038"/>
              <a:gd name="connsiteY14-1432" fmla="*/ 1433513 h 1490663"/>
              <a:gd name="connsiteX15-1433" fmla="*/ 595488 w 805038"/>
              <a:gd name="connsiteY15-1434" fmla="*/ 1490663 h 1490663"/>
              <a:gd name="connsiteX16-1435" fmla="*/ 524051 w 805038"/>
              <a:gd name="connsiteY16-1436" fmla="*/ 1433513 h 1490663"/>
              <a:gd name="connsiteX17-1437" fmla="*/ 528813 w 805038"/>
              <a:gd name="connsiteY17-1438" fmla="*/ 981075 h 1490663"/>
              <a:gd name="connsiteX18-1439" fmla="*/ 495476 w 805038"/>
              <a:gd name="connsiteY18-1440" fmla="*/ 981075 h 1490663"/>
              <a:gd name="connsiteX19-1441" fmla="*/ 495476 w 805038"/>
              <a:gd name="connsiteY19-1442" fmla="*/ 1133475 h 1490663"/>
              <a:gd name="connsiteX20-1443" fmla="*/ 428801 w 805038"/>
              <a:gd name="connsiteY20-1444" fmla="*/ 1190625 h 1490663"/>
              <a:gd name="connsiteX21-1445" fmla="*/ 352601 w 805038"/>
              <a:gd name="connsiteY21-1446" fmla="*/ 1138238 h 1490663"/>
              <a:gd name="connsiteX22-1447" fmla="*/ 352601 w 805038"/>
              <a:gd name="connsiteY22-1448" fmla="*/ 981075 h 1490663"/>
              <a:gd name="connsiteX23-1449" fmla="*/ 319263 w 805038"/>
              <a:gd name="connsiteY23-1450" fmla="*/ 981075 h 1490663"/>
              <a:gd name="connsiteX24-1451" fmla="*/ 319263 w 805038"/>
              <a:gd name="connsiteY24-1452" fmla="*/ 1090613 h 1490663"/>
              <a:gd name="connsiteX25-1453" fmla="*/ 262113 w 805038"/>
              <a:gd name="connsiteY25-1454" fmla="*/ 1147763 h 1490663"/>
              <a:gd name="connsiteX26-1455" fmla="*/ 181151 w 805038"/>
              <a:gd name="connsiteY26-1456" fmla="*/ 1114425 h 1490663"/>
              <a:gd name="connsiteX27-1457" fmla="*/ 176388 w 805038"/>
              <a:gd name="connsiteY27-1458" fmla="*/ 981075 h 1490663"/>
              <a:gd name="connsiteX28-1459" fmla="*/ 147813 w 805038"/>
              <a:gd name="connsiteY28-1460" fmla="*/ 981075 h 1490663"/>
              <a:gd name="connsiteX29-1461" fmla="*/ 71613 w 805038"/>
              <a:gd name="connsiteY29-1462" fmla="*/ 1131095 h 1490663"/>
              <a:gd name="connsiteX30-1463" fmla="*/ 4938 w 805038"/>
              <a:gd name="connsiteY30-1464" fmla="*/ 990600 h 1490663"/>
              <a:gd name="connsiteX0-1465" fmla="*/ 4938 w 805038"/>
              <a:gd name="connsiteY0-1466" fmla="*/ 990600 h 1490663"/>
              <a:gd name="connsiteX1-1467" fmla="*/ 4938 w 805038"/>
              <a:gd name="connsiteY1-1468" fmla="*/ 381000 h 1490663"/>
              <a:gd name="connsiteX2-1469" fmla="*/ 47801 w 805038"/>
              <a:gd name="connsiteY2-1470" fmla="*/ 228600 h 1490663"/>
              <a:gd name="connsiteX3-1471" fmla="*/ 209726 w 805038"/>
              <a:gd name="connsiteY3-1472" fmla="*/ 0 h 1490663"/>
              <a:gd name="connsiteX4-1473" fmla="*/ 785988 w 805038"/>
              <a:gd name="connsiteY4-1474" fmla="*/ 4763 h 1490663"/>
              <a:gd name="connsiteX5-1475" fmla="*/ 685976 w 805038"/>
              <a:gd name="connsiteY5-1476" fmla="*/ 23813 h 1490663"/>
              <a:gd name="connsiteX6-1477" fmla="*/ 652638 w 805038"/>
              <a:gd name="connsiteY6-1478" fmla="*/ 85725 h 1490663"/>
              <a:gd name="connsiteX7-1479" fmla="*/ 619301 w 805038"/>
              <a:gd name="connsiteY7-1480" fmla="*/ 161925 h 1490663"/>
              <a:gd name="connsiteX8-1481" fmla="*/ 624063 w 805038"/>
              <a:gd name="connsiteY8-1482" fmla="*/ 319088 h 1490663"/>
              <a:gd name="connsiteX9-1483" fmla="*/ 771701 w 805038"/>
              <a:gd name="connsiteY9-1484" fmla="*/ 519113 h 1490663"/>
              <a:gd name="connsiteX10-1485" fmla="*/ 805038 w 805038"/>
              <a:gd name="connsiteY10-1486" fmla="*/ 619125 h 1490663"/>
              <a:gd name="connsiteX11-1487" fmla="*/ 771701 w 805038"/>
              <a:gd name="connsiteY11-1488" fmla="*/ 671513 h 1490663"/>
              <a:gd name="connsiteX12-1489" fmla="*/ 714551 w 805038"/>
              <a:gd name="connsiteY12-1490" fmla="*/ 700088 h 1490663"/>
              <a:gd name="connsiteX13-1491" fmla="*/ 676451 w 805038"/>
              <a:gd name="connsiteY13-1492" fmla="*/ 714375 h 1490663"/>
              <a:gd name="connsiteX14-1493" fmla="*/ 671688 w 805038"/>
              <a:gd name="connsiteY14-1494" fmla="*/ 1433513 h 1490663"/>
              <a:gd name="connsiteX15-1495" fmla="*/ 595488 w 805038"/>
              <a:gd name="connsiteY15-1496" fmla="*/ 1490663 h 1490663"/>
              <a:gd name="connsiteX16-1497" fmla="*/ 524051 w 805038"/>
              <a:gd name="connsiteY16-1498" fmla="*/ 1433513 h 1490663"/>
              <a:gd name="connsiteX17-1499" fmla="*/ 528813 w 805038"/>
              <a:gd name="connsiteY17-1500" fmla="*/ 981075 h 1490663"/>
              <a:gd name="connsiteX18-1501" fmla="*/ 495476 w 805038"/>
              <a:gd name="connsiteY18-1502" fmla="*/ 981075 h 1490663"/>
              <a:gd name="connsiteX19-1503" fmla="*/ 495476 w 805038"/>
              <a:gd name="connsiteY19-1504" fmla="*/ 1133475 h 1490663"/>
              <a:gd name="connsiteX20-1505" fmla="*/ 428801 w 805038"/>
              <a:gd name="connsiteY20-1506" fmla="*/ 1190625 h 1490663"/>
              <a:gd name="connsiteX21-1507" fmla="*/ 352601 w 805038"/>
              <a:gd name="connsiteY21-1508" fmla="*/ 1138238 h 1490663"/>
              <a:gd name="connsiteX22-1509" fmla="*/ 352601 w 805038"/>
              <a:gd name="connsiteY22-1510" fmla="*/ 981075 h 1490663"/>
              <a:gd name="connsiteX23-1511" fmla="*/ 319263 w 805038"/>
              <a:gd name="connsiteY23-1512" fmla="*/ 981075 h 1490663"/>
              <a:gd name="connsiteX24-1513" fmla="*/ 319263 w 805038"/>
              <a:gd name="connsiteY24-1514" fmla="*/ 1090613 h 1490663"/>
              <a:gd name="connsiteX25-1515" fmla="*/ 262113 w 805038"/>
              <a:gd name="connsiteY25-1516" fmla="*/ 1147763 h 1490663"/>
              <a:gd name="connsiteX26-1517" fmla="*/ 181151 w 805038"/>
              <a:gd name="connsiteY26-1518" fmla="*/ 1114425 h 1490663"/>
              <a:gd name="connsiteX27-1519" fmla="*/ 176388 w 805038"/>
              <a:gd name="connsiteY27-1520" fmla="*/ 981075 h 1490663"/>
              <a:gd name="connsiteX28-1521" fmla="*/ 147813 w 805038"/>
              <a:gd name="connsiteY28-1522" fmla="*/ 981075 h 1490663"/>
              <a:gd name="connsiteX29-1523" fmla="*/ 71613 w 805038"/>
              <a:gd name="connsiteY29-1524" fmla="*/ 1131095 h 1490663"/>
              <a:gd name="connsiteX30-1525" fmla="*/ 4938 w 805038"/>
              <a:gd name="connsiteY30-1526" fmla="*/ 990600 h 1490663"/>
              <a:gd name="connsiteX0-1527" fmla="*/ 4938 w 805038"/>
              <a:gd name="connsiteY0-1528" fmla="*/ 990600 h 1490663"/>
              <a:gd name="connsiteX1-1529" fmla="*/ 4938 w 805038"/>
              <a:gd name="connsiteY1-1530" fmla="*/ 381000 h 1490663"/>
              <a:gd name="connsiteX2-1531" fmla="*/ 47801 w 805038"/>
              <a:gd name="connsiteY2-1532" fmla="*/ 228600 h 1490663"/>
              <a:gd name="connsiteX3-1533" fmla="*/ 209726 w 805038"/>
              <a:gd name="connsiteY3-1534" fmla="*/ 0 h 1490663"/>
              <a:gd name="connsiteX4-1535" fmla="*/ 785988 w 805038"/>
              <a:gd name="connsiteY4-1536" fmla="*/ 4763 h 1490663"/>
              <a:gd name="connsiteX5-1537" fmla="*/ 685976 w 805038"/>
              <a:gd name="connsiteY5-1538" fmla="*/ 23813 h 1490663"/>
              <a:gd name="connsiteX6-1539" fmla="*/ 652638 w 805038"/>
              <a:gd name="connsiteY6-1540" fmla="*/ 85725 h 1490663"/>
              <a:gd name="connsiteX7-1541" fmla="*/ 619301 w 805038"/>
              <a:gd name="connsiteY7-1542" fmla="*/ 161925 h 1490663"/>
              <a:gd name="connsiteX8-1543" fmla="*/ 624063 w 805038"/>
              <a:gd name="connsiteY8-1544" fmla="*/ 319088 h 1490663"/>
              <a:gd name="connsiteX9-1545" fmla="*/ 771701 w 805038"/>
              <a:gd name="connsiteY9-1546" fmla="*/ 519113 h 1490663"/>
              <a:gd name="connsiteX10-1547" fmla="*/ 805038 w 805038"/>
              <a:gd name="connsiteY10-1548" fmla="*/ 619125 h 1490663"/>
              <a:gd name="connsiteX11-1549" fmla="*/ 771701 w 805038"/>
              <a:gd name="connsiteY11-1550" fmla="*/ 671513 h 1490663"/>
              <a:gd name="connsiteX12-1551" fmla="*/ 714551 w 805038"/>
              <a:gd name="connsiteY12-1552" fmla="*/ 700088 h 1490663"/>
              <a:gd name="connsiteX13-1553" fmla="*/ 676451 w 805038"/>
              <a:gd name="connsiteY13-1554" fmla="*/ 714375 h 1490663"/>
              <a:gd name="connsiteX14-1555" fmla="*/ 671688 w 805038"/>
              <a:gd name="connsiteY14-1556" fmla="*/ 1433513 h 1490663"/>
              <a:gd name="connsiteX15-1557" fmla="*/ 595488 w 805038"/>
              <a:gd name="connsiteY15-1558" fmla="*/ 1490663 h 1490663"/>
              <a:gd name="connsiteX16-1559" fmla="*/ 524051 w 805038"/>
              <a:gd name="connsiteY16-1560" fmla="*/ 1433513 h 1490663"/>
              <a:gd name="connsiteX17-1561" fmla="*/ 528813 w 805038"/>
              <a:gd name="connsiteY17-1562" fmla="*/ 981075 h 1490663"/>
              <a:gd name="connsiteX18-1563" fmla="*/ 495476 w 805038"/>
              <a:gd name="connsiteY18-1564" fmla="*/ 981075 h 1490663"/>
              <a:gd name="connsiteX19-1565" fmla="*/ 495476 w 805038"/>
              <a:gd name="connsiteY19-1566" fmla="*/ 1133475 h 1490663"/>
              <a:gd name="connsiteX20-1567" fmla="*/ 428801 w 805038"/>
              <a:gd name="connsiteY20-1568" fmla="*/ 1190625 h 1490663"/>
              <a:gd name="connsiteX21-1569" fmla="*/ 352601 w 805038"/>
              <a:gd name="connsiteY21-1570" fmla="*/ 1138238 h 1490663"/>
              <a:gd name="connsiteX22-1571" fmla="*/ 352601 w 805038"/>
              <a:gd name="connsiteY22-1572" fmla="*/ 981075 h 1490663"/>
              <a:gd name="connsiteX23-1573" fmla="*/ 319263 w 805038"/>
              <a:gd name="connsiteY23-1574" fmla="*/ 981075 h 1490663"/>
              <a:gd name="connsiteX24-1575" fmla="*/ 319263 w 805038"/>
              <a:gd name="connsiteY24-1576" fmla="*/ 1090613 h 1490663"/>
              <a:gd name="connsiteX25-1577" fmla="*/ 262113 w 805038"/>
              <a:gd name="connsiteY25-1578" fmla="*/ 1147763 h 1490663"/>
              <a:gd name="connsiteX26-1579" fmla="*/ 176388 w 805038"/>
              <a:gd name="connsiteY26-1580" fmla="*/ 981075 h 1490663"/>
              <a:gd name="connsiteX27-1581" fmla="*/ 147813 w 805038"/>
              <a:gd name="connsiteY27-1582" fmla="*/ 981075 h 1490663"/>
              <a:gd name="connsiteX28-1583" fmla="*/ 71613 w 805038"/>
              <a:gd name="connsiteY28-1584" fmla="*/ 1131095 h 1490663"/>
              <a:gd name="connsiteX29-1585" fmla="*/ 4938 w 805038"/>
              <a:gd name="connsiteY29-1586" fmla="*/ 990600 h 1490663"/>
              <a:gd name="connsiteX0-1587" fmla="*/ 4938 w 805038"/>
              <a:gd name="connsiteY0-1588" fmla="*/ 990600 h 1490663"/>
              <a:gd name="connsiteX1-1589" fmla="*/ 4938 w 805038"/>
              <a:gd name="connsiteY1-1590" fmla="*/ 381000 h 1490663"/>
              <a:gd name="connsiteX2-1591" fmla="*/ 47801 w 805038"/>
              <a:gd name="connsiteY2-1592" fmla="*/ 228600 h 1490663"/>
              <a:gd name="connsiteX3-1593" fmla="*/ 209726 w 805038"/>
              <a:gd name="connsiteY3-1594" fmla="*/ 0 h 1490663"/>
              <a:gd name="connsiteX4-1595" fmla="*/ 785988 w 805038"/>
              <a:gd name="connsiteY4-1596" fmla="*/ 4763 h 1490663"/>
              <a:gd name="connsiteX5-1597" fmla="*/ 685976 w 805038"/>
              <a:gd name="connsiteY5-1598" fmla="*/ 23813 h 1490663"/>
              <a:gd name="connsiteX6-1599" fmla="*/ 652638 w 805038"/>
              <a:gd name="connsiteY6-1600" fmla="*/ 85725 h 1490663"/>
              <a:gd name="connsiteX7-1601" fmla="*/ 619301 w 805038"/>
              <a:gd name="connsiteY7-1602" fmla="*/ 161925 h 1490663"/>
              <a:gd name="connsiteX8-1603" fmla="*/ 624063 w 805038"/>
              <a:gd name="connsiteY8-1604" fmla="*/ 319088 h 1490663"/>
              <a:gd name="connsiteX9-1605" fmla="*/ 771701 w 805038"/>
              <a:gd name="connsiteY9-1606" fmla="*/ 519113 h 1490663"/>
              <a:gd name="connsiteX10-1607" fmla="*/ 805038 w 805038"/>
              <a:gd name="connsiteY10-1608" fmla="*/ 619125 h 1490663"/>
              <a:gd name="connsiteX11-1609" fmla="*/ 771701 w 805038"/>
              <a:gd name="connsiteY11-1610" fmla="*/ 671513 h 1490663"/>
              <a:gd name="connsiteX12-1611" fmla="*/ 714551 w 805038"/>
              <a:gd name="connsiteY12-1612" fmla="*/ 700088 h 1490663"/>
              <a:gd name="connsiteX13-1613" fmla="*/ 676451 w 805038"/>
              <a:gd name="connsiteY13-1614" fmla="*/ 714375 h 1490663"/>
              <a:gd name="connsiteX14-1615" fmla="*/ 671688 w 805038"/>
              <a:gd name="connsiteY14-1616" fmla="*/ 1433513 h 1490663"/>
              <a:gd name="connsiteX15-1617" fmla="*/ 595488 w 805038"/>
              <a:gd name="connsiteY15-1618" fmla="*/ 1490663 h 1490663"/>
              <a:gd name="connsiteX16-1619" fmla="*/ 524051 w 805038"/>
              <a:gd name="connsiteY16-1620" fmla="*/ 1433513 h 1490663"/>
              <a:gd name="connsiteX17-1621" fmla="*/ 528813 w 805038"/>
              <a:gd name="connsiteY17-1622" fmla="*/ 981075 h 1490663"/>
              <a:gd name="connsiteX18-1623" fmla="*/ 495476 w 805038"/>
              <a:gd name="connsiteY18-1624" fmla="*/ 981075 h 1490663"/>
              <a:gd name="connsiteX19-1625" fmla="*/ 495476 w 805038"/>
              <a:gd name="connsiteY19-1626" fmla="*/ 1133475 h 1490663"/>
              <a:gd name="connsiteX20-1627" fmla="*/ 428801 w 805038"/>
              <a:gd name="connsiteY20-1628" fmla="*/ 1190625 h 1490663"/>
              <a:gd name="connsiteX21-1629" fmla="*/ 352601 w 805038"/>
              <a:gd name="connsiteY21-1630" fmla="*/ 1138238 h 1490663"/>
              <a:gd name="connsiteX22-1631" fmla="*/ 352601 w 805038"/>
              <a:gd name="connsiteY22-1632" fmla="*/ 981075 h 1490663"/>
              <a:gd name="connsiteX23-1633" fmla="*/ 319263 w 805038"/>
              <a:gd name="connsiteY23-1634" fmla="*/ 981075 h 1490663"/>
              <a:gd name="connsiteX24-1635" fmla="*/ 262113 w 805038"/>
              <a:gd name="connsiteY24-1636" fmla="*/ 1147763 h 1490663"/>
              <a:gd name="connsiteX25-1637" fmla="*/ 176388 w 805038"/>
              <a:gd name="connsiteY25-1638" fmla="*/ 981075 h 1490663"/>
              <a:gd name="connsiteX26-1639" fmla="*/ 147813 w 805038"/>
              <a:gd name="connsiteY26-1640" fmla="*/ 981075 h 1490663"/>
              <a:gd name="connsiteX27-1641" fmla="*/ 71613 w 805038"/>
              <a:gd name="connsiteY27-1642" fmla="*/ 1131095 h 1490663"/>
              <a:gd name="connsiteX28-1643" fmla="*/ 4938 w 805038"/>
              <a:gd name="connsiteY28-1644" fmla="*/ 990600 h 1490663"/>
              <a:gd name="connsiteX0-1645" fmla="*/ 4938 w 805038"/>
              <a:gd name="connsiteY0-1646" fmla="*/ 990600 h 1490663"/>
              <a:gd name="connsiteX1-1647" fmla="*/ 4938 w 805038"/>
              <a:gd name="connsiteY1-1648" fmla="*/ 381000 h 1490663"/>
              <a:gd name="connsiteX2-1649" fmla="*/ 47801 w 805038"/>
              <a:gd name="connsiteY2-1650" fmla="*/ 228600 h 1490663"/>
              <a:gd name="connsiteX3-1651" fmla="*/ 209726 w 805038"/>
              <a:gd name="connsiteY3-1652" fmla="*/ 0 h 1490663"/>
              <a:gd name="connsiteX4-1653" fmla="*/ 785988 w 805038"/>
              <a:gd name="connsiteY4-1654" fmla="*/ 4763 h 1490663"/>
              <a:gd name="connsiteX5-1655" fmla="*/ 685976 w 805038"/>
              <a:gd name="connsiteY5-1656" fmla="*/ 23813 h 1490663"/>
              <a:gd name="connsiteX6-1657" fmla="*/ 652638 w 805038"/>
              <a:gd name="connsiteY6-1658" fmla="*/ 85725 h 1490663"/>
              <a:gd name="connsiteX7-1659" fmla="*/ 619301 w 805038"/>
              <a:gd name="connsiteY7-1660" fmla="*/ 161925 h 1490663"/>
              <a:gd name="connsiteX8-1661" fmla="*/ 624063 w 805038"/>
              <a:gd name="connsiteY8-1662" fmla="*/ 319088 h 1490663"/>
              <a:gd name="connsiteX9-1663" fmla="*/ 771701 w 805038"/>
              <a:gd name="connsiteY9-1664" fmla="*/ 519113 h 1490663"/>
              <a:gd name="connsiteX10-1665" fmla="*/ 805038 w 805038"/>
              <a:gd name="connsiteY10-1666" fmla="*/ 619125 h 1490663"/>
              <a:gd name="connsiteX11-1667" fmla="*/ 771701 w 805038"/>
              <a:gd name="connsiteY11-1668" fmla="*/ 671513 h 1490663"/>
              <a:gd name="connsiteX12-1669" fmla="*/ 714551 w 805038"/>
              <a:gd name="connsiteY12-1670" fmla="*/ 700088 h 1490663"/>
              <a:gd name="connsiteX13-1671" fmla="*/ 676451 w 805038"/>
              <a:gd name="connsiteY13-1672" fmla="*/ 714375 h 1490663"/>
              <a:gd name="connsiteX14-1673" fmla="*/ 671688 w 805038"/>
              <a:gd name="connsiteY14-1674" fmla="*/ 1433513 h 1490663"/>
              <a:gd name="connsiteX15-1675" fmla="*/ 595488 w 805038"/>
              <a:gd name="connsiteY15-1676" fmla="*/ 1490663 h 1490663"/>
              <a:gd name="connsiteX16-1677" fmla="*/ 524051 w 805038"/>
              <a:gd name="connsiteY16-1678" fmla="*/ 1433513 h 1490663"/>
              <a:gd name="connsiteX17-1679" fmla="*/ 528813 w 805038"/>
              <a:gd name="connsiteY17-1680" fmla="*/ 981075 h 1490663"/>
              <a:gd name="connsiteX18-1681" fmla="*/ 495476 w 805038"/>
              <a:gd name="connsiteY18-1682" fmla="*/ 981075 h 1490663"/>
              <a:gd name="connsiteX19-1683" fmla="*/ 495476 w 805038"/>
              <a:gd name="connsiteY19-1684" fmla="*/ 1133475 h 1490663"/>
              <a:gd name="connsiteX20-1685" fmla="*/ 428801 w 805038"/>
              <a:gd name="connsiteY20-1686" fmla="*/ 1190625 h 1490663"/>
              <a:gd name="connsiteX21-1687" fmla="*/ 352601 w 805038"/>
              <a:gd name="connsiteY21-1688" fmla="*/ 1138238 h 1490663"/>
              <a:gd name="connsiteX22-1689" fmla="*/ 352601 w 805038"/>
              <a:gd name="connsiteY22-1690" fmla="*/ 981075 h 1490663"/>
              <a:gd name="connsiteX23-1691" fmla="*/ 319263 w 805038"/>
              <a:gd name="connsiteY23-1692" fmla="*/ 981075 h 1490663"/>
              <a:gd name="connsiteX24-1693" fmla="*/ 262113 w 805038"/>
              <a:gd name="connsiteY24-1694" fmla="*/ 1147763 h 1490663"/>
              <a:gd name="connsiteX25-1695" fmla="*/ 176388 w 805038"/>
              <a:gd name="connsiteY25-1696" fmla="*/ 981075 h 1490663"/>
              <a:gd name="connsiteX26-1697" fmla="*/ 147813 w 805038"/>
              <a:gd name="connsiteY26-1698" fmla="*/ 981075 h 1490663"/>
              <a:gd name="connsiteX27-1699" fmla="*/ 71613 w 805038"/>
              <a:gd name="connsiteY27-1700" fmla="*/ 1131095 h 1490663"/>
              <a:gd name="connsiteX28-1701" fmla="*/ 4938 w 805038"/>
              <a:gd name="connsiteY28-1702" fmla="*/ 990600 h 1490663"/>
              <a:gd name="connsiteX0-1703" fmla="*/ 4938 w 805038"/>
              <a:gd name="connsiteY0-1704" fmla="*/ 990600 h 1490663"/>
              <a:gd name="connsiteX1-1705" fmla="*/ 4938 w 805038"/>
              <a:gd name="connsiteY1-1706" fmla="*/ 381000 h 1490663"/>
              <a:gd name="connsiteX2-1707" fmla="*/ 47801 w 805038"/>
              <a:gd name="connsiteY2-1708" fmla="*/ 228600 h 1490663"/>
              <a:gd name="connsiteX3-1709" fmla="*/ 209726 w 805038"/>
              <a:gd name="connsiteY3-1710" fmla="*/ 0 h 1490663"/>
              <a:gd name="connsiteX4-1711" fmla="*/ 785988 w 805038"/>
              <a:gd name="connsiteY4-1712" fmla="*/ 4763 h 1490663"/>
              <a:gd name="connsiteX5-1713" fmla="*/ 685976 w 805038"/>
              <a:gd name="connsiteY5-1714" fmla="*/ 23813 h 1490663"/>
              <a:gd name="connsiteX6-1715" fmla="*/ 652638 w 805038"/>
              <a:gd name="connsiteY6-1716" fmla="*/ 85725 h 1490663"/>
              <a:gd name="connsiteX7-1717" fmla="*/ 619301 w 805038"/>
              <a:gd name="connsiteY7-1718" fmla="*/ 161925 h 1490663"/>
              <a:gd name="connsiteX8-1719" fmla="*/ 624063 w 805038"/>
              <a:gd name="connsiteY8-1720" fmla="*/ 319088 h 1490663"/>
              <a:gd name="connsiteX9-1721" fmla="*/ 771701 w 805038"/>
              <a:gd name="connsiteY9-1722" fmla="*/ 519113 h 1490663"/>
              <a:gd name="connsiteX10-1723" fmla="*/ 805038 w 805038"/>
              <a:gd name="connsiteY10-1724" fmla="*/ 619125 h 1490663"/>
              <a:gd name="connsiteX11-1725" fmla="*/ 771701 w 805038"/>
              <a:gd name="connsiteY11-1726" fmla="*/ 671513 h 1490663"/>
              <a:gd name="connsiteX12-1727" fmla="*/ 714551 w 805038"/>
              <a:gd name="connsiteY12-1728" fmla="*/ 700088 h 1490663"/>
              <a:gd name="connsiteX13-1729" fmla="*/ 676451 w 805038"/>
              <a:gd name="connsiteY13-1730" fmla="*/ 714375 h 1490663"/>
              <a:gd name="connsiteX14-1731" fmla="*/ 671688 w 805038"/>
              <a:gd name="connsiteY14-1732" fmla="*/ 1433513 h 1490663"/>
              <a:gd name="connsiteX15-1733" fmla="*/ 595488 w 805038"/>
              <a:gd name="connsiteY15-1734" fmla="*/ 1490663 h 1490663"/>
              <a:gd name="connsiteX16-1735" fmla="*/ 524051 w 805038"/>
              <a:gd name="connsiteY16-1736" fmla="*/ 1433513 h 1490663"/>
              <a:gd name="connsiteX17-1737" fmla="*/ 528813 w 805038"/>
              <a:gd name="connsiteY17-1738" fmla="*/ 981075 h 1490663"/>
              <a:gd name="connsiteX18-1739" fmla="*/ 495476 w 805038"/>
              <a:gd name="connsiteY18-1740" fmla="*/ 981075 h 1490663"/>
              <a:gd name="connsiteX19-1741" fmla="*/ 495476 w 805038"/>
              <a:gd name="connsiteY19-1742" fmla="*/ 1133475 h 1490663"/>
              <a:gd name="connsiteX20-1743" fmla="*/ 428801 w 805038"/>
              <a:gd name="connsiteY20-1744" fmla="*/ 1190625 h 1490663"/>
              <a:gd name="connsiteX21-1745" fmla="*/ 352601 w 805038"/>
              <a:gd name="connsiteY21-1746" fmla="*/ 1138238 h 1490663"/>
              <a:gd name="connsiteX22-1747" fmla="*/ 352601 w 805038"/>
              <a:gd name="connsiteY22-1748" fmla="*/ 981075 h 1490663"/>
              <a:gd name="connsiteX23-1749" fmla="*/ 319263 w 805038"/>
              <a:gd name="connsiteY23-1750" fmla="*/ 981075 h 1490663"/>
              <a:gd name="connsiteX24-1751" fmla="*/ 262113 w 805038"/>
              <a:gd name="connsiteY24-1752" fmla="*/ 1147763 h 1490663"/>
              <a:gd name="connsiteX25-1753" fmla="*/ 176388 w 805038"/>
              <a:gd name="connsiteY25-1754" fmla="*/ 981075 h 1490663"/>
              <a:gd name="connsiteX26-1755" fmla="*/ 147813 w 805038"/>
              <a:gd name="connsiteY26-1756" fmla="*/ 981075 h 1490663"/>
              <a:gd name="connsiteX27-1757" fmla="*/ 71613 w 805038"/>
              <a:gd name="connsiteY27-1758" fmla="*/ 1131095 h 1490663"/>
              <a:gd name="connsiteX28-1759" fmla="*/ 4938 w 805038"/>
              <a:gd name="connsiteY28-1760" fmla="*/ 990600 h 1490663"/>
              <a:gd name="connsiteX0-1761" fmla="*/ 4938 w 805038"/>
              <a:gd name="connsiteY0-1762" fmla="*/ 990600 h 1490663"/>
              <a:gd name="connsiteX1-1763" fmla="*/ 4938 w 805038"/>
              <a:gd name="connsiteY1-1764" fmla="*/ 381000 h 1490663"/>
              <a:gd name="connsiteX2-1765" fmla="*/ 47801 w 805038"/>
              <a:gd name="connsiteY2-1766" fmla="*/ 228600 h 1490663"/>
              <a:gd name="connsiteX3-1767" fmla="*/ 209726 w 805038"/>
              <a:gd name="connsiteY3-1768" fmla="*/ 0 h 1490663"/>
              <a:gd name="connsiteX4-1769" fmla="*/ 785988 w 805038"/>
              <a:gd name="connsiteY4-1770" fmla="*/ 4763 h 1490663"/>
              <a:gd name="connsiteX5-1771" fmla="*/ 685976 w 805038"/>
              <a:gd name="connsiteY5-1772" fmla="*/ 23813 h 1490663"/>
              <a:gd name="connsiteX6-1773" fmla="*/ 652638 w 805038"/>
              <a:gd name="connsiteY6-1774" fmla="*/ 85725 h 1490663"/>
              <a:gd name="connsiteX7-1775" fmla="*/ 619301 w 805038"/>
              <a:gd name="connsiteY7-1776" fmla="*/ 161925 h 1490663"/>
              <a:gd name="connsiteX8-1777" fmla="*/ 624063 w 805038"/>
              <a:gd name="connsiteY8-1778" fmla="*/ 319088 h 1490663"/>
              <a:gd name="connsiteX9-1779" fmla="*/ 771701 w 805038"/>
              <a:gd name="connsiteY9-1780" fmla="*/ 519113 h 1490663"/>
              <a:gd name="connsiteX10-1781" fmla="*/ 805038 w 805038"/>
              <a:gd name="connsiteY10-1782" fmla="*/ 619125 h 1490663"/>
              <a:gd name="connsiteX11-1783" fmla="*/ 771701 w 805038"/>
              <a:gd name="connsiteY11-1784" fmla="*/ 671513 h 1490663"/>
              <a:gd name="connsiteX12-1785" fmla="*/ 714551 w 805038"/>
              <a:gd name="connsiteY12-1786" fmla="*/ 700088 h 1490663"/>
              <a:gd name="connsiteX13-1787" fmla="*/ 676451 w 805038"/>
              <a:gd name="connsiteY13-1788" fmla="*/ 714375 h 1490663"/>
              <a:gd name="connsiteX14-1789" fmla="*/ 671688 w 805038"/>
              <a:gd name="connsiteY14-1790" fmla="*/ 1433513 h 1490663"/>
              <a:gd name="connsiteX15-1791" fmla="*/ 595488 w 805038"/>
              <a:gd name="connsiteY15-1792" fmla="*/ 1490663 h 1490663"/>
              <a:gd name="connsiteX16-1793" fmla="*/ 524051 w 805038"/>
              <a:gd name="connsiteY16-1794" fmla="*/ 1433513 h 1490663"/>
              <a:gd name="connsiteX17-1795" fmla="*/ 528813 w 805038"/>
              <a:gd name="connsiteY17-1796" fmla="*/ 981075 h 1490663"/>
              <a:gd name="connsiteX18-1797" fmla="*/ 495476 w 805038"/>
              <a:gd name="connsiteY18-1798" fmla="*/ 981075 h 1490663"/>
              <a:gd name="connsiteX19-1799" fmla="*/ 495476 w 805038"/>
              <a:gd name="connsiteY19-1800" fmla="*/ 1133475 h 1490663"/>
              <a:gd name="connsiteX20-1801" fmla="*/ 428801 w 805038"/>
              <a:gd name="connsiteY20-1802" fmla="*/ 1190625 h 1490663"/>
              <a:gd name="connsiteX21-1803" fmla="*/ 352601 w 805038"/>
              <a:gd name="connsiteY21-1804" fmla="*/ 1138238 h 1490663"/>
              <a:gd name="connsiteX22-1805" fmla="*/ 352601 w 805038"/>
              <a:gd name="connsiteY22-1806" fmla="*/ 981075 h 1490663"/>
              <a:gd name="connsiteX23-1807" fmla="*/ 319263 w 805038"/>
              <a:gd name="connsiteY23-1808" fmla="*/ 981075 h 1490663"/>
              <a:gd name="connsiteX24-1809" fmla="*/ 262113 w 805038"/>
              <a:gd name="connsiteY24-1810" fmla="*/ 1147763 h 1490663"/>
              <a:gd name="connsiteX25-1811" fmla="*/ 176388 w 805038"/>
              <a:gd name="connsiteY25-1812" fmla="*/ 981075 h 1490663"/>
              <a:gd name="connsiteX26-1813" fmla="*/ 147813 w 805038"/>
              <a:gd name="connsiteY26-1814" fmla="*/ 981075 h 1490663"/>
              <a:gd name="connsiteX27-1815" fmla="*/ 71613 w 805038"/>
              <a:gd name="connsiteY27-1816" fmla="*/ 1131095 h 1490663"/>
              <a:gd name="connsiteX28-1817" fmla="*/ 4938 w 805038"/>
              <a:gd name="connsiteY28-1818" fmla="*/ 990600 h 1490663"/>
              <a:gd name="connsiteX0-1819" fmla="*/ 4938 w 805038"/>
              <a:gd name="connsiteY0-1820" fmla="*/ 990600 h 1490663"/>
              <a:gd name="connsiteX1-1821" fmla="*/ 4938 w 805038"/>
              <a:gd name="connsiteY1-1822" fmla="*/ 381000 h 1490663"/>
              <a:gd name="connsiteX2-1823" fmla="*/ 47801 w 805038"/>
              <a:gd name="connsiteY2-1824" fmla="*/ 228600 h 1490663"/>
              <a:gd name="connsiteX3-1825" fmla="*/ 209726 w 805038"/>
              <a:gd name="connsiteY3-1826" fmla="*/ 0 h 1490663"/>
              <a:gd name="connsiteX4-1827" fmla="*/ 785988 w 805038"/>
              <a:gd name="connsiteY4-1828" fmla="*/ 4763 h 1490663"/>
              <a:gd name="connsiteX5-1829" fmla="*/ 685976 w 805038"/>
              <a:gd name="connsiteY5-1830" fmla="*/ 23813 h 1490663"/>
              <a:gd name="connsiteX6-1831" fmla="*/ 652638 w 805038"/>
              <a:gd name="connsiteY6-1832" fmla="*/ 85725 h 1490663"/>
              <a:gd name="connsiteX7-1833" fmla="*/ 619301 w 805038"/>
              <a:gd name="connsiteY7-1834" fmla="*/ 161925 h 1490663"/>
              <a:gd name="connsiteX8-1835" fmla="*/ 624063 w 805038"/>
              <a:gd name="connsiteY8-1836" fmla="*/ 319088 h 1490663"/>
              <a:gd name="connsiteX9-1837" fmla="*/ 771701 w 805038"/>
              <a:gd name="connsiteY9-1838" fmla="*/ 519113 h 1490663"/>
              <a:gd name="connsiteX10-1839" fmla="*/ 805038 w 805038"/>
              <a:gd name="connsiteY10-1840" fmla="*/ 619125 h 1490663"/>
              <a:gd name="connsiteX11-1841" fmla="*/ 771701 w 805038"/>
              <a:gd name="connsiteY11-1842" fmla="*/ 671513 h 1490663"/>
              <a:gd name="connsiteX12-1843" fmla="*/ 714551 w 805038"/>
              <a:gd name="connsiteY12-1844" fmla="*/ 700088 h 1490663"/>
              <a:gd name="connsiteX13-1845" fmla="*/ 676451 w 805038"/>
              <a:gd name="connsiteY13-1846" fmla="*/ 714375 h 1490663"/>
              <a:gd name="connsiteX14-1847" fmla="*/ 671688 w 805038"/>
              <a:gd name="connsiteY14-1848" fmla="*/ 1433513 h 1490663"/>
              <a:gd name="connsiteX15-1849" fmla="*/ 595488 w 805038"/>
              <a:gd name="connsiteY15-1850" fmla="*/ 1490663 h 1490663"/>
              <a:gd name="connsiteX16-1851" fmla="*/ 524051 w 805038"/>
              <a:gd name="connsiteY16-1852" fmla="*/ 1433513 h 1490663"/>
              <a:gd name="connsiteX17-1853" fmla="*/ 528813 w 805038"/>
              <a:gd name="connsiteY17-1854" fmla="*/ 981075 h 1490663"/>
              <a:gd name="connsiteX18-1855" fmla="*/ 495476 w 805038"/>
              <a:gd name="connsiteY18-1856" fmla="*/ 981075 h 1490663"/>
              <a:gd name="connsiteX19-1857" fmla="*/ 495476 w 805038"/>
              <a:gd name="connsiteY19-1858" fmla="*/ 1133475 h 1490663"/>
              <a:gd name="connsiteX20-1859" fmla="*/ 428801 w 805038"/>
              <a:gd name="connsiteY20-1860" fmla="*/ 1190625 h 1490663"/>
              <a:gd name="connsiteX21-1861" fmla="*/ 352601 w 805038"/>
              <a:gd name="connsiteY21-1862" fmla="*/ 1138238 h 1490663"/>
              <a:gd name="connsiteX22-1863" fmla="*/ 352601 w 805038"/>
              <a:gd name="connsiteY22-1864" fmla="*/ 981075 h 1490663"/>
              <a:gd name="connsiteX23-1865" fmla="*/ 319263 w 805038"/>
              <a:gd name="connsiteY23-1866" fmla="*/ 981075 h 1490663"/>
              <a:gd name="connsiteX24-1867" fmla="*/ 262113 w 805038"/>
              <a:gd name="connsiteY24-1868" fmla="*/ 1147763 h 1490663"/>
              <a:gd name="connsiteX25-1869" fmla="*/ 176388 w 805038"/>
              <a:gd name="connsiteY25-1870" fmla="*/ 981075 h 1490663"/>
              <a:gd name="connsiteX26-1871" fmla="*/ 147813 w 805038"/>
              <a:gd name="connsiteY26-1872" fmla="*/ 981075 h 1490663"/>
              <a:gd name="connsiteX27-1873" fmla="*/ 71613 w 805038"/>
              <a:gd name="connsiteY27-1874" fmla="*/ 1131095 h 1490663"/>
              <a:gd name="connsiteX28-1875" fmla="*/ 4938 w 805038"/>
              <a:gd name="connsiteY28-1876" fmla="*/ 990600 h 1490663"/>
              <a:gd name="connsiteX0-1877" fmla="*/ 4938 w 805038"/>
              <a:gd name="connsiteY0-1878" fmla="*/ 990600 h 1490663"/>
              <a:gd name="connsiteX1-1879" fmla="*/ 4938 w 805038"/>
              <a:gd name="connsiteY1-1880" fmla="*/ 381000 h 1490663"/>
              <a:gd name="connsiteX2-1881" fmla="*/ 47801 w 805038"/>
              <a:gd name="connsiteY2-1882" fmla="*/ 228600 h 1490663"/>
              <a:gd name="connsiteX3-1883" fmla="*/ 209726 w 805038"/>
              <a:gd name="connsiteY3-1884" fmla="*/ 0 h 1490663"/>
              <a:gd name="connsiteX4-1885" fmla="*/ 785988 w 805038"/>
              <a:gd name="connsiteY4-1886" fmla="*/ 4763 h 1490663"/>
              <a:gd name="connsiteX5-1887" fmla="*/ 685976 w 805038"/>
              <a:gd name="connsiteY5-1888" fmla="*/ 23813 h 1490663"/>
              <a:gd name="connsiteX6-1889" fmla="*/ 652638 w 805038"/>
              <a:gd name="connsiteY6-1890" fmla="*/ 85725 h 1490663"/>
              <a:gd name="connsiteX7-1891" fmla="*/ 619301 w 805038"/>
              <a:gd name="connsiteY7-1892" fmla="*/ 161925 h 1490663"/>
              <a:gd name="connsiteX8-1893" fmla="*/ 624063 w 805038"/>
              <a:gd name="connsiteY8-1894" fmla="*/ 319088 h 1490663"/>
              <a:gd name="connsiteX9-1895" fmla="*/ 771701 w 805038"/>
              <a:gd name="connsiteY9-1896" fmla="*/ 519113 h 1490663"/>
              <a:gd name="connsiteX10-1897" fmla="*/ 805038 w 805038"/>
              <a:gd name="connsiteY10-1898" fmla="*/ 619125 h 1490663"/>
              <a:gd name="connsiteX11-1899" fmla="*/ 771701 w 805038"/>
              <a:gd name="connsiteY11-1900" fmla="*/ 671513 h 1490663"/>
              <a:gd name="connsiteX12-1901" fmla="*/ 714551 w 805038"/>
              <a:gd name="connsiteY12-1902" fmla="*/ 700088 h 1490663"/>
              <a:gd name="connsiteX13-1903" fmla="*/ 676451 w 805038"/>
              <a:gd name="connsiteY13-1904" fmla="*/ 714375 h 1490663"/>
              <a:gd name="connsiteX14-1905" fmla="*/ 671688 w 805038"/>
              <a:gd name="connsiteY14-1906" fmla="*/ 1433513 h 1490663"/>
              <a:gd name="connsiteX15-1907" fmla="*/ 595488 w 805038"/>
              <a:gd name="connsiteY15-1908" fmla="*/ 1490663 h 1490663"/>
              <a:gd name="connsiteX16-1909" fmla="*/ 524051 w 805038"/>
              <a:gd name="connsiteY16-1910" fmla="*/ 1433513 h 1490663"/>
              <a:gd name="connsiteX17-1911" fmla="*/ 528813 w 805038"/>
              <a:gd name="connsiteY17-1912" fmla="*/ 981075 h 1490663"/>
              <a:gd name="connsiteX18-1913" fmla="*/ 495476 w 805038"/>
              <a:gd name="connsiteY18-1914" fmla="*/ 981075 h 1490663"/>
              <a:gd name="connsiteX19-1915" fmla="*/ 495476 w 805038"/>
              <a:gd name="connsiteY19-1916" fmla="*/ 1133475 h 1490663"/>
              <a:gd name="connsiteX20-1917" fmla="*/ 428801 w 805038"/>
              <a:gd name="connsiteY20-1918" fmla="*/ 1190625 h 1490663"/>
              <a:gd name="connsiteX21-1919" fmla="*/ 352601 w 805038"/>
              <a:gd name="connsiteY21-1920" fmla="*/ 1138238 h 1490663"/>
              <a:gd name="connsiteX22-1921" fmla="*/ 352601 w 805038"/>
              <a:gd name="connsiteY22-1922" fmla="*/ 981075 h 1490663"/>
              <a:gd name="connsiteX23-1923" fmla="*/ 319263 w 805038"/>
              <a:gd name="connsiteY23-1924" fmla="*/ 981075 h 1490663"/>
              <a:gd name="connsiteX24-1925" fmla="*/ 262113 w 805038"/>
              <a:gd name="connsiteY24-1926" fmla="*/ 1147763 h 1490663"/>
              <a:gd name="connsiteX25-1927" fmla="*/ 176388 w 805038"/>
              <a:gd name="connsiteY25-1928" fmla="*/ 981075 h 1490663"/>
              <a:gd name="connsiteX26-1929" fmla="*/ 147813 w 805038"/>
              <a:gd name="connsiteY26-1930" fmla="*/ 981075 h 1490663"/>
              <a:gd name="connsiteX27-1931" fmla="*/ 71613 w 805038"/>
              <a:gd name="connsiteY27-1932" fmla="*/ 1131095 h 1490663"/>
              <a:gd name="connsiteX28-1933" fmla="*/ 4938 w 805038"/>
              <a:gd name="connsiteY28-1934" fmla="*/ 990600 h 1490663"/>
              <a:gd name="connsiteX0-1935" fmla="*/ 4938 w 805038"/>
              <a:gd name="connsiteY0-1936" fmla="*/ 990600 h 1490663"/>
              <a:gd name="connsiteX1-1937" fmla="*/ 4938 w 805038"/>
              <a:gd name="connsiteY1-1938" fmla="*/ 381000 h 1490663"/>
              <a:gd name="connsiteX2-1939" fmla="*/ 47801 w 805038"/>
              <a:gd name="connsiteY2-1940" fmla="*/ 228600 h 1490663"/>
              <a:gd name="connsiteX3-1941" fmla="*/ 209726 w 805038"/>
              <a:gd name="connsiteY3-1942" fmla="*/ 0 h 1490663"/>
              <a:gd name="connsiteX4-1943" fmla="*/ 785988 w 805038"/>
              <a:gd name="connsiteY4-1944" fmla="*/ 4763 h 1490663"/>
              <a:gd name="connsiteX5-1945" fmla="*/ 685976 w 805038"/>
              <a:gd name="connsiteY5-1946" fmla="*/ 23813 h 1490663"/>
              <a:gd name="connsiteX6-1947" fmla="*/ 652638 w 805038"/>
              <a:gd name="connsiteY6-1948" fmla="*/ 85725 h 1490663"/>
              <a:gd name="connsiteX7-1949" fmla="*/ 619301 w 805038"/>
              <a:gd name="connsiteY7-1950" fmla="*/ 161925 h 1490663"/>
              <a:gd name="connsiteX8-1951" fmla="*/ 624063 w 805038"/>
              <a:gd name="connsiteY8-1952" fmla="*/ 319088 h 1490663"/>
              <a:gd name="connsiteX9-1953" fmla="*/ 771701 w 805038"/>
              <a:gd name="connsiteY9-1954" fmla="*/ 519113 h 1490663"/>
              <a:gd name="connsiteX10-1955" fmla="*/ 805038 w 805038"/>
              <a:gd name="connsiteY10-1956" fmla="*/ 619125 h 1490663"/>
              <a:gd name="connsiteX11-1957" fmla="*/ 771701 w 805038"/>
              <a:gd name="connsiteY11-1958" fmla="*/ 671513 h 1490663"/>
              <a:gd name="connsiteX12-1959" fmla="*/ 714551 w 805038"/>
              <a:gd name="connsiteY12-1960" fmla="*/ 700088 h 1490663"/>
              <a:gd name="connsiteX13-1961" fmla="*/ 676451 w 805038"/>
              <a:gd name="connsiteY13-1962" fmla="*/ 714375 h 1490663"/>
              <a:gd name="connsiteX14-1963" fmla="*/ 671688 w 805038"/>
              <a:gd name="connsiteY14-1964" fmla="*/ 1433513 h 1490663"/>
              <a:gd name="connsiteX15-1965" fmla="*/ 595488 w 805038"/>
              <a:gd name="connsiteY15-1966" fmla="*/ 1490663 h 1490663"/>
              <a:gd name="connsiteX16-1967" fmla="*/ 524051 w 805038"/>
              <a:gd name="connsiteY16-1968" fmla="*/ 1433513 h 1490663"/>
              <a:gd name="connsiteX17-1969" fmla="*/ 528813 w 805038"/>
              <a:gd name="connsiteY17-1970" fmla="*/ 981075 h 1490663"/>
              <a:gd name="connsiteX18-1971" fmla="*/ 495476 w 805038"/>
              <a:gd name="connsiteY18-1972" fmla="*/ 981075 h 1490663"/>
              <a:gd name="connsiteX19-1973" fmla="*/ 495476 w 805038"/>
              <a:gd name="connsiteY19-1974" fmla="*/ 1133475 h 1490663"/>
              <a:gd name="connsiteX20-1975" fmla="*/ 428801 w 805038"/>
              <a:gd name="connsiteY20-1976" fmla="*/ 1190625 h 1490663"/>
              <a:gd name="connsiteX21-1977" fmla="*/ 362126 w 805038"/>
              <a:gd name="connsiteY21-1978" fmla="*/ 1145382 h 1490663"/>
              <a:gd name="connsiteX22-1979" fmla="*/ 352601 w 805038"/>
              <a:gd name="connsiteY22-1980" fmla="*/ 981075 h 1490663"/>
              <a:gd name="connsiteX23-1981" fmla="*/ 319263 w 805038"/>
              <a:gd name="connsiteY23-1982" fmla="*/ 981075 h 1490663"/>
              <a:gd name="connsiteX24-1983" fmla="*/ 262113 w 805038"/>
              <a:gd name="connsiteY24-1984" fmla="*/ 1147763 h 1490663"/>
              <a:gd name="connsiteX25-1985" fmla="*/ 176388 w 805038"/>
              <a:gd name="connsiteY25-1986" fmla="*/ 981075 h 1490663"/>
              <a:gd name="connsiteX26-1987" fmla="*/ 147813 w 805038"/>
              <a:gd name="connsiteY26-1988" fmla="*/ 981075 h 1490663"/>
              <a:gd name="connsiteX27-1989" fmla="*/ 71613 w 805038"/>
              <a:gd name="connsiteY27-1990" fmla="*/ 1131095 h 1490663"/>
              <a:gd name="connsiteX28-1991" fmla="*/ 4938 w 805038"/>
              <a:gd name="connsiteY28-1992" fmla="*/ 990600 h 1490663"/>
              <a:gd name="connsiteX0-1993" fmla="*/ 4938 w 805038"/>
              <a:gd name="connsiteY0-1994" fmla="*/ 990600 h 1490663"/>
              <a:gd name="connsiteX1-1995" fmla="*/ 4938 w 805038"/>
              <a:gd name="connsiteY1-1996" fmla="*/ 381000 h 1490663"/>
              <a:gd name="connsiteX2-1997" fmla="*/ 47801 w 805038"/>
              <a:gd name="connsiteY2-1998" fmla="*/ 228600 h 1490663"/>
              <a:gd name="connsiteX3-1999" fmla="*/ 209726 w 805038"/>
              <a:gd name="connsiteY3-2000" fmla="*/ 0 h 1490663"/>
              <a:gd name="connsiteX4-2001" fmla="*/ 785988 w 805038"/>
              <a:gd name="connsiteY4-2002" fmla="*/ 4763 h 1490663"/>
              <a:gd name="connsiteX5-2003" fmla="*/ 685976 w 805038"/>
              <a:gd name="connsiteY5-2004" fmla="*/ 23813 h 1490663"/>
              <a:gd name="connsiteX6-2005" fmla="*/ 652638 w 805038"/>
              <a:gd name="connsiteY6-2006" fmla="*/ 85725 h 1490663"/>
              <a:gd name="connsiteX7-2007" fmla="*/ 619301 w 805038"/>
              <a:gd name="connsiteY7-2008" fmla="*/ 161925 h 1490663"/>
              <a:gd name="connsiteX8-2009" fmla="*/ 624063 w 805038"/>
              <a:gd name="connsiteY8-2010" fmla="*/ 319088 h 1490663"/>
              <a:gd name="connsiteX9-2011" fmla="*/ 771701 w 805038"/>
              <a:gd name="connsiteY9-2012" fmla="*/ 519113 h 1490663"/>
              <a:gd name="connsiteX10-2013" fmla="*/ 805038 w 805038"/>
              <a:gd name="connsiteY10-2014" fmla="*/ 619125 h 1490663"/>
              <a:gd name="connsiteX11-2015" fmla="*/ 771701 w 805038"/>
              <a:gd name="connsiteY11-2016" fmla="*/ 671513 h 1490663"/>
              <a:gd name="connsiteX12-2017" fmla="*/ 714551 w 805038"/>
              <a:gd name="connsiteY12-2018" fmla="*/ 700088 h 1490663"/>
              <a:gd name="connsiteX13-2019" fmla="*/ 676451 w 805038"/>
              <a:gd name="connsiteY13-2020" fmla="*/ 714375 h 1490663"/>
              <a:gd name="connsiteX14-2021" fmla="*/ 671688 w 805038"/>
              <a:gd name="connsiteY14-2022" fmla="*/ 1433513 h 1490663"/>
              <a:gd name="connsiteX15-2023" fmla="*/ 595488 w 805038"/>
              <a:gd name="connsiteY15-2024" fmla="*/ 1490663 h 1490663"/>
              <a:gd name="connsiteX16-2025" fmla="*/ 524051 w 805038"/>
              <a:gd name="connsiteY16-2026" fmla="*/ 1433513 h 1490663"/>
              <a:gd name="connsiteX17-2027" fmla="*/ 528813 w 805038"/>
              <a:gd name="connsiteY17-2028" fmla="*/ 981075 h 1490663"/>
              <a:gd name="connsiteX18-2029" fmla="*/ 495476 w 805038"/>
              <a:gd name="connsiteY18-2030" fmla="*/ 981075 h 1490663"/>
              <a:gd name="connsiteX19-2031" fmla="*/ 495476 w 805038"/>
              <a:gd name="connsiteY19-2032" fmla="*/ 1133475 h 1490663"/>
              <a:gd name="connsiteX20-2033" fmla="*/ 428801 w 805038"/>
              <a:gd name="connsiteY20-2034" fmla="*/ 1190625 h 1490663"/>
              <a:gd name="connsiteX21-2035" fmla="*/ 347838 w 805038"/>
              <a:gd name="connsiteY21-2036" fmla="*/ 1147763 h 1490663"/>
              <a:gd name="connsiteX22-2037" fmla="*/ 352601 w 805038"/>
              <a:gd name="connsiteY22-2038" fmla="*/ 981075 h 1490663"/>
              <a:gd name="connsiteX23-2039" fmla="*/ 319263 w 805038"/>
              <a:gd name="connsiteY23-2040" fmla="*/ 981075 h 1490663"/>
              <a:gd name="connsiteX24-2041" fmla="*/ 262113 w 805038"/>
              <a:gd name="connsiteY24-2042" fmla="*/ 1147763 h 1490663"/>
              <a:gd name="connsiteX25-2043" fmla="*/ 176388 w 805038"/>
              <a:gd name="connsiteY25-2044" fmla="*/ 981075 h 1490663"/>
              <a:gd name="connsiteX26-2045" fmla="*/ 147813 w 805038"/>
              <a:gd name="connsiteY26-2046" fmla="*/ 981075 h 1490663"/>
              <a:gd name="connsiteX27-2047" fmla="*/ 71613 w 805038"/>
              <a:gd name="connsiteY27-2048" fmla="*/ 1131095 h 1490663"/>
              <a:gd name="connsiteX28-2049" fmla="*/ 4938 w 805038"/>
              <a:gd name="connsiteY28-2050" fmla="*/ 990600 h 1490663"/>
              <a:gd name="connsiteX0-2051" fmla="*/ 4938 w 805038"/>
              <a:gd name="connsiteY0-2052" fmla="*/ 990600 h 1490663"/>
              <a:gd name="connsiteX1-2053" fmla="*/ 4938 w 805038"/>
              <a:gd name="connsiteY1-2054" fmla="*/ 381000 h 1490663"/>
              <a:gd name="connsiteX2-2055" fmla="*/ 47801 w 805038"/>
              <a:gd name="connsiteY2-2056" fmla="*/ 228600 h 1490663"/>
              <a:gd name="connsiteX3-2057" fmla="*/ 209726 w 805038"/>
              <a:gd name="connsiteY3-2058" fmla="*/ 0 h 1490663"/>
              <a:gd name="connsiteX4-2059" fmla="*/ 785988 w 805038"/>
              <a:gd name="connsiteY4-2060" fmla="*/ 4763 h 1490663"/>
              <a:gd name="connsiteX5-2061" fmla="*/ 685976 w 805038"/>
              <a:gd name="connsiteY5-2062" fmla="*/ 23813 h 1490663"/>
              <a:gd name="connsiteX6-2063" fmla="*/ 652638 w 805038"/>
              <a:gd name="connsiteY6-2064" fmla="*/ 85725 h 1490663"/>
              <a:gd name="connsiteX7-2065" fmla="*/ 619301 w 805038"/>
              <a:gd name="connsiteY7-2066" fmla="*/ 161925 h 1490663"/>
              <a:gd name="connsiteX8-2067" fmla="*/ 624063 w 805038"/>
              <a:gd name="connsiteY8-2068" fmla="*/ 319088 h 1490663"/>
              <a:gd name="connsiteX9-2069" fmla="*/ 771701 w 805038"/>
              <a:gd name="connsiteY9-2070" fmla="*/ 519113 h 1490663"/>
              <a:gd name="connsiteX10-2071" fmla="*/ 805038 w 805038"/>
              <a:gd name="connsiteY10-2072" fmla="*/ 619125 h 1490663"/>
              <a:gd name="connsiteX11-2073" fmla="*/ 771701 w 805038"/>
              <a:gd name="connsiteY11-2074" fmla="*/ 671513 h 1490663"/>
              <a:gd name="connsiteX12-2075" fmla="*/ 714551 w 805038"/>
              <a:gd name="connsiteY12-2076" fmla="*/ 700088 h 1490663"/>
              <a:gd name="connsiteX13-2077" fmla="*/ 676451 w 805038"/>
              <a:gd name="connsiteY13-2078" fmla="*/ 714375 h 1490663"/>
              <a:gd name="connsiteX14-2079" fmla="*/ 671688 w 805038"/>
              <a:gd name="connsiteY14-2080" fmla="*/ 1433513 h 1490663"/>
              <a:gd name="connsiteX15-2081" fmla="*/ 595488 w 805038"/>
              <a:gd name="connsiteY15-2082" fmla="*/ 1490663 h 1490663"/>
              <a:gd name="connsiteX16-2083" fmla="*/ 524051 w 805038"/>
              <a:gd name="connsiteY16-2084" fmla="*/ 1433513 h 1490663"/>
              <a:gd name="connsiteX17-2085" fmla="*/ 528813 w 805038"/>
              <a:gd name="connsiteY17-2086" fmla="*/ 981075 h 1490663"/>
              <a:gd name="connsiteX18-2087" fmla="*/ 495476 w 805038"/>
              <a:gd name="connsiteY18-2088" fmla="*/ 981075 h 1490663"/>
              <a:gd name="connsiteX19-2089" fmla="*/ 495476 w 805038"/>
              <a:gd name="connsiteY19-2090" fmla="*/ 1133475 h 1490663"/>
              <a:gd name="connsiteX20-2091" fmla="*/ 428801 w 805038"/>
              <a:gd name="connsiteY20-2092" fmla="*/ 1190625 h 1490663"/>
              <a:gd name="connsiteX21-2093" fmla="*/ 347838 w 805038"/>
              <a:gd name="connsiteY21-2094" fmla="*/ 1147763 h 1490663"/>
              <a:gd name="connsiteX22-2095" fmla="*/ 352601 w 805038"/>
              <a:gd name="connsiteY22-2096" fmla="*/ 981075 h 1490663"/>
              <a:gd name="connsiteX23-2097" fmla="*/ 319263 w 805038"/>
              <a:gd name="connsiteY23-2098" fmla="*/ 981075 h 1490663"/>
              <a:gd name="connsiteX24-2099" fmla="*/ 262113 w 805038"/>
              <a:gd name="connsiteY24-2100" fmla="*/ 1147763 h 1490663"/>
              <a:gd name="connsiteX25-2101" fmla="*/ 176388 w 805038"/>
              <a:gd name="connsiteY25-2102" fmla="*/ 981075 h 1490663"/>
              <a:gd name="connsiteX26-2103" fmla="*/ 147813 w 805038"/>
              <a:gd name="connsiteY26-2104" fmla="*/ 981075 h 1490663"/>
              <a:gd name="connsiteX27-2105" fmla="*/ 71613 w 805038"/>
              <a:gd name="connsiteY27-2106" fmla="*/ 1131095 h 1490663"/>
              <a:gd name="connsiteX28-2107" fmla="*/ 4938 w 805038"/>
              <a:gd name="connsiteY28-2108" fmla="*/ 990600 h 1490663"/>
              <a:gd name="connsiteX0-2109" fmla="*/ 4938 w 805038"/>
              <a:gd name="connsiteY0-2110" fmla="*/ 990600 h 1490663"/>
              <a:gd name="connsiteX1-2111" fmla="*/ 4938 w 805038"/>
              <a:gd name="connsiteY1-2112" fmla="*/ 381000 h 1490663"/>
              <a:gd name="connsiteX2-2113" fmla="*/ 47801 w 805038"/>
              <a:gd name="connsiteY2-2114" fmla="*/ 228600 h 1490663"/>
              <a:gd name="connsiteX3-2115" fmla="*/ 209726 w 805038"/>
              <a:gd name="connsiteY3-2116" fmla="*/ 0 h 1490663"/>
              <a:gd name="connsiteX4-2117" fmla="*/ 785988 w 805038"/>
              <a:gd name="connsiteY4-2118" fmla="*/ 4763 h 1490663"/>
              <a:gd name="connsiteX5-2119" fmla="*/ 685976 w 805038"/>
              <a:gd name="connsiteY5-2120" fmla="*/ 23813 h 1490663"/>
              <a:gd name="connsiteX6-2121" fmla="*/ 652638 w 805038"/>
              <a:gd name="connsiteY6-2122" fmla="*/ 85725 h 1490663"/>
              <a:gd name="connsiteX7-2123" fmla="*/ 619301 w 805038"/>
              <a:gd name="connsiteY7-2124" fmla="*/ 161925 h 1490663"/>
              <a:gd name="connsiteX8-2125" fmla="*/ 624063 w 805038"/>
              <a:gd name="connsiteY8-2126" fmla="*/ 319088 h 1490663"/>
              <a:gd name="connsiteX9-2127" fmla="*/ 771701 w 805038"/>
              <a:gd name="connsiteY9-2128" fmla="*/ 519113 h 1490663"/>
              <a:gd name="connsiteX10-2129" fmla="*/ 805038 w 805038"/>
              <a:gd name="connsiteY10-2130" fmla="*/ 619125 h 1490663"/>
              <a:gd name="connsiteX11-2131" fmla="*/ 771701 w 805038"/>
              <a:gd name="connsiteY11-2132" fmla="*/ 671513 h 1490663"/>
              <a:gd name="connsiteX12-2133" fmla="*/ 714551 w 805038"/>
              <a:gd name="connsiteY12-2134" fmla="*/ 700088 h 1490663"/>
              <a:gd name="connsiteX13-2135" fmla="*/ 676451 w 805038"/>
              <a:gd name="connsiteY13-2136" fmla="*/ 714375 h 1490663"/>
              <a:gd name="connsiteX14-2137" fmla="*/ 671688 w 805038"/>
              <a:gd name="connsiteY14-2138" fmla="*/ 1433513 h 1490663"/>
              <a:gd name="connsiteX15-2139" fmla="*/ 595488 w 805038"/>
              <a:gd name="connsiteY15-2140" fmla="*/ 1490663 h 1490663"/>
              <a:gd name="connsiteX16-2141" fmla="*/ 524051 w 805038"/>
              <a:gd name="connsiteY16-2142" fmla="*/ 1433513 h 1490663"/>
              <a:gd name="connsiteX17-2143" fmla="*/ 528813 w 805038"/>
              <a:gd name="connsiteY17-2144" fmla="*/ 981075 h 1490663"/>
              <a:gd name="connsiteX18-2145" fmla="*/ 495476 w 805038"/>
              <a:gd name="connsiteY18-2146" fmla="*/ 981075 h 1490663"/>
              <a:gd name="connsiteX19-2147" fmla="*/ 495476 w 805038"/>
              <a:gd name="connsiteY19-2148" fmla="*/ 1133475 h 1490663"/>
              <a:gd name="connsiteX20-2149" fmla="*/ 428801 w 805038"/>
              <a:gd name="connsiteY20-2150" fmla="*/ 1190625 h 1490663"/>
              <a:gd name="connsiteX21-2151" fmla="*/ 347838 w 805038"/>
              <a:gd name="connsiteY21-2152" fmla="*/ 1147763 h 1490663"/>
              <a:gd name="connsiteX22-2153" fmla="*/ 352601 w 805038"/>
              <a:gd name="connsiteY22-2154" fmla="*/ 981075 h 1490663"/>
              <a:gd name="connsiteX23-2155" fmla="*/ 319263 w 805038"/>
              <a:gd name="connsiteY23-2156" fmla="*/ 981075 h 1490663"/>
              <a:gd name="connsiteX24-2157" fmla="*/ 262113 w 805038"/>
              <a:gd name="connsiteY24-2158" fmla="*/ 1147763 h 1490663"/>
              <a:gd name="connsiteX25-2159" fmla="*/ 176388 w 805038"/>
              <a:gd name="connsiteY25-2160" fmla="*/ 981075 h 1490663"/>
              <a:gd name="connsiteX26-2161" fmla="*/ 147813 w 805038"/>
              <a:gd name="connsiteY26-2162" fmla="*/ 981075 h 1490663"/>
              <a:gd name="connsiteX27-2163" fmla="*/ 71613 w 805038"/>
              <a:gd name="connsiteY27-2164" fmla="*/ 1131095 h 1490663"/>
              <a:gd name="connsiteX28-2165" fmla="*/ 4938 w 805038"/>
              <a:gd name="connsiteY28-2166" fmla="*/ 990600 h 1490663"/>
              <a:gd name="connsiteX0-2167" fmla="*/ 4938 w 805038"/>
              <a:gd name="connsiteY0-2168" fmla="*/ 990600 h 1490663"/>
              <a:gd name="connsiteX1-2169" fmla="*/ 4938 w 805038"/>
              <a:gd name="connsiteY1-2170" fmla="*/ 381000 h 1490663"/>
              <a:gd name="connsiteX2-2171" fmla="*/ 47801 w 805038"/>
              <a:gd name="connsiteY2-2172" fmla="*/ 228600 h 1490663"/>
              <a:gd name="connsiteX3-2173" fmla="*/ 209726 w 805038"/>
              <a:gd name="connsiteY3-2174" fmla="*/ 0 h 1490663"/>
              <a:gd name="connsiteX4-2175" fmla="*/ 785988 w 805038"/>
              <a:gd name="connsiteY4-2176" fmla="*/ 4763 h 1490663"/>
              <a:gd name="connsiteX5-2177" fmla="*/ 685976 w 805038"/>
              <a:gd name="connsiteY5-2178" fmla="*/ 23813 h 1490663"/>
              <a:gd name="connsiteX6-2179" fmla="*/ 652638 w 805038"/>
              <a:gd name="connsiteY6-2180" fmla="*/ 85725 h 1490663"/>
              <a:gd name="connsiteX7-2181" fmla="*/ 619301 w 805038"/>
              <a:gd name="connsiteY7-2182" fmla="*/ 161925 h 1490663"/>
              <a:gd name="connsiteX8-2183" fmla="*/ 624063 w 805038"/>
              <a:gd name="connsiteY8-2184" fmla="*/ 319088 h 1490663"/>
              <a:gd name="connsiteX9-2185" fmla="*/ 771701 w 805038"/>
              <a:gd name="connsiteY9-2186" fmla="*/ 519113 h 1490663"/>
              <a:gd name="connsiteX10-2187" fmla="*/ 805038 w 805038"/>
              <a:gd name="connsiteY10-2188" fmla="*/ 619125 h 1490663"/>
              <a:gd name="connsiteX11-2189" fmla="*/ 771701 w 805038"/>
              <a:gd name="connsiteY11-2190" fmla="*/ 671513 h 1490663"/>
              <a:gd name="connsiteX12-2191" fmla="*/ 714551 w 805038"/>
              <a:gd name="connsiteY12-2192" fmla="*/ 700088 h 1490663"/>
              <a:gd name="connsiteX13-2193" fmla="*/ 676451 w 805038"/>
              <a:gd name="connsiteY13-2194" fmla="*/ 714375 h 1490663"/>
              <a:gd name="connsiteX14-2195" fmla="*/ 671688 w 805038"/>
              <a:gd name="connsiteY14-2196" fmla="*/ 1433513 h 1490663"/>
              <a:gd name="connsiteX15-2197" fmla="*/ 595488 w 805038"/>
              <a:gd name="connsiteY15-2198" fmla="*/ 1490663 h 1490663"/>
              <a:gd name="connsiteX16-2199" fmla="*/ 524051 w 805038"/>
              <a:gd name="connsiteY16-2200" fmla="*/ 1433513 h 1490663"/>
              <a:gd name="connsiteX17-2201" fmla="*/ 528813 w 805038"/>
              <a:gd name="connsiteY17-2202" fmla="*/ 981075 h 1490663"/>
              <a:gd name="connsiteX18-2203" fmla="*/ 495476 w 805038"/>
              <a:gd name="connsiteY18-2204" fmla="*/ 981075 h 1490663"/>
              <a:gd name="connsiteX19-2205" fmla="*/ 495476 w 805038"/>
              <a:gd name="connsiteY19-2206" fmla="*/ 1133475 h 1490663"/>
              <a:gd name="connsiteX20-2207" fmla="*/ 428801 w 805038"/>
              <a:gd name="connsiteY20-2208" fmla="*/ 1190625 h 1490663"/>
              <a:gd name="connsiteX21-2209" fmla="*/ 347838 w 805038"/>
              <a:gd name="connsiteY21-2210" fmla="*/ 1147763 h 1490663"/>
              <a:gd name="connsiteX22-2211" fmla="*/ 352601 w 805038"/>
              <a:gd name="connsiteY22-2212" fmla="*/ 981075 h 1490663"/>
              <a:gd name="connsiteX23-2213" fmla="*/ 319263 w 805038"/>
              <a:gd name="connsiteY23-2214" fmla="*/ 981075 h 1490663"/>
              <a:gd name="connsiteX24-2215" fmla="*/ 247826 w 805038"/>
              <a:gd name="connsiteY24-2216" fmla="*/ 1147763 h 1490663"/>
              <a:gd name="connsiteX25-2217" fmla="*/ 176388 w 805038"/>
              <a:gd name="connsiteY25-2218" fmla="*/ 981075 h 1490663"/>
              <a:gd name="connsiteX26-2219" fmla="*/ 147813 w 805038"/>
              <a:gd name="connsiteY26-2220" fmla="*/ 981075 h 1490663"/>
              <a:gd name="connsiteX27-2221" fmla="*/ 71613 w 805038"/>
              <a:gd name="connsiteY27-2222" fmla="*/ 1131095 h 1490663"/>
              <a:gd name="connsiteX28-2223" fmla="*/ 4938 w 805038"/>
              <a:gd name="connsiteY28-2224" fmla="*/ 990600 h 1490663"/>
              <a:gd name="connsiteX0-2225" fmla="*/ 4938 w 805038"/>
              <a:gd name="connsiteY0-2226" fmla="*/ 990600 h 1490663"/>
              <a:gd name="connsiteX1-2227" fmla="*/ 4938 w 805038"/>
              <a:gd name="connsiteY1-2228" fmla="*/ 381000 h 1490663"/>
              <a:gd name="connsiteX2-2229" fmla="*/ 47801 w 805038"/>
              <a:gd name="connsiteY2-2230" fmla="*/ 228600 h 1490663"/>
              <a:gd name="connsiteX3-2231" fmla="*/ 209726 w 805038"/>
              <a:gd name="connsiteY3-2232" fmla="*/ 0 h 1490663"/>
              <a:gd name="connsiteX4-2233" fmla="*/ 785988 w 805038"/>
              <a:gd name="connsiteY4-2234" fmla="*/ 4763 h 1490663"/>
              <a:gd name="connsiteX5-2235" fmla="*/ 685976 w 805038"/>
              <a:gd name="connsiteY5-2236" fmla="*/ 23813 h 1490663"/>
              <a:gd name="connsiteX6-2237" fmla="*/ 652638 w 805038"/>
              <a:gd name="connsiteY6-2238" fmla="*/ 85725 h 1490663"/>
              <a:gd name="connsiteX7-2239" fmla="*/ 619301 w 805038"/>
              <a:gd name="connsiteY7-2240" fmla="*/ 161925 h 1490663"/>
              <a:gd name="connsiteX8-2241" fmla="*/ 624063 w 805038"/>
              <a:gd name="connsiteY8-2242" fmla="*/ 319088 h 1490663"/>
              <a:gd name="connsiteX9-2243" fmla="*/ 771701 w 805038"/>
              <a:gd name="connsiteY9-2244" fmla="*/ 519113 h 1490663"/>
              <a:gd name="connsiteX10-2245" fmla="*/ 805038 w 805038"/>
              <a:gd name="connsiteY10-2246" fmla="*/ 619125 h 1490663"/>
              <a:gd name="connsiteX11-2247" fmla="*/ 771701 w 805038"/>
              <a:gd name="connsiteY11-2248" fmla="*/ 671513 h 1490663"/>
              <a:gd name="connsiteX12-2249" fmla="*/ 714551 w 805038"/>
              <a:gd name="connsiteY12-2250" fmla="*/ 700088 h 1490663"/>
              <a:gd name="connsiteX13-2251" fmla="*/ 676451 w 805038"/>
              <a:gd name="connsiteY13-2252" fmla="*/ 714375 h 1490663"/>
              <a:gd name="connsiteX14-2253" fmla="*/ 671688 w 805038"/>
              <a:gd name="connsiteY14-2254" fmla="*/ 1433513 h 1490663"/>
              <a:gd name="connsiteX15-2255" fmla="*/ 595488 w 805038"/>
              <a:gd name="connsiteY15-2256" fmla="*/ 1490663 h 1490663"/>
              <a:gd name="connsiteX16-2257" fmla="*/ 524051 w 805038"/>
              <a:gd name="connsiteY16-2258" fmla="*/ 1433513 h 1490663"/>
              <a:gd name="connsiteX17-2259" fmla="*/ 528813 w 805038"/>
              <a:gd name="connsiteY17-2260" fmla="*/ 981075 h 1490663"/>
              <a:gd name="connsiteX18-2261" fmla="*/ 495476 w 805038"/>
              <a:gd name="connsiteY18-2262" fmla="*/ 981075 h 1490663"/>
              <a:gd name="connsiteX19-2263" fmla="*/ 495476 w 805038"/>
              <a:gd name="connsiteY19-2264" fmla="*/ 1133475 h 1490663"/>
              <a:gd name="connsiteX20-2265" fmla="*/ 428801 w 805038"/>
              <a:gd name="connsiteY20-2266" fmla="*/ 1190625 h 1490663"/>
              <a:gd name="connsiteX21-2267" fmla="*/ 347838 w 805038"/>
              <a:gd name="connsiteY21-2268" fmla="*/ 1147763 h 1490663"/>
              <a:gd name="connsiteX22-2269" fmla="*/ 352601 w 805038"/>
              <a:gd name="connsiteY22-2270" fmla="*/ 981075 h 1490663"/>
              <a:gd name="connsiteX23-2271" fmla="*/ 319263 w 805038"/>
              <a:gd name="connsiteY23-2272" fmla="*/ 981075 h 1490663"/>
              <a:gd name="connsiteX24-2273" fmla="*/ 247826 w 805038"/>
              <a:gd name="connsiteY24-2274" fmla="*/ 1147763 h 1490663"/>
              <a:gd name="connsiteX25-2275" fmla="*/ 176388 w 805038"/>
              <a:gd name="connsiteY25-2276" fmla="*/ 981075 h 1490663"/>
              <a:gd name="connsiteX26-2277" fmla="*/ 147813 w 805038"/>
              <a:gd name="connsiteY26-2278" fmla="*/ 981075 h 1490663"/>
              <a:gd name="connsiteX27-2279" fmla="*/ 71613 w 805038"/>
              <a:gd name="connsiteY27-2280" fmla="*/ 1131095 h 1490663"/>
              <a:gd name="connsiteX28-2281" fmla="*/ 4938 w 805038"/>
              <a:gd name="connsiteY28-2282" fmla="*/ 990600 h 1490663"/>
              <a:gd name="connsiteX0-2283" fmla="*/ 4938 w 805038"/>
              <a:gd name="connsiteY0-2284" fmla="*/ 990600 h 1490663"/>
              <a:gd name="connsiteX1-2285" fmla="*/ 4938 w 805038"/>
              <a:gd name="connsiteY1-2286" fmla="*/ 381000 h 1490663"/>
              <a:gd name="connsiteX2-2287" fmla="*/ 47801 w 805038"/>
              <a:gd name="connsiteY2-2288" fmla="*/ 228600 h 1490663"/>
              <a:gd name="connsiteX3-2289" fmla="*/ 209726 w 805038"/>
              <a:gd name="connsiteY3-2290" fmla="*/ 0 h 1490663"/>
              <a:gd name="connsiteX4-2291" fmla="*/ 785988 w 805038"/>
              <a:gd name="connsiteY4-2292" fmla="*/ 4763 h 1490663"/>
              <a:gd name="connsiteX5-2293" fmla="*/ 685976 w 805038"/>
              <a:gd name="connsiteY5-2294" fmla="*/ 23813 h 1490663"/>
              <a:gd name="connsiteX6-2295" fmla="*/ 652638 w 805038"/>
              <a:gd name="connsiteY6-2296" fmla="*/ 85725 h 1490663"/>
              <a:gd name="connsiteX7-2297" fmla="*/ 619301 w 805038"/>
              <a:gd name="connsiteY7-2298" fmla="*/ 161925 h 1490663"/>
              <a:gd name="connsiteX8-2299" fmla="*/ 624063 w 805038"/>
              <a:gd name="connsiteY8-2300" fmla="*/ 319088 h 1490663"/>
              <a:gd name="connsiteX9-2301" fmla="*/ 771701 w 805038"/>
              <a:gd name="connsiteY9-2302" fmla="*/ 519113 h 1490663"/>
              <a:gd name="connsiteX10-2303" fmla="*/ 805038 w 805038"/>
              <a:gd name="connsiteY10-2304" fmla="*/ 619125 h 1490663"/>
              <a:gd name="connsiteX11-2305" fmla="*/ 771701 w 805038"/>
              <a:gd name="connsiteY11-2306" fmla="*/ 671513 h 1490663"/>
              <a:gd name="connsiteX12-2307" fmla="*/ 714551 w 805038"/>
              <a:gd name="connsiteY12-2308" fmla="*/ 700088 h 1490663"/>
              <a:gd name="connsiteX13-2309" fmla="*/ 676451 w 805038"/>
              <a:gd name="connsiteY13-2310" fmla="*/ 714375 h 1490663"/>
              <a:gd name="connsiteX14-2311" fmla="*/ 671688 w 805038"/>
              <a:gd name="connsiteY14-2312" fmla="*/ 1433513 h 1490663"/>
              <a:gd name="connsiteX15-2313" fmla="*/ 595488 w 805038"/>
              <a:gd name="connsiteY15-2314" fmla="*/ 1490663 h 1490663"/>
              <a:gd name="connsiteX16-2315" fmla="*/ 524051 w 805038"/>
              <a:gd name="connsiteY16-2316" fmla="*/ 1433513 h 1490663"/>
              <a:gd name="connsiteX17-2317" fmla="*/ 528813 w 805038"/>
              <a:gd name="connsiteY17-2318" fmla="*/ 981075 h 1490663"/>
              <a:gd name="connsiteX18-2319" fmla="*/ 495476 w 805038"/>
              <a:gd name="connsiteY18-2320" fmla="*/ 981075 h 1490663"/>
              <a:gd name="connsiteX19-2321" fmla="*/ 495476 w 805038"/>
              <a:gd name="connsiteY19-2322" fmla="*/ 1133475 h 1490663"/>
              <a:gd name="connsiteX20-2323" fmla="*/ 428801 w 805038"/>
              <a:gd name="connsiteY20-2324" fmla="*/ 1190625 h 1490663"/>
              <a:gd name="connsiteX21-2325" fmla="*/ 347838 w 805038"/>
              <a:gd name="connsiteY21-2326" fmla="*/ 1147763 h 1490663"/>
              <a:gd name="connsiteX22-2327" fmla="*/ 352601 w 805038"/>
              <a:gd name="connsiteY22-2328" fmla="*/ 981075 h 1490663"/>
              <a:gd name="connsiteX23-2329" fmla="*/ 319263 w 805038"/>
              <a:gd name="connsiteY23-2330" fmla="*/ 981075 h 1490663"/>
              <a:gd name="connsiteX24-2331" fmla="*/ 247826 w 805038"/>
              <a:gd name="connsiteY24-2332" fmla="*/ 1147763 h 1490663"/>
              <a:gd name="connsiteX25-2333" fmla="*/ 176388 w 805038"/>
              <a:gd name="connsiteY25-2334" fmla="*/ 981075 h 1490663"/>
              <a:gd name="connsiteX26-2335" fmla="*/ 147813 w 805038"/>
              <a:gd name="connsiteY26-2336" fmla="*/ 981075 h 1490663"/>
              <a:gd name="connsiteX27-2337" fmla="*/ 71613 w 805038"/>
              <a:gd name="connsiteY27-2338" fmla="*/ 1131095 h 1490663"/>
              <a:gd name="connsiteX28-2339" fmla="*/ 4938 w 805038"/>
              <a:gd name="connsiteY28-2340" fmla="*/ 990600 h 1490663"/>
              <a:gd name="connsiteX0-2341" fmla="*/ 706 w 800806"/>
              <a:gd name="connsiteY0-2342" fmla="*/ 990600 h 1490663"/>
              <a:gd name="connsiteX1-2343" fmla="*/ 706 w 800806"/>
              <a:gd name="connsiteY1-2344" fmla="*/ 381000 h 1490663"/>
              <a:gd name="connsiteX2-2345" fmla="*/ 43569 w 800806"/>
              <a:gd name="connsiteY2-2346" fmla="*/ 228600 h 1490663"/>
              <a:gd name="connsiteX3-2347" fmla="*/ 205494 w 800806"/>
              <a:gd name="connsiteY3-2348" fmla="*/ 0 h 1490663"/>
              <a:gd name="connsiteX4-2349" fmla="*/ 781756 w 800806"/>
              <a:gd name="connsiteY4-2350" fmla="*/ 4763 h 1490663"/>
              <a:gd name="connsiteX5-2351" fmla="*/ 681744 w 800806"/>
              <a:gd name="connsiteY5-2352" fmla="*/ 23813 h 1490663"/>
              <a:gd name="connsiteX6-2353" fmla="*/ 648406 w 800806"/>
              <a:gd name="connsiteY6-2354" fmla="*/ 85725 h 1490663"/>
              <a:gd name="connsiteX7-2355" fmla="*/ 615069 w 800806"/>
              <a:gd name="connsiteY7-2356" fmla="*/ 161925 h 1490663"/>
              <a:gd name="connsiteX8-2357" fmla="*/ 619831 w 800806"/>
              <a:gd name="connsiteY8-2358" fmla="*/ 319088 h 1490663"/>
              <a:gd name="connsiteX9-2359" fmla="*/ 767469 w 800806"/>
              <a:gd name="connsiteY9-2360" fmla="*/ 519113 h 1490663"/>
              <a:gd name="connsiteX10-2361" fmla="*/ 800806 w 800806"/>
              <a:gd name="connsiteY10-2362" fmla="*/ 619125 h 1490663"/>
              <a:gd name="connsiteX11-2363" fmla="*/ 767469 w 800806"/>
              <a:gd name="connsiteY11-2364" fmla="*/ 671513 h 1490663"/>
              <a:gd name="connsiteX12-2365" fmla="*/ 710319 w 800806"/>
              <a:gd name="connsiteY12-2366" fmla="*/ 700088 h 1490663"/>
              <a:gd name="connsiteX13-2367" fmla="*/ 672219 w 800806"/>
              <a:gd name="connsiteY13-2368" fmla="*/ 714375 h 1490663"/>
              <a:gd name="connsiteX14-2369" fmla="*/ 667456 w 800806"/>
              <a:gd name="connsiteY14-2370" fmla="*/ 1433513 h 1490663"/>
              <a:gd name="connsiteX15-2371" fmla="*/ 591256 w 800806"/>
              <a:gd name="connsiteY15-2372" fmla="*/ 1490663 h 1490663"/>
              <a:gd name="connsiteX16-2373" fmla="*/ 519819 w 800806"/>
              <a:gd name="connsiteY16-2374" fmla="*/ 1433513 h 1490663"/>
              <a:gd name="connsiteX17-2375" fmla="*/ 524581 w 800806"/>
              <a:gd name="connsiteY17-2376" fmla="*/ 981075 h 1490663"/>
              <a:gd name="connsiteX18-2377" fmla="*/ 491244 w 800806"/>
              <a:gd name="connsiteY18-2378" fmla="*/ 981075 h 1490663"/>
              <a:gd name="connsiteX19-2379" fmla="*/ 491244 w 800806"/>
              <a:gd name="connsiteY19-2380" fmla="*/ 1133475 h 1490663"/>
              <a:gd name="connsiteX20-2381" fmla="*/ 424569 w 800806"/>
              <a:gd name="connsiteY20-2382" fmla="*/ 1190625 h 1490663"/>
              <a:gd name="connsiteX21-2383" fmla="*/ 343606 w 800806"/>
              <a:gd name="connsiteY21-2384" fmla="*/ 1147763 h 1490663"/>
              <a:gd name="connsiteX22-2385" fmla="*/ 348369 w 800806"/>
              <a:gd name="connsiteY22-2386" fmla="*/ 981075 h 1490663"/>
              <a:gd name="connsiteX23-2387" fmla="*/ 315031 w 800806"/>
              <a:gd name="connsiteY23-2388" fmla="*/ 981075 h 1490663"/>
              <a:gd name="connsiteX24-2389" fmla="*/ 243594 w 800806"/>
              <a:gd name="connsiteY24-2390" fmla="*/ 1147763 h 1490663"/>
              <a:gd name="connsiteX25-2391" fmla="*/ 172156 w 800806"/>
              <a:gd name="connsiteY25-2392" fmla="*/ 981075 h 1490663"/>
              <a:gd name="connsiteX26-2393" fmla="*/ 143581 w 800806"/>
              <a:gd name="connsiteY26-2394" fmla="*/ 981075 h 1490663"/>
              <a:gd name="connsiteX27-2395" fmla="*/ 67381 w 800806"/>
              <a:gd name="connsiteY27-2396" fmla="*/ 1131095 h 1490663"/>
              <a:gd name="connsiteX28-2397" fmla="*/ 706 w 800806"/>
              <a:gd name="connsiteY28-2398" fmla="*/ 990600 h 1490663"/>
              <a:gd name="connsiteX0-2399" fmla="*/ 706 w 800806"/>
              <a:gd name="connsiteY0-2400" fmla="*/ 990600 h 1490663"/>
              <a:gd name="connsiteX1-2401" fmla="*/ 706 w 800806"/>
              <a:gd name="connsiteY1-2402" fmla="*/ 381000 h 1490663"/>
              <a:gd name="connsiteX2-2403" fmla="*/ 43569 w 800806"/>
              <a:gd name="connsiteY2-2404" fmla="*/ 228600 h 1490663"/>
              <a:gd name="connsiteX3-2405" fmla="*/ 205494 w 800806"/>
              <a:gd name="connsiteY3-2406" fmla="*/ 0 h 1490663"/>
              <a:gd name="connsiteX4-2407" fmla="*/ 781756 w 800806"/>
              <a:gd name="connsiteY4-2408" fmla="*/ 4763 h 1490663"/>
              <a:gd name="connsiteX5-2409" fmla="*/ 681744 w 800806"/>
              <a:gd name="connsiteY5-2410" fmla="*/ 23813 h 1490663"/>
              <a:gd name="connsiteX6-2411" fmla="*/ 648406 w 800806"/>
              <a:gd name="connsiteY6-2412" fmla="*/ 85725 h 1490663"/>
              <a:gd name="connsiteX7-2413" fmla="*/ 615069 w 800806"/>
              <a:gd name="connsiteY7-2414" fmla="*/ 161925 h 1490663"/>
              <a:gd name="connsiteX8-2415" fmla="*/ 619831 w 800806"/>
              <a:gd name="connsiteY8-2416" fmla="*/ 319088 h 1490663"/>
              <a:gd name="connsiteX9-2417" fmla="*/ 767469 w 800806"/>
              <a:gd name="connsiteY9-2418" fmla="*/ 519113 h 1490663"/>
              <a:gd name="connsiteX10-2419" fmla="*/ 800806 w 800806"/>
              <a:gd name="connsiteY10-2420" fmla="*/ 619125 h 1490663"/>
              <a:gd name="connsiteX11-2421" fmla="*/ 767469 w 800806"/>
              <a:gd name="connsiteY11-2422" fmla="*/ 671513 h 1490663"/>
              <a:gd name="connsiteX12-2423" fmla="*/ 710319 w 800806"/>
              <a:gd name="connsiteY12-2424" fmla="*/ 700088 h 1490663"/>
              <a:gd name="connsiteX13-2425" fmla="*/ 672219 w 800806"/>
              <a:gd name="connsiteY13-2426" fmla="*/ 714375 h 1490663"/>
              <a:gd name="connsiteX14-2427" fmla="*/ 667456 w 800806"/>
              <a:gd name="connsiteY14-2428" fmla="*/ 1433513 h 1490663"/>
              <a:gd name="connsiteX15-2429" fmla="*/ 591256 w 800806"/>
              <a:gd name="connsiteY15-2430" fmla="*/ 1490663 h 1490663"/>
              <a:gd name="connsiteX16-2431" fmla="*/ 519819 w 800806"/>
              <a:gd name="connsiteY16-2432" fmla="*/ 1433513 h 1490663"/>
              <a:gd name="connsiteX17-2433" fmla="*/ 524581 w 800806"/>
              <a:gd name="connsiteY17-2434" fmla="*/ 981075 h 1490663"/>
              <a:gd name="connsiteX18-2435" fmla="*/ 491244 w 800806"/>
              <a:gd name="connsiteY18-2436" fmla="*/ 981075 h 1490663"/>
              <a:gd name="connsiteX19-2437" fmla="*/ 491244 w 800806"/>
              <a:gd name="connsiteY19-2438" fmla="*/ 1133475 h 1490663"/>
              <a:gd name="connsiteX20-2439" fmla="*/ 424569 w 800806"/>
              <a:gd name="connsiteY20-2440" fmla="*/ 1190625 h 1490663"/>
              <a:gd name="connsiteX21-2441" fmla="*/ 343606 w 800806"/>
              <a:gd name="connsiteY21-2442" fmla="*/ 1147763 h 1490663"/>
              <a:gd name="connsiteX22-2443" fmla="*/ 348369 w 800806"/>
              <a:gd name="connsiteY22-2444" fmla="*/ 981075 h 1490663"/>
              <a:gd name="connsiteX23-2445" fmla="*/ 315031 w 800806"/>
              <a:gd name="connsiteY23-2446" fmla="*/ 981075 h 1490663"/>
              <a:gd name="connsiteX24-2447" fmla="*/ 243594 w 800806"/>
              <a:gd name="connsiteY24-2448" fmla="*/ 1147763 h 1490663"/>
              <a:gd name="connsiteX25-2449" fmla="*/ 172156 w 800806"/>
              <a:gd name="connsiteY25-2450" fmla="*/ 981075 h 1490663"/>
              <a:gd name="connsiteX26-2451" fmla="*/ 143581 w 800806"/>
              <a:gd name="connsiteY26-2452" fmla="*/ 981075 h 1490663"/>
              <a:gd name="connsiteX27-2453" fmla="*/ 67381 w 800806"/>
              <a:gd name="connsiteY27-2454" fmla="*/ 1131095 h 1490663"/>
              <a:gd name="connsiteX28-2455" fmla="*/ 706 w 800806"/>
              <a:gd name="connsiteY28-2456" fmla="*/ 990600 h 1490663"/>
              <a:gd name="connsiteX0-2457" fmla="*/ 706 w 800806"/>
              <a:gd name="connsiteY0-2458" fmla="*/ 990600 h 1490663"/>
              <a:gd name="connsiteX1-2459" fmla="*/ 706 w 800806"/>
              <a:gd name="connsiteY1-2460" fmla="*/ 381000 h 1490663"/>
              <a:gd name="connsiteX2-2461" fmla="*/ 43569 w 800806"/>
              <a:gd name="connsiteY2-2462" fmla="*/ 228600 h 1490663"/>
              <a:gd name="connsiteX3-2463" fmla="*/ 205494 w 800806"/>
              <a:gd name="connsiteY3-2464" fmla="*/ 0 h 1490663"/>
              <a:gd name="connsiteX4-2465" fmla="*/ 781756 w 800806"/>
              <a:gd name="connsiteY4-2466" fmla="*/ 4763 h 1490663"/>
              <a:gd name="connsiteX5-2467" fmla="*/ 681744 w 800806"/>
              <a:gd name="connsiteY5-2468" fmla="*/ 23813 h 1490663"/>
              <a:gd name="connsiteX6-2469" fmla="*/ 648406 w 800806"/>
              <a:gd name="connsiteY6-2470" fmla="*/ 85725 h 1490663"/>
              <a:gd name="connsiteX7-2471" fmla="*/ 615069 w 800806"/>
              <a:gd name="connsiteY7-2472" fmla="*/ 161925 h 1490663"/>
              <a:gd name="connsiteX8-2473" fmla="*/ 619831 w 800806"/>
              <a:gd name="connsiteY8-2474" fmla="*/ 319088 h 1490663"/>
              <a:gd name="connsiteX9-2475" fmla="*/ 767469 w 800806"/>
              <a:gd name="connsiteY9-2476" fmla="*/ 519113 h 1490663"/>
              <a:gd name="connsiteX10-2477" fmla="*/ 800806 w 800806"/>
              <a:gd name="connsiteY10-2478" fmla="*/ 619125 h 1490663"/>
              <a:gd name="connsiteX11-2479" fmla="*/ 767469 w 800806"/>
              <a:gd name="connsiteY11-2480" fmla="*/ 671513 h 1490663"/>
              <a:gd name="connsiteX12-2481" fmla="*/ 710319 w 800806"/>
              <a:gd name="connsiteY12-2482" fmla="*/ 700088 h 1490663"/>
              <a:gd name="connsiteX13-2483" fmla="*/ 672219 w 800806"/>
              <a:gd name="connsiteY13-2484" fmla="*/ 714375 h 1490663"/>
              <a:gd name="connsiteX14-2485" fmla="*/ 667456 w 800806"/>
              <a:gd name="connsiteY14-2486" fmla="*/ 1433513 h 1490663"/>
              <a:gd name="connsiteX15-2487" fmla="*/ 591256 w 800806"/>
              <a:gd name="connsiteY15-2488" fmla="*/ 1490663 h 1490663"/>
              <a:gd name="connsiteX16-2489" fmla="*/ 519819 w 800806"/>
              <a:gd name="connsiteY16-2490" fmla="*/ 1433513 h 1490663"/>
              <a:gd name="connsiteX17-2491" fmla="*/ 524581 w 800806"/>
              <a:gd name="connsiteY17-2492" fmla="*/ 981075 h 1490663"/>
              <a:gd name="connsiteX18-2493" fmla="*/ 491244 w 800806"/>
              <a:gd name="connsiteY18-2494" fmla="*/ 981075 h 1490663"/>
              <a:gd name="connsiteX19-2495" fmla="*/ 491244 w 800806"/>
              <a:gd name="connsiteY19-2496" fmla="*/ 1133475 h 1490663"/>
              <a:gd name="connsiteX20-2497" fmla="*/ 424569 w 800806"/>
              <a:gd name="connsiteY20-2498" fmla="*/ 1190625 h 1490663"/>
              <a:gd name="connsiteX21-2499" fmla="*/ 343606 w 800806"/>
              <a:gd name="connsiteY21-2500" fmla="*/ 1147763 h 1490663"/>
              <a:gd name="connsiteX22-2501" fmla="*/ 348369 w 800806"/>
              <a:gd name="connsiteY22-2502" fmla="*/ 981075 h 1490663"/>
              <a:gd name="connsiteX23-2503" fmla="*/ 315031 w 800806"/>
              <a:gd name="connsiteY23-2504" fmla="*/ 981075 h 1490663"/>
              <a:gd name="connsiteX24-2505" fmla="*/ 243594 w 800806"/>
              <a:gd name="connsiteY24-2506" fmla="*/ 1147763 h 1490663"/>
              <a:gd name="connsiteX25-2507" fmla="*/ 172156 w 800806"/>
              <a:gd name="connsiteY25-2508" fmla="*/ 981075 h 1490663"/>
              <a:gd name="connsiteX26-2509" fmla="*/ 143581 w 800806"/>
              <a:gd name="connsiteY26-2510" fmla="*/ 981075 h 1490663"/>
              <a:gd name="connsiteX27-2511" fmla="*/ 67381 w 800806"/>
              <a:gd name="connsiteY27-2512" fmla="*/ 1131095 h 1490663"/>
              <a:gd name="connsiteX28-2513" fmla="*/ 706 w 800806"/>
              <a:gd name="connsiteY28-2514" fmla="*/ 990600 h 1490663"/>
              <a:gd name="connsiteX0-2515" fmla="*/ 706 w 800806"/>
              <a:gd name="connsiteY0-2516" fmla="*/ 990600 h 1490663"/>
              <a:gd name="connsiteX1-2517" fmla="*/ 706 w 800806"/>
              <a:gd name="connsiteY1-2518" fmla="*/ 381000 h 1490663"/>
              <a:gd name="connsiteX2-2519" fmla="*/ 43569 w 800806"/>
              <a:gd name="connsiteY2-2520" fmla="*/ 228600 h 1490663"/>
              <a:gd name="connsiteX3-2521" fmla="*/ 205494 w 800806"/>
              <a:gd name="connsiteY3-2522" fmla="*/ 0 h 1490663"/>
              <a:gd name="connsiteX4-2523" fmla="*/ 781756 w 800806"/>
              <a:gd name="connsiteY4-2524" fmla="*/ 4763 h 1490663"/>
              <a:gd name="connsiteX5-2525" fmla="*/ 681744 w 800806"/>
              <a:gd name="connsiteY5-2526" fmla="*/ 23813 h 1490663"/>
              <a:gd name="connsiteX6-2527" fmla="*/ 648406 w 800806"/>
              <a:gd name="connsiteY6-2528" fmla="*/ 85725 h 1490663"/>
              <a:gd name="connsiteX7-2529" fmla="*/ 615069 w 800806"/>
              <a:gd name="connsiteY7-2530" fmla="*/ 161925 h 1490663"/>
              <a:gd name="connsiteX8-2531" fmla="*/ 619831 w 800806"/>
              <a:gd name="connsiteY8-2532" fmla="*/ 319088 h 1490663"/>
              <a:gd name="connsiteX9-2533" fmla="*/ 767469 w 800806"/>
              <a:gd name="connsiteY9-2534" fmla="*/ 519113 h 1490663"/>
              <a:gd name="connsiteX10-2535" fmla="*/ 800806 w 800806"/>
              <a:gd name="connsiteY10-2536" fmla="*/ 619125 h 1490663"/>
              <a:gd name="connsiteX11-2537" fmla="*/ 767469 w 800806"/>
              <a:gd name="connsiteY11-2538" fmla="*/ 671513 h 1490663"/>
              <a:gd name="connsiteX12-2539" fmla="*/ 710319 w 800806"/>
              <a:gd name="connsiteY12-2540" fmla="*/ 700088 h 1490663"/>
              <a:gd name="connsiteX13-2541" fmla="*/ 672219 w 800806"/>
              <a:gd name="connsiteY13-2542" fmla="*/ 714375 h 1490663"/>
              <a:gd name="connsiteX14-2543" fmla="*/ 667456 w 800806"/>
              <a:gd name="connsiteY14-2544" fmla="*/ 1433513 h 1490663"/>
              <a:gd name="connsiteX15-2545" fmla="*/ 591256 w 800806"/>
              <a:gd name="connsiteY15-2546" fmla="*/ 1490663 h 1490663"/>
              <a:gd name="connsiteX16-2547" fmla="*/ 519819 w 800806"/>
              <a:gd name="connsiteY16-2548" fmla="*/ 1433513 h 1490663"/>
              <a:gd name="connsiteX17-2549" fmla="*/ 524581 w 800806"/>
              <a:gd name="connsiteY17-2550" fmla="*/ 981075 h 1490663"/>
              <a:gd name="connsiteX18-2551" fmla="*/ 491244 w 800806"/>
              <a:gd name="connsiteY18-2552" fmla="*/ 981075 h 1490663"/>
              <a:gd name="connsiteX19-2553" fmla="*/ 491244 w 800806"/>
              <a:gd name="connsiteY19-2554" fmla="*/ 1133475 h 1490663"/>
              <a:gd name="connsiteX20-2555" fmla="*/ 424569 w 800806"/>
              <a:gd name="connsiteY20-2556" fmla="*/ 1190625 h 1490663"/>
              <a:gd name="connsiteX21-2557" fmla="*/ 348369 w 800806"/>
              <a:gd name="connsiteY21-2558" fmla="*/ 981075 h 1490663"/>
              <a:gd name="connsiteX22-2559" fmla="*/ 315031 w 800806"/>
              <a:gd name="connsiteY22-2560" fmla="*/ 981075 h 1490663"/>
              <a:gd name="connsiteX23-2561" fmla="*/ 243594 w 800806"/>
              <a:gd name="connsiteY23-2562" fmla="*/ 1147763 h 1490663"/>
              <a:gd name="connsiteX24-2563" fmla="*/ 172156 w 800806"/>
              <a:gd name="connsiteY24-2564" fmla="*/ 981075 h 1490663"/>
              <a:gd name="connsiteX25-2565" fmla="*/ 143581 w 800806"/>
              <a:gd name="connsiteY25-2566" fmla="*/ 981075 h 1490663"/>
              <a:gd name="connsiteX26-2567" fmla="*/ 67381 w 800806"/>
              <a:gd name="connsiteY26-2568" fmla="*/ 1131095 h 1490663"/>
              <a:gd name="connsiteX27-2569" fmla="*/ 706 w 800806"/>
              <a:gd name="connsiteY27-2570" fmla="*/ 990600 h 1490663"/>
              <a:gd name="connsiteX0-2571" fmla="*/ 706 w 800806"/>
              <a:gd name="connsiteY0-2572" fmla="*/ 990600 h 1490663"/>
              <a:gd name="connsiteX1-2573" fmla="*/ 706 w 800806"/>
              <a:gd name="connsiteY1-2574" fmla="*/ 381000 h 1490663"/>
              <a:gd name="connsiteX2-2575" fmla="*/ 43569 w 800806"/>
              <a:gd name="connsiteY2-2576" fmla="*/ 228600 h 1490663"/>
              <a:gd name="connsiteX3-2577" fmla="*/ 205494 w 800806"/>
              <a:gd name="connsiteY3-2578" fmla="*/ 0 h 1490663"/>
              <a:gd name="connsiteX4-2579" fmla="*/ 781756 w 800806"/>
              <a:gd name="connsiteY4-2580" fmla="*/ 4763 h 1490663"/>
              <a:gd name="connsiteX5-2581" fmla="*/ 681744 w 800806"/>
              <a:gd name="connsiteY5-2582" fmla="*/ 23813 h 1490663"/>
              <a:gd name="connsiteX6-2583" fmla="*/ 648406 w 800806"/>
              <a:gd name="connsiteY6-2584" fmla="*/ 85725 h 1490663"/>
              <a:gd name="connsiteX7-2585" fmla="*/ 615069 w 800806"/>
              <a:gd name="connsiteY7-2586" fmla="*/ 161925 h 1490663"/>
              <a:gd name="connsiteX8-2587" fmla="*/ 619831 w 800806"/>
              <a:gd name="connsiteY8-2588" fmla="*/ 319088 h 1490663"/>
              <a:gd name="connsiteX9-2589" fmla="*/ 767469 w 800806"/>
              <a:gd name="connsiteY9-2590" fmla="*/ 519113 h 1490663"/>
              <a:gd name="connsiteX10-2591" fmla="*/ 800806 w 800806"/>
              <a:gd name="connsiteY10-2592" fmla="*/ 619125 h 1490663"/>
              <a:gd name="connsiteX11-2593" fmla="*/ 767469 w 800806"/>
              <a:gd name="connsiteY11-2594" fmla="*/ 671513 h 1490663"/>
              <a:gd name="connsiteX12-2595" fmla="*/ 710319 w 800806"/>
              <a:gd name="connsiteY12-2596" fmla="*/ 700088 h 1490663"/>
              <a:gd name="connsiteX13-2597" fmla="*/ 672219 w 800806"/>
              <a:gd name="connsiteY13-2598" fmla="*/ 714375 h 1490663"/>
              <a:gd name="connsiteX14-2599" fmla="*/ 667456 w 800806"/>
              <a:gd name="connsiteY14-2600" fmla="*/ 1433513 h 1490663"/>
              <a:gd name="connsiteX15-2601" fmla="*/ 591256 w 800806"/>
              <a:gd name="connsiteY15-2602" fmla="*/ 1490663 h 1490663"/>
              <a:gd name="connsiteX16-2603" fmla="*/ 519819 w 800806"/>
              <a:gd name="connsiteY16-2604" fmla="*/ 1433513 h 1490663"/>
              <a:gd name="connsiteX17-2605" fmla="*/ 524581 w 800806"/>
              <a:gd name="connsiteY17-2606" fmla="*/ 981075 h 1490663"/>
              <a:gd name="connsiteX18-2607" fmla="*/ 491244 w 800806"/>
              <a:gd name="connsiteY18-2608" fmla="*/ 981075 h 1490663"/>
              <a:gd name="connsiteX19-2609" fmla="*/ 424569 w 800806"/>
              <a:gd name="connsiteY19-2610" fmla="*/ 1190625 h 1490663"/>
              <a:gd name="connsiteX20-2611" fmla="*/ 348369 w 800806"/>
              <a:gd name="connsiteY20-2612" fmla="*/ 981075 h 1490663"/>
              <a:gd name="connsiteX21-2613" fmla="*/ 315031 w 800806"/>
              <a:gd name="connsiteY21-2614" fmla="*/ 981075 h 1490663"/>
              <a:gd name="connsiteX22-2615" fmla="*/ 243594 w 800806"/>
              <a:gd name="connsiteY22-2616" fmla="*/ 1147763 h 1490663"/>
              <a:gd name="connsiteX23-2617" fmla="*/ 172156 w 800806"/>
              <a:gd name="connsiteY23-2618" fmla="*/ 981075 h 1490663"/>
              <a:gd name="connsiteX24-2619" fmla="*/ 143581 w 800806"/>
              <a:gd name="connsiteY24-2620" fmla="*/ 981075 h 1490663"/>
              <a:gd name="connsiteX25-2621" fmla="*/ 67381 w 800806"/>
              <a:gd name="connsiteY25-2622" fmla="*/ 1131095 h 1490663"/>
              <a:gd name="connsiteX26-2623" fmla="*/ 706 w 800806"/>
              <a:gd name="connsiteY26-2624" fmla="*/ 990600 h 1490663"/>
              <a:gd name="connsiteX0-2625" fmla="*/ 706 w 800806"/>
              <a:gd name="connsiteY0-2626" fmla="*/ 990600 h 1490663"/>
              <a:gd name="connsiteX1-2627" fmla="*/ 706 w 800806"/>
              <a:gd name="connsiteY1-2628" fmla="*/ 381000 h 1490663"/>
              <a:gd name="connsiteX2-2629" fmla="*/ 43569 w 800806"/>
              <a:gd name="connsiteY2-2630" fmla="*/ 228600 h 1490663"/>
              <a:gd name="connsiteX3-2631" fmla="*/ 205494 w 800806"/>
              <a:gd name="connsiteY3-2632" fmla="*/ 0 h 1490663"/>
              <a:gd name="connsiteX4-2633" fmla="*/ 781756 w 800806"/>
              <a:gd name="connsiteY4-2634" fmla="*/ 4763 h 1490663"/>
              <a:gd name="connsiteX5-2635" fmla="*/ 681744 w 800806"/>
              <a:gd name="connsiteY5-2636" fmla="*/ 23813 h 1490663"/>
              <a:gd name="connsiteX6-2637" fmla="*/ 648406 w 800806"/>
              <a:gd name="connsiteY6-2638" fmla="*/ 85725 h 1490663"/>
              <a:gd name="connsiteX7-2639" fmla="*/ 615069 w 800806"/>
              <a:gd name="connsiteY7-2640" fmla="*/ 161925 h 1490663"/>
              <a:gd name="connsiteX8-2641" fmla="*/ 619831 w 800806"/>
              <a:gd name="connsiteY8-2642" fmla="*/ 319088 h 1490663"/>
              <a:gd name="connsiteX9-2643" fmla="*/ 767469 w 800806"/>
              <a:gd name="connsiteY9-2644" fmla="*/ 519113 h 1490663"/>
              <a:gd name="connsiteX10-2645" fmla="*/ 800806 w 800806"/>
              <a:gd name="connsiteY10-2646" fmla="*/ 619125 h 1490663"/>
              <a:gd name="connsiteX11-2647" fmla="*/ 767469 w 800806"/>
              <a:gd name="connsiteY11-2648" fmla="*/ 671513 h 1490663"/>
              <a:gd name="connsiteX12-2649" fmla="*/ 710319 w 800806"/>
              <a:gd name="connsiteY12-2650" fmla="*/ 700088 h 1490663"/>
              <a:gd name="connsiteX13-2651" fmla="*/ 672219 w 800806"/>
              <a:gd name="connsiteY13-2652" fmla="*/ 714375 h 1490663"/>
              <a:gd name="connsiteX14-2653" fmla="*/ 667456 w 800806"/>
              <a:gd name="connsiteY14-2654" fmla="*/ 1433513 h 1490663"/>
              <a:gd name="connsiteX15-2655" fmla="*/ 591256 w 800806"/>
              <a:gd name="connsiteY15-2656" fmla="*/ 1490663 h 1490663"/>
              <a:gd name="connsiteX16-2657" fmla="*/ 519819 w 800806"/>
              <a:gd name="connsiteY16-2658" fmla="*/ 1433513 h 1490663"/>
              <a:gd name="connsiteX17-2659" fmla="*/ 524581 w 800806"/>
              <a:gd name="connsiteY17-2660" fmla="*/ 981075 h 1490663"/>
              <a:gd name="connsiteX18-2661" fmla="*/ 491244 w 800806"/>
              <a:gd name="connsiteY18-2662" fmla="*/ 981075 h 1490663"/>
              <a:gd name="connsiteX19-2663" fmla="*/ 424569 w 800806"/>
              <a:gd name="connsiteY19-2664" fmla="*/ 1190625 h 1490663"/>
              <a:gd name="connsiteX20-2665" fmla="*/ 348369 w 800806"/>
              <a:gd name="connsiteY20-2666" fmla="*/ 981075 h 1490663"/>
              <a:gd name="connsiteX21-2667" fmla="*/ 315031 w 800806"/>
              <a:gd name="connsiteY21-2668" fmla="*/ 981075 h 1490663"/>
              <a:gd name="connsiteX22-2669" fmla="*/ 243594 w 800806"/>
              <a:gd name="connsiteY22-2670" fmla="*/ 1147763 h 1490663"/>
              <a:gd name="connsiteX23-2671" fmla="*/ 172156 w 800806"/>
              <a:gd name="connsiteY23-2672" fmla="*/ 981075 h 1490663"/>
              <a:gd name="connsiteX24-2673" fmla="*/ 143581 w 800806"/>
              <a:gd name="connsiteY24-2674" fmla="*/ 981075 h 1490663"/>
              <a:gd name="connsiteX25-2675" fmla="*/ 67381 w 800806"/>
              <a:gd name="connsiteY25-2676" fmla="*/ 1131095 h 1490663"/>
              <a:gd name="connsiteX26-2677" fmla="*/ 706 w 800806"/>
              <a:gd name="connsiteY26-2678" fmla="*/ 990600 h 1490663"/>
              <a:gd name="connsiteX0-2679" fmla="*/ 706 w 800806"/>
              <a:gd name="connsiteY0-2680" fmla="*/ 990600 h 1490663"/>
              <a:gd name="connsiteX1-2681" fmla="*/ 706 w 800806"/>
              <a:gd name="connsiteY1-2682" fmla="*/ 381000 h 1490663"/>
              <a:gd name="connsiteX2-2683" fmla="*/ 43569 w 800806"/>
              <a:gd name="connsiteY2-2684" fmla="*/ 228600 h 1490663"/>
              <a:gd name="connsiteX3-2685" fmla="*/ 205494 w 800806"/>
              <a:gd name="connsiteY3-2686" fmla="*/ 0 h 1490663"/>
              <a:gd name="connsiteX4-2687" fmla="*/ 781756 w 800806"/>
              <a:gd name="connsiteY4-2688" fmla="*/ 4763 h 1490663"/>
              <a:gd name="connsiteX5-2689" fmla="*/ 681744 w 800806"/>
              <a:gd name="connsiteY5-2690" fmla="*/ 23813 h 1490663"/>
              <a:gd name="connsiteX6-2691" fmla="*/ 648406 w 800806"/>
              <a:gd name="connsiteY6-2692" fmla="*/ 85725 h 1490663"/>
              <a:gd name="connsiteX7-2693" fmla="*/ 615069 w 800806"/>
              <a:gd name="connsiteY7-2694" fmla="*/ 161925 h 1490663"/>
              <a:gd name="connsiteX8-2695" fmla="*/ 619831 w 800806"/>
              <a:gd name="connsiteY8-2696" fmla="*/ 319088 h 1490663"/>
              <a:gd name="connsiteX9-2697" fmla="*/ 767469 w 800806"/>
              <a:gd name="connsiteY9-2698" fmla="*/ 519113 h 1490663"/>
              <a:gd name="connsiteX10-2699" fmla="*/ 800806 w 800806"/>
              <a:gd name="connsiteY10-2700" fmla="*/ 619125 h 1490663"/>
              <a:gd name="connsiteX11-2701" fmla="*/ 767469 w 800806"/>
              <a:gd name="connsiteY11-2702" fmla="*/ 671513 h 1490663"/>
              <a:gd name="connsiteX12-2703" fmla="*/ 710319 w 800806"/>
              <a:gd name="connsiteY12-2704" fmla="*/ 700088 h 1490663"/>
              <a:gd name="connsiteX13-2705" fmla="*/ 672219 w 800806"/>
              <a:gd name="connsiteY13-2706" fmla="*/ 714375 h 1490663"/>
              <a:gd name="connsiteX14-2707" fmla="*/ 667456 w 800806"/>
              <a:gd name="connsiteY14-2708" fmla="*/ 1433513 h 1490663"/>
              <a:gd name="connsiteX15-2709" fmla="*/ 591256 w 800806"/>
              <a:gd name="connsiteY15-2710" fmla="*/ 1490663 h 1490663"/>
              <a:gd name="connsiteX16-2711" fmla="*/ 519819 w 800806"/>
              <a:gd name="connsiteY16-2712" fmla="*/ 1433513 h 1490663"/>
              <a:gd name="connsiteX17-2713" fmla="*/ 524581 w 800806"/>
              <a:gd name="connsiteY17-2714" fmla="*/ 981075 h 1490663"/>
              <a:gd name="connsiteX18-2715" fmla="*/ 491244 w 800806"/>
              <a:gd name="connsiteY18-2716" fmla="*/ 981075 h 1490663"/>
              <a:gd name="connsiteX19-2717" fmla="*/ 424569 w 800806"/>
              <a:gd name="connsiteY19-2718" fmla="*/ 1190625 h 1490663"/>
              <a:gd name="connsiteX20-2719" fmla="*/ 348369 w 800806"/>
              <a:gd name="connsiteY20-2720" fmla="*/ 981075 h 1490663"/>
              <a:gd name="connsiteX21-2721" fmla="*/ 315031 w 800806"/>
              <a:gd name="connsiteY21-2722" fmla="*/ 981075 h 1490663"/>
              <a:gd name="connsiteX22-2723" fmla="*/ 243594 w 800806"/>
              <a:gd name="connsiteY22-2724" fmla="*/ 1147763 h 1490663"/>
              <a:gd name="connsiteX23-2725" fmla="*/ 172156 w 800806"/>
              <a:gd name="connsiteY23-2726" fmla="*/ 981075 h 1490663"/>
              <a:gd name="connsiteX24-2727" fmla="*/ 143581 w 800806"/>
              <a:gd name="connsiteY24-2728" fmla="*/ 981075 h 1490663"/>
              <a:gd name="connsiteX25-2729" fmla="*/ 67381 w 800806"/>
              <a:gd name="connsiteY25-2730" fmla="*/ 1131095 h 1490663"/>
              <a:gd name="connsiteX26-2731" fmla="*/ 706 w 800806"/>
              <a:gd name="connsiteY26-2732" fmla="*/ 990600 h 1490663"/>
              <a:gd name="connsiteX0-2733" fmla="*/ 706 w 800806"/>
              <a:gd name="connsiteY0-2734" fmla="*/ 990600 h 1490663"/>
              <a:gd name="connsiteX1-2735" fmla="*/ 706 w 800806"/>
              <a:gd name="connsiteY1-2736" fmla="*/ 381000 h 1490663"/>
              <a:gd name="connsiteX2-2737" fmla="*/ 43569 w 800806"/>
              <a:gd name="connsiteY2-2738" fmla="*/ 228600 h 1490663"/>
              <a:gd name="connsiteX3-2739" fmla="*/ 205494 w 800806"/>
              <a:gd name="connsiteY3-2740" fmla="*/ 0 h 1490663"/>
              <a:gd name="connsiteX4-2741" fmla="*/ 781756 w 800806"/>
              <a:gd name="connsiteY4-2742" fmla="*/ 4763 h 1490663"/>
              <a:gd name="connsiteX5-2743" fmla="*/ 681744 w 800806"/>
              <a:gd name="connsiteY5-2744" fmla="*/ 23813 h 1490663"/>
              <a:gd name="connsiteX6-2745" fmla="*/ 648406 w 800806"/>
              <a:gd name="connsiteY6-2746" fmla="*/ 85725 h 1490663"/>
              <a:gd name="connsiteX7-2747" fmla="*/ 615069 w 800806"/>
              <a:gd name="connsiteY7-2748" fmla="*/ 161925 h 1490663"/>
              <a:gd name="connsiteX8-2749" fmla="*/ 619831 w 800806"/>
              <a:gd name="connsiteY8-2750" fmla="*/ 319088 h 1490663"/>
              <a:gd name="connsiteX9-2751" fmla="*/ 767469 w 800806"/>
              <a:gd name="connsiteY9-2752" fmla="*/ 519113 h 1490663"/>
              <a:gd name="connsiteX10-2753" fmla="*/ 800806 w 800806"/>
              <a:gd name="connsiteY10-2754" fmla="*/ 619125 h 1490663"/>
              <a:gd name="connsiteX11-2755" fmla="*/ 767469 w 800806"/>
              <a:gd name="connsiteY11-2756" fmla="*/ 671513 h 1490663"/>
              <a:gd name="connsiteX12-2757" fmla="*/ 710319 w 800806"/>
              <a:gd name="connsiteY12-2758" fmla="*/ 700088 h 1490663"/>
              <a:gd name="connsiteX13-2759" fmla="*/ 672219 w 800806"/>
              <a:gd name="connsiteY13-2760" fmla="*/ 714375 h 1490663"/>
              <a:gd name="connsiteX14-2761" fmla="*/ 667456 w 800806"/>
              <a:gd name="connsiteY14-2762" fmla="*/ 1433513 h 1490663"/>
              <a:gd name="connsiteX15-2763" fmla="*/ 591256 w 800806"/>
              <a:gd name="connsiteY15-2764" fmla="*/ 1490663 h 1490663"/>
              <a:gd name="connsiteX16-2765" fmla="*/ 519819 w 800806"/>
              <a:gd name="connsiteY16-2766" fmla="*/ 1433513 h 1490663"/>
              <a:gd name="connsiteX17-2767" fmla="*/ 524581 w 800806"/>
              <a:gd name="connsiteY17-2768" fmla="*/ 981075 h 1490663"/>
              <a:gd name="connsiteX18-2769" fmla="*/ 491244 w 800806"/>
              <a:gd name="connsiteY18-2770" fmla="*/ 981075 h 1490663"/>
              <a:gd name="connsiteX19-2771" fmla="*/ 424569 w 800806"/>
              <a:gd name="connsiteY19-2772" fmla="*/ 1190625 h 1490663"/>
              <a:gd name="connsiteX20-2773" fmla="*/ 348369 w 800806"/>
              <a:gd name="connsiteY20-2774" fmla="*/ 981075 h 1490663"/>
              <a:gd name="connsiteX21-2775" fmla="*/ 315031 w 800806"/>
              <a:gd name="connsiteY21-2776" fmla="*/ 981075 h 1490663"/>
              <a:gd name="connsiteX22-2777" fmla="*/ 243594 w 800806"/>
              <a:gd name="connsiteY22-2778" fmla="*/ 1147763 h 1490663"/>
              <a:gd name="connsiteX23-2779" fmla="*/ 172156 w 800806"/>
              <a:gd name="connsiteY23-2780" fmla="*/ 981075 h 1490663"/>
              <a:gd name="connsiteX24-2781" fmla="*/ 143581 w 800806"/>
              <a:gd name="connsiteY24-2782" fmla="*/ 981075 h 1490663"/>
              <a:gd name="connsiteX25-2783" fmla="*/ 67381 w 800806"/>
              <a:gd name="connsiteY25-2784" fmla="*/ 1131095 h 1490663"/>
              <a:gd name="connsiteX26-2785" fmla="*/ 706 w 800806"/>
              <a:gd name="connsiteY26-2786" fmla="*/ 990600 h 1490663"/>
              <a:gd name="connsiteX0-2787" fmla="*/ 706 w 800806"/>
              <a:gd name="connsiteY0-2788" fmla="*/ 990600 h 1490663"/>
              <a:gd name="connsiteX1-2789" fmla="*/ 706 w 800806"/>
              <a:gd name="connsiteY1-2790" fmla="*/ 381000 h 1490663"/>
              <a:gd name="connsiteX2-2791" fmla="*/ 43569 w 800806"/>
              <a:gd name="connsiteY2-2792" fmla="*/ 228600 h 1490663"/>
              <a:gd name="connsiteX3-2793" fmla="*/ 205494 w 800806"/>
              <a:gd name="connsiteY3-2794" fmla="*/ 0 h 1490663"/>
              <a:gd name="connsiteX4-2795" fmla="*/ 781756 w 800806"/>
              <a:gd name="connsiteY4-2796" fmla="*/ 4763 h 1490663"/>
              <a:gd name="connsiteX5-2797" fmla="*/ 681744 w 800806"/>
              <a:gd name="connsiteY5-2798" fmla="*/ 23813 h 1490663"/>
              <a:gd name="connsiteX6-2799" fmla="*/ 648406 w 800806"/>
              <a:gd name="connsiteY6-2800" fmla="*/ 85725 h 1490663"/>
              <a:gd name="connsiteX7-2801" fmla="*/ 615069 w 800806"/>
              <a:gd name="connsiteY7-2802" fmla="*/ 161925 h 1490663"/>
              <a:gd name="connsiteX8-2803" fmla="*/ 619831 w 800806"/>
              <a:gd name="connsiteY8-2804" fmla="*/ 319088 h 1490663"/>
              <a:gd name="connsiteX9-2805" fmla="*/ 767469 w 800806"/>
              <a:gd name="connsiteY9-2806" fmla="*/ 519113 h 1490663"/>
              <a:gd name="connsiteX10-2807" fmla="*/ 800806 w 800806"/>
              <a:gd name="connsiteY10-2808" fmla="*/ 619125 h 1490663"/>
              <a:gd name="connsiteX11-2809" fmla="*/ 767469 w 800806"/>
              <a:gd name="connsiteY11-2810" fmla="*/ 671513 h 1490663"/>
              <a:gd name="connsiteX12-2811" fmla="*/ 710319 w 800806"/>
              <a:gd name="connsiteY12-2812" fmla="*/ 700088 h 1490663"/>
              <a:gd name="connsiteX13-2813" fmla="*/ 672219 w 800806"/>
              <a:gd name="connsiteY13-2814" fmla="*/ 714375 h 1490663"/>
              <a:gd name="connsiteX14-2815" fmla="*/ 667456 w 800806"/>
              <a:gd name="connsiteY14-2816" fmla="*/ 1433513 h 1490663"/>
              <a:gd name="connsiteX15-2817" fmla="*/ 591256 w 800806"/>
              <a:gd name="connsiteY15-2818" fmla="*/ 1490663 h 1490663"/>
              <a:gd name="connsiteX16-2819" fmla="*/ 519819 w 800806"/>
              <a:gd name="connsiteY16-2820" fmla="*/ 1433513 h 1490663"/>
              <a:gd name="connsiteX17-2821" fmla="*/ 524581 w 800806"/>
              <a:gd name="connsiteY17-2822" fmla="*/ 981075 h 1490663"/>
              <a:gd name="connsiteX18-2823" fmla="*/ 491244 w 800806"/>
              <a:gd name="connsiteY18-2824" fmla="*/ 981075 h 1490663"/>
              <a:gd name="connsiteX19-2825" fmla="*/ 424569 w 800806"/>
              <a:gd name="connsiteY19-2826" fmla="*/ 1190625 h 1490663"/>
              <a:gd name="connsiteX20-2827" fmla="*/ 348369 w 800806"/>
              <a:gd name="connsiteY20-2828" fmla="*/ 981075 h 1490663"/>
              <a:gd name="connsiteX21-2829" fmla="*/ 315031 w 800806"/>
              <a:gd name="connsiteY21-2830" fmla="*/ 981075 h 1490663"/>
              <a:gd name="connsiteX22-2831" fmla="*/ 243594 w 800806"/>
              <a:gd name="connsiteY22-2832" fmla="*/ 1147763 h 1490663"/>
              <a:gd name="connsiteX23-2833" fmla="*/ 172156 w 800806"/>
              <a:gd name="connsiteY23-2834" fmla="*/ 981075 h 1490663"/>
              <a:gd name="connsiteX24-2835" fmla="*/ 143581 w 800806"/>
              <a:gd name="connsiteY24-2836" fmla="*/ 981075 h 1490663"/>
              <a:gd name="connsiteX25-2837" fmla="*/ 67381 w 800806"/>
              <a:gd name="connsiteY25-2838" fmla="*/ 1131095 h 1490663"/>
              <a:gd name="connsiteX26-2839" fmla="*/ 706 w 800806"/>
              <a:gd name="connsiteY26-2840" fmla="*/ 990600 h 1490663"/>
              <a:gd name="connsiteX0-2841" fmla="*/ 706 w 800806"/>
              <a:gd name="connsiteY0-2842" fmla="*/ 990600 h 1490663"/>
              <a:gd name="connsiteX1-2843" fmla="*/ 706 w 800806"/>
              <a:gd name="connsiteY1-2844" fmla="*/ 381000 h 1490663"/>
              <a:gd name="connsiteX2-2845" fmla="*/ 43569 w 800806"/>
              <a:gd name="connsiteY2-2846" fmla="*/ 228600 h 1490663"/>
              <a:gd name="connsiteX3-2847" fmla="*/ 205494 w 800806"/>
              <a:gd name="connsiteY3-2848" fmla="*/ 0 h 1490663"/>
              <a:gd name="connsiteX4-2849" fmla="*/ 781756 w 800806"/>
              <a:gd name="connsiteY4-2850" fmla="*/ 4763 h 1490663"/>
              <a:gd name="connsiteX5-2851" fmla="*/ 681744 w 800806"/>
              <a:gd name="connsiteY5-2852" fmla="*/ 23813 h 1490663"/>
              <a:gd name="connsiteX6-2853" fmla="*/ 648406 w 800806"/>
              <a:gd name="connsiteY6-2854" fmla="*/ 85725 h 1490663"/>
              <a:gd name="connsiteX7-2855" fmla="*/ 615069 w 800806"/>
              <a:gd name="connsiteY7-2856" fmla="*/ 161925 h 1490663"/>
              <a:gd name="connsiteX8-2857" fmla="*/ 619831 w 800806"/>
              <a:gd name="connsiteY8-2858" fmla="*/ 319088 h 1490663"/>
              <a:gd name="connsiteX9-2859" fmla="*/ 767469 w 800806"/>
              <a:gd name="connsiteY9-2860" fmla="*/ 519113 h 1490663"/>
              <a:gd name="connsiteX10-2861" fmla="*/ 800806 w 800806"/>
              <a:gd name="connsiteY10-2862" fmla="*/ 619125 h 1490663"/>
              <a:gd name="connsiteX11-2863" fmla="*/ 767469 w 800806"/>
              <a:gd name="connsiteY11-2864" fmla="*/ 671513 h 1490663"/>
              <a:gd name="connsiteX12-2865" fmla="*/ 710319 w 800806"/>
              <a:gd name="connsiteY12-2866" fmla="*/ 700088 h 1490663"/>
              <a:gd name="connsiteX13-2867" fmla="*/ 672219 w 800806"/>
              <a:gd name="connsiteY13-2868" fmla="*/ 714375 h 1490663"/>
              <a:gd name="connsiteX14-2869" fmla="*/ 667456 w 800806"/>
              <a:gd name="connsiteY14-2870" fmla="*/ 1433513 h 1490663"/>
              <a:gd name="connsiteX15-2871" fmla="*/ 591256 w 800806"/>
              <a:gd name="connsiteY15-2872" fmla="*/ 1490663 h 1490663"/>
              <a:gd name="connsiteX16-2873" fmla="*/ 519819 w 800806"/>
              <a:gd name="connsiteY16-2874" fmla="*/ 1433513 h 1490663"/>
              <a:gd name="connsiteX17-2875" fmla="*/ 524581 w 800806"/>
              <a:gd name="connsiteY17-2876" fmla="*/ 981075 h 1490663"/>
              <a:gd name="connsiteX18-2877" fmla="*/ 491244 w 800806"/>
              <a:gd name="connsiteY18-2878" fmla="*/ 981075 h 1490663"/>
              <a:gd name="connsiteX19-2879" fmla="*/ 424569 w 800806"/>
              <a:gd name="connsiteY19-2880" fmla="*/ 1190625 h 1490663"/>
              <a:gd name="connsiteX20-2881" fmla="*/ 348369 w 800806"/>
              <a:gd name="connsiteY20-2882" fmla="*/ 981075 h 1490663"/>
              <a:gd name="connsiteX21-2883" fmla="*/ 315031 w 800806"/>
              <a:gd name="connsiteY21-2884" fmla="*/ 981075 h 1490663"/>
              <a:gd name="connsiteX22-2885" fmla="*/ 243594 w 800806"/>
              <a:gd name="connsiteY22-2886" fmla="*/ 1147763 h 1490663"/>
              <a:gd name="connsiteX23-2887" fmla="*/ 172156 w 800806"/>
              <a:gd name="connsiteY23-2888" fmla="*/ 981075 h 1490663"/>
              <a:gd name="connsiteX24-2889" fmla="*/ 143581 w 800806"/>
              <a:gd name="connsiteY24-2890" fmla="*/ 981075 h 1490663"/>
              <a:gd name="connsiteX25-2891" fmla="*/ 67381 w 800806"/>
              <a:gd name="connsiteY25-2892" fmla="*/ 1131095 h 1490663"/>
              <a:gd name="connsiteX26-2893" fmla="*/ 706 w 800806"/>
              <a:gd name="connsiteY26-2894" fmla="*/ 990600 h 1490663"/>
              <a:gd name="connsiteX0-2895" fmla="*/ 706 w 800806"/>
              <a:gd name="connsiteY0-2896" fmla="*/ 990600 h 1490663"/>
              <a:gd name="connsiteX1-2897" fmla="*/ 706 w 800806"/>
              <a:gd name="connsiteY1-2898" fmla="*/ 381000 h 1490663"/>
              <a:gd name="connsiteX2-2899" fmla="*/ 43569 w 800806"/>
              <a:gd name="connsiteY2-2900" fmla="*/ 228600 h 1490663"/>
              <a:gd name="connsiteX3-2901" fmla="*/ 205494 w 800806"/>
              <a:gd name="connsiteY3-2902" fmla="*/ 0 h 1490663"/>
              <a:gd name="connsiteX4-2903" fmla="*/ 781756 w 800806"/>
              <a:gd name="connsiteY4-2904" fmla="*/ 4763 h 1490663"/>
              <a:gd name="connsiteX5-2905" fmla="*/ 681744 w 800806"/>
              <a:gd name="connsiteY5-2906" fmla="*/ 23813 h 1490663"/>
              <a:gd name="connsiteX6-2907" fmla="*/ 648406 w 800806"/>
              <a:gd name="connsiteY6-2908" fmla="*/ 85725 h 1490663"/>
              <a:gd name="connsiteX7-2909" fmla="*/ 615069 w 800806"/>
              <a:gd name="connsiteY7-2910" fmla="*/ 161925 h 1490663"/>
              <a:gd name="connsiteX8-2911" fmla="*/ 619831 w 800806"/>
              <a:gd name="connsiteY8-2912" fmla="*/ 319088 h 1490663"/>
              <a:gd name="connsiteX9-2913" fmla="*/ 767469 w 800806"/>
              <a:gd name="connsiteY9-2914" fmla="*/ 519113 h 1490663"/>
              <a:gd name="connsiteX10-2915" fmla="*/ 800806 w 800806"/>
              <a:gd name="connsiteY10-2916" fmla="*/ 619125 h 1490663"/>
              <a:gd name="connsiteX11-2917" fmla="*/ 767469 w 800806"/>
              <a:gd name="connsiteY11-2918" fmla="*/ 671513 h 1490663"/>
              <a:gd name="connsiteX12-2919" fmla="*/ 710319 w 800806"/>
              <a:gd name="connsiteY12-2920" fmla="*/ 700088 h 1490663"/>
              <a:gd name="connsiteX13-2921" fmla="*/ 672219 w 800806"/>
              <a:gd name="connsiteY13-2922" fmla="*/ 714375 h 1490663"/>
              <a:gd name="connsiteX14-2923" fmla="*/ 667456 w 800806"/>
              <a:gd name="connsiteY14-2924" fmla="*/ 1433513 h 1490663"/>
              <a:gd name="connsiteX15-2925" fmla="*/ 591256 w 800806"/>
              <a:gd name="connsiteY15-2926" fmla="*/ 1490663 h 1490663"/>
              <a:gd name="connsiteX16-2927" fmla="*/ 519819 w 800806"/>
              <a:gd name="connsiteY16-2928" fmla="*/ 1433513 h 1490663"/>
              <a:gd name="connsiteX17-2929" fmla="*/ 524581 w 800806"/>
              <a:gd name="connsiteY17-2930" fmla="*/ 981075 h 1490663"/>
              <a:gd name="connsiteX18-2931" fmla="*/ 491244 w 800806"/>
              <a:gd name="connsiteY18-2932" fmla="*/ 981075 h 1490663"/>
              <a:gd name="connsiteX19-2933" fmla="*/ 410282 w 800806"/>
              <a:gd name="connsiteY19-2934" fmla="*/ 1195388 h 1490663"/>
              <a:gd name="connsiteX20-2935" fmla="*/ 348369 w 800806"/>
              <a:gd name="connsiteY20-2936" fmla="*/ 981075 h 1490663"/>
              <a:gd name="connsiteX21-2937" fmla="*/ 315031 w 800806"/>
              <a:gd name="connsiteY21-2938" fmla="*/ 981075 h 1490663"/>
              <a:gd name="connsiteX22-2939" fmla="*/ 243594 w 800806"/>
              <a:gd name="connsiteY22-2940" fmla="*/ 1147763 h 1490663"/>
              <a:gd name="connsiteX23-2941" fmla="*/ 172156 w 800806"/>
              <a:gd name="connsiteY23-2942" fmla="*/ 981075 h 1490663"/>
              <a:gd name="connsiteX24-2943" fmla="*/ 143581 w 800806"/>
              <a:gd name="connsiteY24-2944" fmla="*/ 981075 h 1490663"/>
              <a:gd name="connsiteX25-2945" fmla="*/ 67381 w 800806"/>
              <a:gd name="connsiteY25-2946" fmla="*/ 1131095 h 1490663"/>
              <a:gd name="connsiteX26-2947" fmla="*/ 706 w 800806"/>
              <a:gd name="connsiteY26-2948" fmla="*/ 990600 h 1490663"/>
              <a:gd name="connsiteX0-2949" fmla="*/ 706 w 800806"/>
              <a:gd name="connsiteY0-2950" fmla="*/ 990600 h 1490663"/>
              <a:gd name="connsiteX1-2951" fmla="*/ 706 w 800806"/>
              <a:gd name="connsiteY1-2952" fmla="*/ 381000 h 1490663"/>
              <a:gd name="connsiteX2-2953" fmla="*/ 43569 w 800806"/>
              <a:gd name="connsiteY2-2954" fmla="*/ 228600 h 1490663"/>
              <a:gd name="connsiteX3-2955" fmla="*/ 205494 w 800806"/>
              <a:gd name="connsiteY3-2956" fmla="*/ 0 h 1490663"/>
              <a:gd name="connsiteX4-2957" fmla="*/ 781756 w 800806"/>
              <a:gd name="connsiteY4-2958" fmla="*/ 4763 h 1490663"/>
              <a:gd name="connsiteX5-2959" fmla="*/ 681744 w 800806"/>
              <a:gd name="connsiteY5-2960" fmla="*/ 23813 h 1490663"/>
              <a:gd name="connsiteX6-2961" fmla="*/ 648406 w 800806"/>
              <a:gd name="connsiteY6-2962" fmla="*/ 85725 h 1490663"/>
              <a:gd name="connsiteX7-2963" fmla="*/ 615069 w 800806"/>
              <a:gd name="connsiteY7-2964" fmla="*/ 161925 h 1490663"/>
              <a:gd name="connsiteX8-2965" fmla="*/ 619831 w 800806"/>
              <a:gd name="connsiteY8-2966" fmla="*/ 319088 h 1490663"/>
              <a:gd name="connsiteX9-2967" fmla="*/ 767469 w 800806"/>
              <a:gd name="connsiteY9-2968" fmla="*/ 519113 h 1490663"/>
              <a:gd name="connsiteX10-2969" fmla="*/ 800806 w 800806"/>
              <a:gd name="connsiteY10-2970" fmla="*/ 619125 h 1490663"/>
              <a:gd name="connsiteX11-2971" fmla="*/ 767469 w 800806"/>
              <a:gd name="connsiteY11-2972" fmla="*/ 671513 h 1490663"/>
              <a:gd name="connsiteX12-2973" fmla="*/ 710319 w 800806"/>
              <a:gd name="connsiteY12-2974" fmla="*/ 700088 h 1490663"/>
              <a:gd name="connsiteX13-2975" fmla="*/ 672219 w 800806"/>
              <a:gd name="connsiteY13-2976" fmla="*/ 714375 h 1490663"/>
              <a:gd name="connsiteX14-2977" fmla="*/ 667456 w 800806"/>
              <a:gd name="connsiteY14-2978" fmla="*/ 1433513 h 1490663"/>
              <a:gd name="connsiteX15-2979" fmla="*/ 591256 w 800806"/>
              <a:gd name="connsiteY15-2980" fmla="*/ 1490663 h 1490663"/>
              <a:gd name="connsiteX16-2981" fmla="*/ 519819 w 800806"/>
              <a:gd name="connsiteY16-2982" fmla="*/ 1433513 h 1490663"/>
              <a:gd name="connsiteX17-2983" fmla="*/ 524581 w 800806"/>
              <a:gd name="connsiteY17-2984" fmla="*/ 981075 h 1490663"/>
              <a:gd name="connsiteX18-2985" fmla="*/ 491244 w 800806"/>
              <a:gd name="connsiteY18-2986" fmla="*/ 981075 h 1490663"/>
              <a:gd name="connsiteX19-2987" fmla="*/ 410282 w 800806"/>
              <a:gd name="connsiteY19-2988" fmla="*/ 1195388 h 1490663"/>
              <a:gd name="connsiteX20-2989" fmla="*/ 348369 w 800806"/>
              <a:gd name="connsiteY20-2990" fmla="*/ 981075 h 1490663"/>
              <a:gd name="connsiteX21-2991" fmla="*/ 315031 w 800806"/>
              <a:gd name="connsiteY21-2992" fmla="*/ 981075 h 1490663"/>
              <a:gd name="connsiteX22-2993" fmla="*/ 243594 w 800806"/>
              <a:gd name="connsiteY22-2994" fmla="*/ 1147763 h 1490663"/>
              <a:gd name="connsiteX23-2995" fmla="*/ 172156 w 800806"/>
              <a:gd name="connsiteY23-2996" fmla="*/ 981075 h 1490663"/>
              <a:gd name="connsiteX24-2997" fmla="*/ 143581 w 800806"/>
              <a:gd name="connsiteY24-2998" fmla="*/ 981075 h 1490663"/>
              <a:gd name="connsiteX25-2999" fmla="*/ 67381 w 800806"/>
              <a:gd name="connsiteY25-3000" fmla="*/ 1131095 h 1490663"/>
              <a:gd name="connsiteX26-3001" fmla="*/ 706 w 800806"/>
              <a:gd name="connsiteY26-3002" fmla="*/ 990600 h 1490663"/>
              <a:gd name="connsiteX0-3003" fmla="*/ 706 w 800806"/>
              <a:gd name="connsiteY0-3004" fmla="*/ 990600 h 1490663"/>
              <a:gd name="connsiteX1-3005" fmla="*/ 706 w 800806"/>
              <a:gd name="connsiteY1-3006" fmla="*/ 381000 h 1490663"/>
              <a:gd name="connsiteX2-3007" fmla="*/ 43569 w 800806"/>
              <a:gd name="connsiteY2-3008" fmla="*/ 228600 h 1490663"/>
              <a:gd name="connsiteX3-3009" fmla="*/ 205494 w 800806"/>
              <a:gd name="connsiteY3-3010" fmla="*/ 0 h 1490663"/>
              <a:gd name="connsiteX4-3011" fmla="*/ 781756 w 800806"/>
              <a:gd name="connsiteY4-3012" fmla="*/ 4763 h 1490663"/>
              <a:gd name="connsiteX5-3013" fmla="*/ 681744 w 800806"/>
              <a:gd name="connsiteY5-3014" fmla="*/ 23813 h 1490663"/>
              <a:gd name="connsiteX6-3015" fmla="*/ 648406 w 800806"/>
              <a:gd name="connsiteY6-3016" fmla="*/ 85725 h 1490663"/>
              <a:gd name="connsiteX7-3017" fmla="*/ 615069 w 800806"/>
              <a:gd name="connsiteY7-3018" fmla="*/ 161925 h 1490663"/>
              <a:gd name="connsiteX8-3019" fmla="*/ 619831 w 800806"/>
              <a:gd name="connsiteY8-3020" fmla="*/ 319088 h 1490663"/>
              <a:gd name="connsiteX9-3021" fmla="*/ 767469 w 800806"/>
              <a:gd name="connsiteY9-3022" fmla="*/ 519113 h 1490663"/>
              <a:gd name="connsiteX10-3023" fmla="*/ 800806 w 800806"/>
              <a:gd name="connsiteY10-3024" fmla="*/ 619125 h 1490663"/>
              <a:gd name="connsiteX11-3025" fmla="*/ 767469 w 800806"/>
              <a:gd name="connsiteY11-3026" fmla="*/ 671513 h 1490663"/>
              <a:gd name="connsiteX12-3027" fmla="*/ 710319 w 800806"/>
              <a:gd name="connsiteY12-3028" fmla="*/ 700088 h 1490663"/>
              <a:gd name="connsiteX13-3029" fmla="*/ 672219 w 800806"/>
              <a:gd name="connsiteY13-3030" fmla="*/ 714375 h 1490663"/>
              <a:gd name="connsiteX14-3031" fmla="*/ 667456 w 800806"/>
              <a:gd name="connsiteY14-3032" fmla="*/ 1433513 h 1490663"/>
              <a:gd name="connsiteX15-3033" fmla="*/ 591256 w 800806"/>
              <a:gd name="connsiteY15-3034" fmla="*/ 1490663 h 1490663"/>
              <a:gd name="connsiteX16-3035" fmla="*/ 519819 w 800806"/>
              <a:gd name="connsiteY16-3036" fmla="*/ 1433513 h 1490663"/>
              <a:gd name="connsiteX17-3037" fmla="*/ 524581 w 800806"/>
              <a:gd name="connsiteY17-3038" fmla="*/ 981075 h 1490663"/>
              <a:gd name="connsiteX18-3039" fmla="*/ 491244 w 800806"/>
              <a:gd name="connsiteY18-3040" fmla="*/ 981075 h 1490663"/>
              <a:gd name="connsiteX19-3041" fmla="*/ 410282 w 800806"/>
              <a:gd name="connsiteY19-3042" fmla="*/ 1195388 h 1490663"/>
              <a:gd name="connsiteX20-3043" fmla="*/ 348369 w 800806"/>
              <a:gd name="connsiteY20-3044" fmla="*/ 981075 h 1490663"/>
              <a:gd name="connsiteX21-3045" fmla="*/ 315031 w 800806"/>
              <a:gd name="connsiteY21-3046" fmla="*/ 981075 h 1490663"/>
              <a:gd name="connsiteX22-3047" fmla="*/ 243594 w 800806"/>
              <a:gd name="connsiteY22-3048" fmla="*/ 1147763 h 1490663"/>
              <a:gd name="connsiteX23-3049" fmla="*/ 172156 w 800806"/>
              <a:gd name="connsiteY23-3050" fmla="*/ 981075 h 1490663"/>
              <a:gd name="connsiteX24-3051" fmla="*/ 143581 w 800806"/>
              <a:gd name="connsiteY24-3052" fmla="*/ 981075 h 1490663"/>
              <a:gd name="connsiteX25-3053" fmla="*/ 67381 w 800806"/>
              <a:gd name="connsiteY25-3054" fmla="*/ 1131095 h 1490663"/>
              <a:gd name="connsiteX26-3055" fmla="*/ 706 w 800806"/>
              <a:gd name="connsiteY26-3056" fmla="*/ 990600 h 1490663"/>
              <a:gd name="connsiteX0-3057" fmla="*/ 706 w 800806"/>
              <a:gd name="connsiteY0-3058" fmla="*/ 990600 h 1490663"/>
              <a:gd name="connsiteX1-3059" fmla="*/ 706 w 800806"/>
              <a:gd name="connsiteY1-3060" fmla="*/ 381000 h 1490663"/>
              <a:gd name="connsiteX2-3061" fmla="*/ 43569 w 800806"/>
              <a:gd name="connsiteY2-3062" fmla="*/ 228600 h 1490663"/>
              <a:gd name="connsiteX3-3063" fmla="*/ 205494 w 800806"/>
              <a:gd name="connsiteY3-3064" fmla="*/ 0 h 1490663"/>
              <a:gd name="connsiteX4-3065" fmla="*/ 781756 w 800806"/>
              <a:gd name="connsiteY4-3066" fmla="*/ 4763 h 1490663"/>
              <a:gd name="connsiteX5-3067" fmla="*/ 681744 w 800806"/>
              <a:gd name="connsiteY5-3068" fmla="*/ 23813 h 1490663"/>
              <a:gd name="connsiteX6-3069" fmla="*/ 648406 w 800806"/>
              <a:gd name="connsiteY6-3070" fmla="*/ 85725 h 1490663"/>
              <a:gd name="connsiteX7-3071" fmla="*/ 615069 w 800806"/>
              <a:gd name="connsiteY7-3072" fmla="*/ 161925 h 1490663"/>
              <a:gd name="connsiteX8-3073" fmla="*/ 619831 w 800806"/>
              <a:gd name="connsiteY8-3074" fmla="*/ 319088 h 1490663"/>
              <a:gd name="connsiteX9-3075" fmla="*/ 767469 w 800806"/>
              <a:gd name="connsiteY9-3076" fmla="*/ 519113 h 1490663"/>
              <a:gd name="connsiteX10-3077" fmla="*/ 800806 w 800806"/>
              <a:gd name="connsiteY10-3078" fmla="*/ 619125 h 1490663"/>
              <a:gd name="connsiteX11-3079" fmla="*/ 767469 w 800806"/>
              <a:gd name="connsiteY11-3080" fmla="*/ 671513 h 1490663"/>
              <a:gd name="connsiteX12-3081" fmla="*/ 710319 w 800806"/>
              <a:gd name="connsiteY12-3082" fmla="*/ 700088 h 1490663"/>
              <a:gd name="connsiteX13-3083" fmla="*/ 672219 w 800806"/>
              <a:gd name="connsiteY13-3084" fmla="*/ 714375 h 1490663"/>
              <a:gd name="connsiteX14-3085" fmla="*/ 667456 w 800806"/>
              <a:gd name="connsiteY14-3086" fmla="*/ 1433513 h 1490663"/>
              <a:gd name="connsiteX15-3087" fmla="*/ 591256 w 800806"/>
              <a:gd name="connsiteY15-3088" fmla="*/ 1490663 h 1490663"/>
              <a:gd name="connsiteX16-3089" fmla="*/ 519819 w 800806"/>
              <a:gd name="connsiteY16-3090" fmla="*/ 1433513 h 1490663"/>
              <a:gd name="connsiteX17-3091" fmla="*/ 524581 w 800806"/>
              <a:gd name="connsiteY17-3092" fmla="*/ 981075 h 1490663"/>
              <a:gd name="connsiteX18-3093" fmla="*/ 491244 w 800806"/>
              <a:gd name="connsiteY18-3094" fmla="*/ 981075 h 1490663"/>
              <a:gd name="connsiteX19-3095" fmla="*/ 410282 w 800806"/>
              <a:gd name="connsiteY19-3096" fmla="*/ 1195388 h 1490663"/>
              <a:gd name="connsiteX20-3097" fmla="*/ 348369 w 800806"/>
              <a:gd name="connsiteY20-3098" fmla="*/ 981075 h 1490663"/>
              <a:gd name="connsiteX21-3099" fmla="*/ 315031 w 800806"/>
              <a:gd name="connsiteY21-3100" fmla="*/ 981075 h 1490663"/>
              <a:gd name="connsiteX22-3101" fmla="*/ 243594 w 800806"/>
              <a:gd name="connsiteY22-3102" fmla="*/ 1147763 h 1490663"/>
              <a:gd name="connsiteX23-3103" fmla="*/ 172156 w 800806"/>
              <a:gd name="connsiteY23-3104" fmla="*/ 981075 h 1490663"/>
              <a:gd name="connsiteX24-3105" fmla="*/ 143581 w 800806"/>
              <a:gd name="connsiteY24-3106" fmla="*/ 981075 h 1490663"/>
              <a:gd name="connsiteX25-3107" fmla="*/ 67381 w 800806"/>
              <a:gd name="connsiteY25-3108" fmla="*/ 1131095 h 1490663"/>
              <a:gd name="connsiteX26-3109" fmla="*/ 706 w 800806"/>
              <a:gd name="connsiteY26-3110" fmla="*/ 990600 h 1490663"/>
              <a:gd name="connsiteX0-3111" fmla="*/ 706 w 800806"/>
              <a:gd name="connsiteY0-3112" fmla="*/ 990600 h 1503348"/>
              <a:gd name="connsiteX1-3113" fmla="*/ 706 w 800806"/>
              <a:gd name="connsiteY1-3114" fmla="*/ 381000 h 1503348"/>
              <a:gd name="connsiteX2-3115" fmla="*/ 43569 w 800806"/>
              <a:gd name="connsiteY2-3116" fmla="*/ 228600 h 1503348"/>
              <a:gd name="connsiteX3-3117" fmla="*/ 205494 w 800806"/>
              <a:gd name="connsiteY3-3118" fmla="*/ 0 h 1503348"/>
              <a:gd name="connsiteX4-3119" fmla="*/ 781756 w 800806"/>
              <a:gd name="connsiteY4-3120" fmla="*/ 4763 h 1503348"/>
              <a:gd name="connsiteX5-3121" fmla="*/ 681744 w 800806"/>
              <a:gd name="connsiteY5-3122" fmla="*/ 23813 h 1503348"/>
              <a:gd name="connsiteX6-3123" fmla="*/ 648406 w 800806"/>
              <a:gd name="connsiteY6-3124" fmla="*/ 85725 h 1503348"/>
              <a:gd name="connsiteX7-3125" fmla="*/ 615069 w 800806"/>
              <a:gd name="connsiteY7-3126" fmla="*/ 161925 h 1503348"/>
              <a:gd name="connsiteX8-3127" fmla="*/ 619831 w 800806"/>
              <a:gd name="connsiteY8-3128" fmla="*/ 319088 h 1503348"/>
              <a:gd name="connsiteX9-3129" fmla="*/ 767469 w 800806"/>
              <a:gd name="connsiteY9-3130" fmla="*/ 519113 h 1503348"/>
              <a:gd name="connsiteX10-3131" fmla="*/ 800806 w 800806"/>
              <a:gd name="connsiteY10-3132" fmla="*/ 619125 h 1503348"/>
              <a:gd name="connsiteX11-3133" fmla="*/ 767469 w 800806"/>
              <a:gd name="connsiteY11-3134" fmla="*/ 671513 h 1503348"/>
              <a:gd name="connsiteX12-3135" fmla="*/ 710319 w 800806"/>
              <a:gd name="connsiteY12-3136" fmla="*/ 700088 h 1503348"/>
              <a:gd name="connsiteX13-3137" fmla="*/ 672219 w 800806"/>
              <a:gd name="connsiteY13-3138" fmla="*/ 714375 h 1503348"/>
              <a:gd name="connsiteX14-3139" fmla="*/ 667456 w 800806"/>
              <a:gd name="connsiteY14-3140" fmla="*/ 1433513 h 1503348"/>
              <a:gd name="connsiteX15-3141" fmla="*/ 591256 w 800806"/>
              <a:gd name="connsiteY15-3142" fmla="*/ 1490663 h 1503348"/>
              <a:gd name="connsiteX16-3143" fmla="*/ 519819 w 800806"/>
              <a:gd name="connsiteY16-3144" fmla="*/ 1433513 h 1503348"/>
              <a:gd name="connsiteX17-3145" fmla="*/ 524581 w 800806"/>
              <a:gd name="connsiteY17-3146" fmla="*/ 981075 h 1503348"/>
              <a:gd name="connsiteX18-3147" fmla="*/ 491244 w 800806"/>
              <a:gd name="connsiteY18-3148" fmla="*/ 981075 h 1503348"/>
              <a:gd name="connsiteX19-3149" fmla="*/ 410282 w 800806"/>
              <a:gd name="connsiteY19-3150" fmla="*/ 1195388 h 1503348"/>
              <a:gd name="connsiteX20-3151" fmla="*/ 348369 w 800806"/>
              <a:gd name="connsiteY20-3152" fmla="*/ 981075 h 1503348"/>
              <a:gd name="connsiteX21-3153" fmla="*/ 315031 w 800806"/>
              <a:gd name="connsiteY21-3154" fmla="*/ 981075 h 1503348"/>
              <a:gd name="connsiteX22-3155" fmla="*/ 243594 w 800806"/>
              <a:gd name="connsiteY22-3156" fmla="*/ 1147763 h 1503348"/>
              <a:gd name="connsiteX23-3157" fmla="*/ 172156 w 800806"/>
              <a:gd name="connsiteY23-3158" fmla="*/ 981075 h 1503348"/>
              <a:gd name="connsiteX24-3159" fmla="*/ 143581 w 800806"/>
              <a:gd name="connsiteY24-3160" fmla="*/ 981075 h 1503348"/>
              <a:gd name="connsiteX25-3161" fmla="*/ 67381 w 800806"/>
              <a:gd name="connsiteY25-3162" fmla="*/ 1131095 h 1503348"/>
              <a:gd name="connsiteX26-3163" fmla="*/ 706 w 800806"/>
              <a:gd name="connsiteY26-3164" fmla="*/ 990600 h 1503348"/>
              <a:gd name="connsiteX0-3165" fmla="*/ 706 w 800806"/>
              <a:gd name="connsiteY0-3166" fmla="*/ 990600 h 1495008"/>
              <a:gd name="connsiteX1-3167" fmla="*/ 706 w 800806"/>
              <a:gd name="connsiteY1-3168" fmla="*/ 381000 h 1495008"/>
              <a:gd name="connsiteX2-3169" fmla="*/ 43569 w 800806"/>
              <a:gd name="connsiteY2-3170" fmla="*/ 228600 h 1495008"/>
              <a:gd name="connsiteX3-3171" fmla="*/ 205494 w 800806"/>
              <a:gd name="connsiteY3-3172" fmla="*/ 0 h 1495008"/>
              <a:gd name="connsiteX4-3173" fmla="*/ 781756 w 800806"/>
              <a:gd name="connsiteY4-3174" fmla="*/ 4763 h 1495008"/>
              <a:gd name="connsiteX5-3175" fmla="*/ 681744 w 800806"/>
              <a:gd name="connsiteY5-3176" fmla="*/ 23813 h 1495008"/>
              <a:gd name="connsiteX6-3177" fmla="*/ 648406 w 800806"/>
              <a:gd name="connsiteY6-3178" fmla="*/ 85725 h 1495008"/>
              <a:gd name="connsiteX7-3179" fmla="*/ 615069 w 800806"/>
              <a:gd name="connsiteY7-3180" fmla="*/ 161925 h 1495008"/>
              <a:gd name="connsiteX8-3181" fmla="*/ 619831 w 800806"/>
              <a:gd name="connsiteY8-3182" fmla="*/ 319088 h 1495008"/>
              <a:gd name="connsiteX9-3183" fmla="*/ 767469 w 800806"/>
              <a:gd name="connsiteY9-3184" fmla="*/ 519113 h 1495008"/>
              <a:gd name="connsiteX10-3185" fmla="*/ 800806 w 800806"/>
              <a:gd name="connsiteY10-3186" fmla="*/ 619125 h 1495008"/>
              <a:gd name="connsiteX11-3187" fmla="*/ 767469 w 800806"/>
              <a:gd name="connsiteY11-3188" fmla="*/ 671513 h 1495008"/>
              <a:gd name="connsiteX12-3189" fmla="*/ 710319 w 800806"/>
              <a:gd name="connsiteY12-3190" fmla="*/ 700088 h 1495008"/>
              <a:gd name="connsiteX13-3191" fmla="*/ 672219 w 800806"/>
              <a:gd name="connsiteY13-3192" fmla="*/ 714375 h 1495008"/>
              <a:gd name="connsiteX14-3193" fmla="*/ 667456 w 800806"/>
              <a:gd name="connsiteY14-3194" fmla="*/ 1433513 h 1495008"/>
              <a:gd name="connsiteX15-3195" fmla="*/ 591256 w 800806"/>
              <a:gd name="connsiteY15-3196" fmla="*/ 1490663 h 1495008"/>
              <a:gd name="connsiteX16-3197" fmla="*/ 519819 w 800806"/>
              <a:gd name="connsiteY16-3198" fmla="*/ 1433513 h 1495008"/>
              <a:gd name="connsiteX17-3199" fmla="*/ 524581 w 800806"/>
              <a:gd name="connsiteY17-3200" fmla="*/ 981075 h 1495008"/>
              <a:gd name="connsiteX18-3201" fmla="*/ 491244 w 800806"/>
              <a:gd name="connsiteY18-3202" fmla="*/ 981075 h 1495008"/>
              <a:gd name="connsiteX19-3203" fmla="*/ 410282 w 800806"/>
              <a:gd name="connsiteY19-3204" fmla="*/ 1195388 h 1495008"/>
              <a:gd name="connsiteX20-3205" fmla="*/ 348369 w 800806"/>
              <a:gd name="connsiteY20-3206" fmla="*/ 981075 h 1495008"/>
              <a:gd name="connsiteX21-3207" fmla="*/ 315031 w 800806"/>
              <a:gd name="connsiteY21-3208" fmla="*/ 981075 h 1495008"/>
              <a:gd name="connsiteX22-3209" fmla="*/ 243594 w 800806"/>
              <a:gd name="connsiteY22-3210" fmla="*/ 1147763 h 1495008"/>
              <a:gd name="connsiteX23-3211" fmla="*/ 172156 w 800806"/>
              <a:gd name="connsiteY23-3212" fmla="*/ 981075 h 1495008"/>
              <a:gd name="connsiteX24-3213" fmla="*/ 143581 w 800806"/>
              <a:gd name="connsiteY24-3214" fmla="*/ 981075 h 1495008"/>
              <a:gd name="connsiteX25-3215" fmla="*/ 67381 w 800806"/>
              <a:gd name="connsiteY25-3216" fmla="*/ 1131095 h 1495008"/>
              <a:gd name="connsiteX26-3217" fmla="*/ 706 w 800806"/>
              <a:gd name="connsiteY26-3218" fmla="*/ 990600 h 1495008"/>
              <a:gd name="connsiteX0-3219" fmla="*/ 706 w 800806"/>
              <a:gd name="connsiteY0-3220" fmla="*/ 990600 h 1499858"/>
              <a:gd name="connsiteX1-3221" fmla="*/ 706 w 800806"/>
              <a:gd name="connsiteY1-3222" fmla="*/ 381000 h 1499858"/>
              <a:gd name="connsiteX2-3223" fmla="*/ 43569 w 800806"/>
              <a:gd name="connsiteY2-3224" fmla="*/ 228600 h 1499858"/>
              <a:gd name="connsiteX3-3225" fmla="*/ 205494 w 800806"/>
              <a:gd name="connsiteY3-3226" fmla="*/ 0 h 1499858"/>
              <a:gd name="connsiteX4-3227" fmla="*/ 781756 w 800806"/>
              <a:gd name="connsiteY4-3228" fmla="*/ 4763 h 1499858"/>
              <a:gd name="connsiteX5-3229" fmla="*/ 681744 w 800806"/>
              <a:gd name="connsiteY5-3230" fmla="*/ 23813 h 1499858"/>
              <a:gd name="connsiteX6-3231" fmla="*/ 648406 w 800806"/>
              <a:gd name="connsiteY6-3232" fmla="*/ 85725 h 1499858"/>
              <a:gd name="connsiteX7-3233" fmla="*/ 615069 w 800806"/>
              <a:gd name="connsiteY7-3234" fmla="*/ 161925 h 1499858"/>
              <a:gd name="connsiteX8-3235" fmla="*/ 619831 w 800806"/>
              <a:gd name="connsiteY8-3236" fmla="*/ 319088 h 1499858"/>
              <a:gd name="connsiteX9-3237" fmla="*/ 767469 w 800806"/>
              <a:gd name="connsiteY9-3238" fmla="*/ 519113 h 1499858"/>
              <a:gd name="connsiteX10-3239" fmla="*/ 800806 w 800806"/>
              <a:gd name="connsiteY10-3240" fmla="*/ 619125 h 1499858"/>
              <a:gd name="connsiteX11-3241" fmla="*/ 767469 w 800806"/>
              <a:gd name="connsiteY11-3242" fmla="*/ 671513 h 1499858"/>
              <a:gd name="connsiteX12-3243" fmla="*/ 710319 w 800806"/>
              <a:gd name="connsiteY12-3244" fmla="*/ 700088 h 1499858"/>
              <a:gd name="connsiteX13-3245" fmla="*/ 672219 w 800806"/>
              <a:gd name="connsiteY13-3246" fmla="*/ 714375 h 1499858"/>
              <a:gd name="connsiteX14-3247" fmla="*/ 667456 w 800806"/>
              <a:gd name="connsiteY14-3248" fmla="*/ 1366838 h 1499858"/>
              <a:gd name="connsiteX15-3249" fmla="*/ 591256 w 800806"/>
              <a:gd name="connsiteY15-3250" fmla="*/ 1490663 h 1499858"/>
              <a:gd name="connsiteX16-3251" fmla="*/ 519819 w 800806"/>
              <a:gd name="connsiteY16-3252" fmla="*/ 1433513 h 1499858"/>
              <a:gd name="connsiteX17-3253" fmla="*/ 524581 w 800806"/>
              <a:gd name="connsiteY17-3254" fmla="*/ 981075 h 1499858"/>
              <a:gd name="connsiteX18-3255" fmla="*/ 491244 w 800806"/>
              <a:gd name="connsiteY18-3256" fmla="*/ 981075 h 1499858"/>
              <a:gd name="connsiteX19-3257" fmla="*/ 410282 w 800806"/>
              <a:gd name="connsiteY19-3258" fmla="*/ 1195388 h 1499858"/>
              <a:gd name="connsiteX20-3259" fmla="*/ 348369 w 800806"/>
              <a:gd name="connsiteY20-3260" fmla="*/ 981075 h 1499858"/>
              <a:gd name="connsiteX21-3261" fmla="*/ 315031 w 800806"/>
              <a:gd name="connsiteY21-3262" fmla="*/ 981075 h 1499858"/>
              <a:gd name="connsiteX22-3263" fmla="*/ 243594 w 800806"/>
              <a:gd name="connsiteY22-3264" fmla="*/ 1147763 h 1499858"/>
              <a:gd name="connsiteX23-3265" fmla="*/ 172156 w 800806"/>
              <a:gd name="connsiteY23-3266" fmla="*/ 981075 h 1499858"/>
              <a:gd name="connsiteX24-3267" fmla="*/ 143581 w 800806"/>
              <a:gd name="connsiteY24-3268" fmla="*/ 981075 h 1499858"/>
              <a:gd name="connsiteX25-3269" fmla="*/ 67381 w 800806"/>
              <a:gd name="connsiteY25-3270" fmla="*/ 1131095 h 1499858"/>
              <a:gd name="connsiteX26-3271" fmla="*/ 706 w 800806"/>
              <a:gd name="connsiteY26-3272" fmla="*/ 990600 h 1499858"/>
              <a:gd name="connsiteX0-3273" fmla="*/ 706 w 800806"/>
              <a:gd name="connsiteY0-3274" fmla="*/ 990600 h 1490715"/>
              <a:gd name="connsiteX1-3275" fmla="*/ 706 w 800806"/>
              <a:gd name="connsiteY1-3276" fmla="*/ 381000 h 1490715"/>
              <a:gd name="connsiteX2-3277" fmla="*/ 43569 w 800806"/>
              <a:gd name="connsiteY2-3278" fmla="*/ 228600 h 1490715"/>
              <a:gd name="connsiteX3-3279" fmla="*/ 205494 w 800806"/>
              <a:gd name="connsiteY3-3280" fmla="*/ 0 h 1490715"/>
              <a:gd name="connsiteX4-3281" fmla="*/ 781756 w 800806"/>
              <a:gd name="connsiteY4-3282" fmla="*/ 4763 h 1490715"/>
              <a:gd name="connsiteX5-3283" fmla="*/ 681744 w 800806"/>
              <a:gd name="connsiteY5-3284" fmla="*/ 23813 h 1490715"/>
              <a:gd name="connsiteX6-3285" fmla="*/ 648406 w 800806"/>
              <a:gd name="connsiteY6-3286" fmla="*/ 85725 h 1490715"/>
              <a:gd name="connsiteX7-3287" fmla="*/ 615069 w 800806"/>
              <a:gd name="connsiteY7-3288" fmla="*/ 161925 h 1490715"/>
              <a:gd name="connsiteX8-3289" fmla="*/ 619831 w 800806"/>
              <a:gd name="connsiteY8-3290" fmla="*/ 319088 h 1490715"/>
              <a:gd name="connsiteX9-3291" fmla="*/ 767469 w 800806"/>
              <a:gd name="connsiteY9-3292" fmla="*/ 519113 h 1490715"/>
              <a:gd name="connsiteX10-3293" fmla="*/ 800806 w 800806"/>
              <a:gd name="connsiteY10-3294" fmla="*/ 619125 h 1490715"/>
              <a:gd name="connsiteX11-3295" fmla="*/ 767469 w 800806"/>
              <a:gd name="connsiteY11-3296" fmla="*/ 671513 h 1490715"/>
              <a:gd name="connsiteX12-3297" fmla="*/ 710319 w 800806"/>
              <a:gd name="connsiteY12-3298" fmla="*/ 700088 h 1490715"/>
              <a:gd name="connsiteX13-3299" fmla="*/ 672219 w 800806"/>
              <a:gd name="connsiteY13-3300" fmla="*/ 714375 h 1490715"/>
              <a:gd name="connsiteX14-3301" fmla="*/ 667456 w 800806"/>
              <a:gd name="connsiteY14-3302" fmla="*/ 1366838 h 1490715"/>
              <a:gd name="connsiteX15-3303" fmla="*/ 591256 w 800806"/>
              <a:gd name="connsiteY15-3304" fmla="*/ 1490663 h 1490715"/>
              <a:gd name="connsiteX16-3305" fmla="*/ 524581 w 800806"/>
              <a:gd name="connsiteY16-3306" fmla="*/ 1350170 h 1490715"/>
              <a:gd name="connsiteX17-3307" fmla="*/ 524581 w 800806"/>
              <a:gd name="connsiteY17-3308" fmla="*/ 981075 h 1490715"/>
              <a:gd name="connsiteX18-3309" fmla="*/ 491244 w 800806"/>
              <a:gd name="connsiteY18-3310" fmla="*/ 981075 h 1490715"/>
              <a:gd name="connsiteX19-3311" fmla="*/ 410282 w 800806"/>
              <a:gd name="connsiteY19-3312" fmla="*/ 1195388 h 1490715"/>
              <a:gd name="connsiteX20-3313" fmla="*/ 348369 w 800806"/>
              <a:gd name="connsiteY20-3314" fmla="*/ 981075 h 1490715"/>
              <a:gd name="connsiteX21-3315" fmla="*/ 315031 w 800806"/>
              <a:gd name="connsiteY21-3316" fmla="*/ 981075 h 1490715"/>
              <a:gd name="connsiteX22-3317" fmla="*/ 243594 w 800806"/>
              <a:gd name="connsiteY22-3318" fmla="*/ 1147763 h 1490715"/>
              <a:gd name="connsiteX23-3319" fmla="*/ 172156 w 800806"/>
              <a:gd name="connsiteY23-3320" fmla="*/ 981075 h 1490715"/>
              <a:gd name="connsiteX24-3321" fmla="*/ 143581 w 800806"/>
              <a:gd name="connsiteY24-3322" fmla="*/ 981075 h 1490715"/>
              <a:gd name="connsiteX25-3323" fmla="*/ 67381 w 800806"/>
              <a:gd name="connsiteY25-3324" fmla="*/ 1131095 h 1490715"/>
              <a:gd name="connsiteX26-3325" fmla="*/ 706 w 800806"/>
              <a:gd name="connsiteY26-3326" fmla="*/ 990600 h 1490715"/>
              <a:gd name="connsiteX0-3327" fmla="*/ 706 w 800806"/>
              <a:gd name="connsiteY0-3328" fmla="*/ 990600 h 1490712"/>
              <a:gd name="connsiteX1-3329" fmla="*/ 706 w 800806"/>
              <a:gd name="connsiteY1-3330" fmla="*/ 381000 h 1490712"/>
              <a:gd name="connsiteX2-3331" fmla="*/ 43569 w 800806"/>
              <a:gd name="connsiteY2-3332" fmla="*/ 228600 h 1490712"/>
              <a:gd name="connsiteX3-3333" fmla="*/ 205494 w 800806"/>
              <a:gd name="connsiteY3-3334" fmla="*/ 0 h 1490712"/>
              <a:gd name="connsiteX4-3335" fmla="*/ 781756 w 800806"/>
              <a:gd name="connsiteY4-3336" fmla="*/ 4763 h 1490712"/>
              <a:gd name="connsiteX5-3337" fmla="*/ 681744 w 800806"/>
              <a:gd name="connsiteY5-3338" fmla="*/ 23813 h 1490712"/>
              <a:gd name="connsiteX6-3339" fmla="*/ 648406 w 800806"/>
              <a:gd name="connsiteY6-3340" fmla="*/ 85725 h 1490712"/>
              <a:gd name="connsiteX7-3341" fmla="*/ 615069 w 800806"/>
              <a:gd name="connsiteY7-3342" fmla="*/ 161925 h 1490712"/>
              <a:gd name="connsiteX8-3343" fmla="*/ 619831 w 800806"/>
              <a:gd name="connsiteY8-3344" fmla="*/ 319088 h 1490712"/>
              <a:gd name="connsiteX9-3345" fmla="*/ 767469 w 800806"/>
              <a:gd name="connsiteY9-3346" fmla="*/ 519113 h 1490712"/>
              <a:gd name="connsiteX10-3347" fmla="*/ 800806 w 800806"/>
              <a:gd name="connsiteY10-3348" fmla="*/ 619125 h 1490712"/>
              <a:gd name="connsiteX11-3349" fmla="*/ 767469 w 800806"/>
              <a:gd name="connsiteY11-3350" fmla="*/ 671513 h 1490712"/>
              <a:gd name="connsiteX12-3351" fmla="*/ 710319 w 800806"/>
              <a:gd name="connsiteY12-3352" fmla="*/ 700088 h 1490712"/>
              <a:gd name="connsiteX13-3353" fmla="*/ 672219 w 800806"/>
              <a:gd name="connsiteY13-3354" fmla="*/ 714375 h 1490712"/>
              <a:gd name="connsiteX14-3355" fmla="*/ 667456 w 800806"/>
              <a:gd name="connsiteY14-3356" fmla="*/ 1366838 h 1490712"/>
              <a:gd name="connsiteX15-3357" fmla="*/ 591256 w 800806"/>
              <a:gd name="connsiteY15-3358" fmla="*/ 1490663 h 1490712"/>
              <a:gd name="connsiteX16-3359" fmla="*/ 524581 w 800806"/>
              <a:gd name="connsiteY16-3360" fmla="*/ 1350170 h 1490712"/>
              <a:gd name="connsiteX17-3361" fmla="*/ 524581 w 800806"/>
              <a:gd name="connsiteY17-3362" fmla="*/ 981075 h 1490712"/>
              <a:gd name="connsiteX18-3363" fmla="*/ 491244 w 800806"/>
              <a:gd name="connsiteY18-3364" fmla="*/ 981075 h 1490712"/>
              <a:gd name="connsiteX19-3365" fmla="*/ 410282 w 800806"/>
              <a:gd name="connsiteY19-3366" fmla="*/ 1195388 h 1490712"/>
              <a:gd name="connsiteX20-3367" fmla="*/ 348369 w 800806"/>
              <a:gd name="connsiteY20-3368" fmla="*/ 981075 h 1490712"/>
              <a:gd name="connsiteX21-3369" fmla="*/ 315031 w 800806"/>
              <a:gd name="connsiteY21-3370" fmla="*/ 981075 h 1490712"/>
              <a:gd name="connsiteX22-3371" fmla="*/ 243594 w 800806"/>
              <a:gd name="connsiteY22-3372" fmla="*/ 1147763 h 1490712"/>
              <a:gd name="connsiteX23-3373" fmla="*/ 172156 w 800806"/>
              <a:gd name="connsiteY23-3374" fmla="*/ 981075 h 1490712"/>
              <a:gd name="connsiteX24-3375" fmla="*/ 143581 w 800806"/>
              <a:gd name="connsiteY24-3376" fmla="*/ 981075 h 1490712"/>
              <a:gd name="connsiteX25-3377" fmla="*/ 67381 w 800806"/>
              <a:gd name="connsiteY25-3378" fmla="*/ 1131095 h 1490712"/>
              <a:gd name="connsiteX26-3379" fmla="*/ 706 w 800806"/>
              <a:gd name="connsiteY26-3380" fmla="*/ 990600 h 1490712"/>
              <a:gd name="connsiteX0-3381" fmla="*/ 706 w 800806"/>
              <a:gd name="connsiteY0-3382" fmla="*/ 990600 h 1490712"/>
              <a:gd name="connsiteX1-3383" fmla="*/ 706 w 800806"/>
              <a:gd name="connsiteY1-3384" fmla="*/ 381000 h 1490712"/>
              <a:gd name="connsiteX2-3385" fmla="*/ 43569 w 800806"/>
              <a:gd name="connsiteY2-3386" fmla="*/ 228600 h 1490712"/>
              <a:gd name="connsiteX3-3387" fmla="*/ 205494 w 800806"/>
              <a:gd name="connsiteY3-3388" fmla="*/ 0 h 1490712"/>
              <a:gd name="connsiteX4-3389" fmla="*/ 781756 w 800806"/>
              <a:gd name="connsiteY4-3390" fmla="*/ 4763 h 1490712"/>
              <a:gd name="connsiteX5-3391" fmla="*/ 681744 w 800806"/>
              <a:gd name="connsiteY5-3392" fmla="*/ 23813 h 1490712"/>
              <a:gd name="connsiteX6-3393" fmla="*/ 648406 w 800806"/>
              <a:gd name="connsiteY6-3394" fmla="*/ 85725 h 1490712"/>
              <a:gd name="connsiteX7-3395" fmla="*/ 615069 w 800806"/>
              <a:gd name="connsiteY7-3396" fmla="*/ 161925 h 1490712"/>
              <a:gd name="connsiteX8-3397" fmla="*/ 619831 w 800806"/>
              <a:gd name="connsiteY8-3398" fmla="*/ 319088 h 1490712"/>
              <a:gd name="connsiteX9-3399" fmla="*/ 767469 w 800806"/>
              <a:gd name="connsiteY9-3400" fmla="*/ 519113 h 1490712"/>
              <a:gd name="connsiteX10-3401" fmla="*/ 800806 w 800806"/>
              <a:gd name="connsiteY10-3402" fmla="*/ 619125 h 1490712"/>
              <a:gd name="connsiteX11-3403" fmla="*/ 767469 w 800806"/>
              <a:gd name="connsiteY11-3404" fmla="*/ 671513 h 1490712"/>
              <a:gd name="connsiteX12-3405" fmla="*/ 710319 w 800806"/>
              <a:gd name="connsiteY12-3406" fmla="*/ 700088 h 1490712"/>
              <a:gd name="connsiteX13-3407" fmla="*/ 672219 w 800806"/>
              <a:gd name="connsiteY13-3408" fmla="*/ 714375 h 1490712"/>
              <a:gd name="connsiteX14-3409" fmla="*/ 667456 w 800806"/>
              <a:gd name="connsiteY14-3410" fmla="*/ 1366838 h 1490712"/>
              <a:gd name="connsiteX15-3411" fmla="*/ 591256 w 800806"/>
              <a:gd name="connsiteY15-3412" fmla="*/ 1490663 h 1490712"/>
              <a:gd name="connsiteX16-3413" fmla="*/ 524581 w 800806"/>
              <a:gd name="connsiteY16-3414" fmla="*/ 1350170 h 1490712"/>
              <a:gd name="connsiteX17-3415" fmla="*/ 524581 w 800806"/>
              <a:gd name="connsiteY17-3416" fmla="*/ 981075 h 1490712"/>
              <a:gd name="connsiteX18-3417" fmla="*/ 491244 w 800806"/>
              <a:gd name="connsiteY18-3418" fmla="*/ 981075 h 1490712"/>
              <a:gd name="connsiteX19-3419" fmla="*/ 410282 w 800806"/>
              <a:gd name="connsiteY19-3420" fmla="*/ 1195388 h 1490712"/>
              <a:gd name="connsiteX20-3421" fmla="*/ 348369 w 800806"/>
              <a:gd name="connsiteY20-3422" fmla="*/ 981075 h 1490712"/>
              <a:gd name="connsiteX21-3423" fmla="*/ 315031 w 800806"/>
              <a:gd name="connsiteY21-3424" fmla="*/ 981075 h 1490712"/>
              <a:gd name="connsiteX22-3425" fmla="*/ 243594 w 800806"/>
              <a:gd name="connsiteY22-3426" fmla="*/ 1147763 h 1490712"/>
              <a:gd name="connsiteX23-3427" fmla="*/ 172156 w 800806"/>
              <a:gd name="connsiteY23-3428" fmla="*/ 981075 h 1490712"/>
              <a:gd name="connsiteX24-3429" fmla="*/ 143581 w 800806"/>
              <a:gd name="connsiteY24-3430" fmla="*/ 981075 h 1490712"/>
              <a:gd name="connsiteX25-3431" fmla="*/ 67381 w 800806"/>
              <a:gd name="connsiteY25-3432" fmla="*/ 1131095 h 1490712"/>
              <a:gd name="connsiteX26-3433" fmla="*/ 706 w 800806"/>
              <a:gd name="connsiteY26-3434" fmla="*/ 990600 h 1490712"/>
              <a:gd name="connsiteX0-3435" fmla="*/ 706 w 800806"/>
              <a:gd name="connsiteY0-3436" fmla="*/ 990600 h 1490712"/>
              <a:gd name="connsiteX1-3437" fmla="*/ 706 w 800806"/>
              <a:gd name="connsiteY1-3438" fmla="*/ 381000 h 1490712"/>
              <a:gd name="connsiteX2-3439" fmla="*/ 43569 w 800806"/>
              <a:gd name="connsiteY2-3440" fmla="*/ 228600 h 1490712"/>
              <a:gd name="connsiteX3-3441" fmla="*/ 205494 w 800806"/>
              <a:gd name="connsiteY3-3442" fmla="*/ 0 h 1490712"/>
              <a:gd name="connsiteX4-3443" fmla="*/ 781756 w 800806"/>
              <a:gd name="connsiteY4-3444" fmla="*/ 4763 h 1490712"/>
              <a:gd name="connsiteX5-3445" fmla="*/ 681744 w 800806"/>
              <a:gd name="connsiteY5-3446" fmla="*/ 23813 h 1490712"/>
              <a:gd name="connsiteX6-3447" fmla="*/ 648406 w 800806"/>
              <a:gd name="connsiteY6-3448" fmla="*/ 85725 h 1490712"/>
              <a:gd name="connsiteX7-3449" fmla="*/ 615069 w 800806"/>
              <a:gd name="connsiteY7-3450" fmla="*/ 161925 h 1490712"/>
              <a:gd name="connsiteX8-3451" fmla="*/ 619831 w 800806"/>
              <a:gd name="connsiteY8-3452" fmla="*/ 319088 h 1490712"/>
              <a:gd name="connsiteX9-3453" fmla="*/ 767469 w 800806"/>
              <a:gd name="connsiteY9-3454" fmla="*/ 519113 h 1490712"/>
              <a:gd name="connsiteX10-3455" fmla="*/ 800806 w 800806"/>
              <a:gd name="connsiteY10-3456" fmla="*/ 619125 h 1490712"/>
              <a:gd name="connsiteX11-3457" fmla="*/ 767469 w 800806"/>
              <a:gd name="connsiteY11-3458" fmla="*/ 671513 h 1490712"/>
              <a:gd name="connsiteX12-3459" fmla="*/ 710319 w 800806"/>
              <a:gd name="connsiteY12-3460" fmla="*/ 700088 h 1490712"/>
              <a:gd name="connsiteX13-3461" fmla="*/ 672219 w 800806"/>
              <a:gd name="connsiteY13-3462" fmla="*/ 714375 h 1490712"/>
              <a:gd name="connsiteX14-3463" fmla="*/ 667456 w 800806"/>
              <a:gd name="connsiteY14-3464" fmla="*/ 1366838 h 1490712"/>
              <a:gd name="connsiteX15-3465" fmla="*/ 591256 w 800806"/>
              <a:gd name="connsiteY15-3466" fmla="*/ 1490663 h 1490712"/>
              <a:gd name="connsiteX16-3467" fmla="*/ 524581 w 800806"/>
              <a:gd name="connsiteY16-3468" fmla="*/ 1350170 h 1490712"/>
              <a:gd name="connsiteX17-3469" fmla="*/ 524581 w 800806"/>
              <a:gd name="connsiteY17-3470" fmla="*/ 981075 h 1490712"/>
              <a:gd name="connsiteX18-3471" fmla="*/ 491244 w 800806"/>
              <a:gd name="connsiteY18-3472" fmla="*/ 981075 h 1490712"/>
              <a:gd name="connsiteX19-3473" fmla="*/ 410282 w 800806"/>
              <a:gd name="connsiteY19-3474" fmla="*/ 1195388 h 1490712"/>
              <a:gd name="connsiteX20-3475" fmla="*/ 348369 w 800806"/>
              <a:gd name="connsiteY20-3476" fmla="*/ 981075 h 1490712"/>
              <a:gd name="connsiteX21-3477" fmla="*/ 315031 w 800806"/>
              <a:gd name="connsiteY21-3478" fmla="*/ 981075 h 1490712"/>
              <a:gd name="connsiteX22-3479" fmla="*/ 243594 w 800806"/>
              <a:gd name="connsiteY22-3480" fmla="*/ 1147763 h 1490712"/>
              <a:gd name="connsiteX23-3481" fmla="*/ 172156 w 800806"/>
              <a:gd name="connsiteY23-3482" fmla="*/ 981075 h 1490712"/>
              <a:gd name="connsiteX24-3483" fmla="*/ 143581 w 800806"/>
              <a:gd name="connsiteY24-3484" fmla="*/ 981075 h 1490712"/>
              <a:gd name="connsiteX25-3485" fmla="*/ 67381 w 800806"/>
              <a:gd name="connsiteY25-3486" fmla="*/ 1131095 h 1490712"/>
              <a:gd name="connsiteX26-3487" fmla="*/ 706 w 800806"/>
              <a:gd name="connsiteY26-3488" fmla="*/ 990600 h 1490712"/>
              <a:gd name="connsiteX0-3489" fmla="*/ 706 w 800806"/>
              <a:gd name="connsiteY0-3490" fmla="*/ 990600 h 1490664"/>
              <a:gd name="connsiteX1-3491" fmla="*/ 706 w 800806"/>
              <a:gd name="connsiteY1-3492" fmla="*/ 381000 h 1490664"/>
              <a:gd name="connsiteX2-3493" fmla="*/ 43569 w 800806"/>
              <a:gd name="connsiteY2-3494" fmla="*/ 228600 h 1490664"/>
              <a:gd name="connsiteX3-3495" fmla="*/ 205494 w 800806"/>
              <a:gd name="connsiteY3-3496" fmla="*/ 0 h 1490664"/>
              <a:gd name="connsiteX4-3497" fmla="*/ 781756 w 800806"/>
              <a:gd name="connsiteY4-3498" fmla="*/ 4763 h 1490664"/>
              <a:gd name="connsiteX5-3499" fmla="*/ 681744 w 800806"/>
              <a:gd name="connsiteY5-3500" fmla="*/ 23813 h 1490664"/>
              <a:gd name="connsiteX6-3501" fmla="*/ 648406 w 800806"/>
              <a:gd name="connsiteY6-3502" fmla="*/ 85725 h 1490664"/>
              <a:gd name="connsiteX7-3503" fmla="*/ 615069 w 800806"/>
              <a:gd name="connsiteY7-3504" fmla="*/ 161925 h 1490664"/>
              <a:gd name="connsiteX8-3505" fmla="*/ 619831 w 800806"/>
              <a:gd name="connsiteY8-3506" fmla="*/ 319088 h 1490664"/>
              <a:gd name="connsiteX9-3507" fmla="*/ 767469 w 800806"/>
              <a:gd name="connsiteY9-3508" fmla="*/ 519113 h 1490664"/>
              <a:gd name="connsiteX10-3509" fmla="*/ 800806 w 800806"/>
              <a:gd name="connsiteY10-3510" fmla="*/ 619125 h 1490664"/>
              <a:gd name="connsiteX11-3511" fmla="*/ 767469 w 800806"/>
              <a:gd name="connsiteY11-3512" fmla="*/ 671513 h 1490664"/>
              <a:gd name="connsiteX12-3513" fmla="*/ 710319 w 800806"/>
              <a:gd name="connsiteY12-3514" fmla="*/ 700088 h 1490664"/>
              <a:gd name="connsiteX13-3515" fmla="*/ 672219 w 800806"/>
              <a:gd name="connsiteY13-3516" fmla="*/ 714375 h 1490664"/>
              <a:gd name="connsiteX14-3517" fmla="*/ 667456 w 800806"/>
              <a:gd name="connsiteY14-3518" fmla="*/ 1366838 h 1490664"/>
              <a:gd name="connsiteX15-3519" fmla="*/ 591256 w 800806"/>
              <a:gd name="connsiteY15-3520" fmla="*/ 1490663 h 1490664"/>
              <a:gd name="connsiteX16-3521" fmla="*/ 524581 w 800806"/>
              <a:gd name="connsiteY16-3522" fmla="*/ 1350170 h 1490664"/>
              <a:gd name="connsiteX17-3523" fmla="*/ 524581 w 800806"/>
              <a:gd name="connsiteY17-3524" fmla="*/ 981075 h 1490664"/>
              <a:gd name="connsiteX18-3525" fmla="*/ 491244 w 800806"/>
              <a:gd name="connsiteY18-3526" fmla="*/ 981075 h 1490664"/>
              <a:gd name="connsiteX19-3527" fmla="*/ 410282 w 800806"/>
              <a:gd name="connsiteY19-3528" fmla="*/ 1195388 h 1490664"/>
              <a:gd name="connsiteX20-3529" fmla="*/ 348369 w 800806"/>
              <a:gd name="connsiteY20-3530" fmla="*/ 981075 h 1490664"/>
              <a:gd name="connsiteX21-3531" fmla="*/ 315031 w 800806"/>
              <a:gd name="connsiteY21-3532" fmla="*/ 981075 h 1490664"/>
              <a:gd name="connsiteX22-3533" fmla="*/ 243594 w 800806"/>
              <a:gd name="connsiteY22-3534" fmla="*/ 1147763 h 1490664"/>
              <a:gd name="connsiteX23-3535" fmla="*/ 172156 w 800806"/>
              <a:gd name="connsiteY23-3536" fmla="*/ 981075 h 1490664"/>
              <a:gd name="connsiteX24-3537" fmla="*/ 143581 w 800806"/>
              <a:gd name="connsiteY24-3538" fmla="*/ 981075 h 1490664"/>
              <a:gd name="connsiteX25-3539" fmla="*/ 67381 w 800806"/>
              <a:gd name="connsiteY25-3540" fmla="*/ 1131095 h 1490664"/>
              <a:gd name="connsiteX26-3541" fmla="*/ 706 w 800806"/>
              <a:gd name="connsiteY26-3542" fmla="*/ 990600 h 1490664"/>
              <a:gd name="connsiteX0-3543" fmla="*/ 706 w 800806"/>
              <a:gd name="connsiteY0-3544" fmla="*/ 990600 h 1490664"/>
              <a:gd name="connsiteX1-3545" fmla="*/ 706 w 800806"/>
              <a:gd name="connsiteY1-3546" fmla="*/ 381000 h 1490664"/>
              <a:gd name="connsiteX2-3547" fmla="*/ 43569 w 800806"/>
              <a:gd name="connsiteY2-3548" fmla="*/ 228600 h 1490664"/>
              <a:gd name="connsiteX3-3549" fmla="*/ 205494 w 800806"/>
              <a:gd name="connsiteY3-3550" fmla="*/ 0 h 1490664"/>
              <a:gd name="connsiteX4-3551" fmla="*/ 781756 w 800806"/>
              <a:gd name="connsiteY4-3552" fmla="*/ 4763 h 1490664"/>
              <a:gd name="connsiteX5-3553" fmla="*/ 681744 w 800806"/>
              <a:gd name="connsiteY5-3554" fmla="*/ 23813 h 1490664"/>
              <a:gd name="connsiteX6-3555" fmla="*/ 648406 w 800806"/>
              <a:gd name="connsiteY6-3556" fmla="*/ 85725 h 1490664"/>
              <a:gd name="connsiteX7-3557" fmla="*/ 615069 w 800806"/>
              <a:gd name="connsiteY7-3558" fmla="*/ 161925 h 1490664"/>
              <a:gd name="connsiteX8-3559" fmla="*/ 619831 w 800806"/>
              <a:gd name="connsiteY8-3560" fmla="*/ 319088 h 1490664"/>
              <a:gd name="connsiteX9-3561" fmla="*/ 767469 w 800806"/>
              <a:gd name="connsiteY9-3562" fmla="*/ 519113 h 1490664"/>
              <a:gd name="connsiteX10-3563" fmla="*/ 800806 w 800806"/>
              <a:gd name="connsiteY10-3564" fmla="*/ 619125 h 1490664"/>
              <a:gd name="connsiteX11-3565" fmla="*/ 767469 w 800806"/>
              <a:gd name="connsiteY11-3566" fmla="*/ 671513 h 1490664"/>
              <a:gd name="connsiteX12-3567" fmla="*/ 710319 w 800806"/>
              <a:gd name="connsiteY12-3568" fmla="*/ 700088 h 1490664"/>
              <a:gd name="connsiteX13-3569" fmla="*/ 672219 w 800806"/>
              <a:gd name="connsiteY13-3570" fmla="*/ 714375 h 1490664"/>
              <a:gd name="connsiteX14-3571" fmla="*/ 667456 w 800806"/>
              <a:gd name="connsiteY14-3572" fmla="*/ 1366838 h 1490664"/>
              <a:gd name="connsiteX15-3573" fmla="*/ 591256 w 800806"/>
              <a:gd name="connsiteY15-3574" fmla="*/ 1490663 h 1490664"/>
              <a:gd name="connsiteX16-3575" fmla="*/ 524581 w 800806"/>
              <a:gd name="connsiteY16-3576" fmla="*/ 1350170 h 1490664"/>
              <a:gd name="connsiteX17-3577" fmla="*/ 524581 w 800806"/>
              <a:gd name="connsiteY17-3578" fmla="*/ 981075 h 1490664"/>
              <a:gd name="connsiteX18-3579" fmla="*/ 491244 w 800806"/>
              <a:gd name="connsiteY18-3580" fmla="*/ 981075 h 1490664"/>
              <a:gd name="connsiteX19-3581" fmla="*/ 410282 w 800806"/>
              <a:gd name="connsiteY19-3582" fmla="*/ 1195388 h 1490664"/>
              <a:gd name="connsiteX20-3583" fmla="*/ 348369 w 800806"/>
              <a:gd name="connsiteY20-3584" fmla="*/ 981075 h 1490664"/>
              <a:gd name="connsiteX21-3585" fmla="*/ 315031 w 800806"/>
              <a:gd name="connsiteY21-3586" fmla="*/ 981075 h 1490664"/>
              <a:gd name="connsiteX22-3587" fmla="*/ 243594 w 800806"/>
              <a:gd name="connsiteY22-3588" fmla="*/ 1147763 h 1490664"/>
              <a:gd name="connsiteX23-3589" fmla="*/ 172156 w 800806"/>
              <a:gd name="connsiteY23-3590" fmla="*/ 981075 h 1490664"/>
              <a:gd name="connsiteX24-3591" fmla="*/ 143581 w 800806"/>
              <a:gd name="connsiteY24-3592" fmla="*/ 981075 h 1490664"/>
              <a:gd name="connsiteX25-3593" fmla="*/ 67381 w 800806"/>
              <a:gd name="connsiteY25-3594" fmla="*/ 1131095 h 1490664"/>
              <a:gd name="connsiteX26-3595" fmla="*/ 706 w 800806"/>
              <a:gd name="connsiteY26-3596" fmla="*/ 990600 h 1490664"/>
              <a:gd name="connsiteX0-3597" fmla="*/ 706 w 800806"/>
              <a:gd name="connsiteY0-3598" fmla="*/ 990600 h 1479499"/>
              <a:gd name="connsiteX1-3599" fmla="*/ 706 w 800806"/>
              <a:gd name="connsiteY1-3600" fmla="*/ 381000 h 1479499"/>
              <a:gd name="connsiteX2-3601" fmla="*/ 43569 w 800806"/>
              <a:gd name="connsiteY2-3602" fmla="*/ 228600 h 1479499"/>
              <a:gd name="connsiteX3-3603" fmla="*/ 205494 w 800806"/>
              <a:gd name="connsiteY3-3604" fmla="*/ 0 h 1479499"/>
              <a:gd name="connsiteX4-3605" fmla="*/ 781756 w 800806"/>
              <a:gd name="connsiteY4-3606" fmla="*/ 4763 h 1479499"/>
              <a:gd name="connsiteX5-3607" fmla="*/ 681744 w 800806"/>
              <a:gd name="connsiteY5-3608" fmla="*/ 23813 h 1479499"/>
              <a:gd name="connsiteX6-3609" fmla="*/ 648406 w 800806"/>
              <a:gd name="connsiteY6-3610" fmla="*/ 85725 h 1479499"/>
              <a:gd name="connsiteX7-3611" fmla="*/ 615069 w 800806"/>
              <a:gd name="connsiteY7-3612" fmla="*/ 161925 h 1479499"/>
              <a:gd name="connsiteX8-3613" fmla="*/ 619831 w 800806"/>
              <a:gd name="connsiteY8-3614" fmla="*/ 319088 h 1479499"/>
              <a:gd name="connsiteX9-3615" fmla="*/ 767469 w 800806"/>
              <a:gd name="connsiteY9-3616" fmla="*/ 519113 h 1479499"/>
              <a:gd name="connsiteX10-3617" fmla="*/ 800806 w 800806"/>
              <a:gd name="connsiteY10-3618" fmla="*/ 619125 h 1479499"/>
              <a:gd name="connsiteX11-3619" fmla="*/ 767469 w 800806"/>
              <a:gd name="connsiteY11-3620" fmla="*/ 671513 h 1479499"/>
              <a:gd name="connsiteX12-3621" fmla="*/ 710319 w 800806"/>
              <a:gd name="connsiteY12-3622" fmla="*/ 700088 h 1479499"/>
              <a:gd name="connsiteX13-3623" fmla="*/ 672219 w 800806"/>
              <a:gd name="connsiteY13-3624" fmla="*/ 714375 h 1479499"/>
              <a:gd name="connsiteX14-3625" fmla="*/ 667456 w 800806"/>
              <a:gd name="connsiteY14-3626" fmla="*/ 1366838 h 1479499"/>
              <a:gd name="connsiteX15-3627" fmla="*/ 588875 w 800806"/>
              <a:gd name="connsiteY15-3628" fmla="*/ 1478756 h 1479499"/>
              <a:gd name="connsiteX16-3629" fmla="*/ 524581 w 800806"/>
              <a:gd name="connsiteY16-3630" fmla="*/ 1350170 h 1479499"/>
              <a:gd name="connsiteX17-3631" fmla="*/ 524581 w 800806"/>
              <a:gd name="connsiteY17-3632" fmla="*/ 981075 h 1479499"/>
              <a:gd name="connsiteX18-3633" fmla="*/ 491244 w 800806"/>
              <a:gd name="connsiteY18-3634" fmla="*/ 981075 h 1479499"/>
              <a:gd name="connsiteX19-3635" fmla="*/ 410282 w 800806"/>
              <a:gd name="connsiteY19-3636" fmla="*/ 1195388 h 1479499"/>
              <a:gd name="connsiteX20-3637" fmla="*/ 348369 w 800806"/>
              <a:gd name="connsiteY20-3638" fmla="*/ 981075 h 1479499"/>
              <a:gd name="connsiteX21-3639" fmla="*/ 315031 w 800806"/>
              <a:gd name="connsiteY21-3640" fmla="*/ 981075 h 1479499"/>
              <a:gd name="connsiteX22-3641" fmla="*/ 243594 w 800806"/>
              <a:gd name="connsiteY22-3642" fmla="*/ 1147763 h 1479499"/>
              <a:gd name="connsiteX23-3643" fmla="*/ 172156 w 800806"/>
              <a:gd name="connsiteY23-3644" fmla="*/ 981075 h 1479499"/>
              <a:gd name="connsiteX24-3645" fmla="*/ 143581 w 800806"/>
              <a:gd name="connsiteY24-3646" fmla="*/ 981075 h 1479499"/>
              <a:gd name="connsiteX25-3647" fmla="*/ 67381 w 800806"/>
              <a:gd name="connsiteY25-3648" fmla="*/ 1131095 h 1479499"/>
              <a:gd name="connsiteX26-3649" fmla="*/ 706 w 800806"/>
              <a:gd name="connsiteY26-3650" fmla="*/ 990600 h 1479499"/>
              <a:gd name="connsiteX0-3651" fmla="*/ 706 w 800806"/>
              <a:gd name="connsiteY0-3652" fmla="*/ 990600 h 1478759"/>
              <a:gd name="connsiteX1-3653" fmla="*/ 706 w 800806"/>
              <a:gd name="connsiteY1-3654" fmla="*/ 381000 h 1478759"/>
              <a:gd name="connsiteX2-3655" fmla="*/ 43569 w 800806"/>
              <a:gd name="connsiteY2-3656" fmla="*/ 228600 h 1478759"/>
              <a:gd name="connsiteX3-3657" fmla="*/ 205494 w 800806"/>
              <a:gd name="connsiteY3-3658" fmla="*/ 0 h 1478759"/>
              <a:gd name="connsiteX4-3659" fmla="*/ 781756 w 800806"/>
              <a:gd name="connsiteY4-3660" fmla="*/ 4763 h 1478759"/>
              <a:gd name="connsiteX5-3661" fmla="*/ 681744 w 800806"/>
              <a:gd name="connsiteY5-3662" fmla="*/ 23813 h 1478759"/>
              <a:gd name="connsiteX6-3663" fmla="*/ 648406 w 800806"/>
              <a:gd name="connsiteY6-3664" fmla="*/ 85725 h 1478759"/>
              <a:gd name="connsiteX7-3665" fmla="*/ 615069 w 800806"/>
              <a:gd name="connsiteY7-3666" fmla="*/ 161925 h 1478759"/>
              <a:gd name="connsiteX8-3667" fmla="*/ 619831 w 800806"/>
              <a:gd name="connsiteY8-3668" fmla="*/ 319088 h 1478759"/>
              <a:gd name="connsiteX9-3669" fmla="*/ 767469 w 800806"/>
              <a:gd name="connsiteY9-3670" fmla="*/ 519113 h 1478759"/>
              <a:gd name="connsiteX10-3671" fmla="*/ 800806 w 800806"/>
              <a:gd name="connsiteY10-3672" fmla="*/ 619125 h 1478759"/>
              <a:gd name="connsiteX11-3673" fmla="*/ 767469 w 800806"/>
              <a:gd name="connsiteY11-3674" fmla="*/ 671513 h 1478759"/>
              <a:gd name="connsiteX12-3675" fmla="*/ 710319 w 800806"/>
              <a:gd name="connsiteY12-3676" fmla="*/ 700088 h 1478759"/>
              <a:gd name="connsiteX13-3677" fmla="*/ 672219 w 800806"/>
              <a:gd name="connsiteY13-3678" fmla="*/ 714375 h 1478759"/>
              <a:gd name="connsiteX14-3679" fmla="*/ 667456 w 800806"/>
              <a:gd name="connsiteY14-3680" fmla="*/ 1366838 h 1478759"/>
              <a:gd name="connsiteX15-3681" fmla="*/ 588875 w 800806"/>
              <a:gd name="connsiteY15-3682" fmla="*/ 1478756 h 1478759"/>
              <a:gd name="connsiteX16-3683" fmla="*/ 524581 w 800806"/>
              <a:gd name="connsiteY16-3684" fmla="*/ 1350170 h 1478759"/>
              <a:gd name="connsiteX17-3685" fmla="*/ 524581 w 800806"/>
              <a:gd name="connsiteY17-3686" fmla="*/ 981075 h 1478759"/>
              <a:gd name="connsiteX18-3687" fmla="*/ 491244 w 800806"/>
              <a:gd name="connsiteY18-3688" fmla="*/ 981075 h 1478759"/>
              <a:gd name="connsiteX19-3689" fmla="*/ 410282 w 800806"/>
              <a:gd name="connsiteY19-3690" fmla="*/ 1195388 h 1478759"/>
              <a:gd name="connsiteX20-3691" fmla="*/ 348369 w 800806"/>
              <a:gd name="connsiteY20-3692" fmla="*/ 981075 h 1478759"/>
              <a:gd name="connsiteX21-3693" fmla="*/ 315031 w 800806"/>
              <a:gd name="connsiteY21-3694" fmla="*/ 981075 h 1478759"/>
              <a:gd name="connsiteX22-3695" fmla="*/ 243594 w 800806"/>
              <a:gd name="connsiteY22-3696" fmla="*/ 1147763 h 1478759"/>
              <a:gd name="connsiteX23-3697" fmla="*/ 172156 w 800806"/>
              <a:gd name="connsiteY23-3698" fmla="*/ 981075 h 1478759"/>
              <a:gd name="connsiteX24-3699" fmla="*/ 143581 w 800806"/>
              <a:gd name="connsiteY24-3700" fmla="*/ 981075 h 1478759"/>
              <a:gd name="connsiteX25-3701" fmla="*/ 67381 w 800806"/>
              <a:gd name="connsiteY25-3702" fmla="*/ 1131095 h 1478759"/>
              <a:gd name="connsiteX26-3703" fmla="*/ 706 w 800806"/>
              <a:gd name="connsiteY26-3704" fmla="*/ 990600 h 1478759"/>
              <a:gd name="connsiteX0-3705" fmla="*/ 706 w 800806"/>
              <a:gd name="connsiteY0-3706" fmla="*/ 990600 h 1478759"/>
              <a:gd name="connsiteX1-3707" fmla="*/ 706 w 800806"/>
              <a:gd name="connsiteY1-3708" fmla="*/ 381000 h 1478759"/>
              <a:gd name="connsiteX2-3709" fmla="*/ 43569 w 800806"/>
              <a:gd name="connsiteY2-3710" fmla="*/ 228600 h 1478759"/>
              <a:gd name="connsiteX3-3711" fmla="*/ 205494 w 800806"/>
              <a:gd name="connsiteY3-3712" fmla="*/ 0 h 1478759"/>
              <a:gd name="connsiteX4-3713" fmla="*/ 781756 w 800806"/>
              <a:gd name="connsiteY4-3714" fmla="*/ 4763 h 1478759"/>
              <a:gd name="connsiteX5-3715" fmla="*/ 681744 w 800806"/>
              <a:gd name="connsiteY5-3716" fmla="*/ 23813 h 1478759"/>
              <a:gd name="connsiteX6-3717" fmla="*/ 648406 w 800806"/>
              <a:gd name="connsiteY6-3718" fmla="*/ 85725 h 1478759"/>
              <a:gd name="connsiteX7-3719" fmla="*/ 615069 w 800806"/>
              <a:gd name="connsiteY7-3720" fmla="*/ 161925 h 1478759"/>
              <a:gd name="connsiteX8-3721" fmla="*/ 619831 w 800806"/>
              <a:gd name="connsiteY8-3722" fmla="*/ 319088 h 1478759"/>
              <a:gd name="connsiteX9-3723" fmla="*/ 767469 w 800806"/>
              <a:gd name="connsiteY9-3724" fmla="*/ 519113 h 1478759"/>
              <a:gd name="connsiteX10-3725" fmla="*/ 800806 w 800806"/>
              <a:gd name="connsiteY10-3726" fmla="*/ 619125 h 1478759"/>
              <a:gd name="connsiteX11-3727" fmla="*/ 767469 w 800806"/>
              <a:gd name="connsiteY11-3728" fmla="*/ 671513 h 1478759"/>
              <a:gd name="connsiteX12-3729" fmla="*/ 710319 w 800806"/>
              <a:gd name="connsiteY12-3730" fmla="*/ 700088 h 1478759"/>
              <a:gd name="connsiteX13-3731" fmla="*/ 672219 w 800806"/>
              <a:gd name="connsiteY13-3732" fmla="*/ 714375 h 1478759"/>
              <a:gd name="connsiteX14-3733" fmla="*/ 667456 w 800806"/>
              <a:gd name="connsiteY14-3734" fmla="*/ 1366838 h 1478759"/>
              <a:gd name="connsiteX15-3735" fmla="*/ 588875 w 800806"/>
              <a:gd name="connsiteY15-3736" fmla="*/ 1478756 h 1478759"/>
              <a:gd name="connsiteX16-3737" fmla="*/ 524581 w 800806"/>
              <a:gd name="connsiteY16-3738" fmla="*/ 1350170 h 1478759"/>
              <a:gd name="connsiteX17-3739" fmla="*/ 524581 w 800806"/>
              <a:gd name="connsiteY17-3740" fmla="*/ 981075 h 1478759"/>
              <a:gd name="connsiteX18-3741" fmla="*/ 491244 w 800806"/>
              <a:gd name="connsiteY18-3742" fmla="*/ 981075 h 1478759"/>
              <a:gd name="connsiteX19-3743" fmla="*/ 410282 w 800806"/>
              <a:gd name="connsiteY19-3744" fmla="*/ 1195388 h 1478759"/>
              <a:gd name="connsiteX20-3745" fmla="*/ 348369 w 800806"/>
              <a:gd name="connsiteY20-3746" fmla="*/ 981075 h 1478759"/>
              <a:gd name="connsiteX21-3747" fmla="*/ 315031 w 800806"/>
              <a:gd name="connsiteY21-3748" fmla="*/ 981075 h 1478759"/>
              <a:gd name="connsiteX22-3749" fmla="*/ 243594 w 800806"/>
              <a:gd name="connsiteY22-3750" fmla="*/ 1147763 h 1478759"/>
              <a:gd name="connsiteX23-3751" fmla="*/ 172156 w 800806"/>
              <a:gd name="connsiteY23-3752" fmla="*/ 981075 h 1478759"/>
              <a:gd name="connsiteX24-3753" fmla="*/ 143581 w 800806"/>
              <a:gd name="connsiteY24-3754" fmla="*/ 981075 h 1478759"/>
              <a:gd name="connsiteX25-3755" fmla="*/ 67381 w 800806"/>
              <a:gd name="connsiteY25-3756" fmla="*/ 1131095 h 1478759"/>
              <a:gd name="connsiteX26-3757" fmla="*/ 706 w 800806"/>
              <a:gd name="connsiteY26-3758" fmla="*/ 990600 h 1478759"/>
              <a:gd name="connsiteX0-3759" fmla="*/ 706 w 800806"/>
              <a:gd name="connsiteY0-3760" fmla="*/ 990600 h 1481690"/>
              <a:gd name="connsiteX1-3761" fmla="*/ 706 w 800806"/>
              <a:gd name="connsiteY1-3762" fmla="*/ 381000 h 1481690"/>
              <a:gd name="connsiteX2-3763" fmla="*/ 43569 w 800806"/>
              <a:gd name="connsiteY2-3764" fmla="*/ 228600 h 1481690"/>
              <a:gd name="connsiteX3-3765" fmla="*/ 205494 w 800806"/>
              <a:gd name="connsiteY3-3766" fmla="*/ 0 h 1481690"/>
              <a:gd name="connsiteX4-3767" fmla="*/ 781756 w 800806"/>
              <a:gd name="connsiteY4-3768" fmla="*/ 4763 h 1481690"/>
              <a:gd name="connsiteX5-3769" fmla="*/ 681744 w 800806"/>
              <a:gd name="connsiteY5-3770" fmla="*/ 23813 h 1481690"/>
              <a:gd name="connsiteX6-3771" fmla="*/ 648406 w 800806"/>
              <a:gd name="connsiteY6-3772" fmla="*/ 85725 h 1481690"/>
              <a:gd name="connsiteX7-3773" fmla="*/ 615069 w 800806"/>
              <a:gd name="connsiteY7-3774" fmla="*/ 161925 h 1481690"/>
              <a:gd name="connsiteX8-3775" fmla="*/ 619831 w 800806"/>
              <a:gd name="connsiteY8-3776" fmla="*/ 319088 h 1481690"/>
              <a:gd name="connsiteX9-3777" fmla="*/ 767469 w 800806"/>
              <a:gd name="connsiteY9-3778" fmla="*/ 519113 h 1481690"/>
              <a:gd name="connsiteX10-3779" fmla="*/ 800806 w 800806"/>
              <a:gd name="connsiteY10-3780" fmla="*/ 619125 h 1481690"/>
              <a:gd name="connsiteX11-3781" fmla="*/ 767469 w 800806"/>
              <a:gd name="connsiteY11-3782" fmla="*/ 671513 h 1481690"/>
              <a:gd name="connsiteX12-3783" fmla="*/ 710319 w 800806"/>
              <a:gd name="connsiteY12-3784" fmla="*/ 700088 h 1481690"/>
              <a:gd name="connsiteX13-3785" fmla="*/ 672219 w 800806"/>
              <a:gd name="connsiteY13-3786" fmla="*/ 714375 h 1481690"/>
              <a:gd name="connsiteX14-3787" fmla="*/ 667456 w 800806"/>
              <a:gd name="connsiteY14-3788" fmla="*/ 1366838 h 1481690"/>
              <a:gd name="connsiteX15-3789" fmla="*/ 596019 w 800806"/>
              <a:gd name="connsiteY15-3790" fmla="*/ 1481137 h 1481690"/>
              <a:gd name="connsiteX16-3791" fmla="*/ 524581 w 800806"/>
              <a:gd name="connsiteY16-3792" fmla="*/ 1350170 h 1481690"/>
              <a:gd name="connsiteX17-3793" fmla="*/ 524581 w 800806"/>
              <a:gd name="connsiteY17-3794" fmla="*/ 981075 h 1481690"/>
              <a:gd name="connsiteX18-3795" fmla="*/ 491244 w 800806"/>
              <a:gd name="connsiteY18-3796" fmla="*/ 981075 h 1481690"/>
              <a:gd name="connsiteX19-3797" fmla="*/ 410282 w 800806"/>
              <a:gd name="connsiteY19-3798" fmla="*/ 1195388 h 1481690"/>
              <a:gd name="connsiteX20-3799" fmla="*/ 348369 w 800806"/>
              <a:gd name="connsiteY20-3800" fmla="*/ 981075 h 1481690"/>
              <a:gd name="connsiteX21-3801" fmla="*/ 315031 w 800806"/>
              <a:gd name="connsiteY21-3802" fmla="*/ 981075 h 1481690"/>
              <a:gd name="connsiteX22-3803" fmla="*/ 243594 w 800806"/>
              <a:gd name="connsiteY22-3804" fmla="*/ 1147763 h 1481690"/>
              <a:gd name="connsiteX23-3805" fmla="*/ 172156 w 800806"/>
              <a:gd name="connsiteY23-3806" fmla="*/ 981075 h 1481690"/>
              <a:gd name="connsiteX24-3807" fmla="*/ 143581 w 800806"/>
              <a:gd name="connsiteY24-3808" fmla="*/ 981075 h 1481690"/>
              <a:gd name="connsiteX25-3809" fmla="*/ 67381 w 800806"/>
              <a:gd name="connsiteY25-3810" fmla="*/ 1131095 h 1481690"/>
              <a:gd name="connsiteX26-3811" fmla="*/ 706 w 800806"/>
              <a:gd name="connsiteY26-3812" fmla="*/ 990600 h 1481690"/>
              <a:gd name="connsiteX0-3813" fmla="*/ 706 w 800806"/>
              <a:gd name="connsiteY0-3814" fmla="*/ 990600 h 1481690"/>
              <a:gd name="connsiteX1-3815" fmla="*/ 706 w 800806"/>
              <a:gd name="connsiteY1-3816" fmla="*/ 381000 h 1481690"/>
              <a:gd name="connsiteX2-3817" fmla="*/ 43569 w 800806"/>
              <a:gd name="connsiteY2-3818" fmla="*/ 228600 h 1481690"/>
              <a:gd name="connsiteX3-3819" fmla="*/ 205494 w 800806"/>
              <a:gd name="connsiteY3-3820" fmla="*/ 0 h 1481690"/>
              <a:gd name="connsiteX4-3821" fmla="*/ 781756 w 800806"/>
              <a:gd name="connsiteY4-3822" fmla="*/ 4763 h 1481690"/>
              <a:gd name="connsiteX5-3823" fmla="*/ 681744 w 800806"/>
              <a:gd name="connsiteY5-3824" fmla="*/ 23813 h 1481690"/>
              <a:gd name="connsiteX6-3825" fmla="*/ 648406 w 800806"/>
              <a:gd name="connsiteY6-3826" fmla="*/ 85725 h 1481690"/>
              <a:gd name="connsiteX7-3827" fmla="*/ 615069 w 800806"/>
              <a:gd name="connsiteY7-3828" fmla="*/ 161925 h 1481690"/>
              <a:gd name="connsiteX8-3829" fmla="*/ 619831 w 800806"/>
              <a:gd name="connsiteY8-3830" fmla="*/ 319088 h 1481690"/>
              <a:gd name="connsiteX9-3831" fmla="*/ 767469 w 800806"/>
              <a:gd name="connsiteY9-3832" fmla="*/ 519113 h 1481690"/>
              <a:gd name="connsiteX10-3833" fmla="*/ 800806 w 800806"/>
              <a:gd name="connsiteY10-3834" fmla="*/ 619125 h 1481690"/>
              <a:gd name="connsiteX11-3835" fmla="*/ 767469 w 800806"/>
              <a:gd name="connsiteY11-3836" fmla="*/ 671513 h 1481690"/>
              <a:gd name="connsiteX12-3837" fmla="*/ 710319 w 800806"/>
              <a:gd name="connsiteY12-3838" fmla="*/ 700088 h 1481690"/>
              <a:gd name="connsiteX13-3839" fmla="*/ 672219 w 800806"/>
              <a:gd name="connsiteY13-3840" fmla="*/ 714375 h 1481690"/>
              <a:gd name="connsiteX14-3841" fmla="*/ 667456 w 800806"/>
              <a:gd name="connsiteY14-3842" fmla="*/ 1366838 h 1481690"/>
              <a:gd name="connsiteX15-3843" fmla="*/ 596019 w 800806"/>
              <a:gd name="connsiteY15-3844" fmla="*/ 1481137 h 1481690"/>
              <a:gd name="connsiteX16-3845" fmla="*/ 524581 w 800806"/>
              <a:gd name="connsiteY16-3846" fmla="*/ 1350170 h 1481690"/>
              <a:gd name="connsiteX17-3847" fmla="*/ 524581 w 800806"/>
              <a:gd name="connsiteY17-3848" fmla="*/ 981075 h 1481690"/>
              <a:gd name="connsiteX18-3849" fmla="*/ 491244 w 800806"/>
              <a:gd name="connsiteY18-3850" fmla="*/ 981075 h 1481690"/>
              <a:gd name="connsiteX19-3851" fmla="*/ 410282 w 800806"/>
              <a:gd name="connsiteY19-3852" fmla="*/ 1195388 h 1481690"/>
              <a:gd name="connsiteX20-3853" fmla="*/ 348369 w 800806"/>
              <a:gd name="connsiteY20-3854" fmla="*/ 981075 h 1481690"/>
              <a:gd name="connsiteX21-3855" fmla="*/ 315031 w 800806"/>
              <a:gd name="connsiteY21-3856" fmla="*/ 981075 h 1481690"/>
              <a:gd name="connsiteX22-3857" fmla="*/ 243594 w 800806"/>
              <a:gd name="connsiteY22-3858" fmla="*/ 1147763 h 1481690"/>
              <a:gd name="connsiteX23-3859" fmla="*/ 172156 w 800806"/>
              <a:gd name="connsiteY23-3860" fmla="*/ 981075 h 1481690"/>
              <a:gd name="connsiteX24-3861" fmla="*/ 143581 w 800806"/>
              <a:gd name="connsiteY24-3862" fmla="*/ 981075 h 1481690"/>
              <a:gd name="connsiteX25-3863" fmla="*/ 67381 w 800806"/>
              <a:gd name="connsiteY25-3864" fmla="*/ 1131095 h 1481690"/>
              <a:gd name="connsiteX26-3865" fmla="*/ 706 w 800806"/>
              <a:gd name="connsiteY26-3866" fmla="*/ 990600 h 1481690"/>
              <a:gd name="connsiteX0-3867" fmla="*/ 706 w 800806"/>
              <a:gd name="connsiteY0-3868" fmla="*/ 990600 h 1481194"/>
              <a:gd name="connsiteX1-3869" fmla="*/ 706 w 800806"/>
              <a:gd name="connsiteY1-3870" fmla="*/ 381000 h 1481194"/>
              <a:gd name="connsiteX2-3871" fmla="*/ 43569 w 800806"/>
              <a:gd name="connsiteY2-3872" fmla="*/ 228600 h 1481194"/>
              <a:gd name="connsiteX3-3873" fmla="*/ 205494 w 800806"/>
              <a:gd name="connsiteY3-3874" fmla="*/ 0 h 1481194"/>
              <a:gd name="connsiteX4-3875" fmla="*/ 781756 w 800806"/>
              <a:gd name="connsiteY4-3876" fmla="*/ 4763 h 1481194"/>
              <a:gd name="connsiteX5-3877" fmla="*/ 681744 w 800806"/>
              <a:gd name="connsiteY5-3878" fmla="*/ 23813 h 1481194"/>
              <a:gd name="connsiteX6-3879" fmla="*/ 648406 w 800806"/>
              <a:gd name="connsiteY6-3880" fmla="*/ 85725 h 1481194"/>
              <a:gd name="connsiteX7-3881" fmla="*/ 615069 w 800806"/>
              <a:gd name="connsiteY7-3882" fmla="*/ 161925 h 1481194"/>
              <a:gd name="connsiteX8-3883" fmla="*/ 619831 w 800806"/>
              <a:gd name="connsiteY8-3884" fmla="*/ 319088 h 1481194"/>
              <a:gd name="connsiteX9-3885" fmla="*/ 767469 w 800806"/>
              <a:gd name="connsiteY9-3886" fmla="*/ 519113 h 1481194"/>
              <a:gd name="connsiteX10-3887" fmla="*/ 800806 w 800806"/>
              <a:gd name="connsiteY10-3888" fmla="*/ 619125 h 1481194"/>
              <a:gd name="connsiteX11-3889" fmla="*/ 767469 w 800806"/>
              <a:gd name="connsiteY11-3890" fmla="*/ 671513 h 1481194"/>
              <a:gd name="connsiteX12-3891" fmla="*/ 710319 w 800806"/>
              <a:gd name="connsiteY12-3892" fmla="*/ 700088 h 1481194"/>
              <a:gd name="connsiteX13-3893" fmla="*/ 672219 w 800806"/>
              <a:gd name="connsiteY13-3894" fmla="*/ 714375 h 1481194"/>
              <a:gd name="connsiteX14-3895" fmla="*/ 667456 w 800806"/>
              <a:gd name="connsiteY14-3896" fmla="*/ 1366838 h 1481194"/>
              <a:gd name="connsiteX15-3897" fmla="*/ 596019 w 800806"/>
              <a:gd name="connsiteY15-3898" fmla="*/ 1481137 h 1481194"/>
              <a:gd name="connsiteX16-3899" fmla="*/ 524581 w 800806"/>
              <a:gd name="connsiteY16-3900" fmla="*/ 1350170 h 1481194"/>
              <a:gd name="connsiteX17-3901" fmla="*/ 524581 w 800806"/>
              <a:gd name="connsiteY17-3902" fmla="*/ 981075 h 1481194"/>
              <a:gd name="connsiteX18-3903" fmla="*/ 491244 w 800806"/>
              <a:gd name="connsiteY18-3904" fmla="*/ 981075 h 1481194"/>
              <a:gd name="connsiteX19-3905" fmla="*/ 410282 w 800806"/>
              <a:gd name="connsiteY19-3906" fmla="*/ 1195388 h 1481194"/>
              <a:gd name="connsiteX20-3907" fmla="*/ 348369 w 800806"/>
              <a:gd name="connsiteY20-3908" fmla="*/ 981075 h 1481194"/>
              <a:gd name="connsiteX21-3909" fmla="*/ 315031 w 800806"/>
              <a:gd name="connsiteY21-3910" fmla="*/ 981075 h 1481194"/>
              <a:gd name="connsiteX22-3911" fmla="*/ 243594 w 800806"/>
              <a:gd name="connsiteY22-3912" fmla="*/ 1147763 h 1481194"/>
              <a:gd name="connsiteX23-3913" fmla="*/ 172156 w 800806"/>
              <a:gd name="connsiteY23-3914" fmla="*/ 981075 h 1481194"/>
              <a:gd name="connsiteX24-3915" fmla="*/ 143581 w 800806"/>
              <a:gd name="connsiteY24-3916" fmla="*/ 981075 h 1481194"/>
              <a:gd name="connsiteX25-3917" fmla="*/ 67381 w 800806"/>
              <a:gd name="connsiteY25-3918" fmla="*/ 1131095 h 1481194"/>
              <a:gd name="connsiteX26-3919" fmla="*/ 706 w 800806"/>
              <a:gd name="connsiteY26-3920" fmla="*/ 990600 h 1481194"/>
              <a:gd name="connsiteX0-3921" fmla="*/ 706 w 800806"/>
              <a:gd name="connsiteY0-3922" fmla="*/ 990600 h 1481194"/>
              <a:gd name="connsiteX1-3923" fmla="*/ 706 w 800806"/>
              <a:gd name="connsiteY1-3924" fmla="*/ 381000 h 1481194"/>
              <a:gd name="connsiteX2-3925" fmla="*/ 43569 w 800806"/>
              <a:gd name="connsiteY2-3926" fmla="*/ 228600 h 1481194"/>
              <a:gd name="connsiteX3-3927" fmla="*/ 205494 w 800806"/>
              <a:gd name="connsiteY3-3928" fmla="*/ 0 h 1481194"/>
              <a:gd name="connsiteX4-3929" fmla="*/ 781756 w 800806"/>
              <a:gd name="connsiteY4-3930" fmla="*/ 4763 h 1481194"/>
              <a:gd name="connsiteX5-3931" fmla="*/ 681744 w 800806"/>
              <a:gd name="connsiteY5-3932" fmla="*/ 23813 h 1481194"/>
              <a:gd name="connsiteX6-3933" fmla="*/ 648406 w 800806"/>
              <a:gd name="connsiteY6-3934" fmla="*/ 85725 h 1481194"/>
              <a:gd name="connsiteX7-3935" fmla="*/ 615069 w 800806"/>
              <a:gd name="connsiteY7-3936" fmla="*/ 161925 h 1481194"/>
              <a:gd name="connsiteX8-3937" fmla="*/ 619831 w 800806"/>
              <a:gd name="connsiteY8-3938" fmla="*/ 319088 h 1481194"/>
              <a:gd name="connsiteX9-3939" fmla="*/ 767469 w 800806"/>
              <a:gd name="connsiteY9-3940" fmla="*/ 519113 h 1481194"/>
              <a:gd name="connsiteX10-3941" fmla="*/ 800806 w 800806"/>
              <a:gd name="connsiteY10-3942" fmla="*/ 619125 h 1481194"/>
              <a:gd name="connsiteX11-3943" fmla="*/ 767469 w 800806"/>
              <a:gd name="connsiteY11-3944" fmla="*/ 671513 h 1481194"/>
              <a:gd name="connsiteX12-3945" fmla="*/ 710319 w 800806"/>
              <a:gd name="connsiteY12-3946" fmla="*/ 700088 h 1481194"/>
              <a:gd name="connsiteX13-3947" fmla="*/ 672219 w 800806"/>
              <a:gd name="connsiteY13-3948" fmla="*/ 714375 h 1481194"/>
              <a:gd name="connsiteX14-3949" fmla="*/ 667456 w 800806"/>
              <a:gd name="connsiteY14-3950" fmla="*/ 1366838 h 1481194"/>
              <a:gd name="connsiteX15-3951" fmla="*/ 596019 w 800806"/>
              <a:gd name="connsiteY15-3952" fmla="*/ 1481137 h 1481194"/>
              <a:gd name="connsiteX16-3953" fmla="*/ 524581 w 800806"/>
              <a:gd name="connsiteY16-3954" fmla="*/ 1350170 h 1481194"/>
              <a:gd name="connsiteX17-3955" fmla="*/ 524581 w 800806"/>
              <a:gd name="connsiteY17-3956" fmla="*/ 981075 h 1481194"/>
              <a:gd name="connsiteX18-3957" fmla="*/ 491244 w 800806"/>
              <a:gd name="connsiteY18-3958" fmla="*/ 981075 h 1481194"/>
              <a:gd name="connsiteX19-3959" fmla="*/ 410282 w 800806"/>
              <a:gd name="connsiteY19-3960" fmla="*/ 1195388 h 1481194"/>
              <a:gd name="connsiteX20-3961" fmla="*/ 348369 w 800806"/>
              <a:gd name="connsiteY20-3962" fmla="*/ 981075 h 1481194"/>
              <a:gd name="connsiteX21-3963" fmla="*/ 315031 w 800806"/>
              <a:gd name="connsiteY21-3964" fmla="*/ 981075 h 1481194"/>
              <a:gd name="connsiteX22-3965" fmla="*/ 243594 w 800806"/>
              <a:gd name="connsiteY22-3966" fmla="*/ 1147763 h 1481194"/>
              <a:gd name="connsiteX23-3967" fmla="*/ 172156 w 800806"/>
              <a:gd name="connsiteY23-3968" fmla="*/ 981075 h 1481194"/>
              <a:gd name="connsiteX24-3969" fmla="*/ 143581 w 800806"/>
              <a:gd name="connsiteY24-3970" fmla="*/ 981075 h 1481194"/>
              <a:gd name="connsiteX25-3971" fmla="*/ 67381 w 800806"/>
              <a:gd name="connsiteY25-3972" fmla="*/ 1131095 h 1481194"/>
              <a:gd name="connsiteX26-3973" fmla="*/ 706 w 800806"/>
              <a:gd name="connsiteY26-3974" fmla="*/ 990600 h 1481194"/>
              <a:gd name="connsiteX0-3975" fmla="*/ 706 w 800806"/>
              <a:gd name="connsiteY0-3976" fmla="*/ 990600 h 1481194"/>
              <a:gd name="connsiteX1-3977" fmla="*/ 706 w 800806"/>
              <a:gd name="connsiteY1-3978" fmla="*/ 381000 h 1481194"/>
              <a:gd name="connsiteX2-3979" fmla="*/ 43569 w 800806"/>
              <a:gd name="connsiteY2-3980" fmla="*/ 228600 h 1481194"/>
              <a:gd name="connsiteX3-3981" fmla="*/ 205494 w 800806"/>
              <a:gd name="connsiteY3-3982" fmla="*/ 0 h 1481194"/>
              <a:gd name="connsiteX4-3983" fmla="*/ 781756 w 800806"/>
              <a:gd name="connsiteY4-3984" fmla="*/ 4763 h 1481194"/>
              <a:gd name="connsiteX5-3985" fmla="*/ 681744 w 800806"/>
              <a:gd name="connsiteY5-3986" fmla="*/ 23813 h 1481194"/>
              <a:gd name="connsiteX6-3987" fmla="*/ 648406 w 800806"/>
              <a:gd name="connsiteY6-3988" fmla="*/ 85725 h 1481194"/>
              <a:gd name="connsiteX7-3989" fmla="*/ 615069 w 800806"/>
              <a:gd name="connsiteY7-3990" fmla="*/ 161925 h 1481194"/>
              <a:gd name="connsiteX8-3991" fmla="*/ 619831 w 800806"/>
              <a:gd name="connsiteY8-3992" fmla="*/ 319088 h 1481194"/>
              <a:gd name="connsiteX9-3993" fmla="*/ 767469 w 800806"/>
              <a:gd name="connsiteY9-3994" fmla="*/ 519113 h 1481194"/>
              <a:gd name="connsiteX10-3995" fmla="*/ 800806 w 800806"/>
              <a:gd name="connsiteY10-3996" fmla="*/ 619125 h 1481194"/>
              <a:gd name="connsiteX11-3997" fmla="*/ 767469 w 800806"/>
              <a:gd name="connsiteY11-3998" fmla="*/ 671513 h 1481194"/>
              <a:gd name="connsiteX12-3999" fmla="*/ 710319 w 800806"/>
              <a:gd name="connsiteY12-4000" fmla="*/ 700088 h 1481194"/>
              <a:gd name="connsiteX13-4001" fmla="*/ 672219 w 800806"/>
              <a:gd name="connsiteY13-4002" fmla="*/ 714375 h 1481194"/>
              <a:gd name="connsiteX14-4003" fmla="*/ 667456 w 800806"/>
              <a:gd name="connsiteY14-4004" fmla="*/ 1366838 h 1481194"/>
              <a:gd name="connsiteX15-4005" fmla="*/ 596019 w 800806"/>
              <a:gd name="connsiteY15-4006" fmla="*/ 1481137 h 1481194"/>
              <a:gd name="connsiteX16-4007" fmla="*/ 524581 w 800806"/>
              <a:gd name="connsiteY16-4008" fmla="*/ 1350170 h 1481194"/>
              <a:gd name="connsiteX17-4009" fmla="*/ 524581 w 800806"/>
              <a:gd name="connsiteY17-4010" fmla="*/ 981075 h 1481194"/>
              <a:gd name="connsiteX18-4011" fmla="*/ 491244 w 800806"/>
              <a:gd name="connsiteY18-4012" fmla="*/ 981075 h 1481194"/>
              <a:gd name="connsiteX19-4013" fmla="*/ 410282 w 800806"/>
              <a:gd name="connsiteY19-4014" fmla="*/ 1195388 h 1481194"/>
              <a:gd name="connsiteX20-4015" fmla="*/ 348369 w 800806"/>
              <a:gd name="connsiteY20-4016" fmla="*/ 981075 h 1481194"/>
              <a:gd name="connsiteX21-4017" fmla="*/ 315031 w 800806"/>
              <a:gd name="connsiteY21-4018" fmla="*/ 981075 h 1481194"/>
              <a:gd name="connsiteX22-4019" fmla="*/ 243594 w 800806"/>
              <a:gd name="connsiteY22-4020" fmla="*/ 1147763 h 1481194"/>
              <a:gd name="connsiteX23-4021" fmla="*/ 172156 w 800806"/>
              <a:gd name="connsiteY23-4022" fmla="*/ 981075 h 1481194"/>
              <a:gd name="connsiteX24-4023" fmla="*/ 143581 w 800806"/>
              <a:gd name="connsiteY24-4024" fmla="*/ 981075 h 1481194"/>
              <a:gd name="connsiteX25-4025" fmla="*/ 67381 w 800806"/>
              <a:gd name="connsiteY25-4026" fmla="*/ 1131095 h 1481194"/>
              <a:gd name="connsiteX26-4027" fmla="*/ 706 w 800806"/>
              <a:gd name="connsiteY26-4028" fmla="*/ 990600 h 1481194"/>
              <a:gd name="connsiteX0-4029" fmla="*/ 706 w 800806"/>
              <a:gd name="connsiteY0-4030" fmla="*/ 990600 h 1481194"/>
              <a:gd name="connsiteX1-4031" fmla="*/ 706 w 800806"/>
              <a:gd name="connsiteY1-4032" fmla="*/ 381000 h 1481194"/>
              <a:gd name="connsiteX2-4033" fmla="*/ 43569 w 800806"/>
              <a:gd name="connsiteY2-4034" fmla="*/ 228600 h 1481194"/>
              <a:gd name="connsiteX3-4035" fmla="*/ 205494 w 800806"/>
              <a:gd name="connsiteY3-4036" fmla="*/ 0 h 1481194"/>
              <a:gd name="connsiteX4-4037" fmla="*/ 781756 w 800806"/>
              <a:gd name="connsiteY4-4038" fmla="*/ 4763 h 1481194"/>
              <a:gd name="connsiteX5-4039" fmla="*/ 681744 w 800806"/>
              <a:gd name="connsiteY5-4040" fmla="*/ 23813 h 1481194"/>
              <a:gd name="connsiteX6-4041" fmla="*/ 648406 w 800806"/>
              <a:gd name="connsiteY6-4042" fmla="*/ 85725 h 1481194"/>
              <a:gd name="connsiteX7-4043" fmla="*/ 615069 w 800806"/>
              <a:gd name="connsiteY7-4044" fmla="*/ 161925 h 1481194"/>
              <a:gd name="connsiteX8-4045" fmla="*/ 619831 w 800806"/>
              <a:gd name="connsiteY8-4046" fmla="*/ 319088 h 1481194"/>
              <a:gd name="connsiteX9-4047" fmla="*/ 767469 w 800806"/>
              <a:gd name="connsiteY9-4048" fmla="*/ 519113 h 1481194"/>
              <a:gd name="connsiteX10-4049" fmla="*/ 800806 w 800806"/>
              <a:gd name="connsiteY10-4050" fmla="*/ 619125 h 1481194"/>
              <a:gd name="connsiteX11-4051" fmla="*/ 767469 w 800806"/>
              <a:gd name="connsiteY11-4052" fmla="*/ 671513 h 1481194"/>
              <a:gd name="connsiteX12-4053" fmla="*/ 710319 w 800806"/>
              <a:gd name="connsiteY12-4054" fmla="*/ 700088 h 1481194"/>
              <a:gd name="connsiteX13-4055" fmla="*/ 672219 w 800806"/>
              <a:gd name="connsiteY13-4056" fmla="*/ 714375 h 1481194"/>
              <a:gd name="connsiteX14-4057" fmla="*/ 667456 w 800806"/>
              <a:gd name="connsiteY14-4058" fmla="*/ 1366838 h 1481194"/>
              <a:gd name="connsiteX15-4059" fmla="*/ 596019 w 800806"/>
              <a:gd name="connsiteY15-4060" fmla="*/ 1481137 h 1481194"/>
              <a:gd name="connsiteX16-4061" fmla="*/ 524581 w 800806"/>
              <a:gd name="connsiteY16-4062" fmla="*/ 1350170 h 1481194"/>
              <a:gd name="connsiteX17-4063" fmla="*/ 524581 w 800806"/>
              <a:gd name="connsiteY17-4064" fmla="*/ 981075 h 1481194"/>
              <a:gd name="connsiteX18-4065" fmla="*/ 491244 w 800806"/>
              <a:gd name="connsiteY18-4066" fmla="*/ 981075 h 1481194"/>
              <a:gd name="connsiteX19-4067" fmla="*/ 410282 w 800806"/>
              <a:gd name="connsiteY19-4068" fmla="*/ 1195388 h 1481194"/>
              <a:gd name="connsiteX20-4069" fmla="*/ 348369 w 800806"/>
              <a:gd name="connsiteY20-4070" fmla="*/ 981075 h 1481194"/>
              <a:gd name="connsiteX21-4071" fmla="*/ 315031 w 800806"/>
              <a:gd name="connsiteY21-4072" fmla="*/ 981075 h 1481194"/>
              <a:gd name="connsiteX22-4073" fmla="*/ 243594 w 800806"/>
              <a:gd name="connsiteY22-4074" fmla="*/ 1147763 h 1481194"/>
              <a:gd name="connsiteX23-4075" fmla="*/ 172156 w 800806"/>
              <a:gd name="connsiteY23-4076" fmla="*/ 981075 h 1481194"/>
              <a:gd name="connsiteX24-4077" fmla="*/ 143581 w 800806"/>
              <a:gd name="connsiteY24-4078" fmla="*/ 981075 h 1481194"/>
              <a:gd name="connsiteX25-4079" fmla="*/ 67381 w 800806"/>
              <a:gd name="connsiteY25-4080" fmla="*/ 1131095 h 1481194"/>
              <a:gd name="connsiteX26-4081" fmla="*/ 706 w 800806"/>
              <a:gd name="connsiteY26-4082" fmla="*/ 990600 h 1481194"/>
              <a:gd name="connsiteX0-4083" fmla="*/ 706 w 800806"/>
              <a:gd name="connsiteY0-4084" fmla="*/ 990600 h 1481194"/>
              <a:gd name="connsiteX1-4085" fmla="*/ 706 w 800806"/>
              <a:gd name="connsiteY1-4086" fmla="*/ 381000 h 1481194"/>
              <a:gd name="connsiteX2-4087" fmla="*/ 43569 w 800806"/>
              <a:gd name="connsiteY2-4088" fmla="*/ 228600 h 1481194"/>
              <a:gd name="connsiteX3-4089" fmla="*/ 205494 w 800806"/>
              <a:gd name="connsiteY3-4090" fmla="*/ 0 h 1481194"/>
              <a:gd name="connsiteX4-4091" fmla="*/ 781756 w 800806"/>
              <a:gd name="connsiteY4-4092" fmla="*/ 4763 h 1481194"/>
              <a:gd name="connsiteX5-4093" fmla="*/ 681744 w 800806"/>
              <a:gd name="connsiteY5-4094" fmla="*/ 23813 h 1481194"/>
              <a:gd name="connsiteX6-4095" fmla="*/ 648406 w 800806"/>
              <a:gd name="connsiteY6-4096" fmla="*/ 85725 h 1481194"/>
              <a:gd name="connsiteX7-4097" fmla="*/ 615069 w 800806"/>
              <a:gd name="connsiteY7-4098" fmla="*/ 161925 h 1481194"/>
              <a:gd name="connsiteX8-4099" fmla="*/ 619831 w 800806"/>
              <a:gd name="connsiteY8-4100" fmla="*/ 319088 h 1481194"/>
              <a:gd name="connsiteX9-4101" fmla="*/ 767469 w 800806"/>
              <a:gd name="connsiteY9-4102" fmla="*/ 519113 h 1481194"/>
              <a:gd name="connsiteX10-4103" fmla="*/ 800806 w 800806"/>
              <a:gd name="connsiteY10-4104" fmla="*/ 619125 h 1481194"/>
              <a:gd name="connsiteX11-4105" fmla="*/ 767469 w 800806"/>
              <a:gd name="connsiteY11-4106" fmla="*/ 671513 h 1481194"/>
              <a:gd name="connsiteX12-4107" fmla="*/ 672219 w 800806"/>
              <a:gd name="connsiteY12-4108" fmla="*/ 714375 h 1481194"/>
              <a:gd name="connsiteX13-4109" fmla="*/ 667456 w 800806"/>
              <a:gd name="connsiteY13-4110" fmla="*/ 1366838 h 1481194"/>
              <a:gd name="connsiteX14-4111" fmla="*/ 596019 w 800806"/>
              <a:gd name="connsiteY14-4112" fmla="*/ 1481137 h 1481194"/>
              <a:gd name="connsiteX15-4113" fmla="*/ 524581 w 800806"/>
              <a:gd name="connsiteY15-4114" fmla="*/ 1350170 h 1481194"/>
              <a:gd name="connsiteX16-4115" fmla="*/ 524581 w 800806"/>
              <a:gd name="connsiteY16-4116" fmla="*/ 981075 h 1481194"/>
              <a:gd name="connsiteX17-4117" fmla="*/ 491244 w 800806"/>
              <a:gd name="connsiteY17-4118" fmla="*/ 981075 h 1481194"/>
              <a:gd name="connsiteX18-4119" fmla="*/ 410282 w 800806"/>
              <a:gd name="connsiteY18-4120" fmla="*/ 1195388 h 1481194"/>
              <a:gd name="connsiteX19-4121" fmla="*/ 348369 w 800806"/>
              <a:gd name="connsiteY19-4122" fmla="*/ 981075 h 1481194"/>
              <a:gd name="connsiteX20-4123" fmla="*/ 315031 w 800806"/>
              <a:gd name="connsiteY20-4124" fmla="*/ 981075 h 1481194"/>
              <a:gd name="connsiteX21-4125" fmla="*/ 243594 w 800806"/>
              <a:gd name="connsiteY21-4126" fmla="*/ 1147763 h 1481194"/>
              <a:gd name="connsiteX22-4127" fmla="*/ 172156 w 800806"/>
              <a:gd name="connsiteY22-4128" fmla="*/ 981075 h 1481194"/>
              <a:gd name="connsiteX23-4129" fmla="*/ 143581 w 800806"/>
              <a:gd name="connsiteY23-4130" fmla="*/ 981075 h 1481194"/>
              <a:gd name="connsiteX24-4131" fmla="*/ 67381 w 800806"/>
              <a:gd name="connsiteY24-4132" fmla="*/ 1131095 h 1481194"/>
              <a:gd name="connsiteX25-4133" fmla="*/ 706 w 800806"/>
              <a:gd name="connsiteY25-4134" fmla="*/ 990600 h 1481194"/>
              <a:gd name="connsiteX0-4135" fmla="*/ 706 w 800806"/>
              <a:gd name="connsiteY0-4136" fmla="*/ 990600 h 1481194"/>
              <a:gd name="connsiteX1-4137" fmla="*/ 706 w 800806"/>
              <a:gd name="connsiteY1-4138" fmla="*/ 381000 h 1481194"/>
              <a:gd name="connsiteX2-4139" fmla="*/ 43569 w 800806"/>
              <a:gd name="connsiteY2-4140" fmla="*/ 228600 h 1481194"/>
              <a:gd name="connsiteX3-4141" fmla="*/ 205494 w 800806"/>
              <a:gd name="connsiteY3-4142" fmla="*/ 0 h 1481194"/>
              <a:gd name="connsiteX4-4143" fmla="*/ 781756 w 800806"/>
              <a:gd name="connsiteY4-4144" fmla="*/ 4763 h 1481194"/>
              <a:gd name="connsiteX5-4145" fmla="*/ 681744 w 800806"/>
              <a:gd name="connsiteY5-4146" fmla="*/ 23813 h 1481194"/>
              <a:gd name="connsiteX6-4147" fmla="*/ 648406 w 800806"/>
              <a:gd name="connsiteY6-4148" fmla="*/ 85725 h 1481194"/>
              <a:gd name="connsiteX7-4149" fmla="*/ 615069 w 800806"/>
              <a:gd name="connsiteY7-4150" fmla="*/ 161925 h 1481194"/>
              <a:gd name="connsiteX8-4151" fmla="*/ 619831 w 800806"/>
              <a:gd name="connsiteY8-4152" fmla="*/ 319088 h 1481194"/>
              <a:gd name="connsiteX9-4153" fmla="*/ 767469 w 800806"/>
              <a:gd name="connsiteY9-4154" fmla="*/ 519113 h 1481194"/>
              <a:gd name="connsiteX10-4155" fmla="*/ 800806 w 800806"/>
              <a:gd name="connsiteY10-4156" fmla="*/ 619125 h 1481194"/>
              <a:gd name="connsiteX11-4157" fmla="*/ 767469 w 800806"/>
              <a:gd name="connsiteY11-4158" fmla="*/ 671513 h 1481194"/>
              <a:gd name="connsiteX12-4159" fmla="*/ 672219 w 800806"/>
              <a:gd name="connsiteY12-4160" fmla="*/ 714375 h 1481194"/>
              <a:gd name="connsiteX13-4161" fmla="*/ 667456 w 800806"/>
              <a:gd name="connsiteY13-4162" fmla="*/ 1366838 h 1481194"/>
              <a:gd name="connsiteX14-4163" fmla="*/ 596019 w 800806"/>
              <a:gd name="connsiteY14-4164" fmla="*/ 1481137 h 1481194"/>
              <a:gd name="connsiteX15-4165" fmla="*/ 524581 w 800806"/>
              <a:gd name="connsiteY15-4166" fmla="*/ 1350170 h 1481194"/>
              <a:gd name="connsiteX16-4167" fmla="*/ 524581 w 800806"/>
              <a:gd name="connsiteY16-4168" fmla="*/ 981075 h 1481194"/>
              <a:gd name="connsiteX17-4169" fmla="*/ 491244 w 800806"/>
              <a:gd name="connsiteY17-4170" fmla="*/ 981075 h 1481194"/>
              <a:gd name="connsiteX18-4171" fmla="*/ 410282 w 800806"/>
              <a:gd name="connsiteY18-4172" fmla="*/ 1195388 h 1481194"/>
              <a:gd name="connsiteX19-4173" fmla="*/ 348369 w 800806"/>
              <a:gd name="connsiteY19-4174" fmla="*/ 981075 h 1481194"/>
              <a:gd name="connsiteX20-4175" fmla="*/ 315031 w 800806"/>
              <a:gd name="connsiteY20-4176" fmla="*/ 981075 h 1481194"/>
              <a:gd name="connsiteX21-4177" fmla="*/ 243594 w 800806"/>
              <a:gd name="connsiteY21-4178" fmla="*/ 1147763 h 1481194"/>
              <a:gd name="connsiteX22-4179" fmla="*/ 172156 w 800806"/>
              <a:gd name="connsiteY22-4180" fmla="*/ 981075 h 1481194"/>
              <a:gd name="connsiteX23-4181" fmla="*/ 143581 w 800806"/>
              <a:gd name="connsiteY23-4182" fmla="*/ 981075 h 1481194"/>
              <a:gd name="connsiteX24-4183" fmla="*/ 67381 w 800806"/>
              <a:gd name="connsiteY24-4184" fmla="*/ 1131095 h 1481194"/>
              <a:gd name="connsiteX25-4185" fmla="*/ 706 w 800806"/>
              <a:gd name="connsiteY25-4186" fmla="*/ 990600 h 1481194"/>
              <a:gd name="connsiteX0-4187" fmla="*/ 706 w 800806"/>
              <a:gd name="connsiteY0-4188" fmla="*/ 990600 h 1481194"/>
              <a:gd name="connsiteX1-4189" fmla="*/ 706 w 800806"/>
              <a:gd name="connsiteY1-4190" fmla="*/ 381000 h 1481194"/>
              <a:gd name="connsiteX2-4191" fmla="*/ 43569 w 800806"/>
              <a:gd name="connsiteY2-4192" fmla="*/ 228600 h 1481194"/>
              <a:gd name="connsiteX3-4193" fmla="*/ 205494 w 800806"/>
              <a:gd name="connsiteY3-4194" fmla="*/ 0 h 1481194"/>
              <a:gd name="connsiteX4-4195" fmla="*/ 781756 w 800806"/>
              <a:gd name="connsiteY4-4196" fmla="*/ 4763 h 1481194"/>
              <a:gd name="connsiteX5-4197" fmla="*/ 681744 w 800806"/>
              <a:gd name="connsiteY5-4198" fmla="*/ 23813 h 1481194"/>
              <a:gd name="connsiteX6-4199" fmla="*/ 648406 w 800806"/>
              <a:gd name="connsiteY6-4200" fmla="*/ 85725 h 1481194"/>
              <a:gd name="connsiteX7-4201" fmla="*/ 615069 w 800806"/>
              <a:gd name="connsiteY7-4202" fmla="*/ 161925 h 1481194"/>
              <a:gd name="connsiteX8-4203" fmla="*/ 619831 w 800806"/>
              <a:gd name="connsiteY8-4204" fmla="*/ 319088 h 1481194"/>
              <a:gd name="connsiteX9-4205" fmla="*/ 767469 w 800806"/>
              <a:gd name="connsiteY9-4206" fmla="*/ 519113 h 1481194"/>
              <a:gd name="connsiteX10-4207" fmla="*/ 800806 w 800806"/>
              <a:gd name="connsiteY10-4208" fmla="*/ 619125 h 1481194"/>
              <a:gd name="connsiteX11-4209" fmla="*/ 767469 w 800806"/>
              <a:gd name="connsiteY11-4210" fmla="*/ 671513 h 1481194"/>
              <a:gd name="connsiteX12-4211" fmla="*/ 672219 w 800806"/>
              <a:gd name="connsiteY12-4212" fmla="*/ 714375 h 1481194"/>
              <a:gd name="connsiteX13-4213" fmla="*/ 667456 w 800806"/>
              <a:gd name="connsiteY13-4214" fmla="*/ 1366838 h 1481194"/>
              <a:gd name="connsiteX14-4215" fmla="*/ 596019 w 800806"/>
              <a:gd name="connsiteY14-4216" fmla="*/ 1481137 h 1481194"/>
              <a:gd name="connsiteX15-4217" fmla="*/ 524581 w 800806"/>
              <a:gd name="connsiteY15-4218" fmla="*/ 1350170 h 1481194"/>
              <a:gd name="connsiteX16-4219" fmla="*/ 524581 w 800806"/>
              <a:gd name="connsiteY16-4220" fmla="*/ 981075 h 1481194"/>
              <a:gd name="connsiteX17-4221" fmla="*/ 491244 w 800806"/>
              <a:gd name="connsiteY17-4222" fmla="*/ 981075 h 1481194"/>
              <a:gd name="connsiteX18-4223" fmla="*/ 410282 w 800806"/>
              <a:gd name="connsiteY18-4224" fmla="*/ 1195388 h 1481194"/>
              <a:gd name="connsiteX19-4225" fmla="*/ 348369 w 800806"/>
              <a:gd name="connsiteY19-4226" fmla="*/ 981075 h 1481194"/>
              <a:gd name="connsiteX20-4227" fmla="*/ 315031 w 800806"/>
              <a:gd name="connsiteY20-4228" fmla="*/ 981075 h 1481194"/>
              <a:gd name="connsiteX21-4229" fmla="*/ 243594 w 800806"/>
              <a:gd name="connsiteY21-4230" fmla="*/ 1147763 h 1481194"/>
              <a:gd name="connsiteX22-4231" fmla="*/ 172156 w 800806"/>
              <a:gd name="connsiteY22-4232" fmla="*/ 981075 h 1481194"/>
              <a:gd name="connsiteX23-4233" fmla="*/ 143581 w 800806"/>
              <a:gd name="connsiteY23-4234" fmla="*/ 981075 h 1481194"/>
              <a:gd name="connsiteX24-4235" fmla="*/ 67381 w 800806"/>
              <a:gd name="connsiteY24-4236" fmla="*/ 1131095 h 1481194"/>
              <a:gd name="connsiteX25-4237" fmla="*/ 706 w 800806"/>
              <a:gd name="connsiteY25-4238" fmla="*/ 990600 h 1481194"/>
              <a:gd name="connsiteX0-4239" fmla="*/ 706 w 800806"/>
              <a:gd name="connsiteY0-4240" fmla="*/ 990600 h 1481194"/>
              <a:gd name="connsiteX1-4241" fmla="*/ 706 w 800806"/>
              <a:gd name="connsiteY1-4242" fmla="*/ 381000 h 1481194"/>
              <a:gd name="connsiteX2-4243" fmla="*/ 43569 w 800806"/>
              <a:gd name="connsiteY2-4244" fmla="*/ 228600 h 1481194"/>
              <a:gd name="connsiteX3-4245" fmla="*/ 205494 w 800806"/>
              <a:gd name="connsiteY3-4246" fmla="*/ 0 h 1481194"/>
              <a:gd name="connsiteX4-4247" fmla="*/ 781756 w 800806"/>
              <a:gd name="connsiteY4-4248" fmla="*/ 4763 h 1481194"/>
              <a:gd name="connsiteX5-4249" fmla="*/ 681744 w 800806"/>
              <a:gd name="connsiteY5-4250" fmla="*/ 23813 h 1481194"/>
              <a:gd name="connsiteX6-4251" fmla="*/ 648406 w 800806"/>
              <a:gd name="connsiteY6-4252" fmla="*/ 85725 h 1481194"/>
              <a:gd name="connsiteX7-4253" fmla="*/ 615069 w 800806"/>
              <a:gd name="connsiteY7-4254" fmla="*/ 161925 h 1481194"/>
              <a:gd name="connsiteX8-4255" fmla="*/ 619831 w 800806"/>
              <a:gd name="connsiteY8-4256" fmla="*/ 319088 h 1481194"/>
              <a:gd name="connsiteX9-4257" fmla="*/ 767469 w 800806"/>
              <a:gd name="connsiteY9-4258" fmla="*/ 519113 h 1481194"/>
              <a:gd name="connsiteX10-4259" fmla="*/ 800806 w 800806"/>
              <a:gd name="connsiteY10-4260" fmla="*/ 619125 h 1481194"/>
              <a:gd name="connsiteX11-4261" fmla="*/ 672219 w 800806"/>
              <a:gd name="connsiteY11-4262" fmla="*/ 714375 h 1481194"/>
              <a:gd name="connsiteX12-4263" fmla="*/ 667456 w 800806"/>
              <a:gd name="connsiteY12-4264" fmla="*/ 1366838 h 1481194"/>
              <a:gd name="connsiteX13-4265" fmla="*/ 596019 w 800806"/>
              <a:gd name="connsiteY13-4266" fmla="*/ 1481137 h 1481194"/>
              <a:gd name="connsiteX14-4267" fmla="*/ 524581 w 800806"/>
              <a:gd name="connsiteY14-4268" fmla="*/ 1350170 h 1481194"/>
              <a:gd name="connsiteX15-4269" fmla="*/ 524581 w 800806"/>
              <a:gd name="connsiteY15-4270" fmla="*/ 981075 h 1481194"/>
              <a:gd name="connsiteX16-4271" fmla="*/ 491244 w 800806"/>
              <a:gd name="connsiteY16-4272" fmla="*/ 981075 h 1481194"/>
              <a:gd name="connsiteX17-4273" fmla="*/ 410282 w 800806"/>
              <a:gd name="connsiteY17-4274" fmla="*/ 1195388 h 1481194"/>
              <a:gd name="connsiteX18-4275" fmla="*/ 348369 w 800806"/>
              <a:gd name="connsiteY18-4276" fmla="*/ 981075 h 1481194"/>
              <a:gd name="connsiteX19-4277" fmla="*/ 315031 w 800806"/>
              <a:gd name="connsiteY19-4278" fmla="*/ 981075 h 1481194"/>
              <a:gd name="connsiteX20-4279" fmla="*/ 243594 w 800806"/>
              <a:gd name="connsiteY20-4280" fmla="*/ 1147763 h 1481194"/>
              <a:gd name="connsiteX21-4281" fmla="*/ 172156 w 800806"/>
              <a:gd name="connsiteY21-4282" fmla="*/ 981075 h 1481194"/>
              <a:gd name="connsiteX22-4283" fmla="*/ 143581 w 800806"/>
              <a:gd name="connsiteY22-4284" fmla="*/ 981075 h 1481194"/>
              <a:gd name="connsiteX23-4285" fmla="*/ 67381 w 800806"/>
              <a:gd name="connsiteY23-4286" fmla="*/ 1131095 h 1481194"/>
              <a:gd name="connsiteX24-4287" fmla="*/ 706 w 800806"/>
              <a:gd name="connsiteY24-4288" fmla="*/ 990600 h 1481194"/>
              <a:gd name="connsiteX0-4289" fmla="*/ 706 w 806536"/>
              <a:gd name="connsiteY0-4290" fmla="*/ 990600 h 1481194"/>
              <a:gd name="connsiteX1-4291" fmla="*/ 706 w 806536"/>
              <a:gd name="connsiteY1-4292" fmla="*/ 381000 h 1481194"/>
              <a:gd name="connsiteX2-4293" fmla="*/ 43569 w 806536"/>
              <a:gd name="connsiteY2-4294" fmla="*/ 228600 h 1481194"/>
              <a:gd name="connsiteX3-4295" fmla="*/ 205494 w 806536"/>
              <a:gd name="connsiteY3-4296" fmla="*/ 0 h 1481194"/>
              <a:gd name="connsiteX4-4297" fmla="*/ 781756 w 806536"/>
              <a:gd name="connsiteY4-4298" fmla="*/ 4763 h 1481194"/>
              <a:gd name="connsiteX5-4299" fmla="*/ 681744 w 806536"/>
              <a:gd name="connsiteY5-4300" fmla="*/ 23813 h 1481194"/>
              <a:gd name="connsiteX6-4301" fmla="*/ 648406 w 806536"/>
              <a:gd name="connsiteY6-4302" fmla="*/ 85725 h 1481194"/>
              <a:gd name="connsiteX7-4303" fmla="*/ 615069 w 806536"/>
              <a:gd name="connsiteY7-4304" fmla="*/ 161925 h 1481194"/>
              <a:gd name="connsiteX8-4305" fmla="*/ 619831 w 806536"/>
              <a:gd name="connsiteY8-4306" fmla="*/ 319088 h 1481194"/>
              <a:gd name="connsiteX9-4307" fmla="*/ 767469 w 806536"/>
              <a:gd name="connsiteY9-4308" fmla="*/ 519113 h 1481194"/>
              <a:gd name="connsiteX10-4309" fmla="*/ 800806 w 806536"/>
              <a:gd name="connsiteY10-4310" fmla="*/ 619125 h 1481194"/>
              <a:gd name="connsiteX11-4311" fmla="*/ 672219 w 806536"/>
              <a:gd name="connsiteY11-4312" fmla="*/ 714375 h 1481194"/>
              <a:gd name="connsiteX12-4313" fmla="*/ 667456 w 806536"/>
              <a:gd name="connsiteY12-4314" fmla="*/ 1366838 h 1481194"/>
              <a:gd name="connsiteX13-4315" fmla="*/ 596019 w 806536"/>
              <a:gd name="connsiteY13-4316" fmla="*/ 1481137 h 1481194"/>
              <a:gd name="connsiteX14-4317" fmla="*/ 524581 w 806536"/>
              <a:gd name="connsiteY14-4318" fmla="*/ 1350170 h 1481194"/>
              <a:gd name="connsiteX15-4319" fmla="*/ 524581 w 806536"/>
              <a:gd name="connsiteY15-4320" fmla="*/ 981075 h 1481194"/>
              <a:gd name="connsiteX16-4321" fmla="*/ 491244 w 806536"/>
              <a:gd name="connsiteY16-4322" fmla="*/ 981075 h 1481194"/>
              <a:gd name="connsiteX17-4323" fmla="*/ 410282 w 806536"/>
              <a:gd name="connsiteY17-4324" fmla="*/ 1195388 h 1481194"/>
              <a:gd name="connsiteX18-4325" fmla="*/ 348369 w 806536"/>
              <a:gd name="connsiteY18-4326" fmla="*/ 981075 h 1481194"/>
              <a:gd name="connsiteX19-4327" fmla="*/ 315031 w 806536"/>
              <a:gd name="connsiteY19-4328" fmla="*/ 981075 h 1481194"/>
              <a:gd name="connsiteX20-4329" fmla="*/ 243594 w 806536"/>
              <a:gd name="connsiteY20-4330" fmla="*/ 1147763 h 1481194"/>
              <a:gd name="connsiteX21-4331" fmla="*/ 172156 w 806536"/>
              <a:gd name="connsiteY21-4332" fmla="*/ 981075 h 1481194"/>
              <a:gd name="connsiteX22-4333" fmla="*/ 143581 w 806536"/>
              <a:gd name="connsiteY22-4334" fmla="*/ 981075 h 1481194"/>
              <a:gd name="connsiteX23-4335" fmla="*/ 67381 w 806536"/>
              <a:gd name="connsiteY23-4336" fmla="*/ 1131095 h 1481194"/>
              <a:gd name="connsiteX24-4337" fmla="*/ 706 w 806536"/>
              <a:gd name="connsiteY24-4338" fmla="*/ 990600 h 1481194"/>
              <a:gd name="connsiteX0-4339" fmla="*/ 706 w 806536"/>
              <a:gd name="connsiteY0-4340" fmla="*/ 990600 h 1481194"/>
              <a:gd name="connsiteX1-4341" fmla="*/ 706 w 806536"/>
              <a:gd name="connsiteY1-4342" fmla="*/ 381000 h 1481194"/>
              <a:gd name="connsiteX2-4343" fmla="*/ 43569 w 806536"/>
              <a:gd name="connsiteY2-4344" fmla="*/ 228600 h 1481194"/>
              <a:gd name="connsiteX3-4345" fmla="*/ 205494 w 806536"/>
              <a:gd name="connsiteY3-4346" fmla="*/ 0 h 1481194"/>
              <a:gd name="connsiteX4-4347" fmla="*/ 781756 w 806536"/>
              <a:gd name="connsiteY4-4348" fmla="*/ 4763 h 1481194"/>
              <a:gd name="connsiteX5-4349" fmla="*/ 681744 w 806536"/>
              <a:gd name="connsiteY5-4350" fmla="*/ 23813 h 1481194"/>
              <a:gd name="connsiteX6-4351" fmla="*/ 648406 w 806536"/>
              <a:gd name="connsiteY6-4352" fmla="*/ 85725 h 1481194"/>
              <a:gd name="connsiteX7-4353" fmla="*/ 615069 w 806536"/>
              <a:gd name="connsiteY7-4354" fmla="*/ 161925 h 1481194"/>
              <a:gd name="connsiteX8-4355" fmla="*/ 619831 w 806536"/>
              <a:gd name="connsiteY8-4356" fmla="*/ 319088 h 1481194"/>
              <a:gd name="connsiteX9-4357" fmla="*/ 767469 w 806536"/>
              <a:gd name="connsiteY9-4358" fmla="*/ 519113 h 1481194"/>
              <a:gd name="connsiteX10-4359" fmla="*/ 800806 w 806536"/>
              <a:gd name="connsiteY10-4360" fmla="*/ 619125 h 1481194"/>
              <a:gd name="connsiteX11-4361" fmla="*/ 672219 w 806536"/>
              <a:gd name="connsiteY11-4362" fmla="*/ 714375 h 1481194"/>
              <a:gd name="connsiteX12-4363" fmla="*/ 667456 w 806536"/>
              <a:gd name="connsiteY12-4364" fmla="*/ 1366838 h 1481194"/>
              <a:gd name="connsiteX13-4365" fmla="*/ 596019 w 806536"/>
              <a:gd name="connsiteY13-4366" fmla="*/ 1481137 h 1481194"/>
              <a:gd name="connsiteX14-4367" fmla="*/ 524581 w 806536"/>
              <a:gd name="connsiteY14-4368" fmla="*/ 1350170 h 1481194"/>
              <a:gd name="connsiteX15-4369" fmla="*/ 524581 w 806536"/>
              <a:gd name="connsiteY15-4370" fmla="*/ 981075 h 1481194"/>
              <a:gd name="connsiteX16-4371" fmla="*/ 491244 w 806536"/>
              <a:gd name="connsiteY16-4372" fmla="*/ 981075 h 1481194"/>
              <a:gd name="connsiteX17-4373" fmla="*/ 410282 w 806536"/>
              <a:gd name="connsiteY17-4374" fmla="*/ 1195388 h 1481194"/>
              <a:gd name="connsiteX18-4375" fmla="*/ 348369 w 806536"/>
              <a:gd name="connsiteY18-4376" fmla="*/ 981075 h 1481194"/>
              <a:gd name="connsiteX19-4377" fmla="*/ 315031 w 806536"/>
              <a:gd name="connsiteY19-4378" fmla="*/ 981075 h 1481194"/>
              <a:gd name="connsiteX20-4379" fmla="*/ 243594 w 806536"/>
              <a:gd name="connsiteY20-4380" fmla="*/ 1147763 h 1481194"/>
              <a:gd name="connsiteX21-4381" fmla="*/ 172156 w 806536"/>
              <a:gd name="connsiteY21-4382" fmla="*/ 981075 h 1481194"/>
              <a:gd name="connsiteX22-4383" fmla="*/ 143581 w 806536"/>
              <a:gd name="connsiteY22-4384" fmla="*/ 981075 h 1481194"/>
              <a:gd name="connsiteX23-4385" fmla="*/ 67381 w 806536"/>
              <a:gd name="connsiteY23-4386" fmla="*/ 1131095 h 1481194"/>
              <a:gd name="connsiteX24-4387" fmla="*/ 706 w 806536"/>
              <a:gd name="connsiteY24-4388" fmla="*/ 990600 h 1481194"/>
              <a:gd name="connsiteX0-4389" fmla="*/ 706 w 806536"/>
              <a:gd name="connsiteY0-4390" fmla="*/ 990600 h 1481194"/>
              <a:gd name="connsiteX1-4391" fmla="*/ 706 w 806536"/>
              <a:gd name="connsiteY1-4392" fmla="*/ 381000 h 1481194"/>
              <a:gd name="connsiteX2-4393" fmla="*/ 43569 w 806536"/>
              <a:gd name="connsiteY2-4394" fmla="*/ 228600 h 1481194"/>
              <a:gd name="connsiteX3-4395" fmla="*/ 205494 w 806536"/>
              <a:gd name="connsiteY3-4396" fmla="*/ 0 h 1481194"/>
              <a:gd name="connsiteX4-4397" fmla="*/ 781756 w 806536"/>
              <a:gd name="connsiteY4-4398" fmla="*/ 4763 h 1481194"/>
              <a:gd name="connsiteX5-4399" fmla="*/ 681744 w 806536"/>
              <a:gd name="connsiteY5-4400" fmla="*/ 23813 h 1481194"/>
              <a:gd name="connsiteX6-4401" fmla="*/ 648406 w 806536"/>
              <a:gd name="connsiteY6-4402" fmla="*/ 85725 h 1481194"/>
              <a:gd name="connsiteX7-4403" fmla="*/ 615069 w 806536"/>
              <a:gd name="connsiteY7-4404" fmla="*/ 161925 h 1481194"/>
              <a:gd name="connsiteX8-4405" fmla="*/ 619831 w 806536"/>
              <a:gd name="connsiteY8-4406" fmla="*/ 319088 h 1481194"/>
              <a:gd name="connsiteX9-4407" fmla="*/ 767469 w 806536"/>
              <a:gd name="connsiteY9-4408" fmla="*/ 519113 h 1481194"/>
              <a:gd name="connsiteX10-4409" fmla="*/ 800806 w 806536"/>
              <a:gd name="connsiteY10-4410" fmla="*/ 619125 h 1481194"/>
              <a:gd name="connsiteX11-4411" fmla="*/ 672219 w 806536"/>
              <a:gd name="connsiteY11-4412" fmla="*/ 714375 h 1481194"/>
              <a:gd name="connsiteX12-4413" fmla="*/ 667456 w 806536"/>
              <a:gd name="connsiteY12-4414" fmla="*/ 1366838 h 1481194"/>
              <a:gd name="connsiteX13-4415" fmla="*/ 596019 w 806536"/>
              <a:gd name="connsiteY13-4416" fmla="*/ 1481137 h 1481194"/>
              <a:gd name="connsiteX14-4417" fmla="*/ 524581 w 806536"/>
              <a:gd name="connsiteY14-4418" fmla="*/ 1350170 h 1481194"/>
              <a:gd name="connsiteX15-4419" fmla="*/ 524581 w 806536"/>
              <a:gd name="connsiteY15-4420" fmla="*/ 981075 h 1481194"/>
              <a:gd name="connsiteX16-4421" fmla="*/ 491244 w 806536"/>
              <a:gd name="connsiteY16-4422" fmla="*/ 981075 h 1481194"/>
              <a:gd name="connsiteX17-4423" fmla="*/ 410282 w 806536"/>
              <a:gd name="connsiteY17-4424" fmla="*/ 1195388 h 1481194"/>
              <a:gd name="connsiteX18-4425" fmla="*/ 348369 w 806536"/>
              <a:gd name="connsiteY18-4426" fmla="*/ 981075 h 1481194"/>
              <a:gd name="connsiteX19-4427" fmla="*/ 315031 w 806536"/>
              <a:gd name="connsiteY19-4428" fmla="*/ 981075 h 1481194"/>
              <a:gd name="connsiteX20-4429" fmla="*/ 243594 w 806536"/>
              <a:gd name="connsiteY20-4430" fmla="*/ 1147763 h 1481194"/>
              <a:gd name="connsiteX21-4431" fmla="*/ 172156 w 806536"/>
              <a:gd name="connsiteY21-4432" fmla="*/ 981075 h 1481194"/>
              <a:gd name="connsiteX22-4433" fmla="*/ 143581 w 806536"/>
              <a:gd name="connsiteY22-4434" fmla="*/ 981075 h 1481194"/>
              <a:gd name="connsiteX23-4435" fmla="*/ 67381 w 806536"/>
              <a:gd name="connsiteY23-4436" fmla="*/ 1131095 h 1481194"/>
              <a:gd name="connsiteX24-4437" fmla="*/ 706 w 806536"/>
              <a:gd name="connsiteY24-4438" fmla="*/ 990600 h 1481194"/>
              <a:gd name="connsiteX0-4439" fmla="*/ 706 w 806536"/>
              <a:gd name="connsiteY0-4440" fmla="*/ 990600 h 1481194"/>
              <a:gd name="connsiteX1-4441" fmla="*/ 706 w 806536"/>
              <a:gd name="connsiteY1-4442" fmla="*/ 381000 h 1481194"/>
              <a:gd name="connsiteX2-4443" fmla="*/ 43569 w 806536"/>
              <a:gd name="connsiteY2-4444" fmla="*/ 228600 h 1481194"/>
              <a:gd name="connsiteX3-4445" fmla="*/ 205494 w 806536"/>
              <a:gd name="connsiteY3-4446" fmla="*/ 0 h 1481194"/>
              <a:gd name="connsiteX4-4447" fmla="*/ 781756 w 806536"/>
              <a:gd name="connsiteY4-4448" fmla="*/ 4763 h 1481194"/>
              <a:gd name="connsiteX5-4449" fmla="*/ 681744 w 806536"/>
              <a:gd name="connsiteY5-4450" fmla="*/ 23813 h 1481194"/>
              <a:gd name="connsiteX6-4451" fmla="*/ 648406 w 806536"/>
              <a:gd name="connsiteY6-4452" fmla="*/ 85725 h 1481194"/>
              <a:gd name="connsiteX7-4453" fmla="*/ 615069 w 806536"/>
              <a:gd name="connsiteY7-4454" fmla="*/ 161925 h 1481194"/>
              <a:gd name="connsiteX8-4455" fmla="*/ 619831 w 806536"/>
              <a:gd name="connsiteY8-4456" fmla="*/ 319088 h 1481194"/>
              <a:gd name="connsiteX9-4457" fmla="*/ 767469 w 806536"/>
              <a:gd name="connsiteY9-4458" fmla="*/ 519113 h 1481194"/>
              <a:gd name="connsiteX10-4459" fmla="*/ 800806 w 806536"/>
              <a:gd name="connsiteY10-4460" fmla="*/ 619125 h 1481194"/>
              <a:gd name="connsiteX11-4461" fmla="*/ 672219 w 806536"/>
              <a:gd name="connsiteY11-4462" fmla="*/ 714375 h 1481194"/>
              <a:gd name="connsiteX12-4463" fmla="*/ 667456 w 806536"/>
              <a:gd name="connsiteY12-4464" fmla="*/ 1366838 h 1481194"/>
              <a:gd name="connsiteX13-4465" fmla="*/ 596019 w 806536"/>
              <a:gd name="connsiteY13-4466" fmla="*/ 1481137 h 1481194"/>
              <a:gd name="connsiteX14-4467" fmla="*/ 524581 w 806536"/>
              <a:gd name="connsiteY14-4468" fmla="*/ 1350170 h 1481194"/>
              <a:gd name="connsiteX15-4469" fmla="*/ 524581 w 806536"/>
              <a:gd name="connsiteY15-4470" fmla="*/ 981075 h 1481194"/>
              <a:gd name="connsiteX16-4471" fmla="*/ 491244 w 806536"/>
              <a:gd name="connsiteY16-4472" fmla="*/ 981075 h 1481194"/>
              <a:gd name="connsiteX17-4473" fmla="*/ 410282 w 806536"/>
              <a:gd name="connsiteY17-4474" fmla="*/ 1195388 h 1481194"/>
              <a:gd name="connsiteX18-4475" fmla="*/ 348369 w 806536"/>
              <a:gd name="connsiteY18-4476" fmla="*/ 981075 h 1481194"/>
              <a:gd name="connsiteX19-4477" fmla="*/ 315031 w 806536"/>
              <a:gd name="connsiteY19-4478" fmla="*/ 981075 h 1481194"/>
              <a:gd name="connsiteX20-4479" fmla="*/ 243594 w 806536"/>
              <a:gd name="connsiteY20-4480" fmla="*/ 1147763 h 1481194"/>
              <a:gd name="connsiteX21-4481" fmla="*/ 172156 w 806536"/>
              <a:gd name="connsiteY21-4482" fmla="*/ 981075 h 1481194"/>
              <a:gd name="connsiteX22-4483" fmla="*/ 143581 w 806536"/>
              <a:gd name="connsiteY22-4484" fmla="*/ 981075 h 1481194"/>
              <a:gd name="connsiteX23-4485" fmla="*/ 67381 w 806536"/>
              <a:gd name="connsiteY23-4486" fmla="*/ 1131095 h 1481194"/>
              <a:gd name="connsiteX24-4487" fmla="*/ 706 w 806536"/>
              <a:gd name="connsiteY24-4488" fmla="*/ 990600 h 1481194"/>
              <a:gd name="connsiteX0-4489" fmla="*/ 706 w 806536"/>
              <a:gd name="connsiteY0-4490" fmla="*/ 990600 h 1481194"/>
              <a:gd name="connsiteX1-4491" fmla="*/ 706 w 806536"/>
              <a:gd name="connsiteY1-4492" fmla="*/ 381000 h 1481194"/>
              <a:gd name="connsiteX2-4493" fmla="*/ 43569 w 806536"/>
              <a:gd name="connsiteY2-4494" fmla="*/ 228600 h 1481194"/>
              <a:gd name="connsiteX3-4495" fmla="*/ 205494 w 806536"/>
              <a:gd name="connsiteY3-4496" fmla="*/ 0 h 1481194"/>
              <a:gd name="connsiteX4-4497" fmla="*/ 781756 w 806536"/>
              <a:gd name="connsiteY4-4498" fmla="*/ 4763 h 1481194"/>
              <a:gd name="connsiteX5-4499" fmla="*/ 681744 w 806536"/>
              <a:gd name="connsiteY5-4500" fmla="*/ 23813 h 1481194"/>
              <a:gd name="connsiteX6-4501" fmla="*/ 648406 w 806536"/>
              <a:gd name="connsiteY6-4502" fmla="*/ 85725 h 1481194"/>
              <a:gd name="connsiteX7-4503" fmla="*/ 615069 w 806536"/>
              <a:gd name="connsiteY7-4504" fmla="*/ 161925 h 1481194"/>
              <a:gd name="connsiteX8-4505" fmla="*/ 619831 w 806536"/>
              <a:gd name="connsiteY8-4506" fmla="*/ 319088 h 1481194"/>
              <a:gd name="connsiteX9-4507" fmla="*/ 767469 w 806536"/>
              <a:gd name="connsiteY9-4508" fmla="*/ 519113 h 1481194"/>
              <a:gd name="connsiteX10-4509" fmla="*/ 800806 w 806536"/>
              <a:gd name="connsiteY10-4510" fmla="*/ 619125 h 1481194"/>
              <a:gd name="connsiteX11-4511" fmla="*/ 672219 w 806536"/>
              <a:gd name="connsiteY11-4512" fmla="*/ 714375 h 1481194"/>
              <a:gd name="connsiteX12-4513" fmla="*/ 667456 w 806536"/>
              <a:gd name="connsiteY12-4514" fmla="*/ 1366838 h 1481194"/>
              <a:gd name="connsiteX13-4515" fmla="*/ 596019 w 806536"/>
              <a:gd name="connsiteY13-4516" fmla="*/ 1481137 h 1481194"/>
              <a:gd name="connsiteX14-4517" fmla="*/ 524581 w 806536"/>
              <a:gd name="connsiteY14-4518" fmla="*/ 1350170 h 1481194"/>
              <a:gd name="connsiteX15-4519" fmla="*/ 524581 w 806536"/>
              <a:gd name="connsiteY15-4520" fmla="*/ 981075 h 1481194"/>
              <a:gd name="connsiteX16-4521" fmla="*/ 491244 w 806536"/>
              <a:gd name="connsiteY16-4522" fmla="*/ 981075 h 1481194"/>
              <a:gd name="connsiteX17-4523" fmla="*/ 410282 w 806536"/>
              <a:gd name="connsiteY17-4524" fmla="*/ 1195388 h 1481194"/>
              <a:gd name="connsiteX18-4525" fmla="*/ 348369 w 806536"/>
              <a:gd name="connsiteY18-4526" fmla="*/ 981075 h 1481194"/>
              <a:gd name="connsiteX19-4527" fmla="*/ 315031 w 806536"/>
              <a:gd name="connsiteY19-4528" fmla="*/ 981075 h 1481194"/>
              <a:gd name="connsiteX20-4529" fmla="*/ 243594 w 806536"/>
              <a:gd name="connsiteY20-4530" fmla="*/ 1147763 h 1481194"/>
              <a:gd name="connsiteX21-4531" fmla="*/ 172156 w 806536"/>
              <a:gd name="connsiteY21-4532" fmla="*/ 981075 h 1481194"/>
              <a:gd name="connsiteX22-4533" fmla="*/ 143581 w 806536"/>
              <a:gd name="connsiteY22-4534" fmla="*/ 981075 h 1481194"/>
              <a:gd name="connsiteX23-4535" fmla="*/ 67381 w 806536"/>
              <a:gd name="connsiteY23-4536" fmla="*/ 1131095 h 1481194"/>
              <a:gd name="connsiteX24-4537" fmla="*/ 706 w 806536"/>
              <a:gd name="connsiteY24-4538" fmla="*/ 990600 h 1481194"/>
              <a:gd name="connsiteX0-4539" fmla="*/ 706 w 806536"/>
              <a:gd name="connsiteY0-4540" fmla="*/ 990600 h 1481194"/>
              <a:gd name="connsiteX1-4541" fmla="*/ 706 w 806536"/>
              <a:gd name="connsiteY1-4542" fmla="*/ 381000 h 1481194"/>
              <a:gd name="connsiteX2-4543" fmla="*/ 43569 w 806536"/>
              <a:gd name="connsiteY2-4544" fmla="*/ 228600 h 1481194"/>
              <a:gd name="connsiteX3-4545" fmla="*/ 205494 w 806536"/>
              <a:gd name="connsiteY3-4546" fmla="*/ 0 h 1481194"/>
              <a:gd name="connsiteX4-4547" fmla="*/ 781756 w 806536"/>
              <a:gd name="connsiteY4-4548" fmla="*/ 4763 h 1481194"/>
              <a:gd name="connsiteX5-4549" fmla="*/ 681744 w 806536"/>
              <a:gd name="connsiteY5-4550" fmla="*/ 23813 h 1481194"/>
              <a:gd name="connsiteX6-4551" fmla="*/ 648406 w 806536"/>
              <a:gd name="connsiteY6-4552" fmla="*/ 85725 h 1481194"/>
              <a:gd name="connsiteX7-4553" fmla="*/ 615069 w 806536"/>
              <a:gd name="connsiteY7-4554" fmla="*/ 161925 h 1481194"/>
              <a:gd name="connsiteX8-4555" fmla="*/ 619831 w 806536"/>
              <a:gd name="connsiteY8-4556" fmla="*/ 319088 h 1481194"/>
              <a:gd name="connsiteX9-4557" fmla="*/ 767469 w 806536"/>
              <a:gd name="connsiteY9-4558" fmla="*/ 519113 h 1481194"/>
              <a:gd name="connsiteX10-4559" fmla="*/ 800806 w 806536"/>
              <a:gd name="connsiteY10-4560" fmla="*/ 619125 h 1481194"/>
              <a:gd name="connsiteX11-4561" fmla="*/ 672219 w 806536"/>
              <a:gd name="connsiteY11-4562" fmla="*/ 714375 h 1481194"/>
              <a:gd name="connsiteX12-4563" fmla="*/ 667456 w 806536"/>
              <a:gd name="connsiteY12-4564" fmla="*/ 1366838 h 1481194"/>
              <a:gd name="connsiteX13-4565" fmla="*/ 596019 w 806536"/>
              <a:gd name="connsiteY13-4566" fmla="*/ 1481137 h 1481194"/>
              <a:gd name="connsiteX14-4567" fmla="*/ 524581 w 806536"/>
              <a:gd name="connsiteY14-4568" fmla="*/ 1350170 h 1481194"/>
              <a:gd name="connsiteX15-4569" fmla="*/ 524581 w 806536"/>
              <a:gd name="connsiteY15-4570" fmla="*/ 981075 h 1481194"/>
              <a:gd name="connsiteX16-4571" fmla="*/ 491244 w 806536"/>
              <a:gd name="connsiteY16-4572" fmla="*/ 981075 h 1481194"/>
              <a:gd name="connsiteX17-4573" fmla="*/ 410282 w 806536"/>
              <a:gd name="connsiteY17-4574" fmla="*/ 1195388 h 1481194"/>
              <a:gd name="connsiteX18-4575" fmla="*/ 348369 w 806536"/>
              <a:gd name="connsiteY18-4576" fmla="*/ 981075 h 1481194"/>
              <a:gd name="connsiteX19-4577" fmla="*/ 315031 w 806536"/>
              <a:gd name="connsiteY19-4578" fmla="*/ 981075 h 1481194"/>
              <a:gd name="connsiteX20-4579" fmla="*/ 243594 w 806536"/>
              <a:gd name="connsiteY20-4580" fmla="*/ 1147763 h 1481194"/>
              <a:gd name="connsiteX21-4581" fmla="*/ 172156 w 806536"/>
              <a:gd name="connsiteY21-4582" fmla="*/ 981075 h 1481194"/>
              <a:gd name="connsiteX22-4583" fmla="*/ 143581 w 806536"/>
              <a:gd name="connsiteY22-4584" fmla="*/ 981075 h 1481194"/>
              <a:gd name="connsiteX23-4585" fmla="*/ 67381 w 806536"/>
              <a:gd name="connsiteY23-4586" fmla="*/ 1131095 h 1481194"/>
              <a:gd name="connsiteX24-4587" fmla="*/ 706 w 806536"/>
              <a:gd name="connsiteY24-4588" fmla="*/ 990600 h 1481194"/>
              <a:gd name="connsiteX0-4589" fmla="*/ 706 w 806536"/>
              <a:gd name="connsiteY0-4590" fmla="*/ 990600 h 1481194"/>
              <a:gd name="connsiteX1-4591" fmla="*/ 706 w 806536"/>
              <a:gd name="connsiteY1-4592" fmla="*/ 381000 h 1481194"/>
              <a:gd name="connsiteX2-4593" fmla="*/ 43569 w 806536"/>
              <a:gd name="connsiteY2-4594" fmla="*/ 228600 h 1481194"/>
              <a:gd name="connsiteX3-4595" fmla="*/ 205494 w 806536"/>
              <a:gd name="connsiteY3-4596" fmla="*/ 0 h 1481194"/>
              <a:gd name="connsiteX4-4597" fmla="*/ 781756 w 806536"/>
              <a:gd name="connsiteY4-4598" fmla="*/ 4763 h 1481194"/>
              <a:gd name="connsiteX5-4599" fmla="*/ 681744 w 806536"/>
              <a:gd name="connsiteY5-4600" fmla="*/ 23813 h 1481194"/>
              <a:gd name="connsiteX6-4601" fmla="*/ 615069 w 806536"/>
              <a:gd name="connsiteY6-4602" fmla="*/ 161925 h 1481194"/>
              <a:gd name="connsiteX7-4603" fmla="*/ 619831 w 806536"/>
              <a:gd name="connsiteY7-4604" fmla="*/ 319088 h 1481194"/>
              <a:gd name="connsiteX8-4605" fmla="*/ 767469 w 806536"/>
              <a:gd name="connsiteY8-4606" fmla="*/ 519113 h 1481194"/>
              <a:gd name="connsiteX9-4607" fmla="*/ 800806 w 806536"/>
              <a:gd name="connsiteY9-4608" fmla="*/ 619125 h 1481194"/>
              <a:gd name="connsiteX10-4609" fmla="*/ 672219 w 806536"/>
              <a:gd name="connsiteY10-4610" fmla="*/ 714375 h 1481194"/>
              <a:gd name="connsiteX11-4611" fmla="*/ 667456 w 806536"/>
              <a:gd name="connsiteY11-4612" fmla="*/ 1366838 h 1481194"/>
              <a:gd name="connsiteX12-4613" fmla="*/ 596019 w 806536"/>
              <a:gd name="connsiteY12-4614" fmla="*/ 1481137 h 1481194"/>
              <a:gd name="connsiteX13-4615" fmla="*/ 524581 w 806536"/>
              <a:gd name="connsiteY13-4616" fmla="*/ 1350170 h 1481194"/>
              <a:gd name="connsiteX14-4617" fmla="*/ 524581 w 806536"/>
              <a:gd name="connsiteY14-4618" fmla="*/ 981075 h 1481194"/>
              <a:gd name="connsiteX15-4619" fmla="*/ 491244 w 806536"/>
              <a:gd name="connsiteY15-4620" fmla="*/ 981075 h 1481194"/>
              <a:gd name="connsiteX16-4621" fmla="*/ 410282 w 806536"/>
              <a:gd name="connsiteY16-4622" fmla="*/ 1195388 h 1481194"/>
              <a:gd name="connsiteX17-4623" fmla="*/ 348369 w 806536"/>
              <a:gd name="connsiteY17-4624" fmla="*/ 981075 h 1481194"/>
              <a:gd name="connsiteX18-4625" fmla="*/ 315031 w 806536"/>
              <a:gd name="connsiteY18-4626" fmla="*/ 981075 h 1481194"/>
              <a:gd name="connsiteX19-4627" fmla="*/ 243594 w 806536"/>
              <a:gd name="connsiteY19-4628" fmla="*/ 1147763 h 1481194"/>
              <a:gd name="connsiteX20-4629" fmla="*/ 172156 w 806536"/>
              <a:gd name="connsiteY20-4630" fmla="*/ 981075 h 1481194"/>
              <a:gd name="connsiteX21-4631" fmla="*/ 143581 w 806536"/>
              <a:gd name="connsiteY21-4632" fmla="*/ 981075 h 1481194"/>
              <a:gd name="connsiteX22-4633" fmla="*/ 67381 w 806536"/>
              <a:gd name="connsiteY22-4634" fmla="*/ 1131095 h 1481194"/>
              <a:gd name="connsiteX23-4635" fmla="*/ 706 w 806536"/>
              <a:gd name="connsiteY23-4636" fmla="*/ 990600 h 1481194"/>
              <a:gd name="connsiteX0-4637" fmla="*/ 706 w 806536"/>
              <a:gd name="connsiteY0-4638" fmla="*/ 990600 h 1481194"/>
              <a:gd name="connsiteX1-4639" fmla="*/ 706 w 806536"/>
              <a:gd name="connsiteY1-4640" fmla="*/ 381000 h 1481194"/>
              <a:gd name="connsiteX2-4641" fmla="*/ 43569 w 806536"/>
              <a:gd name="connsiteY2-4642" fmla="*/ 228600 h 1481194"/>
              <a:gd name="connsiteX3-4643" fmla="*/ 205494 w 806536"/>
              <a:gd name="connsiteY3-4644" fmla="*/ 0 h 1481194"/>
              <a:gd name="connsiteX4-4645" fmla="*/ 781756 w 806536"/>
              <a:gd name="connsiteY4-4646" fmla="*/ 4763 h 1481194"/>
              <a:gd name="connsiteX5-4647" fmla="*/ 681744 w 806536"/>
              <a:gd name="connsiteY5-4648" fmla="*/ 23813 h 1481194"/>
              <a:gd name="connsiteX6-4649" fmla="*/ 615069 w 806536"/>
              <a:gd name="connsiteY6-4650" fmla="*/ 161925 h 1481194"/>
              <a:gd name="connsiteX7-4651" fmla="*/ 619831 w 806536"/>
              <a:gd name="connsiteY7-4652" fmla="*/ 319088 h 1481194"/>
              <a:gd name="connsiteX8-4653" fmla="*/ 767469 w 806536"/>
              <a:gd name="connsiteY8-4654" fmla="*/ 519113 h 1481194"/>
              <a:gd name="connsiteX9-4655" fmla="*/ 800806 w 806536"/>
              <a:gd name="connsiteY9-4656" fmla="*/ 619125 h 1481194"/>
              <a:gd name="connsiteX10-4657" fmla="*/ 672219 w 806536"/>
              <a:gd name="connsiteY10-4658" fmla="*/ 714375 h 1481194"/>
              <a:gd name="connsiteX11-4659" fmla="*/ 667456 w 806536"/>
              <a:gd name="connsiteY11-4660" fmla="*/ 1366838 h 1481194"/>
              <a:gd name="connsiteX12-4661" fmla="*/ 596019 w 806536"/>
              <a:gd name="connsiteY12-4662" fmla="*/ 1481137 h 1481194"/>
              <a:gd name="connsiteX13-4663" fmla="*/ 524581 w 806536"/>
              <a:gd name="connsiteY13-4664" fmla="*/ 1350170 h 1481194"/>
              <a:gd name="connsiteX14-4665" fmla="*/ 524581 w 806536"/>
              <a:gd name="connsiteY14-4666" fmla="*/ 981075 h 1481194"/>
              <a:gd name="connsiteX15-4667" fmla="*/ 491244 w 806536"/>
              <a:gd name="connsiteY15-4668" fmla="*/ 981075 h 1481194"/>
              <a:gd name="connsiteX16-4669" fmla="*/ 410282 w 806536"/>
              <a:gd name="connsiteY16-4670" fmla="*/ 1195388 h 1481194"/>
              <a:gd name="connsiteX17-4671" fmla="*/ 348369 w 806536"/>
              <a:gd name="connsiteY17-4672" fmla="*/ 981075 h 1481194"/>
              <a:gd name="connsiteX18-4673" fmla="*/ 315031 w 806536"/>
              <a:gd name="connsiteY18-4674" fmla="*/ 981075 h 1481194"/>
              <a:gd name="connsiteX19-4675" fmla="*/ 243594 w 806536"/>
              <a:gd name="connsiteY19-4676" fmla="*/ 1147763 h 1481194"/>
              <a:gd name="connsiteX20-4677" fmla="*/ 172156 w 806536"/>
              <a:gd name="connsiteY20-4678" fmla="*/ 981075 h 1481194"/>
              <a:gd name="connsiteX21-4679" fmla="*/ 143581 w 806536"/>
              <a:gd name="connsiteY21-4680" fmla="*/ 981075 h 1481194"/>
              <a:gd name="connsiteX22-4681" fmla="*/ 67381 w 806536"/>
              <a:gd name="connsiteY22-4682" fmla="*/ 1131095 h 1481194"/>
              <a:gd name="connsiteX23-4683" fmla="*/ 706 w 806536"/>
              <a:gd name="connsiteY23-4684" fmla="*/ 990600 h 1481194"/>
              <a:gd name="connsiteX0-4685" fmla="*/ 706 w 806536"/>
              <a:gd name="connsiteY0-4686" fmla="*/ 990600 h 1481194"/>
              <a:gd name="connsiteX1-4687" fmla="*/ 706 w 806536"/>
              <a:gd name="connsiteY1-4688" fmla="*/ 381000 h 1481194"/>
              <a:gd name="connsiteX2-4689" fmla="*/ 43569 w 806536"/>
              <a:gd name="connsiteY2-4690" fmla="*/ 228600 h 1481194"/>
              <a:gd name="connsiteX3-4691" fmla="*/ 205494 w 806536"/>
              <a:gd name="connsiteY3-4692" fmla="*/ 0 h 1481194"/>
              <a:gd name="connsiteX4-4693" fmla="*/ 781756 w 806536"/>
              <a:gd name="connsiteY4-4694" fmla="*/ 4763 h 1481194"/>
              <a:gd name="connsiteX5-4695" fmla="*/ 681744 w 806536"/>
              <a:gd name="connsiteY5-4696" fmla="*/ 23813 h 1481194"/>
              <a:gd name="connsiteX6-4697" fmla="*/ 615069 w 806536"/>
              <a:gd name="connsiteY6-4698" fmla="*/ 161925 h 1481194"/>
              <a:gd name="connsiteX7-4699" fmla="*/ 619831 w 806536"/>
              <a:gd name="connsiteY7-4700" fmla="*/ 319088 h 1481194"/>
              <a:gd name="connsiteX8-4701" fmla="*/ 767469 w 806536"/>
              <a:gd name="connsiteY8-4702" fmla="*/ 519113 h 1481194"/>
              <a:gd name="connsiteX9-4703" fmla="*/ 800806 w 806536"/>
              <a:gd name="connsiteY9-4704" fmla="*/ 619125 h 1481194"/>
              <a:gd name="connsiteX10-4705" fmla="*/ 672219 w 806536"/>
              <a:gd name="connsiteY10-4706" fmla="*/ 714375 h 1481194"/>
              <a:gd name="connsiteX11-4707" fmla="*/ 667456 w 806536"/>
              <a:gd name="connsiteY11-4708" fmla="*/ 1366838 h 1481194"/>
              <a:gd name="connsiteX12-4709" fmla="*/ 596019 w 806536"/>
              <a:gd name="connsiteY12-4710" fmla="*/ 1481137 h 1481194"/>
              <a:gd name="connsiteX13-4711" fmla="*/ 524581 w 806536"/>
              <a:gd name="connsiteY13-4712" fmla="*/ 1350170 h 1481194"/>
              <a:gd name="connsiteX14-4713" fmla="*/ 524581 w 806536"/>
              <a:gd name="connsiteY14-4714" fmla="*/ 981075 h 1481194"/>
              <a:gd name="connsiteX15-4715" fmla="*/ 491244 w 806536"/>
              <a:gd name="connsiteY15-4716" fmla="*/ 981075 h 1481194"/>
              <a:gd name="connsiteX16-4717" fmla="*/ 410282 w 806536"/>
              <a:gd name="connsiteY16-4718" fmla="*/ 1195388 h 1481194"/>
              <a:gd name="connsiteX17-4719" fmla="*/ 348369 w 806536"/>
              <a:gd name="connsiteY17-4720" fmla="*/ 981075 h 1481194"/>
              <a:gd name="connsiteX18-4721" fmla="*/ 315031 w 806536"/>
              <a:gd name="connsiteY18-4722" fmla="*/ 981075 h 1481194"/>
              <a:gd name="connsiteX19-4723" fmla="*/ 243594 w 806536"/>
              <a:gd name="connsiteY19-4724" fmla="*/ 1147763 h 1481194"/>
              <a:gd name="connsiteX20-4725" fmla="*/ 172156 w 806536"/>
              <a:gd name="connsiteY20-4726" fmla="*/ 981075 h 1481194"/>
              <a:gd name="connsiteX21-4727" fmla="*/ 143581 w 806536"/>
              <a:gd name="connsiteY21-4728" fmla="*/ 981075 h 1481194"/>
              <a:gd name="connsiteX22-4729" fmla="*/ 67381 w 806536"/>
              <a:gd name="connsiteY22-4730" fmla="*/ 1131095 h 1481194"/>
              <a:gd name="connsiteX23-4731" fmla="*/ 706 w 806536"/>
              <a:gd name="connsiteY23-4732" fmla="*/ 990600 h 1481194"/>
              <a:gd name="connsiteX0-4733" fmla="*/ 706 w 806536"/>
              <a:gd name="connsiteY0-4734" fmla="*/ 990600 h 1481194"/>
              <a:gd name="connsiteX1-4735" fmla="*/ 706 w 806536"/>
              <a:gd name="connsiteY1-4736" fmla="*/ 381000 h 1481194"/>
              <a:gd name="connsiteX2-4737" fmla="*/ 43569 w 806536"/>
              <a:gd name="connsiteY2-4738" fmla="*/ 228600 h 1481194"/>
              <a:gd name="connsiteX3-4739" fmla="*/ 205494 w 806536"/>
              <a:gd name="connsiteY3-4740" fmla="*/ 0 h 1481194"/>
              <a:gd name="connsiteX4-4741" fmla="*/ 781756 w 806536"/>
              <a:gd name="connsiteY4-4742" fmla="*/ 4763 h 1481194"/>
              <a:gd name="connsiteX5-4743" fmla="*/ 681744 w 806536"/>
              <a:gd name="connsiteY5-4744" fmla="*/ 23813 h 1481194"/>
              <a:gd name="connsiteX6-4745" fmla="*/ 615069 w 806536"/>
              <a:gd name="connsiteY6-4746" fmla="*/ 161925 h 1481194"/>
              <a:gd name="connsiteX7-4747" fmla="*/ 619831 w 806536"/>
              <a:gd name="connsiteY7-4748" fmla="*/ 319088 h 1481194"/>
              <a:gd name="connsiteX8-4749" fmla="*/ 767469 w 806536"/>
              <a:gd name="connsiteY8-4750" fmla="*/ 519113 h 1481194"/>
              <a:gd name="connsiteX9-4751" fmla="*/ 800806 w 806536"/>
              <a:gd name="connsiteY9-4752" fmla="*/ 619125 h 1481194"/>
              <a:gd name="connsiteX10-4753" fmla="*/ 672219 w 806536"/>
              <a:gd name="connsiteY10-4754" fmla="*/ 714375 h 1481194"/>
              <a:gd name="connsiteX11-4755" fmla="*/ 667456 w 806536"/>
              <a:gd name="connsiteY11-4756" fmla="*/ 1366838 h 1481194"/>
              <a:gd name="connsiteX12-4757" fmla="*/ 596019 w 806536"/>
              <a:gd name="connsiteY12-4758" fmla="*/ 1481137 h 1481194"/>
              <a:gd name="connsiteX13-4759" fmla="*/ 524581 w 806536"/>
              <a:gd name="connsiteY13-4760" fmla="*/ 1350170 h 1481194"/>
              <a:gd name="connsiteX14-4761" fmla="*/ 524581 w 806536"/>
              <a:gd name="connsiteY14-4762" fmla="*/ 981075 h 1481194"/>
              <a:gd name="connsiteX15-4763" fmla="*/ 491244 w 806536"/>
              <a:gd name="connsiteY15-4764" fmla="*/ 981075 h 1481194"/>
              <a:gd name="connsiteX16-4765" fmla="*/ 410282 w 806536"/>
              <a:gd name="connsiteY16-4766" fmla="*/ 1195388 h 1481194"/>
              <a:gd name="connsiteX17-4767" fmla="*/ 348369 w 806536"/>
              <a:gd name="connsiteY17-4768" fmla="*/ 981075 h 1481194"/>
              <a:gd name="connsiteX18-4769" fmla="*/ 315031 w 806536"/>
              <a:gd name="connsiteY18-4770" fmla="*/ 981075 h 1481194"/>
              <a:gd name="connsiteX19-4771" fmla="*/ 243594 w 806536"/>
              <a:gd name="connsiteY19-4772" fmla="*/ 1147763 h 1481194"/>
              <a:gd name="connsiteX20-4773" fmla="*/ 172156 w 806536"/>
              <a:gd name="connsiteY20-4774" fmla="*/ 981075 h 1481194"/>
              <a:gd name="connsiteX21-4775" fmla="*/ 143581 w 806536"/>
              <a:gd name="connsiteY21-4776" fmla="*/ 981075 h 1481194"/>
              <a:gd name="connsiteX22-4777" fmla="*/ 67381 w 806536"/>
              <a:gd name="connsiteY22-4778" fmla="*/ 1131095 h 1481194"/>
              <a:gd name="connsiteX23-4779" fmla="*/ 706 w 806536"/>
              <a:gd name="connsiteY23-4780" fmla="*/ 990600 h 1481194"/>
              <a:gd name="connsiteX0-4781" fmla="*/ 706 w 806536"/>
              <a:gd name="connsiteY0-4782" fmla="*/ 1006839 h 1497433"/>
              <a:gd name="connsiteX1-4783" fmla="*/ 706 w 806536"/>
              <a:gd name="connsiteY1-4784" fmla="*/ 397239 h 1497433"/>
              <a:gd name="connsiteX2-4785" fmla="*/ 43569 w 806536"/>
              <a:gd name="connsiteY2-4786" fmla="*/ 244839 h 1497433"/>
              <a:gd name="connsiteX3-4787" fmla="*/ 205494 w 806536"/>
              <a:gd name="connsiteY3-4788" fmla="*/ 16239 h 1497433"/>
              <a:gd name="connsiteX4-4789" fmla="*/ 781756 w 806536"/>
              <a:gd name="connsiteY4-4790" fmla="*/ 21002 h 1497433"/>
              <a:gd name="connsiteX5-4791" fmla="*/ 681744 w 806536"/>
              <a:gd name="connsiteY5-4792" fmla="*/ 40052 h 1497433"/>
              <a:gd name="connsiteX6-4793" fmla="*/ 615069 w 806536"/>
              <a:gd name="connsiteY6-4794" fmla="*/ 178164 h 1497433"/>
              <a:gd name="connsiteX7-4795" fmla="*/ 619831 w 806536"/>
              <a:gd name="connsiteY7-4796" fmla="*/ 335327 h 1497433"/>
              <a:gd name="connsiteX8-4797" fmla="*/ 767469 w 806536"/>
              <a:gd name="connsiteY8-4798" fmla="*/ 535352 h 1497433"/>
              <a:gd name="connsiteX9-4799" fmla="*/ 800806 w 806536"/>
              <a:gd name="connsiteY9-4800" fmla="*/ 635364 h 1497433"/>
              <a:gd name="connsiteX10-4801" fmla="*/ 672219 w 806536"/>
              <a:gd name="connsiteY10-4802" fmla="*/ 730614 h 1497433"/>
              <a:gd name="connsiteX11-4803" fmla="*/ 667456 w 806536"/>
              <a:gd name="connsiteY11-4804" fmla="*/ 1383077 h 1497433"/>
              <a:gd name="connsiteX12-4805" fmla="*/ 596019 w 806536"/>
              <a:gd name="connsiteY12-4806" fmla="*/ 1497376 h 1497433"/>
              <a:gd name="connsiteX13-4807" fmla="*/ 524581 w 806536"/>
              <a:gd name="connsiteY13-4808" fmla="*/ 1366409 h 1497433"/>
              <a:gd name="connsiteX14-4809" fmla="*/ 524581 w 806536"/>
              <a:gd name="connsiteY14-4810" fmla="*/ 997314 h 1497433"/>
              <a:gd name="connsiteX15-4811" fmla="*/ 491244 w 806536"/>
              <a:gd name="connsiteY15-4812" fmla="*/ 997314 h 1497433"/>
              <a:gd name="connsiteX16-4813" fmla="*/ 410282 w 806536"/>
              <a:gd name="connsiteY16-4814" fmla="*/ 1211627 h 1497433"/>
              <a:gd name="connsiteX17-4815" fmla="*/ 348369 w 806536"/>
              <a:gd name="connsiteY17-4816" fmla="*/ 997314 h 1497433"/>
              <a:gd name="connsiteX18-4817" fmla="*/ 315031 w 806536"/>
              <a:gd name="connsiteY18-4818" fmla="*/ 997314 h 1497433"/>
              <a:gd name="connsiteX19-4819" fmla="*/ 243594 w 806536"/>
              <a:gd name="connsiteY19-4820" fmla="*/ 1164002 h 1497433"/>
              <a:gd name="connsiteX20-4821" fmla="*/ 172156 w 806536"/>
              <a:gd name="connsiteY20-4822" fmla="*/ 997314 h 1497433"/>
              <a:gd name="connsiteX21-4823" fmla="*/ 143581 w 806536"/>
              <a:gd name="connsiteY21-4824" fmla="*/ 997314 h 1497433"/>
              <a:gd name="connsiteX22-4825" fmla="*/ 67381 w 806536"/>
              <a:gd name="connsiteY22-4826" fmla="*/ 1147334 h 1497433"/>
              <a:gd name="connsiteX23-4827" fmla="*/ 706 w 806536"/>
              <a:gd name="connsiteY23-4828" fmla="*/ 1006839 h 1497433"/>
              <a:gd name="connsiteX0-4829" fmla="*/ 706 w 806536"/>
              <a:gd name="connsiteY0-4830" fmla="*/ 993127 h 1483721"/>
              <a:gd name="connsiteX1-4831" fmla="*/ 706 w 806536"/>
              <a:gd name="connsiteY1-4832" fmla="*/ 383527 h 1483721"/>
              <a:gd name="connsiteX2-4833" fmla="*/ 43569 w 806536"/>
              <a:gd name="connsiteY2-4834" fmla="*/ 231127 h 1483721"/>
              <a:gd name="connsiteX3-4835" fmla="*/ 205494 w 806536"/>
              <a:gd name="connsiteY3-4836" fmla="*/ 2527 h 1483721"/>
              <a:gd name="connsiteX4-4837" fmla="*/ 781756 w 806536"/>
              <a:gd name="connsiteY4-4838" fmla="*/ 7290 h 1483721"/>
              <a:gd name="connsiteX5-4839" fmla="*/ 681744 w 806536"/>
              <a:gd name="connsiteY5-4840" fmla="*/ 26340 h 1483721"/>
              <a:gd name="connsiteX6-4841" fmla="*/ 615069 w 806536"/>
              <a:gd name="connsiteY6-4842" fmla="*/ 164452 h 1483721"/>
              <a:gd name="connsiteX7-4843" fmla="*/ 619831 w 806536"/>
              <a:gd name="connsiteY7-4844" fmla="*/ 321615 h 1483721"/>
              <a:gd name="connsiteX8-4845" fmla="*/ 767469 w 806536"/>
              <a:gd name="connsiteY8-4846" fmla="*/ 521640 h 1483721"/>
              <a:gd name="connsiteX9-4847" fmla="*/ 800806 w 806536"/>
              <a:gd name="connsiteY9-4848" fmla="*/ 621652 h 1483721"/>
              <a:gd name="connsiteX10-4849" fmla="*/ 672219 w 806536"/>
              <a:gd name="connsiteY10-4850" fmla="*/ 716902 h 1483721"/>
              <a:gd name="connsiteX11-4851" fmla="*/ 667456 w 806536"/>
              <a:gd name="connsiteY11-4852" fmla="*/ 1369365 h 1483721"/>
              <a:gd name="connsiteX12-4853" fmla="*/ 596019 w 806536"/>
              <a:gd name="connsiteY12-4854" fmla="*/ 1483664 h 1483721"/>
              <a:gd name="connsiteX13-4855" fmla="*/ 524581 w 806536"/>
              <a:gd name="connsiteY13-4856" fmla="*/ 1352697 h 1483721"/>
              <a:gd name="connsiteX14-4857" fmla="*/ 524581 w 806536"/>
              <a:gd name="connsiteY14-4858" fmla="*/ 983602 h 1483721"/>
              <a:gd name="connsiteX15-4859" fmla="*/ 491244 w 806536"/>
              <a:gd name="connsiteY15-4860" fmla="*/ 983602 h 1483721"/>
              <a:gd name="connsiteX16-4861" fmla="*/ 410282 w 806536"/>
              <a:gd name="connsiteY16-4862" fmla="*/ 1197915 h 1483721"/>
              <a:gd name="connsiteX17-4863" fmla="*/ 348369 w 806536"/>
              <a:gd name="connsiteY17-4864" fmla="*/ 983602 h 1483721"/>
              <a:gd name="connsiteX18-4865" fmla="*/ 315031 w 806536"/>
              <a:gd name="connsiteY18-4866" fmla="*/ 983602 h 1483721"/>
              <a:gd name="connsiteX19-4867" fmla="*/ 243594 w 806536"/>
              <a:gd name="connsiteY19-4868" fmla="*/ 1150290 h 1483721"/>
              <a:gd name="connsiteX20-4869" fmla="*/ 172156 w 806536"/>
              <a:gd name="connsiteY20-4870" fmla="*/ 983602 h 1483721"/>
              <a:gd name="connsiteX21-4871" fmla="*/ 143581 w 806536"/>
              <a:gd name="connsiteY21-4872" fmla="*/ 983602 h 1483721"/>
              <a:gd name="connsiteX22-4873" fmla="*/ 67381 w 806536"/>
              <a:gd name="connsiteY22-4874" fmla="*/ 1133622 h 1483721"/>
              <a:gd name="connsiteX23-4875" fmla="*/ 706 w 806536"/>
              <a:gd name="connsiteY23-4876" fmla="*/ 993127 h 1483721"/>
              <a:gd name="connsiteX0-4877" fmla="*/ 706 w 806536"/>
              <a:gd name="connsiteY0-4878" fmla="*/ 993127 h 1483721"/>
              <a:gd name="connsiteX1-4879" fmla="*/ 706 w 806536"/>
              <a:gd name="connsiteY1-4880" fmla="*/ 383527 h 1483721"/>
              <a:gd name="connsiteX2-4881" fmla="*/ 43569 w 806536"/>
              <a:gd name="connsiteY2-4882" fmla="*/ 231127 h 1483721"/>
              <a:gd name="connsiteX3-4883" fmla="*/ 205494 w 806536"/>
              <a:gd name="connsiteY3-4884" fmla="*/ 2527 h 1483721"/>
              <a:gd name="connsiteX4-4885" fmla="*/ 781756 w 806536"/>
              <a:gd name="connsiteY4-4886" fmla="*/ 7290 h 1483721"/>
              <a:gd name="connsiteX5-4887" fmla="*/ 681744 w 806536"/>
              <a:gd name="connsiteY5-4888" fmla="*/ 26340 h 1483721"/>
              <a:gd name="connsiteX6-4889" fmla="*/ 615069 w 806536"/>
              <a:gd name="connsiteY6-4890" fmla="*/ 164452 h 1483721"/>
              <a:gd name="connsiteX7-4891" fmla="*/ 619831 w 806536"/>
              <a:gd name="connsiteY7-4892" fmla="*/ 321615 h 1483721"/>
              <a:gd name="connsiteX8-4893" fmla="*/ 767469 w 806536"/>
              <a:gd name="connsiteY8-4894" fmla="*/ 521640 h 1483721"/>
              <a:gd name="connsiteX9-4895" fmla="*/ 800806 w 806536"/>
              <a:gd name="connsiteY9-4896" fmla="*/ 621652 h 1483721"/>
              <a:gd name="connsiteX10-4897" fmla="*/ 672219 w 806536"/>
              <a:gd name="connsiteY10-4898" fmla="*/ 716902 h 1483721"/>
              <a:gd name="connsiteX11-4899" fmla="*/ 667456 w 806536"/>
              <a:gd name="connsiteY11-4900" fmla="*/ 1369365 h 1483721"/>
              <a:gd name="connsiteX12-4901" fmla="*/ 596019 w 806536"/>
              <a:gd name="connsiteY12-4902" fmla="*/ 1483664 h 1483721"/>
              <a:gd name="connsiteX13-4903" fmla="*/ 524581 w 806536"/>
              <a:gd name="connsiteY13-4904" fmla="*/ 1352697 h 1483721"/>
              <a:gd name="connsiteX14-4905" fmla="*/ 524581 w 806536"/>
              <a:gd name="connsiteY14-4906" fmla="*/ 983602 h 1483721"/>
              <a:gd name="connsiteX15-4907" fmla="*/ 491244 w 806536"/>
              <a:gd name="connsiteY15-4908" fmla="*/ 983602 h 1483721"/>
              <a:gd name="connsiteX16-4909" fmla="*/ 410282 w 806536"/>
              <a:gd name="connsiteY16-4910" fmla="*/ 1197915 h 1483721"/>
              <a:gd name="connsiteX17-4911" fmla="*/ 348369 w 806536"/>
              <a:gd name="connsiteY17-4912" fmla="*/ 983602 h 1483721"/>
              <a:gd name="connsiteX18-4913" fmla="*/ 315031 w 806536"/>
              <a:gd name="connsiteY18-4914" fmla="*/ 983602 h 1483721"/>
              <a:gd name="connsiteX19-4915" fmla="*/ 243594 w 806536"/>
              <a:gd name="connsiteY19-4916" fmla="*/ 1150290 h 1483721"/>
              <a:gd name="connsiteX20-4917" fmla="*/ 172156 w 806536"/>
              <a:gd name="connsiteY20-4918" fmla="*/ 983602 h 1483721"/>
              <a:gd name="connsiteX21-4919" fmla="*/ 143581 w 806536"/>
              <a:gd name="connsiteY21-4920" fmla="*/ 983602 h 1483721"/>
              <a:gd name="connsiteX22-4921" fmla="*/ 67381 w 806536"/>
              <a:gd name="connsiteY22-4922" fmla="*/ 1133622 h 1483721"/>
              <a:gd name="connsiteX23-4923" fmla="*/ 706 w 806536"/>
              <a:gd name="connsiteY23-4924" fmla="*/ 993127 h 1483721"/>
              <a:gd name="connsiteX0-4925" fmla="*/ 706 w 806536"/>
              <a:gd name="connsiteY0-4926" fmla="*/ 993127 h 1483721"/>
              <a:gd name="connsiteX1-4927" fmla="*/ 706 w 806536"/>
              <a:gd name="connsiteY1-4928" fmla="*/ 383527 h 1483721"/>
              <a:gd name="connsiteX2-4929" fmla="*/ 43569 w 806536"/>
              <a:gd name="connsiteY2-4930" fmla="*/ 231127 h 1483721"/>
              <a:gd name="connsiteX3-4931" fmla="*/ 219781 w 806536"/>
              <a:gd name="connsiteY3-4932" fmla="*/ 2527 h 1483721"/>
              <a:gd name="connsiteX4-4933" fmla="*/ 781756 w 806536"/>
              <a:gd name="connsiteY4-4934" fmla="*/ 7290 h 1483721"/>
              <a:gd name="connsiteX5-4935" fmla="*/ 681744 w 806536"/>
              <a:gd name="connsiteY5-4936" fmla="*/ 26340 h 1483721"/>
              <a:gd name="connsiteX6-4937" fmla="*/ 615069 w 806536"/>
              <a:gd name="connsiteY6-4938" fmla="*/ 164452 h 1483721"/>
              <a:gd name="connsiteX7-4939" fmla="*/ 619831 w 806536"/>
              <a:gd name="connsiteY7-4940" fmla="*/ 321615 h 1483721"/>
              <a:gd name="connsiteX8-4941" fmla="*/ 767469 w 806536"/>
              <a:gd name="connsiteY8-4942" fmla="*/ 521640 h 1483721"/>
              <a:gd name="connsiteX9-4943" fmla="*/ 800806 w 806536"/>
              <a:gd name="connsiteY9-4944" fmla="*/ 621652 h 1483721"/>
              <a:gd name="connsiteX10-4945" fmla="*/ 672219 w 806536"/>
              <a:gd name="connsiteY10-4946" fmla="*/ 716902 h 1483721"/>
              <a:gd name="connsiteX11-4947" fmla="*/ 667456 w 806536"/>
              <a:gd name="connsiteY11-4948" fmla="*/ 1369365 h 1483721"/>
              <a:gd name="connsiteX12-4949" fmla="*/ 596019 w 806536"/>
              <a:gd name="connsiteY12-4950" fmla="*/ 1483664 h 1483721"/>
              <a:gd name="connsiteX13-4951" fmla="*/ 524581 w 806536"/>
              <a:gd name="connsiteY13-4952" fmla="*/ 1352697 h 1483721"/>
              <a:gd name="connsiteX14-4953" fmla="*/ 524581 w 806536"/>
              <a:gd name="connsiteY14-4954" fmla="*/ 983602 h 1483721"/>
              <a:gd name="connsiteX15-4955" fmla="*/ 491244 w 806536"/>
              <a:gd name="connsiteY15-4956" fmla="*/ 983602 h 1483721"/>
              <a:gd name="connsiteX16-4957" fmla="*/ 410282 w 806536"/>
              <a:gd name="connsiteY16-4958" fmla="*/ 1197915 h 1483721"/>
              <a:gd name="connsiteX17-4959" fmla="*/ 348369 w 806536"/>
              <a:gd name="connsiteY17-4960" fmla="*/ 983602 h 1483721"/>
              <a:gd name="connsiteX18-4961" fmla="*/ 315031 w 806536"/>
              <a:gd name="connsiteY18-4962" fmla="*/ 983602 h 1483721"/>
              <a:gd name="connsiteX19-4963" fmla="*/ 243594 w 806536"/>
              <a:gd name="connsiteY19-4964" fmla="*/ 1150290 h 1483721"/>
              <a:gd name="connsiteX20-4965" fmla="*/ 172156 w 806536"/>
              <a:gd name="connsiteY20-4966" fmla="*/ 983602 h 1483721"/>
              <a:gd name="connsiteX21-4967" fmla="*/ 143581 w 806536"/>
              <a:gd name="connsiteY21-4968" fmla="*/ 983602 h 1483721"/>
              <a:gd name="connsiteX22-4969" fmla="*/ 67381 w 806536"/>
              <a:gd name="connsiteY22-4970" fmla="*/ 1133622 h 1483721"/>
              <a:gd name="connsiteX23-4971" fmla="*/ 706 w 806536"/>
              <a:gd name="connsiteY23-4972" fmla="*/ 993127 h 1483721"/>
              <a:gd name="connsiteX0-4973" fmla="*/ 706 w 806536"/>
              <a:gd name="connsiteY0-4974" fmla="*/ 993127 h 1483721"/>
              <a:gd name="connsiteX1-4975" fmla="*/ 706 w 806536"/>
              <a:gd name="connsiteY1-4976" fmla="*/ 383527 h 1483721"/>
              <a:gd name="connsiteX2-4977" fmla="*/ 43569 w 806536"/>
              <a:gd name="connsiteY2-4978" fmla="*/ 231127 h 1483721"/>
              <a:gd name="connsiteX3-4979" fmla="*/ 219781 w 806536"/>
              <a:gd name="connsiteY3-4980" fmla="*/ 2527 h 1483721"/>
              <a:gd name="connsiteX4-4981" fmla="*/ 781756 w 806536"/>
              <a:gd name="connsiteY4-4982" fmla="*/ 7290 h 1483721"/>
              <a:gd name="connsiteX5-4983" fmla="*/ 681744 w 806536"/>
              <a:gd name="connsiteY5-4984" fmla="*/ 26340 h 1483721"/>
              <a:gd name="connsiteX6-4985" fmla="*/ 615069 w 806536"/>
              <a:gd name="connsiteY6-4986" fmla="*/ 164452 h 1483721"/>
              <a:gd name="connsiteX7-4987" fmla="*/ 619831 w 806536"/>
              <a:gd name="connsiteY7-4988" fmla="*/ 321615 h 1483721"/>
              <a:gd name="connsiteX8-4989" fmla="*/ 767469 w 806536"/>
              <a:gd name="connsiteY8-4990" fmla="*/ 521640 h 1483721"/>
              <a:gd name="connsiteX9-4991" fmla="*/ 800806 w 806536"/>
              <a:gd name="connsiteY9-4992" fmla="*/ 621652 h 1483721"/>
              <a:gd name="connsiteX10-4993" fmla="*/ 672219 w 806536"/>
              <a:gd name="connsiteY10-4994" fmla="*/ 716902 h 1483721"/>
              <a:gd name="connsiteX11-4995" fmla="*/ 667456 w 806536"/>
              <a:gd name="connsiteY11-4996" fmla="*/ 1369365 h 1483721"/>
              <a:gd name="connsiteX12-4997" fmla="*/ 596019 w 806536"/>
              <a:gd name="connsiteY12-4998" fmla="*/ 1483664 h 1483721"/>
              <a:gd name="connsiteX13-4999" fmla="*/ 524581 w 806536"/>
              <a:gd name="connsiteY13-5000" fmla="*/ 1352697 h 1483721"/>
              <a:gd name="connsiteX14-5001" fmla="*/ 524581 w 806536"/>
              <a:gd name="connsiteY14-5002" fmla="*/ 983602 h 1483721"/>
              <a:gd name="connsiteX15-5003" fmla="*/ 491244 w 806536"/>
              <a:gd name="connsiteY15-5004" fmla="*/ 983602 h 1483721"/>
              <a:gd name="connsiteX16-5005" fmla="*/ 410282 w 806536"/>
              <a:gd name="connsiteY16-5006" fmla="*/ 1197915 h 1483721"/>
              <a:gd name="connsiteX17-5007" fmla="*/ 348369 w 806536"/>
              <a:gd name="connsiteY17-5008" fmla="*/ 983602 h 1483721"/>
              <a:gd name="connsiteX18-5009" fmla="*/ 315031 w 806536"/>
              <a:gd name="connsiteY18-5010" fmla="*/ 983602 h 1483721"/>
              <a:gd name="connsiteX19-5011" fmla="*/ 243594 w 806536"/>
              <a:gd name="connsiteY19-5012" fmla="*/ 1150290 h 1483721"/>
              <a:gd name="connsiteX20-5013" fmla="*/ 172156 w 806536"/>
              <a:gd name="connsiteY20-5014" fmla="*/ 983602 h 1483721"/>
              <a:gd name="connsiteX21-5015" fmla="*/ 143581 w 806536"/>
              <a:gd name="connsiteY21-5016" fmla="*/ 983602 h 1483721"/>
              <a:gd name="connsiteX22-5017" fmla="*/ 67381 w 806536"/>
              <a:gd name="connsiteY22-5018" fmla="*/ 1133622 h 1483721"/>
              <a:gd name="connsiteX23-5019" fmla="*/ 706 w 806536"/>
              <a:gd name="connsiteY23-5020" fmla="*/ 993127 h 1483721"/>
              <a:gd name="connsiteX0-5021" fmla="*/ 6717 w 812547"/>
              <a:gd name="connsiteY0-5022" fmla="*/ 993127 h 1483721"/>
              <a:gd name="connsiteX1-5023" fmla="*/ 6717 w 812547"/>
              <a:gd name="connsiteY1-5024" fmla="*/ 383527 h 1483721"/>
              <a:gd name="connsiteX2-5025" fmla="*/ 49580 w 812547"/>
              <a:gd name="connsiteY2-5026" fmla="*/ 231127 h 1483721"/>
              <a:gd name="connsiteX3-5027" fmla="*/ 225792 w 812547"/>
              <a:gd name="connsiteY3-5028" fmla="*/ 2527 h 1483721"/>
              <a:gd name="connsiteX4-5029" fmla="*/ 787767 w 812547"/>
              <a:gd name="connsiteY4-5030" fmla="*/ 7290 h 1483721"/>
              <a:gd name="connsiteX5-5031" fmla="*/ 687755 w 812547"/>
              <a:gd name="connsiteY5-5032" fmla="*/ 26340 h 1483721"/>
              <a:gd name="connsiteX6-5033" fmla="*/ 621080 w 812547"/>
              <a:gd name="connsiteY6-5034" fmla="*/ 164452 h 1483721"/>
              <a:gd name="connsiteX7-5035" fmla="*/ 625842 w 812547"/>
              <a:gd name="connsiteY7-5036" fmla="*/ 321615 h 1483721"/>
              <a:gd name="connsiteX8-5037" fmla="*/ 773480 w 812547"/>
              <a:gd name="connsiteY8-5038" fmla="*/ 521640 h 1483721"/>
              <a:gd name="connsiteX9-5039" fmla="*/ 806817 w 812547"/>
              <a:gd name="connsiteY9-5040" fmla="*/ 621652 h 1483721"/>
              <a:gd name="connsiteX10-5041" fmla="*/ 678230 w 812547"/>
              <a:gd name="connsiteY10-5042" fmla="*/ 716902 h 1483721"/>
              <a:gd name="connsiteX11-5043" fmla="*/ 673467 w 812547"/>
              <a:gd name="connsiteY11-5044" fmla="*/ 1369365 h 1483721"/>
              <a:gd name="connsiteX12-5045" fmla="*/ 602030 w 812547"/>
              <a:gd name="connsiteY12-5046" fmla="*/ 1483664 h 1483721"/>
              <a:gd name="connsiteX13-5047" fmla="*/ 530592 w 812547"/>
              <a:gd name="connsiteY13-5048" fmla="*/ 1352697 h 1483721"/>
              <a:gd name="connsiteX14-5049" fmla="*/ 530592 w 812547"/>
              <a:gd name="connsiteY14-5050" fmla="*/ 983602 h 1483721"/>
              <a:gd name="connsiteX15-5051" fmla="*/ 497255 w 812547"/>
              <a:gd name="connsiteY15-5052" fmla="*/ 983602 h 1483721"/>
              <a:gd name="connsiteX16-5053" fmla="*/ 416293 w 812547"/>
              <a:gd name="connsiteY16-5054" fmla="*/ 1197915 h 1483721"/>
              <a:gd name="connsiteX17-5055" fmla="*/ 354380 w 812547"/>
              <a:gd name="connsiteY17-5056" fmla="*/ 983602 h 1483721"/>
              <a:gd name="connsiteX18-5057" fmla="*/ 321042 w 812547"/>
              <a:gd name="connsiteY18-5058" fmla="*/ 983602 h 1483721"/>
              <a:gd name="connsiteX19-5059" fmla="*/ 249605 w 812547"/>
              <a:gd name="connsiteY19-5060" fmla="*/ 1150290 h 1483721"/>
              <a:gd name="connsiteX20-5061" fmla="*/ 178167 w 812547"/>
              <a:gd name="connsiteY20-5062" fmla="*/ 983602 h 1483721"/>
              <a:gd name="connsiteX21-5063" fmla="*/ 149592 w 812547"/>
              <a:gd name="connsiteY21-5064" fmla="*/ 983602 h 1483721"/>
              <a:gd name="connsiteX22-5065" fmla="*/ 73392 w 812547"/>
              <a:gd name="connsiteY22-5066" fmla="*/ 1133622 h 1483721"/>
              <a:gd name="connsiteX23-5067" fmla="*/ 6717 w 812547"/>
              <a:gd name="connsiteY23-5068" fmla="*/ 993127 h 1483721"/>
              <a:gd name="connsiteX0-5069" fmla="*/ 3559 w 809389"/>
              <a:gd name="connsiteY0-5070" fmla="*/ 993127 h 1483721"/>
              <a:gd name="connsiteX1-5071" fmla="*/ 3559 w 809389"/>
              <a:gd name="connsiteY1-5072" fmla="*/ 383527 h 1483721"/>
              <a:gd name="connsiteX2-5073" fmla="*/ 46422 w 809389"/>
              <a:gd name="connsiteY2-5074" fmla="*/ 231127 h 1483721"/>
              <a:gd name="connsiteX3-5075" fmla="*/ 222634 w 809389"/>
              <a:gd name="connsiteY3-5076" fmla="*/ 2527 h 1483721"/>
              <a:gd name="connsiteX4-5077" fmla="*/ 784609 w 809389"/>
              <a:gd name="connsiteY4-5078" fmla="*/ 7290 h 1483721"/>
              <a:gd name="connsiteX5-5079" fmla="*/ 684597 w 809389"/>
              <a:gd name="connsiteY5-5080" fmla="*/ 26340 h 1483721"/>
              <a:gd name="connsiteX6-5081" fmla="*/ 617922 w 809389"/>
              <a:gd name="connsiteY6-5082" fmla="*/ 164452 h 1483721"/>
              <a:gd name="connsiteX7-5083" fmla="*/ 622684 w 809389"/>
              <a:gd name="connsiteY7-5084" fmla="*/ 321615 h 1483721"/>
              <a:gd name="connsiteX8-5085" fmla="*/ 770322 w 809389"/>
              <a:gd name="connsiteY8-5086" fmla="*/ 521640 h 1483721"/>
              <a:gd name="connsiteX9-5087" fmla="*/ 803659 w 809389"/>
              <a:gd name="connsiteY9-5088" fmla="*/ 621652 h 1483721"/>
              <a:gd name="connsiteX10-5089" fmla="*/ 675072 w 809389"/>
              <a:gd name="connsiteY10-5090" fmla="*/ 716902 h 1483721"/>
              <a:gd name="connsiteX11-5091" fmla="*/ 670309 w 809389"/>
              <a:gd name="connsiteY11-5092" fmla="*/ 1369365 h 1483721"/>
              <a:gd name="connsiteX12-5093" fmla="*/ 598872 w 809389"/>
              <a:gd name="connsiteY12-5094" fmla="*/ 1483664 h 1483721"/>
              <a:gd name="connsiteX13-5095" fmla="*/ 527434 w 809389"/>
              <a:gd name="connsiteY13-5096" fmla="*/ 1352697 h 1483721"/>
              <a:gd name="connsiteX14-5097" fmla="*/ 527434 w 809389"/>
              <a:gd name="connsiteY14-5098" fmla="*/ 983602 h 1483721"/>
              <a:gd name="connsiteX15-5099" fmla="*/ 494097 w 809389"/>
              <a:gd name="connsiteY15-5100" fmla="*/ 983602 h 1483721"/>
              <a:gd name="connsiteX16-5101" fmla="*/ 413135 w 809389"/>
              <a:gd name="connsiteY16-5102" fmla="*/ 1197915 h 1483721"/>
              <a:gd name="connsiteX17-5103" fmla="*/ 351222 w 809389"/>
              <a:gd name="connsiteY17-5104" fmla="*/ 983602 h 1483721"/>
              <a:gd name="connsiteX18-5105" fmla="*/ 317884 w 809389"/>
              <a:gd name="connsiteY18-5106" fmla="*/ 983602 h 1483721"/>
              <a:gd name="connsiteX19-5107" fmla="*/ 246447 w 809389"/>
              <a:gd name="connsiteY19-5108" fmla="*/ 1150290 h 1483721"/>
              <a:gd name="connsiteX20-5109" fmla="*/ 175009 w 809389"/>
              <a:gd name="connsiteY20-5110" fmla="*/ 983602 h 1483721"/>
              <a:gd name="connsiteX21-5111" fmla="*/ 146434 w 809389"/>
              <a:gd name="connsiteY21-5112" fmla="*/ 983602 h 1483721"/>
              <a:gd name="connsiteX22-5113" fmla="*/ 70234 w 809389"/>
              <a:gd name="connsiteY22-5114" fmla="*/ 1133622 h 1483721"/>
              <a:gd name="connsiteX23-5115" fmla="*/ 3559 w 809389"/>
              <a:gd name="connsiteY23-5116" fmla="*/ 993127 h 1483721"/>
              <a:gd name="connsiteX0-5117" fmla="*/ 16586 w 822416"/>
              <a:gd name="connsiteY0-5118" fmla="*/ 993127 h 1483721"/>
              <a:gd name="connsiteX1-5119" fmla="*/ 16586 w 822416"/>
              <a:gd name="connsiteY1-5120" fmla="*/ 383527 h 1483721"/>
              <a:gd name="connsiteX2-5121" fmla="*/ 235661 w 822416"/>
              <a:gd name="connsiteY2-5122" fmla="*/ 2527 h 1483721"/>
              <a:gd name="connsiteX3-5123" fmla="*/ 797636 w 822416"/>
              <a:gd name="connsiteY3-5124" fmla="*/ 7290 h 1483721"/>
              <a:gd name="connsiteX4-5125" fmla="*/ 697624 w 822416"/>
              <a:gd name="connsiteY4-5126" fmla="*/ 26340 h 1483721"/>
              <a:gd name="connsiteX5-5127" fmla="*/ 630949 w 822416"/>
              <a:gd name="connsiteY5-5128" fmla="*/ 164452 h 1483721"/>
              <a:gd name="connsiteX6-5129" fmla="*/ 635711 w 822416"/>
              <a:gd name="connsiteY6-5130" fmla="*/ 321615 h 1483721"/>
              <a:gd name="connsiteX7-5131" fmla="*/ 783349 w 822416"/>
              <a:gd name="connsiteY7-5132" fmla="*/ 521640 h 1483721"/>
              <a:gd name="connsiteX8-5133" fmla="*/ 816686 w 822416"/>
              <a:gd name="connsiteY8-5134" fmla="*/ 621652 h 1483721"/>
              <a:gd name="connsiteX9-5135" fmla="*/ 688099 w 822416"/>
              <a:gd name="connsiteY9-5136" fmla="*/ 716902 h 1483721"/>
              <a:gd name="connsiteX10-5137" fmla="*/ 683336 w 822416"/>
              <a:gd name="connsiteY10-5138" fmla="*/ 1369365 h 1483721"/>
              <a:gd name="connsiteX11-5139" fmla="*/ 611899 w 822416"/>
              <a:gd name="connsiteY11-5140" fmla="*/ 1483664 h 1483721"/>
              <a:gd name="connsiteX12-5141" fmla="*/ 540461 w 822416"/>
              <a:gd name="connsiteY12-5142" fmla="*/ 1352697 h 1483721"/>
              <a:gd name="connsiteX13-5143" fmla="*/ 540461 w 822416"/>
              <a:gd name="connsiteY13-5144" fmla="*/ 983602 h 1483721"/>
              <a:gd name="connsiteX14-5145" fmla="*/ 507124 w 822416"/>
              <a:gd name="connsiteY14-5146" fmla="*/ 983602 h 1483721"/>
              <a:gd name="connsiteX15-5147" fmla="*/ 426162 w 822416"/>
              <a:gd name="connsiteY15-5148" fmla="*/ 1197915 h 1483721"/>
              <a:gd name="connsiteX16-5149" fmla="*/ 364249 w 822416"/>
              <a:gd name="connsiteY16-5150" fmla="*/ 983602 h 1483721"/>
              <a:gd name="connsiteX17-5151" fmla="*/ 330911 w 822416"/>
              <a:gd name="connsiteY17-5152" fmla="*/ 983602 h 1483721"/>
              <a:gd name="connsiteX18-5153" fmla="*/ 259474 w 822416"/>
              <a:gd name="connsiteY18-5154" fmla="*/ 1150290 h 1483721"/>
              <a:gd name="connsiteX19-5155" fmla="*/ 188036 w 822416"/>
              <a:gd name="connsiteY19-5156" fmla="*/ 983602 h 1483721"/>
              <a:gd name="connsiteX20-5157" fmla="*/ 159461 w 822416"/>
              <a:gd name="connsiteY20-5158" fmla="*/ 983602 h 1483721"/>
              <a:gd name="connsiteX21-5159" fmla="*/ 83261 w 822416"/>
              <a:gd name="connsiteY21-5160" fmla="*/ 1133622 h 1483721"/>
              <a:gd name="connsiteX22-5161" fmla="*/ 16586 w 822416"/>
              <a:gd name="connsiteY22-5162" fmla="*/ 993127 h 1483721"/>
              <a:gd name="connsiteX0-5163" fmla="*/ 8126 w 813956"/>
              <a:gd name="connsiteY0-5164" fmla="*/ 993127 h 1483721"/>
              <a:gd name="connsiteX1-5165" fmla="*/ 8126 w 813956"/>
              <a:gd name="connsiteY1-5166" fmla="*/ 383527 h 1483721"/>
              <a:gd name="connsiteX2-5167" fmla="*/ 227201 w 813956"/>
              <a:gd name="connsiteY2-5168" fmla="*/ 2527 h 1483721"/>
              <a:gd name="connsiteX3-5169" fmla="*/ 789176 w 813956"/>
              <a:gd name="connsiteY3-5170" fmla="*/ 7290 h 1483721"/>
              <a:gd name="connsiteX4-5171" fmla="*/ 689164 w 813956"/>
              <a:gd name="connsiteY4-5172" fmla="*/ 26340 h 1483721"/>
              <a:gd name="connsiteX5-5173" fmla="*/ 622489 w 813956"/>
              <a:gd name="connsiteY5-5174" fmla="*/ 164452 h 1483721"/>
              <a:gd name="connsiteX6-5175" fmla="*/ 627251 w 813956"/>
              <a:gd name="connsiteY6-5176" fmla="*/ 321615 h 1483721"/>
              <a:gd name="connsiteX7-5177" fmla="*/ 774889 w 813956"/>
              <a:gd name="connsiteY7-5178" fmla="*/ 521640 h 1483721"/>
              <a:gd name="connsiteX8-5179" fmla="*/ 808226 w 813956"/>
              <a:gd name="connsiteY8-5180" fmla="*/ 621652 h 1483721"/>
              <a:gd name="connsiteX9-5181" fmla="*/ 679639 w 813956"/>
              <a:gd name="connsiteY9-5182" fmla="*/ 716902 h 1483721"/>
              <a:gd name="connsiteX10-5183" fmla="*/ 674876 w 813956"/>
              <a:gd name="connsiteY10-5184" fmla="*/ 1369365 h 1483721"/>
              <a:gd name="connsiteX11-5185" fmla="*/ 603439 w 813956"/>
              <a:gd name="connsiteY11-5186" fmla="*/ 1483664 h 1483721"/>
              <a:gd name="connsiteX12-5187" fmla="*/ 532001 w 813956"/>
              <a:gd name="connsiteY12-5188" fmla="*/ 1352697 h 1483721"/>
              <a:gd name="connsiteX13-5189" fmla="*/ 532001 w 813956"/>
              <a:gd name="connsiteY13-5190" fmla="*/ 983602 h 1483721"/>
              <a:gd name="connsiteX14-5191" fmla="*/ 498664 w 813956"/>
              <a:gd name="connsiteY14-5192" fmla="*/ 983602 h 1483721"/>
              <a:gd name="connsiteX15-5193" fmla="*/ 417702 w 813956"/>
              <a:gd name="connsiteY15-5194" fmla="*/ 1197915 h 1483721"/>
              <a:gd name="connsiteX16-5195" fmla="*/ 355789 w 813956"/>
              <a:gd name="connsiteY16-5196" fmla="*/ 983602 h 1483721"/>
              <a:gd name="connsiteX17-5197" fmla="*/ 322451 w 813956"/>
              <a:gd name="connsiteY17-5198" fmla="*/ 983602 h 1483721"/>
              <a:gd name="connsiteX18-5199" fmla="*/ 251014 w 813956"/>
              <a:gd name="connsiteY18-5200" fmla="*/ 1150290 h 1483721"/>
              <a:gd name="connsiteX19-5201" fmla="*/ 179576 w 813956"/>
              <a:gd name="connsiteY19-5202" fmla="*/ 983602 h 1483721"/>
              <a:gd name="connsiteX20-5203" fmla="*/ 151001 w 813956"/>
              <a:gd name="connsiteY20-5204" fmla="*/ 983602 h 1483721"/>
              <a:gd name="connsiteX21-5205" fmla="*/ 74801 w 813956"/>
              <a:gd name="connsiteY21-5206" fmla="*/ 1133622 h 1483721"/>
              <a:gd name="connsiteX22-5207" fmla="*/ 8126 w 813956"/>
              <a:gd name="connsiteY22-5208" fmla="*/ 993127 h 1483721"/>
              <a:gd name="connsiteX0-5209" fmla="*/ 8126 w 813956"/>
              <a:gd name="connsiteY0-5210" fmla="*/ 993127 h 1483721"/>
              <a:gd name="connsiteX1-5211" fmla="*/ 8126 w 813956"/>
              <a:gd name="connsiteY1-5212" fmla="*/ 383527 h 1483721"/>
              <a:gd name="connsiteX2-5213" fmla="*/ 227201 w 813956"/>
              <a:gd name="connsiteY2-5214" fmla="*/ 2527 h 1483721"/>
              <a:gd name="connsiteX3-5215" fmla="*/ 789176 w 813956"/>
              <a:gd name="connsiteY3-5216" fmla="*/ 7290 h 1483721"/>
              <a:gd name="connsiteX4-5217" fmla="*/ 689164 w 813956"/>
              <a:gd name="connsiteY4-5218" fmla="*/ 26340 h 1483721"/>
              <a:gd name="connsiteX5-5219" fmla="*/ 622489 w 813956"/>
              <a:gd name="connsiteY5-5220" fmla="*/ 164452 h 1483721"/>
              <a:gd name="connsiteX6-5221" fmla="*/ 627251 w 813956"/>
              <a:gd name="connsiteY6-5222" fmla="*/ 321615 h 1483721"/>
              <a:gd name="connsiteX7-5223" fmla="*/ 774889 w 813956"/>
              <a:gd name="connsiteY7-5224" fmla="*/ 521640 h 1483721"/>
              <a:gd name="connsiteX8-5225" fmla="*/ 808226 w 813956"/>
              <a:gd name="connsiteY8-5226" fmla="*/ 621652 h 1483721"/>
              <a:gd name="connsiteX9-5227" fmla="*/ 679639 w 813956"/>
              <a:gd name="connsiteY9-5228" fmla="*/ 716902 h 1483721"/>
              <a:gd name="connsiteX10-5229" fmla="*/ 674876 w 813956"/>
              <a:gd name="connsiteY10-5230" fmla="*/ 1369365 h 1483721"/>
              <a:gd name="connsiteX11-5231" fmla="*/ 603439 w 813956"/>
              <a:gd name="connsiteY11-5232" fmla="*/ 1483664 h 1483721"/>
              <a:gd name="connsiteX12-5233" fmla="*/ 532001 w 813956"/>
              <a:gd name="connsiteY12-5234" fmla="*/ 1352697 h 1483721"/>
              <a:gd name="connsiteX13-5235" fmla="*/ 532001 w 813956"/>
              <a:gd name="connsiteY13-5236" fmla="*/ 983602 h 1483721"/>
              <a:gd name="connsiteX14-5237" fmla="*/ 498664 w 813956"/>
              <a:gd name="connsiteY14-5238" fmla="*/ 983602 h 1483721"/>
              <a:gd name="connsiteX15-5239" fmla="*/ 417702 w 813956"/>
              <a:gd name="connsiteY15-5240" fmla="*/ 1197915 h 1483721"/>
              <a:gd name="connsiteX16-5241" fmla="*/ 355789 w 813956"/>
              <a:gd name="connsiteY16-5242" fmla="*/ 983602 h 1483721"/>
              <a:gd name="connsiteX17-5243" fmla="*/ 322451 w 813956"/>
              <a:gd name="connsiteY17-5244" fmla="*/ 983602 h 1483721"/>
              <a:gd name="connsiteX18-5245" fmla="*/ 251014 w 813956"/>
              <a:gd name="connsiteY18-5246" fmla="*/ 1150290 h 1483721"/>
              <a:gd name="connsiteX19-5247" fmla="*/ 179576 w 813956"/>
              <a:gd name="connsiteY19-5248" fmla="*/ 983602 h 1483721"/>
              <a:gd name="connsiteX20-5249" fmla="*/ 151001 w 813956"/>
              <a:gd name="connsiteY20-5250" fmla="*/ 983602 h 1483721"/>
              <a:gd name="connsiteX21-5251" fmla="*/ 74801 w 813956"/>
              <a:gd name="connsiteY21-5252" fmla="*/ 1133622 h 1483721"/>
              <a:gd name="connsiteX22-5253" fmla="*/ 8126 w 813956"/>
              <a:gd name="connsiteY22-5254" fmla="*/ 993127 h 1483721"/>
              <a:gd name="connsiteX0-5255" fmla="*/ 8126 w 813956"/>
              <a:gd name="connsiteY0-5256" fmla="*/ 992093 h 1482687"/>
              <a:gd name="connsiteX1-5257" fmla="*/ 8126 w 813956"/>
              <a:gd name="connsiteY1-5258" fmla="*/ 382493 h 1482687"/>
              <a:gd name="connsiteX2-5259" fmla="*/ 227201 w 813956"/>
              <a:gd name="connsiteY2-5260" fmla="*/ 1493 h 1482687"/>
              <a:gd name="connsiteX3-5261" fmla="*/ 789176 w 813956"/>
              <a:gd name="connsiteY3-5262" fmla="*/ 6256 h 1482687"/>
              <a:gd name="connsiteX4-5263" fmla="*/ 689164 w 813956"/>
              <a:gd name="connsiteY4-5264" fmla="*/ 25306 h 1482687"/>
              <a:gd name="connsiteX5-5265" fmla="*/ 622489 w 813956"/>
              <a:gd name="connsiteY5-5266" fmla="*/ 163418 h 1482687"/>
              <a:gd name="connsiteX6-5267" fmla="*/ 627251 w 813956"/>
              <a:gd name="connsiteY6-5268" fmla="*/ 320581 h 1482687"/>
              <a:gd name="connsiteX7-5269" fmla="*/ 774889 w 813956"/>
              <a:gd name="connsiteY7-5270" fmla="*/ 520606 h 1482687"/>
              <a:gd name="connsiteX8-5271" fmla="*/ 808226 w 813956"/>
              <a:gd name="connsiteY8-5272" fmla="*/ 620618 h 1482687"/>
              <a:gd name="connsiteX9-5273" fmla="*/ 679639 w 813956"/>
              <a:gd name="connsiteY9-5274" fmla="*/ 715868 h 1482687"/>
              <a:gd name="connsiteX10-5275" fmla="*/ 674876 w 813956"/>
              <a:gd name="connsiteY10-5276" fmla="*/ 1368331 h 1482687"/>
              <a:gd name="connsiteX11-5277" fmla="*/ 603439 w 813956"/>
              <a:gd name="connsiteY11-5278" fmla="*/ 1482630 h 1482687"/>
              <a:gd name="connsiteX12-5279" fmla="*/ 532001 w 813956"/>
              <a:gd name="connsiteY12-5280" fmla="*/ 1351663 h 1482687"/>
              <a:gd name="connsiteX13-5281" fmla="*/ 532001 w 813956"/>
              <a:gd name="connsiteY13-5282" fmla="*/ 982568 h 1482687"/>
              <a:gd name="connsiteX14-5283" fmla="*/ 498664 w 813956"/>
              <a:gd name="connsiteY14-5284" fmla="*/ 982568 h 1482687"/>
              <a:gd name="connsiteX15-5285" fmla="*/ 417702 w 813956"/>
              <a:gd name="connsiteY15-5286" fmla="*/ 1196881 h 1482687"/>
              <a:gd name="connsiteX16-5287" fmla="*/ 355789 w 813956"/>
              <a:gd name="connsiteY16-5288" fmla="*/ 982568 h 1482687"/>
              <a:gd name="connsiteX17-5289" fmla="*/ 322451 w 813956"/>
              <a:gd name="connsiteY17-5290" fmla="*/ 982568 h 1482687"/>
              <a:gd name="connsiteX18-5291" fmla="*/ 251014 w 813956"/>
              <a:gd name="connsiteY18-5292" fmla="*/ 1149256 h 1482687"/>
              <a:gd name="connsiteX19-5293" fmla="*/ 179576 w 813956"/>
              <a:gd name="connsiteY19-5294" fmla="*/ 982568 h 1482687"/>
              <a:gd name="connsiteX20-5295" fmla="*/ 151001 w 813956"/>
              <a:gd name="connsiteY20-5296" fmla="*/ 982568 h 1482687"/>
              <a:gd name="connsiteX21-5297" fmla="*/ 74801 w 813956"/>
              <a:gd name="connsiteY21-5298" fmla="*/ 1132588 h 1482687"/>
              <a:gd name="connsiteX22-5299" fmla="*/ 8126 w 813956"/>
              <a:gd name="connsiteY22-5300" fmla="*/ 992093 h 1482687"/>
              <a:gd name="connsiteX0-5301" fmla="*/ 8126 w 812959"/>
              <a:gd name="connsiteY0-5302" fmla="*/ 992093 h 1482687"/>
              <a:gd name="connsiteX1-5303" fmla="*/ 8126 w 812959"/>
              <a:gd name="connsiteY1-5304" fmla="*/ 382493 h 1482687"/>
              <a:gd name="connsiteX2-5305" fmla="*/ 227201 w 812959"/>
              <a:gd name="connsiteY2-5306" fmla="*/ 1493 h 1482687"/>
              <a:gd name="connsiteX3-5307" fmla="*/ 789176 w 812959"/>
              <a:gd name="connsiteY3-5308" fmla="*/ 6256 h 1482687"/>
              <a:gd name="connsiteX4-5309" fmla="*/ 689164 w 812959"/>
              <a:gd name="connsiteY4-5310" fmla="*/ 25306 h 1482687"/>
              <a:gd name="connsiteX5-5311" fmla="*/ 622489 w 812959"/>
              <a:gd name="connsiteY5-5312" fmla="*/ 163418 h 1482687"/>
              <a:gd name="connsiteX6-5313" fmla="*/ 627251 w 812959"/>
              <a:gd name="connsiteY6-5314" fmla="*/ 320581 h 1482687"/>
              <a:gd name="connsiteX7-5315" fmla="*/ 774889 w 812959"/>
              <a:gd name="connsiteY7-5316" fmla="*/ 520606 h 1482687"/>
              <a:gd name="connsiteX8-5317" fmla="*/ 808226 w 812959"/>
              <a:gd name="connsiteY8-5318" fmla="*/ 620618 h 1482687"/>
              <a:gd name="connsiteX9-5319" fmla="*/ 679639 w 812959"/>
              <a:gd name="connsiteY9-5320" fmla="*/ 715868 h 1482687"/>
              <a:gd name="connsiteX10-5321" fmla="*/ 674876 w 812959"/>
              <a:gd name="connsiteY10-5322" fmla="*/ 1368331 h 1482687"/>
              <a:gd name="connsiteX11-5323" fmla="*/ 603439 w 812959"/>
              <a:gd name="connsiteY11-5324" fmla="*/ 1482630 h 1482687"/>
              <a:gd name="connsiteX12-5325" fmla="*/ 532001 w 812959"/>
              <a:gd name="connsiteY12-5326" fmla="*/ 1351663 h 1482687"/>
              <a:gd name="connsiteX13-5327" fmla="*/ 532001 w 812959"/>
              <a:gd name="connsiteY13-5328" fmla="*/ 982568 h 1482687"/>
              <a:gd name="connsiteX14-5329" fmla="*/ 498664 w 812959"/>
              <a:gd name="connsiteY14-5330" fmla="*/ 982568 h 1482687"/>
              <a:gd name="connsiteX15-5331" fmla="*/ 417702 w 812959"/>
              <a:gd name="connsiteY15-5332" fmla="*/ 1196881 h 1482687"/>
              <a:gd name="connsiteX16-5333" fmla="*/ 355789 w 812959"/>
              <a:gd name="connsiteY16-5334" fmla="*/ 982568 h 1482687"/>
              <a:gd name="connsiteX17-5335" fmla="*/ 322451 w 812959"/>
              <a:gd name="connsiteY17-5336" fmla="*/ 982568 h 1482687"/>
              <a:gd name="connsiteX18-5337" fmla="*/ 251014 w 812959"/>
              <a:gd name="connsiteY18-5338" fmla="*/ 1149256 h 1482687"/>
              <a:gd name="connsiteX19-5339" fmla="*/ 179576 w 812959"/>
              <a:gd name="connsiteY19-5340" fmla="*/ 982568 h 1482687"/>
              <a:gd name="connsiteX20-5341" fmla="*/ 151001 w 812959"/>
              <a:gd name="connsiteY20-5342" fmla="*/ 982568 h 1482687"/>
              <a:gd name="connsiteX21-5343" fmla="*/ 74801 w 812959"/>
              <a:gd name="connsiteY21-5344" fmla="*/ 1132588 h 1482687"/>
              <a:gd name="connsiteX22-5345" fmla="*/ 8126 w 812959"/>
              <a:gd name="connsiteY22-5346" fmla="*/ 992093 h 1482687"/>
              <a:gd name="connsiteX0-5347" fmla="*/ 8126 w 811804"/>
              <a:gd name="connsiteY0-5348" fmla="*/ 992093 h 1482687"/>
              <a:gd name="connsiteX1-5349" fmla="*/ 8126 w 811804"/>
              <a:gd name="connsiteY1-5350" fmla="*/ 382493 h 1482687"/>
              <a:gd name="connsiteX2-5351" fmla="*/ 227201 w 811804"/>
              <a:gd name="connsiteY2-5352" fmla="*/ 1493 h 1482687"/>
              <a:gd name="connsiteX3-5353" fmla="*/ 789176 w 811804"/>
              <a:gd name="connsiteY3-5354" fmla="*/ 6256 h 1482687"/>
              <a:gd name="connsiteX4-5355" fmla="*/ 689164 w 811804"/>
              <a:gd name="connsiteY4-5356" fmla="*/ 25306 h 1482687"/>
              <a:gd name="connsiteX5-5357" fmla="*/ 622489 w 811804"/>
              <a:gd name="connsiteY5-5358" fmla="*/ 163418 h 1482687"/>
              <a:gd name="connsiteX6-5359" fmla="*/ 627251 w 811804"/>
              <a:gd name="connsiteY6-5360" fmla="*/ 320581 h 1482687"/>
              <a:gd name="connsiteX7-5361" fmla="*/ 762983 w 811804"/>
              <a:gd name="connsiteY7-5362" fmla="*/ 503937 h 1482687"/>
              <a:gd name="connsiteX8-5363" fmla="*/ 808226 w 811804"/>
              <a:gd name="connsiteY8-5364" fmla="*/ 620618 h 1482687"/>
              <a:gd name="connsiteX9-5365" fmla="*/ 679639 w 811804"/>
              <a:gd name="connsiteY9-5366" fmla="*/ 715868 h 1482687"/>
              <a:gd name="connsiteX10-5367" fmla="*/ 674876 w 811804"/>
              <a:gd name="connsiteY10-5368" fmla="*/ 1368331 h 1482687"/>
              <a:gd name="connsiteX11-5369" fmla="*/ 603439 w 811804"/>
              <a:gd name="connsiteY11-5370" fmla="*/ 1482630 h 1482687"/>
              <a:gd name="connsiteX12-5371" fmla="*/ 532001 w 811804"/>
              <a:gd name="connsiteY12-5372" fmla="*/ 1351663 h 1482687"/>
              <a:gd name="connsiteX13-5373" fmla="*/ 532001 w 811804"/>
              <a:gd name="connsiteY13-5374" fmla="*/ 982568 h 1482687"/>
              <a:gd name="connsiteX14-5375" fmla="*/ 498664 w 811804"/>
              <a:gd name="connsiteY14-5376" fmla="*/ 982568 h 1482687"/>
              <a:gd name="connsiteX15-5377" fmla="*/ 417702 w 811804"/>
              <a:gd name="connsiteY15-5378" fmla="*/ 1196881 h 1482687"/>
              <a:gd name="connsiteX16-5379" fmla="*/ 355789 w 811804"/>
              <a:gd name="connsiteY16-5380" fmla="*/ 982568 h 1482687"/>
              <a:gd name="connsiteX17-5381" fmla="*/ 322451 w 811804"/>
              <a:gd name="connsiteY17-5382" fmla="*/ 982568 h 1482687"/>
              <a:gd name="connsiteX18-5383" fmla="*/ 251014 w 811804"/>
              <a:gd name="connsiteY18-5384" fmla="*/ 1149256 h 1482687"/>
              <a:gd name="connsiteX19-5385" fmla="*/ 179576 w 811804"/>
              <a:gd name="connsiteY19-5386" fmla="*/ 982568 h 1482687"/>
              <a:gd name="connsiteX20-5387" fmla="*/ 151001 w 811804"/>
              <a:gd name="connsiteY20-5388" fmla="*/ 982568 h 1482687"/>
              <a:gd name="connsiteX21-5389" fmla="*/ 74801 w 811804"/>
              <a:gd name="connsiteY21-5390" fmla="*/ 1132588 h 1482687"/>
              <a:gd name="connsiteX22-5391" fmla="*/ 8126 w 811804"/>
              <a:gd name="connsiteY22-5392" fmla="*/ 992093 h 1482687"/>
              <a:gd name="connsiteX0-5393" fmla="*/ 8126 w 812678"/>
              <a:gd name="connsiteY0-5394" fmla="*/ 992093 h 1482687"/>
              <a:gd name="connsiteX1-5395" fmla="*/ 8126 w 812678"/>
              <a:gd name="connsiteY1-5396" fmla="*/ 382493 h 1482687"/>
              <a:gd name="connsiteX2-5397" fmla="*/ 227201 w 812678"/>
              <a:gd name="connsiteY2-5398" fmla="*/ 1493 h 1482687"/>
              <a:gd name="connsiteX3-5399" fmla="*/ 789176 w 812678"/>
              <a:gd name="connsiteY3-5400" fmla="*/ 6256 h 1482687"/>
              <a:gd name="connsiteX4-5401" fmla="*/ 689164 w 812678"/>
              <a:gd name="connsiteY4-5402" fmla="*/ 25306 h 1482687"/>
              <a:gd name="connsiteX5-5403" fmla="*/ 622489 w 812678"/>
              <a:gd name="connsiteY5-5404" fmla="*/ 163418 h 1482687"/>
              <a:gd name="connsiteX6-5405" fmla="*/ 627251 w 812678"/>
              <a:gd name="connsiteY6-5406" fmla="*/ 320581 h 1482687"/>
              <a:gd name="connsiteX7-5407" fmla="*/ 762983 w 812678"/>
              <a:gd name="connsiteY7-5408" fmla="*/ 503937 h 1482687"/>
              <a:gd name="connsiteX8-5409" fmla="*/ 808226 w 812678"/>
              <a:gd name="connsiteY8-5410" fmla="*/ 620618 h 1482687"/>
              <a:gd name="connsiteX9-5411" fmla="*/ 679639 w 812678"/>
              <a:gd name="connsiteY9-5412" fmla="*/ 715868 h 1482687"/>
              <a:gd name="connsiteX10-5413" fmla="*/ 674876 w 812678"/>
              <a:gd name="connsiteY10-5414" fmla="*/ 1368331 h 1482687"/>
              <a:gd name="connsiteX11-5415" fmla="*/ 603439 w 812678"/>
              <a:gd name="connsiteY11-5416" fmla="*/ 1482630 h 1482687"/>
              <a:gd name="connsiteX12-5417" fmla="*/ 532001 w 812678"/>
              <a:gd name="connsiteY12-5418" fmla="*/ 1351663 h 1482687"/>
              <a:gd name="connsiteX13-5419" fmla="*/ 532001 w 812678"/>
              <a:gd name="connsiteY13-5420" fmla="*/ 982568 h 1482687"/>
              <a:gd name="connsiteX14-5421" fmla="*/ 498664 w 812678"/>
              <a:gd name="connsiteY14-5422" fmla="*/ 982568 h 1482687"/>
              <a:gd name="connsiteX15-5423" fmla="*/ 417702 w 812678"/>
              <a:gd name="connsiteY15-5424" fmla="*/ 1196881 h 1482687"/>
              <a:gd name="connsiteX16-5425" fmla="*/ 355789 w 812678"/>
              <a:gd name="connsiteY16-5426" fmla="*/ 982568 h 1482687"/>
              <a:gd name="connsiteX17-5427" fmla="*/ 322451 w 812678"/>
              <a:gd name="connsiteY17-5428" fmla="*/ 982568 h 1482687"/>
              <a:gd name="connsiteX18-5429" fmla="*/ 251014 w 812678"/>
              <a:gd name="connsiteY18-5430" fmla="*/ 1149256 h 1482687"/>
              <a:gd name="connsiteX19-5431" fmla="*/ 179576 w 812678"/>
              <a:gd name="connsiteY19-5432" fmla="*/ 982568 h 1482687"/>
              <a:gd name="connsiteX20-5433" fmla="*/ 151001 w 812678"/>
              <a:gd name="connsiteY20-5434" fmla="*/ 982568 h 1482687"/>
              <a:gd name="connsiteX21-5435" fmla="*/ 74801 w 812678"/>
              <a:gd name="connsiteY21-5436" fmla="*/ 1132588 h 1482687"/>
              <a:gd name="connsiteX22-5437" fmla="*/ 8126 w 812678"/>
              <a:gd name="connsiteY22-5438" fmla="*/ 992093 h 1482687"/>
              <a:gd name="connsiteX0-5439" fmla="*/ 8126 w 811804"/>
              <a:gd name="connsiteY0-5440" fmla="*/ 992093 h 1482687"/>
              <a:gd name="connsiteX1-5441" fmla="*/ 8126 w 811804"/>
              <a:gd name="connsiteY1-5442" fmla="*/ 382493 h 1482687"/>
              <a:gd name="connsiteX2-5443" fmla="*/ 227201 w 811804"/>
              <a:gd name="connsiteY2-5444" fmla="*/ 1493 h 1482687"/>
              <a:gd name="connsiteX3-5445" fmla="*/ 789176 w 811804"/>
              <a:gd name="connsiteY3-5446" fmla="*/ 6256 h 1482687"/>
              <a:gd name="connsiteX4-5447" fmla="*/ 689164 w 811804"/>
              <a:gd name="connsiteY4-5448" fmla="*/ 25306 h 1482687"/>
              <a:gd name="connsiteX5-5449" fmla="*/ 622489 w 811804"/>
              <a:gd name="connsiteY5-5450" fmla="*/ 163418 h 1482687"/>
              <a:gd name="connsiteX6-5451" fmla="*/ 627251 w 811804"/>
              <a:gd name="connsiteY6-5452" fmla="*/ 320581 h 1482687"/>
              <a:gd name="connsiteX7-5453" fmla="*/ 762983 w 811804"/>
              <a:gd name="connsiteY7-5454" fmla="*/ 503937 h 1482687"/>
              <a:gd name="connsiteX8-5455" fmla="*/ 808226 w 811804"/>
              <a:gd name="connsiteY8-5456" fmla="*/ 620618 h 1482687"/>
              <a:gd name="connsiteX9-5457" fmla="*/ 679639 w 811804"/>
              <a:gd name="connsiteY9-5458" fmla="*/ 715868 h 1482687"/>
              <a:gd name="connsiteX10-5459" fmla="*/ 674876 w 811804"/>
              <a:gd name="connsiteY10-5460" fmla="*/ 1368331 h 1482687"/>
              <a:gd name="connsiteX11-5461" fmla="*/ 603439 w 811804"/>
              <a:gd name="connsiteY11-5462" fmla="*/ 1482630 h 1482687"/>
              <a:gd name="connsiteX12-5463" fmla="*/ 532001 w 811804"/>
              <a:gd name="connsiteY12-5464" fmla="*/ 1351663 h 1482687"/>
              <a:gd name="connsiteX13-5465" fmla="*/ 532001 w 811804"/>
              <a:gd name="connsiteY13-5466" fmla="*/ 982568 h 1482687"/>
              <a:gd name="connsiteX14-5467" fmla="*/ 498664 w 811804"/>
              <a:gd name="connsiteY14-5468" fmla="*/ 982568 h 1482687"/>
              <a:gd name="connsiteX15-5469" fmla="*/ 417702 w 811804"/>
              <a:gd name="connsiteY15-5470" fmla="*/ 1196881 h 1482687"/>
              <a:gd name="connsiteX16-5471" fmla="*/ 355789 w 811804"/>
              <a:gd name="connsiteY16-5472" fmla="*/ 982568 h 1482687"/>
              <a:gd name="connsiteX17-5473" fmla="*/ 322451 w 811804"/>
              <a:gd name="connsiteY17-5474" fmla="*/ 982568 h 1482687"/>
              <a:gd name="connsiteX18-5475" fmla="*/ 251014 w 811804"/>
              <a:gd name="connsiteY18-5476" fmla="*/ 1149256 h 1482687"/>
              <a:gd name="connsiteX19-5477" fmla="*/ 179576 w 811804"/>
              <a:gd name="connsiteY19-5478" fmla="*/ 982568 h 1482687"/>
              <a:gd name="connsiteX20-5479" fmla="*/ 151001 w 811804"/>
              <a:gd name="connsiteY20-5480" fmla="*/ 982568 h 1482687"/>
              <a:gd name="connsiteX21-5481" fmla="*/ 74801 w 811804"/>
              <a:gd name="connsiteY21-5482" fmla="*/ 1132588 h 1482687"/>
              <a:gd name="connsiteX22-5483" fmla="*/ 8126 w 811804"/>
              <a:gd name="connsiteY22-5484" fmla="*/ 992093 h 1482687"/>
              <a:gd name="connsiteX0-5485" fmla="*/ 8126 w 811804"/>
              <a:gd name="connsiteY0-5486" fmla="*/ 992093 h 1482687"/>
              <a:gd name="connsiteX1-5487" fmla="*/ 8126 w 811804"/>
              <a:gd name="connsiteY1-5488" fmla="*/ 382493 h 1482687"/>
              <a:gd name="connsiteX2-5489" fmla="*/ 227201 w 811804"/>
              <a:gd name="connsiteY2-5490" fmla="*/ 1493 h 1482687"/>
              <a:gd name="connsiteX3-5491" fmla="*/ 789176 w 811804"/>
              <a:gd name="connsiteY3-5492" fmla="*/ 6256 h 1482687"/>
              <a:gd name="connsiteX4-5493" fmla="*/ 689164 w 811804"/>
              <a:gd name="connsiteY4-5494" fmla="*/ 25306 h 1482687"/>
              <a:gd name="connsiteX5-5495" fmla="*/ 622489 w 811804"/>
              <a:gd name="connsiteY5-5496" fmla="*/ 163418 h 1482687"/>
              <a:gd name="connsiteX6-5497" fmla="*/ 627251 w 811804"/>
              <a:gd name="connsiteY6-5498" fmla="*/ 320581 h 1482687"/>
              <a:gd name="connsiteX7-5499" fmla="*/ 762983 w 811804"/>
              <a:gd name="connsiteY7-5500" fmla="*/ 503937 h 1482687"/>
              <a:gd name="connsiteX8-5501" fmla="*/ 808226 w 811804"/>
              <a:gd name="connsiteY8-5502" fmla="*/ 620618 h 1482687"/>
              <a:gd name="connsiteX9-5503" fmla="*/ 679639 w 811804"/>
              <a:gd name="connsiteY9-5504" fmla="*/ 715868 h 1482687"/>
              <a:gd name="connsiteX10-5505" fmla="*/ 674876 w 811804"/>
              <a:gd name="connsiteY10-5506" fmla="*/ 1368331 h 1482687"/>
              <a:gd name="connsiteX11-5507" fmla="*/ 603439 w 811804"/>
              <a:gd name="connsiteY11-5508" fmla="*/ 1482630 h 1482687"/>
              <a:gd name="connsiteX12-5509" fmla="*/ 532001 w 811804"/>
              <a:gd name="connsiteY12-5510" fmla="*/ 1351663 h 1482687"/>
              <a:gd name="connsiteX13-5511" fmla="*/ 532001 w 811804"/>
              <a:gd name="connsiteY13-5512" fmla="*/ 982568 h 1482687"/>
              <a:gd name="connsiteX14-5513" fmla="*/ 498664 w 811804"/>
              <a:gd name="connsiteY14-5514" fmla="*/ 982568 h 1482687"/>
              <a:gd name="connsiteX15-5515" fmla="*/ 417702 w 811804"/>
              <a:gd name="connsiteY15-5516" fmla="*/ 1196881 h 1482687"/>
              <a:gd name="connsiteX16-5517" fmla="*/ 355789 w 811804"/>
              <a:gd name="connsiteY16-5518" fmla="*/ 982568 h 1482687"/>
              <a:gd name="connsiteX17-5519" fmla="*/ 322451 w 811804"/>
              <a:gd name="connsiteY17-5520" fmla="*/ 982568 h 1482687"/>
              <a:gd name="connsiteX18-5521" fmla="*/ 251014 w 811804"/>
              <a:gd name="connsiteY18-5522" fmla="*/ 1149256 h 1482687"/>
              <a:gd name="connsiteX19-5523" fmla="*/ 179576 w 811804"/>
              <a:gd name="connsiteY19-5524" fmla="*/ 982568 h 1482687"/>
              <a:gd name="connsiteX20-5525" fmla="*/ 151001 w 811804"/>
              <a:gd name="connsiteY20-5526" fmla="*/ 982568 h 1482687"/>
              <a:gd name="connsiteX21-5527" fmla="*/ 74801 w 811804"/>
              <a:gd name="connsiteY21-5528" fmla="*/ 1132588 h 1482687"/>
              <a:gd name="connsiteX22-5529" fmla="*/ 8126 w 811804"/>
              <a:gd name="connsiteY22-5530" fmla="*/ 992093 h 1482687"/>
              <a:gd name="connsiteX0-5531" fmla="*/ 8126 w 812678"/>
              <a:gd name="connsiteY0-5532" fmla="*/ 992093 h 1482687"/>
              <a:gd name="connsiteX1-5533" fmla="*/ 8126 w 812678"/>
              <a:gd name="connsiteY1-5534" fmla="*/ 382493 h 1482687"/>
              <a:gd name="connsiteX2-5535" fmla="*/ 227201 w 812678"/>
              <a:gd name="connsiteY2-5536" fmla="*/ 1493 h 1482687"/>
              <a:gd name="connsiteX3-5537" fmla="*/ 789176 w 812678"/>
              <a:gd name="connsiteY3-5538" fmla="*/ 6256 h 1482687"/>
              <a:gd name="connsiteX4-5539" fmla="*/ 689164 w 812678"/>
              <a:gd name="connsiteY4-5540" fmla="*/ 25306 h 1482687"/>
              <a:gd name="connsiteX5-5541" fmla="*/ 622489 w 812678"/>
              <a:gd name="connsiteY5-5542" fmla="*/ 163418 h 1482687"/>
              <a:gd name="connsiteX6-5543" fmla="*/ 627251 w 812678"/>
              <a:gd name="connsiteY6-5544" fmla="*/ 320581 h 1482687"/>
              <a:gd name="connsiteX7-5545" fmla="*/ 762983 w 812678"/>
              <a:gd name="connsiteY7-5546" fmla="*/ 503937 h 1482687"/>
              <a:gd name="connsiteX8-5547" fmla="*/ 808226 w 812678"/>
              <a:gd name="connsiteY8-5548" fmla="*/ 620618 h 1482687"/>
              <a:gd name="connsiteX9-5549" fmla="*/ 679639 w 812678"/>
              <a:gd name="connsiteY9-5550" fmla="*/ 715868 h 1482687"/>
              <a:gd name="connsiteX10-5551" fmla="*/ 674876 w 812678"/>
              <a:gd name="connsiteY10-5552" fmla="*/ 1368331 h 1482687"/>
              <a:gd name="connsiteX11-5553" fmla="*/ 603439 w 812678"/>
              <a:gd name="connsiteY11-5554" fmla="*/ 1482630 h 1482687"/>
              <a:gd name="connsiteX12-5555" fmla="*/ 532001 w 812678"/>
              <a:gd name="connsiteY12-5556" fmla="*/ 1351663 h 1482687"/>
              <a:gd name="connsiteX13-5557" fmla="*/ 532001 w 812678"/>
              <a:gd name="connsiteY13-5558" fmla="*/ 982568 h 1482687"/>
              <a:gd name="connsiteX14-5559" fmla="*/ 498664 w 812678"/>
              <a:gd name="connsiteY14-5560" fmla="*/ 982568 h 1482687"/>
              <a:gd name="connsiteX15-5561" fmla="*/ 417702 w 812678"/>
              <a:gd name="connsiteY15-5562" fmla="*/ 1196881 h 1482687"/>
              <a:gd name="connsiteX16-5563" fmla="*/ 355789 w 812678"/>
              <a:gd name="connsiteY16-5564" fmla="*/ 982568 h 1482687"/>
              <a:gd name="connsiteX17-5565" fmla="*/ 322451 w 812678"/>
              <a:gd name="connsiteY17-5566" fmla="*/ 982568 h 1482687"/>
              <a:gd name="connsiteX18-5567" fmla="*/ 251014 w 812678"/>
              <a:gd name="connsiteY18-5568" fmla="*/ 1149256 h 1482687"/>
              <a:gd name="connsiteX19-5569" fmla="*/ 179576 w 812678"/>
              <a:gd name="connsiteY19-5570" fmla="*/ 982568 h 1482687"/>
              <a:gd name="connsiteX20-5571" fmla="*/ 151001 w 812678"/>
              <a:gd name="connsiteY20-5572" fmla="*/ 982568 h 1482687"/>
              <a:gd name="connsiteX21-5573" fmla="*/ 74801 w 812678"/>
              <a:gd name="connsiteY21-5574" fmla="*/ 1132588 h 1482687"/>
              <a:gd name="connsiteX22-5575" fmla="*/ 8126 w 812678"/>
              <a:gd name="connsiteY22-5576" fmla="*/ 992093 h 1482687"/>
              <a:gd name="connsiteX0-5577" fmla="*/ 8126 w 810177"/>
              <a:gd name="connsiteY0-5578" fmla="*/ 992093 h 1482687"/>
              <a:gd name="connsiteX1-5579" fmla="*/ 8126 w 810177"/>
              <a:gd name="connsiteY1-5580" fmla="*/ 382493 h 1482687"/>
              <a:gd name="connsiteX2-5581" fmla="*/ 227201 w 810177"/>
              <a:gd name="connsiteY2-5582" fmla="*/ 1493 h 1482687"/>
              <a:gd name="connsiteX3-5583" fmla="*/ 789176 w 810177"/>
              <a:gd name="connsiteY3-5584" fmla="*/ 6256 h 1482687"/>
              <a:gd name="connsiteX4-5585" fmla="*/ 689164 w 810177"/>
              <a:gd name="connsiteY4-5586" fmla="*/ 25306 h 1482687"/>
              <a:gd name="connsiteX5-5587" fmla="*/ 622489 w 810177"/>
              <a:gd name="connsiteY5-5588" fmla="*/ 163418 h 1482687"/>
              <a:gd name="connsiteX6-5589" fmla="*/ 627251 w 810177"/>
              <a:gd name="connsiteY6-5590" fmla="*/ 320581 h 1482687"/>
              <a:gd name="connsiteX7-5591" fmla="*/ 762983 w 810177"/>
              <a:gd name="connsiteY7-5592" fmla="*/ 503937 h 1482687"/>
              <a:gd name="connsiteX8-5593" fmla="*/ 808226 w 810177"/>
              <a:gd name="connsiteY8-5594" fmla="*/ 620618 h 1482687"/>
              <a:gd name="connsiteX9-5595" fmla="*/ 679639 w 810177"/>
              <a:gd name="connsiteY9-5596" fmla="*/ 715868 h 1482687"/>
              <a:gd name="connsiteX10-5597" fmla="*/ 674876 w 810177"/>
              <a:gd name="connsiteY10-5598" fmla="*/ 1368331 h 1482687"/>
              <a:gd name="connsiteX11-5599" fmla="*/ 603439 w 810177"/>
              <a:gd name="connsiteY11-5600" fmla="*/ 1482630 h 1482687"/>
              <a:gd name="connsiteX12-5601" fmla="*/ 532001 w 810177"/>
              <a:gd name="connsiteY12-5602" fmla="*/ 1351663 h 1482687"/>
              <a:gd name="connsiteX13-5603" fmla="*/ 532001 w 810177"/>
              <a:gd name="connsiteY13-5604" fmla="*/ 982568 h 1482687"/>
              <a:gd name="connsiteX14-5605" fmla="*/ 498664 w 810177"/>
              <a:gd name="connsiteY14-5606" fmla="*/ 982568 h 1482687"/>
              <a:gd name="connsiteX15-5607" fmla="*/ 417702 w 810177"/>
              <a:gd name="connsiteY15-5608" fmla="*/ 1196881 h 1482687"/>
              <a:gd name="connsiteX16-5609" fmla="*/ 355789 w 810177"/>
              <a:gd name="connsiteY16-5610" fmla="*/ 982568 h 1482687"/>
              <a:gd name="connsiteX17-5611" fmla="*/ 322451 w 810177"/>
              <a:gd name="connsiteY17-5612" fmla="*/ 982568 h 1482687"/>
              <a:gd name="connsiteX18-5613" fmla="*/ 251014 w 810177"/>
              <a:gd name="connsiteY18-5614" fmla="*/ 1149256 h 1482687"/>
              <a:gd name="connsiteX19-5615" fmla="*/ 179576 w 810177"/>
              <a:gd name="connsiteY19-5616" fmla="*/ 982568 h 1482687"/>
              <a:gd name="connsiteX20-5617" fmla="*/ 151001 w 810177"/>
              <a:gd name="connsiteY20-5618" fmla="*/ 982568 h 1482687"/>
              <a:gd name="connsiteX21-5619" fmla="*/ 74801 w 810177"/>
              <a:gd name="connsiteY21-5620" fmla="*/ 1132588 h 1482687"/>
              <a:gd name="connsiteX22-5621" fmla="*/ 8126 w 810177"/>
              <a:gd name="connsiteY22-5622" fmla="*/ 992093 h 1482687"/>
              <a:gd name="connsiteX0-5623" fmla="*/ 8126 w 810317"/>
              <a:gd name="connsiteY0-5624" fmla="*/ 992093 h 1482687"/>
              <a:gd name="connsiteX1-5625" fmla="*/ 8126 w 810317"/>
              <a:gd name="connsiteY1-5626" fmla="*/ 382493 h 1482687"/>
              <a:gd name="connsiteX2-5627" fmla="*/ 227201 w 810317"/>
              <a:gd name="connsiteY2-5628" fmla="*/ 1493 h 1482687"/>
              <a:gd name="connsiteX3-5629" fmla="*/ 789176 w 810317"/>
              <a:gd name="connsiteY3-5630" fmla="*/ 6256 h 1482687"/>
              <a:gd name="connsiteX4-5631" fmla="*/ 689164 w 810317"/>
              <a:gd name="connsiteY4-5632" fmla="*/ 25306 h 1482687"/>
              <a:gd name="connsiteX5-5633" fmla="*/ 622489 w 810317"/>
              <a:gd name="connsiteY5-5634" fmla="*/ 163418 h 1482687"/>
              <a:gd name="connsiteX6-5635" fmla="*/ 627251 w 810317"/>
              <a:gd name="connsiteY6-5636" fmla="*/ 320581 h 1482687"/>
              <a:gd name="connsiteX7-5637" fmla="*/ 762983 w 810317"/>
              <a:gd name="connsiteY7-5638" fmla="*/ 503937 h 1482687"/>
              <a:gd name="connsiteX8-5639" fmla="*/ 808226 w 810317"/>
              <a:gd name="connsiteY8-5640" fmla="*/ 620618 h 1482687"/>
              <a:gd name="connsiteX9-5641" fmla="*/ 679639 w 810317"/>
              <a:gd name="connsiteY9-5642" fmla="*/ 715868 h 1482687"/>
              <a:gd name="connsiteX10-5643" fmla="*/ 674876 w 810317"/>
              <a:gd name="connsiteY10-5644" fmla="*/ 1368331 h 1482687"/>
              <a:gd name="connsiteX11-5645" fmla="*/ 603439 w 810317"/>
              <a:gd name="connsiteY11-5646" fmla="*/ 1482630 h 1482687"/>
              <a:gd name="connsiteX12-5647" fmla="*/ 532001 w 810317"/>
              <a:gd name="connsiteY12-5648" fmla="*/ 1351663 h 1482687"/>
              <a:gd name="connsiteX13-5649" fmla="*/ 532001 w 810317"/>
              <a:gd name="connsiteY13-5650" fmla="*/ 982568 h 1482687"/>
              <a:gd name="connsiteX14-5651" fmla="*/ 498664 w 810317"/>
              <a:gd name="connsiteY14-5652" fmla="*/ 982568 h 1482687"/>
              <a:gd name="connsiteX15-5653" fmla="*/ 417702 w 810317"/>
              <a:gd name="connsiteY15-5654" fmla="*/ 1196881 h 1482687"/>
              <a:gd name="connsiteX16-5655" fmla="*/ 355789 w 810317"/>
              <a:gd name="connsiteY16-5656" fmla="*/ 982568 h 1482687"/>
              <a:gd name="connsiteX17-5657" fmla="*/ 322451 w 810317"/>
              <a:gd name="connsiteY17-5658" fmla="*/ 982568 h 1482687"/>
              <a:gd name="connsiteX18-5659" fmla="*/ 251014 w 810317"/>
              <a:gd name="connsiteY18-5660" fmla="*/ 1149256 h 1482687"/>
              <a:gd name="connsiteX19-5661" fmla="*/ 179576 w 810317"/>
              <a:gd name="connsiteY19-5662" fmla="*/ 982568 h 1482687"/>
              <a:gd name="connsiteX20-5663" fmla="*/ 151001 w 810317"/>
              <a:gd name="connsiteY20-5664" fmla="*/ 982568 h 1482687"/>
              <a:gd name="connsiteX21-5665" fmla="*/ 74801 w 810317"/>
              <a:gd name="connsiteY21-5666" fmla="*/ 1132588 h 1482687"/>
              <a:gd name="connsiteX22-5667" fmla="*/ 8126 w 810317"/>
              <a:gd name="connsiteY22-5668" fmla="*/ 992093 h 1482687"/>
              <a:gd name="connsiteX0-5669" fmla="*/ 8126 w 810317"/>
              <a:gd name="connsiteY0-5670" fmla="*/ 992093 h 1482688"/>
              <a:gd name="connsiteX1-5671" fmla="*/ 8126 w 810317"/>
              <a:gd name="connsiteY1-5672" fmla="*/ 382493 h 1482688"/>
              <a:gd name="connsiteX2-5673" fmla="*/ 227201 w 810317"/>
              <a:gd name="connsiteY2-5674" fmla="*/ 1493 h 1482688"/>
              <a:gd name="connsiteX3-5675" fmla="*/ 789176 w 810317"/>
              <a:gd name="connsiteY3-5676" fmla="*/ 6256 h 1482688"/>
              <a:gd name="connsiteX4-5677" fmla="*/ 689164 w 810317"/>
              <a:gd name="connsiteY4-5678" fmla="*/ 25306 h 1482688"/>
              <a:gd name="connsiteX5-5679" fmla="*/ 622489 w 810317"/>
              <a:gd name="connsiteY5-5680" fmla="*/ 163418 h 1482688"/>
              <a:gd name="connsiteX6-5681" fmla="*/ 627251 w 810317"/>
              <a:gd name="connsiteY6-5682" fmla="*/ 320581 h 1482688"/>
              <a:gd name="connsiteX7-5683" fmla="*/ 762983 w 810317"/>
              <a:gd name="connsiteY7-5684" fmla="*/ 503937 h 1482688"/>
              <a:gd name="connsiteX8-5685" fmla="*/ 808226 w 810317"/>
              <a:gd name="connsiteY8-5686" fmla="*/ 620618 h 1482688"/>
              <a:gd name="connsiteX9-5687" fmla="*/ 679639 w 810317"/>
              <a:gd name="connsiteY9-5688" fmla="*/ 715868 h 1482688"/>
              <a:gd name="connsiteX10-5689" fmla="*/ 674876 w 810317"/>
              <a:gd name="connsiteY10-5690" fmla="*/ 1368331 h 1482688"/>
              <a:gd name="connsiteX11-5691" fmla="*/ 603439 w 810317"/>
              <a:gd name="connsiteY11-5692" fmla="*/ 1482630 h 1482688"/>
              <a:gd name="connsiteX12-5693" fmla="*/ 532001 w 810317"/>
              <a:gd name="connsiteY12-5694" fmla="*/ 1351663 h 1482688"/>
              <a:gd name="connsiteX13-5695" fmla="*/ 532001 w 810317"/>
              <a:gd name="connsiteY13-5696" fmla="*/ 982568 h 1482688"/>
              <a:gd name="connsiteX14-5697" fmla="*/ 498664 w 810317"/>
              <a:gd name="connsiteY14-5698" fmla="*/ 982568 h 1482688"/>
              <a:gd name="connsiteX15-5699" fmla="*/ 417702 w 810317"/>
              <a:gd name="connsiteY15-5700" fmla="*/ 1196881 h 1482688"/>
              <a:gd name="connsiteX16-5701" fmla="*/ 355789 w 810317"/>
              <a:gd name="connsiteY16-5702" fmla="*/ 982568 h 1482688"/>
              <a:gd name="connsiteX17-5703" fmla="*/ 322451 w 810317"/>
              <a:gd name="connsiteY17-5704" fmla="*/ 982568 h 1482688"/>
              <a:gd name="connsiteX18-5705" fmla="*/ 251014 w 810317"/>
              <a:gd name="connsiteY18-5706" fmla="*/ 1149256 h 1482688"/>
              <a:gd name="connsiteX19-5707" fmla="*/ 179576 w 810317"/>
              <a:gd name="connsiteY19-5708" fmla="*/ 982568 h 1482688"/>
              <a:gd name="connsiteX20-5709" fmla="*/ 151001 w 810317"/>
              <a:gd name="connsiteY20-5710" fmla="*/ 982568 h 1482688"/>
              <a:gd name="connsiteX21-5711" fmla="*/ 74801 w 810317"/>
              <a:gd name="connsiteY21-5712" fmla="*/ 1132588 h 1482688"/>
              <a:gd name="connsiteX22-5713" fmla="*/ 8126 w 810317"/>
              <a:gd name="connsiteY22-5714" fmla="*/ 992093 h 1482688"/>
              <a:gd name="connsiteX0-5715" fmla="*/ 8126 w 810317"/>
              <a:gd name="connsiteY0-5716" fmla="*/ 992093 h 1482688"/>
              <a:gd name="connsiteX1-5717" fmla="*/ 8126 w 810317"/>
              <a:gd name="connsiteY1-5718" fmla="*/ 382493 h 1482688"/>
              <a:gd name="connsiteX2-5719" fmla="*/ 227201 w 810317"/>
              <a:gd name="connsiteY2-5720" fmla="*/ 1493 h 1482688"/>
              <a:gd name="connsiteX3-5721" fmla="*/ 789176 w 810317"/>
              <a:gd name="connsiteY3-5722" fmla="*/ 6256 h 1482688"/>
              <a:gd name="connsiteX4-5723" fmla="*/ 689164 w 810317"/>
              <a:gd name="connsiteY4-5724" fmla="*/ 25306 h 1482688"/>
              <a:gd name="connsiteX5-5725" fmla="*/ 622489 w 810317"/>
              <a:gd name="connsiteY5-5726" fmla="*/ 163418 h 1482688"/>
              <a:gd name="connsiteX6-5727" fmla="*/ 627251 w 810317"/>
              <a:gd name="connsiteY6-5728" fmla="*/ 320581 h 1482688"/>
              <a:gd name="connsiteX7-5729" fmla="*/ 762983 w 810317"/>
              <a:gd name="connsiteY7-5730" fmla="*/ 503937 h 1482688"/>
              <a:gd name="connsiteX8-5731" fmla="*/ 808226 w 810317"/>
              <a:gd name="connsiteY8-5732" fmla="*/ 620618 h 1482688"/>
              <a:gd name="connsiteX9-5733" fmla="*/ 679639 w 810317"/>
              <a:gd name="connsiteY9-5734" fmla="*/ 715868 h 1482688"/>
              <a:gd name="connsiteX10-5735" fmla="*/ 674876 w 810317"/>
              <a:gd name="connsiteY10-5736" fmla="*/ 1368331 h 1482688"/>
              <a:gd name="connsiteX11-5737" fmla="*/ 603439 w 810317"/>
              <a:gd name="connsiteY11-5738" fmla="*/ 1482630 h 1482688"/>
              <a:gd name="connsiteX12-5739" fmla="*/ 532001 w 810317"/>
              <a:gd name="connsiteY12-5740" fmla="*/ 1351663 h 1482688"/>
              <a:gd name="connsiteX13-5741" fmla="*/ 532001 w 810317"/>
              <a:gd name="connsiteY13-5742" fmla="*/ 982568 h 1482688"/>
              <a:gd name="connsiteX14-5743" fmla="*/ 498664 w 810317"/>
              <a:gd name="connsiteY14-5744" fmla="*/ 982568 h 1482688"/>
              <a:gd name="connsiteX15-5745" fmla="*/ 417702 w 810317"/>
              <a:gd name="connsiteY15-5746" fmla="*/ 1196881 h 1482688"/>
              <a:gd name="connsiteX16-5747" fmla="*/ 355789 w 810317"/>
              <a:gd name="connsiteY16-5748" fmla="*/ 982568 h 1482688"/>
              <a:gd name="connsiteX17-5749" fmla="*/ 322451 w 810317"/>
              <a:gd name="connsiteY17-5750" fmla="*/ 982568 h 1482688"/>
              <a:gd name="connsiteX18-5751" fmla="*/ 251014 w 810317"/>
              <a:gd name="connsiteY18-5752" fmla="*/ 1149256 h 1482688"/>
              <a:gd name="connsiteX19-5753" fmla="*/ 179576 w 810317"/>
              <a:gd name="connsiteY19-5754" fmla="*/ 982568 h 1482688"/>
              <a:gd name="connsiteX20-5755" fmla="*/ 151001 w 810317"/>
              <a:gd name="connsiteY20-5756" fmla="*/ 982568 h 1482688"/>
              <a:gd name="connsiteX21-5757" fmla="*/ 74801 w 810317"/>
              <a:gd name="connsiteY21-5758" fmla="*/ 1132588 h 1482688"/>
              <a:gd name="connsiteX22-5759" fmla="*/ 8126 w 810317"/>
              <a:gd name="connsiteY22-5760" fmla="*/ 992093 h 1482688"/>
              <a:gd name="connsiteX0-5761" fmla="*/ 8126 w 810317"/>
              <a:gd name="connsiteY0-5762" fmla="*/ 992093 h 1482656"/>
              <a:gd name="connsiteX1-5763" fmla="*/ 8126 w 810317"/>
              <a:gd name="connsiteY1-5764" fmla="*/ 382493 h 1482656"/>
              <a:gd name="connsiteX2-5765" fmla="*/ 227201 w 810317"/>
              <a:gd name="connsiteY2-5766" fmla="*/ 1493 h 1482656"/>
              <a:gd name="connsiteX3-5767" fmla="*/ 789176 w 810317"/>
              <a:gd name="connsiteY3-5768" fmla="*/ 6256 h 1482656"/>
              <a:gd name="connsiteX4-5769" fmla="*/ 689164 w 810317"/>
              <a:gd name="connsiteY4-5770" fmla="*/ 25306 h 1482656"/>
              <a:gd name="connsiteX5-5771" fmla="*/ 622489 w 810317"/>
              <a:gd name="connsiteY5-5772" fmla="*/ 163418 h 1482656"/>
              <a:gd name="connsiteX6-5773" fmla="*/ 627251 w 810317"/>
              <a:gd name="connsiteY6-5774" fmla="*/ 320581 h 1482656"/>
              <a:gd name="connsiteX7-5775" fmla="*/ 762983 w 810317"/>
              <a:gd name="connsiteY7-5776" fmla="*/ 503937 h 1482656"/>
              <a:gd name="connsiteX8-5777" fmla="*/ 808226 w 810317"/>
              <a:gd name="connsiteY8-5778" fmla="*/ 620618 h 1482656"/>
              <a:gd name="connsiteX9-5779" fmla="*/ 679639 w 810317"/>
              <a:gd name="connsiteY9-5780" fmla="*/ 715868 h 1482656"/>
              <a:gd name="connsiteX10-5781" fmla="*/ 674876 w 810317"/>
              <a:gd name="connsiteY10-5782" fmla="*/ 1368331 h 1482656"/>
              <a:gd name="connsiteX11-5783" fmla="*/ 603439 w 810317"/>
              <a:gd name="connsiteY11-5784" fmla="*/ 1482630 h 1482656"/>
              <a:gd name="connsiteX12-5785" fmla="*/ 532001 w 810317"/>
              <a:gd name="connsiteY12-5786" fmla="*/ 1351663 h 1482656"/>
              <a:gd name="connsiteX13-5787" fmla="*/ 532001 w 810317"/>
              <a:gd name="connsiteY13-5788" fmla="*/ 982568 h 1482656"/>
              <a:gd name="connsiteX14-5789" fmla="*/ 498664 w 810317"/>
              <a:gd name="connsiteY14-5790" fmla="*/ 982568 h 1482656"/>
              <a:gd name="connsiteX15-5791" fmla="*/ 417702 w 810317"/>
              <a:gd name="connsiteY15-5792" fmla="*/ 1196881 h 1482656"/>
              <a:gd name="connsiteX16-5793" fmla="*/ 355789 w 810317"/>
              <a:gd name="connsiteY16-5794" fmla="*/ 982568 h 1482656"/>
              <a:gd name="connsiteX17-5795" fmla="*/ 322451 w 810317"/>
              <a:gd name="connsiteY17-5796" fmla="*/ 982568 h 1482656"/>
              <a:gd name="connsiteX18-5797" fmla="*/ 251014 w 810317"/>
              <a:gd name="connsiteY18-5798" fmla="*/ 1149256 h 1482656"/>
              <a:gd name="connsiteX19-5799" fmla="*/ 179576 w 810317"/>
              <a:gd name="connsiteY19-5800" fmla="*/ 982568 h 1482656"/>
              <a:gd name="connsiteX20-5801" fmla="*/ 151001 w 810317"/>
              <a:gd name="connsiteY20-5802" fmla="*/ 982568 h 1482656"/>
              <a:gd name="connsiteX21-5803" fmla="*/ 74801 w 810317"/>
              <a:gd name="connsiteY21-5804" fmla="*/ 1132588 h 1482656"/>
              <a:gd name="connsiteX22-5805" fmla="*/ 8126 w 810317"/>
              <a:gd name="connsiteY22-5806" fmla="*/ 992093 h 1482656"/>
              <a:gd name="connsiteX0-5807" fmla="*/ 8126 w 810317"/>
              <a:gd name="connsiteY0-5808" fmla="*/ 992093 h 1477930"/>
              <a:gd name="connsiteX1-5809" fmla="*/ 8126 w 810317"/>
              <a:gd name="connsiteY1-5810" fmla="*/ 382493 h 1477930"/>
              <a:gd name="connsiteX2-5811" fmla="*/ 227201 w 810317"/>
              <a:gd name="connsiteY2-5812" fmla="*/ 1493 h 1477930"/>
              <a:gd name="connsiteX3-5813" fmla="*/ 789176 w 810317"/>
              <a:gd name="connsiteY3-5814" fmla="*/ 6256 h 1477930"/>
              <a:gd name="connsiteX4-5815" fmla="*/ 689164 w 810317"/>
              <a:gd name="connsiteY4-5816" fmla="*/ 25306 h 1477930"/>
              <a:gd name="connsiteX5-5817" fmla="*/ 622489 w 810317"/>
              <a:gd name="connsiteY5-5818" fmla="*/ 163418 h 1477930"/>
              <a:gd name="connsiteX6-5819" fmla="*/ 627251 w 810317"/>
              <a:gd name="connsiteY6-5820" fmla="*/ 320581 h 1477930"/>
              <a:gd name="connsiteX7-5821" fmla="*/ 762983 w 810317"/>
              <a:gd name="connsiteY7-5822" fmla="*/ 503937 h 1477930"/>
              <a:gd name="connsiteX8-5823" fmla="*/ 808226 w 810317"/>
              <a:gd name="connsiteY8-5824" fmla="*/ 620618 h 1477930"/>
              <a:gd name="connsiteX9-5825" fmla="*/ 679639 w 810317"/>
              <a:gd name="connsiteY9-5826" fmla="*/ 715868 h 1477930"/>
              <a:gd name="connsiteX10-5827" fmla="*/ 674876 w 810317"/>
              <a:gd name="connsiteY10-5828" fmla="*/ 1368331 h 1477930"/>
              <a:gd name="connsiteX11-5829" fmla="*/ 601058 w 810317"/>
              <a:gd name="connsiteY11-5830" fmla="*/ 1477868 h 1477930"/>
              <a:gd name="connsiteX12-5831" fmla="*/ 532001 w 810317"/>
              <a:gd name="connsiteY12-5832" fmla="*/ 1351663 h 1477930"/>
              <a:gd name="connsiteX13-5833" fmla="*/ 532001 w 810317"/>
              <a:gd name="connsiteY13-5834" fmla="*/ 982568 h 1477930"/>
              <a:gd name="connsiteX14-5835" fmla="*/ 498664 w 810317"/>
              <a:gd name="connsiteY14-5836" fmla="*/ 982568 h 1477930"/>
              <a:gd name="connsiteX15-5837" fmla="*/ 417702 w 810317"/>
              <a:gd name="connsiteY15-5838" fmla="*/ 1196881 h 1477930"/>
              <a:gd name="connsiteX16-5839" fmla="*/ 355789 w 810317"/>
              <a:gd name="connsiteY16-5840" fmla="*/ 982568 h 1477930"/>
              <a:gd name="connsiteX17-5841" fmla="*/ 322451 w 810317"/>
              <a:gd name="connsiteY17-5842" fmla="*/ 982568 h 1477930"/>
              <a:gd name="connsiteX18-5843" fmla="*/ 251014 w 810317"/>
              <a:gd name="connsiteY18-5844" fmla="*/ 1149256 h 1477930"/>
              <a:gd name="connsiteX19-5845" fmla="*/ 179576 w 810317"/>
              <a:gd name="connsiteY19-5846" fmla="*/ 982568 h 1477930"/>
              <a:gd name="connsiteX20-5847" fmla="*/ 151001 w 810317"/>
              <a:gd name="connsiteY20-5848" fmla="*/ 982568 h 1477930"/>
              <a:gd name="connsiteX21-5849" fmla="*/ 74801 w 810317"/>
              <a:gd name="connsiteY21-5850" fmla="*/ 1132588 h 1477930"/>
              <a:gd name="connsiteX22-5851" fmla="*/ 8126 w 810317"/>
              <a:gd name="connsiteY22-5852" fmla="*/ 992093 h 1477930"/>
              <a:gd name="connsiteX0-5853" fmla="*/ 8126 w 810317"/>
              <a:gd name="connsiteY0-5854" fmla="*/ 992093 h 1477868"/>
              <a:gd name="connsiteX1-5855" fmla="*/ 8126 w 810317"/>
              <a:gd name="connsiteY1-5856" fmla="*/ 382493 h 1477868"/>
              <a:gd name="connsiteX2-5857" fmla="*/ 227201 w 810317"/>
              <a:gd name="connsiteY2-5858" fmla="*/ 1493 h 1477868"/>
              <a:gd name="connsiteX3-5859" fmla="*/ 789176 w 810317"/>
              <a:gd name="connsiteY3-5860" fmla="*/ 6256 h 1477868"/>
              <a:gd name="connsiteX4-5861" fmla="*/ 689164 w 810317"/>
              <a:gd name="connsiteY4-5862" fmla="*/ 25306 h 1477868"/>
              <a:gd name="connsiteX5-5863" fmla="*/ 622489 w 810317"/>
              <a:gd name="connsiteY5-5864" fmla="*/ 163418 h 1477868"/>
              <a:gd name="connsiteX6-5865" fmla="*/ 627251 w 810317"/>
              <a:gd name="connsiteY6-5866" fmla="*/ 320581 h 1477868"/>
              <a:gd name="connsiteX7-5867" fmla="*/ 762983 w 810317"/>
              <a:gd name="connsiteY7-5868" fmla="*/ 503937 h 1477868"/>
              <a:gd name="connsiteX8-5869" fmla="*/ 808226 w 810317"/>
              <a:gd name="connsiteY8-5870" fmla="*/ 620618 h 1477868"/>
              <a:gd name="connsiteX9-5871" fmla="*/ 679639 w 810317"/>
              <a:gd name="connsiteY9-5872" fmla="*/ 715868 h 1477868"/>
              <a:gd name="connsiteX10-5873" fmla="*/ 674876 w 810317"/>
              <a:gd name="connsiteY10-5874" fmla="*/ 1351662 h 1477868"/>
              <a:gd name="connsiteX11-5875" fmla="*/ 601058 w 810317"/>
              <a:gd name="connsiteY11-5876" fmla="*/ 1477868 h 1477868"/>
              <a:gd name="connsiteX12-5877" fmla="*/ 532001 w 810317"/>
              <a:gd name="connsiteY12-5878" fmla="*/ 1351663 h 1477868"/>
              <a:gd name="connsiteX13-5879" fmla="*/ 532001 w 810317"/>
              <a:gd name="connsiteY13-5880" fmla="*/ 982568 h 1477868"/>
              <a:gd name="connsiteX14-5881" fmla="*/ 498664 w 810317"/>
              <a:gd name="connsiteY14-5882" fmla="*/ 982568 h 1477868"/>
              <a:gd name="connsiteX15-5883" fmla="*/ 417702 w 810317"/>
              <a:gd name="connsiteY15-5884" fmla="*/ 1196881 h 1477868"/>
              <a:gd name="connsiteX16-5885" fmla="*/ 355789 w 810317"/>
              <a:gd name="connsiteY16-5886" fmla="*/ 982568 h 1477868"/>
              <a:gd name="connsiteX17-5887" fmla="*/ 322451 w 810317"/>
              <a:gd name="connsiteY17-5888" fmla="*/ 982568 h 1477868"/>
              <a:gd name="connsiteX18-5889" fmla="*/ 251014 w 810317"/>
              <a:gd name="connsiteY18-5890" fmla="*/ 1149256 h 1477868"/>
              <a:gd name="connsiteX19-5891" fmla="*/ 179576 w 810317"/>
              <a:gd name="connsiteY19-5892" fmla="*/ 982568 h 1477868"/>
              <a:gd name="connsiteX20-5893" fmla="*/ 151001 w 810317"/>
              <a:gd name="connsiteY20-5894" fmla="*/ 982568 h 1477868"/>
              <a:gd name="connsiteX21-5895" fmla="*/ 74801 w 810317"/>
              <a:gd name="connsiteY21-5896" fmla="*/ 1132588 h 1477868"/>
              <a:gd name="connsiteX22-5897" fmla="*/ 8126 w 810317"/>
              <a:gd name="connsiteY22-5898" fmla="*/ 992093 h 1477868"/>
              <a:gd name="connsiteX0-5899" fmla="*/ 8126 w 810317"/>
              <a:gd name="connsiteY0-5900" fmla="*/ 992093 h 1477868"/>
              <a:gd name="connsiteX1-5901" fmla="*/ 8126 w 810317"/>
              <a:gd name="connsiteY1-5902" fmla="*/ 382493 h 1477868"/>
              <a:gd name="connsiteX2-5903" fmla="*/ 227201 w 810317"/>
              <a:gd name="connsiteY2-5904" fmla="*/ 1493 h 1477868"/>
              <a:gd name="connsiteX3-5905" fmla="*/ 789176 w 810317"/>
              <a:gd name="connsiteY3-5906" fmla="*/ 6256 h 1477868"/>
              <a:gd name="connsiteX4-5907" fmla="*/ 689164 w 810317"/>
              <a:gd name="connsiteY4-5908" fmla="*/ 25306 h 1477868"/>
              <a:gd name="connsiteX5-5909" fmla="*/ 622489 w 810317"/>
              <a:gd name="connsiteY5-5910" fmla="*/ 163418 h 1477868"/>
              <a:gd name="connsiteX6-5911" fmla="*/ 627251 w 810317"/>
              <a:gd name="connsiteY6-5912" fmla="*/ 320581 h 1477868"/>
              <a:gd name="connsiteX7-5913" fmla="*/ 762983 w 810317"/>
              <a:gd name="connsiteY7-5914" fmla="*/ 503937 h 1477868"/>
              <a:gd name="connsiteX8-5915" fmla="*/ 808226 w 810317"/>
              <a:gd name="connsiteY8-5916" fmla="*/ 620618 h 1477868"/>
              <a:gd name="connsiteX9-5917" fmla="*/ 679639 w 810317"/>
              <a:gd name="connsiteY9-5918" fmla="*/ 715868 h 1477868"/>
              <a:gd name="connsiteX10-5919" fmla="*/ 674876 w 810317"/>
              <a:gd name="connsiteY10-5920" fmla="*/ 1351662 h 1477868"/>
              <a:gd name="connsiteX11-5921" fmla="*/ 601058 w 810317"/>
              <a:gd name="connsiteY11-5922" fmla="*/ 1477868 h 1477868"/>
              <a:gd name="connsiteX12-5923" fmla="*/ 532001 w 810317"/>
              <a:gd name="connsiteY12-5924" fmla="*/ 1351663 h 1477868"/>
              <a:gd name="connsiteX13-5925" fmla="*/ 532001 w 810317"/>
              <a:gd name="connsiteY13-5926" fmla="*/ 982568 h 1477868"/>
              <a:gd name="connsiteX14-5927" fmla="*/ 498664 w 810317"/>
              <a:gd name="connsiteY14-5928" fmla="*/ 982568 h 1477868"/>
              <a:gd name="connsiteX15-5929" fmla="*/ 417702 w 810317"/>
              <a:gd name="connsiteY15-5930" fmla="*/ 1196881 h 1477868"/>
              <a:gd name="connsiteX16-5931" fmla="*/ 355789 w 810317"/>
              <a:gd name="connsiteY16-5932" fmla="*/ 982568 h 1477868"/>
              <a:gd name="connsiteX17-5933" fmla="*/ 322451 w 810317"/>
              <a:gd name="connsiteY17-5934" fmla="*/ 982568 h 1477868"/>
              <a:gd name="connsiteX18-5935" fmla="*/ 251014 w 810317"/>
              <a:gd name="connsiteY18-5936" fmla="*/ 1149256 h 1477868"/>
              <a:gd name="connsiteX19-5937" fmla="*/ 179576 w 810317"/>
              <a:gd name="connsiteY19-5938" fmla="*/ 982568 h 1477868"/>
              <a:gd name="connsiteX20-5939" fmla="*/ 151001 w 810317"/>
              <a:gd name="connsiteY20-5940" fmla="*/ 982568 h 1477868"/>
              <a:gd name="connsiteX21-5941" fmla="*/ 74801 w 810317"/>
              <a:gd name="connsiteY21-5942" fmla="*/ 1132588 h 1477868"/>
              <a:gd name="connsiteX22-5943" fmla="*/ 8126 w 810317"/>
              <a:gd name="connsiteY22-5944" fmla="*/ 992093 h 1477868"/>
              <a:gd name="connsiteX0-5945" fmla="*/ 8126 w 810317"/>
              <a:gd name="connsiteY0-5946" fmla="*/ 992093 h 1477868"/>
              <a:gd name="connsiteX1-5947" fmla="*/ 8126 w 810317"/>
              <a:gd name="connsiteY1-5948" fmla="*/ 382493 h 1477868"/>
              <a:gd name="connsiteX2-5949" fmla="*/ 227201 w 810317"/>
              <a:gd name="connsiteY2-5950" fmla="*/ 1493 h 1477868"/>
              <a:gd name="connsiteX3-5951" fmla="*/ 789176 w 810317"/>
              <a:gd name="connsiteY3-5952" fmla="*/ 6256 h 1477868"/>
              <a:gd name="connsiteX4-5953" fmla="*/ 689164 w 810317"/>
              <a:gd name="connsiteY4-5954" fmla="*/ 25306 h 1477868"/>
              <a:gd name="connsiteX5-5955" fmla="*/ 622489 w 810317"/>
              <a:gd name="connsiteY5-5956" fmla="*/ 163418 h 1477868"/>
              <a:gd name="connsiteX6-5957" fmla="*/ 627251 w 810317"/>
              <a:gd name="connsiteY6-5958" fmla="*/ 320581 h 1477868"/>
              <a:gd name="connsiteX7-5959" fmla="*/ 762983 w 810317"/>
              <a:gd name="connsiteY7-5960" fmla="*/ 503937 h 1477868"/>
              <a:gd name="connsiteX8-5961" fmla="*/ 808226 w 810317"/>
              <a:gd name="connsiteY8-5962" fmla="*/ 620618 h 1477868"/>
              <a:gd name="connsiteX9-5963" fmla="*/ 679639 w 810317"/>
              <a:gd name="connsiteY9-5964" fmla="*/ 715868 h 1477868"/>
              <a:gd name="connsiteX10-5965" fmla="*/ 674876 w 810317"/>
              <a:gd name="connsiteY10-5966" fmla="*/ 1351662 h 1477868"/>
              <a:gd name="connsiteX11-5967" fmla="*/ 601058 w 810317"/>
              <a:gd name="connsiteY11-5968" fmla="*/ 1477868 h 1477868"/>
              <a:gd name="connsiteX12-5969" fmla="*/ 532001 w 810317"/>
              <a:gd name="connsiteY12-5970" fmla="*/ 1351663 h 1477868"/>
              <a:gd name="connsiteX13-5971" fmla="*/ 532001 w 810317"/>
              <a:gd name="connsiteY13-5972" fmla="*/ 982568 h 1477868"/>
              <a:gd name="connsiteX14-5973" fmla="*/ 498664 w 810317"/>
              <a:gd name="connsiteY14-5974" fmla="*/ 982568 h 1477868"/>
              <a:gd name="connsiteX15-5975" fmla="*/ 417702 w 810317"/>
              <a:gd name="connsiteY15-5976" fmla="*/ 1196881 h 1477868"/>
              <a:gd name="connsiteX16-5977" fmla="*/ 355789 w 810317"/>
              <a:gd name="connsiteY16-5978" fmla="*/ 982568 h 1477868"/>
              <a:gd name="connsiteX17-5979" fmla="*/ 322451 w 810317"/>
              <a:gd name="connsiteY17-5980" fmla="*/ 982568 h 1477868"/>
              <a:gd name="connsiteX18-5981" fmla="*/ 251014 w 810317"/>
              <a:gd name="connsiteY18-5982" fmla="*/ 1149256 h 1477868"/>
              <a:gd name="connsiteX19-5983" fmla="*/ 179576 w 810317"/>
              <a:gd name="connsiteY19-5984" fmla="*/ 982568 h 1477868"/>
              <a:gd name="connsiteX20-5985" fmla="*/ 151001 w 810317"/>
              <a:gd name="connsiteY20-5986" fmla="*/ 982568 h 1477868"/>
              <a:gd name="connsiteX21-5987" fmla="*/ 74801 w 810317"/>
              <a:gd name="connsiteY21-5988" fmla="*/ 1132588 h 1477868"/>
              <a:gd name="connsiteX22-5989" fmla="*/ 8126 w 810317"/>
              <a:gd name="connsiteY22-5990" fmla="*/ 992093 h 1477868"/>
              <a:gd name="connsiteX0-5991" fmla="*/ 8126 w 810317"/>
              <a:gd name="connsiteY0-5992" fmla="*/ 992093 h 1477868"/>
              <a:gd name="connsiteX1-5993" fmla="*/ 8126 w 810317"/>
              <a:gd name="connsiteY1-5994" fmla="*/ 382493 h 1477868"/>
              <a:gd name="connsiteX2-5995" fmla="*/ 227201 w 810317"/>
              <a:gd name="connsiteY2-5996" fmla="*/ 1493 h 1477868"/>
              <a:gd name="connsiteX3-5997" fmla="*/ 789176 w 810317"/>
              <a:gd name="connsiteY3-5998" fmla="*/ 6256 h 1477868"/>
              <a:gd name="connsiteX4-5999" fmla="*/ 689164 w 810317"/>
              <a:gd name="connsiteY4-6000" fmla="*/ 25306 h 1477868"/>
              <a:gd name="connsiteX5-6001" fmla="*/ 622489 w 810317"/>
              <a:gd name="connsiteY5-6002" fmla="*/ 163418 h 1477868"/>
              <a:gd name="connsiteX6-6003" fmla="*/ 627251 w 810317"/>
              <a:gd name="connsiteY6-6004" fmla="*/ 320581 h 1477868"/>
              <a:gd name="connsiteX7-6005" fmla="*/ 762983 w 810317"/>
              <a:gd name="connsiteY7-6006" fmla="*/ 503937 h 1477868"/>
              <a:gd name="connsiteX8-6007" fmla="*/ 808226 w 810317"/>
              <a:gd name="connsiteY8-6008" fmla="*/ 620618 h 1477868"/>
              <a:gd name="connsiteX9-6009" fmla="*/ 679639 w 810317"/>
              <a:gd name="connsiteY9-6010" fmla="*/ 715868 h 1477868"/>
              <a:gd name="connsiteX10-6011" fmla="*/ 674876 w 810317"/>
              <a:gd name="connsiteY10-6012" fmla="*/ 1351662 h 1477868"/>
              <a:gd name="connsiteX11-6013" fmla="*/ 601058 w 810317"/>
              <a:gd name="connsiteY11-6014" fmla="*/ 1477868 h 1477868"/>
              <a:gd name="connsiteX12-6015" fmla="*/ 532001 w 810317"/>
              <a:gd name="connsiteY12-6016" fmla="*/ 1351663 h 1477868"/>
              <a:gd name="connsiteX13-6017" fmla="*/ 532001 w 810317"/>
              <a:gd name="connsiteY13-6018" fmla="*/ 982568 h 1477868"/>
              <a:gd name="connsiteX14-6019" fmla="*/ 498664 w 810317"/>
              <a:gd name="connsiteY14-6020" fmla="*/ 982568 h 1477868"/>
              <a:gd name="connsiteX15-6021" fmla="*/ 417702 w 810317"/>
              <a:gd name="connsiteY15-6022" fmla="*/ 1196881 h 1477868"/>
              <a:gd name="connsiteX16-6023" fmla="*/ 355789 w 810317"/>
              <a:gd name="connsiteY16-6024" fmla="*/ 982568 h 1477868"/>
              <a:gd name="connsiteX17-6025" fmla="*/ 322451 w 810317"/>
              <a:gd name="connsiteY17-6026" fmla="*/ 982568 h 1477868"/>
              <a:gd name="connsiteX18-6027" fmla="*/ 251014 w 810317"/>
              <a:gd name="connsiteY18-6028" fmla="*/ 1149256 h 1477868"/>
              <a:gd name="connsiteX19-6029" fmla="*/ 179576 w 810317"/>
              <a:gd name="connsiteY19-6030" fmla="*/ 982568 h 1477868"/>
              <a:gd name="connsiteX20-6031" fmla="*/ 151001 w 810317"/>
              <a:gd name="connsiteY20-6032" fmla="*/ 982568 h 1477868"/>
              <a:gd name="connsiteX21-6033" fmla="*/ 74801 w 810317"/>
              <a:gd name="connsiteY21-6034" fmla="*/ 1132588 h 1477868"/>
              <a:gd name="connsiteX22-6035" fmla="*/ 8126 w 810317"/>
              <a:gd name="connsiteY22-6036" fmla="*/ 992093 h 1477868"/>
              <a:gd name="connsiteX0-6037" fmla="*/ 8126 w 810317"/>
              <a:gd name="connsiteY0-6038" fmla="*/ 992093 h 1477868"/>
              <a:gd name="connsiteX1-6039" fmla="*/ 8126 w 810317"/>
              <a:gd name="connsiteY1-6040" fmla="*/ 382493 h 1477868"/>
              <a:gd name="connsiteX2-6041" fmla="*/ 227201 w 810317"/>
              <a:gd name="connsiteY2-6042" fmla="*/ 1493 h 1477868"/>
              <a:gd name="connsiteX3-6043" fmla="*/ 789176 w 810317"/>
              <a:gd name="connsiteY3-6044" fmla="*/ 6256 h 1477868"/>
              <a:gd name="connsiteX4-6045" fmla="*/ 689164 w 810317"/>
              <a:gd name="connsiteY4-6046" fmla="*/ 25306 h 1477868"/>
              <a:gd name="connsiteX5-6047" fmla="*/ 622489 w 810317"/>
              <a:gd name="connsiteY5-6048" fmla="*/ 163418 h 1477868"/>
              <a:gd name="connsiteX6-6049" fmla="*/ 627251 w 810317"/>
              <a:gd name="connsiteY6-6050" fmla="*/ 320581 h 1477868"/>
              <a:gd name="connsiteX7-6051" fmla="*/ 762983 w 810317"/>
              <a:gd name="connsiteY7-6052" fmla="*/ 503937 h 1477868"/>
              <a:gd name="connsiteX8-6053" fmla="*/ 808226 w 810317"/>
              <a:gd name="connsiteY8-6054" fmla="*/ 620618 h 1477868"/>
              <a:gd name="connsiteX9-6055" fmla="*/ 679639 w 810317"/>
              <a:gd name="connsiteY9-6056" fmla="*/ 715868 h 1477868"/>
              <a:gd name="connsiteX10-6057" fmla="*/ 674876 w 810317"/>
              <a:gd name="connsiteY10-6058" fmla="*/ 1351662 h 1477868"/>
              <a:gd name="connsiteX11-6059" fmla="*/ 601058 w 810317"/>
              <a:gd name="connsiteY11-6060" fmla="*/ 1477868 h 1477868"/>
              <a:gd name="connsiteX12-6061" fmla="*/ 532001 w 810317"/>
              <a:gd name="connsiteY12-6062" fmla="*/ 1351663 h 1477868"/>
              <a:gd name="connsiteX13-6063" fmla="*/ 532001 w 810317"/>
              <a:gd name="connsiteY13-6064" fmla="*/ 982568 h 1477868"/>
              <a:gd name="connsiteX14-6065" fmla="*/ 498664 w 810317"/>
              <a:gd name="connsiteY14-6066" fmla="*/ 982568 h 1477868"/>
              <a:gd name="connsiteX15-6067" fmla="*/ 417702 w 810317"/>
              <a:gd name="connsiteY15-6068" fmla="*/ 1196881 h 1477868"/>
              <a:gd name="connsiteX16-6069" fmla="*/ 355789 w 810317"/>
              <a:gd name="connsiteY16-6070" fmla="*/ 982568 h 1477868"/>
              <a:gd name="connsiteX17-6071" fmla="*/ 322451 w 810317"/>
              <a:gd name="connsiteY17-6072" fmla="*/ 982568 h 1477868"/>
              <a:gd name="connsiteX18-6073" fmla="*/ 251014 w 810317"/>
              <a:gd name="connsiteY18-6074" fmla="*/ 1149256 h 1477868"/>
              <a:gd name="connsiteX19-6075" fmla="*/ 179576 w 810317"/>
              <a:gd name="connsiteY19-6076" fmla="*/ 982568 h 1477868"/>
              <a:gd name="connsiteX20-6077" fmla="*/ 151001 w 810317"/>
              <a:gd name="connsiteY20-6078" fmla="*/ 982568 h 1477868"/>
              <a:gd name="connsiteX21-6079" fmla="*/ 74801 w 810317"/>
              <a:gd name="connsiteY21-6080" fmla="*/ 1132588 h 1477868"/>
              <a:gd name="connsiteX22-6081" fmla="*/ 8126 w 810317"/>
              <a:gd name="connsiteY22-6082" fmla="*/ 992093 h 1477868"/>
              <a:gd name="connsiteX0-6083" fmla="*/ 8126 w 810317"/>
              <a:gd name="connsiteY0-6084" fmla="*/ 992093 h 1478085"/>
              <a:gd name="connsiteX1-6085" fmla="*/ 8126 w 810317"/>
              <a:gd name="connsiteY1-6086" fmla="*/ 382493 h 1478085"/>
              <a:gd name="connsiteX2-6087" fmla="*/ 227201 w 810317"/>
              <a:gd name="connsiteY2-6088" fmla="*/ 1493 h 1478085"/>
              <a:gd name="connsiteX3-6089" fmla="*/ 789176 w 810317"/>
              <a:gd name="connsiteY3-6090" fmla="*/ 6256 h 1478085"/>
              <a:gd name="connsiteX4-6091" fmla="*/ 689164 w 810317"/>
              <a:gd name="connsiteY4-6092" fmla="*/ 25306 h 1478085"/>
              <a:gd name="connsiteX5-6093" fmla="*/ 622489 w 810317"/>
              <a:gd name="connsiteY5-6094" fmla="*/ 163418 h 1478085"/>
              <a:gd name="connsiteX6-6095" fmla="*/ 627251 w 810317"/>
              <a:gd name="connsiteY6-6096" fmla="*/ 320581 h 1478085"/>
              <a:gd name="connsiteX7-6097" fmla="*/ 762983 w 810317"/>
              <a:gd name="connsiteY7-6098" fmla="*/ 503937 h 1478085"/>
              <a:gd name="connsiteX8-6099" fmla="*/ 808226 w 810317"/>
              <a:gd name="connsiteY8-6100" fmla="*/ 620618 h 1478085"/>
              <a:gd name="connsiteX9-6101" fmla="*/ 679639 w 810317"/>
              <a:gd name="connsiteY9-6102" fmla="*/ 715868 h 1478085"/>
              <a:gd name="connsiteX10-6103" fmla="*/ 674876 w 810317"/>
              <a:gd name="connsiteY10-6104" fmla="*/ 1351662 h 1478085"/>
              <a:gd name="connsiteX11-6105" fmla="*/ 601058 w 810317"/>
              <a:gd name="connsiteY11-6106" fmla="*/ 1477868 h 1478085"/>
              <a:gd name="connsiteX12-6107" fmla="*/ 532001 w 810317"/>
              <a:gd name="connsiteY12-6108" fmla="*/ 1351663 h 1478085"/>
              <a:gd name="connsiteX13-6109" fmla="*/ 532001 w 810317"/>
              <a:gd name="connsiteY13-6110" fmla="*/ 982568 h 1478085"/>
              <a:gd name="connsiteX14-6111" fmla="*/ 498664 w 810317"/>
              <a:gd name="connsiteY14-6112" fmla="*/ 982568 h 1478085"/>
              <a:gd name="connsiteX15-6113" fmla="*/ 417702 w 810317"/>
              <a:gd name="connsiteY15-6114" fmla="*/ 1196881 h 1478085"/>
              <a:gd name="connsiteX16-6115" fmla="*/ 355789 w 810317"/>
              <a:gd name="connsiteY16-6116" fmla="*/ 982568 h 1478085"/>
              <a:gd name="connsiteX17-6117" fmla="*/ 322451 w 810317"/>
              <a:gd name="connsiteY17-6118" fmla="*/ 982568 h 1478085"/>
              <a:gd name="connsiteX18-6119" fmla="*/ 251014 w 810317"/>
              <a:gd name="connsiteY18-6120" fmla="*/ 1149256 h 1478085"/>
              <a:gd name="connsiteX19-6121" fmla="*/ 179576 w 810317"/>
              <a:gd name="connsiteY19-6122" fmla="*/ 982568 h 1478085"/>
              <a:gd name="connsiteX20-6123" fmla="*/ 151001 w 810317"/>
              <a:gd name="connsiteY20-6124" fmla="*/ 982568 h 1478085"/>
              <a:gd name="connsiteX21-6125" fmla="*/ 74801 w 810317"/>
              <a:gd name="connsiteY21-6126" fmla="*/ 1132588 h 1478085"/>
              <a:gd name="connsiteX22-6127" fmla="*/ 8126 w 810317"/>
              <a:gd name="connsiteY22-6128" fmla="*/ 992093 h 1478085"/>
              <a:gd name="connsiteX0-6129" fmla="*/ 8126 w 810317"/>
              <a:gd name="connsiteY0-6130" fmla="*/ 992093 h 1478085"/>
              <a:gd name="connsiteX1-6131" fmla="*/ 8126 w 810317"/>
              <a:gd name="connsiteY1-6132" fmla="*/ 382493 h 1478085"/>
              <a:gd name="connsiteX2-6133" fmla="*/ 227201 w 810317"/>
              <a:gd name="connsiteY2-6134" fmla="*/ 1493 h 1478085"/>
              <a:gd name="connsiteX3-6135" fmla="*/ 789176 w 810317"/>
              <a:gd name="connsiteY3-6136" fmla="*/ 6256 h 1478085"/>
              <a:gd name="connsiteX4-6137" fmla="*/ 689164 w 810317"/>
              <a:gd name="connsiteY4-6138" fmla="*/ 25306 h 1478085"/>
              <a:gd name="connsiteX5-6139" fmla="*/ 622489 w 810317"/>
              <a:gd name="connsiteY5-6140" fmla="*/ 163418 h 1478085"/>
              <a:gd name="connsiteX6-6141" fmla="*/ 627251 w 810317"/>
              <a:gd name="connsiteY6-6142" fmla="*/ 320581 h 1478085"/>
              <a:gd name="connsiteX7-6143" fmla="*/ 762983 w 810317"/>
              <a:gd name="connsiteY7-6144" fmla="*/ 503937 h 1478085"/>
              <a:gd name="connsiteX8-6145" fmla="*/ 808226 w 810317"/>
              <a:gd name="connsiteY8-6146" fmla="*/ 620618 h 1478085"/>
              <a:gd name="connsiteX9-6147" fmla="*/ 679639 w 810317"/>
              <a:gd name="connsiteY9-6148" fmla="*/ 715868 h 1478085"/>
              <a:gd name="connsiteX10-6149" fmla="*/ 674876 w 810317"/>
              <a:gd name="connsiteY10-6150" fmla="*/ 1351662 h 1478085"/>
              <a:gd name="connsiteX11-6151" fmla="*/ 601058 w 810317"/>
              <a:gd name="connsiteY11-6152" fmla="*/ 1477868 h 1478085"/>
              <a:gd name="connsiteX12-6153" fmla="*/ 532001 w 810317"/>
              <a:gd name="connsiteY12-6154" fmla="*/ 1351663 h 1478085"/>
              <a:gd name="connsiteX13-6155" fmla="*/ 532001 w 810317"/>
              <a:gd name="connsiteY13-6156" fmla="*/ 982568 h 1478085"/>
              <a:gd name="connsiteX14-6157" fmla="*/ 498664 w 810317"/>
              <a:gd name="connsiteY14-6158" fmla="*/ 982568 h 1478085"/>
              <a:gd name="connsiteX15-6159" fmla="*/ 417702 w 810317"/>
              <a:gd name="connsiteY15-6160" fmla="*/ 1196881 h 1478085"/>
              <a:gd name="connsiteX16-6161" fmla="*/ 355789 w 810317"/>
              <a:gd name="connsiteY16-6162" fmla="*/ 982568 h 1478085"/>
              <a:gd name="connsiteX17-6163" fmla="*/ 322451 w 810317"/>
              <a:gd name="connsiteY17-6164" fmla="*/ 982568 h 1478085"/>
              <a:gd name="connsiteX18-6165" fmla="*/ 251014 w 810317"/>
              <a:gd name="connsiteY18-6166" fmla="*/ 1149256 h 1478085"/>
              <a:gd name="connsiteX19-6167" fmla="*/ 179576 w 810317"/>
              <a:gd name="connsiteY19-6168" fmla="*/ 982568 h 1478085"/>
              <a:gd name="connsiteX20-6169" fmla="*/ 151001 w 810317"/>
              <a:gd name="connsiteY20-6170" fmla="*/ 982568 h 1478085"/>
              <a:gd name="connsiteX21-6171" fmla="*/ 74801 w 810317"/>
              <a:gd name="connsiteY21-6172" fmla="*/ 1132588 h 1478085"/>
              <a:gd name="connsiteX22-6173" fmla="*/ 8126 w 810317"/>
              <a:gd name="connsiteY22-6174" fmla="*/ 992093 h 1478085"/>
              <a:gd name="connsiteX0-6175" fmla="*/ 8126 w 811235"/>
              <a:gd name="connsiteY0-6176" fmla="*/ 992093 h 1478085"/>
              <a:gd name="connsiteX1-6177" fmla="*/ 8126 w 811235"/>
              <a:gd name="connsiteY1-6178" fmla="*/ 382493 h 1478085"/>
              <a:gd name="connsiteX2-6179" fmla="*/ 227201 w 811235"/>
              <a:gd name="connsiteY2-6180" fmla="*/ 1493 h 1478085"/>
              <a:gd name="connsiteX3-6181" fmla="*/ 789176 w 811235"/>
              <a:gd name="connsiteY3-6182" fmla="*/ 6256 h 1478085"/>
              <a:gd name="connsiteX4-6183" fmla="*/ 689164 w 811235"/>
              <a:gd name="connsiteY4-6184" fmla="*/ 25306 h 1478085"/>
              <a:gd name="connsiteX5-6185" fmla="*/ 622489 w 811235"/>
              <a:gd name="connsiteY5-6186" fmla="*/ 163418 h 1478085"/>
              <a:gd name="connsiteX6-6187" fmla="*/ 627251 w 811235"/>
              <a:gd name="connsiteY6-6188" fmla="*/ 320581 h 1478085"/>
              <a:gd name="connsiteX7-6189" fmla="*/ 762983 w 811235"/>
              <a:gd name="connsiteY7-6190" fmla="*/ 503937 h 1478085"/>
              <a:gd name="connsiteX8-6191" fmla="*/ 808226 w 811235"/>
              <a:gd name="connsiteY8-6192" fmla="*/ 620618 h 1478085"/>
              <a:gd name="connsiteX9-6193" fmla="*/ 679639 w 811235"/>
              <a:gd name="connsiteY9-6194" fmla="*/ 715868 h 1478085"/>
              <a:gd name="connsiteX10-6195" fmla="*/ 674876 w 811235"/>
              <a:gd name="connsiteY10-6196" fmla="*/ 1351662 h 1478085"/>
              <a:gd name="connsiteX11-6197" fmla="*/ 601058 w 811235"/>
              <a:gd name="connsiteY11-6198" fmla="*/ 1477868 h 1478085"/>
              <a:gd name="connsiteX12-6199" fmla="*/ 532001 w 811235"/>
              <a:gd name="connsiteY12-6200" fmla="*/ 1351663 h 1478085"/>
              <a:gd name="connsiteX13-6201" fmla="*/ 532001 w 811235"/>
              <a:gd name="connsiteY13-6202" fmla="*/ 982568 h 1478085"/>
              <a:gd name="connsiteX14-6203" fmla="*/ 498664 w 811235"/>
              <a:gd name="connsiteY14-6204" fmla="*/ 982568 h 1478085"/>
              <a:gd name="connsiteX15-6205" fmla="*/ 417702 w 811235"/>
              <a:gd name="connsiteY15-6206" fmla="*/ 1196881 h 1478085"/>
              <a:gd name="connsiteX16-6207" fmla="*/ 355789 w 811235"/>
              <a:gd name="connsiteY16-6208" fmla="*/ 982568 h 1478085"/>
              <a:gd name="connsiteX17-6209" fmla="*/ 322451 w 811235"/>
              <a:gd name="connsiteY17-6210" fmla="*/ 982568 h 1478085"/>
              <a:gd name="connsiteX18-6211" fmla="*/ 251014 w 811235"/>
              <a:gd name="connsiteY18-6212" fmla="*/ 1149256 h 1478085"/>
              <a:gd name="connsiteX19-6213" fmla="*/ 179576 w 811235"/>
              <a:gd name="connsiteY19-6214" fmla="*/ 982568 h 1478085"/>
              <a:gd name="connsiteX20-6215" fmla="*/ 151001 w 811235"/>
              <a:gd name="connsiteY20-6216" fmla="*/ 982568 h 1478085"/>
              <a:gd name="connsiteX21-6217" fmla="*/ 74801 w 811235"/>
              <a:gd name="connsiteY21-6218" fmla="*/ 1132588 h 1478085"/>
              <a:gd name="connsiteX22-6219" fmla="*/ 8126 w 811235"/>
              <a:gd name="connsiteY22-6220" fmla="*/ 992093 h 1478085"/>
              <a:gd name="connsiteX0-6221" fmla="*/ 8126 w 811235"/>
              <a:gd name="connsiteY0-6222" fmla="*/ 992093 h 1478085"/>
              <a:gd name="connsiteX1-6223" fmla="*/ 8126 w 811235"/>
              <a:gd name="connsiteY1-6224" fmla="*/ 382493 h 1478085"/>
              <a:gd name="connsiteX2-6225" fmla="*/ 227201 w 811235"/>
              <a:gd name="connsiteY2-6226" fmla="*/ 1493 h 1478085"/>
              <a:gd name="connsiteX3-6227" fmla="*/ 789176 w 811235"/>
              <a:gd name="connsiteY3-6228" fmla="*/ 6256 h 1478085"/>
              <a:gd name="connsiteX4-6229" fmla="*/ 689164 w 811235"/>
              <a:gd name="connsiteY4-6230" fmla="*/ 25306 h 1478085"/>
              <a:gd name="connsiteX5-6231" fmla="*/ 622489 w 811235"/>
              <a:gd name="connsiteY5-6232" fmla="*/ 163418 h 1478085"/>
              <a:gd name="connsiteX6-6233" fmla="*/ 627251 w 811235"/>
              <a:gd name="connsiteY6-6234" fmla="*/ 320581 h 1478085"/>
              <a:gd name="connsiteX7-6235" fmla="*/ 762983 w 811235"/>
              <a:gd name="connsiteY7-6236" fmla="*/ 503937 h 1478085"/>
              <a:gd name="connsiteX8-6237" fmla="*/ 808226 w 811235"/>
              <a:gd name="connsiteY8-6238" fmla="*/ 620618 h 1478085"/>
              <a:gd name="connsiteX9-6239" fmla="*/ 679639 w 811235"/>
              <a:gd name="connsiteY9-6240" fmla="*/ 715868 h 1478085"/>
              <a:gd name="connsiteX10-6241" fmla="*/ 674876 w 811235"/>
              <a:gd name="connsiteY10-6242" fmla="*/ 1351662 h 1478085"/>
              <a:gd name="connsiteX11-6243" fmla="*/ 601058 w 811235"/>
              <a:gd name="connsiteY11-6244" fmla="*/ 1477868 h 1478085"/>
              <a:gd name="connsiteX12-6245" fmla="*/ 532001 w 811235"/>
              <a:gd name="connsiteY12-6246" fmla="*/ 1351663 h 1478085"/>
              <a:gd name="connsiteX13-6247" fmla="*/ 532001 w 811235"/>
              <a:gd name="connsiteY13-6248" fmla="*/ 982568 h 1478085"/>
              <a:gd name="connsiteX14-6249" fmla="*/ 498664 w 811235"/>
              <a:gd name="connsiteY14-6250" fmla="*/ 982568 h 1478085"/>
              <a:gd name="connsiteX15-6251" fmla="*/ 417702 w 811235"/>
              <a:gd name="connsiteY15-6252" fmla="*/ 1196881 h 1478085"/>
              <a:gd name="connsiteX16-6253" fmla="*/ 355789 w 811235"/>
              <a:gd name="connsiteY16-6254" fmla="*/ 982568 h 1478085"/>
              <a:gd name="connsiteX17-6255" fmla="*/ 322451 w 811235"/>
              <a:gd name="connsiteY17-6256" fmla="*/ 982568 h 1478085"/>
              <a:gd name="connsiteX18-6257" fmla="*/ 251014 w 811235"/>
              <a:gd name="connsiteY18-6258" fmla="*/ 1149256 h 1478085"/>
              <a:gd name="connsiteX19-6259" fmla="*/ 179576 w 811235"/>
              <a:gd name="connsiteY19-6260" fmla="*/ 982568 h 1478085"/>
              <a:gd name="connsiteX20-6261" fmla="*/ 151001 w 811235"/>
              <a:gd name="connsiteY20-6262" fmla="*/ 982568 h 1478085"/>
              <a:gd name="connsiteX21-6263" fmla="*/ 74801 w 811235"/>
              <a:gd name="connsiteY21-6264" fmla="*/ 1132588 h 1478085"/>
              <a:gd name="connsiteX22-6265" fmla="*/ 8126 w 811235"/>
              <a:gd name="connsiteY22-6266" fmla="*/ 992093 h 1478085"/>
              <a:gd name="connsiteX0-6267" fmla="*/ 8126 w 811235"/>
              <a:gd name="connsiteY0-6268" fmla="*/ 992093 h 1478085"/>
              <a:gd name="connsiteX1-6269" fmla="*/ 8126 w 811235"/>
              <a:gd name="connsiteY1-6270" fmla="*/ 382493 h 1478085"/>
              <a:gd name="connsiteX2-6271" fmla="*/ 227201 w 811235"/>
              <a:gd name="connsiteY2-6272" fmla="*/ 1493 h 1478085"/>
              <a:gd name="connsiteX3-6273" fmla="*/ 789176 w 811235"/>
              <a:gd name="connsiteY3-6274" fmla="*/ 6256 h 1478085"/>
              <a:gd name="connsiteX4-6275" fmla="*/ 689164 w 811235"/>
              <a:gd name="connsiteY4-6276" fmla="*/ 25306 h 1478085"/>
              <a:gd name="connsiteX5-6277" fmla="*/ 622489 w 811235"/>
              <a:gd name="connsiteY5-6278" fmla="*/ 163418 h 1478085"/>
              <a:gd name="connsiteX6-6279" fmla="*/ 627251 w 811235"/>
              <a:gd name="connsiteY6-6280" fmla="*/ 320581 h 1478085"/>
              <a:gd name="connsiteX7-6281" fmla="*/ 762983 w 811235"/>
              <a:gd name="connsiteY7-6282" fmla="*/ 503937 h 1478085"/>
              <a:gd name="connsiteX8-6283" fmla="*/ 808226 w 811235"/>
              <a:gd name="connsiteY8-6284" fmla="*/ 620618 h 1478085"/>
              <a:gd name="connsiteX9-6285" fmla="*/ 679639 w 811235"/>
              <a:gd name="connsiteY9-6286" fmla="*/ 715868 h 1478085"/>
              <a:gd name="connsiteX10-6287" fmla="*/ 674876 w 811235"/>
              <a:gd name="connsiteY10-6288" fmla="*/ 1351662 h 1478085"/>
              <a:gd name="connsiteX11-6289" fmla="*/ 601058 w 811235"/>
              <a:gd name="connsiteY11-6290" fmla="*/ 1477868 h 1478085"/>
              <a:gd name="connsiteX12-6291" fmla="*/ 532001 w 811235"/>
              <a:gd name="connsiteY12-6292" fmla="*/ 1351663 h 1478085"/>
              <a:gd name="connsiteX13-6293" fmla="*/ 532001 w 811235"/>
              <a:gd name="connsiteY13-6294" fmla="*/ 982568 h 1478085"/>
              <a:gd name="connsiteX14-6295" fmla="*/ 498664 w 811235"/>
              <a:gd name="connsiteY14-6296" fmla="*/ 982568 h 1478085"/>
              <a:gd name="connsiteX15-6297" fmla="*/ 424846 w 811235"/>
              <a:gd name="connsiteY15-6298" fmla="*/ 1199262 h 1478085"/>
              <a:gd name="connsiteX16-6299" fmla="*/ 355789 w 811235"/>
              <a:gd name="connsiteY16-6300" fmla="*/ 982568 h 1478085"/>
              <a:gd name="connsiteX17-6301" fmla="*/ 322451 w 811235"/>
              <a:gd name="connsiteY17-6302" fmla="*/ 982568 h 1478085"/>
              <a:gd name="connsiteX18-6303" fmla="*/ 251014 w 811235"/>
              <a:gd name="connsiteY18-6304" fmla="*/ 1149256 h 1478085"/>
              <a:gd name="connsiteX19-6305" fmla="*/ 179576 w 811235"/>
              <a:gd name="connsiteY19-6306" fmla="*/ 982568 h 1478085"/>
              <a:gd name="connsiteX20-6307" fmla="*/ 151001 w 811235"/>
              <a:gd name="connsiteY20-6308" fmla="*/ 982568 h 1478085"/>
              <a:gd name="connsiteX21-6309" fmla="*/ 74801 w 811235"/>
              <a:gd name="connsiteY21-6310" fmla="*/ 1132588 h 1478085"/>
              <a:gd name="connsiteX22-6311" fmla="*/ 8126 w 811235"/>
              <a:gd name="connsiteY22-6312" fmla="*/ 992093 h 1478085"/>
              <a:gd name="connsiteX0-6313" fmla="*/ 8126 w 811235"/>
              <a:gd name="connsiteY0-6314" fmla="*/ 992093 h 1478085"/>
              <a:gd name="connsiteX1-6315" fmla="*/ 8126 w 811235"/>
              <a:gd name="connsiteY1-6316" fmla="*/ 382493 h 1478085"/>
              <a:gd name="connsiteX2-6317" fmla="*/ 227201 w 811235"/>
              <a:gd name="connsiteY2-6318" fmla="*/ 1493 h 1478085"/>
              <a:gd name="connsiteX3-6319" fmla="*/ 789176 w 811235"/>
              <a:gd name="connsiteY3-6320" fmla="*/ 6256 h 1478085"/>
              <a:gd name="connsiteX4-6321" fmla="*/ 689164 w 811235"/>
              <a:gd name="connsiteY4-6322" fmla="*/ 25306 h 1478085"/>
              <a:gd name="connsiteX5-6323" fmla="*/ 622489 w 811235"/>
              <a:gd name="connsiteY5-6324" fmla="*/ 163418 h 1478085"/>
              <a:gd name="connsiteX6-6325" fmla="*/ 627251 w 811235"/>
              <a:gd name="connsiteY6-6326" fmla="*/ 320581 h 1478085"/>
              <a:gd name="connsiteX7-6327" fmla="*/ 762983 w 811235"/>
              <a:gd name="connsiteY7-6328" fmla="*/ 503937 h 1478085"/>
              <a:gd name="connsiteX8-6329" fmla="*/ 808226 w 811235"/>
              <a:gd name="connsiteY8-6330" fmla="*/ 620618 h 1478085"/>
              <a:gd name="connsiteX9-6331" fmla="*/ 679639 w 811235"/>
              <a:gd name="connsiteY9-6332" fmla="*/ 715868 h 1478085"/>
              <a:gd name="connsiteX10-6333" fmla="*/ 674876 w 811235"/>
              <a:gd name="connsiteY10-6334" fmla="*/ 1351662 h 1478085"/>
              <a:gd name="connsiteX11-6335" fmla="*/ 601058 w 811235"/>
              <a:gd name="connsiteY11-6336" fmla="*/ 1477868 h 1478085"/>
              <a:gd name="connsiteX12-6337" fmla="*/ 532001 w 811235"/>
              <a:gd name="connsiteY12-6338" fmla="*/ 1351663 h 1478085"/>
              <a:gd name="connsiteX13-6339" fmla="*/ 532001 w 811235"/>
              <a:gd name="connsiteY13-6340" fmla="*/ 982568 h 1478085"/>
              <a:gd name="connsiteX14-6341" fmla="*/ 498664 w 811235"/>
              <a:gd name="connsiteY14-6342" fmla="*/ 982568 h 1478085"/>
              <a:gd name="connsiteX15-6343" fmla="*/ 424846 w 811235"/>
              <a:gd name="connsiteY15-6344" fmla="*/ 1199262 h 1478085"/>
              <a:gd name="connsiteX16-6345" fmla="*/ 355789 w 811235"/>
              <a:gd name="connsiteY16-6346" fmla="*/ 982568 h 1478085"/>
              <a:gd name="connsiteX17-6347" fmla="*/ 322451 w 811235"/>
              <a:gd name="connsiteY17-6348" fmla="*/ 982568 h 1478085"/>
              <a:gd name="connsiteX18-6349" fmla="*/ 251014 w 811235"/>
              <a:gd name="connsiteY18-6350" fmla="*/ 1149256 h 1478085"/>
              <a:gd name="connsiteX19-6351" fmla="*/ 179576 w 811235"/>
              <a:gd name="connsiteY19-6352" fmla="*/ 982568 h 1478085"/>
              <a:gd name="connsiteX20-6353" fmla="*/ 151001 w 811235"/>
              <a:gd name="connsiteY20-6354" fmla="*/ 982568 h 1478085"/>
              <a:gd name="connsiteX21-6355" fmla="*/ 74801 w 811235"/>
              <a:gd name="connsiteY21-6356" fmla="*/ 1132588 h 1478085"/>
              <a:gd name="connsiteX22-6357" fmla="*/ 8126 w 811235"/>
              <a:gd name="connsiteY22-6358" fmla="*/ 992093 h 1478085"/>
              <a:gd name="connsiteX0-6359" fmla="*/ 8126 w 811235"/>
              <a:gd name="connsiteY0-6360" fmla="*/ 992093 h 1478085"/>
              <a:gd name="connsiteX1-6361" fmla="*/ 8126 w 811235"/>
              <a:gd name="connsiteY1-6362" fmla="*/ 382493 h 1478085"/>
              <a:gd name="connsiteX2-6363" fmla="*/ 227201 w 811235"/>
              <a:gd name="connsiteY2-6364" fmla="*/ 1493 h 1478085"/>
              <a:gd name="connsiteX3-6365" fmla="*/ 789176 w 811235"/>
              <a:gd name="connsiteY3-6366" fmla="*/ 6256 h 1478085"/>
              <a:gd name="connsiteX4-6367" fmla="*/ 689164 w 811235"/>
              <a:gd name="connsiteY4-6368" fmla="*/ 25306 h 1478085"/>
              <a:gd name="connsiteX5-6369" fmla="*/ 622489 w 811235"/>
              <a:gd name="connsiteY5-6370" fmla="*/ 163418 h 1478085"/>
              <a:gd name="connsiteX6-6371" fmla="*/ 627251 w 811235"/>
              <a:gd name="connsiteY6-6372" fmla="*/ 320581 h 1478085"/>
              <a:gd name="connsiteX7-6373" fmla="*/ 762983 w 811235"/>
              <a:gd name="connsiteY7-6374" fmla="*/ 503937 h 1478085"/>
              <a:gd name="connsiteX8-6375" fmla="*/ 808226 w 811235"/>
              <a:gd name="connsiteY8-6376" fmla="*/ 620618 h 1478085"/>
              <a:gd name="connsiteX9-6377" fmla="*/ 679639 w 811235"/>
              <a:gd name="connsiteY9-6378" fmla="*/ 715868 h 1478085"/>
              <a:gd name="connsiteX10-6379" fmla="*/ 674876 w 811235"/>
              <a:gd name="connsiteY10-6380" fmla="*/ 1351662 h 1478085"/>
              <a:gd name="connsiteX11-6381" fmla="*/ 601058 w 811235"/>
              <a:gd name="connsiteY11-6382" fmla="*/ 1477868 h 1478085"/>
              <a:gd name="connsiteX12-6383" fmla="*/ 532001 w 811235"/>
              <a:gd name="connsiteY12-6384" fmla="*/ 1351663 h 1478085"/>
              <a:gd name="connsiteX13-6385" fmla="*/ 532001 w 811235"/>
              <a:gd name="connsiteY13-6386" fmla="*/ 982568 h 1478085"/>
              <a:gd name="connsiteX14-6387" fmla="*/ 498664 w 811235"/>
              <a:gd name="connsiteY14-6388" fmla="*/ 982568 h 1478085"/>
              <a:gd name="connsiteX15-6389" fmla="*/ 424846 w 811235"/>
              <a:gd name="connsiteY15-6390" fmla="*/ 1199262 h 1478085"/>
              <a:gd name="connsiteX16-6391" fmla="*/ 355789 w 811235"/>
              <a:gd name="connsiteY16-6392" fmla="*/ 982568 h 1478085"/>
              <a:gd name="connsiteX17-6393" fmla="*/ 322451 w 811235"/>
              <a:gd name="connsiteY17-6394" fmla="*/ 982568 h 1478085"/>
              <a:gd name="connsiteX18-6395" fmla="*/ 251014 w 811235"/>
              <a:gd name="connsiteY18-6396" fmla="*/ 1149256 h 1478085"/>
              <a:gd name="connsiteX19-6397" fmla="*/ 179576 w 811235"/>
              <a:gd name="connsiteY19-6398" fmla="*/ 982568 h 1478085"/>
              <a:gd name="connsiteX20-6399" fmla="*/ 151001 w 811235"/>
              <a:gd name="connsiteY20-6400" fmla="*/ 982568 h 1478085"/>
              <a:gd name="connsiteX21-6401" fmla="*/ 74801 w 811235"/>
              <a:gd name="connsiteY21-6402" fmla="*/ 1132588 h 1478085"/>
              <a:gd name="connsiteX22-6403" fmla="*/ 8126 w 811235"/>
              <a:gd name="connsiteY22-6404" fmla="*/ 992093 h 1478085"/>
              <a:gd name="connsiteX0-6405" fmla="*/ 8126 w 811235"/>
              <a:gd name="connsiteY0-6406" fmla="*/ 992093 h 1478085"/>
              <a:gd name="connsiteX1-6407" fmla="*/ 8126 w 811235"/>
              <a:gd name="connsiteY1-6408" fmla="*/ 382493 h 1478085"/>
              <a:gd name="connsiteX2-6409" fmla="*/ 227201 w 811235"/>
              <a:gd name="connsiteY2-6410" fmla="*/ 1493 h 1478085"/>
              <a:gd name="connsiteX3-6411" fmla="*/ 789176 w 811235"/>
              <a:gd name="connsiteY3-6412" fmla="*/ 6256 h 1478085"/>
              <a:gd name="connsiteX4-6413" fmla="*/ 689164 w 811235"/>
              <a:gd name="connsiteY4-6414" fmla="*/ 25306 h 1478085"/>
              <a:gd name="connsiteX5-6415" fmla="*/ 622489 w 811235"/>
              <a:gd name="connsiteY5-6416" fmla="*/ 163418 h 1478085"/>
              <a:gd name="connsiteX6-6417" fmla="*/ 627251 w 811235"/>
              <a:gd name="connsiteY6-6418" fmla="*/ 320581 h 1478085"/>
              <a:gd name="connsiteX7-6419" fmla="*/ 762983 w 811235"/>
              <a:gd name="connsiteY7-6420" fmla="*/ 503937 h 1478085"/>
              <a:gd name="connsiteX8-6421" fmla="*/ 808226 w 811235"/>
              <a:gd name="connsiteY8-6422" fmla="*/ 620618 h 1478085"/>
              <a:gd name="connsiteX9-6423" fmla="*/ 679639 w 811235"/>
              <a:gd name="connsiteY9-6424" fmla="*/ 715868 h 1478085"/>
              <a:gd name="connsiteX10-6425" fmla="*/ 674876 w 811235"/>
              <a:gd name="connsiteY10-6426" fmla="*/ 1351662 h 1478085"/>
              <a:gd name="connsiteX11-6427" fmla="*/ 601058 w 811235"/>
              <a:gd name="connsiteY11-6428" fmla="*/ 1477868 h 1478085"/>
              <a:gd name="connsiteX12-6429" fmla="*/ 532001 w 811235"/>
              <a:gd name="connsiteY12-6430" fmla="*/ 1351663 h 1478085"/>
              <a:gd name="connsiteX13-6431" fmla="*/ 532001 w 811235"/>
              <a:gd name="connsiteY13-6432" fmla="*/ 982568 h 1478085"/>
              <a:gd name="connsiteX14-6433" fmla="*/ 498664 w 811235"/>
              <a:gd name="connsiteY14-6434" fmla="*/ 982568 h 1478085"/>
              <a:gd name="connsiteX15-6435" fmla="*/ 424846 w 811235"/>
              <a:gd name="connsiteY15-6436" fmla="*/ 1199262 h 1478085"/>
              <a:gd name="connsiteX16-6437" fmla="*/ 355789 w 811235"/>
              <a:gd name="connsiteY16-6438" fmla="*/ 982568 h 1478085"/>
              <a:gd name="connsiteX17-6439" fmla="*/ 322451 w 811235"/>
              <a:gd name="connsiteY17-6440" fmla="*/ 982568 h 1478085"/>
              <a:gd name="connsiteX18-6441" fmla="*/ 251014 w 811235"/>
              <a:gd name="connsiteY18-6442" fmla="*/ 1149256 h 1478085"/>
              <a:gd name="connsiteX19-6443" fmla="*/ 179576 w 811235"/>
              <a:gd name="connsiteY19-6444" fmla="*/ 982568 h 1478085"/>
              <a:gd name="connsiteX20-6445" fmla="*/ 151001 w 811235"/>
              <a:gd name="connsiteY20-6446" fmla="*/ 982568 h 1478085"/>
              <a:gd name="connsiteX21-6447" fmla="*/ 74801 w 811235"/>
              <a:gd name="connsiteY21-6448" fmla="*/ 1132588 h 1478085"/>
              <a:gd name="connsiteX22-6449" fmla="*/ 8126 w 811235"/>
              <a:gd name="connsiteY22-6450" fmla="*/ 992093 h 1478085"/>
              <a:gd name="connsiteX0-6451" fmla="*/ 8126 w 811235"/>
              <a:gd name="connsiteY0-6452" fmla="*/ 992093 h 1478085"/>
              <a:gd name="connsiteX1-6453" fmla="*/ 8126 w 811235"/>
              <a:gd name="connsiteY1-6454" fmla="*/ 382493 h 1478085"/>
              <a:gd name="connsiteX2-6455" fmla="*/ 227201 w 811235"/>
              <a:gd name="connsiteY2-6456" fmla="*/ 1493 h 1478085"/>
              <a:gd name="connsiteX3-6457" fmla="*/ 789176 w 811235"/>
              <a:gd name="connsiteY3-6458" fmla="*/ 6256 h 1478085"/>
              <a:gd name="connsiteX4-6459" fmla="*/ 689164 w 811235"/>
              <a:gd name="connsiteY4-6460" fmla="*/ 25306 h 1478085"/>
              <a:gd name="connsiteX5-6461" fmla="*/ 622489 w 811235"/>
              <a:gd name="connsiteY5-6462" fmla="*/ 163418 h 1478085"/>
              <a:gd name="connsiteX6-6463" fmla="*/ 627251 w 811235"/>
              <a:gd name="connsiteY6-6464" fmla="*/ 320581 h 1478085"/>
              <a:gd name="connsiteX7-6465" fmla="*/ 762983 w 811235"/>
              <a:gd name="connsiteY7-6466" fmla="*/ 503937 h 1478085"/>
              <a:gd name="connsiteX8-6467" fmla="*/ 808226 w 811235"/>
              <a:gd name="connsiteY8-6468" fmla="*/ 620618 h 1478085"/>
              <a:gd name="connsiteX9-6469" fmla="*/ 679639 w 811235"/>
              <a:gd name="connsiteY9-6470" fmla="*/ 715868 h 1478085"/>
              <a:gd name="connsiteX10-6471" fmla="*/ 674876 w 811235"/>
              <a:gd name="connsiteY10-6472" fmla="*/ 1351662 h 1478085"/>
              <a:gd name="connsiteX11-6473" fmla="*/ 601058 w 811235"/>
              <a:gd name="connsiteY11-6474" fmla="*/ 1477868 h 1478085"/>
              <a:gd name="connsiteX12-6475" fmla="*/ 532001 w 811235"/>
              <a:gd name="connsiteY12-6476" fmla="*/ 1351663 h 1478085"/>
              <a:gd name="connsiteX13-6477" fmla="*/ 532001 w 811235"/>
              <a:gd name="connsiteY13-6478" fmla="*/ 982568 h 1478085"/>
              <a:gd name="connsiteX14-6479" fmla="*/ 498664 w 811235"/>
              <a:gd name="connsiteY14-6480" fmla="*/ 982568 h 1478085"/>
              <a:gd name="connsiteX15-6481" fmla="*/ 424846 w 811235"/>
              <a:gd name="connsiteY15-6482" fmla="*/ 1199262 h 1478085"/>
              <a:gd name="connsiteX16-6483" fmla="*/ 355789 w 811235"/>
              <a:gd name="connsiteY16-6484" fmla="*/ 982568 h 1478085"/>
              <a:gd name="connsiteX17-6485" fmla="*/ 322451 w 811235"/>
              <a:gd name="connsiteY17-6486" fmla="*/ 982568 h 1478085"/>
              <a:gd name="connsiteX18-6487" fmla="*/ 251014 w 811235"/>
              <a:gd name="connsiteY18-6488" fmla="*/ 1149256 h 1478085"/>
              <a:gd name="connsiteX19-6489" fmla="*/ 179576 w 811235"/>
              <a:gd name="connsiteY19-6490" fmla="*/ 982568 h 1478085"/>
              <a:gd name="connsiteX20-6491" fmla="*/ 151001 w 811235"/>
              <a:gd name="connsiteY20-6492" fmla="*/ 982568 h 1478085"/>
              <a:gd name="connsiteX21-6493" fmla="*/ 74801 w 811235"/>
              <a:gd name="connsiteY21-6494" fmla="*/ 1132588 h 1478085"/>
              <a:gd name="connsiteX22-6495" fmla="*/ 8126 w 811235"/>
              <a:gd name="connsiteY22-6496" fmla="*/ 992093 h 1478085"/>
              <a:gd name="connsiteX0-6497" fmla="*/ 8126 w 811235"/>
              <a:gd name="connsiteY0-6498" fmla="*/ 992093 h 1478085"/>
              <a:gd name="connsiteX1-6499" fmla="*/ 8126 w 811235"/>
              <a:gd name="connsiteY1-6500" fmla="*/ 382493 h 1478085"/>
              <a:gd name="connsiteX2-6501" fmla="*/ 227201 w 811235"/>
              <a:gd name="connsiteY2-6502" fmla="*/ 1493 h 1478085"/>
              <a:gd name="connsiteX3-6503" fmla="*/ 789176 w 811235"/>
              <a:gd name="connsiteY3-6504" fmla="*/ 6256 h 1478085"/>
              <a:gd name="connsiteX4-6505" fmla="*/ 689164 w 811235"/>
              <a:gd name="connsiteY4-6506" fmla="*/ 25306 h 1478085"/>
              <a:gd name="connsiteX5-6507" fmla="*/ 622489 w 811235"/>
              <a:gd name="connsiteY5-6508" fmla="*/ 163418 h 1478085"/>
              <a:gd name="connsiteX6-6509" fmla="*/ 627251 w 811235"/>
              <a:gd name="connsiteY6-6510" fmla="*/ 320581 h 1478085"/>
              <a:gd name="connsiteX7-6511" fmla="*/ 762983 w 811235"/>
              <a:gd name="connsiteY7-6512" fmla="*/ 503937 h 1478085"/>
              <a:gd name="connsiteX8-6513" fmla="*/ 808226 w 811235"/>
              <a:gd name="connsiteY8-6514" fmla="*/ 620618 h 1478085"/>
              <a:gd name="connsiteX9-6515" fmla="*/ 679639 w 811235"/>
              <a:gd name="connsiteY9-6516" fmla="*/ 715868 h 1478085"/>
              <a:gd name="connsiteX10-6517" fmla="*/ 674876 w 811235"/>
              <a:gd name="connsiteY10-6518" fmla="*/ 1351662 h 1478085"/>
              <a:gd name="connsiteX11-6519" fmla="*/ 601058 w 811235"/>
              <a:gd name="connsiteY11-6520" fmla="*/ 1477868 h 1478085"/>
              <a:gd name="connsiteX12-6521" fmla="*/ 532001 w 811235"/>
              <a:gd name="connsiteY12-6522" fmla="*/ 1351663 h 1478085"/>
              <a:gd name="connsiteX13-6523" fmla="*/ 532001 w 811235"/>
              <a:gd name="connsiteY13-6524" fmla="*/ 982568 h 1478085"/>
              <a:gd name="connsiteX14-6525" fmla="*/ 498664 w 811235"/>
              <a:gd name="connsiteY14-6526" fmla="*/ 982568 h 1478085"/>
              <a:gd name="connsiteX15-6527" fmla="*/ 424846 w 811235"/>
              <a:gd name="connsiteY15-6528" fmla="*/ 1199262 h 1478085"/>
              <a:gd name="connsiteX16-6529" fmla="*/ 355789 w 811235"/>
              <a:gd name="connsiteY16-6530" fmla="*/ 982568 h 1478085"/>
              <a:gd name="connsiteX17-6531" fmla="*/ 322451 w 811235"/>
              <a:gd name="connsiteY17-6532" fmla="*/ 982568 h 1478085"/>
              <a:gd name="connsiteX18-6533" fmla="*/ 251014 w 811235"/>
              <a:gd name="connsiteY18-6534" fmla="*/ 1149256 h 1478085"/>
              <a:gd name="connsiteX19-6535" fmla="*/ 179576 w 811235"/>
              <a:gd name="connsiteY19-6536" fmla="*/ 982568 h 1478085"/>
              <a:gd name="connsiteX20-6537" fmla="*/ 151001 w 811235"/>
              <a:gd name="connsiteY20-6538" fmla="*/ 982568 h 1478085"/>
              <a:gd name="connsiteX21-6539" fmla="*/ 74801 w 811235"/>
              <a:gd name="connsiteY21-6540" fmla="*/ 1132588 h 1478085"/>
              <a:gd name="connsiteX22-6541" fmla="*/ 8126 w 811235"/>
              <a:gd name="connsiteY22-6542" fmla="*/ 992093 h 1478085"/>
              <a:gd name="connsiteX0-6543" fmla="*/ 8126 w 811235"/>
              <a:gd name="connsiteY0-6544" fmla="*/ 992093 h 1477957"/>
              <a:gd name="connsiteX1-6545" fmla="*/ 8126 w 811235"/>
              <a:gd name="connsiteY1-6546" fmla="*/ 382493 h 1477957"/>
              <a:gd name="connsiteX2-6547" fmla="*/ 227201 w 811235"/>
              <a:gd name="connsiteY2-6548" fmla="*/ 1493 h 1477957"/>
              <a:gd name="connsiteX3-6549" fmla="*/ 789176 w 811235"/>
              <a:gd name="connsiteY3-6550" fmla="*/ 6256 h 1477957"/>
              <a:gd name="connsiteX4-6551" fmla="*/ 689164 w 811235"/>
              <a:gd name="connsiteY4-6552" fmla="*/ 25306 h 1477957"/>
              <a:gd name="connsiteX5-6553" fmla="*/ 622489 w 811235"/>
              <a:gd name="connsiteY5-6554" fmla="*/ 163418 h 1477957"/>
              <a:gd name="connsiteX6-6555" fmla="*/ 627251 w 811235"/>
              <a:gd name="connsiteY6-6556" fmla="*/ 320581 h 1477957"/>
              <a:gd name="connsiteX7-6557" fmla="*/ 762983 w 811235"/>
              <a:gd name="connsiteY7-6558" fmla="*/ 503937 h 1477957"/>
              <a:gd name="connsiteX8-6559" fmla="*/ 808226 w 811235"/>
              <a:gd name="connsiteY8-6560" fmla="*/ 620618 h 1477957"/>
              <a:gd name="connsiteX9-6561" fmla="*/ 679639 w 811235"/>
              <a:gd name="connsiteY9-6562" fmla="*/ 715868 h 1477957"/>
              <a:gd name="connsiteX10-6563" fmla="*/ 674876 w 811235"/>
              <a:gd name="connsiteY10-6564" fmla="*/ 1351662 h 1477957"/>
              <a:gd name="connsiteX11-6565" fmla="*/ 601058 w 811235"/>
              <a:gd name="connsiteY11-6566" fmla="*/ 1477868 h 1477957"/>
              <a:gd name="connsiteX12-6567" fmla="*/ 532001 w 811235"/>
              <a:gd name="connsiteY12-6568" fmla="*/ 1351663 h 1477957"/>
              <a:gd name="connsiteX13-6569" fmla="*/ 532001 w 811235"/>
              <a:gd name="connsiteY13-6570" fmla="*/ 982568 h 1477957"/>
              <a:gd name="connsiteX14-6571" fmla="*/ 498664 w 811235"/>
              <a:gd name="connsiteY14-6572" fmla="*/ 982568 h 1477957"/>
              <a:gd name="connsiteX15-6573" fmla="*/ 424846 w 811235"/>
              <a:gd name="connsiteY15-6574" fmla="*/ 1199262 h 1477957"/>
              <a:gd name="connsiteX16-6575" fmla="*/ 355789 w 811235"/>
              <a:gd name="connsiteY16-6576" fmla="*/ 982568 h 1477957"/>
              <a:gd name="connsiteX17-6577" fmla="*/ 322451 w 811235"/>
              <a:gd name="connsiteY17-6578" fmla="*/ 982568 h 1477957"/>
              <a:gd name="connsiteX18-6579" fmla="*/ 251014 w 811235"/>
              <a:gd name="connsiteY18-6580" fmla="*/ 1149256 h 1477957"/>
              <a:gd name="connsiteX19-6581" fmla="*/ 179576 w 811235"/>
              <a:gd name="connsiteY19-6582" fmla="*/ 982568 h 1477957"/>
              <a:gd name="connsiteX20-6583" fmla="*/ 151001 w 811235"/>
              <a:gd name="connsiteY20-6584" fmla="*/ 982568 h 1477957"/>
              <a:gd name="connsiteX21-6585" fmla="*/ 74801 w 811235"/>
              <a:gd name="connsiteY21-6586" fmla="*/ 1132588 h 1477957"/>
              <a:gd name="connsiteX22-6587" fmla="*/ 8126 w 811235"/>
              <a:gd name="connsiteY22-6588" fmla="*/ 992093 h 1477957"/>
              <a:gd name="connsiteX0-6589" fmla="*/ 8126 w 811235"/>
              <a:gd name="connsiteY0-6590" fmla="*/ 992093 h 1477868"/>
              <a:gd name="connsiteX1-6591" fmla="*/ 8126 w 811235"/>
              <a:gd name="connsiteY1-6592" fmla="*/ 382493 h 1477868"/>
              <a:gd name="connsiteX2-6593" fmla="*/ 227201 w 811235"/>
              <a:gd name="connsiteY2-6594" fmla="*/ 1493 h 1477868"/>
              <a:gd name="connsiteX3-6595" fmla="*/ 789176 w 811235"/>
              <a:gd name="connsiteY3-6596" fmla="*/ 6256 h 1477868"/>
              <a:gd name="connsiteX4-6597" fmla="*/ 689164 w 811235"/>
              <a:gd name="connsiteY4-6598" fmla="*/ 25306 h 1477868"/>
              <a:gd name="connsiteX5-6599" fmla="*/ 622489 w 811235"/>
              <a:gd name="connsiteY5-6600" fmla="*/ 163418 h 1477868"/>
              <a:gd name="connsiteX6-6601" fmla="*/ 627251 w 811235"/>
              <a:gd name="connsiteY6-6602" fmla="*/ 320581 h 1477868"/>
              <a:gd name="connsiteX7-6603" fmla="*/ 762983 w 811235"/>
              <a:gd name="connsiteY7-6604" fmla="*/ 503937 h 1477868"/>
              <a:gd name="connsiteX8-6605" fmla="*/ 808226 w 811235"/>
              <a:gd name="connsiteY8-6606" fmla="*/ 620618 h 1477868"/>
              <a:gd name="connsiteX9-6607" fmla="*/ 679639 w 811235"/>
              <a:gd name="connsiteY9-6608" fmla="*/ 715868 h 1477868"/>
              <a:gd name="connsiteX10-6609" fmla="*/ 674876 w 811235"/>
              <a:gd name="connsiteY10-6610" fmla="*/ 1351662 h 1477868"/>
              <a:gd name="connsiteX11-6611" fmla="*/ 601058 w 811235"/>
              <a:gd name="connsiteY11-6612" fmla="*/ 1477868 h 1477868"/>
              <a:gd name="connsiteX12-6613" fmla="*/ 532001 w 811235"/>
              <a:gd name="connsiteY12-6614" fmla="*/ 1351663 h 1477868"/>
              <a:gd name="connsiteX13-6615" fmla="*/ 532001 w 811235"/>
              <a:gd name="connsiteY13-6616" fmla="*/ 982568 h 1477868"/>
              <a:gd name="connsiteX14-6617" fmla="*/ 498664 w 811235"/>
              <a:gd name="connsiteY14-6618" fmla="*/ 982568 h 1477868"/>
              <a:gd name="connsiteX15-6619" fmla="*/ 424846 w 811235"/>
              <a:gd name="connsiteY15-6620" fmla="*/ 1199262 h 1477868"/>
              <a:gd name="connsiteX16-6621" fmla="*/ 355789 w 811235"/>
              <a:gd name="connsiteY16-6622" fmla="*/ 982568 h 1477868"/>
              <a:gd name="connsiteX17-6623" fmla="*/ 322451 w 811235"/>
              <a:gd name="connsiteY17-6624" fmla="*/ 982568 h 1477868"/>
              <a:gd name="connsiteX18-6625" fmla="*/ 251014 w 811235"/>
              <a:gd name="connsiteY18-6626" fmla="*/ 1149256 h 1477868"/>
              <a:gd name="connsiteX19-6627" fmla="*/ 179576 w 811235"/>
              <a:gd name="connsiteY19-6628" fmla="*/ 982568 h 1477868"/>
              <a:gd name="connsiteX20-6629" fmla="*/ 151001 w 811235"/>
              <a:gd name="connsiteY20-6630" fmla="*/ 982568 h 1477868"/>
              <a:gd name="connsiteX21-6631" fmla="*/ 74801 w 811235"/>
              <a:gd name="connsiteY21-6632" fmla="*/ 1132588 h 1477868"/>
              <a:gd name="connsiteX22-6633" fmla="*/ 8126 w 811235"/>
              <a:gd name="connsiteY22-6634" fmla="*/ 992093 h 1477868"/>
              <a:gd name="connsiteX0-6635" fmla="*/ 8126 w 811235"/>
              <a:gd name="connsiteY0-6636" fmla="*/ 992093 h 1477868"/>
              <a:gd name="connsiteX1-6637" fmla="*/ 8126 w 811235"/>
              <a:gd name="connsiteY1-6638" fmla="*/ 382493 h 1477868"/>
              <a:gd name="connsiteX2-6639" fmla="*/ 227201 w 811235"/>
              <a:gd name="connsiteY2-6640" fmla="*/ 1493 h 1477868"/>
              <a:gd name="connsiteX3-6641" fmla="*/ 789176 w 811235"/>
              <a:gd name="connsiteY3-6642" fmla="*/ 6256 h 1477868"/>
              <a:gd name="connsiteX4-6643" fmla="*/ 689164 w 811235"/>
              <a:gd name="connsiteY4-6644" fmla="*/ 25306 h 1477868"/>
              <a:gd name="connsiteX5-6645" fmla="*/ 622489 w 811235"/>
              <a:gd name="connsiteY5-6646" fmla="*/ 163418 h 1477868"/>
              <a:gd name="connsiteX6-6647" fmla="*/ 627251 w 811235"/>
              <a:gd name="connsiteY6-6648" fmla="*/ 320581 h 1477868"/>
              <a:gd name="connsiteX7-6649" fmla="*/ 762983 w 811235"/>
              <a:gd name="connsiteY7-6650" fmla="*/ 503937 h 1477868"/>
              <a:gd name="connsiteX8-6651" fmla="*/ 808226 w 811235"/>
              <a:gd name="connsiteY8-6652" fmla="*/ 620618 h 1477868"/>
              <a:gd name="connsiteX9-6653" fmla="*/ 679639 w 811235"/>
              <a:gd name="connsiteY9-6654" fmla="*/ 715868 h 1477868"/>
              <a:gd name="connsiteX10-6655" fmla="*/ 674876 w 811235"/>
              <a:gd name="connsiteY10-6656" fmla="*/ 1351662 h 1477868"/>
              <a:gd name="connsiteX11-6657" fmla="*/ 601058 w 811235"/>
              <a:gd name="connsiteY11-6658" fmla="*/ 1477868 h 1477868"/>
              <a:gd name="connsiteX12-6659" fmla="*/ 532001 w 811235"/>
              <a:gd name="connsiteY12-6660" fmla="*/ 1351663 h 1477868"/>
              <a:gd name="connsiteX13-6661" fmla="*/ 532001 w 811235"/>
              <a:gd name="connsiteY13-6662" fmla="*/ 982568 h 1477868"/>
              <a:gd name="connsiteX14-6663" fmla="*/ 498664 w 811235"/>
              <a:gd name="connsiteY14-6664" fmla="*/ 982568 h 1477868"/>
              <a:gd name="connsiteX15-6665" fmla="*/ 424846 w 811235"/>
              <a:gd name="connsiteY15-6666" fmla="*/ 1199262 h 1477868"/>
              <a:gd name="connsiteX16-6667" fmla="*/ 355789 w 811235"/>
              <a:gd name="connsiteY16-6668" fmla="*/ 982568 h 1477868"/>
              <a:gd name="connsiteX17-6669" fmla="*/ 322451 w 811235"/>
              <a:gd name="connsiteY17-6670" fmla="*/ 982568 h 1477868"/>
              <a:gd name="connsiteX18-6671" fmla="*/ 251014 w 811235"/>
              <a:gd name="connsiteY18-6672" fmla="*/ 1149256 h 1477868"/>
              <a:gd name="connsiteX19-6673" fmla="*/ 179576 w 811235"/>
              <a:gd name="connsiteY19-6674" fmla="*/ 982568 h 1477868"/>
              <a:gd name="connsiteX20-6675" fmla="*/ 151001 w 811235"/>
              <a:gd name="connsiteY20-6676" fmla="*/ 982568 h 1477868"/>
              <a:gd name="connsiteX21-6677" fmla="*/ 74801 w 811235"/>
              <a:gd name="connsiteY21-6678" fmla="*/ 1132588 h 1477868"/>
              <a:gd name="connsiteX22-6679" fmla="*/ 8126 w 811235"/>
              <a:gd name="connsiteY22-6680" fmla="*/ 992093 h 1477868"/>
              <a:gd name="connsiteX0-6681" fmla="*/ 8126 w 811235"/>
              <a:gd name="connsiteY0-6682" fmla="*/ 992093 h 1477868"/>
              <a:gd name="connsiteX1-6683" fmla="*/ 8126 w 811235"/>
              <a:gd name="connsiteY1-6684" fmla="*/ 382493 h 1477868"/>
              <a:gd name="connsiteX2-6685" fmla="*/ 227201 w 811235"/>
              <a:gd name="connsiteY2-6686" fmla="*/ 1493 h 1477868"/>
              <a:gd name="connsiteX3-6687" fmla="*/ 789176 w 811235"/>
              <a:gd name="connsiteY3-6688" fmla="*/ 6256 h 1477868"/>
              <a:gd name="connsiteX4-6689" fmla="*/ 689164 w 811235"/>
              <a:gd name="connsiteY4-6690" fmla="*/ 25306 h 1477868"/>
              <a:gd name="connsiteX5-6691" fmla="*/ 622489 w 811235"/>
              <a:gd name="connsiteY5-6692" fmla="*/ 163418 h 1477868"/>
              <a:gd name="connsiteX6-6693" fmla="*/ 627251 w 811235"/>
              <a:gd name="connsiteY6-6694" fmla="*/ 320581 h 1477868"/>
              <a:gd name="connsiteX7-6695" fmla="*/ 762983 w 811235"/>
              <a:gd name="connsiteY7-6696" fmla="*/ 503937 h 1477868"/>
              <a:gd name="connsiteX8-6697" fmla="*/ 808226 w 811235"/>
              <a:gd name="connsiteY8-6698" fmla="*/ 620618 h 1477868"/>
              <a:gd name="connsiteX9-6699" fmla="*/ 679639 w 811235"/>
              <a:gd name="connsiteY9-6700" fmla="*/ 715868 h 1477868"/>
              <a:gd name="connsiteX10-6701" fmla="*/ 674876 w 811235"/>
              <a:gd name="connsiteY10-6702" fmla="*/ 1351662 h 1477868"/>
              <a:gd name="connsiteX11-6703" fmla="*/ 601058 w 811235"/>
              <a:gd name="connsiteY11-6704" fmla="*/ 1477868 h 1477868"/>
              <a:gd name="connsiteX12-6705" fmla="*/ 532001 w 811235"/>
              <a:gd name="connsiteY12-6706" fmla="*/ 1351663 h 1477868"/>
              <a:gd name="connsiteX13-6707" fmla="*/ 532001 w 811235"/>
              <a:gd name="connsiteY13-6708" fmla="*/ 982568 h 1477868"/>
              <a:gd name="connsiteX14-6709" fmla="*/ 498664 w 811235"/>
              <a:gd name="connsiteY14-6710" fmla="*/ 982568 h 1477868"/>
              <a:gd name="connsiteX15-6711" fmla="*/ 424846 w 811235"/>
              <a:gd name="connsiteY15-6712" fmla="*/ 1199262 h 1477868"/>
              <a:gd name="connsiteX16-6713" fmla="*/ 355789 w 811235"/>
              <a:gd name="connsiteY16-6714" fmla="*/ 982568 h 1477868"/>
              <a:gd name="connsiteX17-6715" fmla="*/ 322451 w 811235"/>
              <a:gd name="connsiteY17-6716" fmla="*/ 982568 h 1477868"/>
              <a:gd name="connsiteX18-6717" fmla="*/ 251014 w 811235"/>
              <a:gd name="connsiteY18-6718" fmla="*/ 1149256 h 1477868"/>
              <a:gd name="connsiteX19-6719" fmla="*/ 179576 w 811235"/>
              <a:gd name="connsiteY19-6720" fmla="*/ 982568 h 1477868"/>
              <a:gd name="connsiteX20-6721" fmla="*/ 151001 w 811235"/>
              <a:gd name="connsiteY20-6722" fmla="*/ 982568 h 1477868"/>
              <a:gd name="connsiteX21-6723" fmla="*/ 74801 w 811235"/>
              <a:gd name="connsiteY21-6724" fmla="*/ 1132588 h 1477868"/>
              <a:gd name="connsiteX22-6725" fmla="*/ 8126 w 811235"/>
              <a:gd name="connsiteY22-6726" fmla="*/ 992093 h 1477868"/>
              <a:gd name="connsiteX0-6727" fmla="*/ 8126 w 811235"/>
              <a:gd name="connsiteY0-6728" fmla="*/ 992093 h 1477868"/>
              <a:gd name="connsiteX1-6729" fmla="*/ 8126 w 811235"/>
              <a:gd name="connsiteY1-6730" fmla="*/ 382493 h 1477868"/>
              <a:gd name="connsiteX2-6731" fmla="*/ 227201 w 811235"/>
              <a:gd name="connsiteY2-6732" fmla="*/ 1493 h 1477868"/>
              <a:gd name="connsiteX3-6733" fmla="*/ 789176 w 811235"/>
              <a:gd name="connsiteY3-6734" fmla="*/ 6256 h 1477868"/>
              <a:gd name="connsiteX4-6735" fmla="*/ 689164 w 811235"/>
              <a:gd name="connsiteY4-6736" fmla="*/ 25306 h 1477868"/>
              <a:gd name="connsiteX5-6737" fmla="*/ 622489 w 811235"/>
              <a:gd name="connsiteY5-6738" fmla="*/ 163418 h 1477868"/>
              <a:gd name="connsiteX6-6739" fmla="*/ 627251 w 811235"/>
              <a:gd name="connsiteY6-6740" fmla="*/ 320581 h 1477868"/>
              <a:gd name="connsiteX7-6741" fmla="*/ 762983 w 811235"/>
              <a:gd name="connsiteY7-6742" fmla="*/ 503937 h 1477868"/>
              <a:gd name="connsiteX8-6743" fmla="*/ 808226 w 811235"/>
              <a:gd name="connsiteY8-6744" fmla="*/ 620618 h 1477868"/>
              <a:gd name="connsiteX9-6745" fmla="*/ 679639 w 811235"/>
              <a:gd name="connsiteY9-6746" fmla="*/ 715868 h 1477868"/>
              <a:gd name="connsiteX10-6747" fmla="*/ 674876 w 811235"/>
              <a:gd name="connsiteY10-6748" fmla="*/ 1351662 h 1477868"/>
              <a:gd name="connsiteX11-6749" fmla="*/ 601058 w 811235"/>
              <a:gd name="connsiteY11-6750" fmla="*/ 1477868 h 1477868"/>
              <a:gd name="connsiteX12-6751" fmla="*/ 532001 w 811235"/>
              <a:gd name="connsiteY12-6752" fmla="*/ 1351663 h 1477868"/>
              <a:gd name="connsiteX13-6753" fmla="*/ 532001 w 811235"/>
              <a:gd name="connsiteY13-6754" fmla="*/ 982568 h 1477868"/>
              <a:gd name="connsiteX14-6755" fmla="*/ 498664 w 811235"/>
              <a:gd name="connsiteY14-6756" fmla="*/ 982568 h 1477868"/>
              <a:gd name="connsiteX15-6757" fmla="*/ 424846 w 811235"/>
              <a:gd name="connsiteY15-6758" fmla="*/ 1199262 h 1477868"/>
              <a:gd name="connsiteX16-6759" fmla="*/ 355789 w 811235"/>
              <a:gd name="connsiteY16-6760" fmla="*/ 982568 h 1477868"/>
              <a:gd name="connsiteX17-6761" fmla="*/ 322451 w 811235"/>
              <a:gd name="connsiteY17-6762" fmla="*/ 982568 h 1477868"/>
              <a:gd name="connsiteX18-6763" fmla="*/ 251014 w 811235"/>
              <a:gd name="connsiteY18-6764" fmla="*/ 1149256 h 1477868"/>
              <a:gd name="connsiteX19-6765" fmla="*/ 179576 w 811235"/>
              <a:gd name="connsiteY19-6766" fmla="*/ 982568 h 1477868"/>
              <a:gd name="connsiteX20-6767" fmla="*/ 151001 w 811235"/>
              <a:gd name="connsiteY20-6768" fmla="*/ 982568 h 1477868"/>
              <a:gd name="connsiteX21-6769" fmla="*/ 74801 w 811235"/>
              <a:gd name="connsiteY21-6770" fmla="*/ 1132588 h 1477868"/>
              <a:gd name="connsiteX22-6771" fmla="*/ 8126 w 811235"/>
              <a:gd name="connsiteY22-6772" fmla="*/ 992093 h 1477868"/>
              <a:gd name="connsiteX0-6773" fmla="*/ 8126 w 811235"/>
              <a:gd name="connsiteY0-6774" fmla="*/ 992093 h 1477868"/>
              <a:gd name="connsiteX1-6775" fmla="*/ 8126 w 811235"/>
              <a:gd name="connsiteY1-6776" fmla="*/ 382493 h 1477868"/>
              <a:gd name="connsiteX2-6777" fmla="*/ 227201 w 811235"/>
              <a:gd name="connsiteY2-6778" fmla="*/ 1493 h 1477868"/>
              <a:gd name="connsiteX3-6779" fmla="*/ 789176 w 811235"/>
              <a:gd name="connsiteY3-6780" fmla="*/ 6256 h 1477868"/>
              <a:gd name="connsiteX4-6781" fmla="*/ 689164 w 811235"/>
              <a:gd name="connsiteY4-6782" fmla="*/ 25306 h 1477868"/>
              <a:gd name="connsiteX5-6783" fmla="*/ 622489 w 811235"/>
              <a:gd name="connsiteY5-6784" fmla="*/ 163418 h 1477868"/>
              <a:gd name="connsiteX6-6785" fmla="*/ 627251 w 811235"/>
              <a:gd name="connsiteY6-6786" fmla="*/ 320581 h 1477868"/>
              <a:gd name="connsiteX7-6787" fmla="*/ 762983 w 811235"/>
              <a:gd name="connsiteY7-6788" fmla="*/ 503937 h 1477868"/>
              <a:gd name="connsiteX8-6789" fmla="*/ 808226 w 811235"/>
              <a:gd name="connsiteY8-6790" fmla="*/ 620618 h 1477868"/>
              <a:gd name="connsiteX9-6791" fmla="*/ 679639 w 811235"/>
              <a:gd name="connsiteY9-6792" fmla="*/ 715868 h 1477868"/>
              <a:gd name="connsiteX10-6793" fmla="*/ 674876 w 811235"/>
              <a:gd name="connsiteY10-6794" fmla="*/ 1351662 h 1477868"/>
              <a:gd name="connsiteX11-6795" fmla="*/ 601058 w 811235"/>
              <a:gd name="connsiteY11-6796" fmla="*/ 1477868 h 1477868"/>
              <a:gd name="connsiteX12-6797" fmla="*/ 532001 w 811235"/>
              <a:gd name="connsiteY12-6798" fmla="*/ 1351663 h 1477868"/>
              <a:gd name="connsiteX13-6799" fmla="*/ 532001 w 811235"/>
              <a:gd name="connsiteY13-6800" fmla="*/ 982568 h 1477868"/>
              <a:gd name="connsiteX14-6801" fmla="*/ 498664 w 811235"/>
              <a:gd name="connsiteY14-6802" fmla="*/ 982568 h 1477868"/>
              <a:gd name="connsiteX15-6803" fmla="*/ 424846 w 811235"/>
              <a:gd name="connsiteY15-6804" fmla="*/ 1199262 h 1477868"/>
              <a:gd name="connsiteX16-6805" fmla="*/ 355789 w 811235"/>
              <a:gd name="connsiteY16-6806" fmla="*/ 982568 h 1477868"/>
              <a:gd name="connsiteX17-6807" fmla="*/ 322451 w 811235"/>
              <a:gd name="connsiteY17-6808" fmla="*/ 982568 h 1477868"/>
              <a:gd name="connsiteX18-6809" fmla="*/ 251014 w 811235"/>
              <a:gd name="connsiteY18-6810" fmla="*/ 1149256 h 1477868"/>
              <a:gd name="connsiteX19-6811" fmla="*/ 179576 w 811235"/>
              <a:gd name="connsiteY19-6812" fmla="*/ 982568 h 1477868"/>
              <a:gd name="connsiteX20-6813" fmla="*/ 151001 w 811235"/>
              <a:gd name="connsiteY20-6814" fmla="*/ 982568 h 1477868"/>
              <a:gd name="connsiteX21-6815" fmla="*/ 74801 w 811235"/>
              <a:gd name="connsiteY21-6816" fmla="*/ 1132588 h 1477868"/>
              <a:gd name="connsiteX22-6817" fmla="*/ 8126 w 811235"/>
              <a:gd name="connsiteY22-6818" fmla="*/ 992093 h 1477868"/>
              <a:gd name="connsiteX0-6819" fmla="*/ 8126 w 811235"/>
              <a:gd name="connsiteY0-6820" fmla="*/ 992093 h 1477890"/>
              <a:gd name="connsiteX1-6821" fmla="*/ 8126 w 811235"/>
              <a:gd name="connsiteY1-6822" fmla="*/ 382493 h 1477890"/>
              <a:gd name="connsiteX2-6823" fmla="*/ 227201 w 811235"/>
              <a:gd name="connsiteY2-6824" fmla="*/ 1493 h 1477890"/>
              <a:gd name="connsiteX3-6825" fmla="*/ 789176 w 811235"/>
              <a:gd name="connsiteY3-6826" fmla="*/ 6256 h 1477890"/>
              <a:gd name="connsiteX4-6827" fmla="*/ 689164 w 811235"/>
              <a:gd name="connsiteY4-6828" fmla="*/ 25306 h 1477890"/>
              <a:gd name="connsiteX5-6829" fmla="*/ 622489 w 811235"/>
              <a:gd name="connsiteY5-6830" fmla="*/ 163418 h 1477890"/>
              <a:gd name="connsiteX6-6831" fmla="*/ 627251 w 811235"/>
              <a:gd name="connsiteY6-6832" fmla="*/ 320581 h 1477890"/>
              <a:gd name="connsiteX7-6833" fmla="*/ 762983 w 811235"/>
              <a:gd name="connsiteY7-6834" fmla="*/ 503937 h 1477890"/>
              <a:gd name="connsiteX8-6835" fmla="*/ 808226 w 811235"/>
              <a:gd name="connsiteY8-6836" fmla="*/ 620618 h 1477890"/>
              <a:gd name="connsiteX9-6837" fmla="*/ 679639 w 811235"/>
              <a:gd name="connsiteY9-6838" fmla="*/ 715868 h 1477890"/>
              <a:gd name="connsiteX10-6839" fmla="*/ 674876 w 811235"/>
              <a:gd name="connsiteY10-6840" fmla="*/ 1351662 h 1477890"/>
              <a:gd name="connsiteX11-6841" fmla="*/ 603439 w 811235"/>
              <a:gd name="connsiteY11-6842" fmla="*/ 1477868 h 1477890"/>
              <a:gd name="connsiteX12-6843" fmla="*/ 532001 w 811235"/>
              <a:gd name="connsiteY12-6844" fmla="*/ 1351663 h 1477890"/>
              <a:gd name="connsiteX13-6845" fmla="*/ 532001 w 811235"/>
              <a:gd name="connsiteY13-6846" fmla="*/ 982568 h 1477890"/>
              <a:gd name="connsiteX14-6847" fmla="*/ 498664 w 811235"/>
              <a:gd name="connsiteY14-6848" fmla="*/ 982568 h 1477890"/>
              <a:gd name="connsiteX15-6849" fmla="*/ 424846 w 811235"/>
              <a:gd name="connsiteY15-6850" fmla="*/ 1199262 h 1477890"/>
              <a:gd name="connsiteX16-6851" fmla="*/ 355789 w 811235"/>
              <a:gd name="connsiteY16-6852" fmla="*/ 982568 h 1477890"/>
              <a:gd name="connsiteX17-6853" fmla="*/ 322451 w 811235"/>
              <a:gd name="connsiteY17-6854" fmla="*/ 982568 h 1477890"/>
              <a:gd name="connsiteX18-6855" fmla="*/ 251014 w 811235"/>
              <a:gd name="connsiteY18-6856" fmla="*/ 1149256 h 1477890"/>
              <a:gd name="connsiteX19-6857" fmla="*/ 179576 w 811235"/>
              <a:gd name="connsiteY19-6858" fmla="*/ 982568 h 1477890"/>
              <a:gd name="connsiteX20-6859" fmla="*/ 151001 w 811235"/>
              <a:gd name="connsiteY20-6860" fmla="*/ 982568 h 1477890"/>
              <a:gd name="connsiteX21-6861" fmla="*/ 74801 w 811235"/>
              <a:gd name="connsiteY21-6862" fmla="*/ 1132588 h 1477890"/>
              <a:gd name="connsiteX22-6863" fmla="*/ 8126 w 811235"/>
              <a:gd name="connsiteY22-6864" fmla="*/ 992093 h 1477890"/>
              <a:gd name="connsiteX0-6865" fmla="*/ 8126 w 811235"/>
              <a:gd name="connsiteY0-6866" fmla="*/ 992093 h 1477890"/>
              <a:gd name="connsiteX1-6867" fmla="*/ 8126 w 811235"/>
              <a:gd name="connsiteY1-6868" fmla="*/ 382493 h 1477890"/>
              <a:gd name="connsiteX2-6869" fmla="*/ 227201 w 811235"/>
              <a:gd name="connsiteY2-6870" fmla="*/ 1493 h 1477890"/>
              <a:gd name="connsiteX3-6871" fmla="*/ 789176 w 811235"/>
              <a:gd name="connsiteY3-6872" fmla="*/ 6256 h 1477890"/>
              <a:gd name="connsiteX4-6873" fmla="*/ 689164 w 811235"/>
              <a:gd name="connsiteY4-6874" fmla="*/ 25306 h 1477890"/>
              <a:gd name="connsiteX5-6875" fmla="*/ 622489 w 811235"/>
              <a:gd name="connsiteY5-6876" fmla="*/ 163418 h 1477890"/>
              <a:gd name="connsiteX6-6877" fmla="*/ 627251 w 811235"/>
              <a:gd name="connsiteY6-6878" fmla="*/ 320581 h 1477890"/>
              <a:gd name="connsiteX7-6879" fmla="*/ 762983 w 811235"/>
              <a:gd name="connsiteY7-6880" fmla="*/ 503937 h 1477890"/>
              <a:gd name="connsiteX8-6881" fmla="*/ 808226 w 811235"/>
              <a:gd name="connsiteY8-6882" fmla="*/ 620618 h 1477890"/>
              <a:gd name="connsiteX9-6883" fmla="*/ 679639 w 811235"/>
              <a:gd name="connsiteY9-6884" fmla="*/ 715868 h 1477890"/>
              <a:gd name="connsiteX10-6885" fmla="*/ 674876 w 811235"/>
              <a:gd name="connsiteY10-6886" fmla="*/ 1351662 h 1477890"/>
              <a:gd name="connsiteX11-6887" fmla="*/ 603439 w 811235"/>
              <a:gd name="connsiteY11-6888" fmla="*/ 1477868 h 1477890"/>
              <a:gd name="connsiteX12-6889" fmla="*/ 532001 w 811235"/>
              <a:gd name="connsiteY12-6890" fmla="*/ 1351663 h 1477890"/>
              <a:gd name="connsiteX13-6891" fmla="*/ 532001 w 811235"/>
              <a:gd name="connsiteY13-6892" fmla="*/ 982568 h 1477890"/>
              <a:gd name="connsiteX14-6893" fmla="*/ 498664 w 811235"/>
              <a:gd name="connsiteY14-6894" fmla="*/ 982568 h 1477890"/>
              <a:gd name="connsiteX15-6895" fmla="*/ 424846 w 811235"/>
              <a:gd name="connsiteY15-6896" fmla="*/ 1199262 h 1477890"/>
              <a:gd name="connsiteX16-6897" fmla="*/ 355789 w 811235"/>
              <a:gd name="connsiteY16-6898" fmla="*/ 982568 h 1477890"/>
              <a:gd name="connsiteX17-6899" fmla="*/ 322451 w 811235"/>
              <a:gd name="connsiteY17-6900" fmla="*/ 982568 h 1477890"/>
              <a:gd name="connsiteX18-6901" fmla="*/ 251014 w 811235"/>
              <a:gd name="connsiteY18-6902" fmla="*/ 1149256 h 1477890"/>
              <a:gd name="connsiteX19-6903" fmla="*/ 179576 w 811235"/>
              <a:gd name="connsiteY19-6904" fmla="*/ 982568 h 1477890"/>
              <a:gd name="connsiteX20-6905" fmla="*/ 151001 w 811235"/>
              <a:gd name="connsiteY20-6906" fmla="*/ 982568 h 1477890"/>
              <a:gd name="connsiteX21-6907" fmla="*/ 74801 w 811235"/>
              <a:gd name="connsiteY21-6908" fmla="*/ 1132588 h 1477890"/>
              <a:gd name="connsiteX22-6909" fmla="*/ 8126 w 811235"/>
              <a:gd name="connsiteY22-6910" fmla="*/ 992093 h 1477890"/>
              <a:gd name="connsiteX0-6911" fmla="*/ 8126 w 811235"/>
              <a:gd name="connsiteY0-6912" fmla="*/ 992093 h 1477890"/>
              <a:gd name="connsiteX1-6913" fmla="*/ 8126 w 811235"/>
              <a:gd name="connsiteY1-6914" fmla="*/ 382493 h 1477890"/>
              <a:gd name="connsiteX2-6915" fmla="*/ 227201 w 811235"/>
              <a:gd name="connsiteY2-6916" fmla="*/ 1493 h 1477890"/>
              <a:gd name="connsiteX3-6917" fmla="*/ 789176 w 811235"/>
              <a:gd name="connsiteY3-6918" fmla="*/ 6256 h 1477890"/>
              <a:gd name="connsiteX4-6919" fmla="*/ 689164 w 811235"/>
              <a:gd name="connsiteY4-6920" fmla="*/ 25306 h 1477890"/>
              <a:gd name="connsiteX5-6921" fmla="*/ 622489 w 811235"/>
              <a:gd name="connsiteY5-6922" fmla="*/ 163418 h 1477890"/>
              <a:gd name="connsiteX6-6923" fmla="*/ 627251 w 811235"/>
              <a:gd name="connsiteY6-6924" fmla="*/ 320581 h 1477890"/>
              <a:gd name="connsiteX7-6925" fmla="*/ 762983 w 811235"/>
              <a:gd name="connsiteY7-6926" fmla="*/ 503937 h 1477890"/>
              <a:gd name="connsiteX8-6927" fmla="*/ 808226 w 811235"/>
              <a:gd name="connsiteY8-6928" fmla="*/ 620618 h 1477890"/>
              <a:gd name="connsiteX9-6929" fmla="*/ 679639 w 811235"/>
              <a:gd name="connsiteY9-6930" fmla="*/ 715868 h 1477890"/>
              <a:gd name="connsiteX10-6931" fmla="*/ 674876 w 811235"/>
              <a:gd name="connsiteY10-6932" fmla="*/ 1351662 h 1477890"/>
              <a:gd name="connsiteX11-6933" fmla="*/ 603439 w 811235"/>
              <a:gd name="connsiteY11-6934" fmla="*/ 1477868 h 1477890"/>
              <a:gd name="connsiteX12-6935" fmla="*/ 532001 w 811235"/>
              <a:gd name="connsiteY12-6936" fmla="*/ 1351663 h 1477890"/>
              <a:gd name="connsiteX13-6937" fmla="*/ 532001 w 811235"/>
              <a:gd name="connsiteY13-6938" fmla="*/ 982568 h 1477890"/>
              <a:gd name="connsiteX14-6939" fmla="*/ 498664 w 811235"/>
              <a:gd name="connsiteY14-6940" fmla="*/ 982568 h 1477890"/>
              <a:gd name="connsiteX15-6941" fmla="*/ 424846 w 811235"/>
              <a:gd name="connsiteY15-6942" fmla="*/ 1199262 h 1477890"/>
              <a:gd name="connsiteX16-6943" fmla="*/ 355789 w 811235"/>
              <a:gd name="connsiteY16-6944" fmla="*/ 982568 h 1477890"/>
              <a:gd name="connsiteX17-6945" fmla="*/ 322451 w 811235"/>
              <a:gd name="connsiteY17-6946" fmla="*/ 982568 h 1477890"/>
              <a:gd name="connsiteX18-6947" fmla="*/ 251014 w 811235"/>
              <a:gd name="connsiteY18-6948" fmla="*/ 1149256 h 1477890"/>
              <a:gd name="connsiteX19-6949" fmla="*/ 179576 w 811235"/>
              <a:gd name="connsiteY19-6950" fmla="*/ 982568 h 1477890"/>
              <a:gd name="connsiteX20-6951" fmla="*/ 151001 w 811235"/>
              <a:gd name="connsiteY20-6952" fmla="*/ 982568 h 1477890"/>
              <a:gd name="connsiteX21-6953" fmla="*/ 74801 w 811235"/>
              <a:gd name="connsiteY21-6954" fmla="*/ 1132588 h 1477890"/>
              <a:gd name="connsiteX22-6955" fmla="*/ 8126 w 811235"/>
              <a:gd name="connsiteY22-6956" fmla="*/ 992093 h 1477890"/>
              <a:gd name="connsiteX0-6957" fmla="*/ 8126 w 811235"/>
              <a:gd name="connsiteY0-6958" fmla="*/ 992093 h 1477890"/>
              <a:gd name="connsiteX1-6959" fmla="*/ 8126 w 811235"/>
              <a:gd name="connsiteY1-6960" fmla="*/ 382493 h 1477890"/>
              <a:gd name="connsiteX2-6961" fmla="*/ 227201 w 811235"/>
              <a:gd name="connsiteY2-6962" fmla="*/ 1493 h 1477890"/>
              <a:gd name="connsiteX3-6963" fmla="*/ 789176 w 811235"/>
              <a:gd name="connsiteY3-6964" fmla="*/ 6256 h 1477890"/>
              <a:gd name="connsiteX4-6965" fmla="*/ 689164 w 811235"/>
              <a:gd name="connsiteY4-6966" fmla="*/ 25306 h 1477890"/>
              <a:gd name="connsiteX5-6967" fmla="*/ 622489 w 811235"/>
              <a:gd name="connsiteY5-6968" fmla="*/ 163418 h 1477890"/>
              <a:gd name="connsiteX6-6969" fmla="*/ 627251 w 811235"/>
              <a:gd name="connsiteY6-6970" fmla="*/ 320581 h 1477890"/>
              <a:gd name="connsiteX7-6971" fmla="*/ 762983 w 811235"/>
              <a:gd name="connsiteY7-6972" fmla="*/ 503937 h 1477890"/>
              <a:gd name="connsiteX8-6973" fmla="*/ 808226 w 811235"/>
              <a:gd name="connsiteY8-6974" fmla="*/ 620618 h 1477890"/>
              <a:gd name="connsiteX9-6975" fmla="*/ 679639 w 811235"/>
              <a:gd name="connsiteY9-6976" fmla="*/ 715868 h 1477890"/>
              <a:gd name="connsiteX10-6977" fmla="*/ 674876 w 811235"/>
              <a:gd name="connsiteY10-6978" fmla="*/ 1351662 h 1477890"/>
              <a:gd name="connsiteX11-6979" fmla="*/ 603439 w 811235"/>
              <a:gd name="connsiteY11-6980" fmla="*/ 1477868 h 1477890"/>
              <a:gd name="connsiteX12-6981" fmla="*/ 532001 w 811235"/>
              <a:gd name="connsiteY12-6982" fmla="*/ 1351663 h 1477890"/>
              <a:gd name="connsiteX13-6983" fmla="*/ 532001 w 811235"/>
              <a:gd name="connsiteY13-6984" fmla="*/ 982568 h 1477890"/>
              <a:gd name="connsiteX14-6985" fmla="*/ 498664 w 811235"/>
              <a:gd name="connsiteY14-6986" fmla="*/ 982568 h 1477890"/>
              <a:gd name="connsiteX15-6987" fmla="*/ 424846 w 811235"/>
              <a:gd name="connsiteY15-6988" fmla="*/ 1199262 h 1477890"/>
              <a:gd name="connsiteX16-6989" fmla="*/ 355789 w 811235"/>
              <a:gd name="connsiteY16-6990" fmla="*/ 982568 h 1477890"/>
              <a:gd name="connsiteX17-6991" fmla="*/ 322451 w 811235"/>
              <a:gd name="connsiteY17-6992" fmla="*/ 982568 h 1477890"/>
              <a:gd name="connsiteX18-6993" fmla="*/ 251014 w 811235"/>
              <a:gd name="connsiteY18-6994" fmla="*/ 1149256 h 1477890"/>
              <a:gd name="connsiteX19-6995" fmla="*/ 179576 w 811235"/>
              <a:gd name="connsiteY19-6996" fmla="*/ 982568 h 1477890"/>
              <a:gd name="connsiteX20-6997" fmla="*/ 151001 w 811235"/>
              <a:gd name="connsiteY20-6998" fmla="*/ 982568 h 1477890"/>
              <a:gd name="connsiteX21-6999" fmla="*/ 74801 w 811235"/>
              <a:gd name="connsiteY21-7000" fmla="*/ 1132588 h 1477890"/>
              <a:gd name="connsiteX22-7001" fmla="*/ 8126 w 811235"/>
              <a:gd name="connsiteY22-7002" fmla="*/ 992093 h 1477890"/>
              <a:gd name="connsiteX0-7003" fmla="*/ 8126 w 811235"/>
              <a:gd name="connsiteY0-7004" fmla="*/ 992093 h 1477890"/>
              <a:gd name="connsiteX1-7005" fmla="*/ 8126 w 811235"/>
              <a:gd name="connsiteY1-7006" fmla="*/ 382493 h 1477890"/>
              <a:gd name="connsiteX2-7007" fmla="*/ 227201 w 811235"/>
              <a:gd name="connsiteY2-7008" fmla="*/ 1493 h 1477890"/>
              <a:gd name="connsiteX3-7009" fmla="*/ 789176 w 811235"/>
              <a:gd name="connsiteY3-7010" fmla="*/ 6256 h 1477890"/>
              <a:gd name="connsiteX4-7011" fmla="*/ 689164 w 811235"/>
              <a:gd name="connsiteY4-7012" fmla="*/ 25306 h 1477890"/>
              <a:gd name="connsiteX5-7013" fmla="*/ 622489 w 811235"/>
              <a:gd name="connsiteY5-7014" fmla="*/ 163418 h 1477890"/>
              <a:gd name="connsiteX6-7015" fmla="*/ 627251 w 811235"/>
              <a:gd name="connsiteY6-7016" fmla="*/ 320581 h 1477890"/>
              <a:gd name="connsiteX7-7017" fmla="*/ 762983 w 811235"/>
              <a:gd name="connsiteY7-7018" fmla="*/ 503937 h 1477890"/>
              <a:gd name="connsiteX8-7019" fmla="*/ 808226 w 811235"/>
              <a:gd name="connsiteY8-7020" fmla="*/ 620618 h 1477890"/>
              <a:gd name="connsiteX9-7021" fmla="*/ 679639 w 811235"/>
              <a:gd name="connsiteY9-7022" fmla="*/ 715868 h 1477890"/>
              <a:gd name="connsiteX10-7023" fmla="*/ 674876 w 811235"/>
              <a:gd name="connsiteY10-7024" fmla="*/ 1351662 h 1477890"/>
              <a:gd name="connsiteX11-7025" fmla="*/ 603439 w 811235"/>
              <a:gd name="connsiteY11-7026" fmla="*/ 1477868 h 1477890"/>
              <a:gd name="connsiteX12-7027" fmla="*/ 532001 w 811235"/>
              <a:gd name="connsiteY12-7028" fmla="*/ 1351663 h 1477890"/>
              <a:gd name="connsiteX13-7029" fmla="*/ 532001 w 811235"/>
              <a:gd name="connsiteY13-7030" fmla="*/ 982568 h 1477890"/>
              <a:gd name="connsiteX14-7031" fmla="*/ 498664 w 811235"/>
              <a:gd name="connsiteY14-7032" fmla="*/ 982568 h 1477890"/>
              <a:gd name="connsiteX15-7033" fmla="*/ 424846 w 811235"/>
              <a:gd name="connsiteY15-7034" fmla="*/ 1199262 h 1477890"/>
              <a:gd name="connsiteX16-7035" fmla="*/ 355789 w 811235"/>
              <a:gd name="connsiteY16-7036" fmla="*/ 982568 h 1477890"/>
              <a:gd name="connsiteX17-7037" fmla="*/ 322451 w 811235"/>
              <a:gd name="connsiteY17-7038" fmla="*/ 982568 h 1477890"/>
              <a:gd name="connsiteX18-7039" fmla="*/ 251014 w 811235"/>
              <a:gd name="connsiteY18-7040" fmla="*/ 1149256 h 1477890"/>
              <a:gd name="connsiteX19-7041" fmla="*/ 179576 w 811235"/>
              <a:gd name="connsiteY19-7042" fmla="*/ 982568 h 1477890"/>
              <a:gd name="connsiteX20-7043" fmla="*/ 151001 w 811235"/>
              <a:gd name="connsiteY20-7044" fmla="*/ 982568 h 1477890"/>
              <a:gd name="connsiteX21-7045" fmla="*/ 74801 w 811235"/>
              <a:gd name="connsiteY21-7046" fmla="*/ 1132588 h 1477890"/>
              <a:gd name="connsiteX22-7047" fmla="*/ 8126 w 811235"/>
              <a:gd name="connsiteY22-7048" fmla="*/ 992093 h 1477890"/>
              <a:gd name="connsiteX0-7049" fmla="*/ 8126 w 811235"/>
              <a:gd name="connsiteY0-7050" fmla="*/ 992093 h 1477869"/>
              <a:gd name="connsiteX1-7051" fmla="*/ 8126 w 811235"/>
              <a:gd name="connsiteY1-7052" fmla="*/ 382493 h 1477869"/>
              <a:gd name="connsiteX2-7053" fmla="*/ 227201 w 811235"/>
              <a:gd name="connsiteY2-7054" fmla="*/ 1493 h 1477869"/>
              <a:gd name="connsiteX3-7055" fmla="*/ 789176 w 811235"/>
              <a:gd name="connsiteY3-7056" fmla="*/ 6256 h 1477869"/>
              <a:gd name="connsiteX4-7057" fmla="*/ 689164 w 811235"/>
              <a:gd name="connsiteY4-7058" fmla="*/ 25306 h 1477869"/>
              <a:gd name="connsiteX5-7059" fmla="*/ 622489 w 811235"/>
              <a:gd name="connsiteY5-7060" fmla="*/ 163418 h 1477869"/>
              <a:gd name="connsiteX6-7061" fmla="*/ 627251 w 811235"/>
              <a:gd name="connsiteY6-7062" fmla="*/ 320581 h 1477869"/>
              <a:gd name="connsiteX7-7063" fmla="*/ 762983 w 811235"/>
              <a:gd name="connsiteY7-7064" fmla="*/ 503937 h 1477869"/>
              <a:gd name="connsiteX8-7065" fmla="*/ 808226 w 811235"/>
              <a:gd name="connsiteY8-7066" fmla="*/ 620618 h 1477869"/>
              <a:gd name="connsiteX9-7067" fmla="*/ 679639 w 811235"/>
              <a:gd name="connsiteY9-7068" fmla="*/ 715868 h 1477869"/>
              <a:gd name="connsiteX10-7069" fmla="*/ 674876 w 811235"/>
              <a:gd name="connsiteY10-7070" fmla="*/ 1351662 h 1477869"/>
              <a:gd name="connsiteX11-7071" fmla="*/ 603439 w 811235"/>
              <a:gd name="connsiteY11-7072" fmla="*/ 1477868 h 1477869"/>
              <a:gd name="connsiteX12-7073" fmla="*/ 532001 w 811235"/>
              <a:gd name="connsiteY12-7074" fmla="*/ 1351663 h 1477869"/>
              <a:gd name="connsiteX13-7075" fmla="*/ 532001 w 811235"/>
              <a:gd name="connsiteY13-7076" fmla="*/ 982568 h 1477869"/>
              <a:gd name="connsiteX14-7077" fmla="*/ 498664 w 811235"/>
              <a:gd name="connsiteY14-7078" fmla="*/ 982568 h 1477869"/>
              <a:gd name="connsiteX15-7079" fmla="*/ 424846 w 811235"/>
              <a:gd name="connsiteY15-7080" fmla="*/ 1199262 h 1477869"/>
              <a:gd name="connsiteX16-7081" fmla="*/ 355789 w 811235"/>
              <a:gd name="connsiteY16-7082" fmla="*/ 982568 h 1477869"/>
              <a:gd name="connsiteX17-7083" fmla="*/ 322451 w 811235"/>
              <a:gd name="connsiteY17-7084" fmla="*/ 982568 h 1477869"/>
              <a:gd name="connsiteX18-7085" fmla="*/ 251014 w 811235"/>
              <a:gd name="connsiteY18-7086" fmla="*/ 1149256 h 1477869"/>
              <a:gd name="connsiteX19-7087" fmla="*/ 179576 w 811235"/>
              <a:gd name="connsiteY19-7088" fmla="*/ 982568 h 1477869"/>
              <a:gd name="connsiteX20-7089" fmla="*/ 151001 w 811235"/>
              <a:gd name="connsiteY20-7090" fmla="*/ 982568 h 1477869"/>
              <a:gd name="connsiteX21-7091" fmla="*/ 74801 w 811235"/>
              <a:gd name="connsiteY21-7092" fmla="*/ 1132588 h 1477869"/>
              <a:gd name="connsiteX22-7093" fmla="*/ 8126 w 811235"/>
              <a:gd name="connsiteY22-7094" fmla="*/ 992093 h 1477869"/>
              <a:gd name="connsiteX0-7095" fmla="*/ 8126 w 811235"/>
              <a:gd name="connsiteY0-7096" fmla="*/ 992093 h 1475526"/>
              <a:gd name="connsiteX1-7097" fmla="*/ 8126 w 811235"/>
              <a:gd name="connsiteY1-7098" fmla="*/ 382493 h 1475526"/>
              <a:gd name="connsiteX2-7099" fmla="*/ 227201 w 811235"/>
              <a:gd name="connsiteY2-7100" fmla="*/ 1493 h 1475526"/>
              <a:gd name="connsiteX3-7101" fmla="*/ 789176 w 811235"/>
              <a:gd name="connsiteY3-7102" fmla="*/ 6256 h 1475526"/>
              <a:gd name="connsiteX4-7103" fmla="*/ 689164 w 811235"/>
              <a:gd name="connsiteY4-7104" fmla="*/ 25306 h 1475526"/>
              <a:gd name="connsiteX5-7105" fmla="*/ 622489 w 811235"/>
              <a:gd name="connsiteY5-7106" fmla="*/ 163418 h 1475526"/>
              <a:gd name="connsiteX6-7107" fmla="*/ 627251 w 811235"/>
              <a:gd name="connsiteY6-7108" fmla="*/ 320581 h 1475526"/>
              <a:gd name="connsiteX7-7109" fmla="*/ 762983 w 811235"/>
              <a:gd name="connsiteY7-7110" fmla="*/ 503937 h 1475526"/>
              <a:gd name="connsiteX8-7111" fmla="*/ 808226 w 811235"/>
              <a:gd name="connsiteY8-7112" fmla="*/ 620618 h 1475526"/>
              <a:gd name="connsiteX9-7113" fmla="*/ 679639 w 811235"/>
              <a:gd name="connsiteY9-7114" fmla="*/ 715868 h 1475526"/>
              <a:gd name="connsiteX10-7115" fmla="*/ 674876 w 811235"/>
              <a:gd name="connsiteY10-7116" fmla="*/ 1351662 h 1475526"/>
              <a:gd name="connsiteX11-7117" fmla="*/ 605820 w 811235"/>
              <a:gd name="connsiteY11-7118" fmla="*/ 1475487 h 1475526"/>
              <a:gd name="connsiteX12-7119" fmla="*/ 532001 w 811235"/>
              <a:gd name="connsiteY12-7120" fmla="*/ 1351663 h 1475526"/>
              <a:gd name="connsiteX13-7121" fmla="*/ 532001 w 811235"/>
              <a:gd name="connsiteY13-7122" fmla="*/ 982568 h 1475526"/>
              <a:gd name="connsiteX14-7123" fmla="*/ 498664 w 811235"/>
              <a:gd name="connsiteY14-7124" fmla="*/ 982568 h 1475526"/>
              <a:gd name="connsiteX15-7125" fmla="*/ 424846 w 811235"/>
              <a:gd name="connsiteY15-7126" fmla="*/ 1199262 h 1475526"/>
              <a:gd name="connsiteX16-7127" fmla="*/ 355789 w 811235"/>
              <a:gd name="connsiteY16-7128" fmla="*/ 982568 h 1475526"/>
              <a:gd name="connsiteX17-7129" fmla="*/ 322451 w 811235"/>
              <a:gd name="connsiteY17-7130" fmla="*/ 982568 h 1475526"/>
              <a:gd name="connsiteX18-7131" fmla="*/ 251014 w 811235"/>
              <a:gd name="connsiteY18-7132" fmla="*/ 1149256 h 1475526"/>
              <a:gd name="connsiteX19-7133" fmla="*/ 179576 w 811235"/>
              <a:gd name="connsiteY19-7134" fmla="*/ 982568 h 1475526"/>
              <a:gd name="connsiteX20-7135" fmla="*/ 151001 w 811235"/>
              <a:gd name="connsiteY20-7136" fmla="*/ 982568 h 1475526"/>
              <a:gd name="connsiteX21-7137" fmla="*/ 74801 w 811235"/>
              <a:gd name="connsiteY21-7138" fmla="*/ 1132588 h 1475526"/>
              <a:gd name="connsiteX22-7139" fmla="*/ 8126 w 811235"/>
              <a:gd name="connsiteY22-7140" fmla="*/ 992093 h 1475526"/>
              <a:gd name="connsiteX0-7141" fmla="*/ 8126 w 811235"/>
              <a:gd name="connsiteY0-7142" fmla="*/ 992093 h 1475488"/>
              <a:gd name="connsiteX1-7143" fmla="*/ 8126 w 811235"/>
              <a:gd name="connsiteY1-7144" fmla="*/ 382493 h 1475488"/>
              <a:gd name="connsiteX2-7145" fmla="*/ 227201 w 811235"/>
              <a:gd name="connsiteY2-7146" fmla="*/ 1493 h 1475488"/>
              <a:gd name="connsiteX3-7147" fmla="*/ 789176 w 811235"/>
              <a:gd name="connsiteY3-7148" fmla="*/ 6256 h 1475488"/>
              <a:gd name="connsiteX4-7149" fmla="*/ 689164 w 811235"/>
              <a:gd name="connsiteY4-7150" fmla="*/ 25306 h 1475488"/>
              <a:gd name="connsiteX5-7151" fmla="*/ 622489 w 811235"/>
              <a:gd name="connsiteY5-7152" fmla="*/ 163418 h 1475488"/>
              <a:gd name="connsiteX6-7153" fmla="*/ 627251 w 811235"/>
              <a:gd name="connsiteY6-7154" fmla="*/ 320581 h 1475488"/>
              <a:gd name="connsiteX7-7155" fmla="*/ 762983 w 811235"/>
              <a:gd name="connsiteY7-7156" fmla="*/ 503937 h 1475488"/>
              <a:gd name="connsiteX8-7157" fmla="*/ 808226 w 811235"/>
              <a:gd name="connsiteY8-7158" fmla="*/ 620618 h 1475488"/>
              <a:gd name="connsiteX9-7159" fmla="*/ 679639 w 811235"/>
              <a:gd name="connsiteY9-7160" fmla="*/ 715868 h 1475488"/>
              <a:gd name="connsiteX10-7161" fmla="*/ 674876 w 811235"/>
              <a:gd name="connsiteY10-7162" fmla="*/ 1351662 h 1475488"/>
              <a:gd name="connsiteX11-7163" fmla="*/ 605820 w 811235"/>
              <a:gd name="connsiteY11-7164" fmla="*/ 1475487 h 1475488"/>
              <a:gd name="connsiteX12-7165" fmla="*/ 532001 w 811235"/>
              <a:gd name="connsiteY12-7166" fmla="*/ 1351663 h 1475488"/>
              <a:gd name="connsiteX13-7167" fmla="*/ 532001 w 811235"/>
              <a:gd name="connsiteY13-7168" fmla="*/ 982568 h 1475488"/>
              <a:gd name="connsiteX14-7169" fmla="*/ 498664 w 811235"/>
              <a:gd name="connsiteY14-7170" fmla="*/ 982568 h 1475488"/>
              <a:gd name="connsiteX15-7171" fmla="*/ 424846 w 811235"/>
              <a:gd name="connsiteY15-7172" fmla="*/ 1199262 h 1475488"/>
              <a:gd name="connsiteX16-7173" fmla="*/ 355789 w 811235"/>
              <a:gd name="connsiteY16-7174" fmla="*/ 982568 h 1475488"/>
              <a:gd name="connsiteX17-7175" fmla="*/ 322451 w 811235"/>
              <a:gd name="connsiteY17-7176" fmla="*/ 982568 h 1475488"/>
              <a:gd name="connsiteX18-7177" fmla="*/ 251014 w 811235"/>
              <a:gd name="connsiteY18-7178" fmla="*/ 1149256 h 1475488"/>
              <a:gd name="connsiteX19-7179" fmla="*/ 179576 w 811235"/>
              <a:gd name="connsiteY19-7180" fmla="*/ 982568 h 1475488"/>
              <a:gd name="connsiteX20-7181" fmla="*/ 151001 w 811235"/>
              <a:gd name="connsiteY20-7182" fmla="*/ 982568 h 1475488"/>
              <a:gd name="connsiteX21-7183" fmla="*/ 74801 w 811235"/>
              <a:gd name="connsiteY21-7184" fmla="*/ 1132588 h 1475488"/>
              <a:gd name="connsiteX22-7185" fmla="*/ 8126 w 811235"/>
              <a:gd name="connsiteY22-7186" fmla="*/ 992093 h 1475488"/>
              <a:gd name="connsiteX0-7187" fmla="*/ 8126 w 811235"/>
              <a:gd name="connsiteY0-7188" fmla="*/ 992093 h 1475488"/>
              <a:gd name="connsiteX1-7189" fmla="*/ 8126 w 811235"/>
              <a:gd name="connsiteY1-7190" fmla="*/ 382493 h 1475488"/>
              <a:gd name="connsiteX2-7191" fmla="*/ 227201 w 811235"/>
              <a:gd name="connsiteY2-7192" fmla="*/ 1493 h 1475488"/>
              <a:gd name="connsiteX3-7193" fmla="*/ 789176 w 811235"/>
              <a:gd name="connsiteY3-7194" fmla="*/ 6256 h 1475488"/>
              <a:gd name="connsiteX4-7195" fmla="*/ 689164 w 811235"/>
              <a:gd name="connsiteY4-7196" fmla="*/ 25306 h 1475488"/>
              <a:gd name="connsiteX5-7197" fmla="*/ 622489 w 811235"/>
              <a:gd name="connsiteY5-7198" fmla="*/ 163418 h 1475488"/>
              <a:gd name="connsiteX6-7199" fmla="*/ 627251 w 811235"/>
              <a:gd name="connsiteY6-7200" fmla="*/ 320581 h 1475488"/>
              <a:gd name="connsiteX7-7201" fmla="*/ 762983 w 811235"/>
              <a:gd name="connsiteY7-7202" fmla="*/ 503937 h 1475488"/>
              <a:gd name="connsiteX8-7203" fmla="*/ 808226 w 811235"/>
              <a:gd name="connsiteY8-7204" fmla="*/ 620618 h 1475488"/>
              <a:gd name="connsiteX9-7205" fmla="*/ 679639 w 811235"/>
              <a:gd name="connsiteY9-7206" fmla="*/ 715868 h 1475488"/>
              <a:gd name="connsiteX10-7207" fmla="*/ 674876 w 811235"/>
              <a:gd name="connsiteY10-7208" fmla="*/ 1351662 h 1475488"/>
              <a:gd name="connsiteX11-7209" fmla="*/ 605820 w 811235"/>
              <a:gd name="connsiteY11-7210" fmla="*/ 1475487 h 1475488"/>
              <a:gd name="connsiteX12-7211" fmla="*/ 532001 w 811235"/>
              <a:gd name="connsiteY12-7212" fmla="*/ 1351663 h 1475488"/>
              <a:gd name="connsiteX13-7213" fmla="*/ 532001 w 811235"/>
              <a:gd name="connsiteY13-7214" fmla="*/ 982568 h 1475488"/>
              <a:gd name="connsiteX14-7215" fmla="*/ 498664 w 811235"/>
              <a:gd name="connsiteY14-7216" fmla="*/ 982568 h 1475488"/>
              <a:gd name="connsiteX15-7217" fmla="*/ 424846 w 811235"/>
              <a:gd name="connsiteY15-7218" fmla="*/ 1199262 h 1475488"/>
              <a:gd name="connsiteX16-7219" fmla="*/ 355789 w 811235"/>
              <a:gd name="connsiteY16-7220" fmla="*/ 982568 h 1475488"/>
              <a:gd name="connsiteX17-7221" fmla="*/ 322451 w 811235"/>
              <a:gd name="connsiteY17-7222" fmla="*/ 982568 h 1475488"/>
              <a:gd name="connsiteX18-7223" fmla="*/ 251014 w 811235"/>
              <a:gd name="connsiteY18-7224" fmla="*/ 1149256 h 1475488"/>
              <a:gd name="connsiteX19-7225" fmla="*/ 179576 w 811235"/>
              <a:gd name="connsiteY19-7226" fmla="*/ 982568 h 1475488"/>
              <a:gd name="connsiteX20-7227" fmla="*/ 151001 w 811235"/>
              <a:gd name="connsiteY20-7228" fmla="*/ 982568 h 1475488"/>
              <a:gd name="connsiteX21-7229" fmla="*/ 74801 w 811235"/>
              <a:gd name="connsiteY21-7230" fmla="*/ 1132588 h 1475488"/>
              <a:gd name="connsiteX22-7231" fmla="*/ 8126 w 811235"/>
              <a:gd name="connsiteY22-7232" fmla="*/ 992093 h 1475488"/>
              <a:gd name="connsiteX0-7233" fmla="*/ 8126 w 811235"/>
              <a:gd name="connsiteY0-7234" fmla="*/ 992093 h 1475487"/>
              <a:gd name="connsiteX1-7235" fmla="*/ 8126 w 811235"/>
              <a:gd name="connsiteY1-7236" fmla="*/ 382493 h 1475487"/>
              <a:gd name="connsiteX2-7237" fmla="*/ 227201 w 811235"/>
              <a:gd name="connsiteY2-7238" fmla="*/ 1493 h 1475487"/>
              <a:gd name="connsiteX3-7239" fmla="*/ 789176 w 811235"/>
              <a:gd name="connsiteY3-7240" fmla="*/ 6256 h 1475487"/>
              <a:gd name="connsiteX4-7241" fmla="*/ 689164 w 811235"/>
              <a:gd name="connsiteY4-7242" fmla="*/ 25306 h 1475487"/>
              <a:gd name="connsiteX5-7243" fmla="*/ 622489 w 811235"/>
              <a:gd name="connsiteY5-7244" fmla="*/ 163418 h 1475487"/>
              <a:gd name="connsiteX6-7245" fmla="*/ 627251 w 811235"/>
              <a:gd name="connsiteY6-7246" fmla="*/ 320581 h 1475487"/>
              <a:gd name="connsiteX7-7247" fmla="*/ 762983 w 811235"/>
              <a:gd name="connsiteY7-7248" fmla="*/ 503937 h 1475487"/>
              <a:gd name="connsiteX8-7249" fmla="*/ 808226 w 811235"/>
              <a:gd name="connsiteY8-7250" fmla="*/ 620618 h 1475487"/>
              <a:gd name="connsiteX9-7251" fmla="*/ 679639 w 811235"/>
              <a:gd name="connsiteY9-7252" fmla="*/ 715868 h 1475487"/>
              <a:gd name="connsiteX10-7253" fmla="*/ 674876 w 811235"/>
              <a:gd name="connsiteY10-7254" fmla="*/ 1351662 h 1475487"/>
              <a:gd name="connsiteX11-7255" fmla="*/ 605820 w 811235"/>
              <a:gd name="connsiteY11-7256" fmla="*/ 1475487 h 1475487"/>
              <a:gd name="connsiteX12-7257" fmla="*/ 539145 w 811235"/>
              <a:gd name="connsiteY12-7258" fmla="*/ 1351663 h 1475487"/>
              <a:gd name="connsiteX13-7259" fmla="*/ 532001 w 811235"/>
              <a:gd name="connsiteY13-7260" fmla="*/ 982568 h 1475487"/>
              <a:gd name="connsiteX14-7261" fmla="*/ 498664 w 811235"/>
              <a:gd name="connsiteY14-7262" fmla="*/ 982568 h 1475487"/>
              <a:gd name="connsiteX15-7263" fmla="*/ 424846 w 811235"/>
              <a:gd name="connsiteY15-7264" fmla="*/ 1199262 h 1475487"/>
              <a:gd name="connsiteX16-7265" fmla="*/ 355789 w 811235"/>
              <a:gd name="connsiteY16-7266" fmla="*/ 982568 h 1475487"/>
              <a:gd name="connsiteX17-7267" fmla="*/ 322451 w 811235"/>
              <a:gd name="connsiteY17-7268" fmla="*/ 982568 h 1475487"/>
              <a:gd name="connsiteX18-7269" fmla="*/ 251014 w 811235"/>
              <a:gd name="connsiteY18-7270" fmla="*/ 1149256 h 1475487"/>
              <a:gd name="connsiteX19-7271" fmla="*/ 179576 w 811235"/>
              <a:gd name="connsiteY19-7272" fmla="*/ 982568 h 1475487"/>
              <a:gd name="connsiteX20-7273" fmla="*/ 151001 w 811235"/>
              <a:gd name="connsiteY20-7274" fmla="*/ 982568 h 1475487"/>
              <a:gd name="connsiteX21-7275" fmla="*/ 74801 w 811235"/>
              <a:gd name="connsiteY21-7276" fmla="*/ 1132588 h 1475487"/>
              <a:gd name="connsiteX22-7277" fmla="*/ 8126 w 811235"/>
              <a:gd name="connsiteY22-7278" fmla="*/ 992093 h 1475487"/>
              <a:gd name="connsiteX0-7279" fmla="*/ 8126 w 811235"/>
              <a:gd name="connsiteY0-7280" fmla="*/ 992093 h 1475487"/>
              <a:gd name="connsiteX1-7281" fmla="*/ 8126 w 811235"/>
              <a:gd name="connsiteY1-7282" fmla="*/ 382493 h 1475487"/>
              <a:gd name="connsiteX2-7283" fmla="*/ 227201 w 811235"/>
              <a:gd name="connsiteY2-7284" fmla="*/ 1493 h 1475487"/>
              <a:gd name="connsiteX3-7285" fmla="*/ 789176 w 811235"/>
              <a:gd name="connsiteY3-7286" fmla="*/ 6256 h 1475487"/>
              <a:gd name="connsiteX4-7287" fmla="*/ 689164 w 811235"/>
              <a:gd name="connsiteY4-7288" fmla="*/ 25306 h 1475487"/>
              <a:gd name="connsiteX5-7289" fmla="*/ 622489 w 811235"/>
              <a:gd name="connsiteY5-7290" fmla="*/ 163418 h 1475487"/>
              <a:gd name="connsiteX6-7291" fmla="*/ 627251 w 811235"/>
              <a:gd name="connsiteY6-7292" fmla="*/ 320581 h 1475487"/>
              <a:gd name="connsiteX7-7293" fmla="*/ 762983 w 811235"/>
              <a:gd name="connsiteY7-7294" fmla="*/ 503937 h 1475487"/>
              <a:gd name="connsiteX8-7295" fmla="*/ 808226 w 811235"/>
              <a:gd name="connsiteY8-7296" fmla="*/ 620618 h 1475487"/>
              <a:gd name="connsiteX9-7297" fmla="*/ 679639 w 811235"/>
              <a:gd name="connsiteY9-7298" fmla="*/ 715868 h 1475487"/>
              <a:gd name="connsiteX10-7299" fmla="*/ 674876 w 811235"/>
              <a:gd name="connsiteY10-7300" fmla="*/ 1351662 h 1475487"/>
              <a:gd name="connsiteX11-7301" fmla="*/ 605820 w 811235"/>
              <a:gd name="connsiteY11-7302" fmla="*/ 1475487 h 1475487"/>
              <a:gd name="connsiteX12-7303" fmla="*/ 539145 w 811235"/>
              <a:gd name="connsiteY12-7304" fmla="*/ 1351663 h 1475487"/>
              <a:gd name="connsiteX13-7305" fmla="*/ 532001 w 811235"/>
              <a:gd name="connsiteY13-7306" fmla="*/ 982568 h 1475487"/>
              <a:gd name="connsiteX14-7307" fmla="*/ 498664 w 811235"/>
              <a:gd name="connsiteY14-7308" fmla="*/ 982568 h 1475487"/>
              <a:gd name="connsiteX15-7309" fmla="*/ 424846 w 811235"/>
              <a:gd name="connsiteY15-7310" fmla="*/ 1199262 h 1475487"/>
              <a:gd name="connsiteX16-7311" fmla="*/ 355789 w 811235"/>
              <a:gd name="connsiteY16-7312" fmla="*/ 982568 h 1475487"/>
              <a:gd name="connsiteX17-7313" fmla="*/ 322451 w 811235"/>
              <a:gd name="connsiteY17-7314" fmla="*/ 982568 h 1475487"/>
              <a:gd name="connsiteX18-7315" fmla="*/ 251014 w 811235"/>
              <a:gd name="connsiteY18-7316" fmla="*/ 1149256 h 1475487"/>
              <a:gd name="connsiteX19-7317" fmla="*/ 179576 w 811235"/>
              <a:gd name="connsiteY19-7318" fmla="*/ 982568 h 1475487"/>
              <a:gd name="connsiteX20-7319" fmla="*/ 151001 w 811235"/>
              <a:gd name="connsiteY20-7320" fmla="*/ 982568 h 1475487"/>
              <a:gd name="connsiteX21-7321" fmla="*/ 74801 w 811235"/>
              <a:gd name="connsiteY21-7322" fmla="*/ 1132588 h 1475487"/>
              <a:gd name="connsiteX22-7323" fmla="*/ 8126 w 811235"/>
              <a:gd name="connsiteY22-7324" fmla="*/ 992093 h 1475487"/>
              <a:gd name="connsiteX0-7325" fmla="*/ 8126 w 811235"/>
              <a:gd name="connsiteY0-7326" fmla="*/ 992093 h 1475627"/>
              <a:gd name="connsiteX1-7327" fmla="*/ 8126 w 811235"/>
              <a:gd name="connsiteY1-7328" fmla="*/ 382493 h 1475627"/>
              <a:gd name="connsiteX2-7329" fmla="*/ 227201 w 811235"/>
              <a:gd name="connsiteY2-7330" fmla="*/ 1493 h 1475627"/>
              <a:gd name="connsiteX3-7331" fmla="*/ 789176 w 811235"/>
              <a:gd name="connsiteY3-7332" fmla="*/ 6256 h 1475627"/>
              <a:gd name="connsiteX4-7333" fmla="*/ 689164 w 811235"/>
              <a:gd name="connsiteY4-7334" fmla="*/ 25306 h 1475627"/>
              <a:gd name="connsiteX5-7335" fmla="*/ 622489 w 811235"/>
              <a:gd name="connsiteY5-7336" fmla="*/ 163418 h 1475627"/>
              <a:gd name="connsiteX6-7337" fmla="*/ 627251 w 811235"/>
              <a:gd name="connsiteY6-7338" fmla="*/ 320581 h 1475627"/>
              <a:gd name="connsiteX7-7339" fmla="*/ 762983 w 811235"/>
              <a:gd name="connsiteY7-7340" fmla="*/ 503937 h 1475627"/>
              <a:gd name="connsiteX8-7341" fmla="*/ 808226 w 811235"/>
              <a:gd name="connsiteY8-7342" fmla="*/ 620618 h 1475627"/>
              <a:gd name="connsiteX9-7343" fmla="*/ 679639 w 811235"/>
              <a:gd name="connsiteY9-7344" fmla="*/ 715868 h 1475627"/>
              <a:gd name="connsiteX10-7345" fmla="*/ 674876 w 811235"/>
              <a:gd name="connsiteY10-7346" fmla="*/ 1351662 h 1475627"/>
              <a:gd name="connsiteX11-7347" fmla="*/ 605820 w 811235"/>
              <a:gd name="connsiteY11-7348" fmla="*/ 1475487 h 1475627"/>
              <a:gd name="connsiteX12-7349" fmla="*/ 539145 w 811235"/>
              <a:gd name="connsiteY12-7350" fmla="*/ 1351663 h 1475627"/>
              <a:gd name="connsiteX13-7351" fmla="*/ 532001 w 811235"/>
              <a:gd name="connsiteY13-7352" fmla="*/ 982568 h 1475627"/>
              <a:gd name="connsiteX14-7353" fmla="*/ 498664 w 811235"/>
              <a:gd name="connsiteY14-7354" fmla="*/ 982568 h 1475627"/>
              <a:gd name="connsiteX15-7355" fmla="*/ 424846 w 811235"/>
              <a:gd name="connsiteY15-7356" fmla="*/ 1199262 h 1475627"/>
              <a:gd name="connsiteX16-7357" fmla="*/ 355789 w 811235"/>
              <a:gd name="connsiteY16-7358" fmla="*/ 982568 h 1475627"/>
              <a:gd name="connsiteX17-7359" fmla="*/ 322451 w 811235"/>
              <a:gd name="connsiteY17-7360" fmla="*/ 982568 h 1475627"/>
              <a:gd name="connsiteX18-7361" fmla="*/ 251014 w 811235"/>
              <a:gd name="connsiteY18-7362" fmla="*/ 1149256 h 1475627"/>
              <a:gd name="connsiteX19-7363" fmla="*/ 179576 w 811235"/>
              <a:gd name="connsiteY19-7364" fmla="*/ 982568 h 1475627"/>
              <a:gd name="connsiteX20-7365" fmla="*/ 151001 w 811235"/>
              <a:gd name="connsiteY20-7366" fmla="*/ 982568 h 1475627"/>
              <a:gd name="connsiteX21-7367" fmla="*/ 74801 w 811235"/>
              <a:gd name="connsiteY21-7368" fmla="*/ 1132588 h 1475627"/>
              <a:gd name="connsiteX22-7369" fmla="*/ 8126 w 811235"/>
              <a:gd name="connsiteY22-7370" fmla="*/ 992093 h 1475627"/>
              <a:gd name="connsiteX0-7371" fmla="*/ 8126 w 811235"/>
              <a:gd name="connsiteY0-7372" fmla="*/ 992093 h 1475627"/>
              <a:gd name="connsiteX1-7373" fmla="*/ 8126 w 811235"/>
              <a:gd name="connsiteY1-7374" fmla="*/ 382493 h 1475627"/>
              <a:gd name="connsiteX2-7375" fmla="*/ 227201 w 811235"/>
              <a:gd name="connsiteY2-7376" fmla="*/ 1493 h 1475627"/>
              <a:gd name="connsiteX3-7377" fmla="*/ 789176 w 811235"/>
              <a:gd name="connsiteY3-7378" fmla="*/ 6256 h 1475627"/>
              <a:gd name="connsiteX4-7379" fmla="*/ 689164 w 811235"/>
              <a:gd name="connsiteY4-7380" fmla="*/ 25306 h 1475627"/>
              <a:gd name="connsiteX5-7381" fmla="*/ 622489 w 811235"/>
              <a:gd name="connsiteY5-7382" fmla="*/ 163418 h 1475627"/>
              <a:gd name="connsiteX6-7383" fmla="*/ 627251 w 811235"/>
              <a:gd name="connsiteY6-7384" fmla="*/ 320581 h 1475627"/>
              <a:gd name="connsiteX7-7385" fmla="*/ 762983 w 811235"/>
              <a:gd name="connsiteY7-7386" fmla="*/ 503937 h 1475627"/>
              <a:gd name="connsiteX8-7387" fmla="*/ 808226 w 811235"/>
              <a:gd name="connsiteY8-7388" fmla="*/ 620618 h 1475627"/>
              <a:gd name="connsiteX9-7389" fmla="*/ 679639 w 811235"/>
              <a:gd name="connsiteY9-7390" fmla="*/ 715868 h 1475627"/>
              <a:gd name="connsiteX10-7391" fmla="*/ 674876 w 811235"/>
              <a:gd name="connsiteY10-7392" fmla="*/ 1351662 h 1475627"/>
              <a:gd name="connsiteX11-7393" fmla="*/ 605820 w 811235"/>
              <a:gd name="connsiteY11-7394" fmla="*/ 1475487 h 1475627"/>
              <a:gd name="connsiteX12-7395" fmla="*/ 539145 w 811235"/>
              <a:gd name="connsiteY12-7396" fmla="*/ 1351663 h 1475627"/>
              <a:gd name="connsiteX13-7397" fmla="*/ 532001 w 811235"/>
              <a:gd name="connsiteY13-7398" fmla="*/ 982568 h 1475627"/>
              <a:gd name="connsiteX14-7399" fmla="*/ 498664 w 811235"/>
              <a:gd name="connsiteY14-7400" fmla="*/ 982568 h 1475627"/>
              <a:gd name="connsiteX15-7401" fmla="*/ 424846 w 811235"/>
              <a:gd name="connsiteY15-7402" fmla="*/ 1199262 h 1475627"/>
              <a:gd name="connsiteX16-7403" fmla="*/ 355789 w 811235"/>
              <a:gd name="connsiteY16-7404" fmla="*/ 982568 h 1475627"/>
              <a:gd name="connsiteX17-7405" fmla="*/ 322451 w 811235"/>
              <a:gd name="connsiteY17-7406" fmla="*/ 982568 h 1475627"/>
              <a:gd name="connsiteX18-7407" fmla="*/ 251014 w 811235"/>
              <a:gd name="connsiteY18-7408" fmla="*/ 1149256 h 1475627"/>
              <a:gd name="connsiteX19-7409" fmla="*/ 179576 w 811235"/>
              <a:gd name="connsiteY19-7410" fmla="*/ 982568 h 1475627"/>
              <a:gd name="connsiteX20-7411" fmla="*/ 151001 w 811235"/>
              <a:gd name="connsiteY20-7412" fmla="*/ 982568 h 1475627"/>
              <a:gd name="connsiteX21-7413" fmla="*/ 74801 w 811235"/>
              <a:gd name="connsiteY21-7414" fmla="*/ 1132588 h 1475627"/>
              <a:gd name="connsiteX22-7415" fmla="*/ 8126 w 811235"/>
              <a:gd name="connsiteY22-7416" fmla="*/ 992093 h 1475627"/>
              <a:gd name="connsiteX0-7417" fmla="*/ 8126 w 811235"/>
              <a:gd name="connsiteY0-7418" fmla="*/ 992093 h 1475487"/>
              <a:gd name="connsiteX1-7419" fmla="*/ 8126 w 811235"/>
              <a:gd name="connsiteY1-7420" fmla="*/ 382493 h 1475487"/>
              <a:gd name="connsiteX2-7421" fmla="*/ 227201 w 811235"/>
              <a:gd name="connsiteY2-7422" fmla="*/ 1493 h 1475487"/>
              <a:gd name="connsiteX3-7423" fmla="*/ 789176 w 811235"/>
              <a:gd name="connsiteY3-7424" fmla="*/ 6256 h 1475487"/>
              <a:gd name="connsiteX4-7425" fmla="*/ 689164 w 811235"/>
              <a:gd name="connsiteY4-7426" fmla="*/ 25306 h 1475487"/>
              <a:gd name="connsiteX5-7427" fmla="*/ 622489 w 811235"/>
              <a:gd name="connsiteY5-7428" fmla="*/ 163418 h 1475487"/>
              <a:gd name="connsiteX6-7429" fmla="*/ 627251 w 811235"/>
              <a:gd name="connsiteY6-7430" fmla="*/ 320581 h 1475487"/>
              <a:gd name="connsiteX7-7431" fmla="*/ 762983 w 811235"/>
              <a:gd name="connsiteY7-7432" fmla="*/ 503937 h 1475487"/>
              <a:gd name="connsiteX8-7433" fmla="*/ 808226 w 811235"/>
              <a:gd name="connsiteY8-7434" fmla="*/ 620618 h 1475487"/>
              <a:gd name="connsiteX9-7435" fmla="*/ 679639 w 811235"/>
              <a:gd name="connsiteY9-7436" fmla="*/ 715868 h 1475487"/>
              <a:gd name="connsiteX10-7437" fmla="*/ 674876 w 811235"/>
              <a:gd name="connsiteY10-7438" fmla="*/ 1351662 h 1475487"/>
              <a:gd name="connsiteX11-7439" fmla="*/ 605820 w 811235"/>
              <a:gd name="connsiteY11-7440" fmla="*/ 1475487 h 1475487"/>
              <a:gd name="connsiteX12-7441" fmla="*/ 539145 w 811235"/>
              <a:gd name="connsiteY12-7442" fmla="*/ 1351663 h 1475487"/>
              <a:gd name="connsiteX13-7443" fmla="*/ 532001 w 811235"/>
              <a:gd name="connsiteY13-7444" fmla="*/ 982568 h 1475487"/>
              <a:gd name="connsiteX14-7445" fmla="*/ 498664 w 811235"/>
              <a:gd name="connsiteY14-7446" fmla="*/ 982568 h 1475487"/>
              <a:gd name="connsiteX15-7447" fmla="*/ 424846 w 811235"/>
              <a:gd name="connsiteY15-7448" fmla="*/ 1199262 h 1475487"/>
              <a:gd name="connsiteX16-7449" fmla="*/ 355789 w 811235"/>
              <a:gd name="connsiteY16-7450" fmla="*/ 982568 h 1475487"/>
              <a:gd name="connsiteX17-7451" fmla="*/ 322451 w 811235"/>
              <a:gd name="connsiteY17-7452" fmla="*/ 982568 h 1475487"/>
              <a:gd name="connsiteX18-7453" fmla="*/ 251014 w 811235"/>
              <a:gd name="connsiteY18-7454" fmla="*/ 1149256 h 1475487"/>
              <a:gd name="connsiteX19-7455" fmla="*/ 179576 w 811235"/>
              <a:gd name="connsiteY19-7456" fmla="*/ 982568 h 1475487"/>
              <a:gd name="connsiteX20-7457" fmla="*/ 151001 w 811235"/>
              <a:gd name="connsiteY20-7458" fmla="*/ 982568 h 1475487"/>
              <a:gd name="connsiteX21-7459" fmla="*/ 74801 w 811235"/>
              <a:gd name="connsiteY21-7460" fmla="*/ 1132588 h 1475487"/>
              <a:gd name="connsiteX22-7461" fmla="*/ 8126 w 811235"/>
              <a:gd name="connsiteY22-7462" fmla="*/ 992093 h 1475487"/>
              <a:gd name="connsiteX0-7463" fmla="*/ 8126 w 811235"/>
              <a:gd name="connsiteY0-7464" fmla="*/ 992093 h 1475487"/>
              <a:gd name="connsiteX1-7465" fmla="*/ 8126 w 811235"/>
              <a:gd name="connsiteY1-7466" fmla="*/ 382493 h 1475487"/>
              <a:gd name="connsiteX2-7467" fmla="*/ 227201 w 811235"/>
              <a:gd name="connsiteY2-7468" fmla="*/ 1493 h 1475487"/>
              <a:gd name="connsiteX3-7469" fmla="*/ 789176 w 811235"/>
              <a:gd name="connsiteY3-7470" fmla="*/ 6256 h 1475487"/>
              <a:gd name="connsiteX4-7471" fmla="*/ 689164 w 811235"/>
              <a:gd name="connsiteY4-7472" fmla="*/ 25306 h 1475487"/>
              <a:gd name="connsiteX5-7473" fmla="*/ 622489 w 811235"/>
              <a:gd name="connsiteY5-7474" fmla="*/ 163418 h 1475487"/>
              <a:gd name="connsiteX6-7475" fmla="*/ 627251 w 811235"/>
              <a:gd name="connsiteY6-7476" fmla="*/ 320581 h 1475487"/>
              <a:gd name="connsiteX7-7477" fmla="*/ 762983 w 811235"/>
              <a:gd name="connsiteY7-7478" fmla="*/ 503937 h 1475487"/>
              <a:gd name="connsiteX8-7479" fmla="*/ 808226 w 811235"/>
              <a:gd name="connsiteY8-7480" fmla="*/ 620618 h 1475487"/>
              <a:gd name="connsiteX9-7481" fmla="*/ 679639 w 811235"/>
              <a:gd name="connsiteY9-7482" fmla="*/ 715868 h 1475487"/>
              <a:gd name="connsiteX10-7483" fmla="*/ 674876 w 811235"/>
              <a:gd name="connsiteY10-7484" fmla="*/ 1351662 h 1475487"/>
              <a:gd name="connsiteX11-7485" fmla="*/ 605820 w 811235"/>
              <a:gd name="connsiteY11-7486" fmla="*/ 1475487 h 1475487"/>
              <a:gd name="connsiteX12-7487" fmla="*/ 539145 w 811235"/>
              <a:gd name="connsiteY12-7488" fmla="*/ 1351663 h 1475487"/>
              <a:gd name="connsiteX13-7489" fmla="*/ 532001 w 811235"/>
              <a:gd name="connsiteY13-7490" fmla="*/ 982568 h 1475487"/>
              <a:gd name="connsiteX14-7491" fmla="*/ 498664 w 811235"/>
              <a:gd name="connsiteY14-7492" fmla="*/ 982568 h 1475487"/>
              <a:gd name="connsiteX15-7493" fmla="*/ 424846 w 811235"/>
              <a:gd name="connsiteY15-7494" fmla="*/ 1199262 h 1475487"/>
              <a:gd name="connsiteX16-7495" fmla="*/ 355789 w 811235"/>
              <a:gd name="connsiteY16-7496" fmla="*/ 982568 h 1475487"/>
              <a:gd name="connsiteX17-7497" fmla="*/ 322451 w 811235"/>
              <a:gd name="connsiteY17-7498" fmla="*/ 982568 h 1475487"/>
              <a:gd name="connsiteX18-7499" fmla="*/ 251014 w 811235"/>
              <a:gd name="connsiteY18-7500" fmla="*/ 1149256 h 1475487"/>
              <a:gd name="connsiteX19-7501" fmla="*/ 179576 w 811235"/>
              <a:gd name="connsiteY19-7502" fmla="*/ 982568 h 1475487"/>
              <a:gd name="connsiteX20-7503" fmla="*/ 151001 w 811235"/>
              <a:gd name="connsiteY20-7504" fmla="*/ 982568 h 1475487"/>
              <a:gd name="connsiteX21-7505" fmla="*/ 74801 w 811235"/>
              <a:gd name="connsiteY21-7506" fmla="*/ 1132588 h 1475487"/>
              <a:gd name="connsiteX22-7507" fmla="*/ 8126 w 811235"/>
              <a:gd name="connsiteY22-7508" fmla="*/ 992093 h 1475487"/>
              <a:gd name="connsiteX0-7509" fmla="*/ 8126 w 811235"/>
              <a:gd name="connsiteY0-7510" fmla="*/ 992093 h 1475487"/>
              <a:gd name="connsiteX1-7511" fmla="*/ 8126 w 811235"/>
              <a:gd name="connsiteY1-7512" fmla="*/ 382493 h 1475487"/>
              <a:gd name="connsiteX2-7513" fmla="*/ 227201 w 811235"/>
              <a:gd name="connsiteY2-7514" fmla="*/ 1493 h 1475487"/>
              <a:gd name="connsiteX3-7515" fmla="*/ 789176 w 811235"/>
              <a:gd name="connsiteY3-7516" fmla="*/ 6256 h 1475487"/>
              <a:gd name="connsiteX4-7517" fmla="*/ 689164 w 811235"/>
              <a:gd name="connsiteY4-7518" fmla="*/ 25306 h 1475487"/>
              <a:gd name="connsiteX5-7519" fmla="*/ 622489 w 811235"/>
              <a:gd name="connsiteY5-7520" fmla="*/ 163418 h 1475487"/>
              <a:gd name="connsiteX6-7521" fmla="*/ 627251 w 811235"/>
              <a:gd name="connsiteY6-7522" fmla="*/ 320581 h 1475487"/>
              <a:gd name="connsiteX7-7523" fmla="*/ 762983 w 811235"/>
              <a:gd name="connsiteY7-7524" fmla="*/ 503937 h 1475487"/>
              <a:gd name="connsiteX8-7525" fmla="*/ 808226 w 811235"/>
              <a:gd name="connsiteY8-7526" fmla="*/ 620618 h 1475487"/>
              <a:gd name="connsiteX9-7527" fmla="*/ 679639 w 811235"/>
              <a:gd name="connsiteY9-7528" fmla="*/ 715868 h 1475487"/>
              <a:gd name="connsiteX10-7529" fmla="*/ 674876 w 811235"/>
              <a:gd name="connsiteY10-7530" fmla="*/ 1351662 h 1475487"/>
              <a:gd name="connsiteX11-7531" fmla="*/ 605820 w 811235"/>
              <a:gd name="connsiteY11-7532" fmla="*/ 1475487 h 1475487"/>
              <a:gd name="connsiteX12-7533" fmla="*/ 539145 w 811235"/>
              <a:gd name="connsiteY12-7534" fmla="*/ 1351663 h 1475487"/>
              <a:gd name="connsiteX13-7535" fmla="*/ 532001 w 811235"/>
              <a:gd name="connsiteY13-7536" fmla="*/ 982568 h 1475487"/>
              <a:gd name="connsiteX14-7537" fmla="*/ 498664 w 811235"/>
              <a:gd name="connsiteY14-7538" fmla="*/ 982568 h 1475487"/>
              <a:gd name="connsiteX15-7539" fmla="*/ 424846 w 811235"/>
              <a:gd name="connsiteY15-7540" fmla="*/ 1199262 h 1475487"/>
              <a:gd name="connsiteX16-7541" fmla="*/ 355789 w 811235"/>
              <a:gd name="connsiteY16-7542" fmla="*/ 982568 h 1475487"/>
              <a:gd name="connsiteX17-7543" fmla="*/ 322451 w 811235"/>
              <a:gd name="connsiteY17-7544" fmla="*/ 982568 h 1475487"/>
              <a:gd name="connsiteX18-7545" fmla="*/ 251014 w 811235"/>
              <a:gd name="connsiteY18-7546" fmla="*/ 1149256 h 1475487"/>
              <a:gd name="connsiteX19-7547" fmla="*/ 179576 w 811235"/>
              <a:gd name="connsiteY19-7548" fmla="*/ 982568 h 1475487"/>
              <a:gd name="connsiteX20-7549" fmla="*/ 151001 w 811235"/>
              <a:gd name="connsiteY20-7550" fmla="*/ 982568 h 1475487"/>
              <a:gd name="connsiteX21-7551" fmla="*/ 74801 w 811235"/>
              <a:gd name="connsiteY21-7552" fmla="*/ 1132588 h 1475487"/>
              <a:gd name="connsiteX22-7553" fmla="*/ 8126 w 811235"/>
              <a:gd name="connsiteY22-7554" fmla="*/ 992093 h 1475487"/>
              <a:gd name="connsiteX0-7555" fmla="*/ 8126 w 811235"/>
              <a:gd name="connsiteY0-7556" fmla="*/ 992093 h 1475487"/>
              <a:gd name="connsiteX1-7557" fmla="*/ 8126 w 811235"/>
              <a:gd name="connsiteY1-7558" fmla="*/ 382493 h 1475487"/>
              <a:gd name="connsiteX2-7559" fmla="*/ 227201 w 811235"/>
              <a:gd name="connsiteY2-7560" fmla="*/ 1493 h 1475487"/>
              <a:gd name="connsiteX3-7561" fmla="*/ 789176 w 811235"/>
              <a:gd name="connsiteY3-7562" fmla="*/ 6256 h 1475487"/>
              <a:gd name="connsiteX4-7563" fmla="*/ 689164 w 811235"/>
              <a:gd name="connsiteY4-7564" fmla="*/ 25306 h 1475487"/>
              <a:gd name="connsiteX5-7565" fmla="*/ 622489 w 811235"/>
              <a:gd name="connsiteY5-7566" fmla="*/ 163418 h 1475487"/>
              <a:gd name="connsiteX6-7567" fmla="*/ 627251 w 811235"/>
              <a:gd name="connsiteY6-7568" fmla="*/ 320581 h 1475487"/>
              <a:gd name="connsiteX7-7569" fmla="*/ 762983 w 811235"/>
              <a:gd name="connsiteY7-7570" fmla="*/ 503937 h 1475487"/>
              <a:gd name="connsiteX8-7571" fmla="*/ 808226 w 811235"/>
              <a:gd name="connsiteY8-7572" fmla="*/ 620618 h 1475487"/>
              <a:gd name="connsiteX9-7573" fmla="*/ 679639 w 811235"/>
              <a:gd name="connsiteY9-7574" fmla="*/ 715868 h 1475487"/>
              <a:gd name="connsiteX10-7575" fmla="*/ 674876 w 811235"/>
              <a:gd name="connsiteY10-7576" fmla="*/ 1351662 h 1475487"/>
              <a:gd name="connsiteX11-7577" fmla="*/ 605820 w 811235"/>
              <a:gd name="connsiteY11-7578" fmla="*/ 1475487 h 1475487"/>
              <a:gd name="connsiteX12-7579" fmla="*/ 539145 w 811235"/>
              <a:gd name="connsiteY12-7580" fmla="*/ 1351663 h 1475487"/>
              <a:gd name="connsiteX13-7581" fmla="*/ 532001 w 811235"/>
              <a:gd name="connsiteY13-7582" fmla="*/ 982568 h 1475487"/>
              <a:gd name="connsiteX14-7583" fmla="*/ 498664 w 811235"/>
              <a:gd name="connsiteY14-7584" fmla="*/ 982568 h 1475487"/>
              <a:gd name="connsiteX15-7585" fmla="*/ 424846 w 811235"/>
              <a:gd name="connsiteY15-7586" fmla="*/ 1199262 h 1475487"/>
              <a:gd name="connsiteX16-7587" fmla="*/ 355789 w 811235"/>
              <a:gd name="connsiteY16-7588" fmla="*/ 982568 h 1475487"/>
              <a:gd name="connsiteX17-7589" fmla="*/ 322451 w 811235"/>
              <a:gd name="connsiteY17-7590" fmla="*/ 982568 h 1475487"/>
              <a:gd name="connsiteX18-7591" fmla="*/ 251014 w 811235"/>
              <a:gd name="connsiteY18-7592" fmla="*/ 1149256 h 1475487"/>
              <a:gd name="connsiteX19-7593" fmla="*/ 179576 w 811235"/>
              <a:gd name="connsiteY19-7594" fmla="*/ 982568 h 1475487"/>
              <a:gd name="connsiteX20-7595" fmla="*/ 151001 w 811235"/>
              <a:gd name="connsiteY20-7596" fmla="*/ 982568 h 1475487"/>
              <a:gd name="connsiteX21-7597" fmla="*/ 74801 w 811235"/>
              <a:gd name="connsiteY21-7598" fmla="*/ 1132588 h 1475487"/>
              <a:gd name="connsiteX22-7599" fmla="*/ 8126 w 811235"/>
              <a:gd name="connsiteY22-7600" fmla="*/ 992093 h 1475487"/>
              <a:gd name="connsiteX0-7601" fmla="*/ 8126 w 811235"/>
              <a:gd name="connsiteY0-7602" fmla="*/ 992093 h 1475487"/>
              <a:gd name="connsiteX1-7603" fmla="*/ 8126 w 811235"/>
              <a:gd name="connsiteY1-7604" fmla="*/ 382493 h 1475487"/>
              <a:gd name="connsiteX2-7605" fmla="*/ 227201 w 811235"/>
              <a:gd name="connsiteY2-7606" fmla="*/ 1493 h 1475487"/>
              <a:gd name="connsiteX3-7607" fmla="*/ 789176 w 811235"/>
              <a:gd name="connsiteY3-7608" fmla="*/ 6256 h 1475487"/>
              <a:gd name="connsiteX4-7609" fmla="*/ 689164 w 811235"/>
              <a:gd name="connsiteY4-7610" fmla="*/ 25306 h 1475487"/>
              <a:gd name="connsiteX5-7611" fmla="*/ 622489 w 811235"/>
              <a:gd name="connsiteY5-7612" fmla="*/ 163418 h 1475487"/>
              <a:gd name="connsiteX6-7613" fmla="*/ 627251 w 811235"/>
              <a:gd name="connsiteY6-7614" fmla="*/ 320581 h 1475487"/>
              <a:gd name="connsiteX7-7615" fmla="*/ 762983 w 811235"/>
              <a:gd name="connsiteY7-7616" fmla="*/ 503937 h 1475487"/>
              <a:gd name="connsiteX8-7617" fmla="*/ 808226 w 811235"/>
              <a:gd name="connsiteY8-7618" fmla="*/ 620618 h 1475487"/>
              <a:gd name="connsiteX9-7619" fmla="*/ 679639 w 811235"/>
              <a:gd name="connsiteY9-7620" fmla="*/ 715868 h 1475487"/>
              <a:gd name="connsiteX10-7621" fmla="*/ 674876 w 811235"/>
              <a:gd name="connsiteY10-7622" fmla="*/ 1351662 h 1475487"/>
              <a:gd name="connsiteX11-7623" fmla="*/ 605820 w 811235"/>
              <a:gd name="connsiteY11-7624" fmla="*/ 1475487 h 1475487"/>
              <a:gd name="connsiteX12-7625" fmla="*/ 539145 w 811235"/>
              <a:gd name="connsiteY12-7626" fmla="*/ 1351663 h 1475487"/>
              <a:gd name="connsiteX13-7627" fmla="*/ 532001 w 811235"/>
              <a:gd name="connsiteY13-7628" fmla="*/ 982568 h 1475487"/>
              <a:gd name="connsiteX14-7629" fmla="*/ 498664 w 811235"/>
              <a:gd name="connsiteY14-7630" fmla="*/ 982568 h 1475487"/>
              <a:gd name="connsiteX15-7631" fmla="*/ 424846 w 811235"/>
              <a:gd name="connsiteY15-7632" fmla="*/ 1199262 h 1475487"/>
              <a:gd name="connsiteX16-7633" fmla="*/ 355789 w 811235"/>
              <a:gd name="connsiteY16-7634" fmla="*/ 982568 h 1475487"/>
              <a:gd name="connsiteX17-7635" fmla="*/ 322451 w 811235"/>
              <a:gd name="connsiteY17-7636" fmla="*/ 982568 h 1475487"/>
              <a:gd name="connsiteX18-7637" fmla="*/ 251014 w 811235"/>
              <a:gd name="connsiteY18-7638" fmla="*/ 1149256 h 1475487"/>
              <a:gd name="connsiteX19-7639" fmla="*/ 179576 w 811235"/>
              <a:gd name="connsiteY19-7640" fmla="*/ 982568 h 1475487"/>
              <a:gd name="connsiteX20-7641" fmla="*/ 151001 w 811235"/>
              <a:gd name="connsiteY20-7642" fmla="*/ 982568 h 1475487"/>
              <a:gd name="connsiteX21-7643" fmla="*/ 74801 w 811235"/>
              <a:gd name="connsiteY21-7644" fmla="*/ 1132588 h 1475487"/>
              <a:gd name="connsiteX22-7645" fmla="*/ 8126 w 811235"/>
              <a:gd name="connsiteY22-7646" fmla="*/ 992093 h 1475487"/>
              <a:gd name="connsiteX0-7647" fmla="*/ 8126 w 811235"/>
              <a:gd name="connsiteY0-7648" fmla="*/ 992093 h 1475487"/>
              <a:gd name="connsiteX1-7649" fmla="*/ 8126 w 811235"/>
              <a:gd name="connsiteY1-7650" fmla="*/ 382493 h 1475487"/>
              <a:gd name="connsiteX2-7651" fmla="*/ 227201 w 811235"/>
              <a:gd name="connsiteY2-7652" fmla="*/ 1493 h 1475487"/>
              <a:gd name="connsiteX3-7653" fmla="*/ 789176 w 811235"/>
              <a:gd name="connsiteY3-7654" fmla="*/ 6256 h 1475487"/>
              <a:gd name="connsiteX4-7655" fmla="*/ 689164 w 811235"/>
              <a:gd name="connsiteY4-7656" fmla="*/ 25306 h 1475487"/>
              <a:gd name="connsiteX5-7657" fmla="*/ 622489 w 811235"/>
              <a:gd name="connsiteY5-7658" fmla="*/ 163418 h 1475487"/>
              <a:gd name="connsiteX6-7659" fmla="*/ 627251 w 811235"/>
              <a:gd name="connsiteY6-7660" fmla="*/ 320581 h 1475487"/>
              <a:gd name="connsiteX7-7661" fmla="*/ 762983 w 811235"/>
              <a:gd name="connsiteY7-7662" fmla="*/ 503937 h 1475487"/>
              <a:gd name="connsiteX8-7663" fmla="*/ 808226 w 811235"/>
              <a:gd name="connsiteY8-7664" fmla="*/ 620618 h 1475487"/>
              <a:gd name="connsiteX9-7665" fmla="*/ 679639 w 811235"/>
              <a:gd name="connsiteY9-7666" fmla="*/ 715868 h 1475487"/>
              <a:gd name="connsiteX10-7667" fmla="*/ 674876 w 811235"/>
              <a:gd name="connsiteY10-7668" fmla="*/ 1351662 h 1475487"/>
              <a:gd name="connsiteX11-7669" fmla="*/ 605820 w 811235"/>
              <a:gd name="connsiteY11-7670" fmla="*/ 1475487 h 1475487"/>
              <a:gd name="connsiteX12-7671" fmla="*/ 539145 w 811235"/>
              <a:gd name="connsiteY12-7672" fmla="*/ 1351663 h 1475487"/>
              <a:gd name="connsiteX13-7673" fmla="*/ 532001 w 811235"/>
              <a:gd name="connsiteY13-7674" fmla="*/ 982568 h 1475487"/>
              <a:gd name="connsiteX14-7675" fmla="*/ 498664 w 811235"/>
              <a:gd name="connsiteY14-7676" fmla="*/ 982568 h 1475487"/>
              <a:gd name="connsiteX15-7677" fmla="*/ 424846 w 811235"/>
              <a:gd name="connsiteY15-7678" fmla="*/ 1199262 h 1475487"/>
              <a:gd name="connsiteX16-7679" fmla="*/ 355789 w 811235"/>
              <a:gd name="connsiteY16-7680" fmla="*/ 982568 h 1475487"/>
              <a:gd name="connsiteX17-7681" fmla="*/ 322451 w 811235"/>
              <a:gd name="connsiteY17-7682" fmla="*/ 982568 h 1475487"/>
              <a:gd name="connsiteX18-7683" fmla="*/ 251014 w 811235"/>
              <a:gd name="connsiteY18-7684" fmla="*/ 1149256 h 1475487"/>
              <a:gd name="connsiteX19-7685" fmla="*/ 179576 w 811235"/>
              <a:gd name="connsiteY19-7686" fmla="*/ 982568 h 1475487"/>
              <a:gd name="connsiteX20-7687" fmla="*/ 151001 w 811235"/>
              <a:gd name="connsiteY20-7688" fmla="*/ 982568 h 1475487"/>
              <a:gd name="connsiteX21-7689" fmla="*/ 74801 w 811235"/>
              <a:gd name="connsiteY21-7690" fmla="*/ 1132588 h 1475487"/>
              <a:gd name="connsiteX22-7691" fmla="*/ 8126 w 811235"/>
              <a:gd name="connsiteY22-7692" fmla="*/ 992093 h 1475487"/>
              <a:gd name="connsiteX0-7693" fmla="*/ 8126 w 811235"/>
              <a:gd name="connsiteY0-7694" fmla="*/ 992093 h 1475487"/>
              <a:gd name="connsiteX1-7695" fmla="*/ 8126 w 811235"/>
              <a:gd name="connsiteY1-7696" fmla="*/ 382493 h 1475487"/>
              <a:gd name="connsiteX2-7697" fmla="*/ 227201 w 811235"/>
              <a:gd name="connsiteY2-7698" fmla="*/ 1493 h 1475487"/>
              <a:gd name="connsiteX3-7699" fmla="*/ 789176 w 811235"/>
              <a:gd name="connsiteY3-7700" fmla="*/ 6256 h 1475487"/>
              <a:gd name="connsiteX4-7701" fmla="*/ 689164 w 811235"/>
              <a:gd name="connsiteY4-7702" fmla="*/ 25306 h 1475487"/>
              <a:gd name="connsiteX5-7703" fmla="*/ 622489 w 811235"/>
              <a:gd name="connsiteY5-7704" fmla="*/ 163418 h 1475487"/>
              <a:gd name="connsiteX6-7705" fmla="*/ 627251 w 811235"/>
              <a:gd name="connsiteY6-7706" fmla="*/ 320581 h 1475487"/>
              <a:gd name="connsiteX7-7707" fmla="*/ 762983 w 811235"/>
              <a:gd name="connsiteY7-7708" fmla="*/ 503937 h 1475487"/>
              <a:gd name="connsiteX8-7709" fmla="*/ 808226 w 811235"/>
              <a:gd name="connsiteY8-7710" fmla="*/ 620618 h 1475487"/>
              <a:gd name="connsiteX9-7711" fmla="*/ 679639 w 811235"/>
              <a:gd name="connsiteY9-7712" fmla="*/ 715868 h 1475487"/>
              <a:gd name="connsiteX10-7713" fmla="*/ 674876 w 811235"/>
              <a:gd name="connsiteY10-7714" fmla="*/ 1351662 h 1475487"/>
              <a:gd name="connsiteX11-7715" fmla="*/ 605820 w 811235"/>
              <a:gd name="connsiteY11-7716" fmla="*/ 1475487 h 1475487"/>
              <a:gd name="connsiteX12-7717" fmla="*/ 539145 w 811235"/>
              <a:gd name="connsiteY12-7718" fmla="*/ 1351663 h 1475487"/>
              <a:gd name="connsiteX13-7719" fmla="*/ 532001 w 811235"/>
              <a:gd name="connsiteY13-7720" fmla="*/ 982568 h 1475487"/>
              <a:gd name="connsiteX14-7721" fmla="*/ 498664 w 811235"/>
              <a:gd name="connsiteY14-7722" fmla="*/ 982568 h 1475487"/>
              <a:gd name="connsiteX15-7723" fmla="*/ 424846 w 811235"/>
              <a:gd name="connsiteY15-7724" fmla="*/ 1199262 h 1475487"/>
              <a:gd name="connsiteX16-7725" fmla="*/ 355789 w 811235"/>
              <a:gd name="connsiteY16-7726" fmla="*/ 982568 h 1475487"/>
              <a:gd name="connsiteX17-7727" fmla="*/ 322451 w 811235"/>
              <a:gd name="connsiteY17-7728" fmla="*/ 982568 h 1475487"/>
              <a:gd name="connsiteX18-7729" fmla="*/ 251014 w 811235"/>
              <a:gd name="connsiteY18-7730" fmla="*/ 1149256 h 1475487"/>
              <a:gd name="connsiteX19-7731" fmla="*/ 179576 w 811235"/>
              <a:gd name="connsiteY19-7732" fmla="*/ 982568 h 1475487"/>
              <a:gd name="connsiteX20-7733" fmla="*/ 151001 w 811235"/>
              <a:gd name="connsiteY20-7734" fmla="*/ 982568 h 1475487"/>
              <a:gd name="connsiteX21-7735" fmla="*/ 74801 w 811235"/>
              <a:gd name="connsiteY21-7736" fmla="*/ 1132588 h 1475487"/>
              <a:gd name="connsiteX22-7737" fmla="*/ 8126 w 811235"/>
              <a:gd name="connsiteY22-7738" fmla="*/ 992093 h 1475487"/>
              <a:gd name="connsiteX0-7739" fmla="*/ 8126 w 811235"/>
              <a:gd name="connsiteY0-7740" fmla="*/ 992093 h 1475487"/>
              <a:gd name="connsiteX1-7741" fmla="*/ 8126 w 811235"/>
              <a:gd name="connsiteY1-7742" fmla="*/ 382493 h 1475487"/>
              <a:gd name="connsiteX2-7743" fmla="*/ 227201 w 811235"/>
              <a:gd name="connsiteY2-7744" fmla="*/ 1493 h 1475487"/>
              <a:gd name="connsiteX3-7745" fmla="*/ 789176 w 811235"/>
              <a:gd name="connsiteY3-7746" fmla="*/ 6256 h 1475487"/>
              <a:gd name="connsiteX4-7747" fmla="*/ 689164 w 811235"/>
              <a:gd name="connsiteY4-7748" fmla="*/ 25306 h 1475487"/>
              <a:gd name="connsiteX5-7749" fmla="*/ 622489 w 811235"/>
              <a:gd name="connsiteY5-7750" fmla="*/ 163418 h 1475487"/>
              <a:gd name="connsiteX6-7751" fmla="*/ 627251 w 811235"/>
              <a:gd name="connsiteY6-7752" fmla="*/ 320581 h 1475487"/>
              <a:gd name="connsiteX7-7753" fmla="*/ 762983 w 811235"/>
              <a:gd name="connsiteY7-7754" fmla="*/ 503937 h 1475487"/>
              <a:gd name="connsiteX8-7755" fmla="*/ 808226 w 811235"/>
              <a:gd name="connsiteY8-7756" fmla="*/ 620618 h 1475487"/>
              <a:gd name="connsiteX9-7757" fmla="*/ 679639 w 811235"/>
              <a:gd name="connsiteY9-7758" fmla="*/ 715868 h 1475487"/>
              <a:gd name="connsiteX10-7759" fmla="*/ 674876 w 811235"/>
              <a:gd name="connsiteY10-7760" fmla="*/ 1351662 h 1475487"/>
              <a:gd name="connsiteX11-7761" fmla="*/ 605820 w 811235"/>
              <a:gd name="connsiteY11-7762" fmla="*/ 1475487 h 1475487"/>
              <a:gd name="connsiteX12-7763" fmla="*/ 539145 w 811235"/>
              <a:gd name="connsiteY12-7764" fmla="*/ 1351663 h 1475487"/>
              <a:gd name="connsiteX13-7765" fmla="*/ 532001 w 811235"/>
              <a:gd name="connsiteY13-7766" fmla="*/ 982568 h 1475487"/>
              <a:gd name="connsiteX14-7767" fmla="*/ 498664 w 811235"/>
              <a:gd name="connsiteY14-7768" fmla="*/ 982568 h 1475487"/>
              <a:gd name="connsiteX15-7769" fmla="*/ 424846 w 811235"/>
              <a:gd name="connsiteY15-7770" fmla="*/ 1199262 h 1475487"/>
              <a:gd name="connsiteX16-7771" fmla="*/ 355789 w 811235"/>
              <a:gd name="connsiteY16-7772" fmla="*/ 982568 h 1475487"/>
              <a:gd name="connsiteX17-7773" fmla="*/ 322451 w 811235"/>
              <a:gd name="connsiteY17-7774" fmla="*/ 982568 h 1475487"/>
              <a:gd name="connsiteX18-7775" fmla="*/ 251014 w 811235"/>
              <a:gd name="connsiteY18-7776" fmla="*/ 1149256 h 1475487"/>
              <a:gd name="connsiteX19-7777" fmla="*/ 179576 w 811235"/>
              <a:gd name="connsiteY19-7778" fmla="*/ 982568 h 1475487"/>
              <a:gd name="connsiteX20-7779" fmla="*/ 151001 w 811235"/>
              <a:gd name="connsiteY20-7780" fmla="*/ 982568 h 1475487"/>
              <a:gd name="connsiteX21-7781" fmla="*/ 74801 w 811235"/>
              <a:gd name="connsiteY21-7782" fmla="*/ 1132588 h 1475487"/>
              <a:gd name="connsiteX22-7783" fmla="*/ 8126 w 811235"/>
              <a:gd name="connsiteY22-7784" fmla="*/ 992093 h 1475487"/>
              <a:gd name="connsiteX0-7785" fmla="*/ 8126 w 811235"/>
              <a:gd name="connsiteY0-7786" fmla="*/ 992093 h 1475491"/>
              <a:gd name="connsiteX1-7787" fmla="*/ 8126 w 811235"/>
              <a:gd name="connsiteY1-7788" fmla="*/ 382493 h 1475491"/>
              <a:gd name="connsiteX2-7789" fmla="*/ 227201 w 811235"/>
              <a:gd name="connsiteY2-7790" fmla="*/ 1493 h 1475491"/>
              <a:gd name="connsiteX3-7791" fmla="*/ 789176 w 811235"/>
              <a:gd name="connsiteY3-7792" fmla="*/ 6256 h 1475491"/>
              <a:gd name="connsiteX4-7793" fmla="*/ 689164 w 811235"/>
              <a:gd name="connsiteY4-7794" fmla="*/ 25306 h 1475491"/>
              <a:gd name="connsiteX5-7795" fmla="*/ 622489 w 811235"/>
              <a:gd name="connsiteY5-7796" fmla="*/ 163418 h 1475491"/>
              <a:gd name="connsiteX6-7797" fmla="*/ 627251 w 811235"/>
              <a:gd name="connsiteY6-7798" fmla="*/ 320581 h 1475491"/>
              <a:gd name="connsiteX7-7799" fmla="*/ 762983 w 811235"/>
              <a:gd name="connsiteY7-7800" fmla="*/ 503937 h 1475491"/>
              <a:gd name="connsiteX8-7801" fmla="*/ 808226 w 811235"/>
              <a:gd name="connsiteY8-7802" fmla="*/ 620618 h 1475491"/>
              <a:gd name="connsiteX9-7803" fmla="*/ 679639 w 811235"/>
              <a:gd name="connsiteY9-7804" fmla="*/ 715868 h 1475491"/>
              <a:gd name="connsiteX10-7805" fmla="*/ 674876 w 811235"/>
              <a:gd name="connsiteY10-7806" fmla="*/ 1351662 h 1475491"/>
              <a:gd name="connsiteX11-7807" fmla="*/ 610583 w 811235"/>
              <a:gd name="connsiteY11-7808" fmla="*/ 1475487 h 1475491"/>
              <a:gd name="connsiteX12-7809" fmla="*/ 539145 w 811235"/>
              <a:gd name="connsiteY12-7810" fmla="*/ 1351663 h 1475491"/>
              <a:gd name="connsiteX13-7811" fmla="*/ 532001 w 811235"/>
              <a:gd name="connsiteY13-7812" fmla="*/ 982568 h 1475491"/>
              <a:gd name="connsiteX14-7813" fmla="*/ 498664 w 811235"/>
              <a:gd name="connsiteY14-7814" fmla="*/ 982568 h 1475491"/>
              <a:gd name="connsiteX15-7815" fmla="*/ 424846 w 811235"/>
              <a:gd name="connsiteY15-7816" fmla="*/ 1199262 h 1475491"/>
              <a:gd name="connsiteX16-7817" fmla="*/ 355789 w 811235"/>
              <a:gd name="connsiteY16-7818" fmla="*/ 982568 h 1475491"/>
              <a:gd name="connsiteX17-7819" fmla="*/ 322451 w 811235"/>
              <a:gd name="connsiteY17-7820" fmla="*/ 982568 h 1475491"/>
              <a:gd name="connsiteX18-7821" fmla="*/ 251014 w 811235"/>
              <a:gd name="connsiteY18-7822" fmla="*/ 1149256 h 1475491"/>
              <a:gd name="connsiteX19-7823" fmla="*/ 179576 w 811235"/>
              <a:gd name="connsiteY19-7824" fmla="*/ 982568 h 1475491"/>
              <a:gd name="connsiteX20-7825" fmla="*/ 151001 w 811235"/>
              <a:gd name="connsiteY20-7826" fmla="*/ 982568 h 1475491"/>
              <a:gd name="connsiteX21-7827" fmla="*/ 74801 w 811235"/>
              <a:gd name="connsiteY21-7828" fmla="*/ 1132588 h 1475491"/>
              <a:gd name="connsiteX22-7829" fmla="*/ 8126 w 811235"/>
              <a:gd name="connsiteY22-7830" fmla="*/ 992093 h 1475491"/>
              <a:gd name="connsiteX0-7831" fmla="*/ 8126 w 811235"/>
              <a:gd name="connsiteY0-7832" fmla="*/ 992093 h 1475491"/>
              <a:gd name="connsiteX1-7833" fmla="*/ 8126 w 811235"/>
              <a:gd name="connsiteY1-7834" fmla="*/ 382493 h 1475491"/>
              <a:gd name="connsiteX2-7835" fmla="*/ 227201 w 811235"/>
              <a:gd name="connsiteY2-7836" fmla="*/ 1493 h 1475491"/>
              <a:gd name="connsiteX3-7837" fmla="*/ 789176 w 811235"/>
              <a:gd name="connsiteY3-7838" fmla="*/ 6256 h 1475491"/>
              <a:gd name="connsiteX4-7839" fmla="*/ 689164 w 811235"/>
              <a:gd name="connsiteY4-7840" fmla="*/ 25306 h 1475491"/>
              <a:gd name="connsiteX5-7841" fmla="*/ 622489 w 811235"/>
              <a:gd name="connsiteY5-7842" fmla="*/ 163418 h 1475491"/>
              <a:gd name="connsiteX6-7843" fmla="*/ 627251 w 811235"/>
              <a:gd name="connsiteY6-7844" fmla="*/ 320581 h 1475491"/>
              <a:gd name="connsiteX7-7845" fmla="*/ 762983 w 811235"/>
              <a:gd name="connsiteY7-7846" fmla="*/ 503937 h 1475491"/>
              <a:gd name="connsiteX8-7847" fmla="*/ 808226 w 811235"/>
              <a:gd name="connsiteY8-7848" fmla="*/ 620618 h 1475491"/>
              <a:gd name="connsiteX9-7849" fmla="*/ 679639 w 811235"/>
              <a:gd name="connsiteY9-7850" fmla="*/ 715868 h 1475491"/>
              <a:gd name="connsiteX10-7851" fmla="*/ 674876 w 811235"/>
              <a:gd name="connsiteY10-7852" fmla="*/ 1351662 h 1475491"/>
              <a:gd name="connsiteX11-7853" fmla="*/ 610583 w 811235"/>
              <a:gd name="connsiteY11-7854" fmla="*/ 1475487 h 1475491"/>
              <a:gd name="connsiteX12-7855" fmla="*/ 539145 w 811235"/>
              <a:gd name="connsiteY12-7856" fmla="*/ 1351663 h 1475491"/>
              <a:gd name="connsiteX13-7857" fmla="*/ 532001 w 811235"/>
              <a:gd name="connsiteY13-7858" fmla="*/ 982568 h 1475491"/>
              <a:gd name="connsiteX14-7859" fmla="*/ 498664 w 811235"/>
              <a:gd name="connsiteY14-7860" fmla="*/ 982568 h 1475491"/>
              <a:gd name="connsiteX15-7861" fmla="*/ 424846 w 811235"/>
              <a:gd name="connsiteY15-7862" fmla="*/ 1199262 h 1475491"/>
              <a:gd name="connsiteX16-7863" fmla="*/ 355789 w 811235"/>
              <a:gd name="connsiteY16-7864" fmla="*/ 982568 h 1475491"/>
              <a:gd name="connsiteX17-7865" fmla="*/ 322451 w 811235"/>
              <a:gd name="connsiteY17-7866" fmla="*/ 982568 h 1475491"/>
              <a:gd name="connsiteX18-7867" fmla="*/ 251014 w 811235"/>
              <a:gd name="connsiteY18-7868" fmla="*/ 1149256 h 1475491"/>
              <a:gd name="connsiteX19-7869" fmla="*/ 179576 w 811235"/>
              <a:gd name="connsiteY19-7870" fmla="*/ 982568 h 1475491"/>
              <a:gd name="connsiteX20-7871" fmla="*/ 151001 w 811235"/>
              <a:gd name="connsiteY20-7872" fmla="*/ 982568 h 1475491"/>
              <a:gd name="connsiteX21-7873" fmla="*/ 74801 w 811235"/>
              <a:gd name="connsiteY21-7874" fmla="*/ 1132588 h 1475491"/>
              <a:gd name="connsiteX22-7875" fmla="*/ 8126 w 811235"/>
              <a:gd name="connsiteY22-7876" fmla="*/ 992093 h 1475491"/>
              <a:gd name="connsiteX0-7877" fmla="*/ 8126 w 811235"/>
              <a:gd name="connsiteY0-7878" fmla="*/ 992093 h 1475487"/>
              <a:gd name="connsiteX1-7879" fmla="*/ 8126 w 811235"/>
              <a:gd name="connsiteY1-7880" fmla="*/ 382493 h 1475487"/>
              <a:gd name="connsiteX2-7881" fmla="*/ 227201 w 811235"/>
              <a:gd name="connsiteY2-7882" fmla="*/ 1493 h 1475487"/>
              <a:gd name="connsiteX3-7883" fmla="*/ 789176 w 811235"/>
              <a:gd name="connsiteY3-7884" fmla="*/ 6256 h 1475487"/>
              <a:gd name="connsiteX4-7885" fmla="*/ 689164 w 811235"/>
              <a:gd name="connsiteY4-7886" fmla="*/ 25306 h 1475487"/>
              <a:gd name="connsiteX5-7887" fmla="*/ 622489 w 811235"/>
              <a:gd name="connsiteY5-7888" fmla="*/ 163418 h 1475487"/>
              <a:gd name="connsiteX6-7889" fmla="*/ 627251 w 811235"/>
              <a:gd name="connsiteY6-7890" fmla="*/ 320581 h 1475487"/>
              <a:gd name="connsiteX7-7891" fmla="*/ 762983 w 811235"/>
              <a:gd name="connsiteY7-7892" fmla="*/ 503937 h 1475487"/>
              <a:gd name="connsiteX8-7893" fmla="*/ 808226 w 811235"/>
              <a:gd name="connsiteY8-7894" fmla="*/ 620618 h 1475487"/>
              <a:gd name="connsiteX9-7895" fmla="*/ 679639 w 811235"/>
              <a:gd name="connsiteY9-7896" fmla="*/ 715868 h 1475487"/>
              <a:gd name="connsiteX10-7897" fmla="*/ 674876 w 811235"/>
              <a:gd name="connsiteY10-7898" fmla="*/ 1351662 h 1475487"/>
              <a:gd name="connsiteX11-7899" fmla="*/ 610583 w 811235"/>
              <a:gd name="connsiteY11-7900" fmla="*/ 1475487 h 1475487"/>
              <a:gd name="connsiteX12-7901" fmla="*/ 539145 w 811235"/>
              <a:gd name="connsiteY12-7902" fmla="*/ 1351663 h 1475487"/>
              <a:gd name="connsiteX13-7903" fmla="*/ 532001 w 811235"/>
              <a:gd name="connsiteY13-7904" fmla="*/ 982568 h 1475487"/>
              <a:gd name="connsiteX14-7905" fmla="*/ 498664 w 811235"/>
              <a:gd name="connsiteY14-7906" fmla="*/ 982568 h 1475487"/>
              <a:gd name="connsiteX15-7907" fmla="*/ 424846 w 811235"/>
              <a:gd name="connsiteY15-7908" fmla="*/ 1199262 h 1475487"/>
              <a:gd name="connsiteX16-7909" fmla="*/ 355789 w 811235"/>
              <a:gd name="connsiteY16-7910" fmla="*/ 982568 h 1475487"/>
              <a:gd name="connsiteX17-7911" fmla="*/ 322451 w 811235"/>
              <a:gd name="connsiteY17-7912" fmla="*/ 982568 h 1475487"/>
              <a:gd name="connsiteX18-7913" fmla="*/ 251014 w 811235"/>
              <a:gd name="connsiteY18-7914" fmla="*/ 1149256 h 1475487"/>
              <a:gd name="connsiteX19-7915" fmla="*/ 179576 w 811235"/>
              <a:gd name="connsiteY19-7916" fmla="*/ 982568 h 1475487"/>
              <a:gd name="connsiteX20-7917" fmla="*/ 151001 w 811235"/>
              <a:gd name="connsiteY20-7918" fmla="*/ 982568 h 1475487"/>
              <a:gd name="connsiteX21-7919" fmla="*/ 74801 w 811235"/>
              <a:gd name="connsiteY21-7920" fmla="*/ 1132588 h 1475487"/>
              <a:gd name="connsiteX22-7921" fmla="*/ 8126 w 811235"/>
              <a:gd name="connsiteY22-7922" fmla="*/ 992093 h 1475487"/>
              <a:gd name="connsiteX0-7923" fmla="*/ 8126 w 811235"/>
              <a:gd name="connsiteY0-7924" fmla="*/ 992093 h 1475487"/>
              <a:gd name="connsiteX1-7925" fmla="*/ 8126 w 811235"/>
              <a:gd name="connsiteY1-7926" fmla="*/ 382493 h 1475487"/>
              <a:gd name="connsiteX2-7927" fmla="*/ 227201 w 811235"/>
              <a:gd name="connsiteY2-7928" fmla="*/ 1493 h 1475487"/>
              <a:gd name="connsiteX3-7929" fmla="*/ 789176 w 811235"/>
              <a:gd name="connsiteY3-7930" fmla="*/ 6256 h 1475487"/>
              <a:gd name="connsiteX4-7931" fmla="*/ 689164 w 811235"/>
              <a:gd name="connsiteY4-7932" fmla="*/ 25306 h 1475487"/>
              <a:gd name="connsiteX5-7933" fmla="*/ 622489 w 811235"/>
              <a:gd name="connsiteY5-7934" fmla="*/ 163418 h 1475487"/>
              <a:gd name="connsiteX6-7935" fmla="*/ 627251 w 811235"/>
              <a:gd name="connsiteY6-7936" fmla="*/ 320581 h 1475487"/>
              <a:gd name="connsiteX7-7937" fmla="*/ 762983 w 811235"/>
              <a:gd name="connsiteY7-7938" fmla="*/ 503937 h 1475487"/>
              <a:gd name="connsiteX8-7939" fmla="*/ 808226 w 811235"/>
              <a:gd name="connsiteY8-7940" fmla="*/ 620618 h 1475487"/>
              <a:gd name="connsiteX9-7941" fmla="*/ 679639 w 811235"/>
              <a:gd name="connsiteY9-7942" fmla="*/ 715868 h 1475487"/>
              <a:gd name="connsiteX10-7943" fmla="*/ 674876 w 811235"/>
              <a:gd name="connsiteY10-7944" fmla="*/ 1351662 h 1475487"/>
              <a:gd name="connsiteX11-7945" fmla="*/ 610583 w 811235"/>
              <a:gd name="connsiteY11-7946" fmla="*/ 1475487 h 1475487"/>
              <a:gd name="connsiteX12-7947" fmla="*/ 539145 w 811235"/>
              <a:gd name="connsiteY12-7948" fmla="*/ 1351663 h 1475487"/>
              <a:gd name="connsiteX13-7949" fmla="*/ 532001 w 811235"/>
              <a:gd name="connsiteY13-7950" fmla="*/ 982568 h 1475487"/>
              <a:gd name="connsiteX14-7951" fmla="*/ 498664 w 811235"/>
              <a:gd name="connsiteY14-7952" fmla="*/ 982568 h 1475487"/>
              <a:gd name="connsiteX15-7953" fmla="*/ 424846 w 811235"/>
              <a:gd name="connsiteY15-7954" fmla="*/ 1199262 h 1475487"/>
              <a:gd name="connsiteX16-7955" fmla="*/ 355789 w 811235"/>
              <a:gd name="connsiteY16-7956" fmla="*/ 982568 h 1475487"/>
              <a:gd name="connsiteX17-7957" fmla="*/ 322451 w 811235"/>
              <a:gd name="connsiteY17-7958" fmla="*/ 982568 h 1475487"/>
              <a:gd name="connsiteX18-7959" fmla="*/ 251014 w 811235"/>
              <a:gd name="connsiteY18-7960" fmla="*/ 1149256 h 1475487"/>
              <a:gd name="connsiteX19-7961" fmla="*/ 179576 w 811235"/>
              <a:gd name="connsiteY19-7962" fmla="*/ 982568 h 1475487"/>
              <a:gd name="connsiteX20-7963" fmla="*/ 151001 w 811235"/>
              <a:gd name="connsiteY20-7964" fmla="*/ 982568 h 1475487"/>
              <a:gd name="connsiteX21-7965" fmla="*/ 74801 w 811235"/>
              <a:gd name="connsiteY21-7966" fmla="*/ 1132588 h 1475487"/>
              <a:gd name="connsiteX22-7967" fmla="*/ 8126 w 811235"/>
              <a:gd name="connsiteY22-7968" fmla="*/ 992093 h 1475487"/>
              <a:gd name="connsiteX0-7969" fmla="*/ 8126 w 811235"/>
              <a:gd name="connsiteY0-7970" fmla="*/ 992093 h 1475487"/>
              <a:gd name="connsiteX1-7971" fmla="*/ 8126 w 811235"/>
              <a:gd name="connsiteY1-7972" fmla="*/ 382493 h 1475487"/>
              <a:gd name="connsiteX2-7973" fmla="*/ 227201 w 811235"/>
              <a:gd name="connsiteY2-7974" fmla="*/ 1493 h 1475487"/>
              <a:gd name="connsiteX3-7975" fmla="*/ 789176 w 811235"/>
              <a:gd name="connsiteY3-7976" fmla="*/ 6256 h 1475487"/>
              <a:gd name="connsiteX4-7977" fmla="*/ 689164 w 811235"/>
              <a:gd name="connsiteY4-7978" fmla="*/ 25306 h 1475487"/>
              <a:gd name="connsiteX5-7979" fmla="*/ 622489 w 811235"/>
              <a:gd name="connsiteY5-7980" fmla="*/ 163418 h 1475487"/>
              <a:gd name="connsiteX6-7981" fmla="*/ 627251 w 811235"/>
              <a:gd name="connsiteY6-7982" fmla="*/ 320581 h 1475487"/>
              <a:gd name="connsiteX7-7983" fmla="*/ 762983 w 811235"/>
              <a:gd name="connsiteY7-7984" fmla="*/ 503937 h 1475487"/>
              <a:gd name="connsiteX8-7985" fmla="*/ 808226 w 811235"/>
              <a:gd name="connsiteY8-7986" fmla="*/ 620618 h 1475487"/>
              <a:gd name="connsiteX9-7987" fmla="*/ 679639 w 811235"/>
              <a:gd name="connsiteY9-7988" fmla="*/ 715868 h 1475487"/>
              <a:gd name="connsiteX10-7989" fmla="*/ 674876 w 811235"/>
              <a:gd name="connsiteY10-7990" fmla="*/ 1351662 h 1475487"/>
              <a:gd name="connsiteX11-7991" fmla="*/ 610583 w 811235"/>
              <a:gd name="connsiteY11-7992" fmla="*/ 1475487 h 1475487"/>
              <a:gd name="connsiteX12-7993" fmla="*/ 539145 w 811235"/>
              <a:gd name="connsiteY12-7994" fmla="*/ 1351663 h 1475487"/>
              <a:gd name="connsiteX13-7995" fmla="*/ 532001 w 811235"/>
              <a:gd name="connsiteY13-7996" fmla="*/ 982568 h 1475487"/>
              <a:gd name="connsiteX14-7997" fmla="*/ 498664 w 811235"/>
              <a:gd name="connsiteY14-7998" fmla="*/ 982568 h 1475487"/>
              <a:gd name="connsiteX15-7999" fmla="*/ 424846 w 811235"/>
              <a:gd name="connsiteY15-8000" fmla="*/ 1199262 h 1475487"/>
              <a:gd name="connsiteX16-8001" fmla="*/ 355789 w 811235"/>
              <a:gd name="connsiteY16-8002" fmla="*/ 982568 h 1475487"/>
              <a:gd name="connsiteX17-8003" fmla="*/ 322451 w 811235"/>
              <a:gd name="connsiteY17-8004" fmla="*/ 982568 h 1475487"/>
              <a:gd name="connsiteX18-8005" fmla="*/ 251014 w 811235"/>
              <a:gd name="connsiteY18-8006" fmla="*/ 1149256 h 1475487"/>
              <a:gd name="connsiteX19-8007" fmla="*/ 179576 w 811235"/>
              <a:gd name="connsiteY19-8008" fmla="*/ 982568 h 1475487"/>
              <a:gd name="connsiteX20-8009" fmla="*/ 151001 w 811235"/>
              <a:gd name="connsiteY20-8010" fmla="*/ 982568 h 1475487"/>
              <a:gd name="connsiteX21-8011" fmla="*/ 74801 w 811235"/>
              <a:gd name="connsiteY21-8012" fmla="*/ 1132588 h 1475487"/>
              <a:gd name="connsiteX22-8013" fmla="*/ 8126 w 811235"/>
              <a:gd name="connsiteY22-8014" fmla="*/ 992093 h 14754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811235" h="1475487">
                <a:moveTo>
                  <a:pt x="8126" y="992093"/>
                </a:moveTo>
                <a:cubicBezTo>
                  <a:pt x="6539" y="919463"/>
                  <a:pt x="-9336" y="561880"/>
                  <a:pt x="8126" y="382493"/>
                </a:cubicBezTo>
                <a:cubicBezTo>
                  <a:pt x="25588" y="203106"/>
                  <a:pt x="163701" y="5461"/>
                  <a:pt x="227201" y="1493"/>
                </a:cubicBezTo>
                <a:cubicBezTo>
                  <a:pt x="290701" y="-2475"/>
                  <a:pt x="709801" y="2287"/>
                  <a:pt x="789176" y="6256"/>
                </a:cubicBezTo>
                <a:cubicBezTo>
                  <a:pt x="828070" y="3081"/>
                  <a:pt x="726470" y="6255"/>
                  <a:pt x="689164" y="25306"/>
                </a:cubicBezTo>
                <a:cubicBezTo>
                  <a:pt x="651858" y="44357"/>
                  <a:pt x="632808" y="114206"/>
                  <a:pt x="622489" y="163418"/>
                </a:cubicBezTo>
                <a:cubicBezTo>
                  <a:pt x="612170" y="212630"/>
                  <a:pt x="603835" y="263828"/>
                  <a:pt x="627251" y="320581"/>
                </a:cubicBezTo>
                <a:cubicBezTo>
                  <a:pt x="650667" y="377334"/>
                  <a:pt x="720915" y="456313"/>
                  <a:pt x="762983" y="503937"/>
                </a:cubicBezTo>
                <a:cubicBezTo>
                  <a:pt x="805051" y="551561"/>
                  <a:pt x="817789" y="583023"/>
                  <a:pt x="808226" y="620618"/>
                </a:cubicBezTo>
                <a:cubicBezTo>
                  <a:pt x="788419" y="698488"/>
                  <a:pt x="701864" y="594027"/>
                  <a:pt x="679639" y="715868"/>
                </a:cubicBezTo>
                <a:cubicBezTo>
                  <a:pt x="657414" y="837709"/>
                  <a:pt x="672097" y="1248872"/>
                  <a:pt x="674876" y="1351662"/>
                </a:cubicBezTo>
                <a:cubicBezTo>
                  <a:pt x="677655" y="1454452"/>
                  <a:pt x="649873" y="1475487"/>
                  <a:pt x="610583" y="1475487"/>
                </a:cubicBezTo>
                <a:cubicBezTo>
                  <a:pt x="568911" y="1475487"/>
                  <a:pt x="545099" y="1443341"/>
                  <a:pt x="539145" y="1351663"/>
                </a:cubicBezTo>
                <a:cubicBezTo>
                  <a:pt x="533191" y="1259985"/>
                  <a:pt x="530414" y="1133381"/>
                  <a:pt x="532001" y="982568"/>
                </a:cubicBezTo>
                <a:lnTo>
                  <a:pt x="498664" y="982568"/>
                </a:lnTo>
                <a:cubicBezTo>
                  <a:pt x="493902" y="1167513"/>
                  <a:pt x="489138" y="1199262"/>
                  <a:pt x="424846" y="1199262"/>
                </a:cubicBezTo>
                <a:cubicBezTo>
                  <a:pt x="360554" y="1199262"/>
                  <a:pt x="357376" y="1127030"/>
                  <a:pt x="355789" y="982568"/>
                </a:cubicBezTo>
                <a:lnTo>
                  <a:pt x="322451" y="982568"/>
                </a:lnTo>
                <a:cubicBezTo>
                  <a:pt x="324039" y="1127031"/>
                  <a:pt x="303401" y="1149257"/>
                  <a:pt x="251014" y="1149256"/>
                </a:cubicBezTo>
                <a:cubicBezTo>
                  <a:pt x="198627" y="1149255"/>
                  <a:pt x="177195" y="1119887"/>
                  <a:pt x="179576" y="982568"/>
                </a:cubicBezTo>
                <a:lnTo>
                  <a:pt x="151001" y="982568"/>
                </a:lnTo>
                <a:cubicBezTo>
                  <a:pt x="148222" y="1098455"/>
                  <a:pt x="134334" y="1133381"/>
                  <a:pt x="74801" y="1132588"/>
                </a:cubicBezTo>
                <a:cubicBezTo>
                  <a:pt x="15268" y="1131795"/>
                  <a:pt x="9713" y="1064723"/>
                  <a:pt x="8126" y="992093"/>
                </a:cubicBezTo>
                <a:close/>
              </a:path>
            </a:pathLst>
          </a:custGeom>
          <a:solidFill>
            <a:srgbClr val="28A9D6"/>
          </a:solidFill>
          <a:ln w="12700">
            <a:solidFill>
              <a:schemeClr val="bg1"/>
            </a:solidFill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1"/>
          <p:cNvSpPr txBox="1"/>
          <p:nvPr/>
        </p:nvSpPr>
        <p:spPr>
          <a:xfrm>
            <a:off x="4604003" y="3511105"/>
            <a:ext cx="130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r>
              <a:rPr lang="en-US" altLang="zh-CN" sz="3200" b="1" dirty="0" smtClean="0">
                <a:solidFill>
                  <a:srgbClr val="28A9D6"/>
                </a:solidFill>
              </a:rPr>
              <a:t>2</a:t>
            </a:r>
            <a:r>
              <a:rPr lang="en-US" altLang="zh-CN" sz="5400" b="1" dirty="0" smtClean="0"/>
              <a:t>  </a:t>
            </a:r>
            <a:endParaRPr lang="zh-CN" altLang="en-US" sz="5400" b="1" dirty="0"/>
          </a:p>
        </p:txBody>
      </p:sp>
      <p:sp>
        <p:nvSpPr>
          <p:cNvPr id="13" name="矩形 12"/>
          <p:cNvSpPr/>
          <p:nvPr/>
        </p:nvSpPr>
        <p:spPr>
          <a:xfrm>
            <a:off x="4510837" y="4288286"/>
            <a:ext cx="1589713" cy="360040"/>
          </a:xfrm>
          <a:prstGeom prst="rect">
            <a:avLst/>
          </a:prstGeom>
          <a:solidFill>
            <a:srgbClr val="28A9D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14" name="TextBox 33"/>
          <p:cNvSpPr txBox="1"/>
          <p:nvPr/>
        </p:nvSpPr>
        <p:spPr>
          <a:xfrm>
            <a:off x="4510837" y="4658074"/>
            <a:ext cx="1589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438939" y="2213471"/>
            <a:ext cx="811235" cy="1475487"/>
          </a:xfrm>
          <a:custGeom>
            <a:avLst/>
            <a:gdLst>
              <a:gd name="connsiteX0" fmla="*/ 0 w 800100"/>
              <a:gd name="connsiteY0" fmla="*/ 990600 h 1490663"/>
              <a:gd name="connsiteX1" fmla="*/ 0 w 800100"/>
              <a:gd name="connsiteY1" fmla="*/ 381000 h 1490663"/>
              <a:gd name="connsiteX2" fmla="*/ 42863 w 800100"/>
              <a:gd name="connsiteY2" fmla="*/ 228600 h 1490663"/>
              <a:gd name="connsiteX3" fmla="*/ 204788 w 800100"/>
              <a:gd name="connsiteY3" fmla="*/ 0 h 1490663"/>
              <a:gd name="connsiteX4" fmla="*/ 781050 w 800100"/>
              <a:gd name="connsiteY4" fmla="*/ 4763 h 1490663"/>
              <a:gd name="connsiteX5" fmla="*/ 681038 w 800100"/>
              <a:gd name="connsiteY5" fmla="*/ 23813 h 1490663"/>
              <a:gd name="connsiteX6" fmla="*/ 647700 w 800100"/>
              <a:gd name="connsiteY6" fmla="*/ 85725 h 1490663"/>
              <a:gd name="connsiteX7" fmla="*/ 614363 w 800100"/>
              <a:gd name="connsiteY7" fmla="*/ 161925 h 1490663"/>
              <a:gd name="connsiteX8" fmla="*/ 619125 w 800100"/>
              <a:gd name="connsiteY8" fmla="*/ 319088 h 1490663"/>
              <a:gd name="connsiteX9" fmla="*/ 766763 w 800100"/>
              <a:gd name="connsiteY9" fmla="*/ 519113 h 1490663"/>
              <a:gd name="connsiteX10" fmla="*/ 800100 w 800100"/>
              <a:gd name="connsiteY10" fmla="*/ 619125 h 1490663"/>
              <a:gd name="connsiteX11" fmla="*/ 766763 w 800100"/>
              <a:gd name="connsiteY11" fmla="*/ 671513 h 1490663"/>
              <a:gd name="connsiteX12" fmla="*/ 709613 w 800100"/>
              <a:gd name="connsiteY12" fmla="*/ 700088 h 1490663"/>
              <a:gd name="connsiteX13" fmla="*/ 671513 w 800100"/>
              <a:gd name="connsiteY13" fmla="*/ 714375 h 1490663"/>
              <a:gd name="connsiteX14" fmla="*/ 666750 w 800100"/>
              <a:gd name="connsiteY14" fmla="*/ 1433513 h 1490663"/>
              <a:gd name="connsiteX15" fmla="*/ 633413 w 800100"/>
              <a:gd name="connsiteY15" fmla="*/ 1466850 h 1490663"/>
              <a:gd name="connsiteX16" fmla="*/ 590550 w 800100"/>
              <a:gd name="connsiteY16" fmla="*/ 1490663 h 1490663"/>
              <a:gd name="connsiteX17" fmla="*/ 542925 w 800100"/>
              <a:gd name="connsiteY17" fmla="*/ 1481138 h 1490663"/>
              <a:gd name="connsiteX18" fmla="*/ 519113 w 800100"/>
              <a:gd name="connsiteY18" fmla="*/ 1433513 h 1490663"/>
              <a:gd name="connsiteX19" fmla="*/ 523875 w 800100"/>
              <a:gd name="connsiteY19" fmla="*/ 981075 h 1490663"/>
              <a:gd name="connsiteX20" fmla="*/ 490538 w 800100"/>
              <a:gd name="connsiteY20" fmla="*/ 981075 h 1490663"/>
              <a:gd name="connsiteX21" fmla="*/ 490538 w 800100"/>
              <a:gd name="connsiteY21" fmla="*/ 1133475 h 1490663"/>
              <a:gd name="connsiteX22" fmla="*/ 423863 w 800100"/>
              <a:gd name="connsiteY22" fmla="*/ 1190625 h 1490663"/>
              <a:gd name="connsiteX23" fmla="*/ 366713 w 800100"/>
              <a:gd name="connsiteY23" fmla="*/ 1162050 h 1490663"/>
              <a:gd name="connsiteX24" fmla="*/ 347663 w 800100"/>
              <a:gd name="connsiteY24" fmla="*/ 1138238 h 1490663"/>
              <a:gd name="connsiteX25" fmla="*/ 347663 w 800100"/>
              <a:gd name="connsiteY25" fmla="*/ 981075 h 1490663"/>
              <a:gd name="connsiteX26" fmla="*/ 314325 w 800100"/>
              <a:gd name="connsiteY26" fmla="*/ 981075 h 1490663"/>
              <a:gd name="connsiteX27" fmla="*/ 314325 w 800100"/>
              <a:gd name="connsiteY27" fmla="*/ 1090613 h 1490663"/>
              <a:gd name="connsiteX28" fmla="*/ 257175 w 800100"/>
              <a:gd name="connsiteY28" fmla="*/ 1147763 h 1490663"/>
              <a:gd name="connsiteX29" fmla="*/ 176213 w 800100"/>
              <a:gd name="connsiteY29" fmla="*/ 1114425 h 1490663"/>
              <a:gd name="connsiteX30" fmla="*/ 171450 w 800100"/>
              <a:gd name="connsiteY30" fmla="*/ 981075 h 1490663"/>
              <a:gd name="connsiteX31" fmla="*/ 142875 w 800100"/>
              <a:gd name="connsiteY31" fmla="*/ 981075 h 1490663"/>
              <a:gd name="connsiteX32" fmla="*/ 133350 w 800100"/>
              <a:gd name="connsiteY32" fmla="*/ 1076325 h 1490663"/>
              <a:gd name="connsiteX33" fmla="*/ 90488 w 800100"/>
              <a:gd name="connsiteY33" fmla="*/ 1109663 h 1490663"/>
              <a:gd name="connsiteX34" fmla="*/ 80963 w 800100"/>
              <a:gd name="connsiteY34" fmla="*/ 1128713 h 1490663"/>
              <a:gd name="connsiteX35" fmla="*/ 9525 w 800100"/>
              <a:gd name="connsiteY35" fmla="*/ 1071563 h 1490663"/>
              <a:gd name="connsiteX36" fmla="*/ 0 w 800100"/>
              <a:gd name="connsiteY36" fmla="*/ 990600 h 1490663"/>
              <a:gd name="connsiteX0-1" fmla="*/ 0 w 800100"/>
              <a:gd name="connsiteY0-2" fmla="*/ 990600 h 1490663"/>
              <a:gd name="connsiteX1-3" fmla="*/ 0 w 800100"/>
              <a:gd name="connsiteY1-4" fmla="*/ 381000 h 1490663"/>
              <a:gd name="connsiteX2-5" fmla="*/ 42863 w 800100"/>
              <a:gd name="connsiteY2-6" fmla="*/ 228600 h 1490663"/>
              <a:gd name="connsiteX3-7" fmla="*/ 204788 w 800100"/>
              <a:gd name="connsiteY3-8" fmla="*/ 0 h 1490663"/>
              <a:gd name="connsiteX4-9" fmla="*/ 781050 w 800100"/>
              <a:gd name="connsiteY4-10" fmla="*/ 4763 h 1490663"/>
              <a:gd name="connsiteX5-11" fmla="*/ 681038 w 800100"/>
              <a:gd name="connsiteY5-12" fmla="*/ 23813 h 1490663"/>
              <a:gd name="connsiteX6-13" fmla="*/ 647700 w 800100"/>
              <a:gd name="connsiteY6-14" fmla="*/ 85725 h 1490663"/>
              <a:gd name="connsiteX7-15" fmla="*/ 614363 w 800100"/>
              <a:gd name="connsiteY7-16" fmla="*/ 161925 h 1490663"/>
              <a:gd name="connsiteX8-17" fmla="*/ 619125 w 800100"/>
              <a:gd name="connsiteY8-18" fmla="*/ 319088 h 1490663"/>
              <a:gd name="connsiteX9-19" fmla="*/ 766763 w 800100"/>
              <a:gd name="connsiteY9-20" fmla="*/ 519113 h 1490663"/>
              <a:gd name="connsiteX10-21" fmla="*/ 800100 w 800100"/>
              <a:gd name="connsiteY10-22" fmla="*/ 619125 h 1490663"/>
              <a:gd name="connsiteX11-23" fmla="*/ 766763 w 800100"/>
              <a:gd name="connsiteY11-24" fmla="*/ 671513 h 1490663"/>
              <a:gd name="connsiteX12-25" fmla="*/ 709613 w 800100"/>
              <a:gd name="connsiteY12-26" fmla="*/ 700088 h 1490663"/>
              <a:gd name="connsiteX13-27" fmla="*/ 671513 w 800100"/>
              <a:gd name="connsiteY13-28" fmla="*/ 714375 h 1490663"/>
              <a:gd name="connsiteX14-29" fmla="*/ 666750 w 800100"/>
              <a:gd name="connsiteY14-30" fmla="*/ 1433513 h 1490663"/>
              <a:gd name="connsiteX15-31" fmla="*/ 633413 w 800100"/>
              <a:gd name="connsiteY15-32" fmla="*/ 1466850 h 1490663"/>
              <a:gd name="connsiteX16-33" fmla="*/ 590550 w 800100"/>
              <a:gd name="connsiteY16-34" fmla="*/ 1490663 h 1490663"/>
              <a:gd name="connsiteX17-35" fmla="*/ 542925 w 800100"/>
              <a:gd name="connsiteY17-36" fmla="*/ 1481138 h 1490663"/>
              <a:gd name="connsiteX18-37" fmla="*/ 519113 w 800100"/>
              <a:gd name="connsiteY18-38" fmla="*/ 1433513 h 1490663"/>
              <a:gd name="connsiteX19-39" fmla="*/ 523875 w 800100"/>
              <a:gd name="connsiteY19-40" fmla="*/ 981075 h 1490663"/>
              <a:gd name="connsiteX20-41" fmla="*/ 490538 w 800100"/>
              <a:gd name="connsiteY20-42" fmla="*/ 981075 h 1490663"/>
              <a:gd name="connsiteX21-43" fmla="*/ 490538 w 800100"/>
              <a:gd name="connsiteY21-44" fmla="*/ 1133475 h 1490663"/>
              <a:gd name="connsiteX22-45" fmla="*/ 423863 w 800100"/>
              <a:gd name="connsiteY22-46" fmla="*/ 1190625 h 1490663"/>
              <a:gd name="connsiteX23-47" fmla="*/ 366713 w 800100"/>
              <a:gd name="connsiteY23-48" fmla="*/ 1162050 h 1490663"/>
              <a:gd name="connsiteX24-49" fmla="*/ 347663 w 800100"/>
              <a:gd name="connsiteY24-50" fmla="*/ 1138238 h 1490663"/>
              <a:gd name="connsiteX25-51" fmla="*/ 347663 w 800100"/>
              <a:gd name="connsiteY25-52" fmla="*/ 981075 h 1490663"/>
              <a:gd name="connsiteX26-53" fmla="*/ 314325 w 800100"/>
              <a:gd name="connsiteY26-54" fmla="*/ 981075 h 1490663"/>
              <a:gd name="connsiteX27-55" fmla="*/ 314325 w 800100"/>
              <a:gd name="connsiteY27-56" fmla="*/ 1090613 h 1490663"/>
              <a:gd name="connsiteX28-57" fmla="*/ 257175 w 800100"/>
              <a:gd name="connsiteY28-58" fmla="*/ 1147763 h 1490663"/>
              <a:gd name="connsiteX29-59" fmla="*/ 176213 w 800100"/>
              <a:gd name="connsiteY29-60" fmla="*/ 1114425 h 1490663"/>
              <a:gd name="connsiteX30-61" fmla="*/ 171450 w 800100"/>
              <a:gd name="connsiteY30-62" fmla="*/ 981075 h 1490663"/>
              <a:gd name="connsiteX31-63" fmla="*/ 142875 w 800100"/>
              <a:gd name="connsiteY31-64" fmla="*/ 981075 h 1490663"/>
              <a:gd name="connsiteX32-65" fmla="*/ 133350 w 800100"/>
              <a:gd name="connsiteY32-66" fmla="*/ 1076325 h 1490663"/>
              <a:gd name="connsiteX33-67" fmla="*/ 80963 w 800100"/>
              <a:gd name="connsiteY33-68" fmla="*/ 1128713 h 1490663"/>
              <a:gd name="connsiteX34-69" fmla="*/ 9525 w 800100"/>
              <a:gd name="connsiteY34-70" fmla="*/ 1071563 h 1490663"/>
              <a:gd name="connsiteX35-71" fmla="*/ 0 w 800100"/>
              <a:gd name="connsiteY35-72" fmla="*/ 990600 h 1490663"/>
              <a:gd name="connsiteX0-73" fmla="*/ 0 w 800100"/>
              <a:gd name="connsiteY0-74" fmla="*/ 990600 h 1490663"/>
              <a:gd name="connsiteX1-75" fmla="*/ 0 w 800100"/>
              <a:gd name="connsiteY1-76" fmla="*/ 381000 h 1490663"/>
              <a:gd name="connsiteX2-77" fmla="*/ 42863 w 800100"/>
              <a:gd name="connsiteY2-78" fmla="*/ 228600 h 1490663"/>
              <a:gd name="connsiteX3-79" fmla="*/ 204788 w 800100"/>
              <a:gd name="connsiteY3-80" fmla="*/ 0 h 1490663"/>
              <a:gd name="connsiteX4-81" fmla="*/ 781050 w 800100"/>
              <a:gd name="connsiteY4-82" fmla="*/ 4763 h 1490663"/>
              <a:gd name="connsiteX5-83" fmla="*/ 681038 w 800100"/>
              <a:gd name="connsiteY5-84" fmla="*/ 23813 h 1490663"/>
              <a:gd name="connsiteX6-85" fmla="*/ 647700 w 800100"/>
              <a:gd name="connsiteY6-86" fmla="*/ 85725 h 1490663"/>
              <a:gd name="connsiteX7-87" fmla="*/ 614363 w 800100"/>
              <a:gd name="connsiteY7-88" fmla="*/ 161925 h 1490663"/>
              <a:gd name="connsiteX8-89" fmla="*/ 619125 w 800100"/>
              <a:gd name="connsiteY8-90" fmla="*/ 319088 h 1490663"/>
              <a:gd name="connsiteX9-91" fmla="*/ 766763 w 800100"/>
              <a:gd name="connsiteY9-92" fmla="*/ 519113 h 1490663"/>
              <a:gd name="connsiteX10-93" fmla="*/ 800100 w 800100"/>
              <a:gd name="connsiteY10-94" fmla="*/ 619125 h 1490663"/>
              <a:gd name="connsiteX11-95" fmla="*/ 766763 w 800100"/>
              <a:gd name="connsiteY11-96" fmla="*/ 671513 h 1490663"/>
              <a:gd name="connsiteX12-97" fmla="*/ 709613 w 800100"/>
              <a:gd name="connsiteY12-98" fmla="*/ 700088 h 1490663"/>
              <a:gd name="connsiteX13-99" fmla="*/ 671513 w 800100"/>
              <a:gd name="connsiteY13-100" fmla="*/ 714375 h 1490663"/>
              <a:gd name="connsiteX14-101" fmla="*/ 666750 w 800100"/>
              <a:gd name="connsiteY14-102" fmla="*/ 1433513 h 1490663"/>
              <a:gd name="connsiteX15-103" fmla="*/ 633413 w 800100"/>
              <a:gd name="connsiteY15-104" fmla="*/ 1466850 h 1490663"/>
              <a:gd name="connsiteX16-105" fmla="*/ 590550 w 800100"/>
              <a:gd name="connsiteY16-106" fmla="*/ 1490663 h 1490663"/>
              <a:gd name="connsiteX17-107" fmla="*/ 542925 w 800100"/>
              <a:gd name="connsiteY17-108" fmla="*/ 1481138 h 1490663"/>
              <a:gd name="connsiteX18-109" fmla="*/ 519113 w 800100"/>
              <a:gd name="connsiteY18-110" fmla="*/ 1433513 h 1490663"/>
              <a:gd name="connsiteX19-111" fmla="*/ 523875 w 800100"/>
              <a:gd name="connsiteY19-112" fmla="*/ 981075 h 1490663"/>
              <a:gd name="connsiteX20-113" fmla="*/ 490538 w 800100"/>
              <a:gd name="connsiteY20-114" fmla="*/ 981075 h 1490663"/>
              <a:gd name="connsiteX21-115" fmla="*/ 490538 w 800100"/>
              <a:gd name="connsiteY21-116" fmla="*/ 1133475 h 1490663"/>
              <a:gd name="connsiteX22-117" fmla="*/ 423863 w 800100"/>
              <a:gd name="connsiteY22-118" fmla="*/ 1190625 h 1490663"/>
              <a:gd name="connsiteX23-119" fmla="*/ 347663 w 800100"/>
              <a:gd name="connsiteY23-120" fmla="*/ 1138238 h 1490663"/>
              <a:gd name="connsiteX24-121" fmla="*/ 347663 w 800100"/>
              <a:gd name="connsiteY24-122" fmla="*/ 981075 h 1490663"/>
              <a:gd name="connsiteX25-123" fmla="*/ 314325 w 800100"/>
              <a:gd name="connsiteY25-124" fmla="*/ 981075 h 1490663"/>
              <a:gd name="connsiteX26-125" fmla="*/ 314325 w 800100"/>
              <a:gd name="connsiteY26-126" fmla="*/ 1090613 h 1490663"/>
              <a:gd name="connsiteX27-127" fmla="*/ 257175 w 800100"/>
              <a:gd name="connsiteY27-128" fmla="*/ 1147763 h 1490663"/>
              <a:gd name="connsiteX28-129" fmla="*/ 176213 w 800100"/>
              <a:gd name="connsiteY28-130" fmla="*/ 1114425 h 1490663"/>
              <a:gd name="connsiteX29-131" fmla="*/ 171450 w 800100"/>
              <a:gd name="connsiteY29-132" fmla="*/ 981075 h 1490663"/>
              <a:gd name="connsiteX30-133" fmla="*/ 142875 w 800100"/>
              <a:gd name="connsiteY30-134" fmla="*/ 981075 h 1490663"/>
              <a:gd name="connsiteX31-135" fmla="*/ 133350 w 800100"/>
              <a:gd name="connsiteY31-136" fmla="*/ 1076325 h 1490663"/>
              <a:gd name="connsiteX32-137" fmla="*/ 80963 w 800100"/>
              <a:gd name="connsiteY32-138" fmla="*/ 1128713 h 1490663"/>
              <a:gd name="connsiteX33-139" fmla="*/ 9525 w 800100"/>
              <a:gd name="connsiteY33-140" fmla="*/ 1071563 h 1490663"/>
              <a:gd name="connsiteX34-141" fmla="*/ 0 w 800100"/>
              <a:gd name="connsiteY34-142" fmla="*/ 990600 h 1490663"/>
              <a:gd name="connsiteX0-143" fmla="*/ 0 w 800100"/>
              <a:gd name="connsiteY0-144" fmla="*/ 990600 h 1490663"/>
              <a:gd name="connsiteX1-145" fmla="*/ 0 w 800100"/>
              <a:gd name="connsiteY1-146" fmla="*/ 381000 h 1490663"/>
              <a:gd name="connsiteX2-147" fmla="*/ 42863 w 800100"/>
              <a:gd name="connsiteY2-148" fmla="*/ 228600 h 1490663"/>
              <a:gd name="connsiteX3-149" fmla="*/ 204788 w 800100"/>
              <a:gd name="connsiteY3-150" fmla="*/ 0 h 1490663"/>
              <a:gd name="connsiteX4-151" fmla="*/ 781050 w 800100"/>
              <a:gd name="connsiteY4-152" fmla="*/ 4763 h 1490663"/>
              <a:gd name="connsiteX5-153" fmla="*/ 681038 w 800100"/>
              <a:gd name="connsiteY5-154" fmla="*/ 23813 h 1490663"/>
              <a:gd name="connsiteX6-155" fmla="*/ 647700 w 800100"/>
              <a:gd name="connsiteY6-156" fmla="*/ 85725 h 1490663"/>
              <a:gd name="connsiteX7-157" fmla="*/ 614363 w 800100"/>
              <a:gd name="connsiteY7-158" fmla="*/ 161925 h 1490663"/>
              <a:gd name="connsiteX8-159" fmla="*/ 619125 w 800100"/>
              <a:gd name="connsiteY8-160" fmla="*/ 319088 h 1490663"/>
              <a:gd name="connsiteX9-161" fmla="*/ 766763 w 800100"/>
              <a:gd name="connsiteY9-162" fmla="*/ 519113 h 1490663"/>
              <a:gd name="connsiteX10-163" fmla="*/ 800100 w 800100"/>
              <a:gd name="connsiteY10-164" fmla="*/ 619125 h 1490663"/>
              <a:gd name="connsiteX11-165" fmla="*/ 766763 w 800100"/>
              <a:gd name="connsiteY11-166" fmla="*/ 671513 h 1490663"/>
              <a:gd name="connsiteX12-167" fmla="*/ 709613 w 800100"/>
              <a:gd name="connsiteY12-168" fmla="*/ 700088 h 1490663"/>
              <a:gd name="connsiteX13-169" fmla="*/ 671513 w 800100"/>
              <a:gd name="connsiteY13-170" fmla="*/ 714375 h 1490663"/>
              <a:gd name="connsiteX14-171" fmla="*/ 666750 w 800100"/>
              <a:gd name="connsiteY14-172" fmla="*/ 1433513 h 1490663"/>
              <a:gd name="connsiteX15-173" fmla="*/ 633413 w 800100"/>
              <a:gd name="connsiteY15-174" fmla="*/ 1466850 h 1490663"/>
              <a:gd name="connsiteX16-175" fmla="*/ 590550 w 800100"/>
              <a:gd name="connsiteY16-176" fmla="*/ 1490663 h 1490663"/>
              <a:gd name="connsiteX17-177" fmla="*/ 519113 w 800100"/>
              <a:gd name="connsiteY17-178" fmla="*/ 1433513 h 1490663"/>
              <a:gd name="connsiteX18-179" fmla="*/ 523875 w 800100"/>
              <a:gd name="connsiteY18-180" fmla="*/ 981075 h 1490663"/>
              <a:gd name="connsiteX19-181" fmla="*/ 490538 w 800100"/>
              <a:gd name="connsiteY19-182" fmla="*/ 981075 h 1490663"/>
              <a:gd name="connsiteX20-183" fmla="*/ 490538 w 800100"/>
              <a:gd name="connsiteY20-184" fmla="*/ 1133475 h 1490663"/>
              <a:gd name="connsiteX21-185" fmla="*/ 423863 w 800100"/>
              <a:gd name="connsiteY21-186" fmla="*/ 1190625 h 1490663"/>
              <a:gd name="connsiteX22-187" fmla="*/ 347663 w 800100"/>
              <a:gd name="connsiteY22-188" fmla="*/ 1138238 h 1490663"/>
              <a:gd name="connsiteX23-189" fmla="*/ 347663 w 800100"/>
              <a:gd name="connsiteY23-190" fmla="*/ 981075 h 1490663"/>
              <a:gd name="connsiteX24-191" fmla="*/ 314325 w 800100"/>
              <a:gd name="connsiteY24-192" fmla="*/ 981075 h 1490663"/>
              <a:gd name="connsiteX25-193" fmla="*/ 314325 w 800100"/>
              <a:gd name="connsiteY25-194" fmla="*/ 1090613 h 1490663"/>
              <a:gd name="connsiteX26-195" fmla="*/ 257175 w 800100"/>
              <a:gd name="connsiteY26-196" fmla="*/ 1147763 h 1490663"/>
              <a:gd name="connsiteX27-197" fmla="*/ 176213 w 800100"/>
              <a:gd name="connsiteY27-198" fmla="*/ 1114425 h 1490663"/>
              <a:gd name="connsiteX28-199" fmla="*/ 171450 w 800100"/>
              <a:gd name="connsiteY28-200" fmla="*/ 981075 h 1490663"/>
              <a:gd name="connsiteX29-201" fmla="*/ 142875 w 800100"/>
              <a:gd name="connsiteY29-202" fmla="*/ 981075 h 1490663"/>
              <a:gd name="connsiteX30-203" fmla="*/ 133350 w 800100"/>
              <a:gd name="connsiteY30-204" fmla="*/ 1076325 h 1490663"/>
              <a:gd name="connsiteX31-205" fmla="*/ 80963 w 800100"/>
              <a:gd name="connsiteY31-206" fmla="*/ 1128713 h 1490663"/>
              <a:gd name="connsiteX32-207" fmla="*/ 9525 w 800100"/>
              <a:gd name="connsiteY32-208" fmla="*/ 1071563 h 1490663"/>
              <a:gd name="connsiteX33-209" fmla="*/ 0 w 800100"/>
              <a:gd name="connsiteY33-210" fmla="*/ 990600 h 1490663"/>
              <a:gd name="connsiteX0-211" fmla="*/ 0 w 800100"/>
              <a:gd name="connsiteY0-212" fmla="*/ 990600 h 1490663"/>
              <a:gd name="connsiteX1-213" fmla="*/ 0 w 800100"/>
              <a:gd name="connsiteY1-214" fmla="*/ 381000 h 1490663"/>
              <a:gd name="connsiteX2-215" fmla="*/ 42863 w 800100"/>
              <a:gd name="connsiteY2-216" fmla="*/ 228600 h 1490663"/>
              <a:gd name="connsiteX3-217" fmla="*/ 204788 w 800100"/>
              <a:gd name="connsiteY3-218" fmla="*/ 0 h 1490663"/>
              <a:gd name="connsiteX4-219" fmla="*/ 781050 w 800100"/>
              <a:gd name="connsiteY4-220" fmla="*/ 4763 h 1490663"/>
              <a:gd name="connsiteX5-221" fmla="*/ 681038 w 800100"/>
              <a:gd name="connsiteY5-222" fmla="*/ 23813 h 1490663"/>
              <a:gd name="connsiteX6-223" fmla="*/ 647700 w 800100"/>
              <a:gd name="connsiteY6-224" fmla="*/ 85725 h 1490663"/>
              <a:gd name="connsiteX7-225" fmla="*/ 614363 w 800100"/>
              <a:gd name="connsiteY7-226" fmla="*/ 161925 h 1490663"/>
              <a:gd name="connsiteX8-227" fmla="*/ 619125 w 800100"/>
              <a:gd name="connsiteY8-228" fmla="*/ 319088 h 1490663"/>
              <a:gd name="connsiteX9-229" fmla="*/ 766763 w 800100"/>
              <a:gd name="connsiteY9-230" fmla="*/ 519113 h 1490663"/>
              <a:gd name="connsiteX10-231" fmla="*/ 800100 w 800100"/>
              <a:gd name="connsiteY10-232" fmla="*/ 619125 h 1490663"/>
              <a:gd name="connsiteX11-233" fmla="*/ 766763 w 800100"/>
              <a:gd name="connsiteY11-234" fmla="*/ 671513 h 1490663"/>
              <a:gd name="connsiteX12-235" fmla="*/ 709613 w 800100"/>
              <a:gd name="connsiteY12-236" fmla="*/ 700088 h 1490663"/>
              <a:gd name="connsiteX13-237" fmla="*/ 671513 w 800100"/>
              <a:gd name="connsiteY13-238" fmla="*/ 714375 h 1490663"/>
              <a:gd name="connsiteX14-239" fmla="*/ 666750 w 800100"/>
              <a:gd name="connsiteY14-240" fmla="*/ 1433513 h 1490663"/>
              <a:gd name="connsiteX15-241" fmla="*/ 590550 w 800100"/>
              <a:gd name="connsiteY15-242" fmla="*/ 1490663 h 1490663"/>
              <a:gd name="connsiteX16-243" fmla="*/ 519113 w 800100"/>
              <a:gd name="connsiteY16-244" fmla="*/ 1433513 h 1490663"/>
              <a:gd name="connsiteX17-245" fmla="*/ 523875 w 800100"/>
              <a:gd name="connsiteY17-246" fmla="*/ 981075 h 1490663"/>
              <a:gd name="connsiteX18-247" fmla="*/ 490538 w 800100"/>
              <a:gd name="connsiteY18-248" fmla="*/ 981075 h 1490663"/>
              <a:gd name="connsiteX19-249" fmla="*/ 490538 w 800100"/>
              <a:gd name="connsiteY19-250" fmla="*/ 1133475 h 1490663"/>
              <a:gd name="connsiteX20-251" fmla="*/ 423863 w 800100"/>
              <a:gd name="connsiteY20-252" fmla="*/ 1190625 h 1490663"/>
              <a:gd name="connsiteX21-253" fmla="*/ 347663 w 800100"/>
              <a:gd name="connsiteY21-254" fmla="*/ 1138238 h 1490663"/>
              <a:gd name="connsiteX22-255" fmla="*/ 347663 w 800100"/>
              <a:gd name="connsiteY22-256" fmla="*/ 981075 h 1490663"/>
              <a:gd name="connsiteX23-257" fmla="*/ 314325 w 800100"/>
              <a:gd name="connsiteY23-258" fmla="*/ 981075 h 1490663"/>
              <a:gd name="connsiteX24-259" fmla="*/ 314325 w 800100"/>
              <a:gd name="connsiteY24-260" fmla="*/ 1090613 h 1490663"/>
              <a:gd name="connsiteX25-261" fmla="*/ 257175 w 800100"/>
              <a:gd name="connsiteY25-262" fmla="*/ 1147763 h 1490663"/>
              <a:gd name="connsiteX26-263" fmla="*/ 176213 w 800100"/>
              <a:gd name="connsiteY26-264" fmla="*/ 1114425 h 1490663"/>
              <a:gd name="connsiteX27-265" fmla="*/ 171450 w 800100"/>
              <a:gd name="connsiteY27-266" fmla="*/ 981075 h 1490663"/>
              <a:gd name="connsiteX28-267" fmla="*/ 142875 w 800100"/>
              <a:gd name="connsiteY28-268" fmla="*/ 981075 h 1490663"/>
              <a:gd name="connsiteX29-269" fmla="*/ 133350 w 800100"/>
              <a:gd name="connsiteY29-270" fmla="*/ 1076325 h 1490663"/>
              <a:gd name="connsiteX30-271" fmla="*/ 80963 w 800100"/>
              <a:gd name="connsiteY30-272" fmla="*/ 1128713 h 1490663"/>
              <a:gd name="connsiteX31-273" fmla="*/ 9525 w 800100"/>
              <a:gd name="connsiteY31-274" fmla="*/ 1071563 h 1490663"/>
              <a:gd name="connsiteX32-275" fmla="*/ 0 w 800100"/>
              <a:gd name="connsiteY32-276" fmla="*/ 990600 h 1490663"/>
              <a:gd name="connsiteX0-277" fmla="*/ 3725 w 803825"/>
              <a:gd name="connsiteY0-278" fmla="*/ 990600 h 1490663"/>
              <a:gd name="connsiteX1-279" fmla="*/ 3725 w 803825"/>
              <a:gd name="connsiteY1-280" fmla="*/ 381000 h 1490663"/>
              <a:gd name="connsiteX2-281" fmla="*/ 46588 w 803825"/>
              <a:gd name="connsiteY2-282" fmla="*/ 228600 h 1490663"/>
              <a:gd name="connsiteX3-283" fmla="*/ 208513 w 803825"/>
              <a:gd name="connsiteY3-284" fmla="*/ 0 h 1490663"/>
              <a:gd name="connsiteX4-285" fmla="*/ 784775 w 803825"/>
              <a:gd name="connsiteY4-286" fmla="*/ 4763 h 1490663"/>
              <a:gd name="connsiteX5-287" fmla="*/ 684763 w 803825"/>
              <a:gd name="connsiteY5-288" fmla="*/ 23813 h 1490663"/>
              <a:gd name="connsiteX6-289" fmla="*/ 651425 w 803825"/>
              <a:gd name="connsiteY6-290" fmla="*/ 85725 h 1490663"/>
              <a:gd name="connsiteX7-291" fmla="*/ 618088 w 803825"/>
              <a:gd name="connsiteY7-292" fmla="*/ 161925 h 1490663"/>
              <a:gd name="connsiteX8-293" fmla="*/ 622850 w 803825"/>
              <a:gd name="connsiteY8-294" fmla="*/ 319088 h 1490663"/>
              <a:gd name="connsiteX9-295" fmla="*/ 770488 w 803825"/>
              <a:gd name="connsiteY9-296" fmla="*/ 519113 h 1490663"/>
              <a:gd name="connsiteX10-297" fmla="*/ 803825 w 803825"/>
              <a:gd name="connsiteY10-298" fmla="*/ 619125 h 1490663"/>
              <a:gd name="connsiteX11-299" fmla="*/ 770488 w 803825"/>
              <a:gd name="connsiteY11-300" fmla="*/ 671513 h 1490663"/>
              <a:gd name="connsiteX12-301" fmla="*/ 713338 w 803825"/>
              <a:gd name="connsiteY12-302" fmla="*/ 700088 h 1490663"/>
              <a:gd name="connsiteX13-303" fmla="*/ 675238 w 803825"/>
              <a:gd name="connsiteY13-304" fmla="*/ 714375 h 1490663"/>
              <a:gd name="connsiteX14-305" fmla="*/ 670475 w 803825"/>
              <a:gd name="connsiteY14-306" fmla="*/ 1433513 h 1490663"/>
              <a:gd name="connsiteX15-307" fmla="*/ 594275 w 803825"/>
              <a:gd name="connsiteY15-308" fmla="*/ 1490663 h 1490663"/>
              <a:gd name="connsiteX16-309" fmla="*/ 522838 w 803825"/>
              <a:gd name="connsiteY16-310" fmla="*/ 1433513 h 1490663"/>
              <a:gd name="connsiteX17-311" fmla="*/ 527600 w 803825"/>
              <a:gd name="connsiteY17-312" fmla="*/ 981075 h 1490663"/>
              <a:gd name="connsiteX18-313" fmla="*/ 494263 w 803825"/>
              <a:gd name="connsiteY18-314" fmla="*/ 981075 h 1490663"/>
              <a:gd name="connsiteX19-315" fmla="*/ 494263 w 803825"/>
              <a:gd name="connsiteY19-316" fmla="*/ 1133475 h 1490663"/>
              <a:gd name="connsiteX20-317" fmla="*/ 427588 w 803825"/>
              <a:gd name="connsiteY20-318" fmla="*/ 1190625 h 1490663"/>
              <a:gd name="connsiteX21-319" fmla="*/ 351388 w 803825"/>
              <a:gd name="connsiteY21-320" fmla="*/ 1138238 h 1490663"/>
              <a:gd name="connsiteX22-321" fmla="*/ 351388 w 803825"/>
              <a:gd name="connsiteY22-322" fmla="*/ 981075 h 1490663"/>
              <a:gd name="connsiteX23-323" fmla="*/ 318050 w 803825"/>
              <a:gd name="connsiteY23-324" fmla="*/ 981075 h 1490663"/>
              <a:gd name="connsiteX24-325" fmla="*/ 318050 w 803825"/>
              <a:gd name="connsiteY24-326" fmla="*/ 1090613 h 1490663"/>
              <a:gd name="connsiteX25-327" fmla="*/ 260900 w 803825"/>
              <a:gd name="connsiteY25-328" fmla="*/ 1147763 h 1490663"/>
              <a:gd name="connsiteX26-329" fmla="*/ 179938 w 803825"/>
              <a:gd name="connsiteY26-330" fmla="*/ 1114425 h 1490663"/>
              <a:gd name="connsiteX27-331" fmla="*/ 175175 w 803825"/>
              <a:gd name="connsiteY27-332" fmla="*/ 981075 h 1490663"/>
              <a:gd name="connsiteX28-333" fmla="*/ 146600 w 803825"/>
              <a:gd name="connsiteY28-334" fmla="*/ 981075 h 1490663"/>
              <a:gd name="connsiteX29-335" fmla="*/ 137075 w 803825"/>
              <a:gd name="connsiteY29-336" fmla="*/ 1076325 h 1490663"/>
              <a:gd name="connsiteX30-337" fmla="*/ 84688 w 803825"/>
              <a:gd name="connsiteY30-338" fmla="*/ 1128713 h 1490663"/>
              <a:gd name="connsiteX31-339" fmla="*/ 13250 w 803825"/>
              <a:gd name="connsiteY31-340" fmla="*/ 1071563 h 1490663"/>
              <a:gd name="connsiteX32-341" fmla="*/ 3725 w 803825"/>
              <a:gd name="connsiteY32-342" fmla="*/ 990600 h 1490663"/>
              <a:gd name="connsiteX0-343" fmla="*/ 0 w 800100"/>
              <a:gd name="connsiteY0-344" fmla="*/ 990600 h 1490663"/>
              <a:gd name="connsiteX1-345" fmla="*/ 0 w 800100"/>
              <a:gd name="connsiteY1-346" fmla="*/ 381000 h 1490663"/>
              <a:gd name="connsiteX2-347" fmla="*/ 42863 w 800100"/>
              <a:gd name="connsiteY2-348" fmla="*/ 228600 h 1490663"/>
              <a:gd name="connsiteX3-349" fmla="*/ 204788 w 800100"/>
              <a:gd name="connsiteY3-350" fmla="*/ 0 h 1490663"/>
              <a:gd name="connsiteX4-351" fmla="*/ 781050 w 800100"/>
              <a:gd name="connsiteY4-352" fmla="*/ 4763 h 1490663"/>
              <a:gd name="connsiteX5-353" fmla="*/ 681038 w 800100"/>
              <a:gd name="connsiteY5-354" fmla="*/ 23813 h 1490663"/>
              <a:gd name="connsiteX6-355" fmla="*/ 647700 w 800100"/>
              <a:gd name="connsiteY6-356" fmla="*/ 85725 h 1490663"/>
              <a:gd name="connsiteX7-357" fmla="*/ 614363 w 800100"/>
              <a:gd name="connsiteY7-358" fmla="*/ 161925 h 1490663"/>
              <a:gd name="connsiteX8-359" fmla="*/ 619125 w 800100"/>
              <a:gd name="connsiteY8-360" fmla="*/ 319088 h 1490663"/>
              <a:gd name="connsiteX9-361" fmla="*/ 766763 w 800100"/>
              <a:gd name="connsiteY9-362" fmla="*/ 519113 h 1490663"/>
              <a:gd name="connsiteX10-363" fmla="*/ 800100 w 800100"/>
              <a:gd name="connsiteY10-364" fmla="*/ 619125 h 1490663"/>
              <a:gd name="connsiteX11-365" fmla="*/ 766763 w 800100"/>
              <a:gd name="connsiteY11-366" fmla="*/ 671513 h 1490663"/>
              <a:gd name="connsiteX12-367" fmla="*/ 709613 w 800100"/>
              <a:gd name="connsiteY12-368" fmla="*/ 700088 h 1490663"/>
              <a:gd name="connsiteX13-369" fmla="*/ 671513 w 800100"/>
              <a:gd name="connsiteY13-370" fmla="*/ 714375 h 1490663"/>
              <a:gd name="connsiteX14-371" fmla="*/ 666750 w 800100"/>
              <a:gd name="connsiteY14-372" fmla="*/ 1433513 h 1490663"/>
              <a:gd name="connsiteX15-373" fmla="*/ 590550 w 800100"/>
              <a:gd name="connsiteY15-374" fmla="*/ 1490663 h 1490663"/>
              <a:gd name="connsiteX16-375" fmla="*/ 519113 w 800100"/>
              <a:gd name="connsiteY16-376" fmla="*/ 1433513 h 1490663"/>
              <a:gd name="connsiteX17-377" fmla="*/ 523875 w 800100"/>
              <a:gd name="connsiteY17-378" fmla="*/ 981075 h 1490663"/>
              <a:gd name="connsiteX18-379" fmla="*/ 490538 w 800100"/>
              <a:gd name="connsiteY18-380" fmla="*/ 981075 h 1490663"/>
              <a:gd name="connsiteX19-381" fmla="*/ 490538 w 800100"/>
              <a:gd name="connsiteY19-382" fmla="*/ 1133475 h 1490663"/>
              <a:gd name="connsiteX20-383" fmla="*/ 423863 w 800100"/>
              <a:gd name="connsiteY20-384" fmla="*/ 1190625 h 1490663"/>
              <a:gd name="connsiteX21-385" fmla="*/ 347663 w 800100"/>
              <a:gd name="connsiteY21-386" fmla="*/ 1138238 h 1490663"/>
              <a:gd name="connsiteX22-387" fmla="*/ 347663 w 800100"/>
              <a:gd name="connsiteY22-388" fmla="*/ 981075 h 1490663"/>
              <a:gd name="connsiteX23-389" fmla="*/ 314325 w 800100"/>
              <a:gd name="connsiteY23-390" fmla="*/ 981075 h 1490663"/>
              <a:gd name="connsiteX24-391" fmla="*/ 314325 w 800100"/>
              <a:gd name="connsiteY24-392" fmla="*/ 1090613 h 1490663"/>
              <a:gd name="connsiteX25-393" fmla="*/ 257175 w 800100"/>
              <a:gd name="connsiteY25-394" fmla="*/ 1147763 h 1490663"/>
              <a:gd name="connsiteX26-395" fmla="*/ 176213 w 800100"/>
              <a:gd name="connsiteY26-396" fmla="*/ 1114425 h 1490663"/>
              <a:gd name="connsiteX27-397" fmla="*/ 171450 w 800100"/>
              <a:gd name="connsiteY27-398" fmla="*/ 981075 h 1490663"/>
              <a:gd name="connsiteX28-399" fmla="*/ 142875 w 800100"/>
              <a:gd name="connsiteY28-400" fmla="*/ 981075 h 1490663"/>
              <a:gd name="connsiteX29-401" fmla="*/ 133350 w 800100"/>
              <a:gd name="connsiteY29-402" fmla="*/ 1076325 h 1490663"/>
              <a:gd name="connsiteX30-403" fmla="*/ 80963 w 800100"/>
              <a:gd name="connsiteY30-404" fmla="*/ 1128713 h 1490663"/>
              <a:gd name="connsiteX31-405" fmla="*/ 9525 w 800100"/>
              <a:gd name="connsiteY31-406" fmla="*/ 1071563 h 1490663"/>
              <a:gd name="connsiteX32-407" fmla="*/ 0 w 800100"/>
              <a:gd name="connsiteY32-408" fmla="*/ 990600 h 1490663"/>
              <a:gd name="connsiteX0-409" fmla="*/ 0 w 800100"/>
              <a:gd name="connsiteY0-410" fmla="*/ 990600 h 1490663"/>
              <a:gd name="connsiteX1-411" fmla="*/ 0 w 800100"/>
              <a:gd name="connsiteY1-412" fmla="*/ 381000 h 1490663"/>
              <a:gd name="connsiteX2-413" fmla="*/ 42863 w 800100"/>
              <a:gd name="connsiteY2-414" fmla="*/ 228600 h 1490663"/>
              <a:gd name="connsiteX3-415" fmla="*/ 204788 w 800100"/>
              <a:gd name="connsiteY3-416" fmla="*/ 0 h 1490663"/>
              <a:gd name="connsiteX4-417" fmla="*/ 781050 w 800100"/>
              <a:gd name="connsiteY4-418" fmla="*/ 4763 h 1490663"/>
              <a:gd name="connsiteX5-419" fmla="*/ 681038 w 800100"/>
              <a:gd name="connsiteY5-420" fmla="*/ 23813 h 1490663"/>
              <a:gd name="connsiteX6-421" fmla="*/ 647700 w 800100"/>
              <a:gd name="connsiteY6-422" fmla="*/ 85725 h 1490663"/>
              <a:gd name="connsiteX7-423" fmla="*/ 614363 w 800100"/>
              <a:gd name="connsiteY7-424" fmla="*/ 161925 h 1490663"/>
              <a:gd name="connsiteX8-425" fmla="*/ 619125 w 800100"/>
              <a:gd name="connsiteY8-426" fmla="*/ 319088 h 1490663"/>
              <a:gd name="connsiteX9-427" fmla="*/ 766763 w 800100"/>
              <a:gd name="connsiteY9-428" fmla="*/ 519113 h 1490663"/>
              <a:gd name="connsiteX10-429" fmla="*/ 800100 w 800100"/>
              <a:gd name="connsiteY10-430" fmla="*/ 619125 h 1490663"/>
              <a:gd name="connsiteX11-431" fmla="*/ 766763 w 800100"/>
              <a:gd name="connsiteY11-432" fmla="*/ 671513 h 1490663"/>
              <a:gd name="connsiteX12-433" fmla="*/ 709613 w 800100"/>
              <a:gd name="connsiteY12-434" fmla="*/ 700088 h 1490663"/>
              <a:gd name="connsiteX13-435" fmla="*/ 671513 w 800100"/>
              <a:gd name="connsiteY13-436" fmla="*/ 714375 h 1490663"/>
              <a:gd name="connsiteX14-437" fmla="*/ 666750 w 800100"/>
              <a:gd name="connsiteY14-438" fmla="*/ 1433513 h 1490663"/>
              <a:gd name="connsiteX15-439" fmla="*/ 590550 w 800100"/>
              <a:gd name="connsiteY15-440" fmla="*/ 1490663 h 1490663"/>
              <a:gd name="connsiteX16-441" fmla="*/ 519113 w 800100"/>
              <a:gd name="connsiteY16-442" fmla="*/ 1433513 h 1490663"/>
              <a:gd name="connsiteX17-443" fmla="*/ 523875 w 800100"/>
              <a:gd name="connsiteY17-444" fmla="*/ 981075 h 1490663"/>
              <a:gd name="connsiteX18-445" fmla="*/ 490538 w 800100"/>
              <a:gd name="connsiteY18-446" fmla="*/ 981075 h 1490663"/>
              <a:gd name="connsiteX19-447" fmla="*/ 490538 w 800100"/>
              <a:gd name="connsiteY19-448" fmla="*/ 1133475 h 1490663"/>
              <a:gd name="connsiteX20-449" fmla="*/ 423863 w 800100"/>
              <a:gd name="connsiteY20-450" fmla="*/ 1190625 h 1490663"/>
              <a:gd name="connsiteX21-451" fmla="*/ 347663 w 800100"/>
              <a:gd name="connsiteY21-452" fmla="*/ 1138238 h 1490663"/>
              <a:gd name="connsiteX22-453" fmla="*/ 347663 w 800100"/>
              <a:gd name="connsiteY22-454" fmla="*/ 981075 h 1490663"/>
              <a:gd name="connsiteX23-455" fmla="*/ 314325 w 800100"/>
              <a:gd name="connsiteY23-456" fmla="*/ 981075 h 1490663"/>
              <a:gd name="connsiteX24-457" fmla="*/ 314325 w 800100"/>
              <a:gd name="connsiteY24-458" fmla="*/ 1090613 h 1490663"/>
              <a:gd name="connsiteX25-459" fmla="*/ 257175 w 800100"/>
              <a:gd name="connsiteY25-460" fmla="*/ 1147763 h 1490663"/>
              <a:gd name="connsiteX26-461" fmla="*/ 176213 w 800100"/>
              <a:gd name="connsiteY26-462" fmla="*/ 1114425 h 1490663"/>
              <a:gd name="connsiteX27-463" fmla="*/ 171450 w 800100"/>
              <a:gd name="connsiteY27-464" fmla="*/ 981075 h 1490663"/>
              <a:gd name="connsiteX28-465" fmla="*/ 142875 w 800100"/>
              <a:gd name="connsiteY28-466" fmla="*/ 981075 h 1490663"/>
              <a:gd name="connsiteX29-467" fmla="*/ 133350 w 800100"/>
              <a:gd name="connsiteY29-468" fmla="*/ 1076325 h 1490663"/>
              <a:gd name="connsiteX30-469" fmla="*/ 80963 w 800100"/>
              <a:gd name="connsiteY30-470" fmla="*/ 1128713 h 1490663"/>
              <a:gd name="connsiteX31-471" fmla="*/ 0 w 800100"/>
              <a:gd name="connsiteY31-472" fmla="*/ 990600 h 1490663"/>
              <a:gd name="connsiteX0-473" fmla="*/ 0 w 800100"/>
              <a:gd name="connsiteY0-474" fmla="*/ 990600 h 1490663"/>
              <a:gd name="connsiteX1-475" fmla="*/ 0 w 800100"/>
              <a:gd name="connsiteY1-476" fmla="*/ 381000 h 1490663"/>
              <a:gd name="connsiteX2-477" fmla="*/ 42863 w 800100"/>
              <a:gd name="connsiteY2-478" fmla="*/ 228600 h 1490663"/>
              <a:gd name="connsiteX3-479" fmla="*/ 204788 w 800100"/>
              <a:gd name="connsiteY3-480" fmla="*/ 0 h 1490663"/>
              <a:gd name="connsiteX4-481" fmla="*/ 781050 w 800100"/>
              <a:gd name="connsiteY4-482" fmla="*/ 4763 h 1490663"/>
              <a:gd name="connsiteX5-483" fmla="*/ 681038 w 800100"/>
              <a:gd name="connsiteY5-484" fmla="*/ 23813 h 1490663"/>
              <a:gd name="connsiteX6-485" fmla="*/ 647700 w 800100"/>
              <a:gd name="connsiteY6-486" fmla="*/ 85725 h 1490663"/>
              <a:gd name="connsiteX7-487" fmla="*/ 614363 w 800100"/>
              <a:gd name="connsiteY7-488" fmla="*/ 161925 h 1490663"/>
              <a:gd name="connsiteX8-489" fmla="*/ 619125 w 800100"/>
              <a:gd name="connsiteY8-490" fmla="*/ 319088 h 1490663"/>
              <a:gd name="connsiteX9-491" fmla="*/ 766763 w 800100"/>
              <a:gd name="connsiteY9-492" fmla="*/ 519113 h 1490663"/>
              <a:gd name="connsiteX10-493" fmla="*/ 800100 w 800100"/>
              <a:gd name="connsiteY10-494" fmla="*/ 619125 h 1490663"/>
              <a:gd name="connsiteX11-495" fmla="*/ 766763 w 800100"/>
              <a:gd name="connsiteY11-496" fmla="*/ 671513 h 1490663"/>
              <a:gd name="connsiteX12-497" fmla="*/ 709613 w 800100"/>
              <a:gd name="connsiteY12-498" fmla="*/ 700088 h 1490663"/>
              <a:gd name="connsiteX13-499" fmla="*/ 671513 w 800100"/>
              <a:gd name="connsiteY13-500" fmla="*/ 714375 h 1490663"/>
              <a:gd name="connsiteX14-501" fmla="*/ 666750 w 800100"/>
              <a:gd name="connsiteY14-502" fmla="*/ 1433513 h 1490663"/>
              <a:gd name="connsiteX15-503" fmla="*/ 590550 w 800100"/>
              <a:gd name="connsiteY15-504" fmla="*/ 1490663 h 1490663"/>
              <a:gd name="connsiteX16-505" fmla="*/ 519113 w 800100"/>
              <a:gd name="connsiteY16-506" fmla="*/ 1433513 h 1490663"/>
              <a:gd name="connsiteX17-507" fmla="*/ 523875 w 800100"/>
              <a:gd name="connsiteY17-508" fmla="*/ 981075 h 1490663"/>
              <a:gd name="connsiteX18-509" fmla="*/ 490538 w 800100"/>
              <a:gd name="connsiteY18-510" fmla="*/ 981075 h 1490663"/>
              <a:gd name="connsiteX19-511" fmla="*/ 490538 w 800100"/>
              <a:gd name="connsiteY19-512" fmla="*/ 1133475 h 1490663"/>
              <a:gd name="connsiteX20-513" fmla="*/ 423863 w 800100"/>
              <a:gd name="connsiteY20-514" fmla="*/ 1190625 h 1490663"/>
              <a:gd name="connsiteX21-515" fmla="*/ 347663 w 800100"/>
              <a:gd name="connsiteY21-516" fmla="*/ 1138238 h 1490663"/>
              <a:gd name="connsiteX22-517" fmla="*/ 347663 w 800100"/>
              <a:gd name="connsiteY22-518" fmla="*/ 981075 h 1490663"/>
              <a:gd name="connsiteX23-519" fmla="*/ 314325 w 800100"/>
              <a:gd name="connsiteY23-520" fmla="*/ 981075 h 1490663"/>
              <a:gd name="connsiteX24-521" fmla="*/ 314325 w 800100"/>
              <a:gd name="connsiteY24-522" fmla="*/ 1090613 h 1490663"/>
              <a:gd name="connsiteX25-523" fmla="*/ 257175 w 800100"/>
              <a:gd name="connsiteY25-524" fmla="*/ 1147763 h 1490663"/>
              <a:gd name="connsiteX26-525" fmla="*/ 176213 w 800100"/>
              <a:gd name="connsiteY26-526" fmla="*/ 1114425 h 1490663"/>
              <a:gd name="connsiteX27-527" fmla="*/ 171450 w 800100"/>
              <a:gd name="connsiteY27-528" fmla="*/ 981075 h 1490663"/>
              <a:gd name="connsiteX28-529" fmla="*/ 142875 w 800100"/>
              <a:gd name="connsiteY28-530" fmla="*/ 981075 h 1490663"/>
              <a:gd name="connsiteX29-531" fmla="*/ 80963 w 800100"/>
              <a:gd name="connsiteY29-532" fmla="*/ 1128713 h 1490663"/>
              <a:gd name="connsiteX30-533" fmla="*/ 0 w 800100"/>
              <a:gd name="connsiteY30-534" fmla="*/ 990600 h 1490663"/>
              <a:gd name="connsiteX0-535" fmla="*/ 0 w 800100"/>
              <a:gd name="connsiteY0-536" fmla="*/ 990600 h 1490663"/>
              <a:gd name="connsiteX1-537" fmla="*/ 0 w 800100"/>
              <a:gd name="connsiteY1-538" fmla="*/ 381000 h 1490663"/>
              <a:gd name="connsiteX2-539" fmla="*/ 42863 w 800100"/>
              <a:gd name="connsiteY2-540" fmla="*/ 228600 h 1490663"/>
              <a:gd name="connsiteX3-541" fmla="*/ 204788 w 800100"/>
              <a:gd name="connsiteY3-542" fmla="*/ 0 h 1490663"/>
              <a:gd name="connsiteX4-543" fmla="*/ 781050 w 800100"/>
              <a:gd name="connsiteY4-544" fmla="*/ 4763 h 1490663"/>
              <a:gd name="connsiteX5-545" fmla="*/ 681038 w 800100"/>
              <a:gd name="connsiteY5-546" fmla="*/ 23813 h 1490663"/>
              <a:gd name="connsiteX6-547" fmla="*/ 647700 w 800100"/>
              <a:gd name="connsiteY6-548" fmla="*/ 85725 h 1490663"/>
              <a:gd name="connsiteX7-549" fmla="*/ 614363 w 800100"/>
              <a:gd name="connsiteY7-550" fmla="*/ 161925 h 1490663"/>
              <a:gd name="connsiteX8-551" fmla="*/ 619125 w 800100"/>
              <a:gd name="connsiteY8-552" fmla="*/ 319088 h 1490663"/>
              <a:gd name="connsiteX9-553" fmla="*/ 766763 w 800100"/>
              <a:gd name="connsiteY9-554" fmla="*/ 519113 h 1490663"/>
              <a:gd name="connsiteX10-555" fmla="*/ 800100 w 800100"/>
              <a:gd name="connsiteY10-556" fmla="*/ 619125 h 1490663"/>
              <a:gd name="connsiteX11-557" fmla="*/ 766763 w 800100"/>
              <a:gd name="connsiteY11-558" fmla="*/ 671513 h 1490663"/>
              <a:gd name="connsiteX12-559" fmla="*/ 709613 w 800100"/>
              <a:gd name="connsiteY12-560" fmla="*/ 700088 h 1490663"/>
              <a:gd name="connsiteX13-561" fmla="*/ 671513 w 800100"/>
              <a:gd name="connsiteY13-562" fmla="*/ 714375 h 1490663"/>
              <a:gd name="connsiteX14-563" fmla="*/ 666750 w 800100"/>
              <a:gd name="connsiteY14-564" fmla="*/ 1433513 h 1490663"/>
              <a:gd name="connsiteX15-565" fmla="*/ 590550 w 800100"/>
              <a:gd name="connsiteY15-566" fmla="*/ 1490663 h 1490663"/>
              <a:gd name="connsiteX16-567" fmla="*/ 519113 w 800100"/>
              <a:gd name="connsiteY16-568" fmla="*/ 1433513 h 1490663"/>
              <a:gd name="connsiteX17-569" fmla="*/ 523875 w 800100"/>
              <a:gd name="connsiteY17-570" fmla="*/ 981075 h 1490663"/>
              <a:gd name="connsiteX18-571" fmla="*/ 490538 w 800100"/>
              <a:gd name="connsiteY18-572" fmla="*/ 981075 h 1490663"/>
              <a:gd name="connsiteX19-573" fmla="*/ 490538 w 800100"/>
              <a:gd name="connsiteY19-574" fmla="*/ 1133475 h 1490663"/>
              <a:gd name="connsiteX20-575" fmla="*/ 423863 w 800100"/>
              <a:gd name="connsiteY20-576" fmla="*/ 1190625 h 1490663"/>
              <a:gd name="connsiteX21-577" fmla="*/ 347663 w 800100"/>
              <a:gd name="connsiteY21-578" fmla="*/ 1138238 h 1490663"/>
              <a:gd name="connsiteX22-579" fmla="*/ 347663 w 800100"/>
              <a:gd name="connsiteY22-580" fmla="*/ 981075 h 1490663"/>
              <a:gd name="connsiteX23-581" fmla="*/ 314325 w 800100"/>
              <a:gd name="connsiteY23-582" fmla="*/ 981075 h 1490663"/>
              <a:gd name="connsiteX24-583" fmla="*/ 314325 w 800100"/>
              <a:gd name="connsiteY24-584" fmla="*/ 1090613 h 1490663"/>
              <a:gd name="connsiteX25-585" fmla="*/ 257175 w 800100"/>
              <a:gd name="connsiteY25-586" fmla="*/ 1147763 h 1490663"/>
              <a:gd name="connsiteX26-587" fmla="*/ 176213 w 800100"/>
              <a:gd name="connsiteY26-588" fmla="*/ 1114425 h 1490663"/>
              <a:gd name="connsiteX27-589" fmla="*/ 171450 w 800100"/>
              <a:gd name="connsiteY27-590" fmla="*/ 981075 h 1490663"/>
              <a:gd name="connsiteX28-591" fmla="*/ 142875 w 800100"/>
              <a:gd name="connsiteY28-592" fmla="*/ 981075 h 1490663"/>
              <a:gd name="connsiteX29-593" fmla="*/ 80963 w 800100"/>
              <a:gd name="connsiteY29-594" fmla="*/ 1128713 h 1490663"/>
              <a:gd name="connsiteX30-595" fmla="*/ 0 w 800100"/>
              <a:gd name="connsiteY30-596" fmla="*/ 990600 h 1490663"/>
              <a:gd name="connsiteX0-597" fmla="*/ 0 w 800100"/>
              <a:gd name="connsiteY0-598" fmla="*/ 990600 h 1490663"/>
              <a:gd name="connsiteX1-599" fmla="*/ 0 w 800100"/>
              <a:gd name="connsiteY1-600" fmla="*/ 381000 h 1490663"/>
              <a:gd name="connsiteX2-601" fmla="*/ 42863 w 800100"/>
              <a:gd name="connsiteY2-602" fmla="*/ 228600 h 1490663"/>
              <a:gd name="connsiteX3-603" fmla="*/ 204788 w 800100"/>
              <a:gd name="connsiteY3-604" fmla="*/ 0 h 1490663"/>
              <a:gd name="connsiteX4-605" fmla="*/ 781050 w 800100"/>
              <a:gd name="connsiteY4-606" fmla="*/ 4763 h 1490663"/>
              <a:gd name="connsiteX5-607" fmla="*/ 681038 w 800100"/>
              <a:gd name="connsiteY5-608" fmla="*/ 23813 h 1490663"/>
              <a:gd name="connsiteX6-609" fmla="*/ 647700 w 800100"/>
              <a:gd name="connsiteY6-610" fmla="*/ 85725 h 1490663"/>
              <a:gd name="connsiteX7-611" fmla="*/ 614363 w 800100"/>
              <a:gd name="connsiteY7-612" fmla="*/ 161925 h 1490663"/>
              <a:gd name="connsiteX8-613" fmla="*/ 619125 w 800100"/>
              <a:gd name="connsiteY8-614" fmla="*/ 319088 h 1490663"/>
              <a:gd name="connsiteX9-615" fmla="*/ 766763 w 800100"/>
              <a:gd name="connsiteY9-616" fmla="*/ 519113 h 1490663"/>
              <a:gd name="connsiteX10-617" fmla="*/ 800100 w 800100"/>
              <a:gd name="connsiteY10-618" fmla="*/ 619125 h 1490663"/>
              <a:gd name="connsiteX11-619" fmla="*/ 766763 w 800100"/>
              <a:gd name="connsiteY11-620" fmla="*/ 671513 h 1490663"/>
              <a:gd name="connsiteX12-621" fmla="*/ 709613 w 800100"/>
              <a:gd name="connsiteY12-622" fmla="*/ 700088 h 1490663"/>
              <a:gd name="connsiteX13-623" fmla="*/ 671513 w 800100"/>
              <a:gd name="connsiteY13-624" fmla="*/ 714375 h 1490663"/>
              <a:gd name="connsiteX14-625" fmla="*/ 666750 w 800100"/>
              <a:gd name="connsiteY14-626" fmla="*/ 1433513 h 1490663"/>
              <a:gd name="connsiteX15-627" fmla="*/ 590550 w 800100"/>
              <a:gd name="connsiteY15-628" fmla="*/ 1490663 h 1490663"/>
              <a:gd name="connsiteX16-629" fmla="*/ 519113 w 800100"/>
              <a:gd name="connsiteY16-630" fmla="*/ 1433513 h 1490663"/>
              <a:gd name="connsiteX17-631" fmla="*/ 523875 w 800100"/>
              <a:gd name="connsiteY17-632" fmla="*/ 981075 h 1490663"/>
              <a:gd name="connsiteX18-633" fmla="*/ 490538 w 800100"/>
              <a:gd name="connsiteY18-634" fmla="*/ 981075 h 1490663"/>
              <a:gd name="connsiteX19-635" fmla="*/ 490538 w 800100"/>
              <a:gd name="connsiteY19-636" fmla="*/ 1133475 h 1490663"/>
              <a:gd name="connsiteX20-637" fmla="*/ 423863 w 800100"/>
              <a:gd name="connsiteY20-638" fmla="*/ 1190625 h 1490663"/>
              <a:gd name="connsiteX21-639" fmla="*/ 347663 w 800100"/>
              <a:gd name="connsiteY21-640" fmla="*/ 1138238 h 1490663"/>
              <a:gd name="connsiteX22-641" fmla="*/ 347663 w 800100"/>
              <a:gd name="connsiteY22-642" fmla="*/ 981075 h 1490663"/>
              <a:gd name="connsiteX23-643" fmla="*/ 314325 w 800100"/>
              <a:gd name="connsiteY23-644" fmla="*/ 981075 h 1490663"/>
              <a:gd name="connsiteX24-645" fmla="*/ 314325 w 800100"/>
              <a:gd name="connsiteY24-646" fmla="*/ 1090613 h 1490663"/>
              <a:gd name="connsiteX25-647" fmla="*/ 257175 w 800100"/>
              <a:gd name="connsiteY25-648" fmla="*/ 1147763 h 1490663"/>
              <a:gd name="connsiteX26-649" fmla="*/ 176213 w 800100"/>
              <a:gd name="connsiteY26-650" fmla="*/ 1114425 h 1490663"/>
              <a:gd name="connsiteX27-651" fmla="*/ 171450 w 800100"/>
              <a:gd name="connsiteY27-652" fmla="*/ 981075 h 1490663"/>
              <a:gd name="connsiteX28-653" fmla="*/ 142875 w 800100"/>
              <a:gd name="connsiteY28-654" fmla="*/ 981075 h 1490663"/>
              <a:gd name="connsiteX29-655" fmla="*/ 69057 w 800100"/>
              <a:gd name="connsiteY29-656" fmla="*/ 1133476 h 1490663"/>
              <a:gd name="connsiteX30-657" fmla="*/ 0 w 800100"/>
              <a:gd name="connsiteY30-658" fmla="*/ 990600 h 1490663"/>
              <a:gd name="connsiteX0-659" fmla="*/ 0 w 800100"/>
              <a:gd name="connsiteY0-660" fmla="*/ 990600 h 1490663"/>
              <a:gd name="connsiteX1-661" fmla="*/ 0 w 800100"/>
              <a:gd name="connsiteY1-662" fmla="*/ 381000 h 1490663"/>
              <a:gd name="connsiteX2-663" fmla="*/ 42863 w 800100"/>
              <a:gd name="connsiteY2-664" fmla="*/ 228600 h 1490663"/>
              <a:gd name="connsiteX3-665" fmla="*/ 204788 w 800100"/>
              <a:gd name="connsiteY3-666" fmla="*/ 0 h 1490663"/>
              <a:gd name="connsiteX4-667" fmla="*/ 781050 w 800100"/>
              <a:gd name="connsiteY4-668" fmla="*/ 4763 h 1490663"/>
              <a:gd name="connsiteX5-669" fmla="*/ 681038 w 800100"/>
              <a:gd name="connsiteY5-670" fmla="*/ 23813 h 1490663"/>
              <a:gd name="connsiteX6-671" fmla="*/ 647700 w 800100"/>
              <a:gd name="connsiteY6-672" fmla="*/ 85725 h 1490663"/>
              <a:gd name="connsiteX7-673" fmla="*/ 614363 w 800100"/>
              <a:gd name="connsiteY7-674" fmla="*/ 161925 h 1490663"/>
              <a:gd name="connsiteX8-675" fmla="*/ 619125 w 800100"/>
              <a:gd name="connsiteY8-676" fmla="*/ 319088 h 1490663"/>
              <a:gd name="connsiteX9-677" fmla="*/ 766763 w 800100"/>
              <a:gd name="connsiteY9-678" fmla="*/ 519113 h 1490663"/>
              <a:gd name="connsiteX10-679" fmla="*/ 800100 w 800100"/>
              <a:gd name="connsiteY10-680" fmla="*/ 619125 h 1490663"/>
              <a:gd name="connsiteX11-681" fmla="*/ 766763 w 800100"/>
              <a:gd name="connsiteY11-682" fmla="*/ 671513 h 1490663"/>
              <a:gd name="connsiteX12-683" fmla="*/ 709613 w 800100"/>
              <a:gd name="connsiteY12-684" fmla="*/ 700088 h 1490663"/>
              <a:gd name="connsiteX13-685" fmla="*/ 671513 w 800100"/>
              <a:gd name="connsiteY13-686" fmla="*/ 714375 h 1490663"/>
              <a:gd name="connsiteX14-687" fmla="*/ 666750 w 800100"/>
              <a:gd name="connsiteY14-688" fmla="*/ 1433513 h 1490663"/>
              <a:gd name="connsiteX15-689" fmla="*/ 590550 w 800100"/>
              <a:gd name="connsiteY15-690" fmla="*/ 1490663 h 1490663"/>
              <a:gd name="connsiteX16-691" fmla="*/ 519113 w 800100"/>
              <a:gd name="connsiteY16-692" fmla="*/ 1433513 h 1490663"/>
              <a:gd name="connsiteX17-693" fmla="*/ 523875 w 800100"/>
              <a:gd name="connsiteY17-694" fmla="*/ 981075 h 1490663"/>
              <a:gd name="connsiteX18-695" fmla="*/ 490538 w 800100"/>
              <a:gd name="connsiteY18-696" fmla="*/ 981075 h 1490663"/>
              <a:gd name="connsiteX19-697" fmla="*/ 490538 w 800100"/>
              <a:gd name="connsiteY19-698" fmla="*/ 1133475 h 1490663"/>
              <a:gd name="connsiteX20-699" fmla="*/ 423863 w 800100"/>
              <a:gd name="connsiteY20-700" fmla="*/ 1190625 h 1490663"/>
              <a:gd name="connsiteX21-701" fmla="*/ 347663 w 800100"/>
              <a:gd name="connsiteY21-702" fmla="*/ 1138238 h 1490663"/>
              <a:gd name="connsiteX22-703" fmla="*/ 347663 w 800100"/>
              <a:gd name="connsiteY22-704" fmla="*/ 981075 h 1490663"/>
              <a:gd name="connsiteX23-705" fmla="*/ 314325 w 800100"/>
              <a:gd name="connsiteY23-706" fmla="*/ 981075 h 1490663"/>
              <a:gd name="connsiteX24-707" fmla="*/ 314325 w 800100"/>
              <a:gd name="connsiteY24-708" fmla="*/ 1090613 h 1490663"/>
              <a:gd name="connsiteX25-709" fmla="*/ 257175 w 800100"/>
              <a:gd name="connsiteY25-710" fmla="*/ 1147763 h 1490663"/>
              <a:gd name="connsiteX26-711" fmla="*/ 176213 w 800100"/>
              <a:gd name="connsiteY26-712" fmla="*/ 1114425 h 1490663"/>
              <a:gd name="connsiteX27-713" fmla="*/ 171450 w 800100"/>
              <a:gd name="connsiteY27-714" fmla="*/ 981075 h 1490663"/>
              <a:gd name="connsiteX28-715" fmla="*/ 142875 w 800100"/>
              <a:gd name="connsiteY28-716" fmla="*/ 981075 h 1490663"/>
              <a:gd name="connsiteX29-717" fmla="*/ 69057 w 800100"/>
              <a:gd name="connsiteY29-718" fmla="*/ 1133476 h 1490663"/>
              <a:gd name="connsiteX30-719" fmla="*/ 0 w 800100"/>
              <a:gd name="connsiteY30-720" fmla="*/ 990600 h 1490663"/>
              <a:gd name="connsiteX0-721" fmla="*/ 0 w 800100"/>
              <a:gd name="connsiteY0-722" fmla="*/ 990600 h 1490663"/>
              <a:gd name="connsiteX1-723" fmla="*/ 0 w 800100"/>
              <a:gd name="connsiteY1-724" fmla="*/ 381000 h 1490663"/>
              <a:gd name="connsiteX2-725" fmla="*/ 42863 w 800100"/>
              <a:gd name="connsiteY2-726" fmla="*/ 228600 h 1490663"/>
              <a:gd name="connsiteX3-727" fmla="*/ 204788 w 800100"/>
              <a:gd name="connsiteY3-728" fmla="*/ 0 h 1490663"/>
              <a:gd name="connsiteX4-729" fmla="*/ 781050 w 800100"/>
              <a:gd name="connsiteY4-730" fmla="*/ 4763 h 1490663"/>
              <a:gd name="connsiteX5-731" fmla="*/ 681038 w 800100"/>
              <a:gd name="connsiteY5-732" fmla="*/ 23813 h 1490663"/>
              <a:gd name="connsiteX6-733" fmla="*/ 647700 w 800100"/>
              <a:gd name="connsiteY6-734" fmla="*/ 85725 h 1490663"/>
              <a:gd name="connsiteX7-735" fmla="*/ 614363 w 800100"/>
              <a:gd name="connsiteY7-736" fmla="*/ 161925 h 1490663"/>
              <a:gd name="connsiteX8-737" fmla="*/ 619125 w 800100"/>
              <a:gd name="connsiteY8-738" fmla="*/ 319088 h 1490663"/>
              <a:gd name="connsiteX9-739" fmla="*/ 766763 w 800100"/>
              <a:gd name="connsiteY9-740" fmla="*/ 519113 h 1490663"/>
              <a:gd name="connsiteX10-741" fmla="*/ 800100 w 800100"/>
              <a:gd name="connsiteY10-742" fmla="*/ 619125 h 1490663"/>
              <a:gd name="connsiteX11-743" fmla="*/ 766763 w 800100"/>
              <a:gd name="connsiteY11-744" fmla="*/ 671513 h 1490663"/>
              <a:gd name="connsiteX12-745" fmla="*/ 709613 w 800100"/>
              <a:gd name="connsiteY12-746" fmla="*/ 700088 h 1490663"/>
              <a:gd name="connsiteX13-747" fmla="*/ 671513 w 800100"/>
              <a:gd name="connsiteY13-748" fmla="*/ 714375 h 1490663"/>
              <a:gd name="connsiteX14-749" fmla="*/ 666750 w 800100"/>
              <a:gd name="connsiteY14-750" fmla="*/ 1433513 h 1490663"/>
              <a:gd name="connsiteX15-751" fmla="*/ 590550 w 800100"/>
              <a:gd name="connsiteY15-752" fmla="*/ 1490663 h 1490663"/>
              <a:gd name="connsiteX16-753" fmla="*/ 519113 w 800100"/>
              <a:gd name="connsiteY16-754" fmla="*/ 1433513 h 1490663"/>
              <a:gd name="connsiteX17-755" fmla="*/ 523875 w 800100"/>
              <a:gd name="connsiteY17-756" fmla="*/ 981075 h 1490663"/>
              <a:gd name="connsiteX18-757" fmla="*/ 490538 w 800100"/>
              <a:gd name="connsiteY18-758" fmla="*/ 981075 h 1490663"/>
              <a:gd name="connsiteX19-759" fmla="*/ 490538 w 800100"/>
              <a:gd name="connsiteY19-760" fmla="*/ 1133475 h 1490663"/>
              <a:gd name="connsiteX20-761" fmla="*/ 423863 w 800100"/>
              <a:gd name="connsiteY20-762" fmla="*/ 1190625 h 1490663"/>
              <a:gd name="connsiteX21-763" fmla="*/ 347663 w 800100"/>
              <a:gd name="connsiteY21-764" fmla="*/ 1138238 h 1490663"/>
              <a:gd name="connsiteX22-765" fmla="*/ 347663 w 800100"/>
              <a:gd name="connsiteY22-766" fmla="*/ 981075 h 1490663"/>
              <a:gd name="connsiteX23-767" fmla="*/ 314325 w 800100"/>
              <a:gd name="connsiteY23-768" fmla="*/ 981075 h 1490663"/>
              <a:gd name="connsiteX24-769" fmla="*/ 314325 w 800100"/>
              <a:gd name="connsiteY24-770" fmla="*/ 1090613 h 1490663"/>
              <a:gd name="connsiteX25-771" fmla="*/ 257175 w 800100"/>
              <a:gd name="connsiteY25-772" fmla="*/ 1147763 h 1490663"/>
              <a:gd name="connsiteX26-773" fmla="*/ 176213 w 800100"/>
              <a:gd name="connsiteY26-774" fmla="*/ 1114425 h 1490663"/>
              <a:gd name="connsiteX27-775" fmla="*/ 171450 w 800100"/>
              <a:gd name="connsiteY27-776" fmla="*/ 981075 h 1490663"/>
              <a:gd name="connsiteX28-777" fmla="*/ 142875 w 800100"/>
              <a:gd name="connsiteY28-778" fmla="*/ 981075 h 1490663"/>
              <a:gd name="connsiteX29-779" fmla="*/ 69057 w 800100"/>
              <a:gd name="connsiteY29-780" fmla="*/ 1133476 h 1490663"/>
              <a:gd name="connsiteX30-781" fmla="*/ 0 w 800100"/>
              <a:gd name="connsiteY30-782" fmla="*/ 990600 h 1490663"/>
              <a:gd name="connsiteX0-783" fmla="*/ 0 w 800100"/>
              <a:gd name="connsiteY0-784" fmla="*/ 990600 h 1490663"/>
              <a:gd name="connsiteX1-785" fmla="*/ 0 w 800100"/>
              <a:gd name="connsiteY1-786" fmla="*/ 381000 h 1490663"/>
              <a:gd name="connsiteX2-787" fmla="*/ 42863 w 800100"/>
              <a:gd name="connsiteY2-788" fmla="*/ 228600 h 1490663"/>
              <a:gd name="connsiteX3-789" fmla="*/ 204788 w 800100"/>
              <a:gd name="connsiteY3-790" fmla="*/ 0 h 1490663"/>
              <a:gd name="connsiteX4-791" fmla="*/ 781050 w 800100"/>
              <a:gd name="connsiteY4-792" fmla="*/ 4763 h 1490663"/>
              <a:gd name="connsiteX5-793" fmla="*/ 681038 w 800100"/>
              <a:gd name="connsiteY5-794" fmla="*/ 23813 h 1490663"/>
              <a:gd name="connsiteX6-795" fmla="*/ 647700 w 800100"/>
              <a:gd name="connsiteY6-796" fmla="*/ 85725 h 1490663"/>
              <a:gd name="connsiteX7-797" fmla="*/ 614363 w 800100"/>
              <a:gd name="connsiteY7-798" fmla="*/ 161925 h 1490663"/>
              <a:gd name="connsiteX8-799" fmla="*/ 619125 w 800100"/>
              <a:gd name="connsiteY8-800" fmla="*/ 319088 h 1490663"/>
              <a:gd name="connsiteX9-801" fmla="*/ 766763 w 800100"/>
              <a:gd name="connsiteY9-802" fmla="*/ 519113 h 1490663"/>
              <a:gd name="connsiteX10-803" fmla="*/ 800100 w 800100"/>
              <a:gd name="connsiteY10-804" fmla="*/ 619125 h 1490663"/>
              <a:gd name="connsiteX11-805" fmla="*/ 766763 w 800100"/>
              <a:gd name="connsiteY11-806" fmla="*/ 671513 h 1490663"/>
              <a:gd name="connsiteX12-807" fmla="*/ 709613 w 800100"/>
              <a:gd name="connsiteY12-808" fmla="*/ 700088 h 1490663"/>
              <a:gd name="connsiteX13-809" fmla="*/ 671513 w 800100"/>
              <a:gd name="connsiteY13-810" fmla="*/ 714375 h 1490663"/>
              <a:gd name="connsiteX14-811" fmla="*/ 666750 w 800100"/>
              <a:gd name="connsiteY14-812" fmla="*/ 1433513 h 1490663"/>
              <a:gd name="connsiteX15-813" fmla="*/ 590550 w 800100"/>
              <a:gd name="connsiteY15-814" fmla="*/ 1490663 h 1490663"/>
              <a:gd name="connsiteX16-815" fmla="*/ 519113 w 800100"/>
              <a:gd name="connsiteY16-816" fmla="*/ 1433513 h 1490663"/>
              <a:gd name="connsiteX17-817" fmla="*/ 523875 w 800100"/>
              <a:gd name="connsiteY17-818" fmla="*/ 981075 h 1490663"/>
              <a:gd name="connsiteX18-819" fmla="*/ 490538 w 800100"/>
              <a:gd name="connsiteY18-820" fmla="*/ 981075 h 1490663"/>
              <a:gd name="connsiteX19-821" fmla="*/ 490538 w 800100"/>
              <a:gd name="connsiteY19-822" fmla="*/ 1133475 h 1490663"/>
              <a:gd name="connsiteX20-823" fmla="*/ 423863 w 800100"/>
              <a:gd name="connsiteY20-824" fmla="*/ 1190625 h 1490663"/>
              <a:gd name="connsiteX21-825" fmla="*/ 347663 w 800100"/>
              <a:gd name="connsiteY21-826" fmla="*/ 1138238 h 1490663"/>
              <a:gd name="connsiteX22-827" fmla="*/ 347663 w 800100"/>
              <a:gd name="connsiteY22-828" fmla="*/ 981075 h 1490663"/>
              <a:gd name="connsiteX23-829" fmla="*/ 314325 w 800100"/>
              <a:gd name="connsiteY23-830" fmla="*/ 981075 h 1490663"/>
              <a:gd name="connsiteX24-831" fmla="*/ 314325 w 800100"/>
              <a:gd name="connsiteY24-832" fmla="*/ 1090613 h 1490663"/>
              <a:gd name="connsiteX25-833" fmla="*/ 257175 w 800100"/>
              <a:gd name="connsiteY25-834" fmla="*/ 1147763 h 1490663"/>
              <a:gd name="connsiteX26-835" fmla="*/ 176213 w 800100"/>
              <a:gd name="connsiteY26-836" fmla="*/ 1114425 h 1490663"/>
              <a:gd name="connsiteX27-837" fmla="*/ 171450 w 800100"/>
              <a:gd name="connsiteY27-838" fmla="*/ 981075 h 1490663"/>
              <a:gd name="connsiteX28-839" fmla="*/ 142875 w 800100"/>
              <a:gd name="connsiteY28-840" fmla="*/ 981075 h 1490663"/>
              <a:gd name="connsiteX29-841" fmla="*/ 69057 w 800100"/>
              <a:gd name="connsiteY29-842" fmla="*/ 1133476 h 1490663"/>
              <a:gd name="connsiteX30-843" fmla="*/ 0 w 800100"/>
              <a:gd name="connsiteY30-844" fmla="*/ 990600 h 1490663"/>
              <a:gd name="connsiteX0-845" fmla="*/ 3624 w 803724"/>
              <a:gd name="connsiteY0-846" fmla="*/ 990600 h 1490663"/>
              <a:gd name="connsiteX1-847" fmla="*/ 3624 w 803724"/>
              <a:gd name="connsiteY1-848" fmla="*/ 381000 h 1490663"/>
              <a:gd name="connsiteX2-849" fmla="*/ 46487 w 803724"/>
              <a:gd name="connsiteY2-850" fmla="*/ 228600 h 1490663"/>
              <a:gd name="connsiteX3-851" fmla="*/ 208412 w 803724"/>
              <a:gd name="connsiteY3-852" fmla="*/ 0 h 1490663"/>
              <a:gd name="connsiteX4-853" fmla="*/ 784674 w 803724"/>
              <a:gd name="connsiteY4-854" fmla="*/ 4763 h 1490663"/>
              <a:gd name="connsiteX5-855" fmla="*/ 684662 w 803724"/>
              <a:gd name="connsiteY5-856" fmla="*/ 23813 h 1490663"/>
              <a:gd name="connsiteX6-857" fmla="*/ 651324 w 803724"/>
              <a:gd name="connsiteY6-858" fmla="*/ 85725 h 1490663"/>
              <a:gd name="connsiteX7-859" fmla="*/ 617987 w 803724"/>
              <a:gd name="connsiteY7-860" fmla="*/ 161925 h 1490663"/>
              <a:gd name="connsiteX8-861" fmla="*/ 622749 w 803724"/>
              <a:gd name="connsiteY8-862" fmla="*/ 319088 h 1490663"/>
              <a:gd name="connsiteX9-863" fmla="*/ 770387 w 803724"/>
              <a:gd name="connsiteY9-864" fmla="*/ 519113 h 1490663"/>
              <a:gd name="connsiteX10-865" fmla="*/ 803724 w 803724"/>
              <a:gd name="connsiteY10-866" fmla="*/ 619125 h 1490663"/>
              <a:gd name="connsiteX11-867" fmla="*/ 770387 w 803724"/>
              <a:gd name="connsiteY11-868" fmla="*/ 671513 h 1490663"/>
              <a:gd name="connsiteX12-869" fmla="*/ 713237 w 803724"/>
              <a:gd name="connsiteY12-870" fmla="*/ 700088 h 1490663"/>
              <a:gd name="connsiteX13-871" fmla="*/ 675137 w 803724"/>
              <a:gd name="connsiteY13-872" fmla="*/ 714375 h 1490663"/>
              <a:gd name="connsiteX14-873" fmla="*/ 670374 w 803724"/>
              <a:gd name="connsiteY14-874" fmla="*/ 1433513 h 1490663"/>
              <a:gd name="connsiteX15-875" fmla="*/ 594174 w 803724"/>
              <a:gd name="connsiteY15-876" fmla="*/ 1490663 h 1490663"/>
              <a:gd name="connsiteX16-877" fmla="*/ 522737 w 803724"/>
              <a:gd name="connsiteY16-878" fmla="*/ 1433513 h 1490663"/>
              <a:gd name="connsiteX17-879" fmla="*/ 527499 w 803724"/>
              <a:gd name="connsiteY17-880" fmla="*/ 981075 h 1490663"/>
              <a:gd name="connsiteX18-881" fmla="*/ 494162 w 803724"/>
              <a:gd name="connsiteY18-882" fmla="*/ 981075 h 1490663"/>
              <a:gd name="connsiteX19-883" fmla="*/ 494162 w 803724"/>
              <a:gd name="connsiteY19-884" fmla="*/ 1133475 h 1490663"/>
              <a:gd name="connsiteX20-885" fmla="*/ 427487 w 803724"/>
              <a:gd name="connsiteY20-886" fmla="*/ 1190625 h 1490663"/>
              <a:gd name="connsiteX21-887" fmla="*/ 351287 w 803724"/>
              <a:gd name="connsiteY21-888" fmla="*/ 1138238 h 1490663"/>
              <a:gd name="connsiteX22-889" fmla="*/ 351287 w 803724"/>
              <a:gd name="connsiteY22-890" fmla="*/ 981075 h 1490663"/>
              <a:gd name="connsiteX23-891" fmla="*/ 317949 w 803724"/>
              <a:gd name="connsiteY23-892" fmla="*/ 981075 h 1490663"/>
              <a:gd name="connsiteX24-893" fmla="*/ 317949 w 803724"/>
              <a:gd name="connsiteY24-894" fmla="*/ 1090613 h 1490663"/>
              <a:gd name="connsiteX25-895" fmla="*/ 260799 w 803724"/>
              <a:gd name="connsiteY25-896" fmla="*/ 1147763 h 1490663"/>
              <a:gd name="connsiteX26-897" fmla="*/ 179837 w 803724"/>
              <a:gd name="connsiteY26-898" fmla="*/ 1114425 h 1490663"/>
              <a:gd name="connsiteX27-899" fmla="*/ 175074 w 803724"/>
              <a:gd name="connsiteY27-900" fmla="*/ 981075 h 1490663"/>
              <a:gd name="connsiteX28-901" fmla="*/ 146499 w 803724"/>
              <a:gd name="connsiteY28-902" fmla="*/ 981075 h 1490663"/>
              <a:gd name="connsiteX29-903" fmla="*/ 72681 w 803724"/>
              <a:gd name="connsiteY29-904" fmla="*/ 1133476 h 1490663"/>
              <a:gd name="connsiteX30-905" fmla="*/ 3624 w 803724"/>
              <a:gd name="connsiteY30-906" fmla="*/ 990600 h 1490663"/>
              <a:gd name="connsiteX0-907" fmla="*/ 0 w 800100"/>
              <a:gd name="connsiteY0-908" fmla="*/ 990600 h 1490663"/>
              <a:gd name="connsiteX1-909" fmla="*/ 0 w 800100"/>
              <a:gd name="connsiteY1-910" fmla="*/ 381000 h 1490663"/>
              <a:gd name="connsiteX2-911" fmla="*/ 42863 w 800100"/>
              <a:gd name="connsiteY2-912" fmla="*/ 228600 h 1490663"/>
              <a:gd name="connsiteX3-913" fmla="*/ 204788 w 800100"/>
              <a:gd name="connsiteY3-914" fmla="*/ 0 h 1490663"/>
              <a:gd name="connsiteX4-915" fmla="*/ 781050 w 800100"/>
              <a:gd name="connsiteY4-916" fmla="*/ 4763 h 1490663"/>
              <a:gd name="connsiteX5-917" fmla="*/ 681038 w 800100"/>
              <a:gd name="connsiteY5-918" fmla="*/ 23813 h 1490663"/>
              <a:gd name="connsiteX6-919" fmla="*/ 647700 w 800100"/>
              <a:gd name="connsiteY6-920" fmla="*/ 85725 h 1490663"/>
              <a:gd name="connsiteX7-921" fmla="*/ 614363 w 800100"/>
              <a:gd name="connsiteY7-922" fmla="*/ 161925 h 1490663"/>
              <a:gd name="connsiteX8-923" fmla="*/ 619125 w 800100"/>
              <a:gd name="connsiteY8-924" fmla="*/ 319088 h 1490663"/>
              <a:gd name="connsiteX9-925" fmla="*/ 766763 w 800100"/>
              <a:gd name="connsiteY9-926" fmla="*/ 519113 h 1490663"/>
              <a:gd name="connsiteX10-927" fmla="*/ 800100 w 800100"/>
              <a:gd name="connsiteY10-928" fmla="*/ 619125 h 1490663"/>
              <a:gd name="connsiteX11-929" fmla="*/ 766763 w 800100"/>
              <a:gd name="connsiteY11-930" fmla="*/ 671513 h 1490663"/>
              <a:gd name="connsiteX12-931" fmla="*/ 709613 w 800100"/>
              <a:gd name="connsiteY12-932" fmla="*/ 700088 h 1490663"/>
              <a:gd name="connsiteX13-933" fmla="*/ 671513 w 800100"/>
              <a:gd name="connsiteY13-934" fmla="*/ 714375 h 1490663"/>
              <a:gd name="connsiteX14-935" fmla="*/ 666750 w 800100"/>
              <a:gd name="connsiteY14-936" fmla="*/ 1433513 h 1490663"/>
              <a:gd name="connsiteX15-937" fmla="*/ 590550 w 800100"/>
              <a:gd name="connsiteY15-938" fmla="*/ 1490663 h 1490663"/>
              <a:gd name="connsiteX16-939" fmla="*/ 519113 w 800100"/>
              <a:gd name="connsiteY16-940" fmla="*/ 1433513 h 1490663"/>
              <a:gd name="connsiteX17-941" fmla="*/ 523875 w 800100"/>
              <a:gd name="connsiteY17-942" fmla="*/ 981075 h 1490663"/>
              <a:gd name="connsiteX18-943" fmla="*/ 490538 w 800100"/>
              <a:gd name="connsiteY18-944" fmla="*/ 981075 h 1490663"/>
              <a:gd name="connsiteX19-945" fmla="*/ 490538 w 800100"/>
              <a:gd name="connsiteY19-946" fmla="*/ 1133475 h 1490663"/>
              <a:gd name="connsiteX20-947" fmla="*/ 423863 w 800100"/>
              <a:gd name="connsiteY20-948" fmla="*/ 1190625 h 1490663"/>
              <a:gd name="connsiteX21-949" fmla="*/ 347663 w 800100"/>
              <a:gd name="connsiteY21-950" fmla="*/ 1138238 h 1490663"/>
              <a:gd name="connsiteX22-951" fmla="*/ 347663 w 800100"/>
              <a:gd name="connsiteY22-952" fmla="*/ 981075 h 1490663"/>
              <a:gd name="connsiteX23-953" fmla="*/ 314325 w 800100"/>
              <a:gd name="connsiteY23-954" fmla="*/ 981075 h 1490663"/>
              <a:gd name="connsiteX24-955" fmla="*/ 314325 w 800100"/>
              <a:gd name="connsiteY24-956" fmla="*/ 1090613 h 1490663"/>
              <a:gd name="connsiteX25-957" fmla="*/ 257175 w 800100"/>
              <a:gd name="connsiteY25-958" fmla="*/ 1147763 h 1490663"/>
              <a:gd name="connsiteX26-959" fmla="*/ 176213 w 800100"/>
              <a:gd name="connsiteY26-960" fmla="*/ 1114425 h 1490663"/>
              <a:gd name="connsiteX27-961" fmla="*/ 171450 w 800100"/>
              <a:gd name="connsiteY27-962" fmla="*/ 981075 h 1490663"/>
              <a:gd name="connsiteX28-963" fmla="*/ 142875 w 800100"/>
              <a:gd name="connsiteY28-964" fmla="*/ 981075 h 1490663"/>
              <a:gd name="connsiteX29-965" fmla="*/ 69057 w 800100"/>
              <a:gd name="connsiteY29-966" fmla="*/ 1133476 h 1490663"/>
              <a:gd name="connsiteX30-967" fmla="*/ 0 w 800100"/>
              <a:gd name="connsiteY30-968" fmla="*/ 990600 h 1490663"/>
              <a:gd name="connsiteX0-969" fmla="*/ 2214 w 802314"/>
              <a:gd name="connsiteY0-970" fmla="*/ 990600 h 1490663"/>
              <a:gd name="connsiteX1-971" fmla="*/ 2214 w 802314"/>
              <a:gd name="connsiteY1-972" fmla="*/ 381000 h 1490663"/>
              <a:gd name="connsiteX2-973" fmla="*/ 45077 w 802314"/>
              <a:gd name="connsiteY2-974" fmla="*/ 228600 h 1490663"/>
              <a:gd name="connsiteX3-975" fmla="*/ 207002 w 802314"/>
              <a:gd name="connsiteY3-976" fmla="*/ 0 h 1490663"/>
              <a:gd name="connsiteX4-977" fmla="*/ 783264 w 802314"/>
              <a:gd name="connsiteY4-978" fmla="*/ 4763 h 1490663"/>
              <a:gd name="connsiteX5-979" fmla="*/ 683252 w 802314"/>
              <a:gd name="connsiteY5-980" fmla="*/ 23813 h 1490663"/>
              <a:gd name="connsiteX6-981" fmla="*/ 649914 w 802314"/>
              <a:gd name="connsiteY6-982" fmla="*/ 85725 h 1490663"/>
              <a:gd name="connsiteX7-983" fmla="*/ 616577 w 802314"/>
              <a:gd name="connsiteY7-984" fmla="*/ 161925 h 1490663"/>
              <a:gd name="connsiteX8-985" fmla="*/ 621339 w 802314"/>
              <a:gd name="connsiteY8-986" fmla="*/ 319088 h 1490663"/>
              <a:gd name="connsiteX9-987" fmla="*/ 768977 w 802314"/>
              <a:gd name="connsiteY9-988" fmla="*/ 519113 h 1490663"/>
              <a:gd name="connsiteX10-989" fmla="*/ 802314 w 802314"/>
              <a:gd name="connsiteY10-990" fmla="*/ 619125 h 1490663"/>
              <a:gd name="connsiteX11-991" fmla="*/ 768977 w 802314"/>
              <a:gd name="connsiteY11-992" fmla="*/ 671513 h 1490663"/>
              <a:gd name="connsiteX12-993" fmla="*/ 711827 w 802314"/>
              <a:gd name="connsiteY12-994" fmla="*/ 700088 h 1490663"/>
              <a:gd name="connsiteX13-995" fmla="*/ 673727 w 802314"/>
              <a:gd name="connsiteY13-996" fmla="*/ 714375 h 1490663"/>
              <a:gd name="connsiteX14-997" fmla="*/ 668964 w 802314"/>
              <a:gd name="connsiteY14-998" fmla="*/ 1433513 h 1490663"/>
              <a:gd name="connsiteX15-999" fmla="*/ 592764 w 802314"/>
              <a:gd name="connsiteY15-1000" fmla="*/ 1490663 h 1490663"/>
              <a:gd name="connsiteX16-1001" fmla="*/ 521327 w 802314"/>
              <a:gd name="connsiteY16-1002" fmla="*/ 1433513 h 1490663"/>
              <a:gd name="connsiteX17-1003" fmla="*/ 526089 w 802314"/>
              <a:gd name="connsiteY17-1004" fmla="*/ 981075 h 1490663"/>
              <a:gd name="connsiteX18-1005" fmla="*/ 492752 w 802314"/>
              <a:gd name="connsiteY18-1006" fmla="*/ 981075 h 1490663"/>
              <a:gd name="connsiteX19-1007" fmla="*/ 492752 w 802314"/>
              <a:gd name="connsiteY19-1008" fmla="*/ 1133475 h 1490663"/>
              <a:gd name="connsiteX20-1009" fmla="*/ 426077 w 802314"/>
              <a:gd name="connsiteY20-1010" fmla="*/ 1190625 h 1490663"/>
              <a:gd name="connsiteX21-1011" fmla="*/ 349877 w 802314"/>
              <a:gd name="connsiteY21-1012" fmla="*/ 1138238 h 1490663"/>
              <a:gd name="connsiteX22-1013" fmla="*/ 349877 w 802314"/>
              <a:gd name="connsiteY22-1014" fmla="*/ 981075 h 1490663"/>
              <a:gd name="connsiteX23-1015" fmla="*/ 316539 w 802314"/>
              <a:gd name="connsiteY23-1016" fmla="*/ 981075 h 1490663"/>
              <a:gd name="connsiteX24-1017" fmla="*/ 316539 w 802314"/>
              <a:gd name="connsiteY24-1018" fmla="*/ 1090613 h 1490663"/>
              <a:gd name="connsiteX25-1019" fmla="*/ 259389 w 802314"/>
              <a:gd name="connsiteY25-1020" fmla="*/ 1147763 h 1490663"/>
              <a:gd name="connsiteX26-1021" fmla="*/ 178427 w 802314"/>
              <a:gd name="connsiteY26-1022" fmla="*/ 1114425 h 1490663"/>
              <a:gd name="connsiteX27-1023" fmla="*/ 173664 w 802314"/>
              <a:gd name="connsiteY27-1024" fmla="*/ 981075 h 1490663"/>
              <a:gd name="connsiteX28-1025" fmla="*/ 145089 w 802314"/>
              <a:gd name="connsiteY28-1026" fmla="*/ 981075 h 1490663"/>
              <a:gd name="connsiteX29-1027" fmla="*/ 71271 w 802314"/>
              <a:gd name="connsiteY29-1028" fmla="*/ 1133476 h 1490663"/>
              <a:gd name="connsiteX30-1029" fmla="*/ 2214 w 802314"/>
              <a:gd name="connsiteY30-1030" fmla="*/ 990600 h 1490663"/>
              <a:gd name="connsiteX0-1031" fmla="*/ 1157 w 801257"/>
              <a:gd name="connsiteY0-1032" fmla="*/ 990600 h 1490663"/>
              <a:gd name="connsiteX1-1033" fmla="*/ 1157 w 801257"/>
              <a:gd name="connsiteY1-1034" fmla="*/ 381000 h 1490663"/>
              <a:gd name="connsiteX2-1035" fmla="*/ 44020 w 801257"/>
              <a:gd name="connsiteY2-1036" fmla="*/ 228600 h 1490663"/>
              <a:gd name="connsiteX3-1037" fmla="*/ 205945 w 801257"/>
              <a:gd name="connsiteY3-1038" fmla="*/ 0 h 1490663"/>
              <a:gd name="connsiteX4-1039" fmla="*/ 782207 w 801257"/>
              <a:gd name="connsiteY4-1040" fmla="*/ 4763 h 1490663"/>
              <a:gd name="connsiteX5-1041" fmla="*/ 682195 w 801257"/>
              <a:gd name="connsiteY5-1042" fmla="*/ 23813 h 1490663"/>
              <a:gd name="connsiteX6-1043" fmla="*/ 648857 w 801257"/>
              <a:gd name="connsiteY6-1044" fmla="*/ 85725 h 1490663"/>
              <a:gd name="connsiteX7-1045" fmla="*/ 615520 w 801257"/>
              <a:gd name="connsiteY7-1046" fmla="*/ 161925 h 1490663"/>
              <a:gd name="connsiteX8-1047" fmla="*/ 620282 w 801257"/>
              <a:gd name="connsiteY8-1048" fmla="*/ 319088 h 1490663"/>
              <a:gd name="connsiteX9-1049" fmla="*/ 767920 w 801257"/>
              <a:gd name="connsiteY9-1050" fmla="*/ 519113 h 1490663"/>
              <a:gd name="connsiteX10-1051" fmla="*/ 801257 w 801257"/>
              <a:gd name="connsiteY10-1052" fmla="*/ 619125 h 1490663"/>
              <a:gd name="connsiteX11-1053" fmla="*/ 767920 w 801257"/>
              <a:gd name="connsiteY11-1054" fmla="*/ 671513 h 1490663"/>
              <a:gd name="connsiteX12-1055" fmla="*/ 710770 w 801257"/>
              <a:gd name="connsiteY12-1056" fmla="*/ 700088 h 1490663"/>
              <a:gd name="connsiteX13-1057" fmla="*/ 672670 w 801257"/>
              <a:gd name="connsiteY13-1058" fmla="*/ 714375 h 1490663"/>
              <a:gd name="connsiteX14-1059" fmla="*/ 667907 w 801257"/>
              <a:gd name="connsiteY14-1060" fmla="*/ 1433513 h 1490663"/>
              <a:gd name="connsiteX15-1061" fmla="*/ 591707 w 801257"/>
              <a:gd name="connsiteY15-1062" fmla="*/ 1490663 h 1490663"/>
              <a:gd name="connsiteX16-1063" fmla="*/ 520270 w 801257"/>
              <a:gd name="connsiteY16-1064" fmla="*/ 1433513 h 1490663"/>
              <a:gd name="connsiteX17-1065" fmla="*/ 525032 w 801257"/>
              <a:gd name="connsiteY17-1066" fmla="*/ 981075 h 1490663"/>
              <a:gd name="connsiteX18-1067" fmla="*/ 491695 w 801257"/>
              <a:gd name="connsiteY18-1068" fmla="*/ 981075 h 1490663"/>
              <a:gd name="connsiteX19-1069" fmla="*/ 491695 w 801257"/>
              <a:gd name="connsiteY19-1070" fmla="*/ 1133475 h 1490663"/>
              <a:gd name="connsiteX20-1071" fmla="*/ 425020 w 801257"/>
              <a:gd name="connsiteY20-1072" fmla="*/ 1190625 h 1490663"/>
              <a:gd name="connsiteX21-1073" fmla="*/ 348820 w 801257"/>
              <a:gd name="connsiteY21-1074" fmla="*/ 1138238 h 1490663"/>
              <a:gd name="connsiteX22-1075" fmla="*/ 348820 w 801257"/>
              <a:gd name="connsiteY22-1076" fmla="*/ 981075 h 1490663"/>
              <a:gd name="connsiteX23-1077" fmla="*/ 315482 w 801257"/>
              <a:gd name="connsiteY23-1078" fmla="*/ 981075 h 1490663"/>
              <a:gd name="connsiteX24-1079" fmla="*/ 315482 w 801257"/>
              <a:gd name="connsiteY24-1080" fmla="*/ 1090613 h 1490663"/>
              <a:gd name="connsiteX25-1081" fmla="*/ 258332 w 801257"/>
              <a:gd name="connsiteY25-1082" fmla="*/ 1147763 h 1490663"/>
              <a:gd name="connsiteX26-1083" fmla="*/ 177370 w 801257"/>
              <a:gd name="connsiteY26-1084" fmla="*/ 1114425 h 1490663"/>
              <a:gd name="connsiteX27-1085" fmla="*/ 172607 w 801257"/>
              <a:gd name="connsiteY27-1086" fmla="*/ 981075 h 1490663"/>
              <a:gd name="connsiteX28-1087" fmla="*/ 144032 w 801257"/>
              <a:gd name="connsiteY28-1088" fmla="*/ 981075 h 1490663"/>
              <a:gd name="connsiteX29-1089" fmla="*/ 70214 w 801257"/>
              <a:gd name="connsiteY29-1090" fmla="*/ 1133476 h 1490663"/>
              <a:gd name="connsiteX30-1091" fmla="*/ 1157 w 801257"/>
              <a:gd name="connsiteY30-1092" fmla="*/ 990600 h 1490663"/>
              <a:gd name="connsiteX0-1093" fmla="*/ 1157 w 801257"/>
              <a:gd name="connsiteY0-1094" fmla="*/ 990600 h 1490663"/>
              <a:gd name="connsiteX1-1095" fmla="*/ 1157 w 801257"/>
              <a:gd name="connsiteY1-1096" fmla="*/ 381000 h 1490663"/>
              <a:gd name="connsiteX2-1097" fmla="*/ 44020 w 801257"/>
              <a:gd name="connsiteY2-1098" fmla="*/ 228600 h 1490663"/>
              <a:gd name="connsiteX3-1099" fmla="*/ 205945 w 801257"/>
              <a:gd name="connsiteY3-1100" fmla="*/ 0 h 1490663"/>
              <a:gd name="connsiteX4-1101" fmla="*/ 782207 w 801257"/>
              <a:gd name="connsiteY4-1102" fmla="*/ 4763 h 1490663"/>
              <a:gd name="connsiteX5-1103" fmla="*/ 682195 w 801257"/>
              <a:gd name="connsiteY5-1104" fmla="*/ 23813 h 1490663"/>
              <a:gd name="connsiteX6-1105" fmla="*/ 648857 w 801257"/>
              <a:gd name="connsiteY6-1106" fmla="*/ 85725 h 1490663"/>
              <a:gd name="connsiteX7-1107" fmla="*/ 615520 w 801257"/>
              <a:gd name="connsiteY7-1108" fmla="*/ 161925 h 1490663"/>
              <a:gd name="connsiteX8-1109" fmla="*/ 620282 w 801257"/>
              <a:gd name="connsiteY8-1110" fmla="*/ 319088 h 1490663"/>
              <a:gd name="connsiteX9-1111" fmla="*/ 767920 w 801257"/>
              <a:gd name="connsiteY9-1112" fmla="*/ 519113 h 1490663"/>
              <a:gd name="connsiteX10-1113" fmla="*/ 801257 w 801257"/>
              <a:gd name="connsiteY10-1114" fmla="*/ 619125 h 1490663"/>
              <a:gd name="connsiteX11-1115" fmla="*/ 767920 w 801257"/>
              <a:gd name="connsiteY11-1116" fmla="*/ 671513 h 1490663"/>
              <a:gd name="connsiteX12-1117" fmla="*/ 710770 w 801257"/>
              <a:gd name="connsiteY12-1118" fmla="*/ 700088 h 1490663"/>
              <a:gd name="connsiteX13-1119" fmla="*/ 672670 w 801257"/>
              <a:gd name="connsiteY13-1120" fmla="*/ 714375 h 1490663"/>
              <a:gd name="connsiteX14-1121" fmla="*/ 667907 w 801257"/>
              <a:gd name="connsiteY14-1122" fmla="*/ 1433513 h 1490663"/>
              <a:gd name="connsiteX15-1123" fmla="*/ 591707 w 801257"/>
              <a:gd name="connsiteY15-1124" fmla="*/ 1490663 h 1490663"/>
              <a:gd name="connsiteX16-1125" fmla="*/ 520270 w 801257"/>
              <a:gd name="connsiteY16-1126" fmla="*/ 1433513 h 1490663"/>
              <a:gd name="connsiteX17-1127" fmla="*/ 525032 w 801257"/>
              <a:gd name="connsiteY17-1128" fmla="*/ 981075 h 1490663"/>
              <a:gd name="connsiteX18-1129" fmla="*/ 491695 w 801257"/>
              <a:gd name="connsiteY18-1130" fmla="*/ 981075 h 1490663"/>
              <a:gd name="connsiteX19-1131" fmla="*/ 491695 w 801257"/>
              <a:gd name="connsiteY19-1132" fmla="*/ 1133475 h 1490663"/>
              <a:gd name="connsiteX20-1133" fmla="*/ 425020 w 801257"/>
              <a:gd name="connsiteY20-1134" fmla="*/ 1190625 h 1490663"/>
              <a:gd name="connsiteX21-1135" fmla="*/ 348820 w 801257"/>
              <a:gd name="connsiteY21-1136" fmla="*/ 1138238 h 1490663"/>
              <a:gd name="connsiteX22-1137" fmla="*/ 348820 w 801257"/>
              <a:gd name="connsiteY22-1138" fmla="*/ 981075 h 1490663"/>
              <a:gd name="connsiteX23-1139" fmla="*/ 315482 w 801257"/>
              <a:gd name="connsiteY23-1140" fmla="*/ 981075 h 1490663"/>
              <a:gd name="connsiteX24-1141" fmla="*/ 315482 w 801257"/>
              <a:gd name="connsiteY24-1142" fmla="*/ 1090613 h 1490663"/>
              <a:gd name="connsiteX25-1143" fmla="*/ 258332 w 801257"/>
              <a:gd name="connsiteY25-1144" fmla="*/ 1147763 h 1490663"/>
              <a:gd name="connsiteX26-1145" fmla="*/ 177370 w 801257"/>
              <a:gd name="connsiteY26-1146" fmla="*/ 1114425 h 1490663"/>
              <a:gd name="connsiteX27-1147" fmla="*/ 172607 w 801257"/>
              <a:gd name="connsiteY27-1148" fmla="*/ 981075 h 1490663"/>
              <a:gd name="connsiteX28-1149" fmla="*/ 144032 w 801257"/>
              <a:gd name="connsiteY28-1150" fmla="*/ 981075 h 1490663"/>
              <a:gd name="connsiteX29-1151" fmla="*/ 70214 w 801257"/>
              <a:gd name="connsiteY29-1152" fmla="*/ 1133476 h 1490663"/>
              <a:gd name="connsiteX30-1153" fmla="*/ 1157 w 801257"/>
              <a:gd name="connsiteY30-1154" fmla="*/ 990600 h 1490663"/>
              <a:gd name="connsiteX0-1155" fmla="*/ 1157 w 801257"/>
              <a:gd name="connsiteY0-1156" fmla="*/ 990600 h 1490663"/>
              <a:gd name="connsiteX1-1157" fmla="*/ 1157 w 801257"/>
              <a:gd name="connsiteY1-1158" fmla="*/ 381000 h 1490663"/>
              <a:gd name="connsiteX2-1159" fmla="*/ 44020 w 801257"/>
              <a:gd name="connsiteY2-1160" fmla="*/ 228600 h 1490663"/>
              <a:gd name="connsiteX3-1161" fmla="*/ 205945 w 801257"/>
              <a:gd name="connsiteY3-1162" fmla="*/ 0 h 1490663"/>
              <a:gd name="connsiteX4-1163" fmla="*/ 782207 w 801257"/>
              <a:gd name="connsiteY4-1164" fmla="*/ 4763 h 1490663"/>
              <a:gd name="connsiteX5-1165" fmla="*/ 682195 w 801257"/>
              <a:gd name="connsiteY5-1166" fmla="*/ 23813 h 1490663"/>
              <a:gd name="connsiteX6-1167" fmla="*/ 648857 w 801257"/>
              <a:gd name="connsiteY6-1168" fmla="*/ 85725 h 1490663"/>
              <a:gd name="connsiteX7-1169" fmla="*/ 615520 w 801257"/>
              <a:gd name="connsiteY7-1170" fmla="*/ 161925 h 1490663"/>
              <a:gd name="connsiteX8-1171" fmla="*/ 620282 w 801257"/>
              <a:gd name="connsiteY8-1172" fmla="*/ 319088 h 1490663"/>
              <a:gd name="connsiteX9-1173" fmla="*/ 767920 w 801257"/>
              <a:gd name="connsiteY9-1174" fmla="*/ 519113 h 1490663"/>
              <a:gd name="connsiteX10-1175" fmla="*/ 801257 w 801257"/>
              <a:gd name="connsiteY10-1176" fmla="*/ 619125 h 1490663"/>
              <a:gd name="connsiteX11-1177" fmla="*/ 767920 w 801257"/>
              <a:gd name="connsiteY11-1178" fmla="*/ 671513 h 1490663"/>
              <a:gd name="connsiteX12-1179" fmla="*/ 710770 w 801257"/>
              <a:gd name="connsiteY12-1180" fmla="*/ 700088 h 1490663"/>
              <a:gd name="connsiteX13-1181" fmla="*/ 672670 w 801257"/>
              <a:gd name="connsiteY13-1182" fmla="*/ 714375 h 1490663"/>
              <a:gd name="connsiteX14-1183" fmla="*/ 667907 w 801257"/>
              <a:gd name="connsiteY14-1184" fmla="*/ 1433513 h 1490663"/>
              <a:gd name="connsiteX15-1185" fmla="*/ 591707 w 801257"/>
              <a:gd name="connsiteY15-1186" fmla="*/ 1490663 h 1490663"/>
              <a:gd name="connsiteX16-1187" fmla="*/ 520270 w 801257"/>
              <a:gd name="connsiteY16-1188" fmla="*/ 1433513 h 1490663"/>
              <a:gd name="connsiteX17-1189" fmla="*/ 525032 w 801257"/>
              <a:gd name="connsiteY17-1190" fmla="*/ 981075 h 1490663"/>
              <a:gd name="connsiteX18-1191" fmla="*/ 491695 w 801257"/>
              <a:gd name="connsiteY18-1192" fmla="*/ 981075 h 1490663"/>
              <a:gd name="connsiteX19-1193" fmla="*/ 491695 w 801257"/>
              <a:gd name="connsiteY19-1194" fmla="*/ 1133475 h 1490663"/>
              <a:gd name="connsiteX20-1195" fmla="*/ 425020 w 801257"/>
              <a:gd name="connsiteY20-1196" fmla="*/ 1190625 h 1490663"/>
              <a:gd name="connsiteX21-1197" fmla="*/ 348820 w 801257"/>
              <a:gd name="connsiteY21-1198" fmla="*/ 1138238 h 1490663"/>
              <a:gd name="connsiteX22-1199" fmla="*/ 348820 w 801257"/>
              <a:gd name="connsiteY22-1200" fmla="*/ 981075 h 1490663"/>
              <a:gd name="connsiteX23-1201" fmla="*/ 315482 w 801257"/>
              <a:gd name="connsiteY23-1202" fmla="*/ 981075 h 1490663"/>
              <a:gd name="connsiteX24-1203" fmla="*/ 315482 w 801257"/>
              <a:gd name="connsiteY24-1204" fmla="*/ 1090613 h 1490663"/>
              <a:gd name="connsiteX25-1205" fmla="*/ 258332 w 801257"/>
              <a:gd name="connsiteY25-1206" fmla="*/ 1147763 h 1490663"/>
              <a:gd name="connsiteX26-1207" fmla="*/ 177370 w 801257"/>
              <a:gd name="connsiteY26-1208" fmla="*/ 1114425 h 1490663"/>
              <a:gd name="connsiteX27-1209" fmla="*/ 172607 w 801257"/>
              <a:gd name="connsiteY27-1210" fmla="*/ 981075 h 1490663"/>
              <a:gd name="connsiteX28-1211" fmla="*/ 144032 w 801257"/>
              <a:gd name="connsiteY28-1212" fmla="*/ 981075 h 1490663"/>
              <a:gd name="connsiteX29-1213" fmla="*/ 70214 w 801257"/>
              <a:gd name="connsiteY29-1214" fmla="*/ 1133476 h 1490663"/>
              <a:gd name="connsiteX30-1215" fmla="*/ 1157 w 801257"/>
              <a:gd name="connsiteY30-1216" fmla="*/ 990600 h 1490663"/>
              <a:gd name="connsiteX0-1217" fmla="*/ 4938 w 805038"/>
              <a:gd name="connsiteY0-1218" fmla="*/ 990600 h 1490663"/>
              <a:gd name="connsiteX1-1219" fmla="*/ 4938 w 805038"/>
              <a:gd name="connsiteY1-1220" fmla="*/ 381000 h 1490663"/>
              <a:gd name="connsiteX2-1221" fmla="*/ 47801 w 805038"/>
              <a:gd name="connsiteY2-1222" fmla="*/ 228600 h 1490663"/>
              <a:gd name="connsiteX3-1223" fmla="*/ 209726 w 805038"/>
              <a:gd name="connsiteY3-1224" fmla="*/ 0 h 1490663"/>
              <a:gd name="connsiteX4-1225" fmla="*/ 785988 w 805038"/>
              <a:gd name="connsiteY4-1226" fmla="*/ 4763 h 1490663"/>
              <a:gd name="connsiteX5-1227" fmla="*/ 685976 w 805038"/>
              <a:gd name="connsiteY5-1228" fmla="*/ 23813 h 1490663"/>
              <a:gd name="connsiteX6-1229" fmla="*/ 652638 w 805038"/>
              <a:gd name="connsiteY6-1230" fmla="*/ 85725 h 1490663"/>
              <a:gd name="connsiteX7-1231" fmla="*/ 619301 w 805038"/>
              <a:gd name="connsiteY7-1232" fmla="*/ 161925 h 1490663"/>
              <a:gd name="connsiteX8-1233" fmla="*/ 624063 w 805038"/>
              <a:gd name="connsiteY8-1234" fmla="*/ 319088 h 1490663"/>
              <a:gd name="connsiteX9-1235" fmla="*/ 771701 w 805038"/>
              <a:gd name="connsiteY9-1236" fmla="*/ 519113 h 1490663"/>
              <a:gd name="connsiteX10-1237" fmla="*/ 805038 w 805038"/>
              <a:gd name="connsiteY10-1238" fmla="*/ 619125 h 1490663"/>
              <a:gd name="connsiteX11-1239" fmla="*/ 771701 w 805038"/>
              <a:gd name="connsiteY11-1240" fmla="*/ 671513 h 1490663"/>
              <a:gd name="connsiteX12-1241" fmla="*/ 714551 w 805038"/>
              <a:gd name="connsiteY12-1242" fmla="*/ 700088 h 1490663"/>
              <a:gd name="connsiteX13-1243" fmla="*/ 676451 w 805038"/>
              <a:gd name="connsiteY13-1244" fmla="*/ 714375 h 1490663"/>
              <a:gd name="connsiteX14-1245" fmla="*/ 671688 w 805038"/>
              <a:gd name="connsiteY14-1246" fmla="*/ 1433513 h 1490663"/>
              <a:gd name="connsiteX15-1247" fmla="*/ 595488 w 805038"/>
              <a:gd name="connsiteY15-1248" fmla="*/ 1490663 h 1490663"/>
              <a:gd name="connsiteX16-1249" fmla="*/ 524051 w 805038"/>
              <a:gd name="connsiteY16-1250" fmla="*/ 1433513 h 1490663"/>
              <a:gd name="connsiteX17-1251" fmla="*/ 528813 w 805038"/>
              <a:gd name="connsiteY17-1252" fmla="*/ 981075 h 1490663"/>
              <a:gd name="connsiteX18-1253" fmla="*/ 495476 w 805038"/>
              <a:gd name="connsiteY18-1254" fmla="*/ 981075 h 1490663"/>
              <a:gd name="connsiteX19-1255" fmla="*/ 495476 w 805038"/>
              <a:gd name="connsiteY19-1256" fmla="*/ 1133475 h 1490663"/>
              <a:gd name="connsiteX20-1257" fmla="*/ 428801 w 805038"/>
              <a:gd name="connsiteY20-1258" fmla="*/ 1190625 h 1490663"/>
              <a:gd name="connsiteX21-1259" fmla="*/ 352601 w 805038"/>
              <a:gd name="connsiteY21-1260" fmla="*/ 1138238 h 1490663"/>
              <a:gd name="connsiteX22-1261" fmla="*/ 352601 w 805038"/>
              <a:gd name="connsiteY22-1262" fmla="*/ 981075 h 1490663"/>
              <a:gd name="connsiteX23-1263" fmla="*/ 319263 w 805038"/>
              <a:gd name="connsiteY23-1264" fmla="*/ 981075 h 1490663"/>
              <a:gd name="connsiteX24-1265" fmla="*/ 319263 w 805038"/>
              <a:gd name="connsiteY24-1266" fmla="*/ 1090613 h 1490663"/>
              <a:gd name="connsiteX25-1267" fmla="*/ 262113 w 805038"/>
              <a:gd name="connsiteY25-1268" fmla="*/ 1147763 h 1490663"/>
              <a:gd name="connsiteX26-1269" fmla="*/ 181151 w 805038"/>
              <a:gd name="connsiteY26-1270" fmla="*/ 1114425 h 1490663"/>
              <a:gd name="connsiteX27-1271" fmla="*/ 176388 w 805038"/>
              <a:gd name="connsiteY27-1272" fmla="*/ 981075 h 1490663"/>
              <a:gd name="connsiteX28-1273" fmla="*/ 147813 w 805038"/>
              <a:gd name="connsiteY28-1274" fmla="*/ 981075 h 1490663"/>
              <a:gd name="connsiteX29-1275" fmla="*/ 71613 w 805038"/>
              <a:gd name="connsiteY29-1276" fmla="*/ 1131095 h 1490663"/>
              <a:gd name="connsiteX30-1277" fmla="*/ 4938 w 805038"/>
              <a:gd name="connsiteY30-1278" fmla="*/ 990600 h 1490663"/>
              <a:gd name="connsiteX0-1279" fmla="*/ 4938 w 805038"/>
              <a:gd name="connsiteY0-1280" fmla="*/ 990600 h 1490663"/>
              <a:gd name="connsiteX1-1281" fmla="*/ 4938 w 805038"/>
              <a:gd name="connsiteY1-1282" fmla="*/ 381000 h 1490663"/>
              <a:gd name="connsiteX2-1283" fmla="*/ 47801 w 805038"/>
              <a:gd name="connsiteY2-1284" fmla="*/ 228600 h 1490663"/>
              <a:gd name="connsiteX3-1285" fmla="*/ 209726 w 805038"/>
              <a:gd name="connsiteY3-1286" fmla="*/ 0 h 1490663"/>
              <a:gd name="connsiteX4-1287" fmla="*/ 785988 w 805038"/>
              <a:gd name="connsiteY4-1288" fmla="*/ 4763 h 1490663"/>
              <a:gd name="connsiteX5-1289" fmla="*/ 685976 w 805038"/>
              <a:gd name="connsiteY5-1290" fmla="*/ 23813 h 1490663"/>
              <a:gd name="connsiteX6-1291" fmla="*/ 652638 w 805038"/>
              <a:gd name="connsiteY6-1292" fmla="*/ 85725 h 1490663"/>
              <a:gd name="connsiteX7-1293" fmla="*/ 619301 w 805038"/>
              <a:gd name="connsiteY7-1294" fmla="*/ 161925 h 1490663"/>
              <a:gd name="connsiteX8-1295" fmla="*/ 624063 w 805038"/>
              <a:gd name="connsiteY8-1296" fmla="*/ 319088 h 1490663"/>
              <a:gd name="connsiteX9-1297" fmla="*/ 771701 w 805038"/>
              <a:gd name="connsiteY9-1298" fmla="*/ 519113 h 1490663"/>
              <a:gd name="connsiteX10-1299" fmla="*/ 805038 w 805038"/>
              <a:gd name="connsiteY10-1300" fmla="*/ 619125 h 1490663"/>
              <a:gd name="connsiteX11-1301" fmla="*/ 771701 w 805038"/>
              <a:gd name="connsiteY11-1302" fmla="*/ 671513 h 1490663"/>
              <a:gd name="connsiteX12-1303" fmla="*/ 714551 w 805038"/>
              <a:gd name="connsiteY12-1304" fmla="*/ 700088 h 1490663"/>
              <a:gd name="connsiteX13-1305" fmla="*/ 676451 w 805038"/>
              <a:gd name="connsiteY13-1306" fmla="*/ 714375 h 1490663"/>
              <a:gd name="connsiteX14-1307" fmla="*/ 671688 w 805038"/>
              <a:gd name="connsiteY14-1308" fmla="*/ 1433513 h 1490663"/>
              <a:gd name="connsiteX15-1309" fmla="*/ 595488 w 805038"/>
              <a:gd name="connsiteY15-1310" fmla="*/ 1490663 h 1490663"/>
              <a:gd name="connsiteX16-1311" fmla="*/ 524051 w 805038"/>
              <a:gd name="connsiteY16-1312" fmla="*/ 1433513 h 1490663"/>
              <a:gd name="connsiteX17-1313" fmla="*/ 528813 w 805038"/>
              <a:gd name="connsiteY17-1314" fmla="*/ 981075 h 1490663"/>
              <a:gd name="connsiteX18-1315" fmla="*/ 495476 w 805038"/>
              <a:gd name="connsiteY18-1316" fmla="*/ 981075 h 1490663"/>
              <a:gd name="connsiteX19-1317" fmla="*/ 495476 w 805038"/>
              <a:gd name="connsiteY19-1318" fmla="*/ 1133475 h 1490663"/>
              <a:gd name="connsiteX20-1319" fmla="*/ 428801 w 805038"/>
              <a:gd name="connsiteY20-1320" fmla="*/ 1190625 h 1490663"/>
              <a:gd name="connsiteX21-1321" fmla="*/ 352601 w 805038"/>
              <a:gd name="connsiteY21-1322" fmla="*/ 1138238 h 1490663"/>
              <a:gd name="connsiteX22-1323" fmla="*/ 352601 w 805038"/>
              <a:gd name="connsiteY22-1324" fmla="*/ 981075 h 1490663"/>
              <a:gd name="connsiteX23-1325" fmla="*/ 319263 w 805038"/>
              <a:gd name="connsiteY23-1326" fmla="*/ 981075 h 1490663"/>
              <a:gd name="connsiteX24-1327" fmla="*/ 319263 w 805038"/>
              <a:gd name="connsiteY24-1328" fmla="*/ 1090613 h 1490663"/>
              <a:gd name="connsiteX25-1329" fmla="*/ 262113 w 805038"/>
              <a:gd name="connsiteY25-1330" fmla="*/ 1147763 h 1490663"/>
              <a:gd name="connsiteX26-1331" fmla="*/ 181151 w 805038"/>
              <a:gd name="connsiteY26-1332" fmla="*/ 1114425 h 1490663"/>
              <a:gd name="connsiteX27-1333" fmla="*/ 176388 w 805038"/>
              <a:gd name="connsiteY27-1334" fmla="*/ 981075 h 1490663"/>
              <a:gd name="connsiteX28-1335" fmla="*/ 147813 w 805038"/>
              <a:gd name="connsiteY28-1336" fmla="*/ 981075 h 1490663"/>
              <a:gd name="connsiteX29-1337" fmla="*/ 71613 w 805038"/>
              <a:gd name="connsiteY29-1338" fmla="*/ 1131095 h 1490663"/>
              <a:gd name="connsiteX30-1339" fmla="*/ 4938 w 805038"/>
              <a:gd name="connsiteY30-1340" fmla="*/ 990600 h 1490663"/>
              <a:gd name="connsiteX0-1341" fmla="*/ 4938 w 805038"/>
              <a:gd name="connsiteY0-1342" fmla="*/ 990600 h 1490663"/>
              <a:gd name="connsiteX1-1343" fmla="*/ 4938 w 805038"/>
              <a:gd name="connsiteY1-1344" fmla="*/ 381000 h 1490663"/>
              <a:gd name="connsiteX2-1345" fmla="*/ 47801 w 805038"/>
              <a:gd name="connsiteY2-1346" fmla="*/ 228600 h 1490663"/>
              <a:gd name="connsiteX3-1347" fmla="*/ 209726 w 805038"/>
              <a:gd name="connsiteY3-1348" fmla="*/ 0 h 1490663"/>
              <a:gd name="connsiteX4-1349" fmla="*/ 785988 w 805038"/>
              <a:gd name="connsiteY4-1350" fmla="*/ 4763 h 1490663"/>
              <a:gd name="connsiteX5-1351" fmla="*/ 685976 w 805038"/>
              <a:gd name="connsiteY5-1352" fmla="*/ 23813 h 1490663"/>
              <a:gd name="connsiteX6-1353" fmla="*/ 652638 w 805038"/>
              <a:gd name="connsiteY6-1354" fmla="*/ 85725 h 1490663"/>
              <a:gd name="connsiteX7-1355" fmla="*/ 619301 w 805038"/>
              <a:gd name="connsiteY7-1356" fmla="*/ 161925 h 1490663"/>
              <a:gd name="connsiteX8-1357" fmla="*/ 624063 w 805038"/>
              <a:gd name="connsiteY8-1358" fmla="*/ 319088 h 1490663"/>
              <a:gd name="connsiteX9-1359" fmla="*/ 771701 w 805038"/>
              <a:gd name="connsiteY9-1360" fmla="*/ 519113 h 1490663"/>
              <a:gd name="connsiteX10-1361" fmla="*/ 805038 w 805038"/>
              <a:gd name="connsiteY10-1362" fmla="*/ 619125 h 1490663"/>
              <a:gd name="connsiteX11-1363" fmla="*/ 771701 w 805038"/>
              <a:gd name="connsiteY11-1364" fmla="*/ 671513 h 1490663"/>
              <a:gd name="connsiteX12-1365" fmla="*/ 714551 w 805038"/>
              <a:gd name="connsiteY12-1366" fmla="*/ 700088 h 1490663"/>
              <a:gd name="connsiteX13-1367" fmla="*/ 676451 w 805038"/>
              <a:gd name="connsiteY13-1368" fmla="*/ 714375 h 1490663"/>
              <a:gd name="connsiteX14-1369" fmla="*/ 671688 w 805038"/>
              <a:gd name="connsiteY14-1370" fmla="*/ 1433513 h 1490663"/>
              <a:gd name="connsiteX15-1371" fmla="*/ 595488 w 805038"/>
              <a:gd name="connsiteY15-1372" fmla="*/ 1490663 h 1490663"/>
              <a:gd name="connsiteX16-1373" fmla="*/ 524051 w 805038"/>
              <a:gd name="connsiteY16-1374" fmla="*/ 1433513 h 1490663"/>
              <a:gd name="connsiteX17-1375" fmla="*/ 528813 w 805038"/>
              <a:gd name="connsiteY17-1376" fmla="*/ 981075 h 1490663"/>
              <a:gd name="connsiteX18-1377" fmla="*/ 495476 w 805038"/>
              <a:gd name="connsiteY18-1378" fmla="*/ 981075 h 1490663"/>
              <a:gd name="connsiteX19-1379" fmla="*/ 495476 w 805038"/>
              <a:gd name="connsiteY19-1380" fmla="*/ 1133475 h 1490663"/>
              <a:gd name="connsiteX20-1381" fmla="*/ 428801 w 805038"/>
              <a:gd name="connsiteY20-1382" fmla="*/ 1190625 h 1490663"/>
              <a:gd name="connsiteX21-1383" fmla="*/ 352601 w 805038"/>
              <a:gd name="connsiteY21-1384" fmla="*/ 1138238 h 1490663"/>
              <a:gd name="connsiteX22-1385" fmla="*/ 352601 w 805038"/>
              <a:gd name="connsiteY22-1386" fmla="*/ 981075 h 1490663"/>
              <a:gd name="connsiteX23-1387" fmla="*/ 319263 w 805038"/>
              <a:gd name="connsiteY23-1388" fmla="*/ 981075 h 1490663"/>
              <a:gd name="connsiteX24-1389" fmla="*/ 319263 w 805038"/>
              <a:gd name="connsiteY24-1390" fmla="*/ 1090613 h 1490663"/>
              <a:gd name="connsiteX25-1391" fmla="*/ 262113 w 805038"/>
              <a:gd name="connsiteY25-1392" fmla="*/ 1147763 h 1490663"/>
              <a:gd name="connsiteX26-1393" fmla="*/ 181151 w 805038"/>
              <a:gd name="connsiteY26-1394" fmla="*/ 1114425 h 1490663"/>
              <a:gd name="connsiteX27-1395" fmla="*/ 176388 w 805038"/>
              <a:gd name="connsiteY27-1396" fmla="*/ 981075 h 1490663"/>
              <a:gd name="connsiteX28-1397" fmla="*/ 147813 w 805038"/>
              <a:gd name="connsiteY28-1398" fmla="*/ 981075 h 1490663"/>
              <a:gd name="connsiteX29-1399" fmla="*/ 71613 w 805038"/>
              <a:gd name="connsiteY29-1400" fmla="*/ 1131095 h 1490663"/>
              <a:gd name="connsiteX30-1401" fmla="*/ 4938 w 805038"/>
              <a:gd name="connsiteY30-1402" fmla="*/ 990600 h 1490663"/>
              <a:gd name="connsiteX0-1403" fmla="*/ 4938 w 805038"/>
              <a:gd name="connsiteY0-1404" fmla="*/ 990600 h 1490663"/>
              <a:gd name="connsiteX1-1405" fmla="*/ 4938 w 805038"/>
              <a:gd name="connsiteY1-1406" fmla="*/ 381000 h 1490663"/>
              <a:gd name="connsiteX2-1407" fmla="*/ 47801 w 805038"/>
              <a:gd name="connsiteY2-1408" fmla="*/ 228600 h 1490663"/>
              <a:gd name="connsiteX3-1409" fmla="*/ 209726 w 805038"/>
              <a:gd name="connsiteY3-1410" fmla="*/ 0 h 1490663"/>
              <a:gd name="connsiteX4-1411" fmla="*/ 785988 w 805038"/>
              <a:gd name="connsiteY4-1412" fmla="*/ 4763 h 1490663"/>
              <a:gd name="connsiteX5-1413" fmla="*/ 685976 w 805038"/>
              <a:gd name="connsiteY5-1414" fmla="*/ 23813 h 1490663"/>
              <a:gd name="connsiteX6-1415" fmla="*/ 652638 w 805038"/>
              <a:gd name="connsiteY6-1416" fmla="*/ 85725 h 1490663"/>
              <a:gd name="connsiteX7-1417" fmla="*/ 619301 w 805038"/>
              <a:gd name="connsiteY7-1418" fmla="*/ 161925 h 1490663"/>
              <a:gd name="connsiteX8-1419" fmla="*/ 624063 w 805038"/>
              <a:gd name="connsiteY8-1420" fmla="*/ 319088 h 1490663"/>
              <a:gd name="connsiteX9-1421" fmla="*/ 771701 w 805038"/>
              <a:gd name="connsiteY9-1422" fmla="*/ 519113 h 1490663"/>
              <a:gd name="connsiteX10-1423" fmla="*/ 805038 w 805038"/>
              <a:gd name="connsiteY10-1424" fmla="*/ 619125 h 1490663"/>
              <a:gd name="connsiteX11-1425" fmla="*/ 771701 w 805038"/>
              <a:gd name="connsiteY11-1426" fmla="*/ 671513 h 1490663"/>
              <a:gd name="connsiteX12-1427" fmla="*/ 714551 w 805038"/>
              <a:gd name="connsiteY12-1428" fmla="*/ 700088 h 1490663"/>
              <a:gd name="connsiteX13-1429" fmla="*/ 676451 w 805038"/>
              <a:gd name="connsiteY13-1430" fmla="*/ 714375 h 1490663"/>
              <a:gd name="connsiteX14-1431" fmla="*/ 671688 w 805038"/>
              <a:gd name="connsiteY14-1432" fmla="*/ 1433513 h 1490663"/>
              <a:gd name="connsiteX15-1433" fmla="*/ 595488 w 805038"/>
              <a:gd name="connsiteY15-1434" fmla="*/ 1490663 h 1490663"/>
              <a:gd name="connsiteX16-1435" fmla="*/ 524051 w 805038"/>
              <a:gd name="connsiteY16-1436" fmla="*/ 1433513 h 1490663"/>
              <a:gd name="connsiteX17-1437" fmla="*/ 528813 w 805038"/>
              <a:gd name="connsiteY17-1438" fmla="*/ 981075 h 1490663"/>
              <a:gd name="connsiteX18-1439" fmla="*/ 495476 w 805038"/>
              <a:gd name="connsiteY18-1440" fmla="*/ 981075 h 1490663"/>
              <a:gd name="connsiteX19-1441" fmla="*/ 495476 w 805038"/>
              <a:gd name="connsiteY19-1442" fmla="*/ 1133475 h 1490663"/>
              <a:gd name="connsiteX20-1443" fmla="*/ 428801 w 805038"/>
              <a:gd name="connsiteY20-1444" fmla="*/ 1190625 h 1490663"/>
              <a:gd name="connsiteX21-1445" fmla="*/ 352601 w 805038"/>
              <a:gd name="connsiteY21-1446" fmla="*/ 1138238 h 1490663"/>
              <a:gd name="connsiteX22-1447" fmla="*/ 352601 w 805038"/>
              <a:gd name="connsiteY22-1448" fmla="*/ 981075 h 1490663"/>
              <a:gd name="connsiteX23-1449" fmla="*/ 319263 w 805038"/>
              <a:gd name="connsiteY23-1450" fmla="*/ 981075 h 1490663"/>
              <a:gd name="connsiteX24-1451" fmla="*/ 319263 w 805038"/>
              <a:gd name="connsiteY24-1452" fmla="*/ 1090613 h 1490663"/>
              <a:gd name="connsiteX25-1453" fmla="*/ 262113 w 805038"/>
              <a:gd name="connsiteY25-1454" fmla="*/ 1147763 h 1490663"/>
              <a:gd name="connsiteX26-1455" fmla="*/ 181151 w 805038"/>
              <a:gd name="connsiteY26-1456" fmla="*/ 1114425 h 1490663"/>
              <a:gd name="connsiteX27-1457" fmla="*/ 176388 w 805038"/>
              <a:gd name="connsiteY27-1458" fmla="*/ 981075 h 1490663"/>
              <a:gd name="connsiteX28-1459" fmla="*/ 147813 w 805038"/>
              <a:gd name="connsiteY28-1460" fmla="*/ 981075 h 1490663"/>
              <a:gd name="connsiteX29-1461" fmla="*/ 71613 w 805038"/>
              <a:gd name="connsiteY29-1462" fmla="*/ 1131095 h 1490663"/>
              <a:gd name="connsiteX30-1463" fmla="*/ 4938 w 805038"/>
              <a:gd name="connsiteY30-1464" fmla="*/ 990600 h 1490663"/>
              <a:gd name="connsiteX0-1465" fmla="*/ 4938 w 805038"/>
              <a:gd name="connsiteY0-1466" fmla="*/ 990600 h 1490663"/>
              <a:gd name="connsiteX1-1467" fmla="*/ 4938 w 805038"/>
              <a:gd name="connsiteY1-1468" fmla="*/ 381000 h 1490663"/>
              <a:gd name="connsiteX2-1469" fmla="*/ 47801 w 805038"/>
              <a:gd name="connsiteY2-1470" fmla="*/ 228600 h 1490663"/>
              <a:gd name="connsiteX3-1471" fmla="*/ 209726 w 805038"/>
              <a:gd name="connsiteY3-1472" fmla="*/ 0 h 1490663"/>
              <a:gd name="connsiteX4-1473" fmla="*/ 785988 w 805038"/>
              <a:gd name="connsiteY4-1474" fmla="*/ 4763 h 1490663"/>
              <a:gd name="connsiteX5-1475" fmla="*/ 685976 w 805038"/>
              <a:gd name="connsiteY5-1476" fmla="*/ 23813 h 1490663"/>
              <a:gd name="connsiteX6-1477" fmla="*/ 652638 w 805038"/>
              <a:gd name="connsiteY6-1478" fmla="*/ 85725 h 1490663"/>
              <a:gd name="connsiteX7-1479" fmla="*/ 619301 w 805038"/>
              <a:gd name="connsiteY7-1480" fmla="*/ 161925 h 1490663"/>
              <a:gd name="connsiteX8-1481" fmla="*/ 624063 w 805038"/>
              <a:gd name="connsiteY8-1482" fmla="*/ 319088 h 1490663"/>
              <a:gd name="connsiteX9-1483" fmla="*/ 771701 w 805038"/>
              <a:gd name="connsiteY9-1484" fmla="*/ 519113 h 1490663"/>
              <a:gd name="connsiteX10-1485" fmla="*/ 805038 w 805038"/>
              <a:gd name="connsiteY10-1486" fmla="*/ 619125 h 1490663"/>
              <a:gd name="connsiteX11-1487" fmla="*/ 771701 w 805038"/>
              <a:gd name="connsiteY11-1488" fmla="*/ 671513 h 1490663"/>
              <a:gd name="connsiteX12-1489" fmla="*/ 714551 w 805038"/>
              <a:gd name="connsiteY12-1490" fmla="*/ 700088 h 1490663"/>
              <a:gd name="connsiteX13-1491" fmla="*/ 676451 w 805038"/>
              <a:gd name="connsiteY13-1492" fmla="*/ 714375 h 1490663"/>
              <a:gd name="connsiteX14-1493" fmla="*/ 671688 w 805038"/>
              <a:gd name="connsiteY14-1494" fmla="*/ 1433513 h 1490663"/>
              <a:gd name="connsiteX15-1495" fmla="*/ 595488 w 805038"/>
              <a:gd name="connsiteY15-1496" fmla="*/ 1490663 h 1490663"/>
              <a:gd name="connsiteX16-1497" fmla="*/ 524051 w 805038"/>
              <a:gd name="connsiteY16-1498" fmla="*/ 1433513 h 1490663"/>
              <a:gd name="connsiteX17-1499" fmla="*/ 528813 w 805038"/>
              <a:gd name="connsiteY17-1500" fmla="*/ 981075 h 1490663"/>
              <a:gd name="connsiteX18-1501" fmla="*/ 495476 w 805038"/>
              <a:gd name="connsiteY18-1502" fmla="*/ 981075 h 1490663"/>
              <a:gd name="connsiteX19-1503" fmla="*/ 495476 w 805038"/>
              <a:gd name="connsiteY19-1504" fmla="*/ 1133475 h 1490663"/>
              <a:gd name="connsiteX20-1505" fmla="*/ 428801 w 805038"/>
              <a:gd name="connsiteY20-1506" fmla="*/ 1190625 h 1490663"/>
              <a:gd name="connsiteX21-1507" fmla="*/ 352601 w 805038"/>
              <a:gd name="connsiteY21-1508" fmla="*/ 1138238 h 1490663"/>
              <a:gd name="connsiteX22-1509" fmla="*/ 352601 w 805038"/>
              <a:gd name="connsiteY22-1510" fmla="*/ 981075 h 1490663"/>
              <a:gd name="connsiteX23-1511" fmla="*/ 319263 w 805038"/>
              <a:gd name="connsiteY23-1512" fmla="*/ 981075 h 1490663"/>
              <a:gd name="connsiteX24-1513" fmla="*/ 319263 w 805038"/>
              <a:gd name="connsiteY24-1514" fmla="*/ 1090613 h 1490663"/>
              <a:gd name="connsiteX25-1515" fmla="*/ 262113 w 805038"/>
              <a:gd name="connsiteY25-1516" fmla="*/ 1147763 h 1490663"/>
              <a:gd name="connsiteX26-1517" fmla="*/ 181151 w 805038"/>
              <a:gd name="connsiteY26-1518" fmla="*/ 1114425 h 1490663"/>
              <a:gd name="connsiteX27-1519" fmla="*/ 176388 w 805038"/>
              <a:gd name="connsiteY27-1520" fmla="*/ 981075 h 1490663"/>
              <a:gd name="connsiteX28-1521" fmla="*/ 147813 w 805038"/>
              <a:gd name="connsiteY28-1522" fmla="*/ 981075 h 1490663"/>
              <a:gd name="connsiteX29-1523" fmla="*/ 71613 w 805038"/>
              <a:gd name="connsiteY29-1524" fmla="*/ 1131095 h 1490663"/>
              <a:gd name="connsiteX30-1525" fmla="*/ 4938 w 805038"/>
              <a:gd name="connsiteY30-1526" fmla="*/ 990600 h 1490663"/>
              <a:gd name="connsiteX0-1527" fmla="*/ 4938 w 805038"/>
              <a:gd name="connsiteY0-1528" fmla="*/ 990600 h 1490663"/>
              <a:gd name="connsiteX1-1529" fmla="*/ 4938 w 805038"/>
              <a:gd name="connsiteY1-1530" fmla="*/ 381000 h 1490663"/>
              <a:gd name="connsiteX2-1531" fmla="*/ 47801 w 805038"/>
              <a:gd name="connsiteY2-1532" fmla="*/ 228600 h 1490663"/>
              <a:gd name="connsiteX3-1533" fmla="*/ 209726 w 805038"/>
              <a:gd name="connsiteY3-1534" fmla="*/ 0 h 1490663"/>
              <a:gd name="connsiteX4-1535" fmla="*/ 785988 w 805038"/>
              <a:gd name="connsiteY4-1536" fmla="*/ 4763 h 1490663"/>
              <a:gd name="connsiteX5-1537" fmla="*/ 685976 w 805038"/>
              <a:gd name="connsiteY5-1538" fmla="*/ 23813 h 1490663"/>
              <a:gd name="connsiteX6-1539" fmla="*/ 652638 w 805038"/>
              <a:gd name="connsiteY6-1540" fmla="*/ 85725 h 1490663"/>
              <a:gd name="connsiteX7-1541" fmla="*/ 619301 w 805038"/>
              <a:gd name="connsiteY7-1542" fmla="*/ 161925 h 1490663"/>
              <a:gd name="connsiteX8-1543" fmla="*/ 624063 w 805038"/>
              <a:gd name="connsiteY8-1544" fmla="*/ 319088 h 1490663"/>
              <a:gd name="connsiteX9-1545" fmla="*/ 771701 w 805038"/>
              <a:gd name="connsiteY9-1546" fmla="*/ 519113 h 1490663"/>
              <a:gd name="connsiteX10-1547" fmla="*/ 805038 w 805038"/>
              <a:gd name="connsiteY10-1548" fmla="*/ 619125 h 1490663"/>
              <a:gd name="connsiteX11-1549" fmla="*/ 771701 w 805038"/>
              <a:gd name="connsiteY11-1550" fmla="*/ 671513 h 1490663"/>
              <a:gd name="connsiteX12-1551" fmla="*/ 714551 w 805038"/>
              <a:gd name="connsiteY12-1552" fmla="*/ 700088 h 1490663"/>
              <a:gd name="connsiteX13-1553" fmla="*/ 676451 w 805038"/>
              <a:gd name="connsiteY13-1554" fmla="*/ 714375 h 1490663"/>
              <a:gd name="connsiteX14-1555" fmla="*/ 671688 w 805038"/>
              <a:gd name="connsiteY14-1556" fmla="*/ 1433513 h 1490663"/>
              <a:gd name="connsiteX15-1557" fmla="*/ 595488 w 805038"/>
              <a:gd name="connsiteY15-1558" fmla="*/ 1490663 h 1490663"/>
              <a:gd name="connsiteX16-1559" fmla="*/ 524051 w 805038"/>
              <a:gd name="connsiteY16-1560" fmla="*/ 1433513 h 1490663"/>
              <a:gd name="connsiteX17-1561" fmla="*/ 528813 w 805038"/>
              <a:gd name="connsiteY17-1562" fmla="*/ 981075 h 1490663"/>
              <a:gd name="connsiteX18-1563" fmla="*/ 495476 w 805038"/>
              <a:gd name="connsiteY18-1564" fmla="*/ 981075 h 1490663"/>
              <a:gd name="connsiteX19-1565" fmla="*/ 495476 w 805038"/>
              <a:gd name="connsiteY19-1566" fmla="*/ 1133475 h 1490663"/>
              <a:gd name="connsiteX20-1567" fmla="*/ 428801 w 805038"/>
              <a:gd name="connsiteY20-1568" fmla="*/ 1190625 h 1490663"/>
              <a:gd name="connsiteX21-1569" fmla="*/ 352601 w 805038"/>
              <a:gd name="connsiteY21-1570" fmla="*/ 1138238 h 1490663"/>
              <a:gd name="connsiteX22-1571" fmla="*/ 352601 w 805038"/>
              <a:gd name="connsiteY22-1572" fmla="*/ 981075 h 1490663"/>
              <a:gd name="connsiteX23-1573" fmla="*/ 319263 w 805038"/>
              <a:gd name="connsiteY23-1574" fmla="*/ 981075 h 1490663"/>
              <a:gd name="connsiteX24-1575" fmla="*/ 319263 w 805038"/>
              <a:gd name="connsiteY24-1576" fmla="*/ 1090613 h 1490663"/>
              <a:gd name="connsiteX25-1577" fmla="*/ 262113 w 805038"/>
              <a:gd name="connsiteY25-1578" fmla="*/ 1147763 h 1490663"/>
              <a:gd name="connsiteX26-1579" fmla="*/ 176388 w 805038"/>
              <a:gd name="connsiteY26-1580" fmla="*/ 981075 h 1490663"/>
              <a:gd name="connsiteX27-1581" fmla="*/ 147813 w 805038"/>
              <a:gd name="connsiteY27-1582" fmla="*/ 981075 h 1490663"/>
              <a:gd name="connsiteX28-1583" fmla="*/ 71613 w 805038"/>
              <a:gd name="connsiteY28-1584" fmla="*/ 1131095 h 1490663"/>
              <a:gd name="connsiteX29-1585" fmla="*/ 4938 w 805038"/>
              <a:gd name="connsiteY29-1586" fmla="*/ 990600 h 1490663"/>
              <a:gd name="connsiteX0-1587" fmla="*/ 4938 w 805038"/>
              <a:gd name="connsiteY0-1588" fmla="*/ 990600 h 1490663"/>
              <a:gd name="connsiteX1-1589" fmla="*/ 4938 w 805038"/>
              <a:gd name="connsiteY1-1590" fmla="*/ 381000 h 1490663"/>
              <a:gd name="connsiteX2-1591" fmla="*/ 47801 w 805038"/>
              <a:gd name="connsiteY2-1592" fmla="*/ 228600 h 1490663"/>
              <a:gd name="connsiteX3-1593" fmla="*/ 209726 w 805038"/>
              <a:gd name="connsiteY3-1594" fmla="*/ 0 h 1490663"/>
              <a:gd name="connsiteX4-1595" fmla="*/ 785988 w 805038"/>
              <a:gd name="connsiteY4-1596" fmla="*/ 4763 h 1490663"/>
              <a:gd name="connsiteX5-1597" fmla="*/ 685976 w 805038"/>
              <a:gd name="connsiteY5-1598" fmla="*/ 23813 h 1490663"/>
              <a:gd name="connsiteX6-1599" fmla="*/ 652638 w 805038"/>
              <a:gd name="connsiteY6-1600" fmla="*/ 85725 h 1490663"/>
              <a:gd name="connsiteX7-1601" fmla="*/ 619301 w 805038"/>
              <a:gd name="connsiteY7-1602" fmla="*/ 161925 h 1490663"/>
              <a:gd name="connsiteX8-1603" fmla="*/ 624063 w 805038"/>
              <a:gd name="connsiteY8-1604" fmla="*/ 319088 h 1490663"/>
              <a:gd name="connsiteX9-1605" fmla="*/ 771701 w 805038"/>
              <a:gd name="connsiteY9-1606" fmla="*/ 519113 h 1490663"/>
              <a:gd name="connsiteX10-1607" fmla="*/ 805038 w 805038"/>
              <a:gd name="connsiteY10-1608" fmla="*/ 619125 h 1490663"/>
              <a:gd name="connsiteX11-1609" fmla="*/ 771701 w 805038"/>
              <a:gd name="connsiteY11-1610" fmla="*/ 671513 h 1490663"/>
              <a:gd name="connsiteX12-1611" fmla="*/ 714551 w 805038"/>
              <a:gd name="connsiteY12-1612" fmla="*/ 700088 h 1490663"/>
              <a:gd name="connsiteX13-1613" fmla="*/ 676451 w 805038"/>
              <a:gd name="connsiteY13-1614" fmla="*/ 714375 h 1490663"/>
              <a:gd name="connsiteX14-1615" fmla="*/ 671688 w 805038"/>
              <a:gd name="connsiteY14-1616" fmla="*/ 1433513 h 1490663"/>
              <a:gd name="connsiteX15-1617" fmla="*/ 595488 w 805038"/>
              <a:gd name="connsiteY15-1618" fmla="*/ 1490663 h 1490663"/>
              <a:gd name="connsiteX16-1619" fmla="*/ 524051 w 805038"/>
              <a:gd name="connsiteY16-1620" fmla="*/ 1433513 h 1490663"/>
              <a:gd name="connsiteX17-1621" fmla="*/ 528813 w 805038"/>
              <a:gd name="connsiteY17-1622" fmla="*/ 981075 h 1490663"/>
              <a:gd name="connsiteX18-1623" fmla="*/ 495476 w 805038"/>
              <a:gd name="connsiteY18-1624" fmla="*/ 981075 h 1490663"/>
              <a:gd name="connsiteX19-1625" fmla="*/ 495476 w 805038"/>
              <a:gd name="connsiteY19-1626" fmla="*/ 1133475 h 1490663"/>
              <a:gd name="connsiteX20-1627" fmla="*/ 428801 w 805038"/>
              <a:gd name="connsiteY20-1628" fmla="*/ 1190625 h 1490663"/>
              <a:gd name="connsiteX21-1629" fmla="*/ 352601 w 805038"/>
              <a:gd name="connsiteY21-1630" fmla="*/ 1138238 h 1490663"/>
              <a:gd name="connsiteX22-1631" fmla="*/ 352601 w 805038"/>
              <a:gd name="connsiteY22-1632" fmla="*/ 981075 h 1490663"/>
              <a:gd name="connsiteX23-1633" fmla="*/ 319263 w 805038"/>
              <a:gd name="connsiteY23-1634" fmla="*/ 981075 h 1490663"/>
              <a:gd name="connsiteX24-1635" fmla="*/ 262113 w 805038"/>
              <a:gd name="connsiteY24-1636" fmla="*/ 1147763 h 1490663"/>
              <a:gd name="connsiteX25-1637" fmla="*/ 176388 w 805038"/>
              <a:gd name="connsiteY25-1638" fmla="*/ 981075 h 1490663"/>
              <a:gd name="connsiteX26-1639" fmla="*/ 147813 w 805038"/>
              <a:gd name="connsiteY26-1640" fmla="*/ 981075 h 1490663"/>
              <a:gd name="connsiteX27-1641" fmla="*/ 71613 w 805038"/>
              <a:gd name="connsiteY27-1642" fmla="*/ 1131095 h 1490663"/>
              <a:gd name="connsiteX28-1643" fmla="*/ 4938 w 805038"/>
              <a:gd name="connsiteY28-1644" fmla="*/ 990600 h 1490663"/>
              <a:gd name="connsiteX0-1645" fmla="*/ 4938 w 805038"/>
              <a:gd name="connsiteY0-1646" fmla="*/ 990600 h 1490663"/>
              <a:gd name="connsiteX1-1647" fmla="*/ 4938 w 805038"/>
              <a:gd name="connsiteY1-1648" fmla="*/ 381000 h 1490663"/>
              <a:gd name="connsiteX2-1649" fmla="*/ 47801 w 805038"/>
              <a:gd name="connsiteY2-1650" fmla="*/ 228600 h 1490663"/>
              <a:gd name="connsiteX3-1651" fmla="*/ 209726 w 805038"/>
              <a:gd name="connsiteY3-1652" fmla="*/ 0 h 1490663"/>
              <a:gd name="connsiteX4-1653" fmla="*/ 785988 w 805038"/>
              <a:gd name="connsiteY4-1654" fmla="*/ 4763 h 1490663"/>
              <a:gd name="connsiteX5-1655" fmla="*/ 685976 w 805038"/>
              <a:gd name="connsiteY5-1656" fmla="*/ 23813 h 1490663"/>
              <a:gd name="connsiteX6-1657" fmla="*/ 652638 w 805038"/>
              <a:gd name="connsiteY6-1658" fmla="*/ 85725 h 1490663"/>
              <a:gd name="connsiteX7-1659" fmla="*/ 619301 w 805038"/>
              <a:gd name="connsiteY7-1660" fmla="*/ 161925 h 1490663"/>
              <a:gd name="connsiteX8-1661" fmla="*/ 624063 w 805038"/>
              <a:gd name="connsiteY8-1662" fmla="*/ 319088 h 1490663"/>
              <a:gd name="connsiteX9-1663" fmla="*/ 771701 w 805038"/>
              <a:gd name="connsiteY9-1664" fmla="*/ 519113 h 1490663"/>
              <a:gd name="connsiteX10-1665" fmla="*/ 805038 w 805038"/>
              <a:gd name="connsiteY10-1666" fmla="*/ 619125 h 1490663"/>
              <a:gd name="connsiteX11-1667" fmla="*/ 771701 w 805038"/>
              <a:gd name="connsiteY11-1668" fmla="*/ 671513 h 1490663"/>
              <a:gd name="connsiteX12-1669" fmla="*/ 714551 w 805038"/>
              <a:gd name="connsiteY12-1670" fmla="*/ 700088 h 1490663"/>
              <a:gd name="connsiteX13-1671" fmla="*/ 676451 w 805038"/>
              <a:gd name="connsiteY13-1672" fmla="*/ 714375 h 1490663"/>
              <a:gd name="connsiteX14-1673" fmla="*/ 671688 w 805038"/>
              <a:gd name="connsiteY14-1674" fmla="*/ 1433513 h 1490663"/>
              <a:gd name="connsiteX15-1675" fmla="*/ 595488 w 805038"/>
              <a:gd name="connsiteY15-1676" fmla="*/ 1490663 h 1490663"/>
              <a:gd name="connsiteX16-1677" fmla="*/ 524051 w 805038"/>
              <a:gd name="connsiteY16-1678" fmla="*/ 1433513 h 1490663"/>
              <a:gd name="connsiteX17-1679" fmla="*/ 528813 w 805038"/>
              <a:gd name="connsiteY17-1680" fmla="*/ 981075 h 1490663"/>
              <a:gd name="connsiteX18-1681" fmla="*/ 495476 w 805038"/>
              <a:gd name="connsiteY18-1682" fmla="*/ 981075 h 1490663"/>
              <a:gd name="connsiteX19-1683" fmla="*/ 495476 w 805038"/>
              <a:gd name="connsiteY19-1684" fmla="*/ 1133475 h 1490663"/>
              <a:gd name="connsiteX20-1685" fmla="*/ 428801 w 805038"/>
              <a:gd name="connsiteY20-1686" fmla="*/ 1190625 h 1490663"/>
              <a:gd name="connsiteX21-1687" fmla="*/ 352601 w 805038"/>
              <a:gd name="connsiteY21-1688" fmla="*/ 1138238 h 1490663"/>
              <a:gd name="connsiteX22-1689" fmla="*/ 352601 w 805038"/>
              <a:gd name="connsiteY22-1690" fmla="*/ 981075 h 1490663"/>
              <a:gd name="connsiteX23-1691" fmla="*/ 319263 w 805038"/>
              <a:gd name="connsiteY23-1692" fmla="*/ 981075 h 1490663"/>
              <a:gd name="connsiteX24-1693" fmla="*/ 262113 w 805038"/>
              <a:gd name="connsiteY24-1694" fmla="*/ 1147763 h 1490663"/>
              <a:gd name="connsiteX25-1695" fmla="*/ 176388 w 805038"/>
              <a:gd name="connsiteY25-1696" fmla="*/ 981075 h 1490663"/>
              <a:gd name="connsiteX26-1697" fmla="*/ 147813 w 805038"/>
              <a:gd name="connsiteY26-1698" fmla="*/ 981075 h 1490663"/>
              <a:gd name="connsiteX27-1699" fmla="*/ 71613 w 805038"/>
              <a:gd name="connsiteY27-1700" fmla="*/ 1131095 h 1490663"/>
              <a:gd name="connsiteX28-1701" fmla="*/ 4938 w 805038"/>
              <a:gd name="connsiteY28-1702" fmla="*/ 990600 h 1490663"/>
              <a:gd name="connsiteX0-1703" fmla="*/ 4938 w 805038"/>
              <a:gd name="connsiteY0-1704" fmla="*/ 990600 h 1490663"/>
              <a:gd name="connsiteX1-1705" fmla="*/ 4938 w 805038"/>
              <a:gd name="connsiteY1-1706" fmla="*/ 381000 h 1490663"/>
              <a:gd name="connsiteX2-1707" fmla="*/ 47801 w 805038"/>
              <a:gd name="connsiteY2-1708" fmla="*/ 228600 h 1490663"/>
              <a:gd name="connsiteX3-1709" fmla="*/ 209726 w 805038"/>
              <a:gd name="connsiteY3-1710" fmla="*/ 0 h 1490663"/>
              <a:gd name="connsiteX4-1711" fmla="*/ 785988 w 805038"/>
              <a:gd name="connsiteY4-1712" fmla="*/ 4763 h 1490663"/>
              <a:gd name="connsiteX5-1713" fmla="*/ 685976 w 805038"/>
              <a:gd name="connsiteY5-1714" fmla="*/ 23813 h 1490663"/>
              <a:gd name="connsiteX6-1715" fmla="*/ 652638 w 805038"/>
              <a:gd name="connsiteY6-1716" fmla="*/ 85725 h 1490663"/>
              <a:gd name="connsiteX7-1717" fmla="*/ 619301 w 805038"/>
              <a:gd name="connsiteY7-1718" fmla="*/ 161925 h 1490663"/>
              <a:gd name="connsiteX8-1719" fmla="*/ 624063 w 805038"/>
              <a:gd name="connsiteY8-1720" fmla="*/ 319088 h 1490663"/>
              <a:gd name="connsiteX9-1721" fmla="*/ 771701 w 805038"/>
              <a:gd name="connsiteY9-1722" fmla="*/ 519113 h 1490663"/>
              <a:gd name="connsiteX10-1723" fmla="*/ 805038 w 805038"/>
              <a:gd name="connsiteY10-1724" fmla="*/ 619125 h 1490663"/>
              <a:gd name="connsiteX11-1725" fmla="*/ 771701 w 805038"/>
              <a:gd name="connsiteY11-1726" fmla="*/ 671513 h 1490663"/>
              <a:gd name="connsiteX12-1727" fmla="*/ 714551 w 805038"/>
              <a:gd name="connsiteY12-1728" fmla="*/ 700088 h 1490663"/>
              <a:gd name="connsiteX13-1729" fmla="*/ 676451 w 805038"/>
              <a:gd name="connsiteY13-1730" fmla="*/ 714375 h 1490663"/>
              <a:gd name="connsiteX14-1731" fmla="*/ 671688 w 805038"/>
              <a:gd name="connsiteY14-1732" fmla="*/ 1433513 h 1490663"/>
              <a:gd name="connsiteX15-1733" fmla="*/ 595488 w 805038"/>
              <a:gd name="connsiteY15-1734" fmla="*/ 1490663 h 1490663"/>
              <a:gd name="connsiteX16-1735" fmla="*/ 524051 w 805038"/>
              <a:gd name="connsiteY16-1736" fmla="*/ 1433513 h 1490663"/>
              <a:gd name="connsiteX17-1737" fmla="*/ 528813 w 805038"/>
              <a:gd name="connsiteY17-1738" fmla="*/ 981075 h 1490663"/>
              <a:gd name="connsiteX18-1739" fmla="*/ 495476 w 805038"/>
              <a:gd name="connsiteY18-1740" fmla="*/ 981075 h 1490663"/>
              <a:gd name="connsiteX19-1741" fmla="*/ 495476 w 805038"/>
              <a:gd name="connsiteY19-1742" fmla="*/ 1133475 h 1490663"/>
              <a:gd name="connsiteX20-1743" fmla="*/ 428801 w 805038"/>
              <a:gd name="connsiteY20-1744" fmla="*/ 1190625 h 1490663"/>
              <a:gd name="connsiteX21-1745" fmla="*/ 352601 w 805038"/>
              <a:gd name="connsiteY21-1746" fmla="*/ 1138238 h 1490663"/>
              <a:gd name="connsiteX22-1747" fmla="*/ 352601 w 805038"/>
              <a:gd name="connsiteY22-1748" fmla="*/ 981075 h 1490663"/>
              <a:gd name="connsiteX23-1749" fmla="*/ 319263 w 805038"/>
              <a:gd name="connsiteY23-1750" fmla="*/ 981075 h 1490663"/>
              <a:gd name="connsiteX24-1751" fmla="*/ 262113 w 805038"/>
              <a:gd name="connsiteY24-1752" fmla="*/ 1147763 h 1490663"/>
              <a:gd name="connsiteX25-1753" fmla="*/ 176388 w 805038"/>
              <a:gd name="connsiteY25-1754" fmla="*/ 981075 h 1490663"/>
              <a:gd name="connsiteX26-1755" fmla="*/ 147813 w 805038"/>
              <a:gd name="connsiteY26-1756" fmla="*/ 981075 h 1490663"/>
              <a:gd name="connsiteX27-1757" fmla="*/ 71613 w 805038"/>
              <a:gd name="connsiteY27-1758" fmla="*/ 1131095 h 1490663"/>
              <a:gd name="connsiteX28-1759" fmla="*/ 4938 w 805038"/>
              <a:gd name="connsiteY28-1760" fmla="*/ 990600 h 1490663"/>
              <a:gd name="connsiteX0-1761" fmla="*/ 4938 w 805038"/>
              <a:gd name="connsiteY0-1762" fmla="*/ 990600 h 1490663"/>
              <a:gd name="connsiteX1-1763" fmla="*/ 4938 w 805038"/>
              <a:gd name="connsiteY1-1764" fmla="*/ 381000 h 1490663"/>
              <a:gd name="connsiteX2-1765" fmla="*/ 47801 w 805038"/>
              <a:gd name="connsiteY2-1766" fmla="*/ 228600 h 1490663"/>
              <a:gd name="connsiteX3-1767" fmla="*/ 209726 w 805038"/>
              <a:gd name="connsiteY3-1768" fmla="*/ 0 h 1490663"/>
              <a:gd name="connsiteX4-1769" fmla="*/ 785988 w 805038"/>
              <a:gd name="connsiteY4-1770" fmla="*/ 4763 h 1490663"/>
              <a:gd name="connsiteX5-1771" fmla="*/ 685976 w 805038"/>
              <a:gd name="connsiteY5-1772" fmla="*/ 23813 h 1490663"/>
              <a:gd name="connsiteX6-1773" fmla="*/ 652638 w 805038"/>
              <a:gd name="connsiteY6-1774" fmla="*/ 85725 h 1490663"/>
              <a:gd name="connsiteX7-1775" fmla="*/ 619301 w 805038"/>
              <a:gd name="connsiteY7-1776" fmla="*/ 161925 h 1490663"/>
              <a:gd name="connsiteX8-1777" fmla="*/ 624063 w 805038"/>
              <a:gd name="connsiteY8-1778" fmla="*/ 319088 h 1490663"/>
              <a:gd name="connsiteX9-1779" fmla="*/ 771701 w 805038"/>
              <a:gd name="connsiteY9-1780" fmla="*/ 519113 h 1490663"/>
              <a:gd name="connsiteX10-1781" fmla="*/ 805038 w 805038"/>
              <a:gd name="connsiteY10-1782" fmla="*/ 619125 h 1490663"/>
              <a:gd name="connsiteX11-1783" fmla="*/ 771701 w 805038"/>
              <a:gd name="connsiteY11-1784" fmla="*/ 671513 h 1490663"/>
              <a:gd name="connsiteX12-1785" fmla="*/ 714551 w 805038"/>
              <a:gd name="connsiteY12-1786" fmla="*/ 700088 h 1490663"/>
              <a:gd name="connsiteX13-1787" fmla="*/ 676451 w 805038"/>
              <a:gd name="connsiteY13-1788" fmla="*/ 714375 h 1490663"/>
              <a:gd name="connsiteX14-1789" fmla="*/ 671688 w 805038"/>
              <a:gd name="connsiteY14-1790" fmla="*/ 1433513 h 1490663"/>
              <a:gd name="connsiteX15-1791" fmla="*/ 595488 w 805038"/>
              <a:gd name="connsiteY15-1792" fmla="*/ 1490663 h 1490663"/>
              <a:gd name="connsiteX16-1793" fmla="*/ 524051 w 805038"/>
              <a:gd name="connsiteY16-1794" fmla="*/ 1433513 h 1490663"/>
              <a:gd name="connsiteX17-1795" fmla="*/ 528813 w 805038"/>
              <a:gd name="connsiteY17-1796" fmla="*/ 981075 h 1490663"/>
              <a:gd name="connsiteX18-1797" fmla="*/ 495476 w 805038"/>
              <a:gd name="connsiteY18-1798" fmla="*/ 981075 h 1490663"/>
              <a:gd name="connsiteX19-1799" fmla="*/ 495476 w 805038"/>
              <a:gd name="connsiteY19-1800" fmla="*/ 1133475 h 1490663"/>
              <a:gd name="connsiteX20-1801" fmla="*/ 428801 w 805038"/>
              <a:gd name="connsiteY20-1802" fmla="*/ 1190625 h 1490663"/>
              <a:gd name="connsiteX21-1803" fmla="*/ 352601 w 805038"/>
              <a:gd name="connsiteY21-1804" fmla="*/ 1138238 h 1490663"/>
              <a:gd name="connsiteX22-1805" fmla="*/ 352601 w 805038"/>
              <a:gd name="connsiteY22-1806" fmla="*/ 981075 h 1490663"/>
              <a:gd name="connsiteX23-1807" fmla="*/ 319263 w 805038"/>
              <a:gd name="connsiteY23-1808" fmla="*/ 981075 h 1490663"/>
              <a:gd name="connsiteX24-1809" fmla="*/ 262113 w 805038"/>
              <a:gd name="connsiteY24-1810" fmla="*/ 1147763 h 1490663"/>
              <a:gd name="connsiteX25-1811" fmla="*/ 176388 w 805038"/>
              <a:gd name="connsiteY25-1812" fmla="*/ 981075 h 1490663"/>
              <a:gd name="connsiteX26-1813" fmla="*/ 147813 w 805038"/>
              <a:gd name="connsiteY26-1814" fmla="*/ 981075 h 1490663"/>
              <a:gd name="connsiteX27-1815" fmla="*/ 71613 w 805038"/>
              <a:gd name="connsiteY27-1816" fmla="*/ 1131095 h 1490663"/>
              <a:gd name="connsiteX28-1817" fmla="*/ 4938 w 805038"/>
              <a:gd name="connsiteY28-1818" fmla="*/ 990600 h 1490663"/>
              <a:gd name="connsiteX0-1819" fmla="*/ 4938 w 805038"/>
              <a:gd name="connsiteY0-1820" fmla="*/ 990600 h 1490663"/>
              <a:gd name="connsiteX1-1821" fmla="*/ 4938 w 805038"/>
              <a:gd name="connsiteY1-1822" fmla="*/ 381000 h 1490663"/>
              <a:gd name="connsiteX2-1823" fmla="*/ 47801 w 805038"/>
              <a:gd name="connsiteY2-1824" fmla="*/ 228600 h 1490663"/>
              <a:gd name="connsiteX3-1825" fmla="*/ 209726 w 805038"/>
              <a:gd name="connsiteY3-1826" fmla="*/ 0 h 1490663"/>
              <a:gd name="connsiteX4-1827" fmla="*/ 785988 w 805038"/>
              <a:gd name="connsiteY4-1828" fmla="*/ 4763 h 1490663"/>
              <a:gd name="connsiteX5-1829" fmla="*/ 685976 w 805038"/>
              <a:gd name="connsiteY5-1830" fmla="*/ 23813 h 1490663"/>
              <a:gd name="connsiteX6-1831" fmla="*/ 652638 w 805038"/>
              <a:gd name="connsiteY6-1832" fmla="*/ 85725 h 1490663"/>
              <a:gd name="connsiteX7-1833" fmla="*/ 619301 w 805038"/>
              <a:gd name="connsiteY7-1834" fmla="*/ 161925 h 1490663"/>
              <a:gd name="connsiteX8-1835" fmla="*/ 624063 w 805038"/>
              <a:gd name="connsiteY8-1836" fmla="*/ 319088 h 1490663"/>
              <a:gd name="connsiteX9-1837" fmla="*/ 771701 w 805038"/>
              <a:gd name="connsiteY9-1838" fmla="*/ 519113 h 1490663"/>
              <a:gd name="connsiteX10-1839" fmla="*/ 805038 w 805038"/>
              <a:gd name="connsiteY10-1840" fmla="*/ 619125 h 1490663"/>
              <a:gd name="connsiteX11-1841" fmla="*/ 771701 w 805038"/>
              <a:gd name="connsiteY11-1842" fmla="*/ 671513 h 1490663"/>
              <a:gd name="connsiteX12-1843" fmla="*/ 714551 w 805038"/>
              <a:gd name="connsiteY12-1844" fmla="*/ 700088 h 1490663"/>
              <a:gd name="connsiteX13-1845" fmla="*/ 676451 w 805038"/>
              <a:gd name="connsiteY13-1846" fmla="*/ 714375 h 1490663"/>
              <a:gd name="connsiteX14-1847" fmla="*/ 671688 w 805038"/>
              <a:gd name="connsiteY14-1848" fmla="*/ 1433513 h 1490663"/>
              <a:gd name="connsiteX15-1849" fmla="*/ 595488 w 805038"/>
              <a:gd name="connsiteY15-1850" fmla="*/ 1490663 h 1490663"/>
              <a:gd name="connsiteX16-1851" fmla="*/ 524051 w 805038"/>
              <a:gd name="connsiteY16-1852" fmla="*/ 1433513 h 1490663"/>
              <a:gd name="connsiteX17-1853" fmla="*/ 528813 w 805038"/>
              <a:gd name="connsiteY17-1854" fmla="*/ 981075 h 1490663"/>
              <a:gd name="connsiteX18-1855" fmla="*/ 495476 w 805038"/>
              <a:gd name="connsiteY18-1856" fmla="*/ 981075 h 1490663"/>
              <a:gd name="connsiteX19-1857" fmla="*/ 495476 w 805038"/>
              <a:gd name="connsiteY19-1858" fmla="*/ 1133475 h 1490663"/>
              <a:gd name="connsiteX20-1859" fmla="*/ 428801 w 805038"/>
              <a:gd name="connsiteY20-1860" fmla="*/ 1190625 h 1490663"/>
              <a:gd name="connsiteX21-1861" fmla="*/ 352601 w 805038"/>
              <a:gd name="connsiteY21-1862" fmla="*/ 1138238 h 1490663"/>
              <a:gd name="connsiteX22-1863" fmla="*/ 352601 w 805038"/>
              <a:gd name="connsiteY22-1864" fmla="*/ 981075 h 1490663"/>
              <a:gd name="connsiteX23-1865" fmla="*/ 319263 w 805038"/>
              <a:gd name="connsiteY23-1866" fmla="*/ 981075 h 1490663"/>
              <a:gd name="connsiteX24-1867" fmla="*/ 262113 w 805038"/>
              <a:gd name="connsiteY24-1868" fmla="*/ 1147763 h 1490663"/>
              <a:gd name="connsiteX25-1869" fmla="*/ 176388 w 805038"/>
              <a:gd name="connsiteY25-1870" fmla="*/ 981075 h 1490663"/>
              <a:gd name="connsiteX26-1871" fmla="*/ 147813 w 805038"/>
              <a:gd name="connsiteY26-1872" fmla="*/ 981075 h 1490663"/>
              <a:gd name="connsiteX27-1873" fmla="*/ 71613 w 805038"/>
              <a:gd name="connsiteY27-1874" fmla="*/ 1131095 h 1490663"/>
              <a:gd name="connsiteX28-1875" fmla="*/ 4938 w 805038"/>
              <a:gd name="connsiteY28-1876" fmla="*/ 990600 h 1490663"/>
              <a:gd name="connsiteX0-1877" fmla="*/ 4938 w 805038"/>
              <a:gd name="connsiteY0-1878" fmla="*/ 990600 h 1490663"/>
              <a:gd name="connsiteX1-1879" fmla="*/ 4938 w 805038"/>
              <a:gd name="connsiteY1-1880" fmla="*/ 381000 h 1490663"/>
              <a:gd name="connsiteX2-1881" fmla="*/ 47801 w 805038"/>
              <a:gd name="connsiteY2-1882" fmla="*/ 228600 h 1490663"/>
              <a:gd name="connsiteX3-1883" fmla="*/ 209726 w 805038"/>
              <a:gd name="connsiteY3-1884" fmla="*/ 0 h 1490663"/>
              <a:gd name="connsiteX4-1885" fmla="*/ 785988 w 805038"/>
              <a:gd name="connsiteY4-1886" fmla="*/ 4763 h 1490663"/>
              <a:gd name="connsiteX5-1887" fmla="*/ 685976 w 805038"/>
              <a:gd name="connsiteY5-1888" fmla="*/ 23813 h 1490663"/>
              <a:gd name="connsiteX6-1889" fmla="*/ 652638 w 805038"/>
              <a:gd name="connsiteY6-1890" fmla="*/ 85725 h 1490663"/>
              <a:gd name="connsiteX7-1891" fmla="*/ 619301 w 805038"/>
              <a:gd name="connsiteY7-1892" fmla="*/ 161925 h 1490663"/>
              <a:gd name="connsiteX8-1893" fmla="*/ 624063 w 805038"/>
              <a:gd name="connsiteY8-1894" fmla="*/ 319088 h 1490663"/>
              <a:gd name="connsiteX9-1895" fmla="*/ 771701 w 805038"/>
              <a:gd name="connsiteY9-1896" fmla="*/ 519113 h 1490663"/>
              <a:gd name="connsiteX10-1897" fmla="*/ 805038 w 805038"/>
              <a:gd name="connsiteY10-1898" fmla="*/ 619125 h 1490663"/>
              <a:gd name="connsiteX11-1899" fmla="*/ 771701 w 805038"/>
              <a:gd name="connsiteY11-1900" fmla="*/ 671513 h 1490663"/>
              <a:gd name="connsiteX12-1901" fmla="*/ 714551 w 805038"/>
              <a:gd name="connsiteY12-1902" fmla="*/ 700088 h 1490663"/>
              <a:gd name="connsiteX13-1903" fmla="*/ 676451 w 805038"/>
              <a:gd name="connsiteY13-1904" fmla="*/ 714375 h 1490663"/>
              <a:gd name="connsiteX14-1905" fmla="*/ 671688 w 805038"/>
              <a:gd name="connsiteY14-1906" fmla="*/ 1433513 h 1490663"/>
              <a:gd name="connsiteX15-1907" fmla="*/ 595488 w 805038"/>
              <a:gd name="connsiteY15-1908" fmla="*/ 1490663 h 1490663"/>
              <a:gd name="connsiteX16-1909" fmla="*/ 524051 w 805038"/>
              <a:gd name="connsiteY16-1910" fmla="*/ 1433513 h 1490663"/>
              <a:gd name="connsiteX17-1911" fmla="*/ 528813 w 805038"/>
              <a:gd name="connsiteY17-1912" fmla="*/ 981075 h 1490663"/>
              <a:gd name="connsiteX18-1913" fmla="*/ 495476 w 805038"/>
              <a:gd name="connsiteY18-1914" fmla="*/ 981075 h 1490663"/>
              <a:gd name="connsiteX19-1915" fmla="*/ 495476 w 805038"/>
              <a:gd name="connsiteY19-1916" fmla="*/ 1133475 h 1490663"/>
              <a:gd name="connsiteX20-1917" fmla="*/ 428801 w 805038"/>
              <a:gd name="connsiteY20-1918" fmla="*/ 1190625 h 1490663"/>
              <a:gd name="connsiteX21-1919" fmla="*/ 352601 w 805038"/>
              <a:gd name="connsiteY21-1920" fmla="*/ 1138238 h 1490663"/>
              <a:gd name="connsiteX22-1921" fmla="*/ 352601 w 805038"/>
              <a:gd name="connsiteY22-1922" fmla="*/ 981075 h 1490663"/>
              <a:gd name="connsiteX23-1923" fmla="*/ 319263 w 805038"/>
              <a:gd name="connsiteY23-1924" fmla="*/ 981075 h 1490663"/>
              <a:gd name="connsiteX24-1925" fmla="*/ 262113 w 805038"/>
              <a:gd name="connsiteY24-1926" fmla="*/ 1147763 h 1490663"/>
              <a:gd name="connsiteX25-1927" fmla="*/ 176388 w 805038"/>
              <a:gd name="connsiteY25-1928" fmla="*/ 981075 h 1490663"/>
              <a:gd name="connsiteX26-1929" fmla="*/ 147813 w 805038"/>
              <a:gd name="connsiteY26-1930" fmla="*/ 981075 h 1490663"/>
              <a:gd name="connsiteX27-1931" fmla="*/ 71613 w 805038"/>
              <a:gd name="connsiteY27-1932" fmla="*/ 1131095 h 1490663"/>
              <a:gd name="connsiteX28-1933" fmla="*/ 4938 w 805038"/>
              <a:gd name="connsiteY28-1934" fmla="*/ 990600 h 1490663"/>
              <a:gd name="connsiteX0-1935" fmla="*/ 4938 w 805038"/>
              <a:gd name="connsiteY0-1936" fmla="*/ 990600 h 1490663"/>
              <a:gd name="connsiteX1-1937" fmla="*/ 4938 w 805038"/>
              <a:gd name="connsiteY1-1938" fmla="*/ 381000 h 1490663"/>
              <a:gd name="connsiteX2-1939" fmla="*/ 47801 w 805038"/>
              <a:gd name="connsiteY2-1940" fmla="*/ 228600 h 1490663"/>
              <a:gd name="connsiteX3-1941" fmla="*/ 209726 w 805038"/>
              <a:gd name="connsiteY3-1942" fmla="*/ 0 h 1490663"/>
              <a:gd name="connsiteX4-1943" fmla="*/ 785988 w 805038"/>
              <a:gd name="connsiteY4-1944" fmla="*/ 4763 h 1490663"/>
              <a:gd name="connsiteX5-1945" fmla="*/ 685976 w 805038"/>
              <a:gd name="connsiteY5-1946" fmla="*/ 23813 h 1490663"/>
              <a:gd name="connsiteX6-1947" fmla="*/ 652638 w 805038"/>
              <a:gd name="connsiteY6-1948" fmla="*/ 85725 h 1490663"/>
              <a:gd name="connsiteX7-1949" fmla="*/ 619301 w 805038"/>
              <a:gd name="connsiteY7-1950" fmla="*/ 161925 h 1490663"/>
              <a:gd name="connsiteX8-1951" fmla="*/ 624063 w 805038"/>
              <a:gd name="connsiteY8-1952" fmla="*/ 319088 h 1490663"/>
              <a:gd name="connsiteX9-1953" fmla="*/ 771701 w 805038"/>
              <a:gd name="connsiteY9-1954" fmla="*/ 519113 h 1490663"/>
              <a:gd name="connsiteX10-1955" fmla="*/ 805038 w 805038"/>
              <a:gd name="connsiteY10-1956" fmla="*/ 619125 h 1490663"/>
              <a:gd name="connsiteX11-1957" fmla="*/ 771701 w 805038"/>
              <a:gd name="connsiteY11-1958" fmla="*/ 671513 h 1490663"/>
              <a:gd name="connsiteX12-1959" fmla="*/ 714551 w 805038"/>
              <a:gd name="connsiteY12-1960" fmla="*/ 700088 h 1490663"/>
              <a:gd name="connsiteX13-1961" fmla="*/ 676451 w 805038"/>
              <a:gd name="connsiteY13-1962" fmla="*/ 714375 h 1490663"/>
              <a:gd name="connsiteX14-1963" fmla="*/ 671688 w 805038"/>
              <a:gd name="connsiteY14-1964" fmla="*/ 1433513 h 1490663"/>
              <a:gd name="connsiteX15-1965" fmla="*/ 595488 w 805038"/>
              <a:gd name="connsiteY15-1966" fmla="*/ 1490663 h 1490663"/>
              <a:gd name="connsiteX16-1967" fmla="*/ 524051 w 805038"/>
              <a:gd name="connsiteY16-1968" fmla="*/ 1433513 h 1490663"/>
              <a:gd name="connsiteX17-1969" fmla="*/ 528813 w 805038"/>
              <a:gd name="connsiteY17-1970" fmla="*/ 981075 h 1490663"/>
              <a:gd name="connsiteX18-1971" fmla="*/ 495476 w 805038"/>
              <a:gd name="connsiteY18-1972" fmla="*/ 981075 h 1490663"/>
              <a:gd name="connsiteX19-1973" fmla="*/ 495476 w 805038"/>
              <a:gd name="connsiteY19-1974" fmla="*/ 1133475 h 1490663"/>
              <a:gd name="connsiteX20-1975" fmla="*/ 428801 w 805038"/>
              <a:gd name="connsiteY20-1976" fmla="*/ 1190625 h 1490663"/>
              <a:gd name="connsiteX21-1977" fmla="*/ 362126 w 805038"/>
              <a:gd name="connsiteY21-1978" fmla="*/ 1145382 h 1490663"/>
              <a:gd name="connsiteX22-1979" fmla="*/ 352601 w 805038"/>
              <a:gd name="connsiteY22-1980" fmla="*/ 981075 h 1490663"/>
              <a:gd name="connsiteX23-1981" fmla="*/ 319263 w 805038"/>
              <a:gd name="connsiteY23-1982" fmla="*/ 981075 h 1490663"/>
              <a:gd name="connsiteX24-1983" fmla="*/ 262113 w 805038"/>
              <a:gd name="connsiteY24-1984" fmla="*/ 1147763 h 1490663"/>
              <a:gd name="connsiteX25-1985" fmla="*/ 176388 w 805038"/>
              <a:gd name="connsiteY25-1986" fmla="*/ 981075 h 1490663"/>
              <a:gd name="connsiteX26-1987" fmla="*/ 147813 w 805038"/>
              <a:gd name="connsiteY26-1988" fmla="*/ 981075 h 1490663"/>
              <a:gd name="connsiteX27-1989" fmla="*/ 71613 w 805038"/>
              <a:gd name="connsiteY27-1990" fmla="*/ 1131095 h 1490663"/>
              <a:gd name="connsiteX28-1991" fmla="*/ 4938 w 805038"/>
              <a:gd name="connsiteY28-1992" fmla="*/ 990600 h 1490663"/>
              <a:gd name="connsiteX0-1993" fmla="*/ 4938 w 805038"/>
              <a:gd name="connsiteY0-1994" fmla="*/ 990600 h 1490663"/>
              <a:gd name="connsiteX1-1995" fmla="*/ 4938 w 805038"/>
              <a:gd name="connsiteY1-1996" fmla="*/ 381000 h 1490663"/>
              <a:gd name="connsiteX2-1997" fmla="*/ 47801 w 805038"/>
              <a:gd name="connsiteY2-1998" fmla="*/ 228600 h 1490663"/>
              <a:gd name="connsiteX3-1999" fmla="*/ 209726 w 805038"/>
              <a:gd name="connsiteY3-2000" fmla="*/ 0 h 1490663"/>
              <a:gd name="connsiteX4-2001" fmla="*/ 785988 w 805038"/>
              <a:gd name="connsiteY4-2002" fmla="*/ 4763 h 1490663"/>
              <a:gd name="connsiteX5-2003" fmla="*/ 685976 w 805038"/>
              <a:gd name="connsiteY5-2004" fmla="*/ 23813 h 1490663"/>
              <a:gd name="connsiteX6-2005" fmla="*/ 652638 w 805038"/>
              <a:gd name="connsiteY6-2006" fmla="*/ 85725 h 1490663"/>
              <a:gd name="connsiteX7-2007" fmla="*/ 619301 w 805038"/>
              <a:gd name="connsiteY7-2008" fmla="*/ 161925 h 1490663"/>
              <a:gd name="connsiteX8-2009" fmla="*/ 624063 w 805038"/>
              <a:gd name="connsiteY8-2010" fmla="*/ 319088 h 1490663"/>
              <a:gd name="connsiteX9-2011" fmla="*/ 771701 w 805038"/>
              <a:gd name="connsiteY9-2012" fmla="*/ 519113 h 1490663"/>
              <a:gd name="connsiteX10-2013" fmla="*/ 805038 w 805038"/>
              <a:gd name="connsiteY10-2014" fmla="*/ 619125 h 1490663"/>
              <a:gd name="connsiteX11-2015" fmla="*/ 771701 w 805038"/>
              <a:gd name="connsiteY11-2016" fmla="*/ 671513 h 1490663"/>
              <a:gd name="connsiteX12-2017" fmla="*/ 714551 w 805038"/>
              <a:gd name="connsiteY12-2018" fmla="*/ 700088 h 1490663"/>
              <a:gd name="connsiteX13-2019" fmla="*/ 676451 w 805038"/>
              <a:gd name="connsiteY13-2020" fmla="*/ 714375 h 1490663"/>
              <a:gd name="connsiteX14-2021" fmla="*/ 671688 w 805038"/>
              <a:gd name="connsiteY14-2022" fmla="*/ 1433513 h 1490663"/>
              <a:gd name="connsiteX15-2023" fmla="*/ 595488 w 805038"/>
              <a:gd name="connsiteY15-2024" fmla="*/ 1490663 h 1490663"/>
              <a:gd name="connsiteX16-2025" fmla="*/ 524051 w 805038"/>
              <a:gd name="connsiteY16-2026" fmla="*/ 1433513 h 1490663"/>
              <a:gd name="connsiteX17-2027" fmla="*/ 528813 w 805038"/>
              <a:gd name="connsiteY17-2028" fmla="*/ 981075 h 1490663"/>
              <a:gd name="connsiteX18-2029" fmla="*/ 495476 w 805038"/>
              <a:gd name="connsiteY18-2030" fmla="*/ 981075 h 1490663"/>
              <a:gd name="connsiteX19-2031" fmla="*/ 495476 w 805038"/>
              <a:gd name="connsiteY19-2032" fmla="*/ 1133475 h 1490663"/>
              <a:gd name="connsiteX20-2033" fmla="*/ 428801 w 805038"/>
              <a:gd name="connsiteY20-2034" fmla="*/ 1190625 h 1490663"/>
              <a:gd name="connsiteX21-2035" fmla="*/ 347838 w 805038"/>
              <a:gd name="connsiteY21-2036" fmla="*/ 1147763 h 1490663"/>
              <a:gd name="connsiteX22-2037" fmla="*/ 352601 w 805038"/>
              <a:gd name="connsiteY22-2038" fmla="*/ 981075 h 1490663"/>
              <a:gd name="connsiteX23-2039" fmla="*/ 319263 w 805038"/>
              <a:gd name="connsiteY23-2040" fmla="*/ 981075 h 1490663"/>
              <a:gd name="connsiteX24-2041" fmla="*/ 262113 w 805038"/>
              <a:gd name="connsiteY24-2042" fmla="*/ 1147763 h 1490663"/>
              <a:gd name="connsiteX25-2043" fmla="*/ 176388 w 805038"/>
              <a:gd name="connsiteY25-2044" fmla="*/ 981075 h 1490663"/>
              <a:gd name="connsiteX26-2045" fmla="*/ 147813 w 805038"/>
              <a:gd name="connsiteY26-2046" fmla="*/ 981075 h 1490663"/>
              <a:gd name="connsiteX27-2047" fmla="*/ 71613 w 805038"/>
              <a:gd name="connsiteY27-2048" fmla="*/ 1131095 h 1490663"/>
              <a:gd name="connsiteX28-2049" fmla="*/ 4938 w 805038"/>
              <a:gd name="connsiteY28-2050" fmla="*/ 990600 h 1490663"/>
              <a:gd name="connsiteX0-2051" fmla="*/ 4938 w 805038"/>
              <a:gd name="connsiteY0-2052" fmla="*/ 990600 h 1490663"/>
              <a:gd name="connsiteX1-2053" fmla="*/ 4938 w 805038"/>
              <a:gd name="connsiteY1-2054" fmla="*/ 381000 h 1490663"/>
              <a:gd name="connsiteX2-2055" fmla="*/ 47801 w 805038"/>
              <a:gd name="connsiteY2-2056" fmla="*/ 228600 h 1490663"/>
              <a:gd name="connsiteX3-2057" fmla="*/ 209726 w 805038"/>
              <a:gd name="connsiteY3-2058" fmla="*/ 0 h 1490663"/>
              <a:gd name="connsiteX4-2059" fmla="*/ 785988 w 805038"/>
              <a:gd name="connsiteY4-2060" fmla="*/ 4763 h 1490663"/>
              <a:gd name="connsiteX5-2061" fmla="*/ 685976 w 805038"/>
              <a:gd name="connsiteY5-2062" fmla="*/ 23813 h 1490663"/>
              <a:gd name="connsiteX6-2063" fmla="*/ 652638 w 805038"/>
              <a:gd name="connsiteY6-2064" fmla="*/ 85725 h 1490663"/>
              <a:gd name="connsiteX7-2065" fmla="*/ 619301 w 805038"/>
              <a:gd name="connsiteY7-2066" fmla="*/ 161925 h 1490663"/>
              <a:gd name="connsiteX8-2067" fmla="*/ 624063 w 805038"/>
              <a:gd name="connsiteY8-2068" fmla="*/ 319088 h 1490663"/>
              <a:gd name="connsiteX9-2069" fmla="*/ 771701 w 805038"/>
              <a:gd name="connsiteY9-2070" fmla="*/ 519113 h 1490663"/>
              <a:gd name="connsiteX10-2071" fmla="*/ 805038 w 805038"/>
              <a:gd name="connsiteY10-2072" fmla="*/ 619125 h 1490663"/>
              <a:gd name="connsiteX11-2073" fmla="*/ 771701 w 805038"/>
              <a:gd name="connsiteY11-2074" fmla="*/ 671513 h 1490663"/>
              <a:gd name="connsiteX12-2075" fmla="*/ 714551 w 805038"/>
              <a:gd name="connsiteY12-2076" fmla="*/ 700088 h 1490663"/>
              <a:gd name="connsiteX13-2077" fmla="*/ 676451 w 805038"/>
              <a:gd name="connsiteY13-2078" fmla="*/ 714375 h 1490663"/>
              <a:gd name="connsiteX14-2079" fmla="*/ 671688 w 805038"/>
              <a:gd name="connsiteY14-2080" fmla="*/ 1433513 h 1490663"/>
              <a:gd name="connsiteX15-2081" fmla="*/ 595488 w 805038"/>
              <a:gd name="connsiteY15-2082" fmla="*/ 1490663 h 1490663"/>
              <a:gd name="connsiteX16-2083" fmla="*/ 524051 w 805038"/>
              <a:gd name="connsiteY16-2084" fmla="*/ 1433513 h 1490663"/>
              <a:gd name="connsiteX17-2085" fmla="*/ 528813 w 805038"/>
              <a:gd name="connsiteY17-2086" fmla="*/ 981075 h 1490663"/>
              <a:gd name="connsiteX18-2087" fmla="*/ 495476 w 805038"/>
              <a:gd name="connsiteY18-2088" fmla="*/ 981075 h 1490663"/>
              <a:gd name="connsiteX19-2089" fmla="*/ 495476 w 805038"/>
              <a:gd name="connsiteY19-2090" fmla="*/ 1133475 h 1490663"/>
              <a:gd name="connsiteX20-2091" fmla="*/ 428801 w 805038"/>
              <a:gd name="connsiteY20-2092" fmla="*/ 1190625 h 1490663"/>
              <a:gd name="connsiteX21-2093" fmla="*/ 347838 w 805038"/>
              <a:gd name="connsiteY21-2094" fmla="*/ 1147763 h 1490663"/>
              <a:gd name="connsiteX22-2095" fmla="*/ 352601 w 805038"/>
              <a:gd name="connsiteY22-2096" fmla="*/ 981075 h 1490663"/>
              <a:gd name="connsiteX23-2097" fmla="*/ 319263 w 805038"/>
              <a:gd name="connsiteY23-2098" fmla="*/ 981075 h 1490663"/>
              <a:gd name="connsiteX24-2099" fmla="*/ 262113 w 805038"/>
              <a:gd name="connsiteY24-2100" fmla="*/ 1147763 h 1490663"/>
              <a:gd name="connsiteX25-2101" fmla="*/ 176388 w 805038"/>
              <a:gd name="connsiteY25-2102" fmla="*/ 981075 h 1490663"/>
              <a:gd name="connsiteX26-2103" fmla="*/ 147813 w 805038"/>
              <a:gd name="connsiteY26-2104" fmla="*/ 981075 h 1490663"/>
              <a:gd name="connsiteX27-2105" fmla="*/ 71613 w 805038"/>
              <a:gd name="connsiteY27-2106" fmla="*/ 1131095 h 1490663"/>
              <a:gd name="connsiteX28-2107" fmla="*/ 4938 w 805038"/>
              <a:gd name="connsiteY28-2108" fmla="*/ 990600 h 1490663"/>
              <a:gd name="connsiteX0-2109" fmla="*/ 4938 w 805038"/>
              <a:gd name="connsiteY0-2110" fmla="*/ 990600 h 1490663"/>
              <a:gd name="connsiteX1-2111" fmla="*/ 4938 w 805038"/>
              <a:gd name="connsiteY1-2112" fmla="*/ 381000 h 1490663"/>
              <a:gd name="connsiteX2-2113" fmla="*/ 47801 w 805038"/>
              <a:gd name="connsiteY2-2114" fmla="*/ 228600 h 1490663"/>
              <a:gd name="connsiteX3-2115" fmla="*/ 209726 w 805038"/>
              <a:gd name="connsiteY3-2116" fmla="*/ 0 h 1490663"/>
              <a:gd name="connsiteX4-2117" fmla="*/ 785988 w 805038"/>
              <a:gd name="connsiteY4-2118" fmla="*/ 4763 h 1490663"/>
              <a:gd name="connsiteX5-2119" fmla="*/ 685976 w 805038"/>
              <a:gd name="connsiteY5-2120" fmla="*/ 23813 h 1490663"/>
              <a:gd name="connsiteX6-2121" fmla="*/ 652638 w 805038"/>
              <a:gd name="connsiteY6-2122" fmla="*/ 85725 h 1490663"/>
              <a:gd name="connsiteX7-2123" fmla="*/ 619301 w 805038"/>
              <a:gd name="connsiteY7-2124" fmla="*/ 161925 h 1490663"/>
              <a:gd name="connsiteX8-2125" fmla="*/ 624063 w 805038"/>
              <a:gd name="connsiteY8-2126" fmla="*/ 319088 h 1490663"/>
              <a:gd name="connsiteX9-2127" fmla="*/ 771701 w 805038"/>
              <a:gd name="connsiteY9-2128" fmla="*/ 519113 h 1490663"/>
              <a:gd name="connsiteX10-2129" fmla="*/ 805038 w 805038"/>
              <a:gd name="connsiteY10-2130" fmla="*/ 619125 h 1490663"/>
              <a:gd name="connsiteX11-2131" fmla="*/ 771701 w 805038"/>
              <a:gd name="connsiteY11-2132" fmla="*/ 671513 h 1490663"/>
              <a:gd name="connsiteX12-2133" fmla="*/ 714551 w 805038"/>
              <a:gd name="connsiteY12-2134" fmla="*/ 700088 h 1490663"/>
              <a:gd name="connsiteX13-2135" fmla="*/ 676451 w 805038"/>
              <a:gd name="connsiteY13-2136" fmla="*/ 714375 h 1490663"/>
              <a:gd name="connsiteX14-2137" fmla="*/ 671688 w 805038"/>
              <a:gd name="connsiteY14-2138" fmla="*/ 1433513 h 1490663"/>
              <a:gd name="connsiteX15-2139" fmla="*/ 595488 w 805038"/>
              <a:gd name="connsiteY15-2140" fmla="*/ 1490663 h 1490663"/>
              <a:gd name="connsiteX16-2141" fmla="*/ 524051 w 805038"/>
              <a:gd name="connsiteY16-2142" fmla="*/ 1433513 h 1490663"/>
              <a:gd name="connsiteX17-2143" fmla="*/ 528813 w 805038"/>
              <a:gd name="connsiteY17-2144" fmla="*/ 981075 h 1490663"/>
              <a:gd name="connsiteX18-2145" fmla="*/ 495476 w 805038"/>
              <a:gd name="connsiteY18-2146" fmla="*/ 981075 h 1490663"/>
              <a:gd name="connsiteX19-2147" fmla="*/ 495476 w 805038"/>
              <a:gd name="connsiteY19-2148" fmla="*/ 1133475 h 1490663"/>
              <a:gd name="connsiteX20-2149" fmla="*/ 428801 w 805038"/>
              <a:gd name="connsiteY20-2150" fmla="*/ 1190625 h 1490663"/>
              <a:gd name="connsiteX21-2151" fmla="*/ 347838 w 805038"/>
              <a:gd name="connsiteY21-2152" fmla="*/ 1147763 h 1490663"/>
              <a:gd name="connsiteX22-2153" fmla="*/ 352601 w 805038"/>
              <a:gd name="connsiteY22-2154" fmla="*/ 981075 h 1490663"/>
              <a:gd name="connsiteX23-2155" fmla="*/ 319263 w 805038"/>
              <a:gd name="connsiteY23-2156" fmla="*/ 981075 h 1490663"/>
              <a:gd name="connsiteX24-2157" fmla="*/ 262113 w 805038"/>
              <a:gd name="connsiteY24-2158" fmla="*/ 1147763 h 1490663"/>
              <a:gd name="connsiteX25-2159" fmla="*/ 176388 w 805038"/>
              <a:gd name="connsiteY25-2160" fmla="*/ 981075 h 1490663"/>
              <a:gd name="connsiteX26-2161" fmla="*/ 147813 w 805038"/>
              <a:gd name="connsiteY26-2162" fmla="*/ 981075 h 1490663"/>
              <a:gd name="connsiteX27-2163" fmla="*/ 71613 w 805038"/>
              <a:gd name="connsiteY27-2164" fmla="*/ 1131095 h 1490663"/>
              <a:gd name="connsiteX28-2165" fmla="*/ 4938 w 805038"/>
              <a:gd name="connsiteY28-2166" fmla="*/ 990600 h 1490663"/>
              <a:gd name="connsiteX0-2167" fmla="*/ 4938 w 805038"/>
              <a:gd name="connsiteY0-2168" fmla="*/ 990600 h 1490663"/>
              <a:gd name="connsiteX1-2169" fmla="*/ 4938 w 805038"/>
              <a:gd name="connsiteY1-2170" fmla="*/ 381000 h 1490663"/>
              <a:gd name="connsiteX2-2171" fmla="*/ 47801 w 805038"/>
              <a:gd name="connsiteY2-2172" fmla="*/ 228600 h 1490663"/>
              <a:gd name="connsiteX3-2173" fmla="*/ 209726 w 805038"/>
              <a:gd name="connsiteY3-2174" fmla="*/ 0 h 1490663"/>
              <a:gd name="connsiteX4-2175" fmla="*/ 785988 w 805038"/>
              <a:gd name="connsiteY4-2176" fmla="*/ 4763 h 1490663"/>
              <a:gd name="connsiteX5-2177" fmla="*/ 685976 w 805038"/>
              <a:gd name="connsiteY5-2178" fmla="*/ 23813 h 1490663"/>
              <a:gd name="connsiteX6-2179" fmla="*/ 652638 w 805038"/>
              <a:gd name="connsiteY6-2180" fmla="*/ 85725 h 1490663"/>
              <a:gd name="connsiteX7-2181" fmla="*/ 619301 w 805038"/>
              <a:gd name="connsiteY7-2182" fmla="*/ 161925 h 1490663"/>
              <a:gd name="connsiteX8-2183" fmla="*/ 624063 w 805038"/>
              <a:gd name="connsiteY8-2184" fmla="*/ 319088 h 1490663"/>
              <a:gd name="connsiteX9-2185" fmla="*/ 771701 w 805038"/>
              <a:gd name="connsiteY9-2186" fmla="*/ 519113 h 1490663"/>
              <a:gd name="connsiteX10-2187" fmla="*/ 805038 w 805038"/>
              <a:gd name="connsiteY10-2188" fmla="*/ 619125 h 1490663"/>
              <a:gd name="connsiteX11-2189" fmla="*/ 771701 w 805038"/>
              <a:gd name="connsiteY11-2190" fmla="*/ 671513 h 1490663"/>
              <a:gd name="connsiteX12-2191" fmla="*/ 714551 w 805038"/>
              <a:gd name="connsiteY12-2192" fmla="*/ 700088 h 1490663"/>
              <a:gd name="connsiteX13-2193" fmla="*/ 676451 w 805038"/>
              <a:gd name="connsiteY13-2194" fmla="*/ 714375 h 1490663"/>
              <a:gd name="connsiteX14-2195" fmla="*/ 671688 w 805038"/>
              <a:gd name="connsiteY14-2196" fmla="*/ 1433513 h 1490663"/>
              <a:gd name="connsiteX15-2197" fmla="*/ 595488 w 805038"/>
              <a:gd name="connsiteY15-2198" fmla="*/ 1490663 h 1490663"/>
              <a:gd name="connsiteX16-2199" fmla="*/ 524051 w 805038"/>
              <a:gd name="connsiteY16-2200" fmla="*/ 1433513 h 1490663"/>
              <a:gd name="connsiteX17-2201" fmla="*/ 528813 w 805038"/>
              <a:gd name="connsiteY17-2202" fmla="*/ 981075 h 1490663"/>
              <a:gd name="connsiteX18-2203" fmla="*/ 495476 w 805038"/>
              <a:gd name="connsiteY18-2204" fmla="*/ 981075 h 1490663"/>
              <a:gd name="connsiteX19-2205" fmla="*/ 495476 w 805038"/>
              <a:gd name="connsiteY19-2206" fmla="*/ 1133475 h 1490663"/>
              <a:gd name="connsiteX20-2207" fmla="*/ 428801 w 805038"/>
              <a:gd name="connsiteY20-2208" fmla="*/ 1190625 h 1490663"/>
              <a:gd name="connsiteX21-2209" fmla="*/ 347838 w 805038"/>
              <a:gd name="connsiteY21-2210" fmla="*/ 1147763 h 1490663"/>
              <a:gd name="connsiteX22-2211" fmla="*/ 352601 w 805038"/>
              <a:gd name="connsiteY22-2212" fmla="*/ 981075 h 1490663"/>
              <a:gd name="connsiteX23-2213" fmla="*/ 319263 w 805038"/>
              <a:gd name="connsiteY23-2214" fmla="*/ 981075 h 1490663"/>
              <a:gd name="connsiteX24-2215" fmla="*/ 247826 w 805038"/>
              <a:gd name="connsiteY24-2216" fmla="*/ 1147763 h 1490663"/>
              <a:gd name="connsiteX25-2217" fmla="*/ 176388 w 805038"/>
              <a:gd name="connsiteY25-2218" fmla="*/ 981075 h 1490663"/>
              <a:gd name="connsiteX26-2219" fmla="*/ 147813 w 805038"/>
              <a:gd name="connsiteY26-2220" fmla="*/ 981075 h 1490663"/>
              <a:gd name="connsiteX27-2221" fmla="*/ 71613 w 805038"/>
              <a:gd name="connsiteY27-2222" fmla="*/ 1131095 h 1490663"/>
              <a:gd name="connsiteX28-2223" fmla="*/ 4938 w 805038"/>
              <a:gd name="connsiteY28-2224" fmla="*/ 990600 h 1490663"/>
              <a:gd name="connsiteX0-2225" fmla="*/ 4938 w 805038"/>
              <a:gd name="connsiteY0-2226" fmla="*/ 990600 h 1490663"/>
              <a:gd name="connsiteX1-2227" fmla="*/ 4938 w 805038"/>
              <a:gd name="connsiteY1-2228" fmla="*/ 381000 h 1490663"/>
              <a:gd name="connsiteX2-2229" fmla="*/ 47801 w 805038"/>
              <a:gd name="connsiteY2-2230" fmla="*/ 228600 h 1490663"/>
              <a:gd name="connsiteX3-2231" fmla="*/ 209726 w 805038"/>
              <a:gd name="connsiteY3-2232" fmla="*/ 0 h 1490663"/>
              <a:gd name="connsiteX4-2233" fmla="*/ 785988 w 805038"/>
              <a:gd name="connsiteY4-2234" fmla="*/ 4763 h 1490663"/>
              <a:gd name="connsiteX5-2235" fmla="*/ 685976 w 805038"/>
              <a:gd name="connsiteY5-2236" fmla="*/ 23813 h 1490663"/>
              <a:gd name="connsiteX6-2237" fmla="*/ 652638 w 805038"/>
              <a:gd name="connsiteY6-2238" fmla="*/ 85725 h 1490663"/>
              <a:gd name="connsiteX7-2239" fmla="*/ 619301 w 805038"/>
              <a:gd name="connsiteY7-2240" fmla="*/ 161925 h 1490663"/>
              <a:gd name="connsiteX8-2241" fmla="*/ 624063 w 805038"/>
              <a:gd name="connsiteY8-2242" fmla="*/ 319088 h 1490663"/>
              <a:gd name="connsiteX9-2243" fmla="*/ 771701 w 805038"/>
              <a:gd name="connsiteY9-2244" fmla="*/ 519113 h 1490663"/>
              <a:gd name="connsiteX10-2245" fmla="*/ 805038 w 805038"/>
              <a:gd name="connsiteY10-2246" fmla="*/ 619125 h 1490663"/>
              <a:gd name="connsiteX11-2247" fmla="*/ 771701 w 805038"/>
              <a:gd name="connsiteY11-2248" fmla="*/ 671513 h 1490663"/>
              <a:gd name="connsiteX12-2249" fmla="*/ 714551 w 805038"/>
              <a:gd name="connsiteY12-2250" fmla="*/ 700088 h 1490663"/>
              <a:gd name="connsiteX13-2251" fmla="*/ 676451 w 805038"/>
              <a:gd name="connsiteY13-2252" fmla="*/ 714375 h 1490663"/>
              <a:gd name="connsiteX14-2253" fmla="*/ 671688 w 805038"/>
              <a:gd name="connsiteY14-2254" fmla="*/ 1433513 h 1490663"/>
              <a:gd name="connsiteX15-2255" fmla="*/ 595488 w 805038"/>
              <a:gd name="connsiteY15-2256" fmla="*/ 1490663 h 1490663"/>
              <a:gd name="connsiteX16-2257" fmla="*/ 524051 w 805038"/>
              <a:gd name="connsiteY16-2258" fmla="*/ 1433513 h 1490663"/>
              <a:gd name="connsiteX17-2259" fmla="*/ 528813 w 805038"/>
              <a:gd name="connsiteY17-2260" fmla="*/ 981075 h 1490663"/>
              <a:gd name="connsiteX18-2261" fmla="*/ 495476 w 805038"/>
              <a:gd name="connsiteY18-2262" fmla="*/ 981075 h 1490663"/>
              <a:gd name="connsiteX19-2263" fmla="*/ 495476 w 805038"/>
              <a:gd name="connsiteY19-2264" fmla="*/ 1133475 h 1490663"/>
              <a:gd name="connsiteX20-2265" fmla="*/ 428801 w 805038"/>
              <a:gd name="connsiteY20-2266" fmla="*/ 1190625 h 1490663"/>
              <a:gd name="connsiteX21-2267" fmla="*/ 347838 w 805038"/>
              <a:gd name="connsiteY21-2268" fmla="*/ 1147763 h 1490663"/>
              <a:gd name="connsiteX22-2269" fmla="*/ 352601 w 805038"/>
              <a:gd name="connsiteY22-2270" fmla="*/ 981075 h 1490663"/>
              <a:gd name="connsiteX23-2271" fmla="*/ 319263 w 805038"/>
              <a:gd name="connsiteY23-2272" fmla="*/ 981075 h 1490663"/>
              <a:gd name="connsiteX24-2273" fmla="*/ 247826 w 805038"/>
              <a:gd name="connsiteY24-2274" fmla="*/ 1147763 h 1490663"/>
              <a:gd name="connsiteX25-2275" fmla="*/ 176388 w 805038"/>
              <a:gd name="connsiteY25-2276" fmla="*/ 981075 h 1490663"/>
              <a:gd name="connsiteX26-2277" fmla="*/ 147813 w 805038"/>
              <a:gd name="connsiteY26-2278" fmla="*/ 981075 h 1490663"/>
              <a:gd name="connsiteX27-2279" fmla="*/ 71613 w 805038"/>
              <a:gd name="connsiteY27-2280" fmla="*/ 1131095 h 1490663"/>
              <a:gd name="connsiteX28-2281" fmla="*/ 4938 w 805038"/>
              <a:gd name="connsiteY28-2282" fmla="*/ 990600 h 1490663"/>
              <a:gd name="connsiteX0-2283" fmla="*/ 4938 w 805038"/>
              <a:gd name="connsiteY0-2284" fmla="*/ 990600 h 1490663"/>
              <a:gd name="connsiteX1-2285" fmla="*/ 4938 w 805038"/>
              <a:gd name="connsiteY1-2286" fmla="*/ 381000 h 1490663"/>
              <a:gd name="connsiteX2-2287" fmla="*/ 47801 w 805038"/>
              <a:gd name="connsiteY2-2288" fmla="*/ 228600 h 1490663"/>
              <a:gd name="connsiteX3-2289" fmla="*/ 209726 w 805038"/>
              <a:gd name="connsiteY3-2290" fmla="*/ 0 h 1490663"/>
              <a:gd name="connsiteX4-2291" fmla="*/ 785988 w 805038"/>
              <a:gd name="connsiteY4-2292" fmla="*/ 4763 h 1490663"/>
              <a:gd name="connsiteX5-2293" fmla="*/ 685976 w 805038"/>
              <a:gd name="connsiteY5-2294" fmla="*/ 23813 h 1490663"/>
              <a:gd name="connsiteX6-2295" fmla="*/ 652638 w 805038"/>
              <a:gd name="connsiteY6-2296" fmla="*/ 85725 h 1490663"/>
              <a:gd name="connsiteX7-2297" fmla="*/ 619301 w 805038"/>
              <a:gd name="connsiteY7-2298" fmla="*/ 161925 h 1490663"/>
              <a:gd name="connsiteX8-2299" fmla="*/ 624063 w 805038"/>
              <a:gd name="connsiteY8-2300" fmla="*/ 319088 h 1490663"/>
              <a:gd name="connsiteX9-2301" fmla="*/ 771701 w 805038"/>
              <a:gd name="connsiteY9-2302" fmla="*/ 519113 h 1490663"/>
              <a:gd name="connsiteX10-2303" fmla="*/ 805038 w 805038"/>
              <a:gd name="connsiteY10-2304" fmla="*/ 619125 h 1490663"/>
              <a:gd name="connsiteX11-2305" fmla="*/ 771701 w 805038"/>
              <a:gd name="connsiteY11-2306" fmla="*/ 671513 h 1490663"/>
              <a:gd name="connsiteX12-2307" fmla="*/ 714551 w 805038"/>
              <a:gd name="connsiteY12-2308" fmla="*/ 700088 h 1490663"/>
              <a:gd name="connsiteX13-2309" fmla="*/ 676451 w 805038"/>
              <a:gd name="connsiteY13-2310" fmla="*/ 714375 h 1490663"/>
              <a:gd name="connsiteX14-2311" fmla="*/ 671688 w 805038"/>
              <a:gd name="connsiteY14-2312" fmla="*/ 1433513 h 1490663"/>
              <a:gd name="connsiteX15-2313" fmla="*/ 595488 w 805038"/>
              <a:gd name="connsiteY15-2314" fmla="*/ 1490663 h 1490663"/>
              <a:gd name="connsiteX16-2315" fmla="*/ 524051 w 805038"/>
              <a:gd name="connsiteY16-2316" fmla="*/ 1433513 h 1490663"/>
              <a:gd name="connsiteX17-2317" fmla="*/ 528813 w 805038"/>
              <a:gd name="connsiteY17-2318" fmla="*/ 981075 h 1490663"/>
              <a:gd name="connsiteX18-2319" fmla="*/ 495476 w 805038"/>
              <a:gd name="connsiteY18-2320" fmla="*/ 981075 h 1490663"/>
              <a:gd name="connsiteX19-2321" fmla="*/ 495476 w 805038"/>
              <a:gd name="connsiteY19-2322" fmla="*/ 1133475 h 1490663"/>
              <a:gd name="connsiteX20-2323" fmla="*/ 428801 w 805038"/>
              <a:gd name="connsiteY20-2324" fmla="*/ 1190625 h 1490663"/>
              <a:gd name="connsiteX21-2325" fmla="*/ 347838 w 805038"/>
              <a:gd name="connsiteY21-2326" fmla="*/ 1147763 h 1490663"/>
              <a:gd name="connsiteX22-2327" fmla="*/ 352601 w 805038"/>
              <a:gd name="connsiteY22-2328" fmla="*/ 981075 h 1490663"/>
              <a:gd name="connsiteX23-2329" fmla="*/ 319263 w 805038"/>
              <a:gd name="connsiteY23-2330" fmla="*/ 981075 h 1490663"/>
              <a:gd name="connsiteX24-2331" fmla="*/ 247826 w 805038"/>
              <a:gd name="connsiteY24-2332" fmla="*/ 1147763 h 1490663"/>
              <a:gd name="connsiteX25-2333" fmla="*/ 176388 w 805038"/>
              <a:gd name="connsiteY25-2334" fmla="*/ 981075 h 1490663"/>
              <a:gd name="connsiteX26-2335" fmla="*/ 147813 w 805038"/>
              <a:gd name="connsiteY26-2336" fmla="*/ 981075 h 1490663"/>
              <a:gd name="connsiteX27-2337" fmla="*/ 71613 w 805038"/>
              <a:gd name="connsiteY27-2338" fmla="*/ 1131095 h 1490663"/>
              <a:gd name="connsiteX28-2339" fmla="*/ 4938 w 805038"/>
              <a:gd name="connsiteY28-2340" fmla="*/ 990600 h 1490663"/>
              <a:gd name="connsiteX0-2341" fmla="*/ 706 w 800806"/>
              <a:gd name="connsiteY0-2342" fmla="*/ 990600 h 1490663"/>
              <a:gd name="connsiteX1-2343" fmla="*/ 706 w 800806"/>
              <a:gd name="connsiteY1-2344" fmla="*/ 381000 h 1490663"/>
              <a:gd name="connsiteX2-2345" fmla="*/ 43569 w 800806"/>
              <a:gd name="connsiteY2-2346" fmla="*/ 228600 h 1490663"/>
              <a:gd name="connsiteX3-2347" fmla="*/ 205494 w 800806"/>
              <a:gd name="connsiteY3-2348" fmla="*/ 0 h 1490663"/>
              <a:gd name="connsiteX4-2349" fmla="*/ 781756 w 800806"/>
              <a:gd name="connsiteY4-2350" fmla="*/ 4763 h 1490663"/>
              <a:gd name="connsiteX5-2351" fmla="*/ 681744 w 800806"/>
              <a:gd name="connsiteY5-2352" fmla="*/ 23813 h 1490663"/>
              <a:gd name="connsiteX6-2353" fmla="*/ 648406 w 800806"/>
              <a:gd name="connsiteY6-2354" fmla="*/ 85725 h 1490663"/>
              <a:gd name="connsiteX7-2355" fmla="*/ 615069 w 800806"/>
              <a:gd name="connsiteY7-2356" fmla="*/ 161925 h 1490663"/>
              <a:gd name="connsiteX8-2357" fmla="*/ 619831 w 800806"/>
              <a:gd name="connsiteY8-2358" fmla="*/ 319088 h 1490663"/>
              <a:gd name="connsiteX9-2359" fmla="*/ 767469 w 800806"/>
              <a:gd name="connsiteY9-2360" fmla="*/ 519113 h 1490663"/>
              <a:gd name="connsiteX10-2361" fmla="*/ 800806 w 800806"/>
              <a:gd name="connsiteY10-2362" fmla="*/ 619125 h 1490663"/>
              <a:gd name="connsiteX11-2363" fmla="*/ 767469 w 800806"/>
              <a:gd name="connsiteY11-2364" fmla="*/ 671513 h 1490663"/>
              <a:gd name="connsiteX12-2365" fmla="*/ 710319 w 800806"/>
              <a:gd name="connsiteY12-2366" fmla="*/ 700088 h 1490663"/>
              <a:gd name="connsiteX13-2367" fmla="*/ 672219 w 800806"/>
              <a:gd name="connsiteY13-2368" fmla="*/ 714375 h 1490663"/>
              <a:gd name="connsiteX14-2369" fmla="*/ 667456 w 800806"/>
              <a:gd name="connsiteY14-2370" fmla="*/ 1433513 h 1490663"/>
              <a:gd name="connsiteX15-2371" fmla="*/ 591256 w 800806"/>
              <a:gd name="connsiteY15-2372" fmla="*/ 1490663 h 1490663"/>
              <a:gd name="connsiteX16-2373" fmla="*/ 519819 w 800806"/>
              <a:gd name="connsiteY16-2374" fmla="*/ 1433513 h 1490663"/>
              <a:gd name="connsiteX17-2375" fmla="*/ 524581 w 800806"/>
              <a:gd name="connsiteY17-2376" fmla="*/ 981075 h 1490663"/>
              <a:gd name="connsiteX18-2377" fmla="*/ 491244 w 800806"/>
              <a:gd name="connsiteY18-2378" fmla="*/ 981075 h 1490663"/>
              <a:gd name="connsiteX19-2379" fmla="*/ 491244 w 800806"/>
              <a:gd name="connsiteY19-2380" fmla="*/ 1133475 h 1490663"/>
              <a:gd name="connsiteX20-2381" fmla="*/ 424569 w 800806"/>
              <a:gd name="connsiteY20-2382" fmla="*/ 1190625 h 1490663"/>
              <a:gd name="connsiteX21-2383" fmla="*/ 343606 w 800806"/>
              <a:gd name="connsiteY21-2384" fmla="*/ 1147763 h 1490663"/>
              <a:gd name="connsiteX22-2385" fmla="*/ 348369 w 800806"/>
              <a:gd name="connsiteY22-2386" fmla="*/ 981075 h 1490663"/>
              <a:gd name="connsiteX23-2387" fmla="*/ 315031 w 800806"/>
              <a:gd name="connsiteY23-2388" fmla="*/ 981075 h 1490663"/>
              <a:gd name="connsiteX24-2389" fmla="*/ 243594 w 800806"/>
              <a:gd name="connsiteY24-2390" fmla="*/ 1147763 h 1490663"/>
              <a:gd name="connsiteX25-2391" fmla="*/ 172156 w 800806"/>
              <a:gd name="connsiteY25-2392" fmla="*/ 981075 h 1490663"/>
              <a:gd name="connsiteX26-2393" fmla="*/ 143581 w 800806"/>
              <a:gd name="connsiteY26-2394" fmla="*/ 981075 h 1490663"/>
              <a:gd name="connsiteX27-2395" fmla="*/ 67381 w 800806"/>
              <a:gd name="connsiteY27-2396" fmla="*/ 1131095 h 1490663"/>
              <a:gd name="connsiteX28-2397" fmla="*/ 706 w 800806"/>
              <a:gd name="connsiteY28-2398" fmla="*/ 990600 h 1490663"/>
              <a:gd name="connsiteX0-2399" fmla="*/ 706 w 800806"/>
              <a:gd name="connsiteY0-2400" fmla="*/ 990600 h 1490663"/>
              <a:gd name="connsiteX1-2401" fmla="*/ 706 w 800806"/>
              <a:gd name="connsiteY1-2402" fmla="*/ 381000 h 1490663"/>
              <a:gd name="connsiteX2-2403" fmla="*/ 43569 w 800806"/>
              <a:gd name="connsiteY2-2404" fmla="*/ 228600 h 1490663"/>
              <a:gd name="connsiteX3-2405" fmla="*/ 205494 w 800806"/>
              <a:gd name="connsiteY3-2406" fmla="*/ 0 h 1490663"/>
              <a:gd name="connsiteX4-2407" fmla="*/ 781756 w 800806"/>
              <a:gd name="connsiteY4-2408" fmla="*/ 4763 h 1490663"/>
              <a:gd name="connsiteX5-2409" fmla="*/ 681744 w 800806"/>
              <a:gd name="connsiteY5-2410" fmla="*/ 23813 h 1490663"/>
              <a:gd name="connsiteX6-2411" fmla="*/ 648406 w 800806"/>
              <a:gd name="connsiteY6-2412" fmla="*/ 85725 h 1490663"/>
              <a:gd name="connsiteX7-2413" fmla="*/ 615069 w 800806"/>
              <a:gd name="connsiteY7-2414" fmla="*/ 161925 h 1490663"/>
              <a:gd name="connsiteX8-2415" fmla="*/ 619831 w 800806"/>
              <a:gd name="connsiteY8-2416" fmla="*/ 319088 h 1490663"/>
              <a:gd name="connsiteX9-2417" fmla="*/ 767469 w 800806"/>
              <a:gd name="connsiteY9-2418" fmla="*/ 519113 h 1490663"/>
              <a:gd name="connsiteX10-2419" fmla="*/ 800806 w 800806"/>
              <a:gd name="connsiteY10-2420" fmla="*/ 619125 h 1490663"/>
              <a:gd name="connsiteX11-2421" fmla="*/ 767469 w 800806"/>
              <a:gd name="connsiteY11-2422" fmla="*/ 671513 h 1490663"/>
              <a:gd name="connsiteX12-2423" fmla="*/ 710319 w 800806"/>
              <a:gd name="connsiteY12-2424" fmla="*/ 700088 h 1490663"/>
              <a:gd name="connsiteX13-2425" fmla="*/ 672219 w 800806"/>
              <a:gd name="connsiteY13-2426" fmla="*/ 714375 h 1490663"/>
              <a:gd name="connsiteX14-2427" fmla="*/ 667456 w 800806"/>
              <a:gd name="connsiteY14-2428" fmla="*/ 1433513 h 1490663"/>
              <a:gd name="connsiteX15-2429" fmla="*/ 591256 w 800806"/>
              <a:gd name="connsiteY15-2430" fmla="*/ 1490663 h 1490663"/>
              <a:gd name="connsiteX16-2431" fmla="*/ 519819 w 800806"/>
              <a:gd name="connsiteY16-2432" fmla="*/ 1433513 h 1490663"/>
              <a:gd name="connsiteX17-2433" fmla="*/ 524581 w 800806"/>
              <a:gd name="connsiteY17-2434" fmla="*/ 981075 h 1490663"/>
              <a:gd name="connsiteX18-2435" fmla="*/ 491244 w 800806"/>
              <a:gd name="connsiteY18-2436" fmla="*/ 981075 h 1490663"/>
              <a:gd name="connsiteX19-2437" fmla="*/ 491244 w 800806"/>
              <a:gd name="connsiteY19-2438" fmla="*/ 1133475 h 1490663"/>
              <a:gd name="connsiteX20-2439" fmla="*/ 424569 w 800806"/>
              <a:gd name="connsiteY20-2440" fmla="*/ 1190625 h 1490663"/>
              <a:gd name="connsiteX21-2441" fmla="*/ 343606 w 800806"/>
              <a:gd name="connsiteY21-2442" fmla="*/ 1147763 h 1490663"/>
              <a:gd name="connsiteX22-2443" fmla="*/ 348369 w 800806"/>
              <a:gd name="connsiteY22-2444" fmla="*/ 981075 h 1490663"/>
              <a:gd name="connsiteX23-2445" fmla="*/ 315031 w 800806"/>
              <a:gd name="connsiteY23-2446" fmla="*/ 981075 h 1490663"/>
              <a:gd name="connsiteX24-2447" fmla="*/ 243594 w 800806"/>
              <a:gd name="connsiteY24-2448" fmla="*/ 1147763 h 1490663"/>
              <a:gd name="connsiteX25-2449" fmla="*/ 172156 w 800806"/>
              <a:gd name="connsiteY25-2450" fmla="*/ 981075 h 1490663"/>
              <a:gd name="connsiteX26-2451" fmla="*/ 143581 w 800806"/>
              <a:gd name="connsiteY26-2452" fmla="*/ 981075 h 1490663"/>
              <a:gd name="connsiteX27-2453" fmla="*/ 67381 w 800806"/>
              <a:gd name="connsiteY27-2454" fmla="*/ 1131095 h 1490663"/>
              <a:gd name="connsiteX28-2455" fmla="*/ 706 w 800806"/>
              <a:gd name="connsiteY28-2456" fmla="*/ 990600 h 1490663"/>
              <a:gd name="connsiteX0-2457" fmla="*/ 706 w 800806"/>
              <a:gd name="connsiteY0-2458" fmla="*/ 990600 h 1490663"/>
              <a:gd name="connsiteX1-2459" fmla="*/ 706 w 800806"/>
              <a:gd name="connsiteY1-2460" fmla="*/ 381000 h 1490663"/>
              <a:gd name="connsiteX2-2461" fmla="*/ 43569 w 800806"/>
              <a:gd name="connsiteY2-2462" fmla="*/ 228600 h 1490663"/>
              <a:gd name="connsiteX3-2463" fmla="*/ 205494 w 800806"/>
              <a:gd name="connsiteY3-2464" fmla="*/ 0 h 1490663"/>
              <a:gd name="connsiteX4-2465" fmla="*/ 781756 w 800806"/>
              <a:gd name="connsiteY4-2466" fmla="*/ 4763 h 1490663"/>
              <a:gd name="connsiteX5-2467" fmla="*/ 681744 w 800806"/>
              <a:gd name="connsiteY5-2468" fmla="*/ 23813 h 1490663"/>
              <a:gd name="connsiteX6-2469" fmla="*/ 648406 w 800806"/>
              <a:gd name="connsiteY6-2470" fmla="*/ 85725 h 1490663"/>
              <a:gd name="connsiteX7-2471" fmla="*/ 615069 w 800806"/>
              <a:gd name="connsiteY7-2472" fmla="*/ 161925 h 1490663"/>
              <a:gd name="connsiteX8-2473" fmla="*/ 619831 w 800806"/>
              <a:gd name="connsiteY8-2474" fmla="*/ 319088 h 1490663"/>
              <a:gd name="connsiteX9-2475" fmla="*/ 767469 w 800806"/>
              <a:gd name="connsiteY9-2476" fmla="*/ 519113 h 1490663"/>
              <a:gd name="connsiteX10-2477" fmla="*/ 800806 w 800806"/>
              <a:gd name="connsiteY10-2478" fmla="*/ 619125 h 1490663"/>
              <a:gd name="connsiteX11-2479" fmla="*/ 767469 w 800806"/>
              <a:gd name="connsiteY11-2480" fmla="*/ 671513 h 1490663"/>
              <a:gd name="connsiteX12-2481" fmla="*/ 710319 w 800806"/>
              <a:gd name="connsiteY12-2482" fmla="*/ 700088 h 1490663"/>
              <a:gd name="connsiteX13-2483" fmla="*/ 672219 w 800806"/>
              <a:gd name="connsiteY13-2484" fmla="*/ 714375 h 1490663"/>
              <a:gd name="connsiteX14-2485" fmla="*/ 667456 w 800806"/>
              <a:gd name="connsiteY14-2486" fmla="*/ 1433513 h 1490663"/>
              <a:gd name="connsiteX15-2487" fmla="*/ 591256 w 800806"/>
              <a:gd name="connsiteY15-2488" fmla="*/ 1490663 h 1490663"/>
              <a:gd name="connsiteX16-2489" fmla="*/ 519819 w 800806"/>
              <a:gd name="connsiteY16-2490" fmla="*/ 1433513 h 1490663"/>
              <a:gd name="connsiteX17-2491" fmla="*/ 524581 w 800806"/>
              <a:gd name="connsiteY17-2492" fmla="*/ 981075 h 1490663"/>
              <a:gd name="connsiteX18-2493" fmla="*/ 491244 w 800806"/>
              <a:gd name="connsiteY18-2494" fmla="*/ 981075 h 1490663"/>
              <a:gd name="connsiteX19-2495" fmla="*/ 491244 w 800806"/>
              <a:gd name="connsiteY19-2496" fmla="*/ 1133475 h 1490663"/>
              <a:gd name="connsiteX20-2497" fmla="*/ 424569 w 800806"/>
              <a:gd name="connsiteY20-2498" fmla="*/ 1190625 h 1490663"/>
              <a:gd name="connsiteX21-2499" fmla="*/ 343606 w 800806"/>
              <a:gd name="connsiteY21-2500" fmla="*/ 1147763 h 1490663"/>
              <a:gd name="connsiteX22-2501" fmla="*/ 348369 w 800806"/>
              <a:gd name="connsiteY22-2502" fmla="*/ 981075 h 1490663"/>
              <a:gd name="connsiteX23-2503" fmla="*/ 315031 w 800806"/>
              <a:gd name="connsiteY23-2504" fmla="*/ 981075 h 1490663"/>
              <a:gd name="connsiteX24-2505" fmla="*/ 243594 w 800806"/>
              <a:gd name="connsiteY24-2506" fmla="*/ 1147763 h 1490663"/>
              <a:gd name="connsiteX25-2507" fmla="*/ 172156 w 800806"/>
              <a:gd name="connsiteY25-2508" fmla="*/ 981075 h 1490663"/>
              <a:gd name="connsiteX26-2509" fmla="*/ 143581 w 800806"/>
              <a:gd name="connsiteY26-2510" fmla="*/ 981075 h 1490663"/>
              <a:gd name="connsiteX27-2511" fmla="*/ 67381 w 800806"/>
              <a:gd name="connsiteY27-2512" fmla="*/ 1131095 h 1490663"/>
              <a:gd name="connsiteX28-2513" fmla="*/ 706 w 800806"/>
              <a:gd name="connsiteY28-2514" fmla="*/ 990600 h 1490663"/>
              <a:gd name="connsiteX0-2515" fmla="*/ 706 w 800806"/>
              <a:gd name="connsiteY0-2516" fmla="*/ 990600 h 1490663"/>
              <a:gd name="connsiteX1-2517" fmla="*/ 706 w 800806"/>
              <a:gd name="connsiteY1-2518" fmla="*/ 381000 h 1490663"/>
              <a:gd name="connsiteX2-2519" fmla="*/ 43569 w 800806"/>
              <a:gd name="connsiteY2-2520" fmla="*/ 228600 h 1490663"/>
              <a:gd name="connsiteX3-2521" fmla="*/ 205494 w 800806"/>
              <a:gd name="connsiteY3-2522" fmla="*/ 0 h 1490663"/>
              <a:gd name="connsiteX4-2523" fmla="*/ 781756 w 800806"/>
              <a:gd name="connsiteY4-2524" fmla="*/ 4763 h 1490663"/>
              <a:gd name="connsiteX5-2525" fmla="*/ 681744 w 800806"/>
              <a:gd name="connsiteY5-2526" fmla="*/ 23813 h 1490663"/>
              <a:gd name="connsiteX6-2527" fmla="*/ 648406 w 800806"/>
              <a:gd name="connsiteY6-2528" fmla="*/ 85725 h 1490663"/>
              <a:gd name="connsiteX7-2529" fmla="*/ 615069 w 800806"/>
              <a:gd name="connsiteY7-2530" fmla="*/ 161925 h 1490663"/>
              <a:gd name="connsiteX8-2531" fmla="*/ 619831 w 800806"/>
              <a:gd name="connsiteY8-2532" fmla="*/ 319088 h 1490663"/>
              <a:gd name="connsiteX9-2533" fmla="*/ 767469 w 800806"/>
              <a:gd name="connsiteY9-2534" fmla="*/ 519113 h 1490663"/>
              <a:gd name="connsiteX10-2535" fmla="*/ 800806 w 800806"/>
              <a:gd name="connsiteY10-2536" fmla="*/ 619125 h 1490663"/>
              <a:gd name="connsiteX11-2537" fmla="*/ 767469 w 800806"/>
              <a:gd name="connsiteY11-2538" fmla="*/ 671513 h 1490663"/>
              <a:gd name="connsiteX12-2539" fmla="*/ 710319 w 800806"/>
              <a:gd name="connsiteY12-2540" fmla="*/ 700088 h 1490663"/>
              <a:gd name="connsiteX13-2541" fmla="*/ 672219 w 800806"/>
              <a:gd name="connsiteY13-2542" fmla="*/ 714375 h 1490663"/>
              <a:gd name="connsiteX14-2543" fmla="*/ 667456 w 800806"/>
              <a:gd name="connsiteY14-2544" fmla="*/ 1433513 h 1490663"/>
              <a:gd name="connsiteX15-2545" fmla="*/ 591256 w 800806"/>
              <a:gd name="connsiteY15-2546" fmla="*/ 1490663 h 1490663"/>
              <a:gd name="connsiteX16-2547" fmla="*/ 519819 w 800806"/>
              <a:gd name="connsiteY16-2548" fmla="*/ 1433513 h 1490663"/>
              <a:gd name="connsiteX17-2549" fmla="*/ 524581 w 800806"/>
              <a:gd name="connsiteY17-2550" fmla="*/ 981075 h 1490663"/>
              <a:gd name="connsiteX18-2551" fmla="*/ 491244 w 800806"/>
              <a:gd name="connsiteY18-2552" fmla="*/ 981075 h 1490663"/>
              <a:gd name="connsiteX19-2553" fmla="*/ 491244 w 800806"/>
              <a:gd name="connsiteY19-2554" fmla="*/ 1133475 h 1490663"/>
              <a:gd name="connsiteX20-2555" fmla="*/ 424569 w 800806"/>
              <a:gd name="connsiteY20-2556" fmla="*/ 1190625 h 1490663"/>
              <a:gd name="connsiteX21-2557" fmla="*/ 348369 w 800806"/>
              <a:gd name="connsiteY21-2558" fmla="*/ 981075 h 1490663"/>
              <a:gd name="connsiteX22-2559" fmla="*/ 315031 w 800806"/>
              <a:gd name="connsiteY22-2560" fmla="*/ 981075 h 1490663"/>
              <a:gd name="connsiteX23-2561" fmla="*/ 243594 w 800806"/>
              <a:gd name="connsiteY23-2562" fmla="*/ 1147763 h 1490663"/>
              <a:gd name="connsiteX24-2563" fmla="*/ 172156 w 800806"/>
              <a:gd name="connsiteY24-2564" fmla="*/ 981075 h 1490663"/>
              <a:gd name="connsiteX25-2565" fmla="*/ 143581 w 800806"/>
              <a:gd name="connsiteY25-2566" fmla="*/ 981075 h 1490663"/>
              <a:gd name="connsiteX26-2567" fmla="*/ 67381 w 800806"/>
              <a:gd name="connsiteY26-2568" fmla="*/ 1131095 h 1490663"/>
              <a:gd name="connsiteX27-2569" fmla="*/ 706 w 800806"/>
              <a:gd name="connsiteY27-2570" fmla="*/ 990600 h 1490663"/>
              <a:gd name="connsiteX0-2571" fmla="*/ 706 w 800806"/>
              <a:gd name="connsiteY0-2572" fmla="*/ 990600 h 1490663"/>
              <a:gd name="connsiteX1-2573" fmla="*/ 706 w 800806"/>
              <a:gd name="connsiteY1-2574" fmla="*/ 381000 h 1490663"/>
              <a:gd name="connsiteX2-2575" fmla="*/ 43569 w 800806"/>
              <a:gd name="connsiteY2-2576" fmla="*/ 228600 h 1490663"/>
              <a:gd name="connsiteX3-2577" fmla="*/ 205494 w 800806"/>
              <a:gd name="connsiteY3-2578" fmla="*/ 0 h 1490663"/>
              <a:gd name="connsiteX4-2579" fmla="*/ 781756 w 800806"/>
              <a:gd name="connsiteY4-2580" fmla="*/ 4763 h 1490663"/>
              <a:gd name="connsiteX5-2581" fmla="*/ 681744 w 800806"/>
              <a:gd name="connsiteY5-2582" fmla="*/ 23813 h 1490663"/>
              <a:gd name="connsiteX6-2583" fmla="*/ 648406 w 800806"/>
              <a:gd name="connsiteY6-2584" fmla="*/ 85725 h 1490663"/>
              <a:gd name="connsiteX7-2585" fmla="*/ 615069 w 800806"/>
              <a:gd name="connsiteY7-2586" fmla="*/ 161925 h 1490663"/>
              <a:gd name="connsiteX8-2587" fmla="*/ 619831 w 800806"/>
              <a:gd name="connsiteY8-2588" fmla="*/ 319088 h 1490663"/>
              <a:gd name="connsiteX9-2589" fmla="*/ 767469 w 800806"/>
              <a:gd name="connsiteY9-2590" fmla="*/ 519113 h 1490663"/>
              <a:gd name="connsiteX10-2591" fmla="*/ 800806 w 800806"/>
              <a:gd name="connsiteY10-2592" fmla="*/ 619125 h 1490663"/>
              <a:gd name="connsiteX11-2593" fmla="*/ 767469 w 800806"/>
              <a:gd name="connsiteY11-2594" fmla="*/ 671513 h 1490663"/>
              <a:gd name="connsiteX12-2595" fmla="*/ 710319 w 800806"/>
              <a:gd name="connsiteY12-2596" fmla="*/ 700088 h 1490663"/>
              <a:gd name="connsiteX13-2597" fmla="*/ 672219 w 800806"/>
              <a:gd name="connsiteY13-2598" fmla="*/ 714375 h 1490663"/>
              <a:gd name="connsiteX14-2599" fmla="*/ 667456 w 800806"/>
              <a:gd name="connsiteY14-2600" fmla="*/ 1433513 h 1490663"/>
              <a:gd name="connsiteX15-2601" fmla="*/ 591256 w 800806"/>
              <a:gd name="connsiteY15-2602" fmla="*/ 1490663 h 1490663"/>
              <a:gd name="connsiteX16-2603" fmla="*/ 519819 w 800806"/>
              <a:gd name="connsiteY16-2604" fmla="*/ 1433513 h 1490663"/>
              <a:gd name="connsiteX17-2605" fmla="*/ 524581 w 800806"/>
              <a:gd name="connsiteY17-2606" fmla="*/ 981075 h 1490663"/>
              <a:gd name="connsiteX18-2607" fmla="*/ 491244 w 800806"/>
              <a:gd name="connsiteY18-2608" fmla="*/ 981075 h 1490663"/>
              <a:gd name="connsiteX19-2609" fmla="*/ 424569 w 800806"/>
              <a:gd name="connsiteY19-2610" fmla="*/ 1190625 h 1490663"/>
              <a:gd name="connsiteX20-2611" fmla="*/ 348369 w 800806"/>
              <a:gd name="connsiteY20-2612" fmla="*/ 981075 h 1490663"/>
              <a:gd name="connsiteX21-2613" fmla="*/ 315031 w 800806"/>
              <a:gd name="connsiteY21-2614" fmla="*/ 981075 h 1490663"/>
              <a:gd name="connsiteX22-2615" fmla="*/ 243594 w 800806"/>
              <a:gd name="connsiteY22-2616" fmla="*/ 1147763 h 1490663"/>
              <a:gd name="connsiteX23-2617" fmla="*/ 172156 w 800806"/>
              <a:gd name="connsiteY23-2618" fmla="*/ 981075 h 1490663"/>
              <a:gd name="connsiteX24-2619" fmla="*/ 143581 w 800806"/>
              <a:gd name="connsiteY24-2620" fmla="*/ 981075 h 1490663"/>
              <a:gd name="connsiteX25-2621" fmla="*/ 67381 w 800806"/>
              <a:gd name="connsiteY25-2622" fmla="*/ 1131095 h 1490663"/>
              <a:gd name="connsiteX26-2623" fmla="*/ 706 w 800806"/>
              <a:gd name="connsiteY26-2624" fmla="*/ 990600 h 1490663"/>
              <a:gd name="connsiteX0-2625" fmla="*/ 706 w 800806"/>
              <a:gd name="connsiteY0-2626" fmla="*/ 990600 h 1490663"/>
              <a:gd name="connsiteX1-2627" fmla="*/ 706 w 800806"/>
              <a:gd name="connsiteY1-2628" fmla="*/ 381000 h 1490663"/>
              <a:gd name="connsiteX2-2629" fmla="*/ 43569 w 800806"/>
              <a:gd name="connsiteY2-2630" fmla="*/ 228600 h 1490663"/>
              <a:gd name="connsiteX3-2631" fmla="*/ 205494 w 800806"/>
              <a:gd name="connsiteY3-2632" fmla="*/ 0 h 1490663"/>
              <a:gd name="connsiteX4-2633" fmla="*/ 781756 w 800806"/>
              <a:gd name="connsiteY4-2634" fmla="*/ 4763 h 1490663"/>
              <a:gd name="connsiteX5-2635" fmla="*/ 681744 w 800806"/>
              <a:gd name="connsiteY5-2636" fmla="*/ 23813 h 1490663"/>
              <a:gd name="connsiteX6-2637" fmla="*/ 648406 w 800806"/>
              <a:gd name="connsiteY6-2638" fmla="*/ 85725 h 1490663"/>
              <a:gd name="connsiteX7-2639" fmla="*/ 615069 w 800806"/>
              <a:gd name="connsiteY7-2640" fmla="*/ 161925 h 1490663"/>
              <a:gd name="connsiteX8-2641" fmla="*/ 619831 w 800806"/>
              <a:gd name="connsiteY8-2642" fmla="*/ 319088 h 1490663"/>
              <a:gd name="connsiteX9-2643" fmla="*/ 767469 w 800806"/>
              <a:gd name="connsiteY9-2644" fmla="*/ 519113 h 1490663"/>
              <a:gd name="connsiteX10-2645" fmla="*/ 800806 w 800806"/>
              <a:gd name="connsiteY10-2646" fmla="*/ 619125 h 1490663"/>
              <a:gd name="connsiteX11-2647" fmla="*/ 767469 w 800806"/>
              <a:gd name="connsiteY11-2648" fmla="*/ 671513 h 1490663"/>
              <a:gd name="connsiteX12-2649" fmla="*/ 710319 w 800806"/>
              <a:gd name="connsiteY12-2650" fmla="*/ 700088 h 1490663"/>
              <a:gd name="connsiteX13-2651" fmla="*/ 672219 w 800806"/>
              <a:gd name="connsiteY13-2652" fmla="*/ 714375 h 1490663"/>
              <a:gd name="connsiteX14-2653" fmla="*/ 667456 w 800806"/>
              <a:gd name="connsiteY14-2654" fmla="*/ 1433513 h 1490663"/>
              <a:gd name="connsiteX15-2655" fmla="*/ 591256 w 800806"/>
              <a:gd name="connsiteY15-2656" fmla="*/ 1490663 h 1490663"/>
              <a:gd name="connsiteX16-2657" fmla="*/ 519819 w 800806"/>
              <a:gd name="connsiteY16-2658" fmla="*/ 1433513 h 1490663"/>
              <a:gd name="connsiteX17-2659" fmla="*/ 524581 w 800806"/>
              <a:gd name="connsiteY17-2660" fmla="*/ 981075 h 1490663"/>
              <a:gd name="connsiteX18-2661" fmla="*/ 491244 w 800806"/>
              <a:gd name="connsiteY18-2662" fmla="*/ 981075 h 1490663"/>
              <a:gd name="connsiteX19-2663" fmla="*/ 424569 w 800806"/>
              <a:gd name="connsiteY19-2664" fmla="*/ 1190625 h 1490663"/>
              <a:gd name="connsiteX20-2665" fmla="*/ 348369 w 800806"/>
              <a:gd name="connsiteY20-2666" fmla="*/ 981075 h 1490663"/>
              <a:gd name="connsiteX21-2667" fmla="*/ 315031 w 800806"/>
              <a:gd name="connsiteY21-2668" fmla="*/ 981075 h 1490663"/>
              <a:gd name="connsiteX22-2669" fmla="*/ 243594 w 800806"/>
              <a:gd name="connsiteY22-2670" fmla="*/ 1147763 h 1490663"/>
              <a:gd name="connsiteX23-2671" fmla="*/ 172156 w 800806"/>
              <a:gd name="connsiteY23-2672" fmla="*/ 981075 h 1490663"/>
              <a:gd name="connsiteX24-2673" fmla="*/ 143581 w 800806"/>
              <a:gd name="connsiteY24-2674" fmla="*/ 981075 h 1490663"/>
              <a:gd name="connsiteX25-2675" fmla="*/ 67381 w 800806"/>
              <a:gd name="connsiteY25-2676" fmla="*/ 1131095 h 1490663"/>
              <a:gd name="connsiteX26-2677" fmla="*/ 706 w 800806"/>
              <a:gd name="connsiteY26-2678" fmla="*/ 990600 h 1490663"/>
              <a:gd name="connsiteX0-2679" fmla="*/ 706 w 800806"/>
              <a:gd name="connsiteY0-2680" fmla="*/ 990600 h 1490663"/>
              <a:gd name="connsiteX1-2681" fmla="*/ 706 w 800806"/>
              <a:gd name="connsiteY1-2682" fmla="*/ 381000 h 1490663"/>
              <a:gd name="connsiteX2-2683" fmla="*/ 43569 w 800806"/>
              <a:gd name="connsiteY2-2684" fmla="*/ 228600 h 1490663"/>
              <a:gd name="connsiteX3-2685" fmla="*/ 205494 w 800806"/>
              <a:gd name="connsiteY3-2686" fmla="*/ 0 h 1490663"/>
              <a:gd name="connsiteX4-2687" fmla="*/ 781756 w 800806"/>
              <a:gd name="connsiteY4-2688" fmla="*/ 4763 h 1490663"/>
              <a:gd name="connsiteX5-2689" fmla="*/ 681744 w 800806"/>
              <a:gd name="connsiteY5-2690" fmla="*/ 23813 h 1490663"/>
              <a:gd name="connsiteX6-2691" fmla="*/ 648406 w 800806"/>
              <a:gd name="connsiteY6-2692" fmla="*/ 85725 h 1490663"/>
              <a:gd name="connsiteX7-2693" fmla="*/ 615069 w 800806"/>
              <a:gd name="connsiteY7-2694" fmla="*/ 161925 h 1490663"/>
              <a:gd name="connsiteX8-2695" fmla="*/ 619831 w 800806"/>
              <a:gd name="connsiteY8-2696" fmla="*/ 319088 h 1490663"/>
              <a:gd name="connsiteX9-2697" fmla="*/ 767469 w 800806"/>
              <a:gd name="connsiteY9-2698" fmla="*/ 519113 h 1490663"/>
              <a:gd name="connsiteX10-2699" fmla="*/ 800806 w 800806"/>
              <a:gd name="connsiteY10-2700" fmla="*/ 619125 h 1490663"/>
              <a:gd name="connsiteX11-2701" fmla="*/ 767469 w 800806"/>
              <a:gd name="connsiteY11-2702" fmla="*/ 671513 h 1490663"/>
              <a:gd name="connsiteX12-2703" fmla="*/ 710319 w 800806"/>
              <a:gd name="connsiteY12-2704" fmla="*/ 700088 h 1490663"/>
              <a:gd name="connsiteX13-2705" fmla="*/ 672219 w 800806"/>
              <a:gd name="connsiteY13-2706" fmla="*/ 714375 h 1490663"/>
              <a:gd name="connsiteX14-2707" fmla="*/ 667456 w 800806"/>
              <a:gd name="connsiteY14-2708" fmla="*/ 1433513 h 1490663"/>
              <a:gd name="connsiteX15-2709" fmla="*/ 591256 w 800806"/>
              <a:gd name="connsiteY15-2710" fmla="*/ 1490663 h 1490663"/>
              <a:gd name="connsiteX16-2711" fmla="*/ 519819 w 800806"/>
              <a:gd name="connsiteY16-2712" fmla="*/ 1433513 h 1490663"/>
              <a:gd name="connsiteX17-2713" fmla="*/ 524581 w 800806"/>
              <a:gd name="connsiteY17-2714" fmla="*/ 981075 h 1490663"/>
              <a:gd name="connsiteX18-2715" fmla="*/ 491244 w 800806"/>
              <a:gd name="connsiteY18-2716" fmla="*/ 981075 h 1490663"/>
              <a:gd name="connsiteX19-2717" fmla="*/ 424569 w 800806"/>
              <a:gd name="connsiteY19-2718" fmla="*/ 1190625 h 1490663"/>
              <a:gd name="connsiteX20-2719" fmla="*/ 348369 w 800806"/>
              <a:gd name="connsiteY20-2720" fmla="*/ 981075 h 1490663"/>
              <a:gd name="connsiteX21-2721" fmla="*/ 315031 w 800806"/>
              <a:gd name="connsiteY21-2722" fmla="*/ 981075 h 1490663"/>
              <a:gd name="connsiteX22-2723" fmla="*/ 243594 w 800806"/>
              <a:gd name="connsiteY22-2724" fmla="*/ 1147763 h 1490663"/>
              <a:gd name="connsiteX23-2725" fmla="*/ 172156 w 800806"/>
              <a:gd name="connsiteY23-2726" fmla="*/ 981075 h 1490663"/>
              <a:gd name="connsiteX24-2727" fmla="*/ 143581 w 800806"/>
              <a:gd name="connsiteY24-2728" fmla="*/ 981075 h 1490663"/>
              <a:gd name="connsiteX25-2729" fmla="*/ 67381 w 800806"/>
              <a:gd name="connsiteY25-2730" fmla="*/ 1131095 h 1490663"/>
              <a:gd name="connsiteX26-2731" fmla="*/ 706 w 800806"/>
              <a:gd name="connsiteY26-2732" fmla="*/ 990600 h 1490663"/>
              <a:gd name="connsiteX0-2733" fmla="*/ 706 w 800806"/>
              <a:gd name="connsiteY0-2734" fmla="*/ 990600 h 1490663"/>
              <a:gd name="connsiteX1-2735" fmla="*/ 706 w 800806"/>
              <a:gd name="connsiteY1-2736" fmla="*/ 381000 h 1490663"/>
              <a:gd name="connsiteX2-2737" fmla="*/ 43569 w 800806"/>
              <a:gd name="connsiteY2-2738" fmla="*/ 228600 h 1490663"/>
              <a:gd name="connsiteX3-2739" fmla="*/ 205494 w 800806"/>
              <a:gd name="connsiteY3-2740" fmla="*/ 0 h 1490663"/>
              <a:gd name="connsiteX4-2741" fmla="*/ 781756 w 800806"/>
              <a:gd name="connsiteY4-2742" fmla="*/ 4763 h 1490663"/>
              <a:gd name="connsiteX5-2743" fmla="*/ 681744 w 800806"/>
              <a:gd name="connsiteY5-2744" fmla="*/ 23813 h 1490663"/>
              <a:gd name="connsiteX6-2745" fmla="*/ 648406 w 800806"/>
              <a:gd name="connsiteY6-2746" fmla="*/ 85725 h 1490663"/>
              <a:gd name="connsiteX7-2747" fmla="*/ 615069 w 800806"/>
              <a:gd name="connsiteY7-2748" fmla="*/ 161925 h 1490663"/>
              <a:gd name="connsiteX8-2749" fmla="*/ 619831 w 800806"/>
              <a:gd name="connsiteY8-2750" fmla="*/ 319088 h 1490663"/>
              <a:gd name="connsiteX9-2751" fmla="*/ 767469 w 800806"/>
              <a:gd name="connsiteY9-2752" fmla="*/ 519113 h 1490663"/>
              <a:gd name="connsiteX10-2753" fmla="*/ 800806 w 800806"/>
              <a:gd name="connsiteY10-2754" fmla="*/ 619125 h 1490663"/>
              <a:gd name="connsiteX11-2755" fmla="*/ 767469 w 800806"/>
              <a:gd name="connsiteY11-2756" fmla="*/ 671513 h 1490663"/>
              <a:gd name="connsiteX12-2757" fmla="*/ 710319 w 800806"/>
              <a:gd name="connsiteY12-2758" fmla="*/ 700088 h 1490663"/>
              <a:gd name="connsiteX13-2759" fmla="*/ 672219 w 800806"/>
              <a:gd name="connsiteY13-2760" fmla="*/ 714375 h 1490663"/>
              <a:gd name="connsiteX14-2761" fmla="*/ 667456 w 800806"/>
              <a:gd name="connsiteY14-2762" fmla="*/ 1433513 h 1490663"/>
              <a:gd name="connsiteX15-2763" fmla="*/ 591256 w 800806"/>
              <a:gd name="connsiteY15-2764" fmla="*/ 1490663 h 1490663"/>
              <a:gd name="connsiteX16-2765" fmla="*/ 519819 w 800806"/>
              <a:gd name="connsiteY16-2766" fmla="*/ 1433513 h 1490663"/>
              <a:gd name="connsiteX17-2767" fmla="*/ 524581 w 800806"/>
              <a:gd name="connsiteY17-2768" fmla="*/ 981075 h 1490663"/>
              <a:gd name="connsiteX18-2769" fmla="*/ 491244 w 800806"/>
              <a:gd name="connsiteY18-2770" fmla="*/ 981075 h 1490663"/>
              <a:gd name="connsiteX19-2771" fmla="*/ 424569 w 800806"/>
              <a:gd name="connsiteY19-2772" fmla="*/ 1190625 h 1490663"/>
              <a:gd name="connsiteX20-2773" fmla="*/ 348369 w 800806"/>
              <a:gd name="connsiteY20-2774" fmla="*/ 981075 h 1490663"/>
              <a:gd name="connsiteX21-2775" fmla="*/ 315031 w 800806"/>
              <a:gd name="connsiteY21-2776" fmla="*/ 981075 h 1490663"/>
              <a:gd name="connsiteX22-2777" fmla="*/ 243594 w 800806"/>
              <a:gd name="connsiteY22-2778" fmla="*/ 1147763 h 1490663"/>
              <a:gd name="connsiteX23-2779" fmla="*/ 172156 w 800806"/>
              <a:gd name="connsiteY23-2780" fmla="*/ 981075 h 1490663"/>
              <a:gd name="connsiteX24-2781" fmla="*/ 143581 w 800806"/>
              <a:gd name="connsiteY24-2782" fmla="*/ 981075 h 1490663"/>
              <a:gd name="connsiteX25-2783" fmla="*/ 67381 w 800806"/>
              <a:gd name="connsiteY25-2784" fmla="*/ 1131095 h 1490663"/>
              <a:gd name="connsiteX26-2785" fmla="*/ 706 w 800806"/>
              <a:gd name="connsiteY26-2786" fmla="*/ 990600 h 1490663"/>
              <a:gd name="connsiteX0-2787" fmla="*/ 706 w 800806"/>
              <a:gd name="connsiteY0-2788" fmla="*/ 990600 h 1490663"/>
              <a:gd name="connsiteX1-2789" fmla="*/ 706 w 800806"/>
              <a:gd name="connsiteY1-2790" fmla="*/ 381000 h 1490663"/>
              <a:gd name="connsiteX2-2791" fmla="*/ 43569 w 800806"/>
              <a:gd name="connsiteY2-2792" fmla="*/ 228600 h 1490663"/>
              <a:gd name="connsiteX3-2793" fmla="*/ 205494 w 800806"/>
              <a:gd name="connsiteY3-2794" fmla="*/ 0 h 1490663"/>
              <a:gd name="connsiteX4-2795" fmla="*/ 781756 w 800806"/>
              <a:gd name="connsiteY4-2796" fmla="*/ 4763 h 1490663"/>
              <a:gd name="connsiteX5-2797" fmla="*/ 681744 w 800806"/>
              <a:gd name="connsiteY5-2798" fmla="*/ 23813 h 1490663"/>
              <a:gd name="connsiteX6-2799" fmla="*/ 648406 w 800806"/>
              <a:gd name="connsiteY6-2800" fmla="*/ 85725 h 1490663"/>
              <a:gd name="connsiteX7-2801" fmla="*/ 615069 w 800806"/>
              <a:gd name="connsiteY7-2802" fmla="*/ 161925 h 1490663"/>
              <a:gd name="connsiteX8-2803" fmla="*/ 619831 w 800806"/>
              <a:gd name="connsiteY8-2804" fmla="*/ 319088 h 1490663"/>
              <a:gd name="connsiteX9-2805" fmla="*/ 767469 w 800806"/>
              <a:gd name="connsiteY9-2806" fmla="*/ 519113 h 1490663"/>
              <a:gd name="connsiteX10-2807" fmla="*/ 800806 w 800806"/>
              <a:gd name="connsiteY10-2808" fmla="*/ 619125 h 1490663"/>
              <a:gd name="connsiteX11-2809" fmla="*/ 767469 w 800806"/>
              <a:gd name="connsiteY11-2810" fmla="*/ 671513 h 1490663"/>
              <a:gd name="connsiteX12-2811" fmla="*/ 710319 w 800806"/>
              <a:gd name="connsiteY12-2812" fmla="*/ 700088 h 1490663"/>
              <a:gd name="connsiteX13-2813" fmla="*/ 672219 w 800806"/>
              <a:gd name="connsiteY13-2814" fmla="*/ 714375 h 1490663"/>
              <a:gd name="connsiteX14-2815" fmla="*/ 667456 w 800806"/>
              <a:gd name="connsiteY14-2816" fmla="*/ 1433513 h 1490663"/>
              <a:gd name="connsiteX15-2817" fmla="*/ 591256 w 800806"/>
              <a:gd name="connsiteY15-2818" fmla="*/ 1490663 h 1490663"/>
              <a:gd name="connsiteX16-2819" fmla="*/ 519819 w 800806"/>
              <a:gd name="connsiteY16-2820" fmla="*/ 1433513 h 1490663"/>
              <a:gd name="connsiteX17-2821" fmla="*/ 524581 w 800806"/>
              <a:gd name="connsiteY17-2822" fmla="*/ 981075 h 1490663"/>
              <a:gd name="connsiteX18-2823" fmla="*/ 491244 w 800806"/>
              <a:gd name="connsiteY18-2824" fmla="*/ 981075 h 1490663"/>
              <a:gd name="connsiteX19-2825" fmla="*/ 424569 w 800806"/>
              <a:gd name="connsiteY19-2826" fmla="*/ 1190625 h 1490663"/>
              <a:gd name="connsiteX20-2827" fmla="*/ 348369 w 800806"/>
              <a:gd name="connsiteY20-2828" fmla="*/ 981075 h 1490663"/>
              <a:gd name="connsiteX21-2829" fmla="*/ 315031 w 800806"/>
              <a:gd name="connsiteY21-2830" fmla="*/ 981075 h 1490663"/>
              <a:gd name="connsiteX22-2831" fmla="*/ 243594 w 800806"/>
              <a:gd name="connsiteY22-2832" fmla="*/ 1147763 h 1490663"/>
              <a:gd name="connsiteX23-2833" fmla="*/ 172156 w 800806"/>
              <a:gd name="connsiteY23-2834" fmla="*/ 981075 h 1490663"/>
              <a:gd name="connsiteX24-2835" fmla="*/ 143581 w 800806"/>
              <a:gd name="connsiteY24-2836" fmla="*/ 981075 h 1490663"/>
              <a:gd name="connsiteX25-2837" fmla="*/ 67381 w 800806"/>
              <a:gd name="connsiteY25-2838" fmla="*/ 1131095 h 1490663"/>
              <a:gd name="connsiteX26-2839" fmla="*/ 706 w 800806"/>
              <a:gd name="connsiteY26-2840" fmla="*/ 990600 h 1490663"/>
              <a:gd name="connsiteX0-2841" fmla="*/ 706 w 800806"/>
              <a:gd name="connsiteY0-2842" fmla="*/ 990600 h 1490663"/>
              <a:gd name="connsiteX1-2843" fmla="*/ 706 w 800806"/>
              <a:gd name="connsiteY1-2844" fmla="*/ 381000 h 1490663"/>
              <a:gd name="connsiteX2-2845" fmla="*/ 43569 w 800806"/>
              <a:gd name="connsiteY2-2846" fmla="*/ 228600 h 1490663"/>
              <a:gd name="connsiteX3-2847" fmla="*/ 205494 w 800806"/>
              <a:gd name="connsiteY3-2848" fmla="*/ 0 h 1490663"/>
              <a:gd name="connsiteX4-2849" fmla="*/ 781756 w 800806"/>
              <a:gd name="connsiteY4-2850" fmla="*/ 4763 h 1490663"/>
              <a:gd name="connsiteX5-2851" fmla="*/ 681744 w 800806"/>
              <a:gd name="connsiteY5-2852" fmla="*/ 23813 h 1490663"/>
              <a:gd name="connsiteX6-2853" fmla="*/ 648406 w 800806"/>
              <a:gd name="connsiteY6-2854" fmla="*/ 85725 h 1490663"/>
              <a:gd name="connsiteX7-2855" fmla="*/ 615069 w 800806"/>
              <a:gd name="connsiteY7-2856" fmla="*/ 161925 h 1490663"/>
              <a:gd name="connsiteX8-2857" fmla="*/ 619831 w 800806"/>
              <a:gd name="connsiteY8-2858" fmla="*/ 319088 h 1490663"/>
              <a:gd name="connsiteX9-2859" fmla="*/ 767469 w 800806"/>
              <a:gd name="connsiteY9-2860" fmla="*/ 519113 h 1490663"/>
              <a:gd name="connsiteX10-2861" fmla="*/ 800806 w 800806"/>
              <a:gd name="connsiteY10-2862" fmla="*/ 619125 h 1490663"/>
              <a:gd name="connsiteX11-2863" fmla="*/ 767469 w 800806"/>
              <a:gd name="connsiteY11-2864" fmla="*/ 671513 h 1490663"/>
              <a:gd name="connsiteX12-2865" fmla="*/ 710319 w 800806"/>
              <a:gd name="connsiteY12-2866" fmla="*/ 700088 h 1490663"/>
              <a:gd name="connsiteX13-2867" fmla="*/ 672219 w 800806"/>
              <a:gd name="connsiteY13-2868" fmla="*/ 714375 h 1490663"/>
              <a:gd name="connsiteX14-2869" fmla="*/ 667456 w 800806"/>
              <a:gd name="connsiteY14-2870" fmla="*/ 1433513 h 1490663"/>
              <a:gd name="connsiteX15-2871" fmla="*/ 591256 w 800806"/>
              <a:gd name="connsiteY15-2872" fmla="*/ 1490663 h 1490663"/>
              <a:gd name="connsiteX16-2873" fmla="*/ 519819 w 800806"/>
              <a:gd name="connsiteY16-2874" fmla="*/ 1433513 h 1490663"/>
              <a:gd name="connsiteX17-2875" fmla="*/ 524581 w 800806"/>
              <a:gd name="connsiteY17-2876" fmla="*/ 981075 h 1490663"/>
              <a:gd name="connsiteX18-2877" fmla="*/ 491244 w 800806"/>
              <a:gd name="connsiteY18-2878" fmla="*/ 981075 h 1490663"/>
              <a:gd name="connsiteX19-2879" fmla="*/ 424569 w 800806"/>
              <a:gd name="connsiteY19-2880" fmla="*/ 1190625 h 1490663"/>
              <a:gd name="connsiteX20-2881" fmla="*/ 348369 w 800806"/>
              <a:gd name="connsiteY20-2882" fmla="*/ 981075 h 1490663"/>
              <a:gd name="connsiteX21-2883" fmla="*/ 315031 w 800806"/>
              <a:gd name="connsiteY21-2884" fmla="*/ 981075 h 1490663"/>
              <a:gd name="connsiteX22-2885" fmla="*/ 243594 w 800806"/>
              <a:gd name="connsiteY22-2886" fmla="*/ 1147763 h 1490663"/>
              <a:gd name="connsiteX23-2887" fmla="*/ 172156 w 800806"/>
              <a:gd name="connsiteY23-2888" fmla="*/ 981075 h 1490663"/>
              <a:gd name="connsiteX24-2889" fmla="*/ 143581 w 800806"/>
              <a:gd name="connsiteY24-2890" fmla="*/ 981075 h 1490663"/>
              <a:gd name="connsiteX25-2891" fmla="*/ 67381 w 800806"/>
              <a:gd name="connsiteY25-2892" fmla="*/ 1131095 h 1490663"/>
              <a:gd name="connsiteX26-2893" fmla="*/ 706 w 800806"/>
              <a:gd name="connsiteY26-2894" fmla="*/ 990600 h 1490663"/>
              <a:gd name="connsiteX0-2895" fmla="*/ 706 w 800806"/>
              <a:gd name="connsiteY0-2896" fmla="*/ 990600 h 1490663"/>
              <a:gd name="connsiteX1-2897" fmla="*/ 706 w 800806"/>
              <a:gd name="connsiteY1-2898" fmla="*/ 381000 h 1490663"/>
              <a:gd name="connsiteX2-2899" fmla="*/ 43569 w 800806"/>
              <a:gd name="connsiteY2-2900" fmla="*/ 228600 h 1490663"/>
              <a:gd name="connsiteX3-2901" fmla="*/ 205494 w 800806"/>
              <a:gd name="connsiteY3-2902" fmla="*/ 0 h 1490663"/>
              <a:gd name="connsiteX4-2903" fmla="*/ 781756 w 800806"/>
              <a:gd name="connsiteY4-2904" fmla="*/ 4763 h 1490663"/>
              <a:gd name="connsiteX5-2905" fmla="*/ 681744 w 800806"/>
              <a:gd name="connsiteY5-2906" fmla="*/ 23813 h 1490663"/>
              <a:gd name="connsiteX6-2907" fmla="*/ 648406 w 800806"/>
              <a:gd name="connsiteY6-2908" fmla="*/ 85725 h 1490663"/>
              <a:gd name="connsiteX7-2909" fmla="*/ 615069 w 800806"/>
              <a:gd name="connsiteY7-2910" fmla="*/ 161925 h 1490663"/>
              <a:gd name="connsiteX8-2911" fmla="*/ 619831 w 800806"/>
              <a:gd name="connsiteY8-2912" fmla="*/ 319088 h 1490663"/>
              <a:gd name="connsiteX9-2913" fmla="*/ 767469 w 800806"/>
              <a:gd name="connsiteY9-2914" fmla="*/ 519113 h 1490663"/>
              <a:gd name="connsiteX10-2915" fmla="*/ 800806 w 800806"/>
              <a:gd name="connsiteY10-2916" fmla="*/ 619125 h 1490663"/>
              <a:gd name="connsiteX11-2917" fmla="*/ 767469 w 800806"/>
              <a:gd name="connsiteY11-2918" fmla="*/ 671513 h 1490663"/>
              <a:gd name="connsiteX12-2919" fmla="*/ 710319 w 800806"/>
              <a:gd name="connsiteY12-2920" fmla="*/ 700088 h 1490663"/>
              <a:gd name="connsiteX13-2921" fmla="*/ 672219 w 800806"/>
              <a:gd name="connsiteY13-2922" fmla="*/ 714375 h 1490663"/>
              <a:gd name="connsiteX14-2923" fmla="*/ 667456 w 800806"/>
              <a:gd name="connsiteY14-2924" fmla="*/ 1433513 h 1490663"/>
              <a:gd name="connsiteX15-2925" fmla="*/ 591256 w 800806"/>
              <a:gd name="connsiteY15-2926" fmla="*/ 1490663 h 1490663"/>
              <a:gd name="connsiteX16-2927" fmla="*/ 519819 w 800806"/>
              <a:gd name="connsiteY16-2928" fmla="*/ 1433513 h 1490663"/>
              <a:gd name="connsiteX17-2929" fmla="*/ 524581 w 800806"/>
              <a:gd name="connsiteY17-2930" fmla="*/ 981075 h 1490663"/>
              <a:gd name="connsiteX18-2931" fmla="*/ 491244 w 800806"/>
              <a:gd name="connsiteY18-2932" fmla="*/ 981075 h 1490663"/>
              <a:gd name="connsiteX19-2933" fmla="*/ 410282 w 800806"/>
              <a:gd name="connsiteY19-2934" fmla="*/ 1195388 h 1490663"/>
              <a:gd name="connsiteX20-2935" fmla="*/ 348369 w 800806"/>
              <a:gd name="connsiteY20-2936" fmla="*/ 981075 h 1490663"/>
              <a:gd name="connsiteX21-2937" fmla="*/ 315031 w 800806"/>
              <a:gd name="connsiteY21-2938" fmla="*/ 981075 h 1490663"/>
              <a:gd name="connsiteX22-2939" fmla="*/ 243594 w 800806"/>
              <a:gd name="connsiteY22-2940" fmla="*/ 1147763 h 1490663"/>
              <a:gd name="connsiteX23-2941" fmla="*/ 172156 w 800806"/>
              <a:gd name="connsiteY23-2942" fmla="*/ 981075 h 1490663"/>
              <a:gd name="connsiteX24-2943" fmla="*/ 143581 w 800806"/>
              <a:gd name="connsiteY24-2944" fmla="*/ 981075 h 1490663"/>
              <a:gd name="connsiteX25-2945" fmla="*/ 67381 w 800806"/>
              <a:gd name="connsiteY25-2946" fmla="*/ 1131095 h 1490663"/>
              <a:gd name="connsiteX26-2947" fmla="*/ 706 w 800806"/>
              <a:gd name="connsiteY26-2948" fmla="*/ 990600 h 1490663"/>
              <a:gd name="connsiteX0-2949" fmla="*/ 706 w 800806"/>
              <a:gd name="connsiteY0-2950" fmla="*/ 990600 h 1490663"/>
              <a:gd name="connsiteX1-2951" fmla="*/ 706 w 800806"/>
              <a:gd name="connsiteY1-2952" fmla="*/ 381000 h 1490663"/>
              <a:gd name="connsiteX2-2953" fmla="*/ 43569 w 800806"/>
              <a:gd name="connsiteY2-2954" fmla="*/ 228600 h 1490663"/>
              <a:gd name="connsiteX3-2955" fmla="*/ 205494 w 800806"/>
              <a:gd name="connsiteY3-2956" fmla="*/ 0 h 1490663"/>
              <a:gd name="connsiteX4-2957" fmla="*/ 781756 w 800806"/>
              <a:gd name="connsiteY4-2958" fmla="*/ 4763 h 1490663"/>
              <a:gd name="connsiteX5-2959" fmla="*/ 681744 w 800806"/>
              <a:gd name="connsiteY5-2960" fmla="*/ 23813 h 1490663"/>
              <a:gd name="connsiteX6-2961" fmla="*/ 648406 w 800806"/>
              <a:gd name="connsiteY6-2962" fmla="*/ 85725 h 1490663"/>
              <a:gd name="connsiteX7-2963" fmla="*/ 615069 w 800806"/>
              <a:gd name="connsiteY7-2964" fmla="*/ 161925 h 1490663"/>
              <a:gd name="connsiteX8-2965" fmla="*/ 619831 w 800806"/>
              <a:gd name="connsiteY8-2966" fmla="*/ 319088 h 1490663"/>
              <a:gd name="connsiteX9-2967" fmla="*/ 767469 w 800806"/>
              <a:gd name="connsiteY9-2968" fmla="*/ 519113 h 1490663"/>
              <a:gd name="connsiteX10-2969" fmla="*/ 800806 w 800806"/>
              <a:gd name="connsiteY10-2970" fmla="*/ 619125 h 1490663"/>
              <a:gd name="connsiteX11-2971" fmla="*/ 767469 w 800806"/>
              <a:gd name="connsiteY11-2972" fmla="*/ 671513 h 1490663"/>
              <a:gd name="connsiteX12-2973" fmla="*/ 710319 w 800806"/>
              <a:gd name="connsiteY12-2974" fmla="*/ 700088 h 1490663"/>
              <a:gd name="connsiteX13-2975" fmla="*/ 672219 w 800806"/>
              <a:gd name="connsiteY13-2976" fmla="*/ 714375 h 1490663"/>
              <a:gd name="connsiteX14-2977" fmla="*/ 667456 w 800806"/>
              <a:gd name="connsiteY14-2978" fmla="*/ 1433513 h 1490663"/>
              <a:gd name="connsiteX15-2979" fmla="*/ 591256 w 800806"/>
              <a:gd name="connsiteY15-2980" fmla="*/ 1490663 h 1490663"/>
              <a:gd name="connsiteX16-2981" fmla="*/ 519819 w 800806"/>
              <a:gd name="connsiteY16-2982" fmla="*/ 1433513 h 1490663"/>
              <a:gd name="connsiteX17-2983" fmla="*/ 524581 w 800806"/>
              <a:gd name="connsiteY17-2984" fmla="*/ 981075 h 1490663"/>
              <a:gd name="connsiteX18-2985" fmla="*/ 491244 w 800806"/>
              <a:gd name="connsiteY18-2986" fmla="*/ 981075 h 1490663"/>
              <a:gd name="connsiteX19-2987" fmla="*/ 410282 w 800806"/>
              <a:gd name="connsiteY19-2988" fmla="*/ 1195388 h 1490663"/>
              <a:gd name="connsiteX20-2989" fmla="*/ 348369 w 800806"/>
              <a:gd name="connsiteY20-2990" fmla="*/ 981075 h 1490663"/>
              <a:gd name="connsiteX21-2991" fmla="*/ 315031 w 800806"/>
              <a:gd name="connsiteY21-2992" fmla="*/ 981075 h 1490663"/>
              <a:gd name="connsiteX22-2993" fmla="*/ 243594 w 800806"/>
              <a:gd name="connsiteY22-2994" fmla="*/ 1147763 h 1490663"/>
              <a:gd name="connsiteX23-2995" fmla="*/ 172156 w 800806"/>
              <a:gd name="connsiteY23-2996" fmla="*/ 981075 h 1490663"/>
              <a:gd name="connsiteX24-2997" fmla="*/ 143581 w 800806"/>
              <a:gd name="connsiteY24-2998" fmla="*/ 981075 h 1490663"/>
              <a:gd name="connsiteX25-2999" fmla="*/ 67381 w 800806"/>
              <a:gd name="connsiteY25-3000" fmla="*/ 1131095 h 1490663"/>
              <a:gd name="connsiteX26-3001" fmla="*/ 706 w 800806"/>
              <a:gd name="connsiteY26-3002" fmla="*/ 990600 h 1490663"/>
              <a:gd name="connsiteX0-3003" fmla="*/ 706 w 800806"/>
              <a:gd name="connsiteY0-3004" fmla="*/ 990600 h 1490663"/>
              <a:gd name="connsiteX1-3005" fmla="*/ 706 w 800806"/>
              <a:gd name="connsiteY1-3006" fmla="*/ 381000 h 1490663"/>
              <a:gd name="connsiteX2-3007" fmla="*/ 43569 w 800806"/>
              <a:gd name="connsiteY2-3008" fmla="*/ 228600 h 1490663"/>
              <a:gd name="connsiteX3-3009" fmla="*/ 205494 w 800806"/>
              <a:gd name="connsiteY3-3010" fmla="*/ 0 h 1490663"/>
              <a:gd name="connsiteX4-3011" fmla="*/ 781756 w 800806"/>
              <a:gd name="connsiteY4-3012" fmla="*/ 4763 h 1490663"/>
              <a:gd name="connsiteX5-3013" fmla="*/ 681744 w 800806"/>
              <a:gd name="connsiteY5-3014" fmla="*/ 23813 h 1490663"/>
              <a:gd name="connsiteX6-3015" fmla="*/ 648406 w 800806"/>
              <a:gd name="connsiteY6-3016" fmla="*/ 85725 h 1490663"/>
              <a:gd name="connsiteX7-3017" fmla="*/ 615069 w 800806"/>
              <a:gd name="connsiteY7-3018" fmla="*/ 161925 h 1490663"/>
              <a:gd name="connsiteX8-3019" fmla="*/ 619831 w 800806"/>
              <a:gd name="connsiteY8-3020" fmla="*/ 319088 h 1490663"/>
              <a:gd name="connsiteX9-3021" fmla="*/ 767469 w 800806"/>
              <a:gd name="connsiteY9-3022" fmla="*/ 519113 h 1490663"/>
              <a:gd name="connsiteX10-3023" fmla="*/ 800806 w 800806"/>
              <a:gd name="connsiteY10-3024" fmla="*/ 619125 h 1490663"/>
              <a:gd name="connsiteX11-3025" fmla="*/ 767469 w 800806"/>
              <a:gd name="connsiteY11-3026" fmla="*/ 671513 h 1490663"/>
              <a:gd name="connsiteX12-3027" fmla="*/ 710319 w 800806"/>
              <a:gd name="connsiteY12-3028" fmla="*/ 700088 h 1490663"/>
              <a:gd name="connsiteX13-3029" fmla="*/ 672219 w 800806"/>
              <a:gd name="connsiteY13-3030" fmla="*/ 714375 h 1490663"/>
              <a:gd name="connsiteX14-3031" fmla="*/ 667456 w 800806"/>
              <a:gd name="connsiteY14-3032" fmla="*/ 1433513 h 1490663"/>
              <a:gd name="connsiteX15-3033" fmla="*/ 591256 w 800806"/>
              <a:gd name="connsiteY15-3034" fmla="*/ 1490663 h 1490663"/>
              <a:gd name="connsiteX16-3035" fmla="*/ 519819 w 800806"/>
              <a:gd name="connsiteY16-3036" fmla="*/ 1433513 h 1490663"/>
              <a:gd name="connsiteX17-3037" fmla="*/ 524581 w 800806"/>
              <a:gd name="connsiteY17-3038" fmla="*/ 981075 h 1490663"/>
              <a:gd name="connsiteX18-3039" fmla="*/ 491244 w 800806"/>
              <a:gd name="connsiteY18-3040" fmla="*/ 981075 h 1490663"/>
              <a:gd name="connsiteX19-3041" fmla="*/ 410282 w 800806"/>
              <a:gd name="connsiteY19-3042" fmla="*/ 1195388 h 1490663"/>
              <a:gd name="connsiteX20-3043" fmla="*/ 348369 w 800806"/>
              <a:gd name="connsiteY20-3044" fmla="*/ 981075 h 1490663"/>
              <a:gd name="connsiteX21-3045" fmla="*/ 315031 w 800806"/>
              <a:gd name="connsiteY21-3046" fmla="*/ 981075 h 1490663"/>
              <a:gd name="connsiteX22-3047" fmla="*/ 243594 w 800806"/>
              <a:gd name="connsiteY22-3048" fmla="*/ 1147763 h 1490663"/>
              <a:gd name="connsiteX23-3049" fmla="*/ 172156 w 800806"/>
              <a:gd name="connsiteY23-3050" fmla="*/ 981075 h 1490663"/>
              <a:gd name="connsiteX24-3051" fmla="*/ 143581 w 800806"/>
              <a:gd name="connsiteY24-3052" fmla="*/ 981075 h 1490663"/>
              <a:gd name="connsiteX25-3053" fmla="*/ 67381 w 800806"/>
              <a:gd name="connsiteY25-3054" fmla="*/ 1131095 h 1490663"/>
              <a:gd name="connsiteX26-3055" fmla="*/ 706 w 800806"/>
              <a:gd name="connsiteY26-3056" fmla="*/ 990600 h 1490663"/>
              <a:gd name="connsiteX0-3057" fmla="*/ 706 w 800806"/>
              <a:gd name="connsiteY0-3058" fmla="*/ 990600 h 1490663"/>
              <a:gd name="connsiteX1-3059" fmla="*/ 706 w 800806"/>
              <a:gd name="connsiteY1-3060" fmla="*/ 381000 h 1490663"/>
              <a:gd name="connsiteX2-3061" fmla="*/ 43569 w 800806"/>
              <a:gd name="connsiteY2-3062" fmla="*/ 228600 h 1490663"/>
              <a:gd name="connsiteX3-3063" fmla="*/ 205494 w 800806"/>
              <a:gd name="connsiteY3-3064" fmla="*/ 0 h 1490663"/>
              <a:gd name="connsiteX4-3065" fmla="*/ 781756 w 800806"/>
              <a:gd name="connsiteY4-3066" fmla="*/ 4763 h 1490663"/>
              <a:gd name="connsiteX5-3067" fmla="*/ 681744 w 800806"/>
              <a:gd name="connsiteY5-3068" fmla="*/ 23813 h 1490663"/>
              <a:gd name="connsiteX6-3069" fmla="*/ 648406 w 800806"/>
              <a:gd name="connsiteY6-3070" fmla="*/ 85725 h 1490663"/>
              <a:gd name="connsiteX7-3071" fmla="*/ 615069 w 800806"/>
              <a:gd name="connsiteY7-3072" fmla="*/ 161925 h 1490663"/>
              <a:gd name="connsiteX8-3073" fmla="*/ 619831 w 800806"/>
              <a:gd name="connsiteY8-3074" fmla="*/ 319088 h 1490663"/>
              <a:gd name="connsiteX9-3075" fmla="*/ 767469 w 800806"/>
              <a:gd name="connsiteY9-3076" fmla="*/ 519113 h 1490663"/>
              <a:gd name="connsiteX10-3077" fmla="*/ 800806 w 800806"/>
              <a:gd name="connsiteY10-3078" fmla="*/ 619125 h 1490663"/>
              <a:gd name="connsiteX11-3079" fmla="*/ 767469 w 800806"/>
              <a:gd name="connsiteY11-3080" fmla="*/ 671513 h 1490663"/>
              <a:gd name="connsiteX12-3081" fmla="*/ 710319 w 800806"/>
              <a:gd name="connsiteY12-3082" fmla="*/ 700088 h 1490663"/>
              <a:gd name="connsiteX13-3083" fmla="*/ 672219 w 800806"/>
              <a:gd name="connsiteY13-3084" fmla="*/ 714375 h 1490663"/>
              <a:gd name="connsiteX14-3085" fmla="*/ 667456 w 800806"/>
              <a:gd name="connsiteY14-3086" fmla="*/ 1433513 h 1490663"/>
              <a:gd name="connsiteX15-3087" fmla="*/ 591256 w 800806"/>
              <a:gd name="connsiteY15-3088" fmla="*/ 1490663 h 1490663"/>
              <a:gd name="connsiteX16-3089" fmla="*/ 519819 w 800806"/>
              <a:gd name="connsiteY16-3090" fmla="*/ 1433513 h 1490663"/>
              <a:gd name="connsiteX17-3091" fmla="*/ 524581 w 800806"/>
              <a:gd name="connsiteY17-3092" fmla="*/ 981075 h 1490663"/>
              <a:gd name="connsiteX18-3093" fmla="*/ 491244 w 800806"/>
              <a:gd name="connsiteY18-3094" fmla="*/ 981075 h 1490663"/>
              <a:gd name="connsiteX19-3095" fmla="*/ 410282 w 800806"/>
              <a:gd name="connsiteY19-3096" fmla="*/ 1195388 h 1490663"/>
              <a:gd name="connsiteX20-3097" fmla="*/ 348369 w 800806"/>
              <a:gd name="connsiteY20-3098" fmla="*/ 981075 h 1490663"/>
              <a:gd name="connsiteX21-3099" fmla="*/ 315031 w 800806"/>
              <a:gd name="connsiteY21-3100" fmla="*/ 981075 h 1490663"/>
              <a:gd name="connsiteX22-3101" fmla="*/ 243594 w 800806"/>
              <a:gd name="connsiteY22-3102" fmla="*/ 1147763 h 1490663"/>
              <a:gd name="connsiteX23-3103" fmla="*/ 172156 w 800806"/>
              <a:gd name="connsiteY23-3104" fmla="*/ 981075 h 1490663"/>
              <a:gd name="connsiteX24-3105" fmla="*/ 143581 w 800806"/>
              <a:gd name="connsiteY24-3106" fmla="*/ 981075 h 1490663"/>
              <a:gd name="connsiteX25-3107" fmla="*/ 67381 w 800806"/>
              <a:gd name="connsiteY25-3108" fmla="*/ 1131095 h 1490663"/>
              <a:gd name="connsiteX26-3109" fmla="*/ 706 w 800806"/>
              <a:gd name="connsiteY26-3110" fmla="*/ 990600 h 1490663"/>
              <a:gd name="connsiteX0-3111" fmla="*/ 706 w 800806"/>
              <a:gd name="connsiteY0-3112" fmla="*/ 990600 h 1503348"/>
              <a:gd name="connsiteX1-3113" fmla="*/ 706 w 800806"/>
              <a:gd name="connsiteY1-3114" fmla="*/ 381000 h 1503348"/>
              <a:gd name="connsiteX2-3115" fmla="*/ 43569 w 800806"/>
              <a:gd name="connsiteY2-3116" fmla="*/ 228600 h 1503348"/>
              <a:gd name="connsiteX3-3117" fmla="*/ 205494 w 800806"/>
              <a:gd name="connsiteY3-3118" fmla="*/ 0 h 1503348"/>
              <a:gd name="connsiteX4-3119" fmla="*/ 781756 w 800806"/>
              <a:gd name="connsiteY4-3120" fmla="*/ 4763 h 1503348"/>
              <a:gd name="connsiteX5-3121" fmla="*/ 681744 w 800806"/>
              <a:gd name="connsiteY5-3122" fmla="*/ 23813 h 1503348"/>
              <a:gd name="connsiteX6-3123" fmla="*/ 648406 w 800806"/>
              <a:gd name="connsiteY6-3124" fmla="*/ 85725 h 1503348"/>
              <a:gd name="connsiteX7-3125" fmla="*/ 615069 w 800806"/>
              <a:gd name="connsiteY7-3126" fmla="*/ 161925 h 1503348"/>
              <a:gd name="connsiteX8-3127" fmla="*/ 619831 w 800806"/>
              <a:gd name="connsiteY8-3128" fmla="*/ 319088 h 1503348"/>
              <a:gd name="connsiteX9-3129" fmla="*/ 767469 w 800806"/>
              <a:gd name="connsiteY9-3130" fmla="*/ 519113 h 1503348"/>
              <a:gd name="connsiteX10-3131" fmla="*/ 800806 w 800806"/>
              <a:gd name="connsiteY10-3132" fmla="*/ 619125 h 1503348"/>
              <a:gd name="connsiteX11-3133" fmla="*/ 767469 w 800806"/>
              <a:gd name="connsiteY11-3134" fmla="*/ 671513 h 1503348"/>
              <a:gd name="connsiteX12-3135" fmla="*/ 710319 w 800806"/>
              <a:gd name="connsiteY12-3136" fmla="*/ 700088 h 1503348"/>
              <a:gd name="connsiteX13-3137" fmla="*/ 672219 w 800806"/>
              <a:gd name="connsiteY13-3138" fmla="*/ 714375 h 1503348"/>
              <a:gd name="connsiteX14-3139" fmla="*/ 667456 w 800806"/>
              <a:gd name="connsiteY14-3140" fmla="*/ 1433513 h 1503348"/>
              <a:gd name="connsiteX15-3141" fmla="*/ 591256 w 800806"/>
              <a:gd name="connsiteY15-3142" fmla="*/ 1490663 h 1503348"/>
              <a:gd name="connsiteX16-3143" fmla="*/ 519819 w 800806"/>
              <a:gd name="connsiteY16-3144" fmla="*/ 1433513 h 1503348"/>
              <a:gd name="connsiteX17-3145" fmla="*/ 524581 w 800806"/>
              <a:gd name="connsiteY17-3146" fmla="*/ 981075 h 1503348"/>
              <a:gd name="connsiteX18-3147" fmla="*/ 491244 w 800806"/>
              <a:gd name="connsiteY18-3148" fmla="*/ 981075 h 1503348"/>
              <a:gd name="connsiteX19-3149" fmla="*/ 410282 w 800806"/>
              <a:gd name="connsiteY19-3150" fmla="*/ 1195388 h 1503348"/>
              <a:gd name="connsiteX20-3151" fmla="*/ 348369 w 800806"/>
              <a:gd name="connsiteY20-3152" fmla="*/ 981075 h 1503348"/>
              <a:gd name="connsiteX21-3153" fmla="*/ 315031 w 800806"/>
              <a:gd name="connsiteY21-3154" fmla="*/ 981075 h 1503348"/>
              <a:gd name="connsiteX22-3155" fmla="*/ 243594 w 800806"/>
              <a:gd name="connsiteY22-3156" fmla="*/ 1147763 h 1503348"/>
              <a:gd name="connsiteX23-3157" fmla="*/ 172156 w 800806"/>
              <a:gd name="connsiteY23-3158" fmla="*/ 981075 h 1503348"/>
              <a:gd name="connsiteX24-3159" fmla="*/ 143581 w 800806"/>
              <a:gd name="connsiteY24-3160" fmla="*/ 981075 h 1503348"/>
              <a:gd name="connsiteX25-3161" fmla="*/ 67381 w 800806"/>
              <a:gd name="connsiteY25-3162" fmla="*/ 1131095 h 1503348"/>
              <a:gd name="connsiteX26-3163" fmla="*/ 706 w 800806"/>
              <a:gd name="connsiteY26-3164" fmla="*/ 990600 h 1503348"/>
              <a:gd name="connsiteX0-3165" fmla="*/ 706 w 800806"/>
              <a:gd name="connsiteY0-3166" fmla="*/ 990600 h 1495008"/>
              <a:gd name="connsiteX1-3167" fmla="*/ 706 w 800806"/>
              <a:gd name="connsiteY1-3168" fmla="*/ 381000 h 1495008"/>
              <a:gd name="connsiteX2-3169" fmla="*/ 43569 w 800806"/>
              <a:gd name="connsiteY2-3170" fmla="*/ 228600 h 1495008"/>
              <a:gd name="connsiteX3-3171" fmla="*/ 205494 w 800806"/>
              <a:gd name="connsiteY3-3172" fmla="*/ 0 h 1495008"/>
              <a:gd name="connsiteX4-3173" fmla="*/ 781756 w 800806"/>
              <a:gd name="connsiteY4-3174" fmla="*/ 4763 h 1495008"/>
              <a:gd name="connsiteX5-3175" fmla="*/ 681744 w 800806"/>
              <a:gd name="connsiteY5-3176" fmla="*/ 23813 h 1495008"/>
              <a:gd name="connsiteX6-3177" fmla="*/ 648406 w 800806"/>
              <a:gd name="connsiteY6-3178" fmla="*/ 85725 h 1495008"/>
              <a:gd name="connsiteX7-3179" fmla="*/ 615069 w 800806"/>
              <a:gd name="connsiteY7-3180" fmla="*/ 161925 h 1495008"/>
              <a:gd name="connsiteX8-3181" fmla="*/ 619831 w 800806"/>
              <a:gd name="connsiteY8-3182" fmla="*/ 319088 h 1495008"/>
              <a:gd name="connsiteX9-3183" fmla="*/ 767469 w 800806"/>
              <a:gd name="connsiteY9-3184" fmla="*/ 519113 h 1495008"/>
              <a:gd name="connsiteX10-3185" fmla="*/ 800806 w 800806"/>
              <a:gd name="connsiteY10-3186" fmla="*/ 619125 h 1495008"/>
              <a:gd name="connsiteX11-3187" fmla="*/ 767469 w 800806"/>
              <a:gd name="connsiteY11-3188" fmla="*/ 671513 h 1495008"/>
              <a:gd name="connsiteX12-3189" fmla="*/ 710319 w 800806"/>
              <a:gd name="connsiteY12-3190" fmla="*/ 700088 h 1495008"/>
              <a:gd name="connsiteX13-3191" fmla="*/ 672219 w 800806"/>
              <a:gd name="connsiteY13-3192" fmla="*/ 714375 h 1495008"/>
              <a:gd name="connsiteX14-3193" fmla="*/ 667456 w 800806"/>
              <a:gd name="connsiteY14-3194" fmla="*/ 1433513 h 1495008"/>
              <a:gd name="connsiteX15-3195" fmla="*/ 591256 w 800806"/>
              <a:gd name="connsiteY15-3196" fmla="*/ 1490663 h 1495008"/>
              <a:gd name="connsiteX16-3197" fmla="*/ 519819 w 800806"/>
              <a:gd name="connsiteY16-3198" fmla="*/ 1433513 h 1495008"/>
              <a:gd name="connsiteX17-3199" fmla="*/ 524581 w 800806"/>
              <a:gd name="connsiteY17-3200" fmla="*/ 981075 h 1495008"/>
              <a:gd name="connsiteX18-3201" fmla="*/ 491244 w 800806"/>
              <a:gd name="connsiteY18-3202" fmla="*/ 981075 h 1495008"/>
              <a:gd name="connsiteX19-3203" fmla="*/ 410282 w 800806"/>
              <a:gd name="connsiteY19-3204" fmla="*/ 1195388 h 1495008"/>
              <a:gd name="connsiteX20-3205" fmla="*/ 348369 w 800806"/>
              <a:gd name="connsiteY20-3206" fmla="*/ 981075 h 1495008"/>
              <a:gd name="connsiteX21-3207" fmla="*/ 315031 w 800806"/>
              <a:gd name="connsiteY21-3208" fmla="*/ 981075 h 1495008"/>
              <a:gd name="connsiteX22-3209" fmla="*/ 243594 w 800806"/>
              <a:gd name="connsiteY22-3210" fmla="*/ 1147763 h 1495008"/>
              <a:gd name="connsiteX23-3211" fmla="*/ 172156 w 800806"/>
              <a:gd name="connsiteY23-3212" fmla="*/ 981075 h 1495008"/>
              <a:gd name="connsiteX24-3213" fmla="*/ 143581 w 800806"/>
              <a:gd name="connsiteY24-3214" fmla="*/ 981075 h 1495008"/>
              <a:gd name="connsiteX25-3215" fmla="*/ 67381 w 800806"/>
              <a:gd name="connsiteY25-3216" fmla="*/ 1131095 h 1495008"/>
              <a:gd name="connsiteX26-3217" fmla="*/ 706 w 800806"/>
              <a:gd name="connsiteY26-3218" fmla="*/ 990600 h 1495008"/>
              <a:gd name="connsiteX0-3219" fmla="*/ 706 w 800806"/>
              <a:gd name="connsiteY0-3220" fmla="*/ 990600 h 1499858"/>
              <a:gd name="connsiteX1-3221" fmla="*/ 706 w 800806"/>
              <a:gd name="connsiteY1-3222" fmla="*/ 381000 h 1499858"/>
              <a:gd name="connsiteX2-3223" fmla="*/ 43569 w 800806"/>
              <a:gd name="connsiteY2-3224" fmla="*/ 228600 h 1499858"/>
              <a:gd name="connsiteX3-3225" fmla="*/ 205494 w 800806"/>
              <a:gd name="connsiteY3-3226" fmla="*/ 0 h 1499858"/>
              <a:gd name="connsiteX4-3227" fmla="*/ 781756 w 800806"/>
              <a:gd name="connsiteY4-3228" fmla="*/ 4763 h 1499858"/>
              <a:gd name="connsiteX5-3229" fmla="*/ 681744 w 800806"/>
              <a:gd name="connsiteY5-3230" fmla="*/ 23813 h 1499858"/>
              <a:gd name="connsiteX6-3231" fmla="*/ 648406 w 800806"/>
              <a:gd name="connsiteY6-3232" fmla="*/ 85725 h 1499858"/>
              <a:gd name="connsiteX7-3233" fmla="*/ 615069 w 800806"/>
              <a:gd name="connsiteY7-3234" fmla="*/ 161925 h 1499858"/>
              <a:gd name="connsiteX8-3235" fmla="*/ 619831 w 800806"/>
              <a:gd name="connsiteY8-3236" fmla="*/ 319088 h 1499858"/>
              <a:gd name="connsiteX9-3237" fmla="*/ 767469 w 800806"/>
              <a:gd name="connsiteY9-3238" fmla="*/ 519113 h 1499858"/>
              <a:gd name="connsiteX10-3239" fmla="*/ 800806 w 800806"/>
              <a:gd name="connsiteY10-3240" fmla="*/ 619125 h 1499858"/>
              <a:gd name="connsiteX11-3241" fmla="*/ 767469 w 800806"/>
              <a:gd name="connsiteY11-3242" fmla="*/ 671513 h 1499858"/>
              <a:gd name="connsiteX12-3243" fmla="*/ 710319 w 800806"/>
              <a:gd name="connsiteY12-3244" fmla="*/ 700088 h 1499858"/>
              <a:gd name="connsiteX13-3245" fmla="*/ 672219 w 800806"/>
              <a:gd name="connsiteY13-3246" fmla="*/ 714375 h 1499858"/>
              <a:gd name="connsiteX14-3247" fmla="*/ 667456 w 800806"/>
              <a:gd name="connsiteY14-3248" fmla="*/ 1366838 h 1499858"/>
              <a:gd name="connsiteX15-3249" fmla="*/ 591256 w 800806"/>
              <a:gd name="connsiteY15-3250" fmla="*/ 1490663 h 1499858"/>
              <a:gd name="connsiteX16-3251" fmla="*/ 519819 w 800806"/>
              <a:gd name="connsiteY16-3252" fmla="*/ 1433513 h 1499858"/>
              <a:gd name="connsiteX17-3253" fmla="*/ 524581 w 800806"/>
              <a:gd name="connsiteY17-3254" fmla="*/ 981075 h 1499858"/>
              <a:gd name="connsiteX18-3255" fmla="*/ 491244 w 800806"/>
              <a:gd name="connsiteY18-3256" fmla="*/ 981075 h 1499858"/>
              <a:gd name="connsiteX19-3257" fmla="*/ 410282 w 800806"/>
              <a:gd name="connsiteY19-3258" fmla="*/ 1195388 h 1499858"/>
              <a:gd name="connsiteX20-3259" fmla="*/ 348369 w 800806"/>
              <a:gd name="connsiteY20-3260" fmla="*/ 981075 h 1499858"/>
              <a:gd name="connsiteX21-3261" fmla="*/ 315031 w 800806"/>
              <a:gd name="connsiteY21-3262" fmla="*/ 981075 h 1499858"/>
              <a:gd name="connsiteX22-3263" fmla="*/ 243594 w 800806"/>
              <a:gd name="connsiteY22-3264" fmla="*/ 1147763 h 1499858"/>
              <a:gd name="connsiteX23-3265" fmla="*/ 172156 w 800806"/>
              <a:gd name="connsiteY23-3266" fmla="*/ 981075 h 1499858"/>
              <a:gd name="connsiteX24-3267" fmla="*/ 143581 w 800806"/>
              <a:gd name="connsiteY24-3268" fmla="*/ 981075 h 1499858"/>
              <a:gd name="connsiteX25-3269" fmla="*/ 67381 w 800806"/>
              <a:gd name="connsiteY25-3270" fmla="*/ 1131095 h 1499858"/>
              <a:gd name="connsiteX26-3271" fmla="*/ 706 w 800806"/>
              <a:gd name="connsiteY26-3272" fmla="*/ 990600 h 1499858"/>
              <a:gd name="connsiteX0-3273" fmla="*/ 706 w 800806"/>
              <a:gd name="connsiteY0-3274" fmla="*/ 990600 h 1490715"/>
              <a:gd name="connsiteX1-3275" fmla="*/ 706 w 800806"/>
              <a:gd name="connsiteY1-3276" fmla="*/ 381000 h 1490715"/>
              <a:gd name="connsiteX2-3277" fmla="*/ 43569 w 800806"/>
              <a:gd name="connsiteY2-3278" fmla="*/ 228600 h 1490715"/>
              <a:gd name="connsiteX3-3279" fmla="*/ 205494 w 800806"/>
              <a:gd name="connsiteY3-3280" fmla="*/ 0 h 1490715"/>
              <a:gd name="connsiteX4-3281" fmla="*/ 781756 w 800806"/>
              <a:gd name="connsiteY4-3282" fmla="*/ 4763 h 1490715"/>
              <a:gd name="connsiteX5-3283" fmla="*/ 681744 w 800806"/>
              <a:gd name="connsiteY5-3284" fmla="*/ 23813 h 1490715"/>
              <a:gd name="connsiteX6-3285" fmla="*/ 648406 w 800806"/>
              <a:gd name="connsiteY6-3286" fmla="*/ 85725 h 1490715"/>
              <a:gd name="connsiteX7-3287" fmla="*/ 615069 w 800806"/>
              <a:gd name="connsiteY7-3288" fmla="*/ 161925 h 1490715"/>
              <a:gd name="connsiteX8-3289" fmla="*/ 619831 w 800806"/>
              <a:gd name="connsiteY8-3290" fmla="*/ 319088 h 1490715"/>
              <a:gd name="connsiteX9-3291" fmla="*/ 767469 w 800806"/>
              <a:gd name="connsiteY9-3292" fmla="*/ 519113 h 1490715"/>
              <a:gd name="connsiteX10-3293" fmla="*/ 800806 w 800806"/>
              <a:gd name="connsiteY10-3294" fmla="*/ 619125 h 1490715"/>
              <a:gd name="connsiteX11-3295" fmla="*/ 767469 w 800806"/>
              <a:gd name="connsiteY11-3296" fmla="*/ 671513 h 1490715"/>
              <a:gd name="connsiteX12-3297" fmla="*/ 710319 w 800806"/>
              <a:gd name="connsiteY12-3298" fmla="*/ 700088 h 1490715"/>
              <a:gd name="connsiteX13-3299" fmla="*/ 672219 w 800806"/>
              <a:gd name="connsiteY13-3300" fmla="*/ 714375 h 1490715"/>
              <a:gd name="connsiteX14-3301" fmla="*/ 667456 w 800806"/>
              <a:gd name="connsiteY14-3302" fmla="*/ 1366838 h 1490715"/>
              <a:gd name="connsiteX15-3303" fmla="*/ 591256 w 800806"/>
              <a:gd name="connsiteY15-3304" fmla="*/ 1490663 h 1490715"/>
              <a:gd name="connsiteX16-3305" fmla="*/ 524581 w 800806"/>
              <a:gd name="connsiteY16-3306" fmla="*/ 1350170 h 1490715"/>
              <a:gd name="connsiteX17-3307" fmla="*/ 524581 w 800806"/>
              <a:gd name="connsiteY17-3308" fmla="*/ 981075 h 1490715"/>
              <a:gd name="connsiteX18-3309" fmla="*/ 491244 w 800806"/>
              <a:gd name="connsiteY18-3310" fmla="*/ 981075 h 1490715"/>
              <a:gd name="connsiteX19-3311" fmla="*/ 410282 w 800806"/>
              <a:gd name="connsiteY19-3312" fmla="*/ 1195388 h 1490715"/>
              <a:gd name="connsiteX20-3313" fmla="*/ 348369 w 800806"/>
              <a:gd name="connsiteY20-3314" fmla="*/ 981075 h 1490715"/>
              <a:gd name="connsiteX21-3315" fmla="*/ 315031 w 800806"/>
              <a:gd name="connsiteY21-3316" fmla="*/ 981075 h 1490715"/>
              <a:gd name="connsiteX22-3317" fmla="*/ 243594 w 800806"/>
              <a:gd name="connsiteY22-3318" fmla="*/ 1147763 h 1490715"/>
              <a:gd name="connsiteX23-3319" fmla="*/ 172156 w 800806"/>
              <a:gd name="connsiteY23-3320" fmla="*/ 981075 h 1490715"/>
              <a:gd name="connsiteX24-3321" fmla="*/ 143581 w 800806"/>
              <a:gd name="connsiteY24-3322" fmla="*/ 981075 h 1490715"/>
              <a:gd name="connsiteX25-3323" fmla="*/ 67381 w 800806"/>
              <a:gd name="connsiteY25-3324" fmla="*/ 1131095 h 1490715"/>
              <a:gd name="connsiteX26-3325" fmla="*/ 706 w 800806"/>
              <a:gd name="connsiteY26-3326" fmla="*/ 990600 h 1490715"/>
              <a:gd name="connsiteX0-3327" fmla="*/ 706 w 800806"/>
              <a:gd name="connsiteY0-3328" fmla="*/ 990600 h 1490712"/>
              <a:gd name="connsiteX1-3329" fmla="*/ 706 w 800806"/>
              <a:gd name="connsiteY1-3330" fmla="*/ 381000 h 1490712"/>
              <a:gd name="connsiteX2-3331" fmla="*/ 43569 w 800806"/>
              <a:gd name="connsiteY2-3332" fmla="*/ 228600 h 1490712"/>
              <a:gd name="connsiteX3-3333" fmla="*/ 205494 w 800806"/>
              <a:gd name="connsiteY3-3334" fmla="*/ 0 h 1490712"/>
              <a:gd name="connsiteX4-3335" fmla="*/ 781756 w 800806"/>
              <a:gd name="connsiteY4-3336" fmla="*/ 4763 h 1490712"/>
              <a:gd name="connsiteX5-3337" fmla="*/ 681744 w 800806"/>
              <a:gd name="connsiteY5-3338" fmla="*/ 23813 h 1490712"/>
              <a:gd name="connsiteX6-3339" fmla="*/ 648406 w 800806"/>
              <a:gd name="connsiteY6-3340" fmla="*/ 85725 h 1490712"/>
              <a:gd name="connsiteX7-3341" fmla="*/ 615069 w 800806"/>
              <a:gd name="connsiteY7-3342" fmla="*/ 161925 h 1490712"/>
              <a:gd name="connsiteX8-3343" fmla="*/ 619831 w 800806"/>
              <a:gd name="connsiteY8-3344" fmla="*/ 319088 h 1490712"/>
              <a:gd name="connsiteX9-3345" fmla="*/ 767469 w 800806"/>
              <a:gd name="connsiteY9-3346" fmla="*/ 519113 h 1490712"/>
              <a:gd name="connsiteX10-3347" fmla="*/ 800806 w 800806"/>
              <a:gd name="connsiteY10-3348" fmla="*/ 619125 h 1490712"/>
              <a:gd name="connsiteX11-3349" fmla="*/ 767469 w 800806"/>
              <a:gd name="connsiteY11-3350" fmla="*/ 671513 h 1490712"/>
              <a:gd name="connsiteX12-3351" fmla="*/ 710319 w 800806"/>
              <a:gd name="connsiteY12-3352" fmla="*/ 700088 h 1490712"/>
              <a:gd name="connsiteX13-3353" fmla="*/ 672219 w 800806"/>
              <a:gd name="connsiteY13-3354" fmla="*/ 714375 h 1490712"/>
              <a:gd name="connsiteX14-3355" fmla="*/ 667456 w 800806"/>
              <a:gd name="connsiteY14-3356" fmla="*/ 1366838 h 1490712"/>
              <a:gd name="connsiteX15-3357" fmla="*/ 591256 w 800806"/>
              <a:gd name="connsiteY15-3358" fmla="*/ 1490663 h 1490712"/>
              <a:gd name="connsiteX16-3359" fmla="*/ 524581 w 800806"/>
              <a:gd name="connsiteY16-3360" fmla="*/ 1350170 h 1490712"/>
              <a:gd name="connsiteX17-3361" fmla="*/ 524581 w 800806"/>
              <a:gd name="connsiteY17-3362" fmla="*/ 981075 h 1490712"/>
              <a:gd name="connsiteX18-3363" fmla="*/ 491244 w 800806"/>
              <a:gd name="connsiteY18-3364" fmla="*/ 981075 h 1490712"/>
              <a:gd name="connsiteX19-3365" fmla="*/ 410282 w 800806"/>
              <a:gd name="connsiteY19-3366" fmla="*/ 1195388 h 1490712"/>
              <a:gd name="connsiteX20-3367" fmla="*/ 348369 w 800806"/>
              <a:gd name="connsiteY20-3368" fmla="*/ 981075 h 1490712"/>
              <a:gd name="connsiteX21-3369" fmla="*/ 315031 w 800806"/>
              <a:gd name="connsiteY21-3370" fmla="*/ 981075 h 1490712"/>
              <a:gd name="connsiteX22-3371" fmla="*/ 243594 w 800806"/>
              <a:gd name="connsiteY22-3372" fmla="*/ 1147763 h 1490712"/>
              <a:gd name="connsiteX23-3373" fmla="*/ 172156 w 800806"/>
              <a:gd name="connsiteY23-3374" fmla="*/ 981075 h 1490712"/>
              <a:gd name="connsiteX24-3375" fmla="*/ 143581 w 800806"/>
              <a:gd name="connsiteY24-3376" fmla="*/ 981075 h 1490712"/>
              <a:gd name="connsiteX25-3377" fmla="*/ 67381 w 800806"/>
              <a:gd name="connsiteY25-3378" fmla="*/ 1131095 h 1490712"/>
              <a:gd name="connsiteX26-3379" fmla="*/ 706 w 800806"/>
              <a:gd name="connsiteY26-3380" fmla="*/ 990600 h 1490712"/>
              <a:gd name="connsiteX0-3381" fmla="*/ 706 w 800806"/>
              <a:gd name="connsiteY0-3382" fmla="*/ 990600 h 1490712"/>
              <a:gd name="connsiteX1-3383" fmla="*/ 706 w 800806"/>
              <a:gd name="connsiteY1-3384" fmla="*/ 381000 h 1490712"/>
              <a:gd name="connsiteX2-3385" fmla="*/ 43569 w 800806"/>
              <a:gd name="connsiteY2-3386" fmla="*/ 228600 h 1490712"/>
              <a:gd name="connsiteX3-3387" fmla="*/ 205494 w 800806"/>
              <a:gd name="connsiteY3-3388" fmla="*/ 0 h 1490712"/>
              <a:gd name="connsiteX4-3389" fmla="*/ 781756 w 800806"/>
              <a:gd name="connsiteY4-3390" fmla="*/ 4763 h 1490712"/>
              <a:gd name="connsiteX5-3391" fmla="*/ 681744 w 800806"/>
              <a:gd name="connsiteY5-3392" fmla="*/ 23813 h 1490712"/>
              <a:gd name="connsiteX6-3393" fmla="*/ 648406 w 800806"/>
              <a:gd name="connsiteY6-3394" fmla="*/ 85725 h 1490712"/>
              <a:gd name="connsiteX7-3395" fmla="*/ 615069 w 800806"/>
              <a:gd name="connsiteY7-3396" fmla="*/ 161925 h 1490712"/>
              <a:gd name="connsiteX8-3397" fmla="*/ 619831 w 800806"/>
              <a:gd name="connsiteY8-3398" fmla="*/ 319088 h 1490712"/>
              <a:gd name="connsiteX9-3399" fmla="*/ 767469 w 800806"/>
              <a:gd name="connsiteY9-3400" fmla="*/ 519113 h 1490712"/>
              <a:gd name="connsiteX10-3401" fmla="*/ 800806 w 800806"/>
              <a:gd name="connsiteY10-3402" fmla="*/ 619125 h 1490712"/>
              <a:gd name="connsiteX11-3403" fmla="*/ 767469 w 800806"/>
              <a:gd name="connsiteY11-3404" fmla="*/ 671513 h 1490712"/>
              <a:gd name="connsiteX12-3405" fmla="*/ 710319 w 800806"/>
              <a:gd name="connsiteY12-3406" fmla="*/ 700088 h 1490712"/>
              <a:gd name="connsiteX13-3407" fmla="*/ 672219 w 800806"/>
              <a:gd name="connsiteY13-3408" fmla="*/ 714375 h 1490712"/>
              <a:gd name="connsiteX14-3409" fmla="*/ 667456 w 800806"/>
              <a:gd name="connsiteY14-3410" fmla="*/ 1366838 h 1490712"/>
              <a:gd name="connsiteX15-3411" fmla="*/ 591256 w 800806"/>
              <a:gd name="connsiteY15-3412" fmla="*/ 1490663 h 1490712"/>
              <a:gd name="connsiteX16-3413" fmla="*/ 524581 w 800806"/>
              <a:gd name="connsiteY16-3414" fmla="*/ 1350170 h 1490712"/>
              <a:gd name="connsiteX17-3415" fmla="*/ 524581 w 800806"/>
              <a:gd name="connsiteY17-3416" fmla="*/ 981075 h 1490712"/>
              <a:gd name="connsiteX18-3417" fmla="*/ 491244 w 800806"/>
              <a:gd name="connsiteY18-3418" fmla="*/ 981075 h 1490712"/>
              <a:gd name="connsiteX19-3419" fmla="*/ 410282 w 800806"/>
              <a:gd name="connsiteY19-3420" fmla="*/ 1195388 h 1490712"/>
              <a:gd name="connsiteX20-3421" fmla="*/ 348369 w 800806"/>
              <a:gd name="connsiteY20-3422" fmla="*/ 981075 h 1490712"/>
              <a:gd name="connsiteX21-3423" fmla="*/ 315031 w 800806"/>
              <a:gd name="connsiteY21-3424" fmla="*/ 981075 h 1490712"/>
              <a:gd name="connsiteX22-3425" fmla="*/ 243594 w 800806"/>
              <a:gd name="connsiteY22-3426" fmla="*/ 1147763 h 1490712"/>
              <a:gd name="connsiteX23-3427" fmla="*/ 172156 w 800806"/>
              <a:gd name="connsiteY23-3428" fmla="*/ 981075 h 1490712"/>
              <a:gd name="connsiteX24-3429" fmla="*/ 143581 w 800806"/>
              <a:gd name="connsiteY24-3430" fmla="*/ 981075 h 1490712"/>
              <a:gd name="connsiteX25-3431" fmla="*/ 67381 w 800806"/>
              <a:gd name="connsiteY25-3432" fmla="*/ 1131095 h 1490712"/>
              <a:gd name="connsiteX26-3433" fmla="*/ 706 w 800806"/>
              <a:gd name="connsiteY26-3434" fmla="*/ 990600 h 1490712"/>
              <a:gd name="connsiteX0-3435" fmla="*/ 706 w 800806"/>
              <a:gd name="connsiteY0-3436" fmla="*/ 990600 h 1490712"/>
              <a:gd name="connsiteX1-3437" fmla="*/ 706 w 800806"/>
              <a:gd name="connsiteY1-3438" fmla="*/ 381000 h 1490712"/>
              <a:gd name="connsiteX2-3439" fmla="*/ 43569 w 800806"/>
              <a:gd name="connsiteY2-3440" fmla="*/ 228600 h 1490712"/>
              <a:gd name="connsiteX3-3441" fmla="*/ 205494 w 800806"/>
              <a:gd name="connsiteY3-3442" fmla="*/ 0 h 1490712"/>
              <a:gd name="connsiteX4-3443" fmla="*/ 781756 w 800806"/>
              <a:gd name="connsiteY4-3444" fmla="*/ 4763 h 1490712"/>
              <a:gd name="connsiteX5-3445" fmla="*/ 681744 w 800806"/>
              <a:gd name="connsiteY5-3446" fmla="*/ 23813 h 1490712"/>
              <a:gd name="connsiteX6-3447" fmla="*/ 648406 w 800806"/>
              <a:gd name="connsiteY6-3448" fmla="*/ 85725 h 1490712"/>
              <a:gd name="connsiteX7-3449" fmla="*/ 615069 w 800806"/>
              <a:gd name="connsiteY7-3450" fmla="*/ 161925 h 1490712"/>
              <a:gd name="connsiteX8-3451" fmla="*/ 619831 w 800806"/>
              <a:gd name="connsiteY8-3452" fmla="*/ 319088 h 1490712"/>
              <a:gd name="connsiteX9-3453" fmla="*/ 767469 w 800806"/>
              <a:gd name="connsiteY9-3454" fmla="*/ 519113 h 1490712"/>
              <a:gd name="connsiteX10-3455" fmla="*/ 800806 w 800806"/>
              <a:gd name="connsiteY10-3456" fmla="*/ 619125 h 1490712"/>
              <a:gd name="connsiteX11-3457" fmla="*/ 767469 w 800806"/>
              <a:gd name="connsiteY11-3458" fmla="*/ 671513 h 1490712"/>
              <a:gd name="connsiteX12-3459" fmla="*/ 710319 w 800806"/>
              <a:gd name="connsiteY12-3460" fmla="*/ 700088 h 1490712"/>
              <a:gd name="connsiteX13-3461" fmla="*/ 672219 w 800806"/>
              <a:gd name="connsiteY13-3462" fmla="*/ 714375 h 1490712"/>
              <a:gd name="connsiteX14-3463" fmla="*/ 667456 w 800806"/>
              <a:gd name="connsiteY14-3464" fmla="*/ 1366838 h 1490712"/>
              <a:gd name="connsiteX15-3465" fmla="*/ 591256 w 800806"/>
              <a:gd name="connsiteY15-3466" fmla="*/ 1490663 h 1490712"/>
              <a:gd name="connsiteX16-3467" fmla="*/ 524581 w 800806"/>
              <a:gd name="connsiteY16-3468" fmla="*/ 1350170 h 1490712"/>
              <a:gd name="connsiteX17-3469" fmla="*/ 524581 w 800806"/>
              <a:gd name="connsiteY17-3470" fmla="*/ 981075 h 1490712"/>
              <a:gd name="connsiteX18-3471" fmla="*/ 491244 w 800806"/>
              <a:gd name="connsiteY18-3472" fmla="*/ 981075 h 1490712"/>
              <a:gd name="connsiteX19-3473" fmla="*/ 410282 w 800806"/>
              <a:gd name="connsiteY19-3474" fmla="*/ 1195388 h 1490712"/>
              <a:gd name="connsiteX20-3475" fmla="*/ 348369 w 800806"/>
              <a:gd name="connsiteY20-3476" fmla="*/ 981075 h 1490712"/>
              <a:gd name="connsiteX21-3477" fmla="*/ 315031 w 800806"/>
              <a:gd name="connsiteY21-3478" fmla="*/ 981075 h 1490712"/>
              <a:gd name="connsiteX22-3479" fmla="*/ 243594 w 800806"/>
              <a:gd name="connsiteY22-3480" fmla="*/ 1147763 h 1490712"/>
              <a:gd name="connsiteX23-3481" fmla="*/ 172156 w 800806"/>
              <a:gd name="connsiteY23-3482" fmla="*/ 981075 h 1490712"/>
              <a:gd name="connsiteX24-3483" fmla="*/ 143581 w 800806"/>
              <a:gd name="connsiteY24-3484" fmla="*/ 981075 h 1490712"/>
              <a:gd name="connsiteX25-3485" fmla="*/ 67381 w 800806"/>
              <a:gd name="connsiteY25-3486" fmla="*/ 1131095 h 1490712"/>
              <a:gd name="connsiteX26-3487" fmla="*/ 706 w 800806"/>
              <a:gd name="connsiteY26-3488" fmla="*/ 990600 h 1490712"/>
              <a:gd name="connsiteX0-3489" fmla="*/ 706 w 800806"/>
              <a:gd name="connsiteY0-3490" fmla="*/ 990600 h 1490664"/>
              <a:gd name="connsiteX1-3491" fmla="*/ 706 w 800806"/>
              <a:gd name="connsiteY1-3492" fmla="*/ 381000 h 1490664"/>
              <a:gd name="connsiteX2-3493" fmla="*/ 43569 w 800806"/>
              <a:gd name="connsiteY2-3494" fmla="*/ 228600 h 1490664"/>
              <a:gd name="connsiteX3-3495" fmla="*/ 205494 w 800806"/>
              <a:gd name="connsiteY3-3496" fmla="*/ 0 h 1490664"/>
              <a:gd name="connsiteX4-3497" fmla="*/ 781756 w 800806"/>
              <a:gd name="connsiteY4-3498" fmla="*/ 4763 h 1490664"/>
              <a:gd name="connsiteX5-3499" fmla="*/ 681744 w 800806"/>
              <a:gd name="connsiteY5-3500" fmla="*/ 23813 h 1490664"/>
              <a:gd name="connsiteX6-3501" fmla="*/ 648406 w 800806"/>
              <a:gd name="connsiteY6-3502" fmla="*/ 85725 h 1490664"/>
              <a:gd name="connsiteX7-3503" fmla="*/ 615069 w 800806"/>
              <a:gd name="connsiteY7-3504" fmla="*/ 161925 h 1490664"/>
              <a:gd name="connsiteX8-3505" fmla="*/ 619831 w 800806"/>
              <a:gd name="connsiteY8-3506" fmla="*/ 319088 h 1490664"/>
              <a:gd name="connsiteX9-3507" fmla="*/ 767469 w 800806"/>
              <a:gd name="connsiteY9-3508" fmla="*/ 519113 h 1490664"/>
              <a:gd name="connsiteX10-3509" fmla="*/ 800806 w 800806"/>
              <a:gd name="connsiteY10-3510" fmla="*/ 619125 h 1490664"/>
              <a:gd name="connsiteX11-3511" fmla="*/ 767469 w 800806"/>
              <a:gd name="connsiteY11-3512" fmla="*/ 671513 h 1490664"/>
              <a:gd name="connsiteX12-3513" fmla="*/ 710319 w 800806"/>
              <a:gd name="connsiteY12-3514" fmla="*/ 700088 h 1490664"/>
              <a:gd name="connsiteX13-3515" fmla="*/ 672219 w 800806"/>
              <a:gd name="connsiteY13-3516" fmla="*/ 714375 h 1490664"/>
              <a:gd name="connsiteX14-3517" fmla="*/ 667456 w 800806"/>
              <a:gd name="connsiteY14-3518" fmla="*/ 1366838 h 1490664"/>
              <a:gd name="connsiteX15-3519" fmla="*/ 591256 w 800806"/>
              <a:gd name="connsiteY15-3520" fmla="*/ 1490663 h 1490664"/>
              <a:gd name="connsiteX16-3521" fmla="*/ 524581 w 800806"/>
              <a:gd name="connsiteY16-3522" fmla="*/ 1350170 h 1490664"/>
              <a:gd name="connsiteX17-3523" fmla="*/ 524581 w 800806"/>
              <a:gd name="connsiteY17-3524" fmla="*/ 981075 h 1490664"/>
              <a:gd name="connsiteX18-3525" fmla="*/ 491244 w 800806"/>
              <a:gd name="connsiteY18-3526" fmla="*/ 981075 h 1490664"/>
              <a:gd name="connsiteX19-3527" fmla="*/ 410282 w 800806"/>
              <a:gd name="connsiteY19-3528" fmla="*/ 1195388 h 1490664"/>
              <a:gd name="connsiteX20-3529" fmla="*/ 348369 w 800806"/>
              <a:gd name="connsiteY20-3530" fmla="*/ 981075 h 1490664"/>
              <a:gd name="connsiteX21-3531" fmla="*/ 315031 w 800806"/>
              <a:gd name="connsiteY21-3532" fmla="*/ 981075 h 1490664"/>
              <a:gd name="connsiteX22-3533" fmla="*/ 243594 w 800806"/>
              <a:gd name="connsiteY22-3534" fmla="*/ 1147763 h 1490664"/>
              <a:gd name="connsiteX23-3535" fmla="*/ 172156 w 800806"/>
              <a:gd name="connsiteY23-3536" fmla="*/ 981075 h 1490664"/>
              <a:gd name="connsiteX24-3537" fmla="*/ 143581 w 800806"/>
              <a:gd name="connsiteY24-3538" fmla="*/ 981075 h 1490664"/>
              <a:gd name="connsiteX25-3539" fmla="*/ 67381 w 800806"/>
              <a:gd name="connsiteY25-3540" fmla="*/ 1131095 h 1490664"/>
              <a:gd name="connsiteX26-3541" fmla="*/ 706 w 800806"/>
              <a:gd name="connsiteY26-3542" fmla="*/ 990600 h 1490664"/>
              <a:gd name="connsiteX0-3543" fmla="*/ 706 w 800806"/>
              <a:gd name="connsiteY0-3544" fmla="*/ 990600 h 1490664"/>
              <a:gd name="connsiteX1-3545" fmla="*/ 706 w 800806"/>
              <a:gd name="connsiteY1-3546" fmla="*/ 381000 h 1490664"/>
              <a:gd name="connsiteX2-3547" fmla="*/ 43569 w 800806"/>
              <a:gd name="connsiteY2-3548" fmla="*/ 228600 h 1490664"/>
              <a:gd name="connsiteX3-3549" fmla="*/ 205494 w 800806"/>
              <a:gd name="connsiteY3-3550" fmla="*/ 0 h 1490664"/>
              <a:gd name="connsiteX4-3551" fmla="*/ 781756 w 800806"/>
              <a:gd name="connsiteY4-3552" fmla="*/ 4763 h 1490664"/>
              <a:gd name="connsiteX5-3553" fmla="*/ 681744 w 800806"/>
              <a:gd name="connsiteY5-3554" fmla="*/ 23813 h 1490664"/>
              <a:gd name="connsiteX6-3555" fmla="*/ 648406 w 800806"/>
              <a:gd name="connsiteY6-3556" fmla="*/ 85725 h 1490664"/>
              <a:gd name="connsiteX7-3557" fmla="*/ 615069 w 800806"/>
              <a:gd name="connsiteY7-3558" fmla="*/ 161925 h 1490664"/>
              <a:gd name="connsiteX8-3559" fmla="*/ 619831 w 800806"/>
              <a:gd name="connsiteY8-3560" fmla="*/ 319088 h 1490664"/>
              <a:gd name="connsiteX9-3561" fmla="*/ 767469 w 800806"/>
              <a:gd name="connsiteY9-3562" fmla="*/ 519113 h 1490664"/>
              <a:gd name="connsiteX10-3563" fmla="*/ 800806 w 800806"/>
              <a:gd name="connsiteY10-3564" fmla="*/ 619125 h 1490664"/>
              <a:gd name="connsiteX11-3565" fmla="*/ 767469 w 800806"/>
              <a:gd name="connsiteY11-3566" fmla="*/ 671513 h 1490664"/>
              <a:gd name="connsiteX12-3567" fmla="*/ 710319 w 800806"/>
              <a:gd name="connsiteY12-3568" fmla="*/ 700088 h 1490664"/>
              <a:gd name="connsiteX13-3569" fmla="*/ 672219 w 800806"/>
              <a:gd name="connsiteY13-3570" fmla="*/ 714375 h 1490664"/>
              <a:gd name="connsiteX14-3571" fmla="*/ 667456 w 800806"/>
              <a:gd name="connsiteY14-3572" fmla="*/ 1366838 h 1490664"/>
              <a:gd name="connsiteX15-3573" fmla="*/ 591256 w 800806"/>
              <a:gd name="connsiteY15-3574" fmla="*/ 1490663 h 1490664"/>
              <a:gd name="connsiteX16-3575" fmla="*/ 524581 w 800806"/>
              <a:gd name="connsiteY16-3576" fmla="*/ 1350170 h 1490664"/>
              <a:gd name="connsiteX17-3577" fmla="*/ 524581 w 800806"/>
              <a:gd name="connsiteY17-3578" fmla="*/ 981075 h 1490664"/>
              <a:gd name="connsiteX18-3579" fmla="*/ 491244 w 800806"/>
              <a:gd name="connsiteY18-3580" fmla="*/ 981075 h 1490664"/>
              <a:gd name="connsiteX19-3581" fmla="*/ 410282 w 800806"/>
              <a:gd name="connsiteY19-3582" fmla="*/ 1195388 h 1490664"/>
              <a:gd name="connsiteX20-3583" fmla="*/ 348369 w 800806"/>
              <a:gd name="connsiteY20-3584" fmla="*/ 981075 h 1490664"/>
              <a:gd name="connsiteX21-3585" fmla="*/ 315031 w 800806"/>
              <a:gd name="connsiteY21-3586" fmla="*/ 981075 h 1490664"/>
              <a:gd name="connsiteX22-3587" fmla="*/ 243594 w 800806"/>
              <a:gd name="connsiteY22-3588" fmla="*/ 1147763 h 1490664"/>
              <a:gd name="connsiteX23-3589" fmla="*/ 172156 w 800806"/>
              <a:gd name="connsiteY23-3590" fmla="*/ 981075 h 1490664"/>
              <a:gd name="connsiteX24-3591" fmla="*/ 143581 w 800806"/>
              <a:gd name="connsiteY24-3592" fmla="*/ 981075 h 1490664"/>
              <a:gd name="connsiteX25-3593" fmla="*/ 67381 w 800806"/>
              <a:gd name="connsiteY25-3594" fmla="*/ 1131095 h 1490664"/>
              <a:gd name="connsiteX26-3595" fmla="*/ 706 w 800806"/>
              <a:gd name="connsiteY26-3596" fmla="*/ 990600 h 1490664"/>
              <a:gd name="connsiteX0-3597" fmla="*/ 706 w 800806"/>
              <a:gd name="connsiteY0-3598" fmla="*/ 990600 h 1479499"/>
              <a:gd name="connsiteX1-3599" fmla="*/ 706 w 800806"/>
              <a:gd name="connsiteY1-3600" fmla="*/ 381000 h 1479499"/>
              <a:gd name="connsiteX2-3601" fmla="*/ 43569 w 800806"/>
              <a:gd name="connsiteY2-3602" fmla="*/ 228600 h 1479499"/>
              <a:gd name="connsiteX3-3603" fmla="*/ 205494 w 800806"/>
              <a:gd name="connsiteY3-3604" fmla="*/ 0 h 1479499"/>
              <a:gd name="connsiteX4-3605" fmla="*/ 781756 w 800806"/>
              <a:gd name="connsiteY4-3606" fmla="*/ 4763 h 1479499"/>
              <a:gd name="connsiteX5-3607" fmla="*/ 681744 w 800806"/>
              <a:gd name="connsiteY5-3608" fmla="*/ 23813 h 1479499"/>
              <a:gd name="connsiteX6-3609" fmla="*/ 648406 w 800806"/>
              <a:gd name="connsiteY6-3610" fmla="*/ 85725 h 1479499"/>
              <a:gd name="connsiteX7-3611" fmla="*/ 615069 w 800806"/>
              <a:gd name="connsiteY7-3612" fmla="*/ 161925 h 1479499"/>
              <a:gd name="connsiteX8-3613" fmla="*/ 619831 w 800806"/>
              <a:gd name="connsiteY8-3614" fmla="*/ 319088 h 1479499"/>
              <a:gd name="connsiteX9-3615" fmla="*/ 767469 w 800806"/>
              <a:gd name="connsiteY9-3616" fmla="*/ 519113 h 1479499"/>
              <a:gd name="connsiteX10-3617" fmla="*/ 800806 w 800806"/>
              <a:gd name="connsiteY10-3618" fmla="*/ 619125 h 1479499"/>
              <a:gd name="connsiteX11-3619" fmla="*/ 767469 w 800806"/>
              <a:gd name="connsiteY11-3620" fmla="*/ 671513 h 1479499"/>
              <a:gd name="connsiteX12-3621" fmla="*/ 710319 w 800806"/>
              <a:gd name="connsiteY12-3622" fmla="*/ 700088 h 1479499"/>
              <a:gd name="connsiteX13-3623" fmla="*/ 672219 w 800806"/>
              <a:gd name="connsiteY13-3624" fmla="*/ 714375 h 1479499"/>
              <a:gd name="connsiteX14-3625" fmla="*/ 667456 w 800806"/>
              <a:gd name="connsiteY14-3626" fmla="*/ 1366838 h 1479499"/>
              <a:gd name="connsiteX15-3627" fmla="*/ 588875 w 800806"/>
              <a:gd name="connsiteY15-3628" fmla="*/ 1478756 h 1479499"/>
              <a:gd name="connsiteX16-3629" fmla="*/ 524581 w 800806"/>
              <a:gd name="connsiteY16-3630" fmla="*/ 1350170 h 1479499"/>
              <a:gd name="connsiteX17-3631" fmla="*/ 524581 w 800806"/>
              <a:gd name="connsiteY17-3632" fmla="*/ 981075 h 1479499"/>
              <a:gd name="connsiteX18-3633" fmla="*/ 491244 w 800806"/>
              <a:gd name="connsiteY18-3634" fmla="*/ 981075 h 1479499"/>
              <a:gd name="connsiteX19-3635" fmla="*/ 410282 w 800806"/>
              <a:gd name="connsiteY19-3636" fmla="*/ 1195388 h 1479499"/>
              <a:gd name="connsiteX20-3637" fmla="*/ 348369 w 800806"/>
              <a:gd name="connsiteY20-3638" fmla="*/ 981075 h 1479499"/>
              <a:gd name="connsiteX21-3639" fmla="*/ 315031 w 800806"/>
              <a:gd name="connsiteY21-3640" fmla="*/ 981075 h 1479499"/>
              <a:gd name="connsiteX22-3641" fmla="*/ 243594 w 800806"/>
              <a:gd name="connsiteY22-3642" fmla="*/ 1147763 h 1479499"/>
              <a:gd name="connsiteX23-3643" fmla="*/ 172156 w 800806"/>
              <a:gd name="connsiteY23-3644" fmla="*/ 981075 h 1479499"/>
              <a:gd name="connsiteX24-3645" fmla="*/ 143581 w 800806"/>
              <a:gd name="connsiteY24-3646" fmla="*/ 981075 h 1479499"/>
              <a:gd name="connsiteX25-3647" fmla="*/ 67381 w 800806"/>
              <a:gd name="connsiteY25-3648" fmla="*/ 1131095 h 1479499"/>
              <a:gd name="connsiteX26-3649" fmla="*/ 706 w 800806"/>
              <a:gd name="connsiteY26-3650" fmla="*/ 990600 h 1479499"/>
              <a:gd name="connsiteX0-3651" fmla="*/ 706 w 800806"/>
              <a:gd name="connsiteY0-3652" fmla="*/ 990600 h 1478759"/>
              <a:gd name="connsiteX1-3653" fmla="*/ 706 w 800806"/>
              <a:gd name="connsiteY1-3654" fmla="*/ 381000 h 1478759"/>
              <a:gd name="connsiteX2-3655" fmla="*/ 43569 w 800806"/>
              <a:gd name="connsiteY2-3656" fmla="*/ 228600 h 1478759"/>
              <a:gd name="connsiteX3-3657" fmla="*/ 205494 w 800806"/>
              <a:gd name="connsiteY3-3658" fmla="*/ 0 h 1478759"/>
              <a:gd name="connsiteX4-3659" fmla="*/ 781756 w 800806"/>
              <a:gd name="connsiteY4-3660" fmla="*/ 4763 h 1478759"/>
              <a:gd name="connsiteX5-3661" fmla="*/ 681744 w 800806"/>
              <a:gd name="connsiteY5-3662" fmla="*/ 23813 h 1478759"/>
              <a:gd name="connsiteX6-3663" fmla="*/ 648406 w 800806"/>
              <a:gd name="connsiteY6-3664" fmla="*/ 85725 h 1478759"/>
              <a:gd name="connsiteX7-3665" fmla="*/ 615069 w 800806"/>
              <a:gd name="connsiteY7-3666" fmla="*/ 161925 h 1478759"/>
              <a:gd name="connsiteX8-3667" fmla="*/ 619831 w 800806"/>
              <a:gd name="connsiteY8-3668" fmla="*/ 319088 h 1478759"/>
              <a:gd name="connsiteX9-3669" fmla="*/ 767469 w 800806"/>
              <a:gd name="connsiteY9-3670" fmla="*/ 519113 h 1478759"/>
              <a:gd name="connsiteX10-3671" fmla="*/ 800806 w 800806"/>
              <a:gd name="connsiteY10-3672" fmla="*/ 619125 h 1478759"/>
              <a:gd name="connsiteX11-3673" fmla="*/ 767469 w 800806"/>
              <a:gd name="connsiteY11-3674" fmla="*/ 671513 h 1478759"/>
              <a:gd name="connsiteX12-3675" fmla="*/ 710319 w 800806"/>
              <a:gd name="connsiteY12-3676" fmla="*/ 700088 h 1478759"/>
              <a:gd name="connsiteX13-3677" fmla="*/ 672219 w 800806"/>
              <a:gd name="connsiteY13-3678" fmla="*/ 714375 h 1478759"/>
              <a:gd name="connsiteX14-3679" fmla="*/ 667456 w 800806"/>
              <a:gd name="connsiteY14-3680" fmla="*/ 1366838 h 1478759"/>
              <a:gd name="connsiteX15-3681" fmla="*/ 588875 w 800806"/>
              <a:gd name="connsiteY15-3682" fmla="*/ 1478756 h 1478759"/>
              <a:gd name="connsiteX16-3683" fmla="*/ 524581 w 800806"/>
              <a:gd name="connsiteY16-3684" fmla="*/ 1350170 h 1478759"/>
              <a:gd name="connsiteX17-3685" fmla="*/ 524581 w 800806"/>
              <a:gd name="connsiteY17-3686" fmla="*/ 981075 h 1478759"/>
              <a:gd name="connsiteX18-3687" fmla="*/ 491244 w 800806"/>
              <a:gd name="connsiteY18-3688" fmla="*/ 981075 h 1478759"/>
              <a:gd name="connsiteX19-3689" fmla="*/ 410282 w 800806"/>
              <a:gd name="connsiteY19-3690" fmla="*/ 1195388 h 1478759"/>
              <a:gd name="connsiteX20-3691" fmla="*/ 348369 w 800806"/>
              <a:gd name="connsiteY20-3692" fmla="*/ 981075 h 1478759"/>
              <a:gd name="connsiteX21-3693" fmla="*/ 315031 w 800806"/>
              <a:gd name="connsiteY21-3694" fmla="*/ 981075 h 1478759"/>
              <a:gd name="connsiteX22-3695" fmla="*/ 243594 w 800806"/>
              <a:gd name="connsiteY22-3696" fmla="*/ 1147763 h 1478759"/>
              <a:gd name="connsiteX23-3697" fmla="*/ 172156 w 800806"/>
              <a:gd name="connsiteY23-3698" fmla="*/ 981075 h 1478759"/>
              <a:gd name="connsiteX24-3699" fmla="*/ 143581 w 800806"/>
              <a:gd name="connsiteY24-3700" fmla="*/ 981075 h 1478759"/>
              <a:gd name="connsiteX25-3701" fmla="*/ 67381 w 800806"/>
              <a:gd name="connsiteY25-3702" fmla="*/ 1131095 h 1478759"/>
              <a:gd name="connsiteX26-3703" fmla="*/ 706 w 800806"/>
              <a:gd name="connsiteY26-3704" fmla="*/ 990600 h 1478759"/>
              <a:gd name="connsiteX0-3705" fmla="*/ 706 w 800806"/>
              <a:gd name="connsiteY0-3706" fmla="*/ 990600 h 1478759"/>
              <a:gd name="connsiteX1-3707" fmla="*/ 706 w 800806"/>
              <a:gd name="connsiteY1-3708" fmla="*/ 381000 h 1478759"/>
              <a:gd name="connsiteX2-3709" fmla="*/ 43569 w 800806"/>
              <a:gd name="connsiteY2-3710" fmla="*/ 228600 h 1478759"/>
              <a:gd name="connsiteX3-3711" fmla="*/ 205494 w 800806"/>
              <a:gd name="connsiteY3-3712" fmla="*/ 0 h 1478759"/>
              <a:gd name="connsiteX4-3713" fmla="*/ 781756 w 800806"/>
              <a:gd name="connsiteY4-3714" fmla="*/ 4763 h 1478759"/>
              <a:gd name="connsiteX5-3715" fmla="*/ 681744 w 800806"/>
              <a:gd name="connsiteY5-3716" fmla="*/ 23813 h 1478759"/>
              <a:gd name="connsiteX6-3717" fmla="*/ 648406 w 800806"/>
              <a:gd name="connsiteY6-3718" fmla="*/ 85725 h 1478759"/>
              <a:gd name="connsiteX7-3719" fmla="*/ 615069 w 800806"/>
              <a:gd name="connsiteY7-3720" fmla="*/ 161925 h 1478759"/>
              <a:gd name="connsiteX8-3721" fmla="*/ 619831 w 800806"/>
              <a:gd name="connsiteY8-3722" fmla="*/ 319088 h 1478759"/>
              <a:gd name="connsiteX9-3723" fmla="*/ 767469 w 800806"/>
              <a:gd name="connsiteY9-3724" fmla="*/ 519113 h 1478759"/>
              <a:gd name="connsiteX10-3725" fmla="*/ 800806 w 800806"/>
              <a:gd name="connsiteY10-3726" fmla="*/ 619125 h 1478759"/>
              <a:gd name="connsiteX11-3727" fmla="*/ 767469 w 800806"/>
              <a:gd name="connsiteY11-3728" fmla="*/ 671513 h 1478759"/>
              <a:gd name="connsiteX12-3729" fmla="*/ 710319 w 800806"/>
              <a:gd name="connsiteY12-3730" fmla="*/ 700088 h 1478759"/>
              <a:gd name="connsiteX13-3731" fmla="*/ 672219 w 800806"/>
              <a:gd name="connsiteY13-3732" fmla="*/ 714375 h 1478759"/>
              <a:gd name="connsiteX14-3733" fmla="*/ 667456 w 800806"/>
              <a:gd name="connsiteY14-3734" fmla="*/ 1366838 h 1478759"/>
              <a:gd name="connsiteX15-3735" fmla="*/ 588875 w 800806"/>
              <a:gd name="connsiteY15-3736" fmla="*/ 1478756 h 1478759"/>
              <a:gd name="connsiteX16-3737" fmla="*/ 524581 w 800806"/>
              <a:gd name="connsiteY16-3738" fmla="*/ 1350170 h 1478759"/>
              <a:gd name="connsiteX17-3739" fmla="*/ 524581 w 800806"/>
              <a:gd name="connsiteY17-3740" fmla="*/ 981075 h 1478759"/>
              <a:gd name="connsiteX18-3741" fmla="*/ 491244 w 800806"/>
              <a:gd name="connsiteY18-3742" fmla="*/ 981075 h 1478759"/>
              <a:gd name="connsiteX19-3743" fmla="*/ 410282 w 800806"/>
              <a:gd name="connsiteY19-3744" fmla="*/ 1195388 h 1478759"/>
              <a:gd name="connsiteX20-3745" fmla="*/ 348369 w 800806"/>
              <a:gd name="connsiteY20-3746" fmla="*/ 981075 h 1478759"/>
              <a:gd name="connsiteX21-3747" fmla="*/ 315031 w 800806"/>
              <a:gd name="connsiteY21-3748" fmla="*/ 981075 h 1478759"/>
              <a:gd name="connsiteX22-3749" fmla="*/ 243594 w 800806"/>
              <a:gd name="connsiteY22-3750" fmla="*/ 1147763 h 1478759"/>
              <a:gd name="connsiteX23-3751" fmla="*/ 172156 w 800806"/>
              <a:gd name="connsiteY23-3752" fmla="*/ 981075 h 1478759"/>
              <a:gd name="connsiteX24-3753" fmla="*/ 143581 w 800806"/>
              <a:gd name="connsiteY24-3754" fmla="*/ 981075 h 1478759"/>
              <a:gd name="connsiteX25-3755" fmla="*/ 67381 w 800806"/>
              <a:gd name="connsiteY25-3756" fmla="*/ 1131095 h 1478759"/>
              <a:gd name="connsiteX26-3757" fmla="*/ 706 w 800806"/>
              <a:gd name="connsiteY26-3758" fmla="*/ 990600 h 1478759"/>
              <a:gd name="connsiteX0-3759" fmla="*/ 706 w 800806"/>
              <a:gd name="connsiteY0-3760" fmla="*/ 990600 h 1481690"/>
              <a:gd name="connsiteX1-3761" fmla="*/ 706 w 800806"/>
              <a:gd name="connsiteY1-3762" fmla="*/ 381000 h 1481690"/>
              <a:gd name="connsiteX2-3763" fmla="*/ 43569 w 800806"/>
              <a:gd name="connsiteY2-3764" fmla="*/ 228600 h 1481690"/>
              <a:gd name="connsiteX3-3765" fmla="*/ 205494 w 800806"/>
              <a:gd name="connsiteY3-3766" fmla="*/ 0 h 1481690"/>
              <a:gd name="connsiteX4-3767" fmla="*/ 781756 w 800806"/>
              <a:gd name="connsiteY4-3768" fmla="*/ 4763 h 1481690"/>
              <a:gd name="connsiteX5-3769" fmla="*/ 681744 w 800806"/>
              <a:gd name="connsiteY5-3770" fmla="*/ 23813 h 1481690"/>
              <a:gd name="connsiteX6-3771" fmla="*/ 648406 w 800806"/>
              <a:gd name="connsiteY6-3772" fmla="*/ 85725 h 1481690"/>
              <a:gd name="connsiteX7-3773" fmla="*/ 615069 w 800806"/>
              <a:gd name="connsiteY7-3774" fmla="*/ 161925 h 1481690"/>
              <a:gd name="connsiteX8-3775" fmla="*/ 619831 w 800806"/>
              <a:gd name="connsiteY8-3776" fmla="*/ 319088 h 1481690"/>
              <a:gd name="connsiteX9-3777" fmla="*/ 767469 w 800806"/>
              <a:gd name="connsiteY9-3778" fmla="*/ 519113 h 1481690"/>
              <a:gd name="connsiteX10-3779" fmla="*/ 800806 w 800806"/>
              <a:gd name="connsiteY10-3780" fmla="*/ 619125 h 1481690"/>
              <a:gd name="connsiteX11-3781" fmla="*/ 767469 w 800806"/>
              <a:gd name="connsiteY11-3782" fmla="*/ 671513 h 1481690"/>
              <a:gd name="connsiteX12-3783" fmla="*/ 710319 w 800806"/>
              <a:gd name="connsiteY12-3784" fmla="*/ 700088 h 1481690"/>
              <a:gd name="connsiteX13-3785" fmla="*/ 672219 w 800806"/>
              <a:gd name="connsiteY13-3786" fmla="*/ 714375 h 1481690"/>
              <a:gd name="connsiteX14-3787" fmla="*/ 667456 w 800806"/>
              <a:gd name="connsiteY14-3788" fmla="*/ 1366838 h 1481690"/>
              <a:gd name="connsiteX15-3789" fmla="*/ 596019 w 800806"/>
              <a:gd name="connsiteY15-3790" fmla="*/ 1481137 h 1481690"/>
              <a:gd name="connsiteX16-3791" fmla="*/ 524581 w 800806"/>
              <a:gd name="connsiteY16-3792" fmla="*/ 1350170 h 1481690"/>
              <a:gd name="connsiteX17-3793" fmla="*/ 524581 w 800806"/>
              <a:gd name="connsiteY17-3794" fmla="*/ 981075 h 1481690"/>
              <a:gd name="connsiteX18-3795" fmla="*/ 491244 w 800806"/>
              <a:gd name="connsiteY18-3796" fmla="*/ 981075 h 1481690"/>
              <a:gd name="connsiteX19-3797" fmla="*/ 410282 w 800806"/>
              <a:gd name="connsiteY19-3798" fmla="*/ 1195388 h 1481690"/>
              <a:gd name="connsiteX20-3799" fmla="*/ 348369 w 800806"/>
              <a:gd name="connsiteY20-3800" fmla="*/ 981075 h 1481690"/>
              <a:gd name="connsiteX21-3801" fmla="*/ 315031 w 800806"/>
              <a:gd name="connsiteY21-3802" fmla="*/ 981075 h 1481690"/>
              <a:gd name="connsiteX22-3803" fmla="*/ 243594 w 800806"/>
              <a:gd name="connsiteY22-3804" fmla="*/ 1147763 h 1481690"/>
              <a:gd name="connsiteX23-3805" fmla="*/ 172156 w 800806"/>
              <a:gd name="connsiteY23-3806" fmla="*/ 981075 h 1481690"/>
              <a:gd name="connsiteX24-3807" fmla="*/ 143581 w 800806"/>
              <a:gd name="connsiteY24-3808" fmla="*/ 981075 h 1481690"/>
              <a:gd name="connsiteX25-3809" fmla="*/ 67381 w 800806"/>
              <a:gd name="connsiteY25-3810" fmla="*/ 1131095 h 1481690"/>
              <a:gd name="connsiteX26-3811" fmla="*/ 706 w 800806"/>
              <a:gd name="connsiteY26-3812" fmla="*/ 990600 h 1481690"/>
              <a:gd name="connsiteX0-3813" fmla="*/ 706 w 800806"/>
              <a:gd name="connsiteY0-3814" fmla="*/ 990600 h 1481690"/>
              <a:gd name="connsiteX1-3815" fmla="*/ 706 w 800806"/>
              <a:gd name="connsiteY1-3816" fmla="*/ 381000 h 1481690"/>
              <a:gd name="connsiteX2-3817" fmla="*/ 43569 w 800806"/>
              <a:gd name="connsiteY2-3818" fmla="*/ 228600 h 1481690"/>
              <a:gd name="connsiteX3-3819" fmla="*/ 205494 w 800806"/>
              <a:gd name="connsiteY3-3820" fmla="*/ 0 h 1481690"/>
              <a:gd name="connsiteX4-3821" fmla="*/ 781756 w 800806"/>
              <a:gd name="connsiteY4-3822" fmla="*/ 4763 h 1481690"/>
              <a:gd name="connsiteX5-3823" fmla="*/ 681744 w 800806"/>
              <a:gd name="connsiteY5-3824" fmla="*/ 23813 h 1481690"/>
              <a:gd name="connsiteX6-3825" fmla="*/ 648406 w 800806"/>
              <a:gd name="connsiteY6-3826" fmla="*/ 85725 h 1481690"/>
              <a:gd name="connsiteX7-3827" fmla="*/ 615069 w 800806"/>
              <a:gd name="connsiteY7-3828" fmla="*/ 161925 h 1481690"/>
              <a:gd name="connsiteX8-3829" fmla="*/ 619831 w 800806"/>
              <a:gd name="connsiteY8-3830" fmla="*/ 319088 h 1481690"/>
              <a:gd name="connsiteX9-3831" fmla="*/ 767469 w 800806"/>
              <a:gd name="connsiteY9-3832" fmla="*/ 519113 h 1481690"/>
              <a:gd name="connsiteX10-3833" fmla="*/ 800806 w 800806"/>
              <a:gd name="connsiteY10-3834" fmla="*/ 619125 h 1481690"/>
              <a:gd name="connsiteX11-3835" fmla="*/ 767469 w 800806"/>
              <a:gd name="connsiteY11-3836" fmla="*/ 671513 h 1481690"/>
              <a:gd name="connsiteX12-3837" fmla="*/ 710319 w 800806"/>
              <a:gd name="connsiteY12-3838" fmla="*/ 700088 h 1481690"/>
              <a:gd name="connsiteX13-3839" fmla="*/ 672219 w 800806"/>
              <a:gd name="connsiteY13-3840" fmla="*/ 714375 h 1481690"/>
              <a:gd name="connsiteX14-3841" fmla="*/ 667456 w 800806"/>
              <a:gd name="connsiteY14-3842" fmla="*/ 1366838 h 1481690"/>
              <a:gd name="connsiteX15-3843" fmla="*/ 596019 w 800806"/>
              <a:gd name="connsiteY15-3844" fmla="*/ 1481137 h 1481690"/>
              <a:gd name="connsiteX16-3845" fmla="*/ 524581 w 800806"/>
              <a:gd name="connsiteY16-3846" fmla="*/ 1350170 h 1481690"/>
              <a:gd name="connsiteX17-3847" fmla="*/ 524581 w 800806"/>
              <a:gd name="connsiteY17-3848" fmla="*/ 981075 h 1481690"/>
              <a:gd name="connsiteX18-3849" fmla="*/ 491244 w 800806"/>
              <a:gd name="connsiteY18-3850" fmla="*/ 981075 h 1481690"/>
              <a:gd name="connsiteX19-3851" fmla="*/ 410282 w 800806"/>
              <a:gd name="connsiteY19-3852" fmla="*/ 1195388 h 1481690"/>
              <a:gd name="connsiteX20-3853" fmla="*/ 348369 w 800806"/>
              <a:gd name="connsiteY20-3854" fmla="*/ 981075 h 1481690"/>
              <a:gd name="connsiteX21-3855" fmla="*/ 315031 w 800806"/>
              <a:gd name="connsiteY21-3856" fmla="*/ 981075 h 1481690"/>
              <a:gd name="connsiteX22-3857" fmla="*/ 243594 w 800806"/>
              <a:gd name="connsiteY22-3858" fmla="*/ 1147763 h 1481690"/>
              <a:gd name="connsiteX23-3859" fmla="*/ 172156 w 800806"/>
              <a:gd name="connsiteY23-3860" fmla="*/ 981075 h 1481690"/>
              <a:gd name="connsiteX24-3861" fmla="*/ 143581 w 800806"/>
              <a:gd name="connsiteY24-3862" fmla="*/ 981075 h 1481690"/>
              <a:gd name="connsiteX25-3863" fmla="*/ 67381 w 800806"/>
              <a:gd name="connsiteY25-3864" fmla="*/ 1131095 h 1481690"/>
              <a:gd name="connsiteX26-3865" fmla="*/ 706 w 800806"/>
              <a:gd name="connsiteY26-3866" fmla="*/ 990600 h 1481690"/>
              <a:gd name="connsiteX0-3867" fmla="*/ 706 w 800806"/>
              <a:gd name="connsiteY0-3868" fmla="*/ 990600 h 1481194"/>
              <a:gd name="connsiteX1-3869" fmla="*/ 706 w 800806"/>
              <a:gd name="connsiteY1-3870" fmla="*/ 381000 h 1481194"/>
              <a:gd name="connsiteX2-3871" fmla="*/ 43569 w 800806"/>
              <a:gd name="connsiteY2-3872" fmla="*/ 228600 h 1481194"/>
              <a:gd name="connsiteX3-3873" fmla="*/ 205494 w 800806"/>
              <a:gd name="connsiteY3-3874" fmla="*/ 0 h 1481194"/>
              <a:gd name="connsiteX4-3875" fmla="*/ 781756 w 800806"/>
              <a:gd name="connsiteY4-3876" fmla="*/ 4763 h 1481194"/>
              <a:gd name="connsiteX5-3877" fmla="*/ 681744 w 800806"/>
              <a:gd name="connsiteY5-3878" fmla="*/ 23813 h 1481194"/>
              <a:gd name="connsiteX6-3879" fmla="*/ 648406 w 800806"/>
              <a:gd name="connsiteY6-3880" fmla="*/ 85725 h 1481194"/>
              <a:gd name="connsiteX7-3881" fmla="*/ 615069 w 800806"/>
              <a:gd name="connsiteY7-3882" fmla="*/ 161925 h 1481194"/>
              <a:gd name="connsiteX8-3883" fmla="*/ 619831 w 800806"/>
              <a:gd name="connsiteY8-3884" fmla="*/ 319088 h 1481194"/>
              <a:gd name="connsiteX9-3885" fmla="*/ 767469 w 800806"/>
              <a:gd name="connsiteY9-3886" fmla="*/ 519113 h 1481194"/>
              <a:gd name="connsiteX10-3887" fmla="*/ 800806 w 800806"/>
              <a:gd name="connsiteY10-3888" fmla="*/ 619125 h 1481194"/>
              <a:gd name="connsiteX11-3889" fmla="*/ 767469 w 800806"/>
              <a:gd name="connsiteY11-3890" fmla="*/ 671513 h 1481194"/>
              <a:gd name="connsiteX12-3891" fmla="*/ 710319 w 800806"/>
              <a:gd name="connsiteY12-3892" fmla="*/ 700088 h 1481194"/>
              <a:gd name="connsiteX13-3893" fmla="*/ 672219 w 800806"/>
              <a:gd name="connsiteY13-3894" fmla="*/ 714375 h 1481194"/>
              <a:gd name="connsiteX14-3895" fmla="*/ 667456 w 800806"/>
              <a:gd name="connsiteY14-3896" fmla="*/ 1366838 h 1481194"/>
              <a:gd name="connsiteX15-3897" fmla="*/ 596019 w 800806"/>
              <a:gd name="connsiteY15-3898" fmla="*/ 1481137 h 1481194"/>
              <a:gd name="connsiteX16-3899" fmla="*/ 524581 w 800806"/>
              <a:gd name="connsiteY16-3900" fmla="*/ 1350170 h 1481194"/>
              <a:gd name="connsiteX17-3901" fmla="*/ 524581 w 800806"/>
              <a:gd name="connsiteY17-3902" fmla="*/ 981075 h 1481194"/>
              <a:gd name="connsiteX18-3903" fmla="*/ 491244 w 800806"/>
              <a:gd name="connsiteY18-3904" fmla="*/ 981075 h 1481194"/>
              <a:gd name="connsiteX19-3905" fmla="*/ 410282 w 800806"/>
              <a:gd name="connsiteY19-3906" fmla="*/ 1195388 h 1481194"/>
              <a:gd name="connsiteX20-3907" fmla="*/ 348369 w 800806"/>
              <a:gd name="connsiteY20-3908" fmla="*/ 981075 h 1481194"/>
              <a:gd name="connsiteX21-3909" fmla="*/ 315031 w 800806"/>
              <a:gd name="connsiteY21-3910" fmla="*/ 981075 h 1481194"/>
              <a:gd name="connsiteX22-3911" fmla="*/ 243594 w 800806"/>
              <a:gd name="connsiteY22-3912" fmla="*/ 1147763 h 1481194"/>
              <a:gd name="connsiteX23-3913" fmla="*/ 172156 w 800806"/>
              <a:gd name="connsiteY23-3914" fmla="*/ 981075 h 1481194"/>
              <a:gd name="connsiteX24-3915" fmla="*/ 143581 w 800806"/>
              <a:gd name="connsiteY24-3916" fmla="*/ 981075 h 1481194"/>
              <a:gd name="connsiteX25-3917" fmla="*/ 67381 w 800806"/>
              <a:gd name="connsiteY25-3918" fmla="*/ 1131095 h 1481194"/>
              <a:gd name="connsiteX26-3919" fmla="*/ 706 w 800806"/>
              <a:gd name="connsiteY26-3920" fmla="*/ 990600 h 1481194"/>
              <a:gd name="connsiteX0-3921" fmla="*/ 706 w 800806"/>
              <a:gd name="connsiteY0-3922" fmla="*/ 990600 h 1481194"/>
              <a:gd name="connsiteX1-3923" fmla="*/ 706 w 800806"/>
              <a:gd name="connsiteY1-3924" fmla="*/ 381000 h 1481194"/>
              <a:gd name="connsiteX2-3925" fmla="*/ 43569 w 800806"/>
              <a:gd name="connsiteY2-3926" fmla="*/ 228600 h 1481194"/>
              <a:gd name="connsiteX3-3927" fmla="*/ 205494 w 800806"/>
              <a:gd name="connsiteY3-3928" fmla="*/ 0 h 1481194"/>
              <a:gd name="connsiteX4-3929" fmla="*/ 781756 w 800806"/>
              <a:gd name="connsiteY4-3930" fmla="*/ 4763 h 1481194"/>
              <a:gd name="connsiteX5-3931" fmla="*/ 681744 w 800806"/>
              <a:gd name="connsiteY5-3932" fmla="*/ 23813 h 1481194"/>
              <a:gd name="connsiteX6-3933" fmla="*/ 648406 w 800806"/>
              <a:gd name="connsiteY6-3934" fmla="*/ 85725 h 1481194"/>
              <a:gd name="connsiteX7-3935" fmla="*/ 615069 w 800806"/>
              <a:gd name="connsiteY7-3936" fmla="*/ 161925 h 1481194"/>
              <a:gd name="connsiteX8-3937" fmla="*/ 619831 w 800806"/>
              <a:gd name="connsiteY8-3938" fmla="*/ 319088 h 1481194"/>
              <a:gd name="connsiteX9-3939" fmla="*/ 767469 w 800806"/>
              <a:gd name="connsiteY9-3940" fmla="*/ 519113 h 1481194"/>
              <a:gd name="connsiteX10-3941" fmla="*/ 800806 w 800806"/>
              <a:gd name="connsiteY10-3942" fmla="*/ 619125 h 1481194"/>
              <a:gd name="connsiteX11-3943" fmla="*/ 767469 w 800806"/>
              <a:gd name="connsiteY11-3944" fmla="*/ 671513 h 1481194"/>
              <a:gd name="connsiteX12-3945" fmla="*/ 710319 w 800806"/>
              <a:gd name="connsiteY12-3946" fmla="*/ 700088 h 1481194"/>
              <a:gd name="connsiteX13-3947" fmla="*/ 672219 w 800806"/>
              <a:gd name="connsiteY13-3948" fmla="*/ 714375 h 1481194"/>
              <a:gd name="connsiteX14-3949" fmla="*/ 667456 w 800806"/>
              <a:gd name="connsiteY14-3950" fmla="*/ 1366838 h 1481194"/>
              <a:gd name="connsiteX15-3951" fmla="*/ 596019 w 800806"/>
              <a:gd name="connsiteY15-3952" fmla="*/ 1481137 h 1481194"/>
              <a:gd name="connsiteX16-3953" fmla="*/ 524581 w 800806"/>
              <a:gd name="connsiteY16-3954" fmla="*/ 1350170 h 1481194"/>
              <a:gd name="connsiteX17-3955" fmla="*/ 524581 w 800806"/>
              <a:gd name="connsiteY17-3956" fmla="*/ 981075 h 1481194"/>
              <a:gd name="connsiteX18-3957" fmla="*/ 491244 w 800806"/>
              <a:gd name="connsiteY18-3958" fmla="*/ 981075 h 1481194"/>
              <a:gd name="connsiteX19-3959" fmla="*/ 410282 w 800806"/>
              <a:gd name="connsiteY19-3960" fmla="*/ 1195388 h 1481194"/>
              <a:gd name="connsiteX20-3961" fmla="*/ 348369 w 800806"/>
              <a:gd name="connsiteY20-3962" fmla="*/ 981075 h 1481194"/>
              <a:gd name="connsiteX21-3963" fmla="*/ 315031 w 800806"/>
              <a:gd name="connsiteY21-3964" fmla="*/ 981075 h 1481194"/>
              <a:gd name="connsiteX22-3965" fmla="*/ 243594 w 800806"/>
              <a:gd name="connsiteY22-3966" fmla="*/ 1147763 h 1481194"/>
              <a:gd name="connsiteX23-3967" fmla="*/ 172156 w 800806"/>
              <a:gd name="connsiteY23-3968" fmla="*/ 981075 h 1481194"/>
              <a:gd name="connsiteX24-3969" fmla="*/ 143581 w 800806"/>
              <a:gd name="connsiteY24-3970" fmla="*/ 981075 h 1481194"/>
              <a:gd name="connsiteX25-3971" fmla="*/ 67381 w 800806"/>
              <a:gd name="connsiteY25-3972" fmla="*/ 1131095 h 1481194"/>
              <a:gd name="connsiteX26-3973" fmla="*/ 706 w 800806"/>
              <a:gd name="connsiteY26-3974" fmla="*/ 990600 h 1481194"/>
              <a:gd name="connsiteX0-3975" fmla="*/ 706 w 800806"/>
              <a:gd name="connsiteY0-3976" fmla="*/ 990600 h 1481194"/>
              <a:gd name="connsiteX1-3977" fmla="*/ 706 w 800806"/>
              <a:gd name="connsiteY1-3978" fmla="*/ 381000 h 1481194"/>
              <a:gd name="connsiteX2-3979" fmla="*/ 43569 w 800806"/>
              <a:gd name="connsiteY2-3980" fmla="*/ 228600 h 1481194"/>
              <a:gd name="connsiteX3-3981" fmla="*/ 205494 w 800806"/>
              <a:gd name="connsiteY3-3982" fmla="*/ 0 h 1481194"/>
              <a:gd name="connsiteX4-3983" fmla="*/ 781756 w 800806"/>
              <a:gd name="connsiteY4-3984" fmla="*/ 4763 h 1481194"/>
              <a:gd name="connsiteX5-3985" fmla="*/ 681744 w 800806"/>
              <a:gd name="connsiteY5-3986" fmla="*/ 23813 h 1481194"/>
              <a:gd name="connsiteX6-3987" fmla="*/ 648406 w 800806"/>
              <a:gd name="connsiteY6-3988" fmla="*/ 85725 h 1481194"/>
              <a:gd name="connsiteX7-3989" fmla="*/ 615069 w 800806"/>
              <a:gd name="connsiteY7-3990" fmla="*/ 161925 h 1481194"/>
              <a:gd name="connsiteX8-3991" fmla="*/ 619831 w 800806"/>
              <a:gd name="connsiteY8-3992" fmla="*/ 319088 h 1481194"/>
              <a:gd name="connsiteX9-3993" fmla="*/ 767469 w 800806"/>
              <a:gd name="connsiteY9-3994" fmla="*/ 519113 h 1481194"/>
              <a:gd name="connsiteX10-3995" fmla="*/ 800806 w 800806"/>
              <a:gd name="connsiteY10-3996" fmla="*/ 619125 h 1481194"/>
              <a:gd name="connsiteX11-3997" fmla="*/ 767469 w 800806"/>
              <a:gd name="connsiteY11-3998" fmla="*/ 671513 h 1481194"/>
              <a:gd name="connsiteX12-3999" fmla="*/ 710319 w 800806"/>
              <a:gd name="connsiteY12-4000" fmla="*/ 700088 h 1481194"/>
              <a:gd name="connsiteX13-4001" fmla="*/ 672219 w 800806"/>
              <a:gd name="connsiteY13-4002" fmla="*/ 714375 h 1481194"/>
              <a:gd name="connsiteX14-4003" fmla="*/ 667456 w 800806"/>
              <a:gd name="connsiteY14-4004" fmla="*/ 1366838 h 1481194"/>
              <a:gd name="connsiteX15-4005" fmla="*/ 596019 w 800806"/>
              <a:gd name="connsiteY15-4006" fmla="*/ 1481137 h 1481194"/>
              <a:gd name="connsiteX16-4007" fmla="*/ 524581 w 800806"/>
              <a:gd name="connsiteY16-4008" fmla="*/ 1350170 h 1481194"/>
              <a:gd name="connsiteX17-4009" fmla="*/ 524581 w 800806"/>
              <a:gd name="connsiteY17-4010" fmla="*/ 981075 h 1481194"/>
              <a:gd name="connsiteX18-4011" fmla="*/ 491244 w 800806"/>
              <a:gd name="connsiteY18-4012" fmla="*/ 981075 h 1481194"/>
              <a:gd name="connsiteX19-4013" fmla="*/ 410282 w 800806"/>
              <a:gd name="connsiteY19-4014" fmla="*/ 1195388 h 1481194"/>
              <a:gd name="connsiteX20-4015" fmla="*/ 348369 w 800806"/>
              <a:gd name="connsiteY20-4016" fmla="*/ 981075 h 1481194"/>
              <a:gd name="connsiteX21-4017" fmla="*/ 315031 w 800806"/>
              <a:gd name="connsiteY21-4018" fmla="*/ 981075 h 1481194"/>
              <a:gd name="connsiteX22-4019" fmla="*/ 243594 w 800806"/>
              <a:gd name="connsiteY22-4020" fmla="*/ 1147763 h 1481194"/>
              <a:gd name="connsiteX23-4021" fmla="*/ 172156 w 800806"/>
              <a:gd name="connsiteY23-4022" fmla="*/ 981075 h 1481194"/>
              <a:gd name="connsiteX24-4023" fmla="*/ 143581 w 800806"/>
              <a:gd name="connsiteY24-4024" fmla="*/ 981075 h 1481194"/>
              <a:gd name="connsiteX25-4025" fmla="*/ 67381 w 800806"/>
              <a:gd name="connsiteY25-4026" fmla="*/ 1131095 h 1481194"/>
              <a:gd name="connsiteX26-4027" fmla="*/ 706 w 800806"/>
              <a:gd name="connsiteY26-4028" fmla="*/ 990600 h 1481194"/>
              <a:gd name="connsiteX0-4029" fmla="*/ 706 w 800806"/>
              <a:gd name="connsiteY0-4030" fmla="*/ 990600 h 1481194"/>
              <a:gd name="connsiteX1-4031" fmla="*/ 706 w 800806"/>
              <a:gd name="connsiteY1-4032" fmla="*/ 381000 h 1481194"/>
              <a:gd name="connsiteX2-4033" fmla="*/ 43569 w 800806"/>
              <a:gd name="connsiteY2-4034" fmla="*/ 228600 h 1481194"/>
              <a:gd name="connsiteX3-4035" fmla="*/ 205494 w 800806"/>
              <a:gd name="connsiteY3-4036" fmla="*/ 0 h 1481194"/>
              <a:gd name="connsiteX4-4037" fmla="*/ 781756 w 800806"/>
              <a:gd name="connsiteY4-4038" fmla="*/ 4763 h 1481194"/>
              <a:gd name="connsiteX5-4039" fmla="*/ 681744 w 800806"/>
              <a:gd name="connsiteY5-4040" fmla="*/ 23813 h 1481194"/>
              <a:gd name="connsiteX6-4041" fmla="*/ 648406 w 800806"/>
              <a:gd name="connsiteY6-4042" fmla="*/ 85725 h 1481194"/>
              <a:gd name="connsiteX7-4043" fmla="*/ 615069 w 800806"/>
              <a:gd name="connsiteY7-4044" fmla="*/ 161925 h 1481194"/>
              <a:gd name="connsiteX8-4045" fmla="*/ 619831 w 800806"/>
              <a:gd name="connsiteY8-4046" fmla="*/ 319088 h 1481194"/>
              <a:gd name="connsiteX9-4047" fmla="*/ 767469 w 800806"/>
              <a:gd name="connsiteY9-4048" fmla="*/ 519113 h 1481194"/>
              <a:gd name="connsiteX10-4049" fmla="*/ 800806 w 800806"/>
              <a:gd name="connsiteY10-4050" fmla="*/ 619125 h 1481194"/>
              <a:gd name="connsiteX11-4051" fmla="*/ 767469 w 800806"/>
              <a:gd name="connsiteY11-4052" fmla="*/ 671513 h 1481194"/>
              <a:gd name="connsiteX12-4053" fmla="*/ 710319 w 800806"/>
              <a:gd name="connsiteY12-4054" fmla="*/ 700088 h 1481194"/>
              <a:gd name="connsiteX13-4055" fmla="*/ 672219 w 800806"/>
              <a:gd name="connsiteY13-4056" fmla="*/ 714375 h 1481194"/>
              <a:gd name="connsiteX14-4057" fmla="*/ 667456 w 800806"/>
              <a:gd name="connsiteY14-4058" fmla="*/ 1366838 h 1481194"/>
              <a:gd name="connsiteX15-4059" fmla="*/ 596019 w 800806"/>
              <a:gd name="connsiteY15-4060" fmla="*/ 1481137 h 1481194"/>
              <a:gd name="connsiteX16-4061" fmla="*/ 524581 w 800806"/>
              <a:gd name="connsiteY16-4062" fmla="*/ 1350170 h 1481194"/>
              <a:gd name="connsiteX17-4063" fmla="*/ 524581 w 800806"/>
              <a:gd name="connsiteY17-4064" fmla="*/ 981075 h 1481194"/>
              <a:gd name="connsiteX18-4065" fmla="*/ 491244 w 800806"/>
              <a:gd name="connsiteY18-4066" fmla="*/ 981075 h 1481194"/>
              <a:gd name="connsiteX19-4067" fmla="*/ 410282 w 800806"/>
              <a:gd name="connsiteY19-4068" fmla="*/ 1195388 h 1481194"/>
              <a:gd name="connsiteX20-4069" fmla="*/ 348369 w 800806"/>
              <a:gd name="connsiteY20-4070" fmla="*/ 981075 h 1481194"/>
              <a:gd name="connsiteX21-4071" fmla="*/ 315031 w 800806"/>
              <a:gd name="connsiteY21-4072" fmla="*/ 981075 h 1481194"/>
              <a:gd name="connsiteX22-4073" fmla="*/ 243594 w 800806"/>
              <a:gd name="connsiteY22-4074" fmla="*/ 1147763 h 1481194"/>
              <a:gd name="connsiteX23-4075" fmla="*/ 172156 w 800806"/>
              <a:gd name="connsiteY23-4076" fmla="*/ 981075 h 1481194"/>
              <a:gd name="connsiteX24-4077" fmla="*/ 143581 w 800806"/>
              <a:gd name="connsiteY24-4078" fmla="*/ 981075 h 1481194"/>
              <a:gd name="connsiteX25-4079" fmla="*/ 67381 w 800806"/>
              <a:gd name="connsiteY25-4080" fmla="*/ 1131095 h 1481194"/>
              <a:gd name="connsiteX26-4081" fmla="*/ 706 w 800806"/>
              <a:gd name="connsiteY26-4082" fmla="*/ 990600 h 1481194"/>
              <a:gd name="connsiteX0-4083" fmla="*/ 706 w 800806"/>
              <a:gd name="connsiteY0-4084" fmla="*/ 990600 h 1481194"/>
              <a:gd name="connsiteX1-4085" fmla="*/ 706 w 800806"/>
              <a:gd name="connsiteY1-4086" fmla="*/ 381000 h 1481194"/>
              <a:gd name="connsiteX2-4087" fmla="*/ 43569 w 800806"/>
              <a:gd name="connsiteY2-4088" fmla="*/ 228600 h 1481194"/>
              <a:gd name="connsiteX3-4089" fmla="*/ 205494 w 800806"/>
              <a:gd name="connsiteY3-4090" fmla="*/ 0 h 1481194"/>
              <a:gd name="connsiteX4-4091" fmla="*/ 781756 w 800806"/>
              <a:gd name="connsiteY4-4092" fmla="*/ 4763 h 1481194"/>
              <a:gd name="connsiteX5-4093" fmla="*/ 681744 w 800806"/>
              <a:gd name="connsiteY5-4094" fmla="*/ 23813 h 1481194"/>
              <a:gd name="connsiteX6-4095" fmla="*/ 648406 w 800806"/>
              <a:gd name="connsiteY6-4096" fmla="*/ 85725 h 1481194"/>
              <a:gd name="connsiteX7-4097" fmla="*/ 615069 w 800806"/>
              <a:gd name="connsiteY7-4098" fmla="*/ 161925 h 1481194"/>
              <a:gd name="connsiteX8-4099" fmla="*/ 619831 w 800806"/>
              <a:gd name="connsiteY8-4100" fmla="*/ 319088 h 1481194"/>
              <a:gd name="connsiteX9-4101" fmla="*/ 767469 w 800806"/>
              <a:gd name="connsiteY9-4102" fmla="*/ 519113 h 1481194"/>
              <a:gd name="connsiteX10-4103" fmla="*/ 800806 w 800806"/>
              <a:gd name="connsiteY10-4104" fmla="*/ 619125 h 1481194"/>
              <a:gd name="connsiteX11-4105" fmla="*/ 767469 w 800806"/>
              <a:gd name="connsiteY11-4106" fmla="*/ 671513 h 1481194"/>
              <a:gd name="connsiteX12-4107" fmla="*/ 672219 w 800806"/>
              <a:gd name="connsiteY12-4108" fmla="*/ 714375 h 1481194"/>
              <a:gd name="connsiteX13-4109" fmla="*/ 667456 w 800806"/>
              <a:gd name="connsiteY13-4110" fmla="*/ 1366838 h 1481194"/>
              <a:gd name="connsiteX14-4111" fmla="*/ 596019 w 800806"/>
              <a:gd name="connsiteY14-4112" fmla="*/ 1481137 h 1481194"/>
              <a:gd name="connsiteX15-4113" fmla="*/ 524581 w 800806"/>
              <a:gd name="connsiteY15-4114" fmla="*/ 1350170 h 1481194"/>
              <a:gd name="connsiteX16-4115" fmla="*/ 524581 w 800806"/>
              <a:gd name="connsiteY16-4116" fmla="*/ 981075 h 1481194"/>
              <a:gd name="connsiteX17-4117" fmla="*/ 491244 w 800806"/>
              <a:gd name="connsiteY17-4118" fmla="*/ 981075 h 1481194"/>
              <a:gd name="connsiteX18-4119" fmla="*/ 410282 w 800806"/>
              <a:gd name="connsiteY18-4120" fmla="*/ 1195388 h 1481194"/>
              <a:gd name="connsiteX19-4121" fmla="*/ 348369 w 800806"/>
              <a:gd name="connsiteY19-4122" fmla="*/ 981075 h 1481194"/>
              <a:gd name="connsiteX20-4123" fmla="*/ 315031 w 800806"/>
              <a:gd name="connsiteY20-4124" fmla="*/ 981075 h 1481194"/>
              <a:gd name="connsiteX21-4125" fmla="*/ 243594 w 800806"/>
              <a:gd name="connsiteY21-4126" fmla="*/ 1147763 h 1481194"/>
              <a:gd name="connsiteX22-4127" fmla="*/ 172156 w 800806"/>
              <a:gd name="connsiteY22-4128" fmla="*/ 981075 h 1481194"/>
              <a:gd name="connsiteX23-4129" fmla="*/ 143581 w 800806"/>
              <a:gd name="connsiteY23-4130" fmla="*/ 981075 h 1481194"/>
              <a:gd name="connsiteX24-4131" fmla="*/ 67381 w 800806"/>
              <a:gd name="connsiteY24-4132" fmla="*/ 1131095 h 1481194"/>
              <a:gd name="connsiteX25-4133" fmla="*/ 706 w 800806"/>
              <a:gd name="connsiteY25-4134" fmla="*/ 990600 h 1481194"/>
              <a:gd name="connsiteX0-4135" fmla="*/ 706 w 800806"/>
              <a:gd name="connsiteY0-4136" fmla="*/ 990600 h 1481194"/>
              <a:gd name="connsiteX1-4137" fmla="*/ 706 w 800806"/>
              <a:gd name="connsiteY1-4138" fmla="*/ 381000 h 1481194"/>
              <a:gd name="connsiteX2-4139" fmla="*/ 43569 w 800806"/>
              <a:gd name="connsiteY2-4140" fmla="*/ 228600 h 1481194"/>
              <a:gd name="connsiteX3-4141" fmla="*/ 205494 w 800806"/>
              <a:gd name="connsiteY3-4142" fmla="*/ 0 h 1481194"/>
              <a:gd name="connsiteX4-4143" fmla="*/ 781756 w 800806"/>
              <a:gd name="connsiteY4-4144" fmla="*/ 4763 h 1481194"/>
              <a:gd name="connsiteX5-4145" fmla="*/ 681744 w 800806"/>
              <a:gd name="connsiteY5-4146" fmla="*/ 23813 h 1481194"/>
              <a:gd name="connsiteX6-4147" fmla="*/ 648406 w 800806"/>
              <a:gd name="connsiteY6-4148" fmla="*/ 85725 h 1481194"/>
              <a:gd name="connsiteX7-4149" fmla="*/ 615069 w 800806"/>
              <a:gd name="connsiteY7-4150" fmla="*/ 161925 h 1481194"/>
              <a:gd name="connsiteX8-4151" fmla="*/ 619831 w 800806"/>
              <a:gd name="connsiteY8-4152" fmla="*/ 319088 h 1481194"/>
              <a:gd name="connsiteX9-4153" fmla="*/ 767469 w 800806"/>
              <a:gd name="connsiteY9-4154" fmla="*/ 519113 h 1481194"/>
              <a:gd name="connsiteX10-4155" fmla="*/ 800806 w 800806"/>
              <a:gd name="connsiteY10-4156" fmla="*/ 619125 h 1481194"/>
              <a:gd name="connsiteX11-4157" fmla="*/ 767469 w 800806"/>
              <a:gd name="connsiteY11-4158" fmla="*/ 671513 h 1481194"/>
              <a:gd name="connsiteX12-4159" fmla="*/ 672219 w 800806"/>
              <a:gd name="connsiteY12-4160" fmla="*/ 714375 h 1481194"/>
              <a:gd name="connsiteX13-4161" fmla="*/ 667456 w 800806"/>
              <a:gd name="connsiteY13-4162" fmla="*/ 1366838 h 1481194"/>
              <a:gd name="connsiteX14-4163" fmla="*/ 596019 w 800806"/>
              <a:gd name="connsiteY14-4164" fmla="*/ 1481137 h 1481194"/>
              <a:gd name="connsiteX15-4165" fmla="*/ 524581 w 800806"/>
              <a:gd name="connsiteY15-4166" fmla="*/ 1350170 h 1481194"/>
              <a:gd name="connsiteX16-4167" fmla="*/ 524581 w 800806"/>
              <a:gd name="connsiteY16-4168" fmla="*/ 981075 h 1481194"/>
              <a:gd name="connsiteX17-4169" fmla="*/ 491244 w 800806"/>
              <a:gd name="connsiteY17-4170" fmla="*/ 981075 h 1481194"/>
              <a:gd name="connsiteX18-4171" fmla="*/ 410282 w 800806"/>
              <a:gd name="connsiteY18-4172" fmla="*/ 1195388 h 1481194"/>
              <a:gd name="connsiteX19-4173" fmla="*/ 348369 w 800806"/>
              <a:gd name="connsiteY19-4174" fmla="*/ 981075 h 1481194"/>
              <a:gd name="connsiteX20-4175" fmla="*/ 315031 w 800806"/>
              <a:gd name="connsiteY20-4176" fmla="*/ 981075 h 1481194"/>
              <a:gd name="connsiteX21-4177" fmla="*/ 243594 w 800806"/>
              <a:gd name="connsiteY21-4178" fmla="*/ 1147763 h 1481194"/>
              <a:gd name="connsiteX22-4179" fmla="*/ 172156 w 800806"/>
              <a:gd name="connsiteY22-4180" fmla="*/ 981075 h 1481194"/>
              <a:gd name="connsiteX23-4181" fmla="*/ 143581 w 800806"/>
              <a:gd name="connsiteY23-4182" fmla="*/ 981075 h 1481194"/>
              <a:gd name="connsiteX24-4183" fmla="*/ 67381 w 800806"/>
              <a:gd name="connsiteY24-4184" fmla="*/ 1131095 h 1481194"/>
              <a:gd name="connsiteX25-4185" fmla="*/ 706 w 800806"/>
              <a:gd name="connsiteY25-4186" fmla="*/ 990600 h 1481194"/>
              <a:gd name="connsiteX0-4187" fmla="*/ 706 w 800806"/>
              <a:gd name="connsiteY0-4188" fmla="*/ 990600 h 1481194"/>
              <a:gd name="connsiteX1-4189" fmla="*/ 706 w 800806"/>
              <a:gd name="connsiteY1-4190" fmla="*/ 381000 h 1481194"/>
              <a:gd name="connsiteX2-4191" fmla="*/ 43569 w 800806"/>
              <a:gd name="connsiteY2-4192" fmla="*/ 228600 h 1481194"/>
              <a:gd name="connsiteX3-4193" fmla="*/ 205494 w 800806"/>
              <a:gd name="connsiteY3-4194" fmla="*/ 0 h 1481194"/>
              <a:gd name="connsiteX4-4195" fmla="*/ 781756 w 800806"/>
              <a:gd name="connsiteY4-4196" fmla="*/ 4763 h 1481194"/>
              <a:gd name="connsiteX5-4197" fmla="*/ 681744 w 800806"/>
              <a:gd name="connsiteY5-4198" fmla="*/ 23813 h 1481194"/>
              <a:gd name="connsiteX6-4199" fmla="*/ 648406 w 800806"/>
              <a:gd name="connsiteY6-4200" fmla="*/ 85725 h 1481194"/>
              <a:gd name="connsiteX7-4201" fmla="*/ 615069 w 800806"/>
              <a:gd name="connsiteY7-4202" fmla="*/ 161925 h 1481194"/>
              <a:gd name="connsiteX8-4203" fmla="*/ 619831 w 800806"/>
              <a:gd name="connsiteY8-4204" fmla="*/ 319088 h 1481194"/>
              <a:gd name="connsiteX9-4205" fmla="*/ 767469 w 800806"/>
              <a:gd name="connsiteY9-4206" fmla="*/ 519113 h 1481194"/>
              <a:gd name="connsiteX10-4207" fmla="*/ 800806 w 800806"/>
              <a:gd name="connsiteY10-4208" fmla="*/ 619125 h 1481194"/>
              <a:gd name="connsiteX11-4209" fmla="*/ 767469 w 800806"/>
              <a:gd name="connsiteY11-4210" fmla="*/ 671513 h 1481194"/>
              <a:gd name="connsiteX12-4211" fmla="*/ 672219 w 800806"/>
              <a:gd name="connsiteY12-4212" fmla="*/ 714375 h 1481194"/>
              <a:gd name="connsiteX13-4213" fmla="*/ 667456 w 800806"/>
              <a:gd name="connsiteY13-4214" fmla="*/ 1366838 h 1481194"/>
              <a:gd name="connsiteX14-4215" fmla="*/ 596019 w 800806"/>
              <a:gd name="connsiteY14-4216" fmla="*/ 1481137 h 1481194"/>
              <a:gd name="connsiteX15-4217" fmla="*/ 524581 w 800806"/>
              <a:gd name="connsiteY15-4218" fmla="*/ 1350170 h 1481194"/>
              <a:gd name="connsiteX16-4219" fmla="*/ 524581 w 800806"/>
              <a:gd name="connsiteY16-4220" fmla="*/ 981075 h 1481194"/>
              <a:gd name="connsiteX17-4221" fmla="*/ 491244 w 800806"/>
              <a:gd name="connsiteY17-4222" fmla="*/ 981075 h 1481194"/>
              <a:gd name="connsiteX18-4223" fmla="*/ 410282 w 800806"/>
              <a:gd name="connsiteY18-4224" fmla="*/ 1195388 h 1481194"/>
              <a:gd name="connsiteX19-4225" fmla="*/ 348369 w 800806"/>
              <a:gd name="connsiteY19-4226" fmla="*/ 981075 h 1481194"/>
              <a:gd name="connsiteX20-4227" fmla="*/ 315031 w 800806"/>
              <a:gd name="connsiteY20-4228" fmla="*/ 981075 h 1481194"/>
              <a:gd name="connsiteX21-4229" fmla="*/ 243594 w 800806"/>
              <a:gd name="connsiteY21-4230" fmla="*/ 1147763 h 1481194"/>
              <a:gd name="connsiteX22-4231" fmla="*/ 172156 w 800806"/>
              <a:gd name="connsiteY22-4232" fmla="*/ 981075 h 1481194"/>
              <a:gd name="connsiteX23-4233" fmla="*/ 143581 w 800806"/>
              <a:gd name="connsiteY23-4234" fmla="*/ 981075 h 1481194"/>
              <a:gd name="connsiteX24-4235" fmla="*/ 67381 w 800806"/>
              <a:gd name="connsiteY24-4236" fmla="*/ 1131095 h 1481194"/>
              <a:gd name="connsiteX25-4237" fmla="*/ 706 w 800806"/>
              <a:gd name="connsiteY25-4238" fmla="*/ 990600 h 1481194"/>
              <a:gd name="connsiteX0-4239" fmla="*/ 706 w 800806"/>
              <a:gd name="connsiteY0-4240" fmla="*/ 990600 h 1481194"/>
              <a:gd name="connsiteX1-4241" fmla="*/ 706 w 800806"/>
              <a:gd name="connsiteY1-4242" fmla="*/ 381000 h 1481194"/>
              <a:gd name="connsiteX2-4243" fmla="*/ 43569 w 800806"/>
              <a:gd name="connsiteY2-4244" fmla="*/ 228600 h 1481194"/>
              <a:gd name="connsiteX3-4245" fmla="*/ 205494 w 800806"/>
              <a:gd name="connsiteY3-4246" fmla="*/ 0 h 1481194"/>
              <a:gd name="connsiteX4-4247" fmla="*/ 781756 w 800806"/>
              <a:gd name="connsiteY4-4248" fmla="*/ 4763 h 1481194"/>
              <a:gd name="connsiteX5-4249" fmla="*/ 681744 w 800806"/>
              <a:gd name="connsiteY5-4250" fmla="*/ 23813 h 1481194"/>
              <a:gd name="connsiteX6-4251" fmla="*/ 648406 w 800806"/>
              <a:gd name="connsiteY6-4252" fmla="*/ 85725 h 1481194"/>
              <a:gd name="connsiteX7-4253" fmla="*/ 615069 w 800806"/>
              <a:gd name="connsiteY7-4254" fmla="*/ 161925 h 1481194"/>
              <a:gd name="connsiteX8-4255" fmla="*/ 619831 w 800806"/>
              <a:gd name="connsiteY8-4256" fmla="*/ 319088 h 1481194"/>
              <a:gd name="connsiteX9-4257" fmla="*/ 767469 w 800806"/>
              <a:gd name="connsiteY9-4258" fmla="*/ 519113 h 1481194"/>
              <a:gd name="connsiteX10-4259" fmla="*/ 800806 w 800806"/>
              <a:gd name="connsiteY10-4260" fmla="*/ 619125 h 1481194"/>
              <a:gd name="connsiteX11-4261" fmla="*/ 672219 w 800806"/>
              <a:gd name="connsiteY11-4262" fmla="*/ 714375 h 1481194"/>
              <a:gd name="connsiteX12-4263" fmla="*/ 667456 w 800806"/>
              <a:gd name="connsiteY12-4264" fmla="*/ 1366838 h 1481194"/>
              <a:gd name="connsiteX13-4265" fmla="*/ 596019 w 800806"/>
              <a:gd name="connsiteY13-4266" fmla="*/ 1481137 h 1481194"/>
              <a:gd name="connsiteX14-4267" fmla="*/ 524581 w 800806"/>
              <a:gd name="connsiteY14-4268" fmla="*/ 1350170 h 1481194"/>
              <a:gd name="connsiteX15-4269" fmla="*/ 524581 w 800806"/>
              <a:gd name="connsiteY15-4270" fmla="*/ 981075 h 1481194"/>
              <a:gd name="connsiteX16-4271" fmla="*/ 491244 w 800806"/>
              <a:gd name="connsiteY16-4272" fmla="*/ 981075 h 1481194"/>
              <a:gd name="connsiteX17-4273" fmla="*/ 410282 w 800806"/>
              <a:gd name="connsiteY17-4274" fmla="*/ 1195388 h 1481194"/>
              <a:gd name="connsiteX18-4275" fmla="*/ 348369 w 800806"/>
              <a:gd name="connsiteY18-4276" fmla="*/ 981075 h 1481194"/>
              <a:gd name="connsiteX19-4277" fmla="*/ 315031 w 800806"/>
              <a:gd name="connsiteY19-4278" fmla="*/ 981075 h 1481194"/>
              <a:gd name="connsiteX20-4279" fmla="*/ 243594 w 800806"/>
              <a:gd name="connsiteY20-4280" fmla="*/ 1147763 h 1481194"/>
              <a:gd name="connsiteX21-4281" fmla="*/ 172156 w 800806"/>
              <a:gd name="connsiteY21-4282" fmla="*/ 981075 h 1481194"/>
              <a:gd name="connsiteX22-4283" fmla="*/ 143581 w 800806"/>
              <a:gd name="connsiteY22-4284" fmla="*/ 981075 h 1481194"/>
              <a:gd name="connsiteX23-4285" fmla="*/ 67381 w 800806"/>
              <a:gd name="connsiteY23-4286" fmla="*/ 1131095 h 1481194"/>
              <a:gd name="connsiteX24-4287" fmla="*/ 706 w 800806"/>
              <a:gd name="connsiteY24-4288" fmla="*/ 990600 h 1481194"/>
              <a:gd name="connsiteX0-4289" fmla="*/ 706 w 806536"/>
              <a:gd name="connsiteY0-4290" fmla="*/ 990600 h 1481194"/>
              <a:gd name="connsiteX1-4291" fmla="*/ 706 w 806536"/>
              <a:gd name="connsiteY1-4292" fmla="*/ 381000 h 1481194"/>
              <a:gd name="connsiteX2-4293" fmla="*/ 43569 w 806536"/>
              <a:gd name="connsiteY2-4294" fmla="*/ 228600 h 1481194"/>
              <a:gd name="connsiteX3-4295" fmla="*/ 205494 w 806536"/>
              <a:gd name="connsiteY3-4296" fmla="*/ 0 h 1481194"/>
              <a:gd name="connsiteX4-4297" fmla="*/ 781756 w 806536"/>
              <a:gd name="connsiteY4-4298" fmla="*/ 4763 h 1481194"/>
              <a:gd name="connsiteX5-4299" fmla="*/ 681744 w 806536"/>
              <a:gd name="connsiteY5-4300" fmla="*/ 23813 h 1481194"/>
              <a:gd name="connsiteX6-4301" fmla="*/ 648406 w 806536"/>
              <a:gd name="connsiteY6-4302" fmla="*/ 85725 h 1481194"/>
              <a:gd name="connsiteX7-4303" fmla="*/ 615069 w 806536"/>
              <a:gd name="connsiteY7-4304" fmla="*/ 161925 h 1481194"/>
              <a:gd name="connsiteX8-4305" fmla="*/ 619831 w 806536"/>
              <a:gd name="connsiteY8-4306" fmla="*/ 319088 h 1481194"/>
              <a:gd name="connsiteX9-4307" fmla="*/ 767469 w 806536"/>
              <a:gd name="connsiteY9-4308" fmla="*/ 519113 h 1481194"/>
              <a:gd name="connsiteX10-4309" fmla="*/ 800806 w 806536"/>
              <a:gd name="connsiteY10-4310" fmla="*/ 619125 h 1481194"/>
              <a:gd name="connsiteX11-4311" fmla="*/ 672219 w 806536"/>
              <a:gd name="connsiteY11-4312" fmla="*/ 714375 h 1481194"/>
              <a:gd name="connsiteX12-4313" fmla="*/ 667456 w 806536"/>
              <a:gd name="connsiteY12-4314" fmla="*/ 1366838 h 1481194"/>
              <a:gd name="connsiteX13-4315" fmla="*/ 596019 w 806536"/>
              <a:gd name="connsiteY13-4316" fmla="*/ 1481137 h 1481194"/>
              <a:gd name="connsiteX14-4317" fmla="*/ 524581 w 806536"/>
              <a:gd name="connsiteY14-4318" fmla="*/ 1350170 h 1481194"/>
              <a:gd name="connsiteX15-4319" fmla="*/ 524581 w 806536"/>
              <a:gd name="connsiteY15-4320" fmla="*/ 981075 h 1481194"/>
              <a:gd name="connsiteX16-4321" fmla="*/ 491244 w 806536"/>
              <a:gd name="connsiteY16-4322" fmla="*/ 981075 h 1481194"/>
              <a:gd name="connsiteX17-4323" fmla="*/ 410282 w 806536"/>
              <a:gd name="connsiteY17-4324" fmla="*/ 1195388 h 1481194"/>
              <a:gd name="connsiteX18-4325" fmla="*/ 348369 w 806536"/>
              <a:gd name="connsiteY18-4326" fmla="*/ 981075 h 1481194"/>
              <a:gd name="connsiteX19-4327" fmla="*/ 315031 w 806536"/>
              <a:gd name="connsiteY19-4328" fmla="*/ 981075 h 1481194"/>
              <a:gd name="connsiteX20-4329" fmla="*/ 243594 w 806536"/>
              <a:gd name="connsiteY20-4330" fmla="*/ 1147763 h 1481194"/>
              <a:gd name="connsiteX21-4331" fmla="*/ 172156 w 806536"/>
              <a:gd name="connsiteY21-4332" fmla="*/ 981075 h 1481194"/>
              <a:gd name="connsiteX22-4333" fmla="*/ 143581 w 806536"/>
              <a:gd name="connsiteY22-4334" fmla="*/ 981075 h 1481194"/>
              <a:gd name="connsiteX23-4335" fmla="*/ 67381 w 806536"/>
              <a:gd name="connsiteY23-4336" fmla="*/ 1131095 h 1481194"/>
              <a:gd name="connsiteX24-4337" fmla="*/ 706 w 806536"/>
              <a:gd name="connsiteY24-4338" fmla="*/ 990600 h 1481194"/>
              <a:gd name="connsiteX0-4339" fmla="*/ 706 w 806536"/>
              <a:gd name="connsiteY0-4340" fmla="*/ 990600 h 1481194"/>
              <a:gd name="connsiteX1-4341" fmla="*/ 706 w 806536"/>
              <a:gd name="connsiteY1-4342" fmla="*/ 381000 h 1481194"/>
              <a:gd name="connsiteX2-4343" fmla="*/ 43569 w 806536"/>
              <a:gd name="connsiteY2-4344" fmla="*/ 228600 h 1481194"/>
              <a:gd name="connsiteX3-4345" fmla="*/ 205494 w 806536"/>
              <a:gd name="connsiteY3-4346" fmla="*/ 0 h 1481194"/>
              <a:gd name="connsiteX4-4347" fmla="*/ 781756 w 806536"/>
              <a:gd name="connsiteY4-4348" fmla="*/ 4763 h 1481194"/>
              <a:gd name="connsiteX5-4349" fmla="*/ 681744 w 806536"/>
              <a:gd name="connsiteY5-4350" fmla="*/ 23813 h 1481194"/>
              <a:gd name="connsiteX6-4351" fmla="*/ 648406 w 806536"/>
              <a:gd name="connsiteY6-4352" fmla="*/ 85725 h 1481194"/>
              <a:gd name="connsiteX7-4353" fmla="*/ 615069 w 806536"/>
              <a:gd name="connsiteY7-4354" fmla="*/ 161925 h 1481194"/>
              <a:gd name="connsiteX8-4355" fmla="*/ 619831 w 806536"/>
              <a:gd name="connsiteY8-4356" fmla="*/ 319088 h 1481194"/>
              <a:gd name="connsiteX9-4357" fmla="*/ 767469 w 806536"/>
              <a:gd name="connsiteY9-4358" fmla="*/ 519113 h 1481194"/>
              <a:gd name="connsiteX10-4359" fmla="*/ 800806 w 806536"/>
              <a:gd name="connsiteY10-4360" fmla="*/ 619125 h 1481194"/>
              <a:gd name="connsiteX11-4361" fmla="*/ 672219 w 806536"/>
              <a:gd name="connsiteY11-4362" fmla="*/ 714375 h 1481194"/>
              <a:gd name="connsiteX12-4363" fmla="*/ 667456 w 806536"/>
              <a:gd name="connsiteY12-4364" fmla="*/ 1366838 h 1481194"/>
              <a:gd name="connsiteX13-4365" fmla="*/ 596019 w 806536"/>
              <a:gd name="connsiteY13-4366" fmla="*/ 1481137 h 1481194"/>
              <a:gd name="connsiteX14-4367" fmla="*/ 524581 w 806536"/>
              <a:gd name="connsiteY14-4368" fmla="*/ 1350170 h 1481194"/>
              <a:gd name="connsiteX15-4369" fmla="*/ 524581 w 806536"/>
              <a:gd name="connsiteY15-4370" fmla="*/ 981075 h 1481194"/>
              <a:gd name="connsiteX16-4371" fmla="*/ 491244 w 806536"/>
              <a:gd name="connsiteY16-4372" fmla="*/ 981075 h 1481194"/>
              <a:gd name="connsiteX17-4373" fmla="*/ 410282 w 806536"/>
              <a:gd name="connsiteY17-4374" fmla="*/ 1195388 h 1481194"/>
              <a:gd name="connsiteX18-4375" fmla="*/ 348369 w 806536"/>
              <a:gd name="connsiteY18-4376" fmla="*/ 981075 h 1481194"/>
              <a:gd name="connsiteX19-4377" fmla="*/ 315031 w 806536"/>
              <a:gd name="connsiteY19-4378" fmla="*/ 981075 h 1481194"/>
              <a:gd name="connsiteX20-4379" fmla="*/ 243594 w 806536"/>
              <a:gd name="connsiteY20-4380" fmla="*/ 1147763 h 1481194"/>
              <a:gd name="connsiteX21-4381" fmla="*/ 172156 w 806536"/>
              <a:gd name="connsiteY21-4382" fmla="*/ 981075 h 1481194"/>
              <a:gd name="connsiteX22-4383" fmla="*/ 143581 w 806536"/>
              <a:gd name="connsiteY22-4384" fmla="*/ 981075 h 1481194"/>
              <a:gd name="connsiteX23-4385" fmla="*/ 67381 w 806536"/>
              <a:gd name="connsiteY23-4386" fmla="*/ 1131095 h 1481194"/>
              <a:gd name="connsiteX24-4387" fmla="*/ 706 w 806536"/>
              <a:gd name="connsiteY24-4388" fmla="*/ 990600 h 1481194"/>
              <a:gd name="connsiteX0-4389" fmla="*/ 706 w 806536"/>
              <a:gd name="connsiteY0-4390" fmla="*/ 990600 h 1481194"/>
              <a:gd name="connsiteX1-4391" fmla="*/ 706 w 806536"/>
              <a:gd name="connsiteY1-4392" fmla="*/ 381000 h 1481194"/>
              <a:gd name="connsiteX2-4393" fmla="*/ 43569 w 806536"/>
              <a:gd name="connsiteY2-4394" fmla="*/ 228600 h 1481194"/>
              <a:gd name="connsiteX3-4395" fmla="*/ 205494 w 806536"/>
              <a:gd name="connsiteY3-4396" fmla="*/ 0 h 1481194"/>
              <a:gd name="connsiteX4-4397" fmla="*/ 781756 w 806536"/>
              <a:gd name="connsiteY4-4398" fmla="*/ 4763 h 1481194"/>
              <a:gd name="connsiteX5-4399" fmla="*/ 681744 w 806536"/>
              <a:gd name="connsiteY5-4400" fmla="*/ 23813 h 1481194"/>
              <a:gd name="connsiteX6-4401" fmla="*/ 648406 w 806536"/>
              <a:gd name="connsiteY6-4402" fmla="*/ 85725 h 1481194"/>
              <a:gd name="connsiteX7-4403" fmla="*/ 615069 w 806536"/>
              <a:gd name="connsiteY7-4404" fmla="*/ 161925 h 1481194"/>
              <a:gd name="connsiteX8-4405" fmla="*/ 619831 w 806536"/>
              <a:gd name="connsiteY8-4406" fmla="*/ 319088 h 1481194"/>
              <a:gd name="connsiteX9-4407" fmla="*/ 767469 w 806536"/>
              <a:gd name="connsiteY9-4408" fmla="*/ 519113 h 1481194"/>
              <a:gd name="connsiteX10-4409" fmla="*/ 800806 w 806536"/>
              <a:gd name="connsiteY10-4410" fmla="*/ 619125 h 1481194"/>
              <a:gd name="connsiteX11-4411" fmla="*/ 672219 w 806536"/>
              <a:gd name="connsiteY11-4412" fmla="*/ 714375 h 1481194"/>
              <a:gd name="connsiteX12-4413" fmla="*/ 667456 w 806536"/>
              <a:gd name="connsiteY12-4414" fmla="*/ 1366838 h 1481194"/>
              <a:gd name="connsiteX13-4415" fmla="*/ 596019 w 806536"/>
              <a:gd name="connsiteY13-4416" fmla="*/ 1481137 h 1481194"/>
              <a:gd name="connsiteX14-4417" fmla="*/ 524581 w 806536"/>
              <a:gd name="connsiteY14-4418" fmla="*/ 1350170 h 1481194"/>
              <a:gd name="connsiteX15-4419" fmla="*/ 524581 w 806536"/>
              <a:gd name="connsiteY15-4420" fmla="*/ 981075 h 1481194"/>
              <a:gd name="connsiteX16-4421" fmla="*/ 491244 w 806536"/>
              <a:gd name="connsiteY16-4422" fmla="*/ 981075 h 1481194"/>
              <a:gd name="connsiteX17-4423" fmla="*/ 410282 w 806536"/>
              <a:gd name="connsiteY17-4424" fmla="*/ 1195388 h 1481194"/>
              <a:gd name="connsiteX18-4425" fmla="*/ 348369 w 806536"/>
              <a:gd name="connsiteY18-4426" fmla="*/ 981075 h 1481194"/>
              <a:gd name="connsiteX19-4427" fmla="*/ 315031 w 806536"/>
              <a:gd name="connsiteY19-4428" fmla="*/ 981075 h 1481194"/>
              <a:gd name="connsiteX20-4429" fmla="*/ 243594 w 806536"/>
              <a:gd name="connsiteY20-4430" fmla="*/ 1147763 h 1481194"/>
              <a:gd name="connsiteX21-4431" fmla="*/ 172156 w 806536"/>
              <a:gd name="connsiteY21-4432" fmla="*/ 981075 h 1481194"/>
              <a:gd name="connsiteX22-4433" fmla="*/ 143581 w 806536"/>
              <a:gd name="connsiteY22-4434" fmla="*/ 981075 h 1481194"/>
              <a:gd name="connsiteX23-4435" fmla="*/ 67381 w 806536"/>
              <a:gd name="connsiteY23-4436" fmla="*/ 1131095 h 1481194"/>
              <a:gd name="connsiteX24-4437" fmla="*/ 706 w 806536"/>
              <a:gd name="connsiteY24-4438" fmla="*/ 990600 h 1481194"/>
              <a:gd name="connsiteX0-4439" fmla="*/ 706 w 806536"/>
              <a:gd name="connsiteY0-4440" fmla="*/ 990600 h 1481194"/>
              <a:gd name="connsiteX1-4441" fmla="*/ 706 w 806536"/>
              <a:gd name="connsiteY1-4442" fmla="*/ 381000 h 1481194"/>
              <a:gd name="connsiteX2-4443" fmla="*/ 43569 w 806536"/>
              <a:gd name="connsiteY2-4444" fmla="*/ 228600 h 1481194"/>
              <a:gd name="connsiteX3-4445" fmla="*/ 205494 w 806536"/>
              <a:gd name="connsiteY3-4446" fmla="*/ 0 h 1481194"/>
              <a:gd name="connsiteX4-4447" fmla="*/ 781756 w 806536"/>
              <a:gd name="connsiteY4-4448" fmla="*/ 4763 h 1481194"/>
              <a:gd name="connsiteX5-4449" fmla="*/ 681744 w 806536"/>
              <a:gd name="connsiteY5-4450" fmla="*/ 23813 h 1481194"/>
              <a:gd name="connsiteX6-4451" fmla="*/ 648406 w 806536"/>
              <a:gd name="connsiteY6-4452" fmla="*/ 85725 h 1481194"/>
              <a:gd name="connsiteX7-4453" fmla="*/ 615069 w 806536"/>
              <a:gd name="connsiteY7-4454" fmla="*/ 161925 h 1481194"/>
              <a:gd name="connsiteX8-4455" fmla="*/ 619831 w 806536"/>
              <a:gd name="connsiteY8-4456" fmla="*/ 319088 h 1481194"/>
              <a:gd name="connsiteX9-4457" fmla="*/ 767469 w 806536"/>
              <a:gd name="connsiteY9-4458" fmla="*/ 519113 h 1481194"/>
              <a:gd name="connsiteX10-4459" fmla="*/ 800806 w 806536"/>
              <a:gd name="connsiteY10-4460" fmla="*/ 619125 h 1481194"/>
              <a:gd name="connsiteX11-4461" fmla="*/ 672219 w 806536"/>
              <a:gd name="connsiteY11-4462" fmla="*/ 714375 h 1481194"/>
              <a:gd name="connsiteX12-4463" fmla="*/ 667456 w 806536"/>
              <a:gd name="connsiteY12-4464" fmla="*/ 1366838 h 1481194"/>
              <a:gd name="connsiteX13-4465" fmla="*/ 596019 w 806536"/>
              <a:gd name="connsiteY13-4466" fmla="*/ 1481137 h 1481194"/>
              <a:gd name="connsiteX14-4467" fmla="*/ 524581 w 806536"/>
              <a:gd name="connsiteY14-4468" fmla="*/ 1350170 h 1481194"/>
              <a:gd name="connsiteX15-4469" fmla="*/ 524581 w 806536"/>
              <a:gd name="connsiteY15-4470" fmla="*/ 981075 h 1481194"/>
              <a:gd name="connsiteX16-4471" fmla="*/ 491244 w 806536"/>
              <a:gd name="connsiteY16-4472" fmla="*/ 981075 h 1481194"/>
              <a:gd name="connsiteX17-4473" fmla="*/ 410282 w 806536"/>
              <a:gd name="connsiteY17-4474" fmla="*/ 1195388 h 1481194"/>
              <a:gd name="connsiteX18-4475" fmla="*/ 348369 w 806536"/>
              <a:gd name="connsiteY18-4476" fmla="*/ 981075 h 1481194"/>
              <a:gd name="connsiteX19-4477" fmla="*/ 315031 w 806536"/>
              <a:gd name="connsiteY19-4478" fmla="*/ 981075 h 1481194"/>
              <a:gd name="connsiteX20-4479" fmla="*/ 243594 w 806536"/>
              <a:gd name="connsiteY20-4480" fmla="*/ 1147763 h 1481194"/>
              <a:gd name="connsiteX21-4481" fmla="*/ 172156 w 806536"/>
              <a:gd name="connsiteY21-4482" fmla="*/ 981075 h 1481194"/>
              <a:gd name="connsiteX22-4483" fmla="*/ 143581 w 806536"/>
              <a:gd name="connsiteY22-4484" fmla="*/ 981075 h 1481194"/>
              <a:gd name="connsiteX23-4485" fmla="*/ 67381 w 806536"/>
              <a:gd name="connsiteY23-4486" fmla="*/ 1131095 h 1481194"/>
              <a:gd name="connsiteX24-4487" fmla="*/ 706 w 806536"/>
              <a:gd name="connsiteY24-4488" fmla="*/ 990600 h 1481194"/>
              <a:gd name="connsiteX0-4489" fmla="*/ 706 w 806536"/>
              <a:gd name="connsiteY0-4490" fmla="*/ 990600 h 1481194"/>
              <a:gd name="connsiteX1-4491" fmla="*/ 706 w 806536"/>
              <a:gd name="connsiteY1-4492" fmla="*/ 381000 h 1481194"/>
              <a:gd name="connsiteX2-4493" fmla="*/ 43569 w 806536"/>
              <a:gd name="connsiteY2-4494" fmla="*/ 228600 h 1481194"/>
              <a:gd name="connsiteX3-4495" fmla="*/ 205494 w 806536"/>
              <a:gd name="connsiteY3-4496" fmla="*/ 0 h 1481194"/>
              <a:gd name="connsiteX4-4497" fmla="*/ 781756 w 806536"/>
              <a:gd name="connsiteY4-4498" fmla="*/ 4763 h 1481194"/>
              <a:gd name="connsiteX5-4499" fmla="*/ 681744 w 806536"/>
              <a:gd name="connsiteY5-4500" fmla="*/ 23813 h 1481194"/>
              <a:gd name="connsiteX6-4501" fmla="*/ 648406 w 806536"/>
              <a:gd name="connsiteY6-4502" fmla="*/ 85725 h 1481194"/>
              <a:gd name="connsiteX7-4503" fmla="*/ 615069 w 806536"/>
              <a:gd name="connsiteY7-4504" fmla="*/ 161925 h 1481194"/>
              <a:gd name="connsiteX8-4505" fmla="*/ 619831 w 806536"/>
              <a:gd name="connsiteY8-4506" fmla="*/ 319088 h 1481194"/>
              <a:gd name="connsiteX9-4507" fmla="*/ 767469 w 806536"/>
              <a:gd name="connsiteY9-4508" fmla="*/ 519113 h 1481194"/>
              <a:gd name="connsiteX10-4509" fmla="*/ 800806 w 806536"/>
              <a:gd name="connsiteY10-4510" fmla="*/ 619125 h 1481194"/>
              <a:gd name="connsiteX11-4511" fmla="*/ 672219 w 806536"/>
              <a:gd name="connsiteY11-4512" fmla="*/ 714375 h 1481194"/>
              <a:gd name="connsiteX12-4513" fmla="*/ 667456 w 806536"/>
              <a:gd name="connsiteY12-4514" fmla="*/ 1366838 h 1481194"/>
              <a:gd name="connsiteX13-4515" fmla="*/ 596019 w 806536"/>
              <a:gd name="connsiteY13-4516" fmla="*/ 1481137 h 1481194"/>
              <a:gd name="connsiteX14-4517" fmla="*/ 524581 w 806536"/>
              <a:gd name="connsiteY14-4518" fmla="*/ 1350170 h 1481194"/>
              <a:gd name="connsiteX15-4519" fmla="*/ 524581 w 806536"/>
              <a:gd name="connsiteY15-4520" fmla="*/ 981075 h 1481194"/>
              <a:gd name="connsiteX16-4521" fmla="*/ 491244 w 806536"/>
              <a:gd name="connsiteY16-4522" fmla="*/ 981075 h 1481194"/>
              <a:gd name="connsiteX17-4523" fmla="*/ 410282 w 806536"/>
              <a:gd name="connsiteY17-4524" fmla="*/ 1195388 h 1481194"/>
              <a:gd name="connsiteX18-4525" fmla="*/ 348369 w 806536"/>
              <a:gd name="connsiteY18-4526" fmla="*/ 981075 h 1481194"/>
              <a:gd name="connsiteX19-4527" fmla="*/ 315031 w 806536"/>
              <a:gd name="connsiteY19-4528" fmla="*/ 981075 h 1481194"/>
              <a:gd name="connsiteX20-4529" fmla="*/ 243594 w 806536"/>
              <a:gd name="connsiteY20-4530" fmla="*/ 1147763 h 1481194"/>
              <a:gd name="connsiteX21-4531" fmla="*/ 172156 w 806536"/>
              <a:gd name="connsiteY21-4532" fmla="*/ 981075 h 1481194"/>
              <a:gd name="connsiteX22-4533" fmla="*/ 143581 w 806536"/>
              <a:gd name="connsiteY22-4534" fmla="*/ 981075 h 1481194"/>
              <a:gd name="connsiteX23-4535" fmla="*/ 67381 w 806536"/>
              <a:gd name="connsiteY23-4536" fmla="*/ 1131095 h 1481194"/>
              <a:gd name="connsiteX24-4537" fmla="*/ 706 w 806536"/>
              <a:gd name="connsiteY24-4538" fmla="*/ 990600 h 1481194"/>
              <a:gd name="connsiteX0-4539" fmla="*/ 706 w 806536"/>
              <a:gd name="connsiteY0-4540" fmla="*/ 990600 h 1481194"/>
              <a:gd name="connsiteX1-4541" fmla="*/ 706 w 806536"/>
              <a:gd name="connsiteY1-4542" fmla="*/ 381000 h 1481194"/>
              <a:gd name="connsiteX2-4543" fmla="*/ 43569 w 806536"/>
              <a:gd name="connsiteY2-4544" fmla="*/ 228600 h 1481194"/>
              <a:gd name="connsiteX3-4545" fmla="*/ 205494 w 806536"/>
              <a:gd name="connsiteY3-4546" fmla="*/ 0 h 1481194"/>
              <a:gd name="connsiteX4-4547" fmla="*/ 781756 w 806536"/>
              <a:gd name="connsiteY4-4548" fmla="*/ 4763 h 1481194"/>
              <a:gd name="connsiteX5-4549" fmla="*/ 681744 w 806536"/>
              <a:gd name="connsiteY5-4550" fmla="*/ 23813 h 1481194"/>
              <a:gd name="connsiteX6-4551" fmla="*/ 648406 w 806536"/>
              <a:gd name="connsiteY6-4552" fmla="*/ 85725 h 1481194"/>
              <a:gd name="connsiteX7-4553" fmla="*/ 615069 w 806536"/>
              <a:gd name="connsiteY7-4554" fmla="*/ 161925 h 1481194"/>
              <a:gd name="connsiteX8-4555" fmla="*/ 619831 w 806536"/>
              <a:gd name="connsiteY8-4556" fmla="*/ 319088 h 1481194"/>
              <a:gd name="connsiteX9-4557" fmla="*/ 767469 w 806536"/>
              <a:gd name="connsiteY9-4558" fmla="*/ 519113 h 1481194"/>
              <a:gd name="connsiteX10-4559" fmla="*/ 800806 w 806536"/>
              <a:gd name="connsiteY10-4560" fmla="*/ 619125 h 1481194"/>
              <a:gd name="connsiteX11-4561" fmla="*/ 672219 w 806536"/>
              <a:gd name="connsiteY11-4562" fmla="*/ 714375 h 1481194"/>
              <a:gd name="connsiteX12-4563" fmla="*/ 667456 w 806536"/>
              <a:gd name="connsiteY12-4564" fmla="*/ 1366838 h 1481194"/>
              <a:gd name="connsiteX13-4565" fmla="*/ 596019 w 806536"/>
              <a:gd name="connsiteY13-4566" fmla="*/ 1481137 h 1481194"/>
              <a:gd name="connsiteX14-4567" fmla="*/ 524581 w 806536"/>
              <a:gd name="connsiteY14-4568" fmla="*/ 1350170 h 1481194"/>
              <a:gd name="connsiteX15-4569" fmla="*/ 524581 w 806536"/>
              <a:gd name="connsiteY15-4570" fmla="*/ 981075 h 1481194"/>
              <a:gd name="connsiteX16-4571" fmla="*/ 491244 w 806536"/>
              <a:gd name="connsiteY16-4572" fmla="*/ 981075 h 1481194"/>
              <a:gd name="connsiteX17-4573" fmla="*/ 410282 w 806536"/>
              <a:gd name="connsiteY17-4574" fmla="*/ 1195388 h 1481194"/>
              <a:gd name="connsiteX18-4575" fmla="*/ 348369 w 806536"/>
              <a:gd name="connsiteY18-4576" fmla="*/ 981075 h 1481194"/>
              <a:gd name="connsiteX19-4577" fmla="*/ 315031 w 806536"/>
              <a:gd name="connsiteY19-4578" fmla="*/ 981075 h 1481194"/>
              <a:gd name="connsiteX20-4579" fmla="*/ 243594 w 806536"/>
              <a:gd name="connsiteY20-4580" fmla="*/ 1147763 h 1481194"/>
              <a:gd name="connsiteX21-4581" fmla="*/ 172156 w 806536"/>
              <a:gd name="connsiteY21-4582" fmla="*/ 981075 h 1481194"/>
              <a:gd name="connsiteX22-4583" fmla="*/ 143581 w 806536"/>
              <a:gd name="connsiteY22-4584" fmla="*/ 981075 h 1481194"/>
              <a:gd name="connsiteX23-4585" fmla="*/ 67381 w 806536"/>
              <a:gd name="connsiteY23-4586" fmla="*/ 1131095 h 1481194"/>
              <a:gd name="connsiteX24-4587" fmla="*/ 706 w 806536"/>
              <a:gd name="connsiteY24-4588" fmla="*/ 990600 h 1481194"/>
              <a:gd name="connsiteX0-4589" fmla="*/ 706 w 806536"/>
              <a:gd name="connsiteY0-4590" fmla="*/ 990600 h 1481194"/>
              <a:gd name="connsiteX1-4591" fmla="*/ 706 w 806536"/>
              <a:gd name="connsiteY1-4592" fmla="*/ 381000 h 1481194"/>
              <a:gd name="connsiteX2-4593" fmla="*/ 43569 w 806536"/>
              <a:gd name="connsiteY2-4594" fmla="*/ 228600 h 1481194"/>
              <a:gd name="connsiteX3-4595" fmla="*/ 205494 w 806536"/>
              <a:gd name="connsiteY3-4596" fmla="*/ 0 h 1481194"/>
              <a:gd name="connsiteX4-4597" fmla="*/ 781756 w 806536"/>
              <a:gd name="connsiteY4-4598" fmla="*/ 4763 h 1481194"/>
              <a:gd name="connsiteX5-4599" fmla="*/ 681744 w 806536"/>
              <a:gd name="connsiteY5-4600" fmla="*/ 23813 h 1481194"/>
              <a:gd name="connsiteX6-4601" fmla="*/ 615069 w 806536"/>
              <a:gd name="connsiteY6-4602" fmla="*/ 161925 h 1481194"/>
              <a:gd name="connsiteX7-4603" fmla="*/ 619831 w 806536"/>
              <a:gd name="connsiteY7-4604" fmla="*/ 319088 h 1481194"/>
              <a:gd name="connsiteX8-4605" fmla="*/ 767469 w 806536"/>
              <a:gd name="connsiteY8-4606" fmla="*/ 519113 h 1481194"/>
              <a:gd name="connsiteX9-4607" fmla="*/ 800806 w 806536"/>
              <a:gd name="connsiteY9-4608" fmla="*/ 619125 h 1481194"/>
              <a:gd name="connsiteX10-4609" fmla="*/ 672219 w 806536"/>
              <a:gd name="connsiteY10-4610" fmla="*/ 714375 h 1481194"/>
              <a:gd name="connsiteX11-4611" fmla="*/ 667456 w 806536"/>
              <a:gd name="connsiteY11-4612" fmla="*/ 1366838 h 1481194"/>
              <a:gd name="connsiteX12-4613" fmla="*/ 596019 w 806536"/>
              <a:gd name="connsiteY12-4614" fmla="*/ 1481137 h 1481194"/>
              <a:gd name="connsiteX13-4615" fmla="*/ 524581 w 806536"/>
              <a:gd name="connsiteY13-4616" fmla="*/ 1350170 h 1481194"/>
              <a:gd name="connsiteX14-4617" fmla="*/ 524581 w 806536"/>
              <a:gd name="connsiteY14-4618" fmla="*/ 981075 h 1481194"/>
              <a:gd name="connsiteX15-4619" fmla="*/ 491244 w 806536"/>
              <a:gd name="connsiteY15-4620" fmla="*/ 981075 h 1481194"/>
              <a:gd name="connsiteX16-4621" fmla="*/ 410282 w 806536"/>
              <a:gd name="connsiteY16-4622" fmla="*/ 1195388 h 1481194"/>
              <a:gd name="connsiteX17-4623" fmla="*/ 348369 w 806536"/>
              <a:gd name="connsiteY17-4624" fmla="*/ 981075 h 1481194"/>
              <a:gd name="connsiteX18-4625" fmla="*/ 315031 w 806536"/>
              <a:gd name="connsiteY18-4626" fmla="*/ 981075 h 1481194"/>
              <a:gd name="connsiteX19-4627" fmla="*/ 243594 w 806536"/>
              <a:gd name="connsiteY19-4628" fmla="*/ 1147763 h 1481194"/>
              <a:gd name="connsiteX20-4629" fmla="*/ 172156 w 806536"/>
              <a:gd name="connsiteY20-4630" fmla="*/ 981075 h 1481194"/>
              <a:gd name="connsiteX21-4631" fmla="*/ 143581 w 806536"/>
              <a:gd name="connsiteY21-4632" fmla="*/ 981075 h 1481194"/>
              <a:gd name="connsiteX22-4633" fmla="*/ 67381 w 806536"/>
              <a:gd name="connsiteY22-4634" fmla="*/ 1131095 h 1481194"/>
              <a:gd name="connsiteX23-4635" fmla="*/ 706 w 806536"/>
              <a:gd name="connsiteY23-4636" fmla="*/ 990600 h 1481194"/>
              <a:gd name="connsiteX0-4637" fmla="*/ 706 w 806536"/>
              <a:gd name="connsiteY0-4638" fmla="*/ 990600 h 1481194"/>
              <a:gd name="connsiteX1-4639" fmla="*/ 706 w 806536"/>
              <a:gd name="connsiteY1-4640" fmla="*/ 381000 h 1481194"/>
              <a:gd name="connsiteX2-4641" fmla="*/ 43569 w 806536"/>
              <a:gd name="connsiteY2-4642" fmla="*/ 228600 h 1481194"/>
              <a:gd name="connsiteX3-4643" fmla="*/ 205494 w 806536"/>
              <a:gd name="connsiteY3-4644" fmla="*/ 0 h 1481194"/>
              <a:gd name="connsiteX4-4645" fmla="*/ 781756 w 806536"/>
              <a:gd name="connsiteY4-4646" fmla="*/ 4763 h 1481194"/>
              <a:gd name="connsiteX5-4647" fmla="*/ 681744 w 806536"/>
              <a:gd name="connsiteY5-4648" fmla="*/ 23813 h 1481194"/>
              <a:gd name="connsiteX6-4649" fmla="*/ 615069 w 806536"/>
              <a:gd name="connsiteY6-4650" fmla="*/ 161925 h 1481194"/>
              <a:gd name="connsiteX7-4651" fmla="*/ 619831 w 806536"/>
              <a:gd name="connsiteY7-4652" fmla="*/ 319088 h 1481194"/>
              <a:gd name="connsiteX8-4653" fmla="*/ 767469 w 806536"/>
              <a:gd name="connsiteY8-4654" fmla="*/ 519113 h 1481194"/>
              <a:gd name="connsiteX9-4655" fmla="*/ 800806 w 806536"/>
              <a:gd name="connsiteY9-4656" fmla="*/ 619125 h 1481194"/>
              <a:gd name="connsiteX10-4657" fmla="*/ 672219 w 806536"/>
              <a:gd name="connsiteY10-4658" fmla="*/ 714375 h 1481194"/>
              <a:gd name="connsiteX11-4659" fmla="*/ 667456 w 806536"/>
              <a:gd name="connsiteY11-4660" fmla="*/ 1366838 h 1481194"/>
              <a:gd name="connsiteX12-4661" fmla="*/ 596019 w 806536"/>
              <a:gd name="connsiteY12-4662" fmla="*/ 1481137 h 1481194"/>
              <a:gd name="connsiteX13-4663" fmla="*/ 524581 w 806536"/>
              <a:gd name="connsiteY13-4664" fmla="*/ 1350170 h 1481194"/>
              <a:gd name="connsiteX14-4665" fmla="*/ 524581 w 806536"/>
              <a:gd name="connsiteY14-4666" fmla="*/ 981075 h 1481194"/>
              <a:gd name="connsiteX15-4667" fmla="*/ 491244 w 806536"/>
              <a:gd name="connsiteY15-4668" fmla="*/ 981075 h 1481194"/>
              <a:gd name="connsiteX16-4669" fmla="*/ 410282 w 806536"/>
              <a:gd name="connsiteY16-4670" fmla="*/ 1195388 h 1481194"/>
              <a:gd name="connsiteX17-4671" fmla="*/ 348369 w 806536"/>
              <a:gd name="connsiteY17-4672" fmla="*/ 981075 h 1481194"/>
              <a:gd name="connsiteX18-4673" fmla="*/ 315031 w 806536"/>
              <a:gd name="connsiteY18-4674" fmla="*/ 981075 h 1481194"/>
              <a:gd name="connsiteX19-4675" fmla="*/ 243594 w 806536"/>
              <a:gd name="connsiteY19-4676" fmla="*/ 1147763 h 1481194"/>
              <a:gd name="connsiteX20-4677" fmla="*/ 172156 w 806536"/>
              <a:gd name="connsiteY20-4678" fmla="*/ 981075 h 1481194"/>
              <a:gd name="connsiteX21-4679" fmla="*/ 143581 w 806536"/>
              <a:gd name="connsiteY21-4680" fmla="*/ 981075 h 1481194"/>
              <a:gd name="connsiteX22-4681" fmla="*/ 67381 w 806536"/>
              <a:gd name="connsiteY22-4682" fmla="*/ 1131095 h 1481194"/>
              <a:gd name="connsiteX23-4683" fmla="*/ 706 w 806536"/>
              <a:gd name="connsiteY23-4684" fmla="*/ 990600 h 1481194"/>
              <a:gd name="connsiteX0-4685" fmla="*/ 706 w 806536"/>
              <a:gd name="connsiteY0-4686" fmla="*/ 990600 h 1481194"/>
              <a:gd name="connsiteX1-4687" fmla="*/ 706 w 806536"/>
              <a:gd name="connsiteY1-4688" fmla="*/ 381000 h 1481194"/>
              <a:gd name="connsiteX2-4689" fmla="*/ 43569 w 806536"/>
              <a:gd name="connsiteY2-4690" fmla="*/ 228600 h 1481194"/>
              <a:gd name="connsiteX3-4691" fmla="*/ 205494 w 806536"/>
              <a:gd name="connsiteY3-4692" fmla="*/ 0 h 1481194"/>
              <a:gd name="connsiteX4-4693" fmla="*/ 781756 w 806536"/>
              <a:gd name="connsiteY4-4694" fmla="*/ 4763 h 1481194"/>
              <a:gd name="connsiteX5-4695" fmla="*/ 681744 w 806536"/>
              <a:gd name="connsiteY5-4696" fmla="*/ 23813 h 1481194"/>
              <a:gd name="connsiteX6-4697" fmla="*/ 615069 w 806536"/>
              <a:gd name="connsiteY6-4698" fmla="*/ 161925 h 1481194"/>
              <a:gd name="connsiteX7-4699" fmla="*/ 619831 w 806536"/>
              <a:gd name="connsiteY7-4700" fmla="*/ 319088 h 1481194"/>
              <a:gd name="connsiteX8-4701" fmla="*/ 767469 w 806536"/>
              <a:gd name="connsiteY8-4702" fmla="*/ 519113 h 1481194"/>
              <a:gd name="connsiteX9-4703" fmla="*/ 800806 w 806536"/>
              <a:gd name="connsiteY9-4704" fmla="*/ 619125 h 1481194"/>
              <a:gd name="connsiteX10-4705" fmla="*/ 672219 w 806536"/>
              <a:gd name="connsiteY10-4706" fmla="*/ 714375 h 1481194"/>
              <a:gd name="connsiteX11-4707" fmla="*/ 667456 w 806536"/>
              <a:gd name="connsiteY11-4708" fmla="*/ 1366838 h 1481194"/>
              <a:gd name="connsiteX12-4709" fmla="*/ 596019 w 806536"/>
              <a:gd name="connsiteY12-4710" fmla="*/ 1481137 h 1481194"/>
              <a:gd name="connsiteX13-4711" fmla="*/ 524581 w 806536"/>
              <a:gd name="connsiteY13-4712" fmla="*/ 1350170 h 1481194"/>
              <a:gd name="connsiteX14-4713" fmla="*/ 524581 w 806536"/>
              <a:gd name="connsiteY14-4714" fmla="*/ 981075 h 1481194"/>
              <a:gd name="connsiteX15-4715" fmla="*/ 491244 w 806536"/>
              <a:gd name="connsiteY15-4716" fmla="*/ 981075 h 1481194"/>
              <a:gd name="connsiteX16-4717" fmla="*/ 410282 w 806536"/>
              <a:gd name="connsiteY16-4718" fmla="*/ 1195388 h 1481194"/>
              <a:gd name="connsiteX17-4719" fmla="*/ 348369 w 806536"/>
              <a:gd name="connsiteY17-4720" fmla="*/ 981075 h 1481194"/>
              <a:gd name="connsiteX18-4721" fmla="*/ 315031 w 806536"/>
              <a:gd name="connsiteY18-4722" fmla="*/ 981075 h 1481194"/>
              <a:gd name="connsiteX19-4723" fmla="*/ 243594 w 806536"/>
              <a:gd name="connsiteY19-4724" fmla="*/ 1147763 h 1481194"/>
              <a:gd name="connsiteX20-4725" fmla="*/ 172156 w 806536"/>
              <a:gd name="connsiteY20-4726" fmla="*/ 981075 h 1481194"/>
              <a:gd name="connsiteX21-4727" fmla="*/ 143581 w 806536"/>
              <a:gd name="connsiteY21-4728" fmla="*/ 981075 h 1481194"/>
              <a:gd name="connsiteX22-4729" fmla="*/ 67381 w 806536"/>
              <a:gd name="connsiteY22-4730" fmla="*/ 1131095 h 1481194"/>
              <a:gd name="connsiteX23-4731" fmla="*/ 706 w 806536"/>
              <a:gd name="connsiteY23-4732" fmla="*/ 990600 h 1481194"/>
              <a:gd name="connsiteX0-4733" fmla="*/ 706 w 806536"/>
              <a:gd name="connsiteY0-4734" fmla="*/ 990600 h 1481194"/>
              <a:gd name="connsiteX1-4735" fmla="*/ 706 w 806536"/>
              <a:gd name="connsiteY1-4736" fmla="*/ 381000 h 1481194"/>
              <a:gd name="connsiteX2-4737" fmla="*/ 43569 w 806536"/>
              <a:gd name="connsiteY2-4738" fmla="*/ 228600 h 1481194"/>
              <a:gd name="connsiteX3-4739" fmla="*/ 205494 w 806536"/>
              <a:gd name="connsiteY3-4740" fmla="*/ 0 h 1481194"/>
              <a:gd name="connsiteX4-4741" fmla="*/ 781756 w 806536"/>
              <a:gd name="connsiteY4-4742" fmla="*/ 4763 h 1481194"/>
              <a:gd name="connsiteX5-4743" fmla="*/ 681744 w 806536"/>
              <a:gd name="connsiteY5-4744" fmla="*/ 23813 h 1481194"/>
              <a:gd name="connsiteX6-4745" fmla="*/ 615069 w 806536"/>
              <a:gd name="connsiteY6-4746" fmla="*/ 161925 h 1481194"/>
              <a:gd name="connsiteX7-4747" fmla="*/ 619831 w 806536"/>
              <a:gd name="connsiteY7-4748" fmla="*/ 319088 h 1481194"/>
              <a:gd name="connsiteX8-4749" fmla="*/ 767469 w 806536"/>
              <a:gd name="connsiteY8-4750" fmla="*/ 519113 h 1481194"/>
              <a:gd name="connsiteX9-4751" fmla="*/ 800806 w 806536"/>
              <a:gd name="connsiteY9-4752" fmla="*/ 619125 h 1481194"/>
              <a:gd name="connsiteX10-4753" fmla="*/ 672219 w 806536"/>
              <a:gd name="connsiteY10-4754" fmla="*/ 714375 h 1481194"/>
              <a:gd name="connsiteX11-4755" fmla="*/ 667456 w 806536"/>
              <a:gd name="connsiteY11-4756" fmla="*/ 1366838 h 1481194"/>
              <a:gd name="connsiteX12-4757" fmla="*/ 596019 w 806536"/>
              <a:gd name="connsiteY12-4758" fmla="*/ 1481137 h 1481194"/>
              <a:gd name="connsiteX13-4759" fmla="*/ 524581 w 806536"/>
              <a:gd name="connsiteY13-4760" fmla="*/ 1350170 h 1481194"/>
              <a:gd name="connsiteX14-4761" fmla="*/ 524581 w 806536"/>
              <a:gd name="connsiteY14-4762" fmla="*/ 981075 h 1481194"/>
              <a:gd name="connsiteX15-4763" fmla="*/ 491244 w 806536"/>
              <a:gd name="connsiteY15-4764" fmla="*/ 981075 h 1481194"/>
              <a:gd name="connsiteX16-4765" fmla="*/ 410282 w 806536"/>
              <a:gd name="connsiteY16-4766" fmla="*/ 1195388 h 1481194"/>
              <a:gd name="connsiteX17-4767" fmla="*/ 348369 w 806536"/>
              <a:gd name="connsiteY17-4768" fmla="*/ 981075 h 1481194"/>
              <a:gd name="connsiteX18-4769" fmla="*/ 315031 w 806536"/>
              <a:gd name="connsiteY18-4770" fmla="*/ 981075 h 1481194"/>
              <a:gd name="connsiteX19-4771" fmla="*/ 243594 w 806536"/>
              <a:gd name="connsiteY19-4772" fmla="*/ 1147763 h 1481194"/>
              <a:gd name="connsiteX20-4773" fmla="*/ 172156 w 806536"/>
              <a:gd name="connsiteY20-4774" fmla="*/ 981075 h 1481194"/>
              <a:gd name="connsiteX21-4775" fmla="*/ 143581 w 806536"/>
              <a:gd name="connsiteY21-4776" fmla="*/ 981075 h 1481194"/>
              <a:gd name="connsiteX22-4777" fmla="*/ 67381 w 806536"/>
              <a:gd name="connsiteY22-4778" fmla="*/ 1131095 h 1481194"/>
              <a:gd name="connsiteX23-4779" fmla="*/ 706 w 806536"/>
              <a:gd name="connsiteY23-4780" fmla="*/ 990600 h 1481194"/>
              <a:gd name="connsiteX0-4781" fmla="*/ 706 w 806536"/>
              <a:gd name="connsiteY0-4782" fmla="*/ 1006839 h 1497433"/>
              <a:gd name="connsiteX1-4783" fmla="*/ 706 w 806536"/>
              <a:gd name="connsiteY1-4784" fmla="*/ 397239 h 1497433"/>
              <a:gd name="connsiteX2-4785" fmla="*/ 43569 w 806536"/>
              <a:gd name="connsiteY2-4786" fmla="*/ 244839 h 1497433"/>
              <a:gd name="connsiteX3-4787" fmla="*/ 205494 w 806536"/>
              <a:gd name="connsiteY3-4788" fmla="*/ 16239 h 1497433"/>
              <a:gd name="connsiteX4-4789" fmla="*/ 781756 w 806536"/>
              <a:gd name="connsiteY4-4790" fmla="*/ 21002 h 1497433"/>
              <a:gd name="connsiteX5-4791" fmla="*/ 681744 w 806536"/>
              <a:gd name="connsiteY5-4792" fmla="*/ 40052 h 1497433"/>
              <a:gd name="connsiteX6-4793" fmla="*/ 615069 w 806536"/>
              <a:gd name="connsiteY6-4794" fmla="*/ 178164 h 1497433"/>
              <a:gd name="connsiteX7-4795" fmla="*/ 619831 w 806536"/>
              <a:gd name="connsiteY7-4796" fmla="*/ 335327 h 1497433"/>
              <a:gd name="connsiteX8-4797" fmla="*/ 767469 w 806536"/>
              <a:gd name="connsiteY8-4798" fmla="*/ 535352 h 1497433"/>
              <a:gd name="connsiteX9-4799" fmla="*/ 800806 w 806536"/>
              <a:gd name="connsiteY9-4800" fmla="*/ 635364 h 1497433"/>
              <a:gd name="connsiteX10-4801" fmla="*/ 672219 w 806536"/>
              <a:gd name="connsiteY10-4802" fmla="*/ 730614 h 1497433"/>
              <a:gd name="connsiteX11-4803" fmla="*/ 667456 w 806536"/>
              <a:gd name="connsiteY11-4804" fmla="*/ 1383077 h 1497433"/>
              <a:gd name="connsiteX12-4805" fmla="*/ 596019 w 806536"/>
              <a:gd name="connsiteY12-4806" fmla="*/ 1497376 h 1497433"/>
              <a:gd name="connsiteX13-4807" fmla="*/ 524581 w 806536"/>
              <a:gd name="connsiteY13-4808" fmla="*/ 1366409 h 1497433"/>
              <a:gd name="connsiteX14-4809" fmla="*/ 524581 w 806536"/>
              <a:gd name="connsiteY14-4810" fmla="*/ 997314 h 1497433"/>
              <a:gd name="connsiteX15-4811" fmla="*/ 491244 w 806536"/>
              <a:gd name="connsiteY15-4812" fmla="*/ 997314 h 1497433"/>
              <a:gd name="connsiteX16-4813" fmla="*/ 410282 w 806536"/>
              <a:gd name="connsiteY16-4814" fmla="*/ 1211627 h 1497433"/>
              <a:gd name="connsiteX17-4815" fmla="*/ 348369 w 806536"/>
              <a:gd name="connsiteY17-4816" fmla="*/ 997314 h 1497433"/>
              <a:gd name="connsiteX18-4817" fmla="*/ 315031 w 806536"/>
              <a:gd name="connsiteY18-4818" fmla="*/ 997314 h 1497433"/>
              <a:gd name="connsiteX19-4819" fmla="*/ 243594 w 806536"/>
              <a:gd name="connsiteY19-4820" fmla="*/ 1164002 h 1497433"/>
              <a:gd name="connsiteX20-4821" fmla="*/ 172156 w 806536"/>
              <a:gd name="connsiteY20-4822" fmla="*/ 997314 h 1497433"/>
              <a:gd name="connsiteX21-4823" fmla="*/ 143581 w 806536"/>
              <a:gd name="connsiteY21-4824" fmla="*/ 997314 h 1497433"/>
              <a:gd name="connsiteX22-4825" fmla="*/ 67381 w 806536"/>
              <a:gd name="connsiteY22-4826" fmla="*/ 1147334 h 1497433"/>
              <a:gd name="connsiteX23-4827" fmla="*/ 706 w 806536"/>
              <a:gd name="connsiteY23-4828" fmla="*/ 1006839 h 1497433"/>
              <a:gd name="connsiteX0-4829" fmla="*/ 706 w 806536"/>
              <a:gd name="connsiteY0-4830" fmla="*/ 993127 h 1483721"/>
              <a:gd name="connsiteX1-4831" fmla="*/ 706 w 806536"/>
              <a:gd name="connsiteY1-4832" fmla="*/ 383527 h 1483721"/>
              <a:gd name="connsiteX2-4833" fmla="*/ 43569 w 806536"/>
              <a:gd name="connsiteY2-4834" fmla="*/ 231127 h 1483721"/>
              <a:gd name="connsiteX3-4835" fmla="*/ 205494 w 806536"/>
              <a:gd name="connsiteY3-4836" fmla="*/ 2527 h 1483721"/>
              <a:gd name="connsiteX4-4837" fmla="*/ 781756 w 806536"/>
              <a:gd name="connsiteY4-4838" fmla="*/ 7290 h 1483721"/>
              <a:gd name="connsiteX5-4839" fmla="*/ 681744 w 806536"/>
              <a:gd name="connsiteY5-4840" fmla="*/ 26340 h 1483721"/>
              <a:gd name="connsiteX6-4841" fmla="*/ 615069 w 806536"/>
              <a:gd name="connsiteY6-4842" fmla="*/ 164452 h 1483721"/>
              <a:gd name="connsiteX7-4843" fmla="*/ 619831 w 806536"/>
              <a:gd name="connsiteY7-4844" fmla="*/ 321615 h 1483721"/>
              <a:gd name="connsiteX8-4845" fmla="*/ 767469 w 806536"/>
              <a:gd name="connsiteY8-4846" fmla="*/ 521640 h 1483721"/>
              <a:gd name="connsiteX9-4847" fmla="*/ 800806 w 806536"/>
              <a:gd name="connsiteY9-4848" fmla="*/ 621652 h 1483721"/>
              <a:gd name="connsiteX10-4849" fmla="*/ 672219 w 806536"/>
              <a:gd name="connsiteY10-4850" fmla="*/ 716902 h 1483721"/>
              <a:gd name="connsiteX11-4851" fmla="*/ 667456 w 806536"/>
              <a:gd name="connsiteY11-4852" fmla="*/ 1369365 h 1483721"/>
              <a:gd name="connsiteX12-4853" fmla="*/ 596019 w 806536"/>
              <a:gd name="connsiteY12-4854" fmla="*/ 1483664 h 1483721"/>
              <a:gd name="connsiteX13-4855" fmla="*/ 524581 w 806536"/>
              <a:gd name="connsiteY13-4856" fmla="*/ 1352697 h 1483721"/>
              <a:gd name="connsiteX14-4857" fmla="*/ 524581 w 806536"/>
              <a:gd name="connsiteY14-4858" fmla="*/ 983602 h 1483721"/>
              <a:gd name="connsiteX15-4859" fmla="*/ 491244 w 806536"/>
              <a:gd name="connsiteY15-4860" fmla="*/ 983602 h 1483721"/>
              <a:gd name="connsiteX16-4861" fmla="*/ 410282 w 806536"/>
              <a:gd name="connsiteY16-4862" fmla="*/ 1197915 h 1483721"/>
              <a:gd name="connsiteX17-4863" fmla="*/ 348369 w 806536"/>
              <a:gd name="connsiteY17-4864" fmla="*/ 983602 h 1483721"/>
              <a:gd name="connsiteX18-4865" fmla="*/ 315031 w 806536"/>
              <a:gd name="connsiteY18-4866" fmla="*/ 983602 h 1483721"/>
              <a:gd name="connsiteX19-4867" fmla="*/ 243594 w 806536"/>
              <a:gd name="connsiteY19-4868" fmla="*/ 1150290 h 1483721"/>
              <a:gd name="connsiteX20-4869" fmla="*/ 172156 w 806536"/>
              <a:gd name="connsiteY20-4870" fmla="*/ 983602 h 1483721"/>
              <a:gd name="connsiteX21-4871" fmla="*/ 143581 w 806536"/>
              <a:gd name="connsiteY21-4872" fmla="*/ 983602 h 1483721"/>
              <a:gd name="connsiteX22-4873" fmla="*/ 67381 w 806536"/>
              <a:gd name="connsiteY22-4874" fmla="*/ 1133622 h 1483721"/>
              <a:gd name="connsiteX23-4875" fmla="*/ 706 w 806536"/>
              <a:gd name="connsiteY23-4876" fmla="*/ 993127 h 1483721"/>
              <a:gd name="connsiteX0-4877" fmla="*/ 706 w 806536"/>
              <a:gd name="connsiteY0-4878" fmla="*/ 993127 h 1483721"/>
              <a:gd name="connsiteX1-4879" fmla="*/ 706 w 806536"/>
              <a:gd name="connsiteY1-4880" fmla="*/ 383527 h 1483721"/>
              <a:gd name="connsiteX2-4881" fmla="*/ 43569 w 806536"/>
              <a:gd name="connsiteY2-4882" fmla="*/ 231127 h 1483721"/>
              <a:gd name="connsiteX3-4883" fmla="*/ 205494 w 806536"/>
              <a:gd name="connsiteY3-4884" fmla="*/ 2527 h 1483721"/>
              <a:gd name="connsiteX4-4885" fmla="*/ 781756 w 806536"/>
              <a:gd name="connsiteY4-4886" fmla="*/ 7290 h 1483721"/>
              <a:gd name="connsiteX5-4887" fmla="*/ 681744 w 806536"/>
              <a:gd name="connsiteY5-4888" fmla="*/ 26340 h 1483721"/>
              <a:gd name="connsiteX6-4889" fmla="*/ 615069 w 806536"/>
              <a:gd name="connsiteY6-4890" fmla="*/ 164452 h 1483721"/>
              <a:gd name="connsiteX7-4891" fmla="*/ 619831 w 806536"/>
              <a:gd name="connsiteY7-4892" fmla="*/ 321615 h 1483721"/>
              <a:gd name="connsiteX8-4893" fmla="*/ 767469 w 806536"/>
              <a:gd name="connsiteY8-4894" fmla="*/ 521640 h 1483721"/>
              <a:gd name="connsiteX9-4895" fmla="*/ 800806 w 806536"/>
              <a:gd name="connsiteY9-4896" fmla="*/ 621652 h 1483721"/>
              <a:gd name="connsiteX10-4897" fmla="*/ 672219 w 806536"/>
              <a:gd name="connsiteY10-4898" fmla="*/ 716902 h 1483721"/>
              <a:gd name="connsiteX11-4899" fmla="*/ 667456 w 806536"/>
              <a:gd name="connsiteY11-4900" fmla="*/ 1369365 h 1483721"/>
              <a:gd name="connsiteX12-4901" fmla="*/ 596019 w 806536"/>
              <a:gd name="connsiteY12-4902" fmla="*/ 1483664 h 1483721"/>
              <a:gd name="connsiteX13-4903" fmla="*/ 524581 w 806536"/>
              <a:gd name="connsiteY13-4904" fmla="*/ 1352697 h 1483721"/>
              <a:gd name="connsiteX14-4905" fmla="*/ 524581 w 806536"/>
              <a:gd name="connsiteY14-4906" fmla="*/ 983602 h 1483721"/>
              <a:gd name="connsiteX15-4907" fmla="*/ 491244 w 806536"/>
              <a:gd name="connsiteY15-4908" fmla="*/ 983602 h 1483721"/>
              <a:gd name="connsiteX16-4909" fmla="*/ 410282 w 806536"/>
              <a:gd name="connsiteY16-4910" fmla="*/ 1197915 h 1483721"/>
              <a:gd name="connsiteX17-4911" fmla="*/ 348369 w 806536"/>
              <a:gd name="connsiteY17-4912" fmla="*/ 983602 h 1483721"/>
              <a:gd name="connsiteX18-4913" fmla="*/ 315031 w 806536"/>
              <a:gd name="connsiteY18-4914" fmla="*/ 983602 h 1483721"/>
              <a:gd name="connsiteX19-4915" fmla="*/ 243594 w 806536"/>
              <a:gd name="connsiteY19-4916" fmla="*/ 1150290 h 1483721"/>
              <a:gd name="connsiteX20-4917" fmla="*/ 172156 w 806536"/>
              <a:gd name="connsiteY20-4918" fmla="*/ 983602 h 1483721"/>
              <a:gd name="connsiteX21-4919" fmla="*/ 143581 w 806536"/>
              <a:gd name="connsiteY21-4920" fmla="*/ 983602 h 1483721"/>
              <a:gd name="connsiteX22-4921" fmla="*/ 67381 w 806536"/>
              <a:gd name="connsiteY22-4922" fmla="*/ 1133622 h 1483721"/>
              <a:gd name="connsiteX23-4923" fmla="*/ 706 w 806536"/>
              <a:gd name="connsiteY23-4924" fmla="*/ 993127 h 1483721"/>
              <a:gd name="connsiteX0-4925" fmla="*/ 706 w 806536"/>
              <a:gd name="connsiteY0-4926" fmla="*/ 993127 h 1483721"/>
              <a:gd name="connsiteX1-4927" fmla="*/ 706 w 806536"/>
              <a:gd name="connsiteY1-4928" fmla="*/ 383527 h 1483721"/>
              <a:gd name="connsiteX2-4929" fmla="*/ 43569 w 806536"/>
              <a:gd name="connsiteY2-4930" fmla="*/ 231127 h 1483721"/>
              <a:gd name="connsiteX3-4931" fmla="*/ 219781 w 806536"/>
              <a:gd name="connsiteY3-4932" fmla="*/ 2527 h 1483721"/>
              <a:gd name="connsiteX4-4933" fmla="*/ 781756 w 806536"/>
              <a:gd name="connsiteY4-4934" fmla="*/ 7290 h 1483721"/>
              <a:gd name="connsiteX5-4935" fmla="*/ 681744 w 806536"/>
              <a:gd name="connsiteY5-4936" fmla="*/ 26340 h 1483721"/>
              <a:gd name="connsiteX6-4937" fmla="*/ 615069 w 806536"/>
              <a:gd name="connsiteY6-4938" fmla="*/ 164452 h 1483721"/>
              <a:gd name="connsiteX7-4939" fmla="*/ 619831 w 806536"/>
              <a:gd name="connsiteY7-4940" fmla="*/ 321615 h 1483721"/>
              <a:gd name="connsiteX8-4941" fmla="*/ 767469 w 806536"/>
              <a:gd name="connsiteY8-4942" fmla="*/ 521640 h 1483721"/>
              <a:gd name="connsiteX9-4943" fmla="*/ 800806 w 806536"/>
              <a:gd name="connsiteY9-4944" fmla="*/ 621652 h 1483721"/>
              <a:gd name="connsiteX10-4945" fmla="*/ 672219 w 806536"/>
              <a:gd name="connsiteY10-4946" fmla="*/ 716902 h 1483721"/>
              <a:gd name="connsiteX11-4947" fmla="*/ 667456 w 806536"/>
              <a:gd name="connsiteY11-4948" fmla="*/ 1369365 h 1483721"/>
              <a:gd name="connsiteX12-4949" fmla="*/ 596019 w 806536"/>
              <a:gd name="connsiteY12-4950" fmla="*/ 1483664 h 1483721"/>
              <a:gd name="connsiteX13-4951" fmla="*/ 524581 w 806536"/>
              <a:gd name="connsiteY13-4952" fmla="*/ 1352697 h 1483721"/>
              <a:gd name="connsiteX14-4953" fmla="*/ 524581 w 806536"/>
              <a:gd name="connsiteY14-4954" fmla="*/ 983602 h 1483721"/>
              <a:gd name="connsiteX15-4955" fmla="*/ 491244 w 806536"/>
              <a:gd name="connsiteY15-4956" fmla="*/ 983602 h 1483721"/>
              <a:gd name="connsiteX16-4957" fmla="*/ 410282 w 806536"/>
              <a:gd name="connsiteY16-4958" fmla="*/ 1197915 h 1483721"/>
              <a:gd name="connsiteX17-4959" fmla="*/ 348369 w 806536"/>
              <a:gd name="connsiteY17-4960" fmla="*/ 983602 h 1483721"/>
              <a:gd name="connsiteX18-4961" fmla="*/ 315031 w 806536"/>
              <a:gd name="connsiteY18-4962" fmla="*/ 983602 h 1483721"/>
              <a:gd name="connsiteX19-4963" fmla="*/ 243594 w 806536"/>
              <a:gd name="connsiteY19-4964" fmla="*/ 1150290 h 1483721"/>
              <a:gd name="connsiteX20-4965" fmla="*/ 172156 w 806536"/>
              <a:gd name="connsiteY20-4966" fmla="*/ 983602 h 1483721"/>
              <a:gd name="connsiteX21-4967" fmla="*/ 143581 w 806536"/>
              <a:gd name="connsiteY21-4968" fmla="*/ 983602 h 1483721"/>
              <a:gd name="connsiteX22-4969" fmla="*/ 67381 w 806536"/>
              <a:gd name="connsiteY22-4970" fmla="*/ 1133622 h 1483721"/>
              <a:gd name="connsiteX23-4971" fmla="*/ 706 w 806536"/>
              <a:gd name="connsiteY23-4972" fmla="*/ 993127 h 1483721"/>
              <a:gd name="connsiteX0-4973" fmla="*/ 706 w 806536"/>
              <a:gd name="connsiteY0-4974" fmla="*/ 993127 h 1483721"/>
              <a:gd name="connsiteX1-4975" fmla="*/ 706 w 806536"/>
              <a:gd name="connsiteY1-4976" fmla="*/ 383527 h 1483721"/>
              <a:gd name="connsiteX2-4977" fmla="*/ 43569 w 806536"/>
              <a:gd name="connsiteY2-4978" fmla="*/ 231127 h 1483721"/>
              <a:gd name="connsiteX3-4979" fmla="*/ 219781 w 806536"/>
              <a:gd name="connsiteY3-4980" fmla="*/ 2527 h 1483721"/>
              <a:gd name="connsiteX4-4981" fmla="*/ 781756 w 806536"/>
              <a:gd name="connsiteY4-4982" fmla="*/ 7290 h 1483721"/>
              <a:gd name="connsiteX5-4983" fmla="*/ 681744 w 806536"/>
              <a:gd name="connsiteY5-4984" fmla="*/ 26340 h 1483721"/>
              <a:gd name="connsiteX6-4985" fmla="*/ 615069 w 806536"/>
              <a:gd name="connsiteY6-4986" fmla="*/ 164452 h 1483721"/>
              <a:gd name="connsiteX7-4987" fmla="*/ 619831 w 806536"/>
              <a:gd name="connsiteY7-4988" fmla="*/ 321615 h 1483721"/>
              <a:gd name="connsiteX8-4989" fmla="*/ 767469 w 806536"/>
              <a:gd name="connsiteY8-4990" fmla="*/ 521640 h 1483721"/>
              <a:gd name="connsiteX9-4991" fmla="*/ 800806 w 806536"/>
              <a:gd name="connsiteY9-4992" fmla="*/ 621652 h 1483721"/>
              <a:gd name="connsiteX10-4993" fmla="*/ 672219 w 806536"/>
              <a:gd name="connsiteY10-4994" fmla="*/ 716902 h 1483721"/>
              <a:gd name="connsiteX11-4995" fmla="*/ 667456 w 806536"/>
              <a:gd name="connsiteY11-4996" fmla="*/ 1369365 h 1483721"/>
              <a:gd name="connsiteX12-4997" fmla="*/ 596019 w 806536"/>
              <a:gd name="connsiteY12-4998" fmla="*/ 1483664 h 1483721"/>
              <a:gd name="connsiteX13-4999" fmla="*/ 524581 w 806536"/>
              <a:gd name="connsiteY13-5000" fmla="*/ 1352697 h 1483721"/>
              <a:gd name="connsiteX14-5001" fmla="*/ 524581 w 806536"/>
              <a:gd name="connsiteY14-5002" fmla="*/ 983602 h 1483721"/>
              <a:gd name="connsiteX15-5003" fmla="*/ 491244 w 806536"/>
              <a:gd name="connsiteY15-5004" fmla="*/ 983602 h 1483721"/>
              <a:gd name="connsiteX16-5005" fmla="*/ 410282 w 806536"/>
              <a:gd name="connsiteY16-5006" fmla="*/ 1197915 h 1483721"/>
              <a:gd name="connsiteX17-5007" fmla="*/ 348369 w 806536"/>
              <a:gd name="connsiteY17-5008" fmla="*/ 983602 h 1483721"/>
              <a:gd name="connsiteX18-5009" fmla="*/ 315031 w 806536"/>
              <a:gd name="connsiteY18-5010" fmla="*/ 983602 h 1483721"/>
              <a:gd name="connsiteX19-5011" fmla="*/ 243594 w 806536"/>
              <a:gd name="connsiteY19-5012" fmla="*/ 1150290 h 1483721"/>
              <a:gd name="connsiteX20-5013" fmla="*/ 172156 w 806536"/>
              <a:gd name="connsiteY20-5014" fmla="*/ 983602 h 1483721"/>
              <a:gd name="connsiteX21-5015" fmla="*/ 143581 w 806536"/>
              <a:gd name="connsiteY21-5016" fmla="*/ 983602 h 1483721"/>
              <a:gd name="connsiteX22-5017" fmla="*/ 67381 w 806536"/>
              <a:gd name="connsiteY22-5018" fmla="*/ 1133622 h 1483721"/>
              <a:gd name="connsiteX23-5019" fmla="*/ 706 w 806536"/>
              <a:gd name="connsiteY23-5020" fmla="*/ 993127 h 1483721"/>
              <a:gd name="connsiteX0-5021" fmla="*/ 6717 w 812547"/>
              <a:gd name="connsiteY0-5022" fmla="*/ 993127 h 1483721"/>
              <a:gd name="connsiteX1-5023" fmla="*/ 6717 w 812547"/>
              <a:gd name="connsiteY1-5024" fmla="*/ 383527 h 1483721"/>
              <a:gd name="connsiteX2-5025" fmla="*/ 49580 w 812547"/>
              <a:gd name="connsiteY2-5026" fmla="*/ 231127 h 1483721"/>
              <a:gd name="connsiteX3-5027" fmla="*/ 225792 w 812547"/>
              <a:gd name="connsiteY3-5028" fmla="*/ 2527 h 1483721"/>
              <a:gd name="connsiteX4-5029" fmla="*/ 787767 w 812547"/>
              <a:gd name="connsiteY4-5030" fmla="*/ 7290 h 1483721"/>
              <a:gd name="connsiteX5-5031" fmla="*/ 687755 w 812547"/>
              <a:gd name="connsiteY5-5032" fmla="*/ 26340 h 1483721"/>
              <a:gd name="connsiteX6-5033" fmla="*/ 621080 w 812547"/>
              <a:gd name="connsiteY6-5034" fmla="*/ 164452 h 1483721"/>
              <a:gd name="connsiteX7-5035" fmla="*/ 625842 w 812547"/>
              <a:gd name="connsiteY7-5036" fmla="*/ 321615 h 1483721"/>
              <a:gd name="connsiteX8-5037" fmla="*/ 773480 w 812547"/>
              <a:gd name="connsiteY8-5038" fmla="*/ 521640 h 1483721"/>
              <a:gd name="connsiteX9-5039" fmla="*/ 806817 w 812547"/>
              <a:gd name="connsiteY9-5040" fmla="*/ 621652 h 1483721"/>
              <a:gd name="connsiteX10-5041" fmla="*/ 678230 w 812547"/>
              <a:gd name="connsiteY10-5042" fmla="*/ 716902 h 1483721"/>
              <a:gd name="connsiteX11-5043" fmla="*/ 673467 w 812547"/>
              <a:gd name="connsiteY11-5044" fmla="*/ 1369365 h 1483721"/>
              <a:gd name="connsiteX12-5045" fmla="*/ 602030 w 812547"/>
              <a:gd name="connsiteY12-5046" fmla="*/ 1483664 h 1483721"/>
              <a:gd name="connsiteX13-5047" fmla="*/ 530592 w 812547"/>
              <a:gd name="connsiteY13-5048" fmla="*/ 1352697 h 1483721"/>
              <a:gd name="connsiteX14-5049" fmla="*/ 530592 w 812547"/>
              <a:gd name="connsiteY14-5050" fmla="*/ 983602 h 1483721"/>
              <a:gd name="connsiteX15-5051" fmla="*/ 497255 w 812547"/>
              <a:gd name="connsiteY15-5052" fmla="*/ 983602 h 1483721"/>
              <a:gd name="connsiteX16-5053" fmla="*/ 416293 w 812547"/>
              <a:gd name="connsiteY16-5054" fmla="*/ 1197915 h 1483721"/>
              <a:gd name="connsiteX17-5055" fmla="*/ 354380 w 812547"/>
              <a:gd name="connsiteY17-5056" fmla="*/ 983602 h 1483721"/>
              <a:gd name="connsiteX18-5057" fmla="*/ 321042 w 812547"/>
              <a:gd name="connsiteY18-5058" fmla="*/ 983602 h 1483721"/>
              <a:gd name="connsiteX19-5059" fmla="*/ 249605 w 812547"/>
              <a:gd name="connsiteY19-5060" fmla="*/ 1150290 h 1483721"/>
              <a:gd name="connsiteX20-5061" fmla="*/ 178167 w 812547"/>
              <a:gd name="connsiteY20-5062" fmla="*/ 983602 h 1483721"/>
              <a:gd name="connsiteX21-5063" fmla="*/ 149592 w 812547"/>
              <a:gd name="connsiteY21-5064" fmla="*/ 983602 h 1483721"/>
              <a:gd name="connsiteX22-5065" fmla="*/ 73392 w 812547"/>
              <a:gd name="connsiteY22-5066" fmla="*/ 1133622 h 1483721"/>
              <a:gd name="connsiteX23-5067" fmla="*/ 6717 w 812547"/>
              <a:gd name="connsiteY23-5068" fmla="*/ 993127 h 1483721"/>
              <a:gd name="connsiteX0-5069" fmla="*/ 3559 w 809389"/>
              <a:gd name="connsiteY0-5070" fmla="*/ 993127 h 1483721"/>
              <a:gd name="connsiteX1-5071" fmla="*/ 3559 w 809389"/>
              <a:gd name="connsiteY1-5072" fmla="*/ 383527 h 1483721"/>
              <a:gd name="connsiteX2-5073" fmla="*/ 46422 w 809389"/>
              <a:gd name="connsiteY2-5074" fmla="*/ 231127 h 1483721"/>
              <a:gd name="connsiteX3-5075" fmla="*/ 222634 w 809389"/>
              <a:gd name="connsiteY3-5076" fmla="*/ 2527 h 1483721"/>
              <a:gd name="connsiteX4-5077" fmla="*/ 784609 w 809389"/>
              <a:gd name="connsiteY4-5078" fmla="*/ 7290 h 1483721"/>
              <a:gd name="connsiteX5-5079" fmla="*/ 684597 w 809389"/>
              <a:gd name="connsiteY5-5080" fmla="*/ 26340 h 1483721"/>
              <a:gd name="connsiteX6-5081" fmla="*/ 617922 w 809389"/>
              <a:gd name="connsiteY6-5082" fmla="*/ 164452 h 1483721"/>
              <a:gd name="connsiteX7-5083" fmla="*/ 622684 w 809389"/>
              <a:gd name="connsiteY7-5084" fmla="*/ 321615 h 1483721"/>
              <a:gd name="connsiteX8-5085" fmla="*/ 770322 w 809389"/>
              <a:gd name="connsiteY8-5086" fmla="*/ 521640 h 1483721"/>
              <a:gd name="connsiteX9-5087" fmla="*/ 803659 w 809389"/>
              <a:gd name="connsiteY9-5088" fmla="*/ 621652 h 1483721"/>
              <a:gd name="connsiteX10-5089" fmla="*/ 675072 w 809389"/>
              <a:gd name="connsiteY10-5090" fmla="*/ 716902 h 1483721"/>
              <a:gd name="connsiteX11-5091" fmla="*/ 670309 w 809389"/>
              <a:gd name="connsiteY11-5092" fmla="*/ 1369365 h 1483721"/>
              <a:gd name="connsiteX12-5093" fmla="*/ 598872 w 809389"/>
              <a:gd name="connsiteY12-5094" fmla="*/ 1483664 h 1483721"/>
              <a:gd name="connsiteX13-5095" fmla="*/ 527434 w 809389"/>
              <a:gd name="connsiteY13-5096" fmla="*/ 1352697 h 1483721"/>
              <a:gd name="connsiteX14-5097" fmla="*/ 527434 w 809389"/>
              <a:gd name="connsiteY14-5098" fmla="*/ 983602 h 1483721"/>
              <a:gd name="connsiteX15-5099" fmla="*/ 494097 w 809389"/>
              <a:gd name="connsiteY15-5100" fmla="*/ 983602 h 1483721"/>
              <a:gd name="connsiteX16-5101" fmla="*/ 413135 w 809389"/>
              <a:gd name="connsiteY16-5102" fmla="*/ 1197915 h 1483721"/>
              <a:gd name="connsiteX17-5103" fmla="*/ 351222 w 809389"/>
              <a:gd name="connsiteY17-5104" fmla="*/ 983602 h 1483721"/>
              <a:gd name="connsiteX18-5105" fmla="*/ 317884 w 809389"/>
              <a:gd name="connsiteY18-5106" fmla="*/ 983602 h 1483721"/>
              <a:gd name="connsiteX19-5107" fmla="*/ 246447 w 809389"/>
              <a:gd name="connsiteY19-5108" fmla="*/ 1150290 h 1483721"/>
              <a:gd name="connsiteX20-5109" fmla="*/ 175009 w 809389"/>
              <a:gd name="connsiteY20-5110" fmla="*/ 983602 h 1483721"/>
              <a:gd name="connsiteX21-5111" fmla="*/ 146434 w 809389"/>
              <a:gd name="connsiteY21-5112" fmla="*/ 983602 h 1483721"/>
              <a:gd name="connsiteX22-5113" fmla="*/ 70234 w 809389"/>
              <a:gd name="connsiteY22-5114" fmla="*/ 1133622 h 1483721"/>
              <a:gd name="connsiteX23-5115" fmla="*/ 3559 w 809389"/>
              <a:gd name="connsiteY23-5116" fmla="*/ 993127 h 1483721"/>
              <a:gd name="connsiteX0-5117" fmla="*/ 16586 w 822416"/>
              <a:gd name="connsiteY0-5118" fmla="*/ 993127 h 1483721"/>
              <a:gd name="connsiteX1-5119" fmla="*/ 16586 w 822416"/>
              <a:gd name="connsiteY1-5120" fmla="*/ 383527 h 1483721"/>
              <a:gd name="connsiteX2-5121" fmla="*/ 235661 w 822416"/>
              <a:gd name="connsiteY2-5122" fmla="*/ 2527 h 1483721"/>
              <a:gd name="connsiteX3-5123" fmla="*/ 797636 w 822416"/>
              <a:gd name="connsiteY3-5124" fmla="*/ 7290 h 1483721"/>
              <a:gd name="connsiteX4-5125" fmla="*/ 697624 w 822416"/>
              <a:gd name="connsiteY4-5126" fmla="*/ 26340 h 1483721"/>
              <a:gd name="connsiteX5-5127" fmla="*/ 630949 w 822416"/>
              <a:gd name="connsiteY5-5128" fmla="*/ 164452 h 1483721"/>
              <a:gd name="connsiteX6-5129" fmla="*/ 635711 w 822416"/>
              <a:gd name="connsiteY6-5130" fmla="*/ 321615 h 1483721"/>
              <a:gd name="connsiteX7-5131" fmla="*/ 783349 w 822416"/>
              <a:gd name="connsiteY7-5132" fmla="*/ 521640 h 1483721"/>
              <a:gd name="connsiteX8-5133" fmla="*/ 816686 w 822416"/>
              <a:gd name="connsiteY8-5134" fmla="*/ 621652 h 1483721"/>
              <a:gd name="connsiteX9-5135" fmla="*/ 688099 w 822416"/>
              <a:gd name="connsiteY9-5136" fmla="*/ 716902 h 1483721"/>
              <a:gd name="connsiteX10-5137" fmla="*/ 683336 w 822416"/>
              <a:gd name="connsiteY10-5138" fmla="*/ 1369365 h 1483721"/>
              <a:gd name="connsiteX11-5139" fmla="*/ 611899 w 822416"/>
              <a:gd name="connsiteY11-5140" fmla="*/ 1483664 h 1483721"/>
              <a:gd name="connsiteX12-5141" fmla="*/ 540461 w 822416"/>
              <a:gd name="connsiteY12-5142" fmla="*/ 1352697 h 1483721"/>
              <a:gd name="connsiteX13-5143" fmla="*/ 540461 w 822416"/>
              <a:gd name="connsiteY13-5144" fmla="*/ 983602 h 1483721"/>
              <a:gd name="connsiteX14-5145" fmla="*/ 507124 w 822416"/>
              <a:gd name="connsiteY14-5146" fmla="*/ 983602 h 1483721"/>
              <a:gd name="connsiteX15-5147" fmla="*/ 426162 w 822416"/>
              <a:gd name="connsiteY15-5148" fmla="*/ 1197915 h 1483721"/>
              <a:gd name="connsiteX16-5149" fmla="*/ 364249 w 822416"/>
              <a:gd name="connsiteY16-5150" fmla="*/ 983602 h 1483721"/>
              <a:gd name="connsiteX17-5151" fmla="*/ 330911 w 822416"/>
              <a:gd name="connsiteY17-5152" fmla="*/ 983602 h 1483721"/>
              <a:gd name="connsiteX18-5153" fmla="*/ 259474 w 822416"/>
              <a:gd name="connsiteY18-5154" fmla="*/ 1150290 h 1483721"/>
              <a:gd name="connsiteX19-5155" fmla="*/ 188036 w 822416"/>
              <a:gd name="connsiteY19-5156" fmla="*/ 983602 h 1483721"/>
              <a:gd name="connsiteX20-5157" fmla="*/ 159461 w 822416"/>
              <a:gd name="connsiteY20-5158" fmla="*/ 983602 h 1483721"/>
              <a:gd name="connsiteX21-5159" fmla="*/ 83261 w 822416"/>
              <a:gd name="connsiteY21-5160" fmla="*/ 1133622 h 1483721"/>
              <a:gd name="connsiteX22-5161" fmla="*/ 16586 w 822416"/>
              <a:gd name="connsiteY22-5162" fmla="*/ 993127 h 1483721"/>
              <a:gd name="connsiteX0-5163" fmla="*/ 8126 w 813956"/>
              <a:gd name="connsiteY0-5164" fmla="*/ 993127 h 1483721"/>
              <a:gd name="connsiteX1-5165" fmla="*/ 8126 w 813956"/>
              <a:gd name="connsiteY1-5166" fmla="*/ 383527 h 1483721"/>
              <a:gd name="connsiteX2-5167" fmla="*/ 227201 w 813956"/>
              <a:gd name="connsiteY2-5168" fmla="*/ 2527 h 1483721"/>
              <a:gd name="connsiteX3-5169" fmla="*/ 789176 w 813956"/>
              <a:gd name="connsiteY3-5170" fmla="*/ 7290 h 1483721"/>
              <a:gd name="connsiteX4-5171" fmla="*/ 689164 w 813956"/>
              <a:gd name="connsiteY4-5172" fmla="*/ 26340 h 1483721"/>
              <a:gd name="connsiteX5-5173" fmla="*/ 622489 w 813956"/>
              <a:gd name="connsiteY5-5174" fmla="*/ 164452 h 1483721"/>
              <a:gd name="connsiteX6-5175" fmla="*/ 627251 w 813956"/>
              <a:gd name="connsiteY6-5176" fmla="*/ 321615 h 1483721"/>
              <a:gd name="connsiteX7-5177" fmla="*/ 774889 w 813956"/>
              <a:gd name="connsiteY7-5178" fmla="*/ 521640 h 1483721"/>
              <a:gd name="connsiteX8-5179" fmla="*/ 808226 w 813956"/>
              <a:gd name="connsiteY8-5180" fmla="*/ 621652 h 1483721"/>
              <a:gd name="connsiteX9-5181" fmla="*/ 679639 w 813956"/>
              <a:gd name="connsiteY9-5182" fmla="*/ 716902 h 1483721"/>
              <a:gd name="connsiteX10-5183" fmla="*/ 674876 w 813956"/>
              <a:gd name="connsiteY10-5184" fmla="*/ 1369365 h 1483721"/>
              <a:gd name="connsiteX11-5185" fmla="*/ 603439 w 813956"/>
              <a:gd name="connsiteY11-5186" fmla="*/ 1483664 h 1483721"/>
              <a:gd name="connsiteX12-5187" fmla="*/ 532001 w 813956"/>
              <a:gd name="connsiteY12-5188" fmla="*/ 1352697 h 1483721"/>
              <a:gd name="connsiteX13-5189" fmla="*/ 532001 w 813956"/>
              <a:gd name="connsiteY13-5190" fmla="*/ 983602 h 1483721"/>
              <a:gd name="connsiteX14-5191" fmla="*/ 498664 w 813956"/>
              <a:gd name="connsiteY14-5192" fmla="*/ 983602 h 1483721"/>
              <a:gd name="connsiteX15-5193" fmla="*/ 417702 w 813956"/>
              <a:gd name="connsiteY15-5194" fmla="*/ 1197915 h 1483721"/>
              <a:gd name="connsiteX16-5195" fmla="*/ 355789 w 813956"/>
              <a:gd name="connsiteY16-5196" fmla="*/ 983602 h 1483721"/>
              <a:gd name="connsiteX17-5197" fmla="*/ 322451 w 813956"/>
              <a:gd name="connsiteY17-5198" fmla="*/ 983602 h 1483721"/>
              <a:gd name="connsiteX18-5199" fmla="*/ 251014 w 813956"/>
              <a:gd name="connsiteY18-5200" fmla="*/ 1150290 h 1483721"/>
              <a:gd name="connsiteX19-5201" fmla="*/ 179576 w 813956"/>
              <a:gd name="connsiteY19-5202" fmla="*/ 983602 h 1483721"/>
              <a:gd name="connsiteX20-5203" fmla="*/ 151001 w 813956"/>
              <a:gd name="connsiteY20-5204" fmla="*/ 983602 h 1483721"/>
              <a:gd name="connsiteX21-5205" fmla="*/ 74801 w 813956"/>
              <a:gd name="connsiteY21-5206" fmla="*/ 1133622 h 1483721"/>
              <a:gd name="connsiteX22-5207" fmla="*/ 8126 w 813956"/>
              <a:gd name="connsiteY22-5208" fmla="*/ 993127 h 1483721"/>
              <a:gd name="connsiteX0-5209" fmla="*/ 8126 w 813956"/>
              <a:gd name="connsiteY0-5210" fmla="*/ 993127 h 1483721"/>
              <a:gd name="connsiteX1-5211" fmla="*/ 8126 w 813956"/>
              <a:gd name="connsiteY1-5212" fmla="*/ 383527 h 1483721"/>
              <a:gd name="connsiteX2-5213" fmla="*/ 227201 w 813956"/>
              <a:gd name="connsiteY2-5214" fmla="*/ 2527 h 1483721"/>
              <a:gd name="connsiteX3-5215" fmla="*/ 789176 w 813956"/>
              <a:gd name="connsiteY3-5216" fmla="*/ 7290 h 1483721"/>
              <a:gd name="connsiteX4-5217" fmla="*/ 689164 w 813956"/>
              <a:gd name="connsiteY4-5218" fmla="*/ 26340 h 1483721"/>
              <a:gd name="connsiteX5-5219" fmla="*/ 622489 w 813956"/>
              <a:gd name="connsiteY5-5220" fmla="*/ 164452 h 1483721"/>
              <a:gd name="connsiteX6-5221" fmla="*/ 627251 w 813956"/>
              <a:gd name="connsiteY6-5222" fmla="*/ 321615 h 1483721"/>
              <a:gd name="connsiteX7-5223" fmla="*/ 774889 w 813956"/>
              <a:gd name="connsiteY7-5224" fmla="*/ 521640 h 1483721"/>
              <a:gd name="connsiteX8-5225" fmla="*/ 808226 w 813956"/>
              <a:gd name="connsiteY8-5226" fmla="*/ 621652 h 1483721"/>
              <a:gd name="connsiteX9-5227" fmla="*/ 679639 w 813956"/>
              <a:gd name="connsiteY9-5228" fmla="*/ 716902 h 1483721"/>
              <a:gd name="connsiteX10-5229" fmla="*/ 674876 w 813956"/>
              <a:gd name="connsiteY10-5230" fmla="*/ 1369365 h 1483721"/>
              <a:gd name="connsiteX11-5231" fmla="*/ 603439 w 813956"/>
              <a:gd name="connsiteY11-5232" fmla="*/ 1483664 h 1483721"/>
              <a:gd name="connsiteX12-5233" fmla="*/ 532001 w 813956"/>
              <a:gd name="connsiteY12-5234" fmla="*/ 1352697 h 1483721"/>
              <a:gd name="connsiteX13-5235" fmla="*/ 532001 w 813956"/>
              <a:gd name="connsiteY13-5236" fmla="*/ 983602 h 1483721"/>
              <a:gd name="connsiteX14-5237" fmla="*/ 498664 w 813956"/>
              <a:gd name="connsiteY14-5238" fmla="*/ 983602 h 1483721"/>
              <a:gd name="connsiteX15-5239" fmla="*/ 417702 w 813956"/>
              <a:gd name="connsiteY15-5240" fmla="*/ 1197915 h 1483721"/>
              <a:gd name="connsiteX16-5241" fmla="*/ 355789 w 813956"/>
              <a:gd name="connsiteY16-5242" fmla="*/ 983602 h 1483721"/>
              <a:gd name="connsiteX17-5243" fmla="*/ 322451 w 813956"/>
              <a:gd name="connsiteY17-5244" fmla="*/ 983602 h 1483721"/>
              <a:gd name="connsiteX18-5245" fmla="*/ 251014 w 813956"/>
              <a:gd name="connsiteY18-5246" fmla="*/ 1150290 h 1483721"/>
              <a:gd name="connsiteX19-5247" fmla="*/ 179576 w 813956"/>
              <a:gd name="connsiteY19-5248" fmla="*/ 983602 h 1483721"/>
              <a:gd name="connsiteX20-5249" fmla="*/ 151001 w 813956"/>
              <a:gd name="connsiteY20-5250" fmla="*/ 983602 h 1483721"/>
              <a:gd name="connsiteX21-5251" fmla="*/ 74801 w 813956"/>
              <a:gd name="connsiteY21-5252" fmla="*/ 1133622 h 1483721"/>
              <a:gd name="connsiteX22-5253" fmla="*/ 8126 w 813956"/>
              <a:gd name="connsiteY22-5254" fmla="*/ 993127 h 1483721"/>
              <a:gd name="connsiteX0-5255" fmla="*/ 8126 w 813956"/>
              <a:gd name="connsiteY0-5256" fmla="*/ 992093 h 1482687"/>
              <a:gd name="connsiteX1-5257" fmla="*/ 8126 w 813956"/>
              <a:gd name="connsiteY1-5258" fmla="*/ 382493 h 1482687"/>
              <a:gd name="connsiteX2-5259" fmla="*/ 227201 w 813956"/>
              <a:gd name="connsiteY2-5260" fmla="*/ 1493 h 1482687"/>
              <a:gd name="connsiteX3-5261" fmla="*/ 789176 w 813956"/>
              <a:gd name="connsiteY3-5262" fmla="*/ 6256 h 1482687"/>
              <a:gd name="connsiteX4-5263" fmla="*/ 689164 w 813956"/>
              <a:gd name="connsiteY4-5264" fmla="*/ 25306 h 1482687"/>
              <a:gd name="connsiteX5-5265" fmla="*/ 622489 w 813956"/>
              <a:gd name="connsiteY5-5266" fmla="*/ 163418 h 1482687"/>
              <a:gd name="connsiteX6-5267" fmla="*/ 627251 w 813956"/>
              <a:gd name="connsiteY6-5268" fmla="*/ 320581 h 1482687"/>
              <a:gd name="connsiteX7-5269" fmla="*/ 774889 w 813956"/>
              <a:gd name="connsiteY7-5270" fmla="*/ 520606 h 1482687"/>
              <a:gd name="connsiteX8-5271" fmla="*/ 808226 w 813956"/>
              <a:gd name="connsiteY8-5272" fmla="*/ 620618 h 1482687"/>
              <a:gd name="connsiteX9-5273" fmla="*/ 679639 w 813956"/>
              <a:gd name="connsiteY9-5274" fmla="*/ 715868 h 1482687"/>
              <a:gd name="connsiteX10-5275" fmla="*/ 674876 w 813956"/>
              <a:gd name="connsiteY10-5276" fmla="*/ 1368331 h 1482687"/>
              <a:gd name="connsiteX11-5277" fmla="*/ 603439 w 813956"/>
              <a:gd name="connsiteY11-5278" fmla="*/ 1482630 h 1482687"/>
              <a:gd name="connsiteX12-5279" fmla="*/ 532001 w 813956"/>
              <a:gd name="connsiteY12-5280" fmla="*/ 1351663 h 1482687"/>
              <a:gd name="connsiteX13-5281" fmla="*/ 532001 w 813956"/>
              <a:gd name="connsiteY13-5282" fmla="*/ 982568 h 1482687"/>
              <a:gd name="connsiteX14-5283" fmla="*/ 498664 w 813956"/>
              <a:gd name="connsiteY14-5284" fmla="*/ 982568 h 1482687"/>
              <a:gd name="connsiteX15-5285" fmla="*/ 417702 w 813956"/>
              <a:gd name="connsiteY15-5286" fmla="*/ 1196881 h 1482687"/>
              <a:gd name="connsiteX16-5287" fmla="*/ 355789 w 813956"/>
              <a:gd name="connsiteY16-5288" fmla="*/ 982568 h 1482687"/>
              <a:gd name="connsiteX17-5289" fmla="*/ 322451 w 813956"/>
              <a:gd name="connsiteY17-5290" fmla="*/ 982568 h 1482687"/>
              <a:gd name="connsiteX18-5291" fmla="*/ 251014 w 813956"/>
              <a:gd name="connsiteY18-5292" fmla="*/ 1149256 h 1482687"/>
              <a:gd name="connsiteX19-5293" fmla="*/ 179576 w 813956"/>
              <a:gd name="connsiteY19-5294" fmla="*/ 982568 h 1482687"/>
              <a:gd name="connsiteX20-5295" fmla="*/ 151001 w 813956"/>
              <a:gd name="connsiteY20-5296" fmla="*/ 982568 h 1482687"/>
              <a:gd name="connsiteX21-5297" fmla="*/ 74801 w 813956"/>
              <a:gd name="connsiteY21-5298" fmla="*/ 1132588 h 1482687"/>
              <a:gd name="connsiteX22-5299" fmla="*/ 8126 w 813956"/>
              <a:gd name="connsiteY22-5300" fmla="*/ 992093 h 1482687"/>
              <a:gd name="connsiteX0-5301" fmla="*/ 8126 w 812959"/>
              <a:gd name="connsiteY0-5302" fmla="*/ 992093 h 1482687"/>
              <a:gd name="connsiteX1-5303" fmla="*/ 8126 w 812959"/>
              <a:gd name="connsiteY1-5304" fmla="*/ 382493 h 1482687"/>
              <a:gd name="connsiteX2-5305" fmla="*/ 227201 w 812959"/>
              <a:gd name="connsiteY2-5306" fmla="*/ 1493 h 1482687"/>
              <a:gd name="connsiteX3-5307" fmla="*/ 789176 w 812959"/>
              <a:gd name="connsiteY3-5308" fmla="*/ 6256 h 1482687"/>
              <a:gd name="connsiteX4-5309" fmla="*/ 689164 w 812959"/>
              <a:gd name="connsiteY4-5310" fmla="*/ 25306 h 1482687"/>
              <a:gd name="connsiteX5-5311" fmla="*/ 622489 w 812959"/>
              <a:gd name="connsiteY5-5312" fmla="*/ 163418 h 1482687"/>
              <a:gd name="connsiteX6-5313" fmla="*/ 627251 w 812959"/>
              <a:gd name="connsiteY6-5314" fmla="*/ 320581 h 1482687"/>
              <a:gd name="connsiteX7-5315" fmla="*/ 774889 w 812959"/>
              <a:gd name="connsiteY7-5316" fmla="*/ 520606 h 1482687"/>
              <a:gd name="connsiteX8-5317" fmla="*/ 808226 w 812959"/>
              <a:gd name="connsiteY8-5318" fmla="*/ 620618 h 1482687"/>
              <a:gd name="connsiteX9-5319" fmla="*/ 679639 w 812959"/>
              <a:gd name="connsiteY9-5320" fmla="*/ 715868 h 1482687"/>
              <a:gd name="connsiteX10-5321" fmla="*/ 674876 w 812959"/>
              <a:gd name="connsiteY10-5322" fmla="*/ 1368331 h 1482687"/>
              <a:gd name="connsiteX11-5323" fmla="*/ 603439 w 812959"/>
              <a:gd name="connsiteY11-5324" fmla="*/ 1482630 h 1482687"/>
              <a:gd name="connsiteX12-5325" fmla="*/ 532001 w 812959"/>
              <a:gd name="connsiteY12-5326" fmla="*/ 1351663 h 1482687"/>
              <a:gd name="connsiteX13-5327" fmla="*/ 532001 w 812959"/>
              <a:gd name="connsiteY13-5328" fmla="*/ 982568 h 1482687"/>
              <a:gd name="connsiteX14-5329" fmla="*/ 498664 w 812959"/>
              <a:gd name="connsiteY14-5330" fmla="*/ 982568 h 1482687"/>
              <a:gd name="connsiteX15-5331" fmla="*/ 417702 w 812959"/>
              <a:gd name="connsiteY15-5332" fmla="*/ 1196881 h 1482687"/>
              <a:gd name="connsiteX16-5333" fmla="*/ 355789 w 812959"/>
              <a:gd name="connsiteY16-5334" fmla="*/ 982568 h 1482687"/>
              <a:gd name="connsiteX17-5335" fmla="*/ 322451 w 812959"/>
              <a:gd name="connsiteY17-5336" fmla="*/ 982568 h 1482687"/>
              <a:gd name="connsiteX18-5337" fmla="*/ 251014 w 812959"/>
              <a:gd name="connsiteY18-5338" fmla="*/ 1149256 h 1482687"/>
              <a:gd name="connsiteX19-5339" fmla="*/ 179576 w 812959"/>
              <a:gd name="connsiteY19-5340" fmla="*/ 982568 h 1482687"/>
              <a:gd name="connsiteX20-5341" fmla="*/ 151001 w 812959"/>
              <a:gd name="connsiteY20-5342" fmla="*/ 982568 h 1482687"/>
              <a:gd name="connsiteX21-5343" fmla="*/ 74801 w 812959"/>
              <a:gd name="connsiteY21-5344" fmla="*/ 1132588 h 1482687"/>
              <a:gd name="connsiteX22-5345" fmla="*/ 8126 w 812959"/>
              <a:gd name="connsiteY22-5346" fmla="*/ 992093 h 1482687"/>
              <a:gd name="connsiteX0-5347" fmla="*/ 8126 w 811804"/>
              <a:gd name="connsiteY0-5348" fmla="*/ 992093 h 1482687"/>
              <a:gd name="connsiteX1-5349" fmla="*/ 8126 w 811804"/>
              <a:gd name="connsiteY1-5350" fmla="*/ 382493 h 1482687"/>
              <a:gd name="connsiteX2-5351" fmla="*/ 227201 w 811804"/>
              <a:gd name="connsiteY2-5352" fmla="*/ 1493 h 1482687"/>
              <a:gd name="connsiteX3-5353" fmla="*/ 789176 w 811804"/>
              <a:gd name="connsiteY3-5354" fmla="*/ 6256 h 1482687"/>
              <a:gd name="connsiteX4-5355" fmla="*/ 689164 w 811804"/>
              <a:gd name="connsiteY4-5356" fmla="*/ 25306 h 1482687"/>
              <a:gd name="connsiteX5-5357" fmla="*/ 622489 w 811804"/>
              <a:gd name="connsiteY5-5358" fmla="*/ 163418 h 1482687"/>
              <a:gd name="connsiteX6-5359" fmla="*/ 627251 w 811804"/>
              <a:gd name="connsiteY6-5360" fmla="*/ 320581 h 1482687"/>
              <a:gd name="connsiteX7-5361" fmla="*/ 762983 w 811804"/>
              <a:gd name="connsiteY7-5362" fmla="*/ 503937 h 1482687"/>
              <a:gd name="connsiteX8-5363" fmla="*/ 808226 w 811804"/>
              <a:gd name="connsiteY8-5364" fmla="*/ 620618 h 1482687"/>
              <a:gd name="connsiteX9-5365" fmla="*/ 679639 w 811804"/>
              <a:gd name="connsiteY9-5366" fmla="*/ 715868 h 1482687"/>
              <a:gd name="connsiteX10-5367" fmla="*/ 674876 w 811804"/>
              <a:gd name="connsiteY10-5368" fmla="*/ 1368331 h 1482687"/>
              <a:gd name="connsiteX11-5369" fmla="*/ 603439 w 811804"/>
              <a:gd name="connsiteY11-5370" fmla="*/ 1482630 h 1482687"/>
              <a:gd name="connsiteX12-5371" fmla="*/ 532001 w 811804"/>
              <a:gd name="connsiteY12-5372" fmla="*/ 1351663 h 1482687"/>
              <a:gd name="connsiteX13-5373" fmla="*/ 532001 w 811804"/>
              <a:gd name="connsiteY13-5374" fmla="*/ 982568 h 1482687"/>
              <a:gd name="connsiteX14-5375" fmla="*/ 498664 w 811804"/>
              <a:gd name="connsiteY14-5376" fmla="*/ 982568 h 1482687"/>
              <a:gd name="connsiteX15-5377" fmla="*/ 417702 w 811804"/>
              <a:gd name="connsiteY15-5378" fmla="*/ 1196881 h 1482687"/>
              <a:gd name="connsiteX16-5379" fmla="*/ 355789 w 811804"/>
              <a:gd name="connsiteY16-5380" fmla="*/ 982568 h 1482687"/>
              <a:gd name="connsiteX17-5381" fmla="*/ 322451 w 811804"/>
              <a:gd name="connsiteY17-5382" fmla="*/ 982568 h 1482687"/>
              <a:gd name="connsiteX18-5383" fmla="*/ 251014 w 811804"/>
              <a:gd name="connsiteY18-5384" fmla="*/ 1149256 h 1482687"/>
              <a:gd name="connsiteX19-5385" fmla="*/ 179576 w 811804"/>
              <a:gd name="connsiteY19-5386" fmla="*/ 982568 h 1482687"/>
              <a:gd name="connsiteX20-5387" fmla="*/ 151001 w 811804"/>
              <a:gd name="connsiteY20-5388" fmla="*/ 982568 h 1482687"/>
              <a:gd name="connsiteX21-5389" fmla="*/ 74801 w 811804"/>
              <a:gd name="connsiteY21-5390" fmla="*/ 1132588 h 1482687"/>
              <a:gd name="connsiteX22-5391" fmla="*/ 8126 w 811804"/>
              <a:gd name="connsiteY22-5392" fmla="*/ 992093 h 1482687"/>
              <a:gd name="connsiteX0-5393" fmla="*/ 8126 w 812678"/>
              <a:gd name="connsiteY0-5394" fmla="*/ 992093 h 1482687"/>
              <a:gd name="connsiteX1-5395" fmla="*/ 8126 w 812678"/>
              <a:gd name="connsiteY1-5396" fmla="*/ 382493 h 1482687"/>
              <a:gd name="connsiteX2-5397" fmla="*/ 227201 w 812678"/>
              <a:gd name="connsiteY2-5398" fmla="*/ 1493 h 1482687"/>
              <a:gd name="connsiteX3-5399" fmla="*/ 789176 w 812678"/>
              <a:gd name="connsiteY3-5400" fmla="*/ 6256 h 1482687"/>
              <a:gd name="connsiteX4-5401" fmla="*/ 689164 w 812678"/>
              <a:gd name="connsiteY4-5402" fmla="*/ 25306 h 1482687"/>
              <a:gd name="connsiteX5-5403" fmla="*/ 622489 w 812678"/>
              <a:gd name="connsiteY5-5404" fmla="*/ 163418 h 1482687"/>
              <a:gd name="connsiteX6-5405" fmla="*/ 627251 w 812678"/>
              <a:gd name="connsiteY6-5406" fmla="*/ 320581 h 1482687"/>
              <a:gd name="connsiteX7-5407" fmla="*/ 762983 w 812678"/>
              <a:gd name="connsiteY7-5408" fmla="*/ 503937 h 1482687"/>
              <a:gd name="connsiteX8-5409" fmla="*/ 808226 w 812678"/>
              <a:gd name="connsiteY8-5410" fmla="*/ 620618 h 1482687"/>
              <a:gd name="connsiteX9-5411" fmla="*/ 679639 w 812678"/>
              <a:gd name="connsiteY9-5412" fmla="*/ 715868 h 1482687"/>
              <a:gd name="connsiteX10-5413" fmla="*/ 674876 w 812678"/>
              <a:gd name="connsiteY10-5414" fmla="*/ 1368331 h 1482687"/>
              <a:gd name="connsiteX11-5415" fmla="*/ 603439 w 812678"/>
              <a:gd name="connsiteY11-5416" fmla="*/ 1482630 h 1482687"/>
              <a:gd name="connsiteX12-5417" fmla="*/ 532001 w 812678"/>
              <a:gd name="connsiteY12-5418" fmla="*/ 1351663 h 1482687"/>
              <a:gd name="connsiteX13-5419" fmla="*/ 532001 w 812678"/>
              <a:gd name="connsiteY13-5420" fmla="*/ 982568 h 1482687"/>
              <a:gd name="connsiteX14-5421" fmla="*/ 498664 w 812678"/>
              <a:gd name="connsiteY14-5422" fmla="*/ 982568 h 1482687"/>
              <a:gd name="connsiteX15-5423" fmla="*/ 417702 w 812678"/>
              <a:gd name="connsiteY15-5424" fmla="*/ 1196881 h 1482687"/>
              <a:gd name="connsiteX16-5425" fmla="*/ 355789 w 812678"/>
              <a:gd name="connsiteY16-5426" fmla="*/ 982568 h 1482687"/>
              <a:gd name="connsiteX17-5427" fmla="*/ 322451 w 812678"/>
              <a:gd name="connsiteY17-5428" fmla="*/ 982568 h 1482687"/>
              <a:gd name="connsiteX18-5429" fmla="*/ 251014 w 812678"/>
              <a:gd name="connsiteY18-5430" fmla="*/ 1149256 h 1482687"/>
              <a:gd name="connsiteX19-5431" fmla="*/ 179576 w 812678"/>
              <a:gd name="connsiteY19-5432" fmla="*/ 982568 h 1482687"/>
              <a:gd name="connsiteX20-5433" fmla="*/ 151001 w 812678"/>
              <a:gd name="connsiteY20-5434" fmla="*/ 982568 h 1482687"/>
              <a:gd name="connsiteX21-5435" fmla="*/ 74801 w 812678"/>
              <a:gd name="connsiteY21-5436" fmla="*/ 1132588 h 1482687"/>
              <a:gd name="connsiteX22-5437" fmla="*/ 8126 w 812678"/>
              <a:gd name="connsiteY22-5438" fmla="*/ 992093 h 1482687"/>
              <a:gd name="connsiteX0-5439" fmla="*/ 8126 w 811804"/>
              <a:gd name="connsiteY0-5440" fmla="*/ 992093 h 1482687"/>
              <a:gd name="connsiteX1-5441" fmla="*/ 8126 w 811804"/>
              <a:gd name="connsiteY1-5442" fmla="*/ 382493 h 1482687"/>
              <a:gd name="connsiteX2-5443" fmla="*/ 227201 w 811804"/>
              <a:gd name="connsiteY2-5444" fmla="*/ 1493 h 1482687"/>
              <a:gd name="connsiteX3-5445" fmla="*/ 789176 w 811804"/>
              <a:gd name="connsiteY3-5446" fmla="*/ 6256 h 1482687"/>
              <a:gd name="connsiteX4-5447" fmla="*/ 689164 w 811804"/>
              <a:gd name="connsiteY4-5448" fmla="*/ 25306 h 1482687"/>
              <a:gd name="connsiteX5-5449" fmla="*/ 622489 w 811804"/>
              <a:gd name="connsiteY5-5450" fmla="*/ 163418 h 1482687"/>
              <a:gd name="connsiteX6-5451" fmla="*/ 627251 w 811804"/>
              <a:gd name="connsiteY6-5452" fmla="*/ 320581 h 1482687"/>
              <a:gd name="connsiteX7-5453" fmla="*/ 762983 w 811804"/>
              <a:gd name="connsiteY7-5454" fmla="*/ 503937 h 1482687"/>
              <a:gd name="connsiteX8-5455" fmla="*/ 808226 w 811804"/>
              <a:gd name="connsiteY8-5456" fmla="*/ 620618 h 1482687"/>
              <a:gd name="connsiteX9-5457" fmla="*/ 679639 w 811804"/>
              <a:gd name="connsiteY9-5458" fmla="*/ 715868 h 1482687"/>
              <a:gd name="connsiteX10-5459" fmla="*/ 674876 w 811804"/>
              <a:gd name="connsiteY10-5460" fmla="*/ 1368331 h 1482687"/>
              <a:gd name="connsiteX11-5461" fmla="*/ 603439 w 811804"/>
              <a:gd name="connsiteY11-5462" fmla="*/ 1482630 h 1482687"/>
              <a:gd name="connsiteX12-5463" fmla="*/ 532001 w 811804"/>
              <a:gd name="connsiteY12-5464" fmla="*/ 1351663 h 1482687"/>
              <a:gd name="connsiteX13-5465" fmla="*/ 532001 w 811804"/>
              <a:gd name="connsiteY13-5466" fmla="*/ 982568 h 1482687"/>
              <a:gd name="connsiteX14-5467" fmla="*/ 498664 w 811804"/>
              <a:gd name="connsiteY14-5468" fmla="*/ 982568 h 1482687"/>
              <a:gd name="connsiteX15-5469" fmla="*/ 417702 w 811804"/>
              <a:gd name="connsiteY15-5470" fmla="*/ 1196881 h 1482687"/>
              <a:gd name="connsiteX16-5471" fmla="*/ 355789 w 811804"/>
              <a:gd name="connsiteY16-5472" fmla="*/ 982568 h 1482687"/>
              <a:gd name="connsiteX17-5473" fmla="*/ 322451 w 811804"/>
              <a:gd name="connsiteY17-5474" fmla="*/ 982568 h 1482687"/>
              <a:gd name="connsiteX18-5475" fmla="*/ 251014 w 811804"/>
              <a:gd name="connsiteY18-5476" fmla="*/ 1149256 h 1482687"/>
              <a:gd name="connsiteX19-5477" fmla="*/ 179576 w 811804"/>
              <a:gd name="connsiteY19-5478" fmla="*/ 982568 h 1482687"/>
              <a:gd name="connsiteX20-5479" fmla="*/ 151001 w 811804"/>
              <a:gd name="connsiteY20-5480" fmla="*/ 982568 h 1482687"/>
              <a:gd name="connsiteX21-5481" fmla="*/ 74801 w 811804"/>
              <a:gd name="connsiteY21-5482" fmla="*/ 1132588 h 1482687"/>
              <a:gd name="connsiteX22-5483" fmla="*/ 8126 w 811804"/>
              <a:gd name="connsiteY22-5484" fmla="*/ 992093 h 1482687"/>
              <a:gd name="connsiteX0-5485" fmla="*/ 8126 w 811804"/>
              <a:gd name="connsiteY0-5486" fmla="*/ 992093 h 1482687"/>
              <a:gd name="connsiteX1-5487" fmla="*/ 8126 w 811804"/>
              <a:gd name="connsiteY1-5488" fmla="*/ 382493 h 1482687"/>
              <a:gd name="connsiteX2-5489" fmla="*/ 227201 w 811804"/>
              <a:gd name="connsiteY2-5490" fmla="*/ 1493 h 1482687"/>
              <a:gd name="connsiteX3-5491" fmla="*/ 789176 w 811804"/>
              <a:gd name="connsiteY3-5492" fmla="*/ 6256 h 1482687"/>
              <a:gd name="connsiteX4-5493" fmla="*/ 689164 w 811804"/>
              <a:gd name="connsiteY4-5494" fmla="*/ 25306 h 1482687"/>
              <a:gd name="connsiteX5-5495" fmla="*/ 622489 w 811804"/>
              <a:gd name="connsiteY5-5496" fmla="*/ 163418 h 1482687"/>
              <a:gd name="connsiteX6-5497" fmla="*/ 627251 w 811804"/>
              <a:gd name="connsiteY6-5498" fmla="*/ 320581 h 1482687"/>
              <a:gd name="connsiteX7-5499" fmla="*/ 762983 w 811804"/>
              <a:gd name="connsiteY7-5500" fmla="*/ 503937 h 1482687"/>
              <a:gd name="connsiteX8-5501" fmla="*/ 808226 w 811804"/>
              <a:gd name="connsiteY8-5502" fmla="*/ 620618 h 1482687"/>
              <a:gd name="connsiteX9-5503" fmla="*/ 679639 w 811804"/>
              <a:gd name="connsiteY9-5504" fmla="*/ 715868 h 1482687"/>
              <a:gd name="connsiteX10-5505" fmla="*/ 674876 w 811804"/>
              <a:gd name="connsiteY10-5506" fmla="*/ 1368331 h 1482687"/>
              <a:gd name="connsiteX11-5507" fmla="*/ 603439 w 811804"/>
              <a:gd name="connsiteY11-5508" fmla="*/ 1482630 h 1482687"/>
              <a:gd name="connsiteX12-5509" fmla="*/ 532001 w 811804"/>
              <a:gd name="connsiteY12-5510" fmla="*/ 1351663 h 1482687"/>
              <a:gd name="connsiteX13-5511" fmla="*/ 532001 w 811804"/>
              <a:gd name="connsiteY13-5512" fmla="*/ 982568 h 1482687"/>
              <a:gd name="connsiteX14-5513" fmla="*/ 498664 w 811804"/>
              <a:gd name="connsiteY14-5514" fmla="*/ 982568 h 1482687"/>
              <a:gd name="connsiteX15-5515" fmla="*/ 417702 w 811804"/>
              <a:gd name="connsiteY15-5516" fmla="*/ 1196881 h 1482687"/>
              <a:gd name="connsiteX16-5517" fmla="*/ 355789 w 811804"/>
              <a:gd name="connsiteY16-5518" fmla="*/ 982568 h 1482687"/>
              <a:gd name="connsiteX17-5519" fmla="*/ 322451 w 811804"/>
              <a:gd name="connsiteY17-5520" fmla="*/ 982568 h 1482687"/>
              <a:gd name="connsiteX18-5521" fmla="*/ 251014 w 811804"/>
              <a:gd name="connsiteY18-5522" fmla="*/ 1149256 h 1482687"/>
              <a:gd name="connsiteX19-5523" fmla="*/ 179576 w 811804"/>
              <a:gd name="connsiteY19-5524" fmla="*/ 982568 h 1482687"/>
              <a:gd name="connsiteX20-5525" fmla="*/ 151001 w 811804"/>
              <a:gd name="connsiteY20-5526" fmla="*/ 982568 h 1482687"/>
              <a:gd name="connsiteX21-5527" fmla="*/ 74801 w 811804"/>
              <a:gd name="connsiteY21-5528" fmla="*/ 1132588 h 1482687"/>
              <a:gd name="connsiteX22-5529" fmla="*/ 8126 w 811804"/>
              <a:gd name="connsiteY22-5530" fmla="*/ 992093 h 1482687"/>
              <a:gd name="connsiteX0-5531" fmla="*/ 8126 w 812678"/>
              <a:gd name="connsiteY0-5532" fmla="*/ 992093 h 1482687"/>
              <a:gd name="connsiteX1-5533" fmla="*/ 8126 w 812678"/>
              <a:gd name="connsiteY1-5534" fmla="*/ 382493 h 1482687"/>
              <a:gd name="connsiteX2-5535" fmla="*/ 227201 w 812678"/>
              <a:gd name="connsiteY2-5536" fmla="*/ 1493 h 1482687"/>
              <a:gd name="connsiteX3-5537" fmla="*/ 789176 w 812678"/>
              <a:gd name="connsiteY3-5538" fmla="*/ 6256 h 1482687"/>
              <a:gd name="connsiteX4-5539" fmla="*/ 689164 w 812678"/>
              <a:gd name="connsiteY4-5540" fmla="*/ 25306 h 1482687"/>
              <a:gd name="connsiteX5-5541" fmla="*/ 622489 w 812678"/>
              <a:gd name="connsiteY5-5542" fmla="*/ 163418 h 1482687"/>
              <a:gd name="connsiteX6-5543" fmla="*/ 627251 w 812678"/>
              <a:gd name="connsiteY6-5544" fmla="*/ 320581 h 1482687"/>
              <a:gd name="connsiteX7-5545" fmla="*/ 762983 w 812678"/>
              <a:gd name="connsiteY7-5546" fmla="*/ 503937 h 1482687"/>
              <a:gd name="connsiteX8-5547" fmla="*/ 808226 w 812678"/>
              <a:gd name="connsiteY8-5548" fmla="*/ 620618 h 1482687"/>
              <a:gd name="connsiteX9-5549" fmla="*/ 679639 w 812678"/>
              <a:gd name="connsiteY9-5550" fmla="*/ 715868 h 1482687"/>
              <a:gd name="connsiteX10-5551" fmla="*/ 674876 w 812678"/>
              <a:gd name="connsiteY10-5552" fmla="*/ 1368331 h 1482687"/>
              <a:gd name="connsiteX11-5553" fmla="*/ 603439 w 812678"/>
              <a:gd name="connsiteY11-5554" fmla="*/ 1482630 h 1482687"/>
              <a:gd name="connsiteX12-5555" fmla="*/ 532001 w 812678"/>
              <a:gd name="connsiteY12-5556" fmla="*/ 1351663 h 1482687"/>
              <a:gd name="connsiteX13-5557" fmla="*/ 532001 w 812678"/>
              <a:gd name="connsiteY13-5558" fmla="*/ 982568 h 1482687"/>
              <a:gd name="connsiteX14-5559" fmla="*/ 498664 w 812678"/>
              <a:gd name="connsiteY14-5560" fmla="*/ 982568 h 1482687"/>
              <a:gd name="connsiteX15-5561" fmla="*/ 417702 w 812678"/>
              <a:gd name="connsiteY15-5562" fmla="*/ 1196881 h 1482687"/>
              <a:gd name="connsiteX16-5563" fmla="*/ 355789 w 812678"/>
              <a:gd name="connsiteY16-5564" fmla="*/ 982568 h 1482687"/>
              <a:gd name="connsiteX17-5565" fmla="*/ 322451 w 812678"/>
              <a:gd name="connsiteY17-5566" fmla="*/ 982568 h 1482687"/>
              <a:gd name="connsiteX18-5567" fmla="*/ 251014 w 812678"/>
              <a:gd name="connsiteY18-5568" fmla="*/ 1149256 h 1482687"/>
              <a:gd name="connsiteX19-5569" fmla="*/ 179576 w 812678"/>
              <a:gd name="connsiteY19-5570" fmla="*/ 982568 h 1482687"/>
              <a:gd name="connsiteX20-5571" fmla="*/ 151001 w 812678"/>
              <a:gd name="connsiteY20-5572" fmla="*/ 982568 h 1482687"/>
              <a:gd name="connsiteX21-5573" fmla="*/ 74801 w 812678"/>
              <a:gd name="connsiteY21-5574" fmla="*/ 1132588 h 1482687"/>
              <a:gd name="connsiteX22-5575" fmla="*/ 8126 w 812678"/>
              <a:gd name="connsiteY22-5576" fmla="*/ 992093 h 1482687"/>
              <a:gd name="connsiteX0-5577" fmla="*/ 8126 w 810177"/>
              <a:gd name="connsiteY0-5578" fmla="*/ 992093 h 1482687"/>
              <a:gd name="connsiteX1-5579" fmla="*/ 8126 w 810177"/>
              <a:gd name="connsiteY1-5580" fmla="*/ 382493 h 1482687"/>
              <a:gd name="connsiteX2-5581" fmla="*/ 227201 w 810177"/>
              <a:gd name="connsiteY2-5582" fmla="*/ 1493 h 1482687"/>
              <a:gd name="connsiteX3-5583" fmla="*/ 789176 w 810177"/>
              <a:gd name="connsiteY3-5584" fmla="*/ 6256 h 1482687"/>
              <a:gd name="connsiteX4-5585" fmla="*/ 689164 w 810177"/>
              <a:gd name="connsiteY4-5586" fmla="*/ 25306 h 1482687"/>
              <a:gd name="connsiteX5-5587" fmla="*/ 622489 w 810177"/>
              <a:gd name="connsiteY5-5588" fmla="*/ 163418 h 1482687"/>
              <a:gd name="connsiteX6-5589" fmla="*/ 627251 w 810177"/>
              <a:gd name="connsiteY6-5590" fmla="*/ 320581 h 1482687"/>
              <a:gd name="connsiteX7-5591" fmla="*/ 762983 w 810177"/>
              <a:gd name="connsiteY7-5592" fmla="*/ 503937 h 1482687"/>
              <a:gd name="connsiteX8-5593" fmla="*/ 808226 w 810177"/>
              <a:gd name="connsiteY8-5594" fmla="*/ 620618 h 1482687"/>
              <a:gd name="connsiteX9-5595" fmla="*/ 679639 w 810177"/>
              <a:gd name="connsiteY9-5596" fmla="*/ 715868 h 1482687"/>
              <a:gd name="connsiteX10-5597" fmla="*/ 674876 w 810177"/>
              <a:gd name="connsiteY10-5598" fmla="*/ 1368331 h 1482687"/>
              <a:gd name="connsiteX11-5599" fmla="*/ 603439 w 810177"/>
              <a:gd name="connsiteY11-5600" fmla="*/ 1482630 h 1482687"/>
              <a:gd name="connsiteX12-5601" fmla="*/ 532001 w 810177"/>
              <a:gd name="connsiteY12-5602" fmla="*/ 1351663 h 1482687"/>
              <a:gd name="connsiteX13-5603" fmla="*/ 532001 w 810177"/>
              <a:gd name="connsiteY13-5604" fmla="*/ 982568 h 1482687"/>
              <a:gd name="connsiteX14-5605" fmla="*/ 498664 w 810177"/>
              <a:gd name="connsiteY14-5606" fmla="*/ 982568 h 1482687"/>
              <a:gd name="connsiteX15-5607" fmla="*/ 417702 w 810177"/>
              <a:gd name="connsiteY15-5608" fmla="*/ 1196881 h 1482687"/>
              <a:gd name="connsiteX16-5609" fmla="*/ 355789 w 810177"/>
              <a:gd name="connsiteY16-5610" fmla="*/ 982568 h 1482687"/>
              <a:gd name="connsiteX17-5611" fmla="*/ 322451 w 810177"/>
              <a:gd name="connsiteY17-5612" fmla="*/ 982568 h 1482687"/>
              <a:gd name="connsiteX18-5613" fmla="*/ 251014 w 810177"/>
              <a:gd name="connsiteY18-5614" fmla="*/ 1149256 h 1482687"/>
              <a:gd name="connsiteX19-5615" fmla="*/ 179576 w 810177"/>
              <a:gd name="connsiteY19-5616" fmla="*/ 982568 h 1482687"/>
              <a:gd name="connsiteX20-5617" fmla="*/ 151001 w 810177"/>
              <a:gd name="connsiteY20-5618" fmla="*/ 982568 h 1482687"/>
              <a:gd name="connsiteX21-5619" fmla="*/ 74801 w 810177"/>
              <a:gd name="connsiteY21-5620" fmla="*/ 1132588 h 1482687"/>
              <a:gd name="connsiteX22-5621" fmla="*/ 8126 w 810177"/>
              <a:gd name="connsiteY22-5622" fmla="*/ 992093 h 1482687"/>
              <a:gd name="connsiteX0-5623" fmla="*/ 8126 w 810317"/>
              <a:gd name="connsiteY0-5624" fmla="*/ 992093 h 1482687"/>
              <a:gd name="connsiteX1-5625" fmla="*/ 8126 w 810317"/>
              <a:gd name="connsiteY1-5626" fmla="*/ 382493 h 1482687"/>
              <a:gd name="connsiteX2-5627" fmla="*/ 227201 w 810317"/>
              <a:gd name="connsiteY2-5628" fmla="*/ 1493 h 1482687"/>
              <a:gd name="connsiteX3-5629" fmla="*/ 789176 w 810317"/>
              <a:gd name="connsiteY3-5630" fmla="*/ 6256 h 1482687"/>
              <a:gd name="connsiteX4-5631" fmla="*/ 689164 w 810317"/>
              <a:gd name="connsiteY4-5632" fmla="*/ 25306 h 1482687"/>
              <a:gd name="connsiteX5-5633" fmla="*/ 622489 w 810317"/>
              <a:gd name="connsiteY5-5634" fmla="*/ 163418 h 1482687"/>
              <a:gd name="connsiteX6-5635" fmla="*/ 627251 w 810317"/>
              <a:gd name="connsiteY6-5636" fmla="*/ 320581 h 1482687"/>
              <a:gd name="connsiteX7-5637" fmla="*/ 762983 w 810317"/>
              <a:gd name="connsiteY7-5638" fmla="*/ 503937 h 1482687"/>
              <a:gd name="connsiteX8-5639" fmla="*/ 808226 w 810317"/>
              <a:gd name="connsiteY8-5640" fmla="*/ 620618 h 1482687"/>
              <a:gd name="connsiteX9-5641" fmla="*/ 679639 w 810317"/>
              <a:gd name="connsiteY9-5642" fmla="*/ 715868 h 1482687"/>
              <a:gd name="connsiteX10-5643" fmla="*/ 674876 w 810317"/>
              <a:gd name="connsiteY10-5644" fmla="*/ 1368331 h 1482687"/>
              <a:gd name="connsiteX11-5645" fmla="*/ 603439 w 810317"/>
              <a:gd name="connsiteY11-5646" fmla="*/ 1482630 h 1482687"/>
              <a:gd name="connsiteX12-5647" fmla="*/ 532001 w 810317"/>
              <a:gd name="connsiteY12-5648" fmla="*/ 1351663 h 1482687"/>
              <a:gd name="connsiteX13-5649" fmla="*/ 532001 w 810317"/>
              <a:gd name="connsiteY13-5650" fmla="*/ 982568 h 1482687"/>
              <a:gd name="connsiteX14-5651" fmla="*/ 498664 w 810317"/>
              <a:gd name="connsiteY14-5652" fmla="*/ 982568 h 1482687"/>
              <a:gd name="connsiteX15-5653" fmla="*/ 417702 w 810317"/>
              <a:gd name="connsiteY15-5654" fmla="*/ 1196881 h 1482687"/>
              <a:gd name="connsiteX16-5655" fmla="*/ 355789 w 810317"/>
              <a:gd name="connsiteY16-5656" fmla="*/ 982568 h 1482687"/>
              <a:gd name="connsiteX17-5657" fmla="*/ 322451 w 810317"/>
              <a:gd name="connsiteY17-5658" fmla="*/ 982568 h 1482687"/>
              <a:gd name="connsiteX18-5659" fmla="*/ 251014 w 810317"/>
              <a:gd name="connsiteY18-5660" fmla="*/ 1149256 h 1482687"/>
              <a:gd name="connsiteX19-5661" fmla="*/ 179576 w 810317"/>
              <a:gd name="connsiteY19-5662" fmla="*/ 982568 h 1482687"/>
              <a:gd name="connsiteX20-5663" fmla="*/ 151001 w 810317"/>
              <a:gd name="connsiteY20-5664" fmla="*/ 982568 h 1482687"/>
              <a:gd name="connsiteX21-5665" fmla="*/ 74801 w 810317"/>
              <a:gd name="connsiteY21-5666" fmla="*/ 1132588 h 1482687"/>
              <a:gd name="connsiteX22-5667" fmla="*/ 8126 w 810317"/>
              <a:gd name="connsiteY22-5668" fmla="*/ 992093 h 1482687"/>
              <a:gd name="connsiteX0-5669" fmla="*/ 8126 w 810317"/>
              <a:gd name="connsiteY0-5670" fmla="*/ 992093 h 1482688"/>
              <a:gd name="connsiteX1-5671" fmla="*/ 8126 w 810317"/>
              <a:gd name="connsiteY1-5672" fmla="*/ 382493 h 1482688"/>
              <a:gd name="connsiteX2-5673" fmla="*/ 227201 w 810317"/>
              <a:gd name="connsiteY2-5674" fmla="*/ 1493 h 1482688"/>
              <a:gd name="connsiteX3-5675" fmla="*/ 789176 w 810317"/>
              <a:gd name="connsiteY3-5676" fmla="*/ 6256 h 1482688"/>
              <a:gd name="connsiteX4-5677" fmla="*/ 689164 w 810317"/>
              <a:gd name="connsiteY4-5678" fmla="*/ 25306 h 1482688"/>
              <a:gd name="connsiteX5-5679" fmla="*/ 622489 w 810317"/>
              <a:gd name="connsiteY5-5680" fmla="*/ 163418 h 1482688"/>
              <a:gd name="connsiteX6-5681" fmla="*/ 627251 w 810317"/>
              <a:gd name="connsiteY6-5682" fmla="*/ 320581 h 1482688"/>
              <a:gd name="connsiteX7-5683" fmla="*/ 762983 w 810317"/>
              <a:gd name="connsiteY7-5684" fmla="*/ 503937 h 1482688"/>
              <a:gd name="connsiteX8-5685" fmla="*/ 808226 w 810317"/>
              <a:gd name="connsiteY8-5686" fmla="*/ 620618 h 1482688"/>
              <a:gd name="connsiteX9-5687" fmla="*/ 679639 w 810317"/>
              <a:gd name="connsiteY9-5688" fmla="*/ 715868 h 1482688"/>
              <a:gd name="connsiteX10-5689" fmla="*/ 674876 w 810317"/>
              <a:gd name="connsiteY10-5690" fmla="*/ 1368331 h 1482688"/>
              <a:gd name="connsiteX11-5691" fmla="*/ 603439 w 810317"/>
              <a:gd name="connsiteY11-5692" fmla="*/ 1482630 h 1482688"/>
              <a:gd name="connsiteX12-5693" fmla="*/ 532001 w 810317"/>
              <a:gd name="connsiteY12-5694" fmla="*/ 1351663 h 1482688"/>
              <a:gd name="connsiteX13-5695" fmla="*/ 532001 w 810317"/>
              <a:gd name="connsiteY13-5696" fmla="*/ 982568 h 1482688"/>
              <a:gd name="connsiteX14-5697" fmla="*/ 498664 w 810317"/>
              <a:gd name="connsiteY14-5698" fmla="*/ 982568 h 1482688"/>
              <a:gd name="connsiteX15-5699" fmla="*/ 417702 w 810317"/>
              <a:gd name="connsiteY15-5700" fmla="*/ 1196881 h 1482688"/>
              <a:gd name="connsiteX16-5701" fmla="*/ 355789 w 810317"/>
              <a:gd name="connsiteY16-5702" fmla="*/ 982568 h 1482688"/>
              <a:gd name="connsiteX17-5703" fmla="*/ 322451 w 810317"/>
              <a:gd name="connsiteY17-5704" fmla="*/ 982568 h 1482688"/>
              <a:gd name="connsiteX18-5705" fmla="*/ 251014 w 810317"/>
              <a:gd name="connsiteY18-5706" fmla="*/ 1149256 h 1482688"/>
              <a:gd name="connsiteX19-5707" fmla="*/ 179576 w 810317"/>
              <a:gd name="connsiteY19-5708" fmla="*/ 982568 h 1482688"/>
              <a:gd name="connsiteX20-5709" fmla="*/ 151001 w 810317"/>
              <a:gd name="connsiteY20-5710" fmla="*/ 982568 h 1482688"/>
              <a:gd name="connsiteX21-5711" fmla="*/ 74801 w 810317"/>
              <a:gd name="connsiteY21-5712" fmla="*/ 1132588 h 1482688"/>
              <a:gd name="connsiteX22-5713" fmla="*/ 8126 w 810317"/>
              <a:gd name="connsiteY22-5714" fmla="*/ 992093 h 1482688"/>
              <a:gd name="connsiteX0-5715" fmla="*/ 8126 w 810317"/>
              <a:gd name="connsiteY0-5716" fmla="*/ 992093 h 1482688"/>
              <a:gd name="connsiteX1-5717" fmla="*/ 8126 w 810317"/>
              <a:gd name="connsiteY1-5718" fmla="*/ 382493 h 1482688"/>
              <a:gd name="connsiteX2-5719" fmla="*/ 227201 w 810317"/>
              <a:gd name="connsiteY2-5720" fmla="*/ 1493 h 1482688"/>
              <a:gd name="connsiteX3-5721" fmla="*/ 789176 w 810317"/>
              <a:gd name="connsiteY3-5722" fmla="*/ 6256 h 1482688"/>
              <a:gd name="connsiteX4-5723" fmla="*/ 689164 w 810317"/>
              <a:gd name="connsiteY4-5724" fmla="*/ 25306 h 1482688"/>
              <a:gd name="connsiteX5-5725" fmla="*/ 622489 w 810317"/>
              <a:gd name="connsiteY5-5726" fmla="*/ 163418 h 1482688"/>
              <a:gd name="connsiteX6-5727" fmla="*/ 627251 w 810317"/>
              <a:gd name="connsiteY6-5728" fmla="*/ 320581 h 1482688"/>
              <a:gd name="connsiteX7-5729" fmla="*/ 762983 w 810317"/>
              <a:gd name="connsiteY7-5730" fmla="*/ 503937 h 1482688"/>
              <a:gd name="connsiteX8-5731" fmla="*/ 808226 w 810317"/>
              <a:gd name="connsiteY8-5732" fmla="*/ 620618 h 1482688"/>
              <a:gd name="connsiteX9-5733" fmla="*/ 679639 w 810317"/>
              <a:gd name="connsiteY9-5734" fmla="*/ 715868 h 1482688"/>
              <a:gd name="connsiteX10-5735" fmla="*/ 674876 w 810317"/>
              <a:gd name="connsiteY10-5736" fmla="*/ 1368331 h 1482688"/>
              <a:gd name="connsiteX11-5737" fmla="*/ 603439 w 810317"/>
              <a:gd name="connsiteY11-5738" fmla="*/ 1482630 h 1482688"/>
              <a:gd name="connsiteX12-5739" fmla="*/ 532001 w 810317"/>
              <a:gd name="connsiteY12-5740" fmla="*/ 1351663 h 1482688"/>
              <a:gd name="connsiteX13-5741" fmla="*/ 532001 w 810317"/>
              <a:gd name="connsiteY13-5742" fmla="*/ 982568 h 1482688"/>
              <a:gd name="connsiteX14-5743" fmla="*/ 498664 w 810317"/>
              <a:gd name="connsiteY14-5744" fmla="*/ 982568 h 1482688"/>
              <a:gd name="connsiteX15-5745" fmla="*/ 417702 w 810317"/>
              <a:gd name="connsiteY15-5746" fmla="*/ 1196881 h 1482688"/>
              <a:gd name="connsiteX16-5747" fmla="*/ 355789 w 810317"/>
              <a:gd name="connsiteY16-5748" fmla="*/ 982568 h 1482688"/>
              <a:gd name="connsiteX17-5749" fmla="*/ 322451 w 810317"/>
              <a:gd name="connsiteY17-5750" fmla="*/ 982568 h 1482688"/>
              <a:gd name="connsiteX18-5751" fmla="*/ 251014 w 810317"/>
              <a:gd name="connsiteY18-5752" fmla="*/ 1149256 h 1482688"/>
              <a:gd name="connsiteX19-5753" fmla="*/ 179576 w 810317"/>
              <a:gd name="connsiteY19-5754" fmla="*/ 982568 h 1482688"/>
              <a:gd name="connsiteX20-5755" fmla="*/ 151001 w 810317"/>
              <a:gd name="connsiteY20-5756" fmla="*/ 982568 h 1482688"/>
              <a:gd name="connsiteX21-5757" fmla="*/ 74801 w 810317"/>
              <a:gd name="connsiteY21-5758" fmla="*/ 1132588 h 1482688"/>
              <a:gd name="connsiteX22-5759" fmla="*/ 8126 w 810317"/>
              <a:gd name="connsiteY22-5760" fmla="*/ 992093 h 1482688"/>
              <a:gd name="connsiteX0-5761" fmla="*/ 8126 w 810317"/>
              <a:gd name="connsiteY0-5762" fmla="*/ 992093 h 1482656"/>
              <a:gd name="connsiteX1-5763" fmla="*/ 8126 w 810317"/>
              <a:gd name="connsiteY1-5764" fmla="*/ 382493 h 1482656"/>
              <a:gd name="connsiteX2-5765" fmla="*/ 227201 w 810317"/>
              <a:gd name="connsiteY2-5766" fmla="*/ 1493 h 1482656"/>
              <a:gd name="connsiteX3-5767" fmla="*/ 789176 w 810317"/>
              <a:gd name="connsiteY3-5768" fmla="*/ 6256 h 1482656"/>
              <a:gd name="connsiteX4-5769" fmla="*/ 689164 w 810317"/>
              <a:gd name="connsiteY4-5770" fmla="*/ 25306 h 1482656"/>
              <a:gd name="connsiteX5-5771" fmla="*/ 622489 w 810317"/>
              <a:gd name="connsiteY5-5772" fmla="*/ 163418 h 1482656"/>
              <a:gd name="connsiteX6-5773" fmla="*/ 627251 w 810317"/>
              <a:gd name="connsiteY6-5774" fmla="*/ 320581 h 1482656"/>
              <a:gd name="connsiteX7-5775" fmla="*/ 762983 w 810317"/>
              <a:gd name="connsiteY7-5776" fmla="*/ 503937 h 1482656"/>
              <a:gd name="connsiteX8-5777" fmla="*/ 808226 w 810317"/>
              <a:gd name="connsiteY8-5778" fmla="*/ 620618 h 1482656"/>
              <a:gd name="connsiteX9-5779" fmla="*/ 679639 w 810317"/>
              <a:gd name="connsiteY9-5780" fmla="*/ 715868 h 1482656"/>
              <a:gd name="connsiteX10-5781" fmla="*/ 674876 w 810317"/>
              <a:gd name="connsiteY10-5782" fmla="*/ 1368331 h 1482656"/>
              <a:gd name="connsiteX11-5783" fmla="*/ 603439 w 810317"/>
              <a:gd name="connsiteY11-5784" fmla="*/ 1482630 h 1482656"/>
              <a:gd name="connsiteX12-5785" fmla="*/ 532001 w 810317"/>
              <a:gd name="connsiteY12-5786" fmla="*/ 1351663 h 1482656"/>
              <a:gd name="connsiteX13-5787" fmla="*/ 532001 w 810317"/>
              <a:gd name="connsiteY13-5788" fmla="*/ 982568 h 1482656"/>
              <a:gd name="connsiteX14-5789" fmla="*/ 498664 w 810317"/>
              <a:gd name="connsiteY14-5790" fmla="*/ 982568 h 1482656"/>
              <a:gd name="connsiteX15-5791" fmla="*/ 417702 w 810317"/>
              <a:gd name="connsiteY15-5792" fmla="*/ 1196881 h 1482656"/>
              <a:gd name="connsiteX16-5793" fmla="*/ 355789 w 810317"/>
              <a:gd name="connsiteY16-5794" fmla="*/ 982568 h 1482656"/>
              <a:gd name="connsiteX17-5795" fmla="*/ 322451 w 810317"/>
              <a:gd name="connsiteY17-5796" fmla="*/ 982568 h 1482656"/>
              <a:gd name="connsiteX18-5797" fmla="*/ 251014 w 810317"/>
              <a:gd name="connsiteY18-5798" fmla="*/ 1149256 h 1482656"/>
              <a:gd name="connsiteX19-5799" fmla="*/ 179576 w 810317"/>
              <a:gd name="connsiteY19-5800" fmla="*/ 982568 h 1482656"/>
              <a:gd name="connsiteX20-5801" fmla="*/ 151001 w 810317"/>
              <a:gd name="connsiteY20-5802" fmla="*/ 982568 h 1482656"/>
              <a:gd name="connsiteX21-5803" fmla="*/ 74801 w 810317"/>
              <a:gd name="connsiteY21-5804" fmla="*/ 1132588 h 1482656"/>
              <a:gd name="connsiteX22-5805" fmla="*/ 8126 w 810317"/>
              <a:gd name="connsiteY22-5806" fmla="*/ 992093 h 1482656"/>
              <a:gd name="connsiteX0-5807" fmla="*/ 8126 w 810317"/>
              <a:gd name="connsiteY0-5808" fmla="*/ 992093 h 1477930"/>
              <a:gd name="connsiteX1-5809" fmla="*/ 8126 w 810317"/>
              <a:gd name="connsiteY1-5810" fmla="*/ 382493 h 1477930"/>
              <a:gd name="connsiteX2-5811" fmla="*/ 227201 w 810317"/>
              <a:gd name="connsiteY2-5812" fmla="*/ 1493 h 1477930"/>
              <a:gd name="connsiteX3-5813" fmla="*/ 789176 w 810317"/>
              <a:gd name="connsiteY3-5814" fmla="*/ 6256 h 1477930"/>
              <a:gd name="connsiteX4-5815" fmla="*/ 689164 w 810317"/>
              <a:gd name="connsiteY4-5816" fmla="*/ 25306 h 1477930"/>
              <a:gd name="connsiteX5-5817" fmla="*/ 622489 w 810317"/>
              <a:gd name="connsiteY5-5818" fmla="*/ 163418 h 1477930"/>
              <a:gd name="connsiteX6-5819" fmla="*/ 627251 w 810317"/>
              <a:gd name="connsiteY6-5820" fmla="*/ 320581 h 1477930"/>
              <a:gd name="connsiteX7-5821" fmla="*/ 762983 w 810317"/>
              <a:gd name="connsiteY7-5822" fmla="*/ 503937 h 1477930"/>
              <a:gd name="connsiteX8-5823" fmla="*/ 808226 w 810317"/>
              <a:gd name="connsiteY8-5824" fmla="*/ 620618 h 1477930"/>
              <a:gd name="connsiteX9-5825" fmla="*/ 679639 w 810317"/>
              <a:gd name="connsiteY9-5826" fmla="*/ 715868 h 1477930"/>
              <a:gd name="connsiteX10-5827" fmla="*/ 674876 w 810317"/>
              <a:gd name="connsiteY10-5828" fmla="*/ 1368331 h 1477930"/>
              <a:gd name="connsiteX11-5829" fmla="*/ 601058 w 810317"/>
              <a:gd name="connsiteY11-5830" fmla="*/ 1477868 h 1477930"/>
              <a:gd name="connsiteX12-5831" fmla="*/ 532001 w 810317"/>
              <a:gd name="connsiteY12-5832" fmla="*/ 1351663 h 1477930"/>
              <a:gd name="connsiteX13-5833" fmla="*/ 532001 w 810317"/>
              <a:gd name="connsiteY13-5834" fmla="*/ 982568 h 1477930"/>
              <a:gd name="connsiteX14-5835" fmla="*/ 498664 w 810317"/>
              <a:gd name="connsiteY14-5836" fmla="*/ 982568 h 1477930"/>
              <a:gd name="connsiteX15-5837" fmla="*/ 417702 w 810317"/>
              <a:gd name="connsiteY15-5838" fmla="*/ 1196881 h 1477930"/>
              <a:gd name="connsiteX16-5839" fmla="*/ 355789 w 810317"/>
              <a:gd name="connsiteY16-5840" fmla="*/ 982568 h 1477930"/>
              <a:gd name="connsiteX17-5841" fmla="*/ 322451 w 810317"/>
              <a:gd name="connsiteY17-5842" fmla="*/ 982568 h 1477930"/>
              <a:gd name="connsiteX18-5843" fmla="*/ 251014 w 810317"/>
              <a:gd name="connsiteY18-5844" fmla="*/ 1149256 h 1477930"/>
              <a:gd name="connsiteX19-5845" fmla="*/ 179576 w 810317"/>
              <a:gd name="connsiteY19-5846" fmla="*/ 982568 h 1477930"/>
              <a:gd name="connsiteX20-5847" fmla="*/ 151001 w 810317"/>
              <a:gd name="connsiteY20-5848" fmla="*/ 982568 h 1477930"/>
              <a:gd name="connsiteX21-5849" fmla="*/ 74801 w 810317"/>
              <a:gd name="connsiteY21-5850" fmla="*/ 1132588 h 1477930"/>
              <a:gd name="connsiteX22-5851" fmla="*/ 8126 w 810317"/>
              <a:gd name="connsiteY22-5852" fmla="*/ 992093 h 1477930"/>
              <a:gd name="connsiteX0-5853" fmla="*/ 8126 w 810317"/>
              <a:gd name="connsiteY0-5854" fmla="*/ 992093 h 1477868"/>
              <a:gd name="connsiteX1-5855" fmla="*/ 8126 w 810317"/>
              <a:gd name="connsiteY1-5856" fmla="*/ 382493 h 1477868"/>
              <a:gd name="connsiteX2-5857" fmla="*/ 227201 w 810317"/>
              <a:gd name="connsiteY2-5858" fmla="*/ 1493 h 1477868"/>
              <a:gd name="connsiteX3-5859" fmla="*/ 789176 w 810317"/>
              <a:gd name="connsiteY3-5860" fmla="*/ 6256 h 1477868"/>
              <a:gd name="connsiteX4-5861" fmla="*/ 689164 w 810317"/>
              <a:gd name="connsiteY4-5862" fmla="*/ 25306 h 1477868"/>
              <a:gd name="connsiteX5-5863" fmla="*/ 622489 w 810317"/>
              <a:gd name="connsiteY5-5864" fmla="*/ 163418 h 1477868"/>
              <a:gd name="connsiteX6-5865" fmla="*/ 627251 w 810317"/>
              <a:gd name="connsiteY6-5866" fmla="*/ 320581 h 1477868"/>
              <a:gd name="connsiteX7-5867" fmla="*/ 762983 w 810317"/>
              <a:gd name="connsiteY7-5868" fmla="*/ 503937 h 1477868"/>
              <a:gd name="connsiteX8-5869" fmla="*/ 808226 w 810317"/>
              <a:gd name="connsiteY8-5870" fmla="*/ 620618 h 1477868"/>
              <a:gd name="connsiteX9-5871" fmla="*/ 679639 w 810317"/>
              <a:gd name="connsiteY9-5872" fmla="*/ 715868 h 1477868"/>
              <a:gd name="connsiteX10-5873" fmla="*/ 674876 w 810317"/>
              <a:gd name="connsiteY10-5874" fmla="*/ 1351662 h 1477868"/>
              <a:gd name="connsiteX11-5875" fmla="*/ 601058 w 810317"/>
              <a:gd name="connsiteY11-5876" fmla="*/ 1477868 h 1477868"/>
              <a:gd name="connsiteX12-5877" fmla="*/ 532001 w 810317"/>
              <a:gd name="connsiteY12-5878" fmla="*/ 1351663 h 1477868"/>
              <a:gd name="connsiteX13-5879" fmla="*/ 532001 w 810317"/>
              <a:gd name="connsiteY13-5880" fmla="*/ 982568 h 1477868"/>
              <a:gd name="connsiteX14-5881" fmla="*/ 498664 w 810317"/>
              <a:gd name="connsiteY14-5882" fmla="*/ 982568 h 1477868"/>
              <a:gd name="connsiteX15-5883" fmla="*/ 417702 w 810317"/>
              <a:gd name="connsiteY15-5884" fmla="*/ 1196881 h 1477868"/>
              <a:gd name="connsiteX16-5885" fmla="*/ 355789 w 810317"/>
              <a:gd name="connsiteY16-5886" fmla="*/ 982568 h 1477868"/>
              <a:gd name="connsiteX17-5887" fmla="*/ 322451 w 810317"/>
              <a:gd name="connsiteY17-5888" fmla="*/ 982568 h 1477868"/>
              <a:gd name="connsiteX18-5889" fmla="*/ 251014 w 810317"/>
              <a:gd name="connsiteY18-5890" fmla="*/ 1149256 h 1477868"/>
              <a:gd name="connsiteX19-5891" fmla="*/ 179576 w 810317"/>
              <a:gd name="connsiteY19-5892" fmla="*/ 982568 h 1477868"/>
              <a:gd name="connsiteX20-5893" fmla="*/ 151001 w 810317"/>
              <a:gd name="connsiteY20-5894" fmla="*/ 982568 h 1477868"/>
              <a:gd name="connsiteX21-5895" fmla="*/ 74801 w 810317"/>
              <a:gd name="connsiteY21-5896" fmla="*/ 1132588 h 1477868"/>
              <a:gd name="connsiteX22-5897" fmla="*/ 8126 w 810317"/>
              <a:gd name="connsiteY22-5898" fmla="*/ 992093 h 1477868"/>
              <a:gd name="connsiteX0-5899" fmla="*/ 8126 w 810317"/>
              <a:gd name="connsiteY0-5900" fmla="*/ 992093 h 1477868"/>
              <a:gd name="connsiteX1-5901" fmla="*/ 8126 w 810317"/>
              <a:gd name="connsiteY1-5902" fmla="*/ 382493 h 1477868"/>
              <a:gd name="connsiteX2-5903" fmla="*/ 227201 w 810317"/>
              <a:gd name="connsiteY2-5904" fmla="*/ 1493 h 1477868"/>
              <a:gd name="connsiteX3-5905" fmla="*/ 789176 w 810317"/>
              <a:gd name="connsiteY3-5906" fmla="*/ 6256 h 1477868"/>
              <a:gd name="connsiteX4-5907" fmla="*/ 689164 w 810317"/>
              <a:gd name="connsiteY4-5908" fmla="*/ 25306 h 1477868"/>
              <a:gd name="connsiteX5-5909" fmla="*/ 622489 w 810317"/>
              <a:gd name="connsiteY5-5910" fmla="*/ 163418 h 1477868"/>
              <a:gd name="connsiteX6-5911" fmla="*/ 627251 w 810317"/>
              <a:gd name="connsiteY6-5912" fmla="*/ 320581 h 1477868"/>
              <a:gd name="connsiteX7-5913" fmla="*/ 762983 w 810317"/>
              <a:gd name="connsiteY7-5914" fmla="*/ 503937 h 1477868"/>
              <a:gd name="connsiteX8-5915" fmla="*/ 808226 w 810317"/>
              <a:gd name="connsiteY8-5916" fmla="*/ 620618 h 1477868"/>
              <a:gd name="connsiteX9-5917" fmla="*/ 679639 w 810317"/>
              <a:gd name="connsiteY9-5918" fmla="*/ 715868 h 1477868"/>
              <a:gd name="connsiteX10-5919" fmla="*/ 674876 w 810317"/>
              <a:gd name="connsiteY10-5920" fmla="*/ 1351662 h 1477868"/>
              <a:gd name="connsiteX11-5921" fmla="*/ 601058 w 810317"/>
              <a:gd name="connsiteY11-5922" fmla="*/ 1477868 h 1477868"/>
              <a:gd name="connsiteX12-5923" fmla="*/ 532001 w 810317"/>
              <a:gd name="connsiteY12-5924" fmla="*/ 1351663 h 1477868"/>
              <a:gd name="connsiteX13-5925" fmla="*/ 532001 w 810317"/>
              <a:gd name="connsiteY13-5926" fmla="*/ 982568 h 1477868"/>
              <a:gd name="connsiteX14-5927" fmla="*/ 498664 w 810317"/>
              <a:gd name="connsiteY14-5928" fmla="*/ 982568 h 1477868"/>
              <a:gd name="connsiteX15-5929" fmla="*/ 417702 w 810317"/>
              <a:gd name="connsiteY15-5930" fmla="*/ 1196881 h 1477868"/>
              <a:gd name="connsiteX16-5931" fmla="*/ 355789 w 810317"/>
              <a:gd name="connsiteY16-5932" fmla="*/ 982568 h 1477868"/>
              <a:gd name="connsiteX17-5933" fmla="*/ 322451 w 810317"/>
              <a:gd name="connsiteY17-5934" fmla="*/ 982568 h 1477868"/>
              <a:gd name="connsiteX18-5935" fmla="*/ 251014 w 810317"/>
              <a:gd name="connsiteY18-5936" fmla="*/ 1149256 h 1477868"/>
              <a:gd name="connsiteX19-5937" fmla="*/ 179576 w 810317"/>
              <a:gd name="connsiteY19-5938" fmla="*/ 982568 h 1477868"/>
              <a:gd name="connsiteX20-5939" fmla="*/ 151001 w 810317"/>
              <a:gd name="connsiteY20-5940" fmla="*/ 982568 h 1477868"/>
              <a:gd name="connsiteX21-5941" fmla="*/ 74801 w 810317"/>
              <a:gd name="connsiteY21-5942" fmla="*/ 1132588 h 1477868"/>
              <a:gd name="connsiteX22-5943" fmla="*/ 8126 w 810317"/>
              <a:gd name="connsiteY22-5944" fmla="*/ 992093 h 1477868"/>
              <a:gd name="connsiteX0-5945" fmla="*/ 8126 w 810317"/>
              <a:gd name="connsiteY0-5946" fmla="*/ 992093 h 1477868"/>
              <a:gd name="connsiteX1-5947" fmla="*/ 8126 w 810317"/>
              <a:gd name="connsiteY1-5948" fmla="*/ 382493 h 1477868"/>
              <a:gd name="connsiteX2-5949" fmla="*/ 227201 w 810317"/>
              <a:gd name="connsiteY2-5950" fmla="*/ 1493 h 1477868"/>
              <a:gd name="connsiteX3-5951" fmla="*/ 789176 w 810317"/>
              <a:gd name="connsiteY3-5952" fmla="*/ 6256 h 1477868"/>
              <a:gd name="connsiteX4-5953" fmla="*/ 689164 w 810317"/>
              <a:gd name="connsiteY4-5954" fmla="*/ 25306 h 1477868"/>
              <a:gd name="connsiteX5-5955" fmla="*/ 622489 w 810317"/>
              <a:gd name="connsiteY5-5956" fmla="*/ 163418 h 1477868"/>
              <a:gd name="connsiteX6-5957" fmla="*/ 627251 w 810317"/>
              <a:gd name="connsiteY6-5958" fmla="*/ 320581 h 1477868"/>
              <a:gd name="connsiteX7-5959" fmla="*/ 762983 w 810317"/>
              <a:gd name="connsiteY7-5960" fmla="*/ 503937 h 1477868"/>
              <a:gd name="connsiteX8-5961" fmla="*/ 808226 w 810317"/>
              <a:gd name="connsiteY8-5962" fmla="*/ 620618 h 1477868"/>
              <a:gd name="connsiteX9-5963" fmla="*/ 679639 w 810317"/>
              <a:gd name="connsiteY9-5964" fmla="*/ 715868 h 1477868"/>
              <a:gd name="connsiteX10-5965" fmla="*/ 674876 w 810317"/>
              <a:gd name="connsiteY10-5966" fmla="*/ 1351662 h 1477868"/>
              <a:gd name="connsiteX11-5967" fmla="*/ 601058 w 810317"/>
              <a:gd name="connsiteY11-5968" fmla="*/ 1477868 h 1477868"/>
              <a:gd name="connsiteX12-5969" fmla="*/ 532001 w 810317"/>
              <a:gd name="connsiteY12-5970" fmla="*/ 1351663 h 1477868"/>
              <a:gd name="connsiteX13-5971" fmla="*/ 532001 w 810317"/>
              <a:gd name="connsiteY13-5972" fmla="*/ 982568 h 1477868"/>
              <a:gd name="connsiteX14-5973" fmla="*/ 498664 w 810317"/>
              <a:gd name="connsiteY14-5974" fmla="*/ 982568 h 1477868"/>
              <a:gd name="connsiteX15-5975" fmla="*/ 417702 w 810317"/>
              <a:gd name="connsiteY15-5976" fmla="*/ 1196881 h 1477868"/>
              <a:gd name="connsiteX16-5977" fmla="*/ 355789 w 810317"/>
              <a:gd name="connsiteY16-5978" fmla="*/ 982568 h 1477868"/>
              <a:gd name="connsiteX17-5979" fmla="*/ 322451 w 810317"/>
              <a:gd name="connsiteY17-5980" fmla="*/ 982568 h 1477868"/>
              <a:gd name="connsiteX18-5981" fmla="*/ 251014 w 810317"/>
              <a:gd name="connsiteY18-5982" fmla="*/ 1149256 h 1477868"/>
              <a:gd name="connsiteX19-5983" fmla="*/ 179576 w 810317"/>
              <a:gd name="connsiteY19-5984" fmla="*/ 982568 h 1477868"/>
              <a:gd name="connsiteX20-5985" fmla="*/ 151001 w 810317"/>
              <a:gd name="connsiteY20-5986" fmla="*/ 982568 h 1477868"/>
              <a:gd name="connsiteX21-5987" fmla="*/ 74801 w 810317"/>
              <a:gd name="connsiteY21-5988" fmla="*/ 1132588 h 1477868"/>
              <a:gd name="connsiteX22-5989" fmla="*/ 8126 w 810317"/>
              <a:gd name="connsiteY22-5990" fmla="*/ 992093 h 1477868"/>
              <a:gd name="connsiteX0-5991" fmla="*/ 8126 w 810317"/>
              <a:gd name="connsiteY0-5992" fmla="*/ 992093 h 1477868"/>
              <a:gd name="connsiteX1-5993" fmla="*/ 8126 w 810317"/>
              <a:gd name="connsiteY1-5994" fmla="*/ 382493 h 1477868"/>
              <a:gd name="connsiteX2-5995" fmla="*/ 227201 w 810317"/>
              <a:gd name="connsiteY2-5996" fmla="*/ 1493 h 1477868"/>
              <a:gd name="connsiteX3-5997" fmla="*/ 789176 w 810317"/>
              <a:gd name="connsiteY3-5998" fmla="*/ 6256 h 1477868"/>
              <a:gd name="connsiteX4-5999" fmla="*/ 689164 w 810317"/>
              <a:gd name="connsiteY4-6000" fmla="*/ 25306 h 1477868"/>
              <a:gd name="connsiteX5-6001" fmla="*/ 622489 w 810317"/>
              <a:gd name="connsiteY5-6002" fmla="*/ 163418 h 1477868"/>
              <a:gd name="connsiteX6-6003" fmla="*/ 627251 w 810317"/>
              <a:gd name="connsiteY6-6004" fmla="*/ 320581 h 1477868"/>
              <a:gd name="connsiteX7-6005" fmla="*/ 762983 w 810317"/>
              <a:gd name="connsiteY7-6006" fmla="*/ 503937 h 1477868"/>
              <a:gd name="connsiteX8-6007" fmla="*/ 808226 w 810317"/>
              <a:gd name="connsiteY8-6008" fmla="*/ 620618 h 1477868"/>
              <a:gd name="connsiteX9-6009" fmla="*/ 679639 w 810317"/>
              <a:gd name="connsiteY9-6010" fmla="*/ 715868 h 1477868"/>
              <a:gd name="connsiteX10-6011" fmla="*/ 674876 w 810317"/>
              <a:gd name="connsiteY10-6012" fmla="*/ 1351662 h 1477868"/>
              <a:gd name="connsiteX11-6013" fmla="*/ 601058 w 810317"/>
              <a:gd name="connsiteY11-6014" fmla="*/ 1477868 h 1477868"/>
              <a:gd name="connsiteX12-6015" fmla="*/ 532001 w 810317"/>
              <a:gd name="connsiteY12-6016" fmla="*/ 1351663 h 1477868"/>
              <a:gd name="connsiteX13-6017" fmla="*/ 532001 w 810317"/>
              <a:gd name="connsiteY13-6018" fmla="*/ 982568 h 1477868"/>
              <a:gd name="connsiteX14-6019" fmla="*/ 498664 w 810317"/>
              <a:gd name="connsiteY14-6020" fmla="*/ 982568 h 1477868"/>
              <a:gd name="connsiteX15-6021" fmla="*/ 417702 w 810317"/>
              <a:gd name="connsiteY15-6022" fmla="*/ 1196881 h 1477868"/>
              <a:gd name="connsiteX16-6023" fmla="*/ 355789 w 810317"/>
              <a:gd name="connsiteY16-6024" fmla="*/ 982568 h 1477868"/>
              <a:gd name="connsiteX17-6025" fmla="*/ 322451 w 810317"/>
              <a:gd name="connsiteY17-6026" fmla="*/ 982568 h 1477868"/>
              <a:gd name="connsiteX18-6027" fmla="*/ 251014 w 810317"/>
              <a:gd name="connsiteY18-6028" fmla="*/ 1149256 h 1477868"/>
              <a:gd name="connsiteX19-6029" fmla="*/ 179576 w 810317"/>
              <a:gd name="connsiteY19-6030" fmla="*/ 982568 h 1477868"/>
              <a:gd name="connsiteX20-6031" fmla="*/ 151001 w 810317"/>
              <a:gd name="connsiteY20-6032" fmla="*/ 982568 h 1477868"/>
              <a:gd name="connsiteX21-6033" fmla="*/ 74801 w 810317"/>
              <a:gd name="connsiteY21-6034" fmla="*/ 1132588 h 1477868"/>
              <a:gd name="connsiteX22-6035" fmla="*/ 8126 w 810317"/>
              <a:gd name="connsiteY22-6036" fmla="*/ 992093 h 1477868"/>
              <a:gd name="connsiteX0-6037" fmla="*/ 8126 w 810317"/>
              <a:gd name="connsiteY0-6038" fmla="*/ 992093 h 1477868"/>
              <a:gd name="connsiteX1-6039" fmla="*/ 8126 w 810317"/>
              <a:gd name="connsiteY1-6040" fmla="*/ 382493 h 1477868"/>
              <a:gd name="connsiteX2-6041" fmla="*/ 227201 w 810317"/>
              <a:gd name="connsiteY2-6042" fmla="*/ 1493 h 1477868"/>
              <a:gd name="connsiteX3-6043" fmla="*/ 789176 w 810317"/>
              <a:gd name="connsiteY3-6044" fmla="*/ 6256 h 1477868"/>
              <a:gd name="connsiteX4-6045" fmla="*/ 689164 w 810317"/>
              <a:gd name="connsiteY4-6046" fmla="*/ 25306 h 1477868"/>
              <a:gd name="connsiteX5-6047" fmla="*/ 622489 w 810317"/>
              <a:gd name="connsiteY5-6048" fmla="*/ 163418 h 1477868"/>
              <a:gd name="connsiteX6-6049" fmla="*/ 627251 w 810317"/>
              <a:gd name="connsiteY6-6050" fmla="*/ 320581 h 1477868"/>
              <a:gd name="connsiteX7-6051" fmla="*/ 762983 w 810317"/>
              <a:gd name="connsiteY7-6052" fmla="*/ 503937 h 1477868"/>
              <a:gd name="connsiteX8-6053" fmla="*/ 808226 w 810317"/>
              <a:gd name="connsiteY8-6054" fmla="*/ 620618 h 1477868"/>
              <a:gd name="connsiteX9-6055" fmla="*/ 679639 w 810317"/>
              <a:gd name="connsiteY9-6056" fmla="*/ 715868 h 1477868"/>
              <a:gd name="connsiteX10-6057" fmla="*/ 674876 w 810317"/>
              <a:gd name="connsiteY10-6058" fmla="*/ 1351662 h 1477868"/>
              <a:gd name="connsiteX11-6059" fmla="*/ 601058 w 810317"/>
              <a:gd name="connsiteY11-6060" fmla="*/ 1477868 h 1477868"/>
              <a:gd name="connsiteX12-6061" fmla="*/ 532001 w 810317"/>
              <a:gd name="connsiteY12-6062" fmla="*/ 1351663 h 1477868"/>
              <a:gd name="connsiteX13-6063" fmla="*/ 532001 w 810317"/>
              <a:gd name="connsiteY13-6064" fmla="*/ 982568 h 1477868"/>
              <a:gd name="connsiteX14-6065" fmla="*/ 498664 w 810317"/>
              <a:gd name="connsiteY14-6066" fmla="*/ 982568 h 1477868"/>
              <a:gd name="connsiteX15-6067" fmla="*/ 417702 w 810317"/>
              <a:gd name="connsiteY15-6068" fmla="*/ 1196881 h 1477868"/>
              <a:gd name="connsiteX16-6069" fmla="*/ 355789 w 810317"/>
              <a:gd name="connsiteY16-6070" fmla="*/ 982568 h 1477868"/>
              <a:gd name="connsiteX17-6071" fmla="*/ 322451 w 810317"/>
              <a:gd name="connsiteY17-6072" fmla="*/ 982568 h 1477868"/>
              <a:gd name="connsiteX18-6073" fmla="*/ 251014 w 810317"/>
              <a:gd name="connsiteY18-6074" fmla="*/ 1149256 h 1477868"/>
              <a:gd name="connsiteX19-6075" fmla="*/ 179576 w 810317"/>
              <a:gd name="connsiteY19-6076" fmla="*/ 982568 h 1477868"/>
              <a:gd name="connsiteX20-6077" fmla="*/ 151001 w 810317"/>
              <a:gd name="connsiteY20-6078" fmla="*/ 982568 h 1477868"/>
              <a:gd name="connsiteX21-6079" fmla="*/ 74801 w 810317"/>
              <a:gd name="connsiteY21-6080" fmla="*/ 1132588 h 1477868"/>
              <a:gd name="connsiteX22-6081" fmla="*/ 8126 w 810317"/>
              <a:gd name="connsiteY22-6082" fmla="*/ 992093 h 1477868"/>
              <a:gd name="connsiteX0-6083" fmla="*/ 8126 w 810317"/>
              <a:gd name="connsiteY0-6084" fmla="*/ 992093 h 1478085"/>
              <a:gd name="connsiteX1-6085" fmla="*/ 8126 w 810317"/>
              <a:gd name="connsiteY1-6086" fmla="*/ 382493 h 1478085"/>
              <a:gd name="connsiteX2-6087" fmla="*/ 227201 w 810317"/>
              <a:gd name="connsiteY2-6088" fmla="*/ 1493 h 1478085"/>
              <a:gd name="connsiteX3-6089" fmla="*/ 789176 w 810317"/>
              <a:gd name="connsiteY3-6090" fmla="*/ 6256 h 1478085"/>
              <a:gd name="connsiteX4-6091" fmla="*/ 689164 w 810317"/>
              <a:gd name="connsiteY4-6092" fmla="*/ 25306 h 1478085"/>
              <a:gd name="connsiteX5-6093" fmla="*/ 622489 w 810317"/>
              <a:gd name="connsiteY5-6094" fmla="*/ 163418 h 1478085"/>
              <a:gd name="connsiteX6-6095" fmla="*/ 627251 w 810317"/>
              <a:gd name="connsiteY6-6096" fmla="*/ 320581 h 1478085"/>
              <a:gd name="connsiteX7-6097" fmla="*/ 762983 w 810317"/>
              <a:gd name="connsiteY7-6098" fmla="*/ 503937 h 1478085"/>
              <a:gd name="connsiteX8-6099" fmla="*/ 808226 w 810317"/>
              <a:gd name="connsiteY8-6100" fmla="*/ 620618 h 1478085"/>
              <a:gd name="connsiteX9-6101" fmla="*/ 679639 w 810317"/>
              <a:gd name="connsiteY9-6102" fmla="*/ 715868 h 1478085"/>
              <a:gd name="connsiteX10-6103" fmla="*/ 674876 w 810317"/>
              <a:gd name="connsiteY10-6104" fmla="*/ 1351662 h 1478085"/>
              <a:gd name="connsiteX11-6105" fmla="*/ 601058 w 810317"/>
              <a:gd name="connsiteY11-6106" fmla="*/ 1477868 h 1478085"/>
              <a:gd name="connsiteX12-6107" fmla="*/ 532001 w 810317"/>
              <a:gd name="connsiteY12-6108" fmla="*/ 1351663 h 1478085"/>
              <a:gd name="connsiteX13-6109" fmla="*/ 532001 w 810317"/>
              <a:gd name="connsiteY13-6110" fmla="*/ 982568 h 1478085"/>
              <a:gd name="connsiteX14-6111" fmla="*/ 498664 w 810317"/>
              <a:gd name="connsiteY14-6112" fmla="*/ 982568 h 1478085"/>
              <a:gd name="connsiteX15-6113" fmla="*/ 417702 w 810317"/>
              <a:gd name="connsiteY15-6114" fmla="*/ 1196881 h 1478085"/>
              <a:gd name="connsiteX16-6115" fmla="*/ 355789 w 810317"/>
              <a:gd name="connsiteY16-6116" fmla="*/ 982568 h 1478085"/>
              <a:gd name="connsiteX17-6117" fmla="*/ 322451 w 810317"/>
              <a:gd name="connsiteY17-6118" fmla="*/ 982568 h 1478085"/>
              <a:gd name="connsiteX18-6119" fmla="*/ 251014 w 810317"/>
              <a:gd name="connsiteY18-6120" fmla="*/ 1149256 h 1478085"/>
              <a:gd name="connsiteX19-6121" fmla="*/ 179576 w 810317"/>
              <a:gd name="connsiteY19-6122" fmla="*/ 982568 h 1478085"/>
              <a:gd name="connsiteX20-6123" fmla="*/ 151001 w 810317"/>
              <a:gd name="connsiteY20-6124" fmla="*/ 982568 h 1478085"/>
              <a:gd name="connsiteX21-6125" fmla="*/ 74801 w 810317"/>
              <a:gd name="connsiteY21-6126" fmla="*/ 1132588 h 1478085"/>
              <a:gd name="connsiteX22-6127" fmla="*/ 8126 w 810317"/>
              <a:gd name="connsiteY22-6128" fmla="*/ 992093 h 1478085"/>
              <a:gd name="connsiteX0-6129" fmla="*/ 8126 w 810317"/>
              <a:gd name="connsiteY0-6130" fmla="*/ 992093 h 1478085"/>
              <a:gd name="connsiteX1-6131" fmla="*/ 8126 w 810317"/>
              <a:gd name="connsiteY1-6132" fmla="*/ 382493 h 1478085"/>
              <a:gd name="connsiteX2-6133" fmla="*/ 227201 w 810317"/>
              <a:gd name="connsiteY2-6134" fmla="*/ 1493 h 1478085"/>
              <a:gd name="connsiteX3-6135" fmla="*/ 789176 w 810317"/>
              <a:gd name="connsiteY3-6136" fmla="*/ 6256 h 1478085"/>
              <a:gd name="connsiteX4-6137" fmla="*/ 689164 w 810317"/>
              <a:gd name="connsiteY4-6138" fmla="*/ 25306 h 1478085"/>
              <a:gd name="connsiteX5-6139" fmla="*/ 622489 w 810317"/>
              <a:gd name="connsiteY5-6140" fmla="*/ 163418 h 1478085"/>
              <a:gd name="connsiteX6-6141" fmla="*/ 627251 w 810317"/>
              <a:gd name="connsiteY6-6142" fmla="*/ 320581 h 1478085"/>
              <a:gd name="connsiteX7-6143" fmla="*/ 762983 w 810317"/>
              <a:gd name="connsiteY7-6144" fmla="*/ 503937 h 1478085"/>
              <a:gd name="connsiteX8-6145" fmla="*/ 808226 w 810317"/>
              <a:gd name="connsiteY8-6146" fmla="*/ 620618 h 1478085"/>
              <a:gd name="connsiteX9-6147" fmla="*/ 679639 w 810317"/>
              <a:gd name="connsiteY9-6148" fmla="*/ 715868 h 1478085"/>
              <a:gd name="connsiteX10-6149" fmla="*/ 674876 w 810317"/>
              <a:gd name="connsiteY10-6150" fmla="*/ 1351662 h 1478085"/>
              <a:gd name="connsiteX11-6151" fmla="*/ 601058 w 810317"/>
              <a:gd name="connsiteY11-6152" fmla="*/ 1477868 h 1478085"/>
              <a:gd name="connsiteX12-6153" fmla="*/ 532001 w 810317"/>
              <a:gd name="connsiteY12-6154" fmla="*/ 1351663 h 1478085"/>
              <a:gd name="connsiteX13-6155" fmla="*/ 532001 w 810317"/>
              <a:gd name="connsiteY13-6156" fmla="*/ 982568 h 1478085"/>
              <a:gd name="connsiteX14-6157" fmla="*/ 498664 w 810317"/>
              <a:gd name="connsiteY14-6158" fmla="*/ 982568 h 1478085"/>
              <a:gd name="connsiteX15-6159" fmla="*/ 417702 w 810317"/>
              <a:gd name="connsiteY15-6160" fmla="*/ 1196881 h 1478085"/>
              <a:gd name="connsiteX16-6161" fmla="*/ 355789 w 810317"/>
              <a:gd name="connsiteY16-6162" fmla="*/ 982568 h 1478085"/>
              <a:gd name="connsiteX17-6163" fmla="*/ 322451 w 810317"/>
              <a:gd name="connsiteY17-6164" fmla="*/ 982568 h 1478085"/>
              <a:gd name="connsiteX18-6165" fmla="*/ 251014 w 810317"/>
              <a:gd name="connsiteY18-6166" fmla="*/ 1149256 h 1478085"/>
              <a:gd name="connsiteX19-6167" fmla="*/ 179576 w 810317"/>
              <a:gd name="connsiteY19-6168" fmla="*/ 982568 h 1478085"/>
              <a:gd name="connsiteX20-6169" fmla="*/ 151001 w 810317"/>
              <a:gd name="connsiteY20-6170" fmla="*/ 982568 h 1478085"/>
              <a:gd name="connsiteX21-6171" fmla="*/ 74801 w 810317"/>
              <a:gd name="connsiteY21-6172" fmla="*/ 1132588 h 1478085"/>
              <a:gd name="connsiteX22-6173" fmla="*/ 8126 w 810317"/>
              <a:gd name="connsiteY22-6174" fmla="*/ 992093 h 1478085"/>
              <a:gd name="connsiteX0-6175" fmla="*/ 8126 w 811235"/>
              <a:gd name="connsiteY0-6176" fmla="*/ 992093 h 1478085"/>
              <a:gd name="connsiteX1-6177" fmla="*/ 8126 w 811235"/>
              <a:gd name="connsiteY1-6178" fmla="*/ 382493 h 1478085"/>
              <a:gd name="connsiteX2-6179" fmla="*/ 227201 w 811235"/>
              <a:gd name="connsiteY2-6180" fmla="*/ 1493 h 1478085"/>
              <a:gd name="connsiteX3-6181" fmla="*/ 789176 w 811235"/>
              <a:gd name="connsiteY3-6182" fmla="*/ 6256 h 1478085"/>
              <a:gd name="connsiteX4-6183" fmla="*/ 689164 w 811235"/>
              <a:gd name="connsiteY4-6184" fmla="*/ 25306 h 1478085"/>
              <a:gd name="connsiteX5-6185" fmla="*/ 622489 w 811235"/>
              <a:gd name="connsiteY5-6186" fmla="*/ 163418 h 1478085"/>
              <a:gd name="connsiteX6-6187" fmla="*/ 627251 w 811235"/>
              <a:gd name="connsiteY6-6188" fmla="*/ 320581 h 1478085"/>
              <a:gd name="connsiteX7-6189" fmla="*/ 762983 w 811235"/>
              <a:gd name="connsiteY7-6190" fmla="*/ 503937 h 1478085"/>
              <a:gd name="connsiteX8-6191" fmla="*/ 808226 w 811235"/>
              <a:gd name="connsiteY8-6192" fmla="*/ 620618 h 1478085"/>
              <a:gd name="connsiteX9-6193" fmla="*/ 679639 w 811235"/>
              <a:gd name="connsiteY9-6194" fmla="*/ 715868 h 1478085"/>
              <a:gd name="connsiteX10-6195" fmla="*/ 674876 w 811235"/>
              <a:gd name="connsiteY10-6196" fmla="*/ 1351662 h 1478085"/>
              <a:gd name="connsiteX11-6197" fmla="*/ 601058 w 811235"/>
              <a:gd name="connsiteY11-6198" fmla="*/ 1477868 h 1478085"/>
              <a:gd name="connsiteX12-6199" fmla="*/ 532001 w 811235"/>
              <a:gd name="connsiteY12-6200" fmla="*/ 1351663 h 1478085"/>
              <a:gd name="connsiteX13-6201" fmla="*/ 532001 w 811235"/>
              <a:gd name="connsiteY13-6202" fmla="*/ 982568 h 1478085"/>
              <a:gd name="connsiteX14-6203" fmla="*/ 498664 w 811235"/>
              <a:gd name="connsiteY14-6204" fmla="*/ 982568 h 1478085"/>
              <a:gd name="connsiteX15-6205" fmla="*/ 417702 w 811235"/>
              <a:gd name="connsiteY15-6206" fmla="*/ 1196881 h 1478085"/>
              <a:gd name="connsiteX16-6207" fmla="*/ 355789 w 811235"/>
              <a:gd name="connsiteY16-6208" fmla="*/ 982568 h 1478085"/>
              <a:gd name="connsiteX17-6209" fmla="*/ 322451 w 811235"/>
              <a:gd name="connsiteY17-6210" fmla="*/ 982568 h 1478085"/>
              <a:gd name="connsiteX18-6211" fmla="*/ 251014 w 811235"/>
              <a:gd name="connsiteY18-6212" fmla="*/ 1149256 h 1478085"/>
              <a:gd name="connsiteX19-6213" fmla="*/ 179576 w 811235"/>
              <a:gd name="connsiteY19-6214" fmla="*/ 982568 h 1478085"/>
              <a:gd name="connsiteX20-6215" fmla="*/ 151001 w 811235"/>
              <a:gd name="connsiteY20-6216" fmla="*/ 982568 h 1478085"/>
              <a:gd name="connsiteX21-6217" fmla="*/ 74801 w 811235"/>
              <a:gd name="connsiteY21-6218" fmla="*/ 1132588 h 1478085"/>
              <a:gd name="connsiteX22-6219" fmla="*/ 8126 w 811235"/>
              <a:gd name="connsiteY22-6220" fmla="*/ 992093 h 1478085"/>
              <a:gd name="connsiteX0-6221" fmla="*/ 8126 w 811235"/>
              <a:gd name="connsiteY0-6222" fmla="*/ 992093 h 1478085"/>
              <a:gd name="connsiteX1-6223" fmla="*/ 8126 w 811235"/>
              <a:gd name="connsiteY1-6224" fmla="*/ 382493 h 1478085"/>
              <a:gd name="connsiteX2-6225" fmla="*/ 227201 w 811235"/>
              <a:gd name="connsiteY2-6226" fmla="*/ 1493 h 1478085"/>
              <a:gd name="connsiteX3-6227" fmla="*/ 789176 w 811235"/>
              <a:gd name="connsiteY3-6228" fmla="*/ 6256 h 1478085"/>
              <a:gd name="connsiteX4-6229" fmla="*/ 689164 w 811235"/>
              <a:gd name="connsiteY4-6230" fmla="*/ 25306 h 1478085"/>
              <a:gd name="connsiteX5-6231" fmla="*/ 622489 w 811235"/>
              <a:gd name="connsiteY5-6232" fmla="*/ 163418 h 1478085"/>
              <a:gd name="connsiteX6-6233" fmla="*/ 627251 w 811235"/>
              <a:gd name="connsiteY6-6234" fmla="*/ 320581 h 1478085"/>
              <a:gd name="connsiteX7-6235" fmla="*/ 762983 w 811235"/>
              <a:gd name="connsiteY7-6236" fmla="*/ 503937 h 1478085"/>
              <a:gd name="connsiteX8-6237" fmla="*/ 808226 w 811235"/>
              <a:gd name="connsiteY8-6238" fmla="*/ 620618 h 1478085"/>
              <a:gd name="connsiteX9-6239" fmla="*/ 679639 w 811235"/>
              <a:gd name="connsiteY9-6240" fmla="*/ 715868 h 1478085"/>
              <a:gd name="connsiteX10-6241" fmla="*/ 674876 w 811235"/>
              <a:gd name="connsiteY10-6242" fmla="*/ 1351662 h 1478085"/>
              <a:gd name="connsiteX11-6243" fmla="*/ 601058 w 811235"/>
              <a:gd name="connsiteY11-6244" fmla="*/ 1477868 h 1478085"/>
              <a:gd name="connsiteX12-6245" fmla="*/ 532001 w 811235"/>
              <a:gd name="connsiteY12-6246" fmla="*/ 1351663 h 1478085"/>
              <a:gd name="connsiteX13-6247" fmla="*/ 532001 w 811235"/>
              <a:gd name="connsiteY13-6248" fmla="*/ 982568 h 1478085"/>
              <a:gd name="connsiteX14-6249" fmla="*/ 498664 w 811235"/>
              <a:gd name="connsiteY14-6250" fmla="*/ 982568 h 1478085"/>
              <a:gd name="connsiteX15-6251" fmla="*/ 417702 w 811235"/>
              <a:gd name="connsiteY15-6252" fmla="*/ 1196881 h 1478085"/>
              <a:gd name="connsiteX16-6253" fmla="*/ 355789 w 811235"/>
              <a:gd name="connsiteY16-6254" fmla="*/ 982568 h 1478085"/>
              <a:gd name="connsiteX17-6255" fmla="*/ 322451 w 811235"/>
              <a:gd name="connsiteY17-6256" fmla="*/ 982568 h 1478085"/>
              <a:gd name="connsiteX18-6257" fmla="*/ 251014 w 811235"/>
              <a:gd name="connsiteY18-6258" fmla="*/ 1149256 h 1478085"/>
              <a:gd name="connsiteX19-6259" fmla="*/ 179576 w 811235"/>
              <a:gd name="connsiteY19-6260" fmla="*/ 982568 h 1478085"/>
              <a:gd name="connsiteX20-6261" fmla="*/ 151001 w 811235"/>
              <a:gd name="connsiteY20-6262" fmla="*/ 982568 h 1478085"/>
              <a:gd name="connsiteX21-6263" fmla="*/ 74801 w 811235"/>
              <a:gd name="connsiteY21-6264" fmla="*/ 1132588 h 1478085"/>
              <a:gd name="connsiteX22-6265" fmla="*/ 8126 w 811235"/>
              <a:gd name="connsiteY22-6266" fmla="*/ 992093 h 1478085"/>
              <a:gd name="connsiteX0-6267" fmla="*/ 8126 w 811235"/>
              <a:gd name="connsiteY0-6268" fmla="*/ 992093 h 1478085"/>
              <a:gd name="connsiteX1-6269" fmla="*/ 8126 w 811235"/>
              <a:gd name="connsiteY1-6270" fmla="*/ 382493 h 1478085"/>
              <a:gd name="connsiteX2-6271" fmla="*/ 227201 w 811235"/>
              <a:gd name="connsiteY2-6272" fmla="*/ 1493 h 1478085"/>
              <a:gd name="connsiteX3-6273" fmla="*/ 789176 w 811235"/>
              <a:gd name="connsiteY3-6274" fmla="*/ 6256 h 1478085"/>
              <a:gd name="connsiteX4-6275" fmla="*/ 689164 w 811235"/>
              <a:gd name="connsiteY4-6276" fmla="*/ 25306 h 1478085"/>
              <a:gd name="connsiteX5-6277" fmla="*/ 622489 w 811235"/>
              <a:gd name="connsiteY5-6278" fmla="*/ 163418 h 1478085"/>
              <a:gd name="connsiteX6-6279" fmla="*/ 627251 w 811235"/>
              <a:gd name="connsiteY6-6280" fmla="*/ 320581 h 1478085"/>
              <a:gd name="connsiteX7-6281" fmla="*/ 762983 w 811235"/>
              <a:gd name="connsiteY7-6282" fmla="*/ 503937 h 1478085"/>
              <a:gd name="connsiteX8-6283" fmla="*/ 808226 w 811235"/>
              <a:gd name="connsiteY8-6284" fmla="*/ 620618 h 1478085"/>
              <a:gd name="connsiteX9-6285" fmla="*/ 679639 w 811235"/>
              <a:gd name="connsiteY9-6286" fmla="*/ 715868 h 1478085"/>
              <a:gd name="connsiteX10-6287" fmla="*/ 674876 w 811235"/>
              <a:gd name="connsiteY10-6288" fmla="*/ 1351662 h 1478085"/>
              <a:gd name="connsiteX11-6289" fmla="*/ 601058 w 811235"/>
              <a:gd name="connsiteY11-6290" fmla="*/ 1477868 h 1478085"/>
              <a:gd name="connsiteX12-6291" fmla="*/ 532001 w 811235"/>
              <a:gd name="connsiteY12-6292" fmla="*/ 1351663 h 1478085"/>
              <a:gd name="connsiteX13-6293" fmla="*/ 532001 w 811235"/>
              <a:gd name="connsiteY13-6294" fmla="*/ 982568 h 1478085"/>
              <a:gd name="connsiteX14-6295" fmla="*/ 498664 w 811235"/>
              <a:gd name="connsiteY14-6296" fmla="*/ 982568 h 1478085"/>
              <a:gd name="connsiteX15-6297" fmla="*/ 424846 w 811235"/>
              <a:gd name="connsiteY15-6298" fmla="*/ 1199262 h 1478085"/>
              <a:gd name="connsiteX16-6299" fmla="*/ 355789 w 811235"/>
              <a:gd name="connsiteY16-6300" fmla="*/ 982568 h 1478085"/>
              <a:gd name="connsiteX17-6301" fmla="*/ 322451 w 811235"/>
              <a:gd name="connsiteY17-6302" fmla="*/ 982568 h 1478085"/>
              <a:gd name="connsiteX18-6303" fmla="*/ 251014 w 811235"/>
              <a:gd name="connsiteY18-6304" fmla="*/ 1149256 h 1478085"/>
              <a:gd name="connsiteX19-6305" fmla="*/ 179576 w 811235"/>
              <a:gd name="connsiteY19-6306" fmla="*/ 982568 h 1478085"/>
              <a:gd name="connsiteX20-6307" fmla="*/ 151001 w 811235"/>
              <a:gd name="connsiteY20-6308" fmla="*/ 982568 h 1478085"/>
              <a:gd name="connsiteX21-6309" fmla="*/ 74801 w 811235"/>
              <a:gd name="connsiteY21-6310" fmla="*/ 1132588 h 1478085"/>
              <a:gd name="connsiteX22-6311" fmla="*/ 8126 w 811235"/>
              <a:gd name="connsiteY22-6312" fmla="*/ 992093 h 1478085"/>
              <a:gd name="connsiteX0-6313" fmla="*/ 8126 w 811235"/>
              <a:gd name="connsiteY0-6314" fmla="*/ 992093 h 1478085"/>
              <a:gd name="connsiteX1-6315" fmla="*/ 8126 w 811235"/>
              <a:gd name="connsiteY1-6316" fmla="*/ 382493 h 1478085"/>
              <a:gd name="connsiteX2-6317" fmla="*/ 227201 w 811235"/>
              <a:gd name="connsiteY2-6318" fmla="*/ 1493 h 1478085"/>
              <a:gd name="connsiteX3-6319" fmla="*/ 789176 w 811235"/>
              <a:gd name="connsiteY3-6320" fmla="*/ 6256 h 1478085"/>
              <a:gd name="connsiteX4-6321" fmla="*/ 689164 w 811235"/>
              <a:gd name="connsiteY4-6322" fmla="*/ 25306 h 1478085"/>
              <a:gd name="connsiteX5-6323" fmla="*/ 622489 w 811235"/>
              <a:gd name="connsiteY5-6324" fmla="*/ 163418 h 1478085"/>
              <a:gd name="connsiteX6-6325" fmla="*/ 627251 w 811235"/>
              <a:gd name="connsiteY6-6326" fmla="*/ 320581 h 1478085"/>
              <a:gd name="connsiteX7-6327" fmla="*/ 762983 w 811235"/>
              <a:gd name="connsiteY7-6328" fmla="*/ 503937 h 1478085"/>
              <a:gd name="connsiteX8-6329" fmla="*/ 808226 w 811235"/>
              <a:gd name="connsiteY8-6330" fmla="*/ 620618 h 1478085"/>
              <a:gd name="connsiteX9-6331" fmla="*/ 679639 w 811235"/>
              <a:gd name="connsiteY9-6332" fmla="*/ 715868 h 1478085"/>
              <a:gd name="connsiteX10-6333" fmla="*/ 674876 w 811235"/>
              <a:gd name="connsiteY10-6334" fmla="*/ 1351662 h 1478085"/>
              <a:gd name="connsiteX11-6335" fmla="*/ 601058 w 811235"/>
              <a:gd name="connsiteY11-6336" fmla="*/ 1477868 h 1478085"/>
              <a:gd name="connsiteX12-6337" fmla="*/ 532001 w 811235"/>
              <a:gd name="connsiteY12-6338" fmla="*/ 1351663 h 1478085"/>
              <a:gd name="connsiteX13-6339" fmla="*/ 532001 w 811235"/>
              <a:gd name="connsiteY13-6340" fmla="*/ 982568 h 1478085"/>
              <a:gd name="connsiteX14-6341" fmla="*/ 498664 w 811235"/>
              <a:gd name="connsiteY14-6342" fmla="*/ 982568 h 1478085"/>
              <a:gd name="connsiteX15-6343" fmla="*/ 424846 w 811235"/>
              <a:gd name="connsiteY15-6344" fmla="*/ 1199262 h 1478085"/>
              <a:gd name="connsiteX16-6345" fmla="*/ 355789 w 811235"/>
              <a:gd name="connsiteY16-6346" fmla="*/ 982568 h 1478085"/>
              <a:gd name="connsiteX17-6347" fmla="*/ 322451 w 811235"/>
              <a:gd name="connsiteY17-6348" fmla="*/ 982568 h 1478085"/>
              <a:gd name="connsiteX18-6349" fmla="*/ 251014 w 811235"/>
              <a:gd name="connsiteY18-6350" fmla="*/ 1149256 h 1478085"/>
              <a:gd name="connsiteX19-6351" fmla="*/ 179576 w 811235"/>
              <a:gd name="connsiteY19-6352" fmla="*/ 982568 h 1478085"/>
              <a:gd name="connsiteX20-6353" fmla="*/ 151001 w 811235"/>
              <a:gd name="connsiteY20-6354" fmla="*/ 982568 h 1478085"/>
              <a:gd name="connsiteX21-6355" fmla="*/ 74801 w 811235"/>
              <a:gd name="connsiteY21-6356" fmla="*/ 1132588 h 1478085"/>
              <a:gd name="connsiteX22-6357" fmla="*/ 8126 w 811235"/>
              <a:gd name="connsiteY22-6358" fmla="*/ 992093 h 1478085"/>
              <a:gd name="connsiteX0-6359" fmla="*/ 8126 w 811235"/>
              <a:gd name="connsiteY0-6360" fmla="*/ 992093 h 1478085"/>
              <a:gd name="connsiteX1-6361" fmla="*/ 8126 w 811235"/>
              <a:gd name="connsiteY1-6362" fmla="*/ 382493 h 1478085"/>
              <a:gd name="connsiteX2-6363" fmla="*/ 227201 w 811235"/>
              <a:gd name="connsiteY2-6364" fmla="*/ 1493 h 1478085"/>
              <a:gd name="connsiteX3-6365" fmla="*/ 789176 w 811235"/>
              <a:gd name="connsiteY3-6366" fmla="*/ 6256 h 1478085"/>
              <a:gd name="connsiteX4-6367" fmla="*/ 689164 w 811235"/>
              <a:gd name="connsiteY4-6368" fmla="*/ 25306 h 1478085"/>
              <a:gd name="connsiteX5-6369" fmla="*/ 622489 w 811235"/>
              <a:gd name="connsiteY5-6370" fmla="*/ 163418 h 1478085"/>
              <a:gd name="connsiteX6-6371" fmla="*/ 627251 w 811235"/>
              <a:gd name="connsiteY6-6372" fmla="*/ 320581 h 1478085"/>
              <a:gd name="connsiteX7-6373" fmla="*/ 762983 w 811235"/>
              <a:gd name="connsiteY7-6374" fmla="*/ 503937 h 1478085"/>
              <a:gd name="connsiteX8-6375" fmla="*/ 808226 w 811235"/>
              <a:gd name="connsiteY8-6376" fmla="*/ 620618 h 1478085"/>
              <a:gd name="connsiteX9-6377" fmla="*/ 679639 w 811235"/>
              <a:gd name="connsiteY9-6378" fmla="*/ 715868 h 1478085"/>
              <a:gd name="connsiteX10-6379" fmla="*/ 674876 w 811235"/>
              <a:gd name="connsiteY10-6380" fmla="*/ 1351662 h 1478085"/>
              <a:gd name="connsiteX11-6381" fmla="*/ 601058 w 811235"/>
              <a:gd name="connsiteY11-6382" fmla="*/ 1477868 h 1478085"/>
              <a:gd name="connsiteX12-6383" fmla="*/ 532001 w 811235"/>
              <a:gd name="connsiteY12-6384" fmla="*/ 1351663 h 1478085"/>
              <a:gd name="connsiteX13-6385" fmla="*/ 532001 w 811235"/>
              <a:gd name="connsiteY13-6386" fmla="*/ 982568 h 1478085"/>
              <a:gd name="connsiteX14-6387" fmla="*/ 498664 w 811235"/>
              <a:gd name="connsiteY14-6388" fmla="*/ 982568 h 1478085"/>
              <a:gd name="connsiteX15-6389" fmla="*/ 424846 w 811235"/>
              <a:gd name="connsiteY15-6390" fmla="*/ 1199262 h 1478085"/>
              <a:gd name="connsiteX16-6391" fmla="*/ 355789 w 811235"/>
              <a:gd name="connsiteY16-6392" fmla="*/ 982568 h 1478085"/>
              <a:gd name="connsiteX17-6393" fmla="*/ 322451 w 811235"/>
              <a:gd name="connsiteY17-6394" fmla="*/ 982568 h 1478085"/>
              <a:gd name="connsiteX18-6395" fmla="*/ 251014 w 811235"/>
              <a:gd name="connsiteY18-6396" fmla="*/ 1149256 h 1478085"/>
              <a:gd name="connsiteX19-6397" fmla="*/ 179576 w 811235"/>
              <a:gd name="connsiteY19-6398" fmla="*/ 982568 h 1478085"/>
              <a:gd name="connsiteX20-6399" fmla="*/ 151001 w 811235"/>
              <a:gd name="connsiteY20-6400" fmla="*/ 982568 h 1478085"/>
              <a:gd name="connsiteX21-6401" fmla="*/ 74801 w 811235"/>
              <a:gd name="connsiteY21-6402" fmla="*/ 1132588 h 1478085"/>
              <a:gd name="connsiteX22-6403" fmla="*/ 8126 w 811235"/>
              <a:gd name="connsiteY22-6404" fmla="*/ 992093 h 1478085"/>
              <a:gd name="connsiteX0-6405" fmla="*/ 8126 w 811235"/>
              <a:gd name="connsiteY0-6406" fmla="*/ 992093 h 1478085"/>
              <a:gd name="connsiteX1-6407" fmla="*/ 8126 w 811235"/>
              <a:gd name="connsiteY1-6408" fmla="*/ 382493 h 1478085"/>
              <a:gd name="connsiteX2-6409" fmla="*/ 227201 w 811235"/>
              <a:gd name="connsiteY2-6410" fmla="*/ 1493 h 1478085"/>
              <a:gd name="connsiteX3-6411" fmla="*/ 789176 w 811235"/>
              <a:gd name="connsiteY3-6412" fmla="*/ 6256 h 1478085"/>
              <a:gd name="connsiteX4-6413" fmla="*/ 689164 w 811235"/>
              <a:gd name="connsiteY4-6414" fmla="*/ 25306 h 1478085"/>
              <a:gd name="connsiteX5-6415" fmla="*/ 622489 w 811235"/>
              <a:gd name="connsiteY5-6416" fmla="*/ 163418 h 1478085"/>
              <a:gd name="connsiteX6-6417" fmla="*/ 627251 w 811235"/>
              <a:gd name="connsiteY6-6418" fmla="*/ 320581 h 1478085"/>
              <a:gd name="connsiteX7-6419" fmla="*/ 762983 w 811235"/>
              <a:gd name="connsiteY7-6420" fmla="*/ 503937 h 1478085"/>
              <a:gd name="connsiteX8-6421" fmla="*/ 808226 w 811235"/>
              <a:gd name="connsiteY8-6422" fmla="*/ 620618 h 1478085"/>
              <a:gd name="connsiteX9-6423" fmla="*/ 679639 w 811235"/>
              <a:gd name="connsiteY9-6424" fmla="*/ 715868 h 1478085"/>
              <a:gd name="connsiteX10-6425" fmla="*/ 674876 w 811235"/>
              <a:gd name="connsiteY10-6426" fmla="*/ 1351662 h 1478085"/>
              <a:gd name="connsiteX11-6427" fmla="*/ 601058 w 811235"/>
              <a:gd name="connsiteY11-6428" fmla="*/ 1477868 h 1478085"/>
              <a:gd name="connsiteX12-6429" fmla="*/ 532001 w 811235"/>
              <a:gd name="connsiteY12-6430" fmla="*/ 1351663 h 1478085"/>
              <a:gd name="connsiteX13-6431" fmla="*/ 532001 w 811235"/>
              <a:gd name="connsiteY13-6432" fmla="*/ 982568 h 1478085"/>
              <a:gd name="connsiteX14-6433" fmla="*/ 498664 w 811235"/>
              <a:gd name="connsiteY14-6434" fmla="*/ 982568 h 1478085"/>
              <a:gd name="connsiteX15-6435" fmla="*/ 424846 w 811235"/>
              <a:gd name="connsiteY15-6436" fmla="*/ 1199262 h 1478085"/>
              <a:gd name="connsiteX16-6437" fmla="*/ 355789 w 811235"/>
              <a:gd name="connsiteY16-6438" fmla="*/ 982568 h 1478085"/>
              <a:gd name="connsiteX17-6439" fmla="*/ 322451 w 811235"/>
              <a:gd name="connsiteY17-6440" fmla="*/ 982568 h 1478085"/>
              <a:gd name="connsiteX18-6441" fmla="*/ 251014 w 811235"/>
              <a:gd name="connsiteY18-6442" fmla="*/ 1149256 h 1478085"/>
              <a:gd name="connsiteX19-6443" fmla="*/ 179576 w 811235"/>
              <a:gd name="connsiteY19-6444" fmla="*/ 982568 h 1478085"/>
              <a:gd name="connsiteX20-6445" fmla="*/ 151001 w 811235"/>
              <a:gd name="connsiteY20-6446" fmla="*/ 982568 h 1478085"/>
              <a:gd name="connsiteX21-6447" fmla="*/ 74801 w 811235"/>
              <a:gd name="connsiteY21-6448" fmla="*/ 1132588 h 1478085"/>
              <a:gd name="connsiteX22-6449" fmla="*/ 8126 w 811235"/>
              <a:gd name="connsiteY22-6450" fmla="*/ 992093 h 1478085"/>
              <a:gd name="connsiteX0-6451" fmla="*/ 8126 w 811235"/>
              <a:gd name="connsiteY0-6452" fmla="*/ 992093 h 1478085"/>
              <a:gd name="connsiteX1-6453" fmla="*/ 8126 w 811235"/>
              <a:gd name="connsiteY1-6454" fmla="*/ 382493 h 1478085"/>
              <a:gd name="connsiteX2-6455" fmla="*/ 227201 w 811235"/>
              <a:gd name="connsiteY2-6456" fmla="*/ 1493 h 1478085"/>
              <a:gd name="connsiteX3-6457" fmla="*/ 789176 w 811235"/>
              <a:gd name="connsiteY3-6458" fmla="*/ 6256 h 1478085"/>
              <a:gd name="connsiteX4-6459" fmla="*/ 689164 w 811235"/>
              <a:gd name="connsiteY4-6460" fmla="*/ 25306 h 1478085"/>
              <a:gd name="connsiteX5-6461" fmla="*/ 622489 w 811235"/>
              <a:gd name="connsiteY5-6462" fmla="*/ 163418 h 1478085"/>
              <a:gd name="connsiteX6-6463" fmla="*/ 627251 w 811235"/>
              <a:gd name="connsiteY6-6464" fmla="*/ 320581 h 1478085"/>
              <a:gd name="connsiteX7-6465" fmla="*/ 762983 w 811235"/>
              <a:gd name="connsiteY7-6466" fmla="*/ 503937 h 1478085"/>
              <a:gd name="connsiteX8-6467" fmla="*/ 808226 w 811235"/>
              <a:gd name="connsiteY8-6468" fmla="*/ 620618 h 1478085"/>
              <a:gd name="connsiteX9-6469" fmla="*/ 679639 w 811235"/>
              <a:gd name="connsiteY9-6470" fmla="*/ 715868 h 1478085"/>
              <a:gd name="connsiteX10-6471" fmla="*/ 674876 w 811235"/>
              <a:gd name="connsiteY10-6472" fmla="*/ 1351662 h 1478085"/>
              <a:gd name="connsiteX11-6473" fmla="*/ 601058 w 811235"/>
              <a:gd name="connsiteY11-6474" fmla="*/ 1477868 h 1478085"/>
              <a:gd name="connsiteX12-6475" fmla="*/ 532001 w 811235"/>
              <a:gd name="connsiteY12-6476" fmla="*/ 1351663 h 1478085"/>
              <a:gd name="connsiteX13-6477" fmla="*/ 532001 w 811235"/>
              <a:gd name="connsiteY13-6478" fmla="*/ 982568 h 1478085"/>
              <a:gd name="connsiteX14-6479" fmla="*/ 498664 w 811235"/>
              <a:gd name="connsiteY14-6480" fmla="*/ 982568 h 1478085"/>
              <a:gd name="connsiteX15-6481" fmla="*/ 424846 w 811235"/>
              <a:gd name="connsiteY15-6482" fmla="*/ 1199262 h 1478085"/>
              <a:gd name="connsiteX16-6483" fmla="*/ 355789 w 811235"/>
              <a:gd name="connsiteY16-6484" fmla="*/ 982568 h 1478085"/>
              <a:gd name="connsiteX17-6485" fmla="*/ 322451 w 811235"/>
              <a:gd name="connsiteY17-6486" fmla="*/ 982568 h 1478085"/>
              <a:gd name="connsiteX18-6487" fmla="*/ 251014 w 811235"/>
              <a:gd name="connsiteY18-6488" fmla="*/ 1149256 h 1478085"/>
              <a:gd name="connsiteX19-6489" fmla="*/ 179576 w 811235"/>
              <a:gd name="connsiteY19-6490" fmla="*/ 982568 h 1478085"/>
              <a:gd name="connsiteX20-6491" fmla="*/ 151001 w 811235"/>
              <a:gd name="connsiteY20-6492" fmla="*/ 982568 h 1478085"/>
              <a:gd name="connsiteX21-6493" fmla="*/ 74801 w 811235"/>
              <a:gd name="connsiteY21-6494" fmla="*/ 1132588 h 1478085"/>
              <a:gd name="connsiteX22-6495" fmla="*/ 8126 w 811235"/>
              <a:gd name="connsiteY22-6496" fmla="*/ 992093 h 1478085"/>
              <a:gd name="connsiteX0-6497" fmla="*/ 8126 w 811235"/>
              <a:gd name="connsiteY0-6498" fmla="*/ 992093 h 1478085"/>
              <a:gd name="connsiteX1-6499" fmla="*/ 8126 w 811235"/>
              <a:gd name="connsiteY1-6500" fmla="*/ 382493 h 1478085"/>
              <a:gd name="connsiteX2-6501" fmla="*/ 227201 w 811235"/>
              <a:gd name="connsiteY2-6502" fmla="*/ 1493 h 1478085"/>
              <a:gd name="connsiteX3-6503" fmla="*/ 789176 w 811235"/>
              <a:gd name="connsiteY3-6504" fmla="*/ 6256 h 1478085"/>
              <a:gd name="connsiteX4-6505" fmla="*/ 689164 w 811235"/>
              <a:gd name="connsiteY4-6506" fmla="*/ 25306 h 1478085"/>
              <a:gd name="connsiteX5-6507" fmla="*/ 622489 w 811235"/>
              <a:gd name="connsiteY5-6508" fmla="*/ 163418 h 1478085"/>
              <a:gd name="connsiteX6-6509" fmla="*/ 627251 w 811235"/>
              <a:gd name="connsiteY6-6510" fmla="*/ 320581 h 1478085"/>
              <a:gd name="connsiteX7-6511" fmla="*/ 762983 w 811235"/>
              <a:gd name="connsiteY7-6512" fmla="*/ 503937 h 1478085"/>
              <a:gd name="connsiteX8-6513" fmla="*/ 808226 w 811235"/>
              <a:gd name="connsiteY8-6514" fmla="*/ 620618 h 1478085"/>
              <a:gd name="connsiteX9-6515" fmla="*/ 679639 w 811235"/>
              <a:gd name="connsiteY9-6516" fmla="*/ 715868 h 1478085"/>
              <a:gd name="connsiteX10-6517" fmla="*/ 674876 w 811235"/>
              <a:gd name="connsiteY10-6518" fmla="*/ 1351662 h 1478085"/>
              <a:gd name="connsiteX11-6519" fmla="*/ 601058 w 811235"/>
              <a:gd name="connsiteY11-6520" fmla="*/ 1477868 h 1478085"/>
              <a:gd name="connsiteX12-6521" fmla="*/ 532001 w 811235"/>
              <a:gd name="connsiteY12-6522" fmla="*/ 1351663 h 1478085"/>
              <a:gd name="connsiteX13-6523" fmla="*/ 532001 w 811235"/>
              <a:gd name="connsiteY13-6524" fmla="*/ 982568 h 1478085"/>
              <a:gd name="connsiteX14-6525" fmla="*/ 498664 w 811235"/>
              <a:gd name="connsiteY14-6526" fmla="*/ 982568 h 1478085"/>
              <a:gd name="connsiteX15-6527" fmla="*/ 424846 w 811235"/>
              <a:gd name="connsiteY15-6528" fmla="*/ 1199262 h 1478085"/>
              <a:gd name="connsiteX16-6529" fmla="*/ 355789 w 811235"/>
              <a:gd name="connsiteY16-6530" fmla="*/ 982568 h 1478085"/>
              <a:gd name="connsiteX17-6531" fmla="*/ 322451 w 811235"/>
              <a:gd name="connsiteY17-6532" fmla="*/ 982568 h 1478085"/>
              <a:gd name="connsiteX18-6533" fmla="*/ 251014 w 811235"/>
              <a:gd name="connsiteY18-6534" fmla="*/ 1149256 h 1478085"/>
              <a:gd name="connsiteX19-6535" fmla="*/ 179576 w 811235"/>
              <a:gd name="connsiteY19-6536" fmla="*/ 982568 h 1478085"/>
              <a:gd name="connsiteX20-6537" fmla="*/ 151001 w 811235"/>
              <a:gd name="connsiteY20-6538" fmla="*/ 982568 h 1478085"/>
              <a:gd name="connsiteX21-6539" fmla="*/ 74801 w 811235"/>
              <a:gd name="connsiteY21-6540" fmla="*/ 1132588 h 1478085"/>
              <a:gd name="connsiteX22-6541" fmla="*/ 8126 w 811235"/>
              <a:gd name="connsiteY22-6542" fmla="*/ 992093 h 1478085"/>
              <a:gd name="connsiteX0-6543" fmla="*/ 8126 w 811235"/>
              <a:gd name="connsiteY0-6544" fmla="*/ 992093 h 1477957"/>
              <a:gd name="connsiteX1-6545" fmla="*/ 8126 w 811235"/>
              <a:gd name="connsiteY1-6546" fmla="*/ 382493 h 1477957"/>
              <a:gd name="connsiteX2-6547" fmla="*/ 227201 w 811235"/>
              <a:gd name="connsiteY2-6548" fmla="*/ 1493 h 1477957"/>
              <a:gd name="connsiteX3-6549" fmla="*/ 789176 w 811235"/>
              <a:gd name="connsiteY3-6550" fmla="*/ 6256 h 1477957"/>
              <a:gd name="connsiteX4-6551" fmla="*/ 689164 w 811235"/>
              <a:gd name="connsiteY4-6552" fmla="*/ 25306 h 1477957"/>
              <a:gd name="connsiteX5-6553" fmla="*/ 622489 w 811235"/>
              <a:gd name="connsiteY5-6554" fmla="*/ 163418 h 1477957"/>
              <a:gd name="connsiteX6-6555" fmla="*/ 627251 w 811235"/>
              <a:gd name="connsiteY6-6556" fmla="*/ 320581 h 1477957"/>
              <a:gd name="connsiteX7-6557" fmla="*/ 762983 w 811235"/>
              <a:gd name="connsiteY7-6558" fmla="*/ 503937 h 1477957"/>
              <a:gd name="connsiteX8-6559" fmla="*/ 808226 w 811235"/>
              <a:gd name="connsiteY8-6560" fmla="*/ 620618 h 1477957"/>
              <a:gd name="connsiteX9-6561" fmla="*/ 679639 w 811235"/>
              <a:gd name="connsiteY9-6562" fmla="*/ 715868 h 1477957"/>
              <a:gd name="connsiteX10-6563" fmla="*/ 674876 w 811235"/>
              <a:gd name="connsiteY10-6564" fmla="*/ 1351662 h 1477957"/>
              <a:gd name="connsiteX11-6565" fmla="*/ 601058 w 811235"/>
              <a:gd name="connsiteY11-6566" fmla="*/ 1477868 h 1477957"/>
              <a:gd name="connsiteX12-6567" fmla="*/ 532001 w 811235"/>
              <a:gd name="connsiteY12-6568" fmla="*/ 1351663 h 1477957"/>
              <a:gd name="connsiteX13-6569" fmla="*/ 532001 w 811235"/>
              <a:gd name="connsiteY13-6570" fmla="*/ 982568 h 1477957"/>
              <a:gd name="connsiteX14-6571" fmla="*/ 498664 w 811235"/>
              <a:gd name="connsiteY14-6572" fmla="*/ 982568 h 1477957"/>
              <a:gd name="connsiteX15-6573" fmla="*/ 424846 w 811235"/>
              <a:gd name="connsiteY15-6574" fmla="*/ 1199262 h 1477957"/>
              <a:gd name="connsiteX16-6575" fmla="*/ 355789 w 811235"/>
              <a:gd name="connsiteY16-6576" fmla="*/ 982568 h 1477957"/>
              <a:gd name="connsiteX17-6577" fmla="*/ 322451 w 811235"/>
              <a:gd name="connsiteY17-6578" fmla="*/ 982568 h 1477957"/>
              <a:gd name="connsiteX18-6579" fmla="*/ 251014 w 811235"/>
              <a:gd name="connsiteY18-6580" fmla="*/ 1149256 h 1477957"/>
              <a:gd name="connsiteX19-6581" fmla="*/ 179576 w 811235"/>
              <a:gd name="connsiteY19-6582" fmla="*/ 982568 h 1477957"/>
              <a:gd name="connsiteX20-6583" fmla="*/ 151001 w 811235"/>
              <a:gd name="connsiteY20-6584" fmla="*/ 982568 h 1477957"/>
              <a:gd name="connsiteX21-6585" fmla="*/ 74801 w 811235"/>
              <a:gd name="connsiteY21-6586" fmla="*/ 1132588 h 1477957"/>
              <a:gd name="connsiteX22-6587" fmla="*/ 8126 w 811235"/>
              <a:gd name="connsiteY22-6588" fmla="*/ 992093 h 1477957"/>
              <a:gd name="connsiteX0-6589" fmla="*/ 8126 w 811235"/>
              <a:gd name="connsiteY0-6590" fmla="*/ 992093 h 1477868"/>
              <a:gd name="connsiteX1-6591" fmla="*/ 8126 w 811235"/>
              <a:gd name="connsiteY1-6592" fmla="*/ 382493 h 1477868"/>
              <a:gd name="connsiteX2-6593" fmla="*/ 227201 w 811235"/>
              <a:gd name="connsiteY2-6594" fmla="*/ 1493 h 1477868"/>
              <a:gd name="connsiteX3-6595" fmla="*/ 789176 w 811235"/>
              <a:gd name="connsiteY3-6596" fmla="*/ 6256 h 1477868"/>
              <a:gd name="connsiteX4-6597" fmla="*/ 689164 w 811235"/>
              <a:gd name="connsiteY4-6598" fmla="*/ 25306 h 1477868"/>
              <a:gd name="connsiteX5-6599" fmla="*/ 622489 w 811235"/>
              <a:gd name="connsiteY5-6600" fmla="*/ 163418 h 1477868"/>
              <a:gd name="connsiteX6-6601" fmla="*/ 627251 w 811235"/>
              <a:gd name="connsiteY6-6602" fmla="*/ 320581 h 1477868"/>
              <a:gd name="connsiteX7-6603" fmla="*/ 762983 w 811235"/>
              <a:gd name="connsiteY7-6604" fmla="*/ 503937 h 1477868"/>
              <a:gd name="connsiteX8-6605" fmla="*/ 808226 w 811235"/>
              <a:gd name="connsiteY8-6606" fmla="*/ 620618 h 1477868"/>
              <a:gd name="connsiteX9-6607" fmla="*/ 679639 w 811235"/>
              <a:gd name="connsiteY9-6608" fmla="*/ 715868 h 1477868"/>
              <a:gd name="connsiteX10-6609" fmla="*/ 674876 w 811235"/>
              <a:gd name="connsiteY10-6610" fmla="*/ 1351662 h 1477868"/>
              <a:gd name="connsiteX11-6611" fmla="*/ 601058 w 811235"/>
              <a:gd name="connsiteY11-6612" fmla="*/ 1477868 h 1477868"/>
              <a:gd name="connsiteX12-6613" fmla="*/ 532001 w 811235"/>
              <a:gd name="connsiteY12-6614" fmla="*/ 1351663 h 1477868"/>
              <a:gd name="connsiteX13-6615" fmla="*/ 532001 w 811235"/>
              <a:gd name="connsiteY13-6616" fmla="*/ 982568 h 1477868"/>
              <a:gd name="connsiteX14-6617" fmla="*/ 498664 w 811235"/>
              <a:gd name="connsiteY14-6618" fmla="*/ 982568 h 1477868"/>
              <a:gd name="connsiteX15-6619" fmla="*/ 424846 w 811235"/>
              <a:gd name="connsiteY15-6620" fmla="*/ 1199262 h 1477868"/>
              <a:gd name="connsiteX16-6621" fmla="*/ 355789 w 811235"/>
              <a:gd name="connsiteY16-6622" fmla="*/ 982568 h 1477868"/>
              <a:gd name="connsiteX17-6623" fmla="*/ 322451 w 811235"/>
              <a:gd name="connsiteY17-6624" fmla="*/ 982568 h 1477868"/>
              <a:gd name="connsiteX18-6625" fmla="*/ 251014 w 811235"/>
              <a:gd name="connsiteY18-6626" fmla="*/ 1149256 h 1477868"/>
              <a:gd name="connsiteX19-6627" fmla="*/ 179576 w 811235"/>
              <a:gd name="connsiteY19-6628" fmla="*/ 982568 h 1477868"/>
              <a:gd name="connsiteX20-6629" fmla="*/ 151001 w 811235"/>
              <a:gd name="connsiteY20-6630" fmla="*/ 982568 h 1477868"/>
              <a:gd name="connsiteX21-6631" fmla="*/ 74801 w 811235"/>
              <a:gd name="connsiteY21-6632" fmla="*/ 1132588 h 1477868"/>
              <a:gd name="connsiteX22-6633" fmla="*/ 8126 w 811235"/>
              <a:gd name="connsiteY22-6634" fmla="*/ 992093 h 1477868"/>
              <a:gd name="connsiteX0-6635" fmla="*/ 8126 w 811235"/>
              <a:gd name="connsiteY0-6636" fmla="*/ 992093 h 1477868"/>
              <a:gd name="connsiteX1-6637" fmla="*/ 8126 w 811235"/>
              <a:gd name="connsiteY1-6638" fmla="*/ 382493 h 1477868"/>
              <a:gd name="connsiteX2-6639" fmla="*/ 227201 w 811235"/>
              <a:gd name="connsiteY2-6640" fmla="*/ 1493 h 1477868"/>
              <a:gd name="connsiteX3-6641" fmla="*/ 789176 w 811235"/>
              <a:gd name="connsiteY3-6642" fmla="*/ 6256 h 1477868"/>
              <a:gd name="connsiteX4-6643" fmla="*/ 689164 w 811235"/>
              <a:gd name="connsiteY4-6644" fmla="*/ 25306 h 1477868"/>
              <a:gd name="connsiteX5-6645" fmla="*/ 622489 w 811235"/>
              <a:gd name="connsiteY5-6646" fmla="*/ 163418 h 1477868"/>
              <a:gd name="connsiteX6-6647" fmla="*/ 627251 w 811235"/>
              <a:gd name="connsiteY6-6648" fmla="*/ 320581 h 1477868"/>
              <a:gd name="connsiteX7-6649" fmla="*/ 762983 w 811235"/>
              <a:gd name="connsiteY7-6650" fmla="*/ 503937 h 1477868"/>
              <a:gd name="connsiteX8-6651" fmla="*/ 808226 w 811235"/>
              <a:gd name="connsiteY8-6652" fmla="*/ 620618 h 1477868"/>
              <a:gd name="connsiteX9-6653" fmla="*/ 679639 w 811235"/>
              <a:gd name="connsiteY9-6654" fmla="*/ 715868 h 1477868"/>
              <a:gd name="connsiteX10-6655" fmla="*/ 674876 w 811235"/>
              <a:gd name="connsiteY10-6656" fmla="*/ 1351662 h 1477868"/>
              <a:gd name="connsiteX11-6657" fmla="*/ 601058 w 811235"/>
              <a:gd name="connsiteY11-6658" fmla="*/ 1477868 h 1477868"/>
              <a:gd name="connsiteX12-6659" fmla="*/ 532001 w 811235"/>
              <a:gd name="connsiteY12-6660" fmla="*/ 1351663 h 1477868"/>
              <a:gd name="connsiteX13-6661" fmla="*/ 532001 w 811235"/>
              <a:gd name="connsiteY13-6662" fmla="*/ 982568 h 1477868"/>
              <a:gd name="connsiteX14-6663" fmla="*/ 498664 w 811235"/>
              <a:gd name="connsiteY14-6664" fmla="*/ 982568 h 1477868"/>
              <a:gd name="connsiteX15-6665" fmla="*/ 424846 w 811235"/>
              <a:gd name="connsiteY15-6666" fmla="*/ 1199262 h 1477868"/>
              <a:gd name="connsiteX16-6667" fmla="*/ 355789 w 811235"/>
              <a:gd name="connsiteY16-6668" fmla="*/ 982568 h 1477868"/>
              <a:gd name="connsiteX17-6669" fmla="*/ 322451 w 811235"/>
              <a:gd name="connsiteY17-6670" fmla="*/ 982568 h 1477868"/>
              <a:gd name="connsiteX18-6671" fmla="*/ 251014 w 811235"/>
              <a:gd name="connsiteY18-6672" fmla="*/ 1149256 h 1477868"/>
              <a:gd name="connsiteX19-6673" fmla="*/ 179576 w 811235"/>
              <a:gd name="connsiteY19-6674" fmla="*/ 982568 h 1477868"/>
              <a:gd name="connsiteX20-6675" fmla="*/ 151001 w 811235"/>
              <a:gd name="connsiteY20-6676" fmla="*/ 982568 h 1477868"/>
              <a:gd name="connsiteX21-6677" fmla="*/ 74801 w 811235"/>
              <a:gd name="connsiteY21-6678" fmla="*/ 1132588 h 1477868"/>
              <a:gd name="connsiteX22-6679" fmla="*/ 8126 w 811235"/>
              <a:gd name="connsiteY22-6680" fmla="*/ 992093 h 1477868"/>
              <a:gd name="connsiteX0-6681" fmla="*/ 8126 w 811235"/>
              <a:gd name="connsiteY0-6682" fmla="*/ 992093 h 1477868"/>
              <a:gd name="connsiteX1-6683" fmla="*/ 8126 w 811235"/>
              <a:gd name="connsiteY1-6684" fmla="*/ 382493 h 1477868"/>
              <a:gd name="connsiteX2-6685" fmla="*/ 227201 w 811235"/>
              <a:gd name="connsiteY2-6686" fmla="*/ 1493 h 1477868"/>
              <a:gd name="connsiteX3-6687" fmla="*/ 789176 w 811235"/>
              <a:gd name="connsiteY3-6688" fmla="*/ 6256 h 1477868"/>
              <a:gd name="connsiteX4-6689" fmla="*/ 689164 w 811235"/>
              <a:gd name="connsiteY4-6690" fmla="*/ 25306 h 1477868"/>
              <a:gd name="connsiteX5-6691" fmla="*/ 622489 w 811235"/>
              <a:gd name="connsiteY5-6692" fmla="*/ 163418 h 1477868"/>
              <a:gd name="connsiteX6-6693" fmla="*/ 627251 w 811235"/>
              <a:gd name="connsiteY6-6694" fmla="*/ 320581 h 1477868"/>
              <a:gd name="connsiteX7-6695" fmla="*/ 762983 w 811235"/>
              <a:gd name="connsiteY7-6696" fmla="*/ 503937 h 1477868"/>
              <a:gd name="connsiteX8-6697" fmla="*/ 808226 w 811235"/>
              <a:gd name="connsiteY8-6698" fmla="*/ 620618 h 1477868"/>
              <a:gd name="connsiteX9-6699" fmla="*/ 679639 w 811235"/>
              <a:gd name="connsiteY9-6700" fmla="*/ 715868 h 1477868"/>
              <a:gd name="connsiteX10-6701" fmla="*/ 674876 w 811235"/>
              <a:gd name="connsiteY10-6702" fmla="*/ 1351662 h 1477868"/>
              <a:gd name="connsiteX11-6703" fmla="*/ 601058 w 811235"/>
              <a:gd name="connsiteY11-6704" fmla="*/ 1477868 h 1477868"/>
              <a:gd name="connsiteX12-6705" fmla="*/ 532001 w 811235"/>
              <a:gd name="connsiteY12-6706" fmla="*/ 1351663 h 1477868"/>
              <a:gd name="connsiteX13-6707" fmla="*/ 532001 w 811235"/>
              <a:gd name="connsiteY13-6708" fmla="*/ 982568 h 1477868"/>
              <a:gd name="connsiteX14-6709" fmla="*/ 498664 w 811235"/>
              <a:gd name="connsiteY14-6710" fmla="*/ 982568 h 1477868"/>
              <a:gd name="connsiteX15-6711" fmla="*/ 424846 w 811235"/>
              <a:gd name="connsiteY15-6712" fmla="*/ 1199262 h 1477868"/>
              <a:gd name="connsiteX16-6713" fmla="*/ 355789 w 811235"/>
              <a:gd name="connsiteY16-6714" fmla="*/ 982568 h 1477868"/>
              <a:gd name="connsiteX17-6715" fmla="*/ 322451 w 811235"/>
              <a:gd name="connsiteY17-6716" fmla="*/ 982568 h 1477868"/>
              <a:gd name="connsiteX18-6717" fmla="*/ 251014 w 811235"/>
              <a:gd name="connsiteY18-6718" fmla="*/ 1149256 h 1477868"/>
              <a:gd name="connsiteX19-6719" fmla="*/ 179576 w 811235"/>
              <a:gd name="connsiteY19-6720" fmla="*/ 982568 h 1477868"/>
              <a:gd name="connsiteX20-6721" fmla="*/ 151001 w 811235"/>
              <a:gd name="connsiteY20-6722" fmla="*/ 982568 h 1477868"/>
              <a:gd name="connsiteX21-6723" fmla="*/ 74801 w 811235"/>
              <a:gd name="connsiteY21-6724" fmla="*/ 1132588 h 1477868"/>
              <a:gd name="connsiteX22-6725" fmla="*/ 8126 w 811235"/>
              <a:gd name="connsiteY22-6726" fmla="*/ 992093 h 1477868"/>
              <a:gd name="connsiteX0-6727" fmla="*/ 8126 w 811235"/>
              <a:gd name="connsiteY0-6728" fmla="*/ 992093 h 1477868"/>
              <a:gd name="connsiteX1-6729" fmla="*/ 8126 w 811235"/>
              <a:gd name="connsiteY1-6730" fmla="*/ 382493 h 1477868"/>
              <a:gd name="connsiteX2-6731" fmla="*/ 227201 w 811235"/>
              <a:gd name="connsiteY2-6732" fmla="*/ 1493 h 1477868"/>
              <a:gd name="connsiteX3-6733" fmla="*/ 789176 w 811235"/>
              <a:gd name="connsiteY3-6734" fmla="*/ 6256 h 1477868"/>
              <a:gd name="connsiteX4-6735" fmla="*/ 689164 w 811235"/>
              <a:gd name="connsiteY4-6736" fmla="*/ 25306 h 1477868"/>
              <a:gd name="connsiteX5-6737" fmla="*/ 622489 w 811235"/>
              <a:gd name="connsiteY5-6738" fmla="*/ 163418 h 1477868"/>
              <a:gd name="connsiteX6-6739" fmla="*/ 627251 w 811235"/>
              <a:gd name="connsiteY6-6740" fmla="*/ 320581 h 1477868"/>
              <a:gd name="connsiteX7-6741" fmla="*/ 762983 w 811235"/>
              <a:gd name="connsiteY7-6742" fmla="*/ 503937 h 1477868"/>
              <a:gd name="connsiteX8-6743" fmla="*/ 808226 w 811235"/>
              <a:gd name="connsiteY8-6744" fmla="*/ 620618 h 1477868"/>
              <a:gd name="connsiteX9-6745" fmla="*/ 679639 w 811235"/>
              <a:gd name="connsiteY9-6746" fmla="*/ 715868 h 1477868"/>
              <a:gd name="connsiteX10-6747" fmla="*/ 674876 w 811235"/>
              <a:gd name="connsiteY10-6748" fmla="*/ 1351662 h 1477868"/>
              <a:gd name="connsiteX11-6749" fmla="*/ 601058 w 811235"/>
              <a:gd name="connsiteY11-6750" fmla="*/ 1477868 h 1477868"/>
              <a:gd name="connsiteX12-6751" fmla="*/ 532001 w 811235"/>
              <a:gd name="connsiteY12-6752" fmla="*/ 1351663 h 1477868"/>
              <a:gd name="connsiteX13-6753" fmla="*/ 532001 w 811235"/>
              <a:gd name="connsiteY13-6754" fmla="*/ 982568 h 1477868"/>
              <a:gd name="connsiteX14-6755" fmla="*/ 498664 w 811235"/>
              <a:gd name="connsiteY14-6756" fmla="*/ 982568 h 1477868"/>
              <a:gd name="connsiteX15-6757" fmla="*/ 424846 w 811235"/>
              <a:gd name="connsiteY15-6758" fmla="*/ 1199262 h 1477868"/>
              <a:gd name="connsiteX16-6759" fmla="*/ 355789 w 811235"/>
              <a:gd name="connsiteY16-6760" fmla="*/ 982568 h 1477868"/>
              <a:gd name="connsiteX17-6761" fmla="*/ 322451 w 811235"/>
              <a:gd name="connsiteY17-6762" fmla="*/ 982568 h 1477868"/>
              <a:gd name="connsiteX18-6763" fmla="*/ 251014 w 811235"/>
              <a:gd name="connsiteY18-6764" fmla="*/ 1149256 h 1477868"/>
              <a:gd name="connsiteX19-6765" fmla="*/ 179576 w 811235"/>
              <a:gd name="connsiteY19-6766" fmla="*/ 982568 h 1477868"/>
              <a:gd name="connsiteX20-6767" fmla="*/ 151001 w 811235"/>
              <a:gd name="connsiteY20-6768" fmla="*/ 982568 h 1477868"/>
              <a:gd name="connsiteX21-6769" fmla="*/ 74801 w 811235"/>
              <a:gd name="connsiteY21-6770" fmla="*/ 1132588 h 1477868"/>
              <a:gd name="connsiteX22-6771" fmla="*/ 8126 w 811235"/>
              <a:gd name="connsiteY22-6772" fmla="*/ 992093 h 1477868"/>
              <a:gd name="connsiteX0-6773" fmla="*/ 8126 w 811235"/>
              <a:gd name="connsiteY0-6774" fmla="*/ 992093 h 1477868"/>
              <a:gd name="connsiteX1-6775" fmla="*/ 8126 w 811235"/>
              <a:gd name="connsiteY1-6776" fmla="*/ 382493 h 1477868"/>
              <a:gd name="connsiteX2-6777" fmla="*/ 227201 w 811235"/>
              <a:gd name="connsiteY2-6778" fmla="*/ 1493 h 1477868"/>
              <a:gd name="connsiteX3-6779" fmla="*/ 789176 w 811235"/>
              <a:gd name="connsiteY3-6780" fmla="*/ 6256 h 1477868"/>
              <a:gd name="connsiteX4-6781" fmla="*/ 689164 w 811235"/>
              <a:gd name="connsiteY4-6782" fmla="*/ 25306 h 1477868"/>
              <a:gd name="connsiteX5-6783" fmla="*/ 622489 w 811235"/>
              <a:gd name="connsiteY5-6784" fmla="*/ 163418 h 1477868"/>
              <a:gd name="connsiteX6-6785" fmla="*/ 627251 w 811235"/>
              <a:gd name="connsiteY6-6786" fmla="*/ 320581 h 1477868"/>
              <a:gd name="connsiteX7-6787" fmla="*/ 762983 w 811235"/>
              <a:gd name="connsiteY7-6788" fmla="*/ 503937 h 1477868"/>
              <a:gd name="connsiteX8-6789" fmla="*/ 808226 w 811235"/>
              <a:gd name="connsiteY8-6790" fmla="*/ 620618 h 1477868"/>
              <a:gd name="connsiteX9-6791" fmla="*/ 679639 w 811235"/>
              <a:gd name="connsiteY9-6792" fmla="*/ 715868 h 1477868"/>
              <a:gd name="connsiteX10-6793" fmla="*/ 674876 w 811235"/>
              <a:gd name="connsiteY10-6794" fmla="*/ 1351662 h 1477868"/>
              <a:gd name="connsiteX11-6795" fmla="*/ 601058 w 811235"/>
              <a:gd name="connsiteY11-6796" fmla="*/ 1477868 h 1477868"/>
              <a:gd name="connsiteX12-6797" fmla="*/ 532001 w 811235"/>
              <a:gd name="connsiteY12-6798" fmla="*/ 1351663 h 1477868"/>
              <a:gd name="connsiteX13-6799" fmla="*/ 532001 w 811235"/>
              <a:gd name="connsiteY13-6800" fmla="*/ 982568 h 1477868"/>
              <a:gd name="connsiteX14-6801" fmla="*/ 498664 w 811235"/>
              <a:gd name="connsiteY14-6802" fmla="*/ 982568 h 1477868"/>
              <a:gd name="connsiteX15-6803" fmla="*/ 424846 w 811235"/>
              <a:gd name="connsiteY15-6804" fmla="*/ 1199262 h 1477868"/>
              <a:gd name="connsiteX16-6805" fmla="*/ 355789 w 811235"/>
              <a:gd name="connsiteY16-6806" fmla="*/ 982568 h 1477868"/>
              <a:gd name="connsiteX17-6807" fmla="*/ 322451 w 811235"/>
              <a:gd name="connsiteY17-6808" fmla="*/ 982568 h 1477868"/>
              <a:gd name="connsiteX18-6809" fmla="*/ 251014 w 811235"/>
              <a:gd name="connsiteY18-6810" fmla="*/ 1149256 h 1477868"/>
              <a:gd name="connsiteX19-6811" fmla="*/ 179576 w 811235"/>
              <a:gd name="connsiteY19-6812" fmla="*/ 982568 h 1477868"/>
              <a:gd name="connsiteX20-6813" fmla="*/ 151001 w 811235"/>
              <a:gd name="connsiteY20-6814" fmla="*/ 982568 h 1477868"/>
              <a:gd name="connsiteX21-6815" fmla="*/ 74801 w 811235"/>
              <a:gd name="connsiteY21-6816" fmla="*/ 1132588 h 1477868"/>
              <a:gd name="connsiteX22-6817" fmla="*/ 8126 w 811235"/>
              <a:gd name="connsiteY22-6818" fmla="*/ 992093 h 1477868"/>
              <a:gd name="connsiteX0-6819" fmla="*/ 8126 w 811235"/>
              <a:gd name="connsiteY0-6820" fmla="*/ 992093 h 1477890"/>
              <a:gd name="connsiteX1-6821" fmla="*/ 8126 w 811235"/>
              <a:gd name="connsiteY1-6822" fmla="*/ 382493 h 1477890"/>
              <a:gd name="connsiteX2-6823" fmla="*/ 227201 w 811235"/>
              <a:gd name="connsiteY2-6824" fmla="*/ 1493 h 1477890"/>
              <a:gd name="connsiteX3-6825" fmla="*/ 789176 w 811235"/>
              <a:gd name="connsiteY3-6826" fmla="*/ 6256 h 1477890"/>
              <a:gd name="connsiteX4-6827" fmla="*/ 689164 w 811235"/>
              <a:gd name="connsiteY4-6828" fmla="*/ 25306 h 1477890"/>
              <a:gd name="connsiteX5-6829" fmla="*/ 622489 w 811235"/>
              <a:gd name="connsiteY5-6830" fmla="*/ 163418 h 1477890"/>
              <a:gd name="connsiteX6-6831" fmla="*/ 627251 w 811235"/>
              <a:gd name="connsiteY6-6832" fmla="*/ 320581 h 1477890"/>
              <a:gd name="connsiteX7-6833" fmla="*/ 762983 w 811235"/>
              <a:gd name="connsiteY7-6834" fmla="*/ 503937 h 1477890"/>
              <a:gd name="connsiteX8-6835" fmla="*/ 808226 w 811235"/>
              <a:gd name="connsiteY8-6836" fmla="*/ 620618 h 1477890"/>
              <a:gd name="connsiteX9-6837" fmla="*/ 679639 w 811235"/>
              <a:gd name="connsiteY9-6838" fmla="*/ 715868 h 1477890"/>
              <a:gd name="connsiteX10-6839" fmla="*/ 674876 w 811235"/>
              <a:gd name="connsiteY10-6840" fmla="*/ 1351662 h 1477890"/>
              <a:gd name="connsiteX11-6841" fmla="*/ 603439 w 811235"/>
              <a:gd name="connsiteY11-6842" fmla="*/ 1477868 h 1477890"/>
              <a:gd name="connsiteX12-6843" fmla="*/ 532001 w 811235"/>
              <a:gd name="connsiteY12-6844" fmla="*/ 1351663 h 1477890"/>
              <a:gd name="connsiteX13-6845" fmla="*/ 532001 w 811235"/>
              <a:gd name="connsiteY13-6846" fmla="*/ 982568 h 1477890"/>
              <a:gd name="connsiteX14-6847" fmla="*/ 498664 w 811235"/>
              <a:gd name="connsiteY14-6848" fmla="*/ 982568 h 1477890"/>
              <a:gd name="connsiteX15-6849" fmla="*/ 424846 w 811235"/>
              <a:gd name="connsiteY15-6850" fmla="*/ 1199262 h 1477890"/>
              <a:gd name="connsiteX16-6851" fmla="*/ 355789 w 811235"/>
              <a:gd name="connsiteY16-6852" fmla="*/ 982568 h 1477890"/>
              <a:gd name="connsiteX17-6853" fmla="*/ 322451 w 811235"/>
              <a:gd name="connsiteY17-6854" fmla="*/ 982568 h 1477890"/>
              <a:gd name="connsiteX18-6855" fmla="*/ 251014 w 811235"/>
              <a:gd name="connsiteY18-6856" fmla="*/ 1149256 h 1477890"/>
              <a:gd name="connsiteX19-6857" fmla="*/ 179576 w 811235"/>
              <a:gd name="connsiteY19-6858" fmla="*/ 982568 h 1477890"/>
              <a:gd name="connsiteX20-6859" fmla="*/ 151001 w 811235"/>
              <a:gd name="connsiteY20-6860" fmla="*/ 982568 h 1477890"/>
              <a:gd name="connsiteX21-6861" fmla="*/ 74801 w 811235"/>
              <a:gd name="connsiteY21-6862" fmla="*/ 1132588 h 1477890"/>
              <a:gd name="connsiteX22-6863" fmla="*/ 8126 w 811235"/>
              <a:gd name="connsiteY22-6864" fmla="*/ 992093 h 1477890"/>
              <a:gd name="connsiteX0-6865" fmla="*/ 8126 w 811235"/>
              <a:gd name="connsiteY0-6866" fmla="*/ 992093 h 1477890"/>
              <a:gd name="connsiteX1-6867" fmla="*/ 8126 w 811235"/>
              <a:gd name="connsiteY1-6868" fmla="*/ 382493 h 1477890"/>
              <a:gd name="connsiteX2-6869" fmla="*/ 227201 w 811235"/>
              <a:gd name="connsiteY2-6870" fmla="*/ 1493 h 1477890"/>
              <a:gd name="connsiteX3-6871" fmla="*/ 789176 w 811235"/>
              <a:gd name="connsiteY3-6872" fmla="*/ 6256 h 1477890"/>
              <a:gd name="connsiteX4-6873" fmla="*/ 689164 w 811235"/>
              <a:gd name="connsiteY4-6874" fmla="*/ 25306 h 1477890"/>
              <a:gd name="connsiteX5-6875" fmla="*/ 622489 w 811235"/>
              <a:gd name="connsiteY5-6876" fmla="*/ 163418 h 1477890"/>
              <a:gd name="connsiteX6-6877" fmla="*/ 627251 w 811235"/>
              <a:gd name="connsiteY6-6878" fmla="*/ 320581 h 1477890"/>
              <a:gd name="connsiteX7-6879" fmla="*/ 762983 w 811235"/>
              <a:gd name="connsiteY7-6880" fmla="*/ 503937 h 1477890"/>
              <a:gd name="connsiteX8-6881" fmla="*/ 808226 w 811235"/>
              <a:gd name="connsiteY8-6882" fmla="*/ 620618 h 1477890"/>
              <a:gd name="connsiteX9-6883" fmla="*/ 679639 w 811235"/>
              <a:gd name="connsiteY9-6884" fmla="*/ 715868 h 1477890"/>
              <a:gd name="connsiteX10-6885" fmla="*/ 674876 w 811235"/>
              <a:gd name="connsiteY10-6886" fmla="*/ 1351662 h 1477890"/>
              <a:gd name="connsiteX11-6887" fmla="*/ 603439 w 811235"/>
              <a:gd name="connsiteY11-6888" fmla="*/ 1477868 h 1477890"/>
              <a:gd name="connsiteX12-6889" fmla="*/ 532001 w 811235"/>
              <a:gd name="connsiteY12-6890" fmla="*/ 1351663 h 1477890"/>
              <a:gd name="connsiteX13-6891" fmla="*/ 532001 w 811235"/>
              <a:gd name="connsiteY13-6892" fmla="*/ 982568 h 1477890"/>
              <a:gd name="connsiteX14-6893" fmla="*/ 498664 w 811235"/>
              <a:gd name="connsiteY14-6894" fmla="*/ 982568 h 1477890"/>
              <a:gd name="connsiteX15-6895" fmla="*/ 424846 w 811235"/>
              <a:gd name="connsiteY15-6896" fmla="*/ 1199262 h 1477890"/>
              <a:gd name="connsiteX16-6897" fmla="*/ 355789 w 811235"/>
              <a:gd name="connsiteY16-6898" fmla="*/ 982568 h 1477890"/>
              <a:gd name="connsiteX17-6899" fmla="*/ 322451 w 811235"/>
              <a:gd name="connsiteY17-6900" fmla="*/ 982568 h 1477890"/>
              <a:gd name="connsiteX18-6901" fmla="*/ 251014 w 811235"/>
              <a:gd name="connsiteY18-6902" fmla="*/ 1149256 h 1477890"/>
              <a:gd name="connsiteX19-6903" fmla="*/ 179576 w 811235"/>
              <a:gd name="connsiteY19-6904" fmla="*/ 982568 h 1477890"/>
              <a:gd name="connsiteX20-6905" fmla="*/ 151001 w 811235"/>
              <a:gd name="connsiteY20-6906" fmla="*/ 982568 h 1477890"/>
              <a:gd name="connsiteX21-6907" fmla="*/ 74801 w 811235"/>
              <a:gd name="connsiteY21-6908" fmla="*/ 1132588 h 1477890"/>
              <a:gd name="connsiteX22-6909" fmla="*/ 8126 w 811235"/>
              <a:gd name="connsiteY22-6910" fmla="*/ 992093 h 1477890"/>
              <a:gd name="connsiteX0-6911" fmla="*/ 8126 w 811235"/>
              <a:gd name="connsiteY0-6912" fmla="*/ 992093 h 1477890"/>
              <a:gd name="connsiteX1-6913" fmla="*/ 8126 w 811235"/>
              <a:gd name="connsiteY1-6914" fmla="*/ 382493 h 1477890"/>
              <a:gd name="connsiteX2-6915" fmla="*/ 227201 w 811235"/>
              <a:gd name="connsiteY2-6916" fmla="*/ 1493 h 1477890"/>
              <a:gd name="connsiteX3-6917" fmla="*/ 789176 w 811235"/>
              <a:gd name="connsiteY3-6918" fmla="*/ 6256 h 1477890"/>
              <a:gd name="connsiteX4-6919" fmla="*/ 689164 w 811235"/>
              <a:gd name="connsiteY4-6920" fmla="*/ 25306 h 1477890"/>
              <a:gd name="connsiteX5-6921" fmla="*/ 622489 w 811235"/>
              <a:gd name="connsiteY5-6922" fmla="*/ 163418 h 1477890"/>
              <a:gd name="connsiteX6-6923" fmla="*/ 627251 w 811235"/>
              <a:gd name="connsiteY6-6924" fmla="*/ 320581 h 1477890"/>
              <a:gd name="connsiteX7-6925" fmla="*/ 762983 w 811235"/>
              <a:gd name="connsiteY7-6926" fmla="*/ 503937 h 1477890"/>
              <a:gd name="connsiteX8-6927" fmla="*/ 808226 w 811235"/>
              <a:gd name="connsiteY8-6928" fmla="*/ 620618 h 1477890"/>
              <a:gd name="connsiteX9-6929" fmla="*/ 679639 w 811235"/>
              <a:gd name="connsiteY9-6930" fmla="*/ 715868 h 1477890"/>
              <a:gd name="connsiteX10-6931" fmla="*/ 674876 w 811235"/>
              <a:gd name="connsiteY10-6932" fmla="*/ 1351662 h 1477890"/>
              <a:gd name="connsiteX11-6933" fmla="*/ 603439 w 811235"/>
              <a:gd name="connsiteY11-6934" fmla="*/ 1477868 h 1477890"/>
              <a:gd name="connsiteX12-6935" fmla="*/ 532001 w 811235"/>
              <a:gd name="connsiteY12-6936" fmla="*/ 1351663 h 1477890"/>
              <a:gd name="connsiteX13-6937" fmla="*/ 532001 w 811235"/>
              <a:gd name="connsiteY13-6938" fmla="*/ 982568 h 1477890"/>
              <a:gd name="connsiteX14-6939" fmla="*/ 498664 w 811235"/>
              <a:gd name="connsiteY14-6940" fmla="*/ 982568 h 1477890"/>
              <a:gd name="connsiteX15-6941" fmla="*/ 424846 w 811235"/>
              <a:gd name="connsiteY15-6942" fmla="*/ 1199262 h 1477890"/>
              <a:gd name="connsiteX16-6943" fmla="*/ 355789 w 811235"/>
              <a:gd name="connsiteY16-6944" fmla="*/ 982568 h 1477890"/>
              <a:gd name="connsiteX17-6945" fmla="*/ 322451 w 811235"/>
              <a:gd name="connsiteY17-6946" fmla="*/ 982568 h 1477890"/>
              <a:gd name="connsiteX18-6947" fmla="*/ 251014 w 811235"/>
              <a:gd name="connsiteY18-6948" fmla="*/ 1149256 h 1477890"/>
              <a:gd name="connsiteX19-6949" fmla="*/ 179576 w 811235"/>
              <a:gd name="connsiteY19-6950" fmla="*/ 982568 h 1477890"/>
              <a:gd name="connsiteX20-6951" fmla="*/ 151001 w 811235"/>
              <a:gd name="connsiteY20-6952" fmla="*/ 982568 h 1477890"/>
              <a:gd name="connsiteX21-6953" fmla="*/ 74801 w 811235"/>
              <a:gd name="connsiteY21-6954" fmla="*/ 1132588 h 1477890"/>
              <a:gd name="connsiteX22-6955" fmla="*/ 8126 w 811235"/>
              <a:gd name="connsiteY22-6956" fmla="*/ 992093 h 1477890"/>
              <a:gd name="connsiteX0-6957" fmla="*/ 8126 w 811235"/>
              <a:gd name="connsiteY0-6958" fmla="*/ 992093 h 1477890"/>
              <a:gd name="connsiteX1-6959" fmla="*/ 8126 w 811235"/>
              <a:gd name="connsiteY1-6960" fmla="*/ 382493 h 1477890"/>
              <a:gd name="connsiteX2-6961" fmla="*/ 227201 w 811235"/>
              <a:gd name="connsiteY2-6962" fmla="*/ 1493 h 1477890"/>
              <a:gd name="connsiteX3-6963" fmla="*/ 789176 w 811235"/>
              <a:gd name="connsiteY3-6964" fmla="*/ 6256 h 1477890"/>
              <a:gd name="connsiteX4-6965" fmla="*/ 689164 w 811235"/>
              <a:gd name="connsiteY4-6966" fmla="*/ 25306 h 1477890"/>
              <a:gd name="connsiteX5-6967" fmla="*/ 622489 w 811235"/>
              <a:gd name="connsiteY5-6968" fmla="*/ 163418 h 1477890"/>
              <a:gd name="connsiteX6-6969" fmla="*/ 627251 w 811235"/>
              <a:gd name="connsiteY6-6970" fmla="*/ 320581 h 1477890"/>
              <a:gd name="connsiteX7-6971" fmla="*/ 762983 w 811235"/>
              <a:gd name="connsiteY7-6972" fmla="*/ 503937 h 1477890"/>
              <a:gd name="connsiteX8-6973" fmla="*/ 808226 w 811235"/>
              <a:gd name="connsiteY8-6974" fmla="*/ 620618 h 1477890"/>
              <a:gd name="connsiteX9-6975" fmla="*/ 679639 w 811235"/>
              <a:gd name="connsiteY9-6976" fmla="*/ 715868 h 1477890"/>
              <a:gd name="connsiteX10-6977" fmla="*/ 674876 w 811235"/>
              <a:gd name="connsiteY10-6978" fmla="*/ 1351662 h 1477890"/>
              <a:gd name="connsiteX11-6979" fmla="*/ 603439 w 811235"/>
              <a:gd name="connsiteY11-6980" fmla="*/ 1477868 h 1477890"/>
              <a:gd name="connsiteX12-6981" fmla="*/ 532001 w 811235"/>
              <a:gd name="connsiteY12-6982" fmla="*/ 1351663 h 1477890"/>
              <a:gd name="connsiteX13-6983" fmla="*/ 532001 w 811235"/>
              <a:gd name="connsiteY13-6984" fmla="*/ 982568 h 1477890"/>
              <a:gd name="connsiteX14-6985" fmla="*/ 498664 w 811235"/>
              <a:gd name="connsiteY14-6986" fmla="*/ 982568 h 1477890"/>
              <a:gd name="connsiteX15-6987" fmla="*/ 424846 w 811235"/>
              <a:gd name="connsiteY15-6988" fmla="*/ 1199262 h 1477890"/>
              <a:gd name="connsiteX16-6989" fmla="*/ 355789 w 811235"/>
              <a:gd name="connsiteY16-6990" fmla="*/ 982568 h 1477890"/>
              <a:gd name="connsiteX17-6991" fmla="*/ 322451 w 811235"/>
              <a:gd name="connsiteY17-6992" fmla="*/ 982568 h 1477890"/>
              <a:gd name="connsiteX18-6993" fmla="*/ 251014 w 811235"/>
              <a:gd name="connsiteY18-6994" fmla="*/ 1149256 h 1477890"/>
              <a:gd name="connsiteX19-6995" fmla="*/ 179576 w 811235"/>
              <a:gd name="connsiteY19-6996" fmla="*/ 982568 h 1477890"/>
              <a:gd name="connsiteX20-6997" fmla="*/ 151001 w 811235"/>
              <a:gd name="connsiteY20-6998" fmla="*/ 982568 h 1477890"/>
              <a:gd name="connsiteX21-6999" fmla="*/ 74801 w 811235"/>
              <a:gd name="connsiteY21-7000" fmla="*/ 1132588 h 1477890"/>
              <a:gd name="connsiteX22-7001" fmla="*/ 8126 w 811235"/>
              <a:gd name="connsiteY22-7002" fmla="*/ 992093 h 1477890"/>
              <a:gd name="connsiteX0-7003" fmla="*/ 8126 w 811235"/>
              <a:gd name="connsiteY0-7004" fmla="*/ 992093 h 1477890"/>
              <a:gd name="connsiteX1-7005" fmla="*/ 8126 w 811235"/>
              <a:gd name="connsiteY1-7006" fmla="*/ 382493 h 1477890"/>
              <a:gd name="connsiteX2-7007" fmla="*/ 227201 w 811235"/>
              <a:gd name="connsiteY2-7008" fmla="*/ 1493 h 1477890"/>
              <a:gd name="connsiteX3-7009" fmla="*/ 789176 w 811235"/>
              <a:gd name="connsiteY3-7010" fmla="*/ 6256 h 1477890"/>
              <a:gd name="connsiteX4-7011" fmla="*/ 689164 w 811235"/>
              <a:gd name="connsiteY4-7012" fmla="*/ 25306 h 1477890"/>
              <a:gd name="connsiteX5-7013" fmla="*/ 622489 w 811235"/>
              <a:gd name="connsiteY5-7014" fmla="*/ 163418 h 1477890"/>
              <a:gd name="connsiteX6-7015" fmla="*/ 627251 w 811235"/>
              <a:gd name="connsiteY6-7016" fmla="*/ 320581 h 1477890"/>
              <a:gd name="connsiteX7-7017" fmla="*/ 762983 w 811235"/>
              <a:gd name="connsiteY7-7018" fmla="*/ 503937 h 1477890"/>
              <a:gd name="connsiteX8-7019" fmla="*/ 808226 w 811235"/>
              <a:gd name="connsiteY8-7020" fmla="*/ 620618 h 1477890"/>
              <a:gd name="connsiteX9-7021" fmla="*/ 679639 w 811235"/>
              <a:gd name="connsiteY9-7022" fmla="*/ 715868 h 1477890"/>
              <a:gd name="connsiteX10-7023" fmla="*/ 674876 w 811235"/>
              <a:gd name="connsiteY10-7024" fmla="*/ 1351662 h 1477890"/>
              <a:gd name="connsiteX11-7025" fmla="*/ 603439 w 811235"/>
              <a:gd name="connsiteY11-7026" fmla="*/ 1477868 h 1477890"/>
              <a:gd name="connsiteX12-7027" fmla="*/ 532001 w 811235"/>
              <a:gd name="connsiteY12-7028" fmla="*/ 1351663 h 1477890"/>
              <a:gd name="connsiteX13-7029" fmla="*/ 532001 w 811235"/>
              <a:gd name="connsiteY13-7030" fmla="*/ 982568 h 1477890"/>
              <a:gd name="connsiteX14-7031" fmla="*/ 498664 w 811235"/>
              <a:gd name="connsiteY14-7032" fmla="*/ 982568 h 1477890"/>
              <a:gd name="connsiteX15-7033" fmla="*/ 424846 w 811235"/>
              <a:gd name="connsiteY15-7034" fmla="*/ 1199262 h 1477890"/>
              <a:gd name="connsiteX16-7035" fmla="*/ 355789 w 811235"/>
              <a:gd name="connsiteY16-7036" fmla="*/ 982568 h 1477890"/>
              <a:gd name="connsiteX17-7037" fmla="*/ 322451 w 811235"/>
              <a:gd name="connsiteY17-7038" fmla="*/ 982568 h 1477890"/>
              <a:gd name="connsiteX18-7039" fmla="*/ 251014 w 811235"/>
              <a:gd name="connsiteY18-7040" fmla="*/ 1149256 h 1477890"/>
              <a:gd name="connsiteX19-7041" fmla="*/ 179576 w 811235"/>
              <a:gd name="connsiteY19-7042" fmla="*/ 982568 h 1477890"/>
              <a:gd name="connsiteX20-7043" fmla="*/ 151001 w 811235"/>
              <a:gd name="connsiteY20-7044" fmla="*/ 982568 h 1477890"/>
              <a:gd name="connsiteX21-7045" fmla="*/ 74801 w 811235"/>
              <a:gd name="connsiteY21-7046" fmla="*/ 1132588 h 1477890"/>
              <a:gd name="connsiteX22-7047" fmla="*/ 8126 w 811235"/>
              <a:gd name="connsiteY22-7048" fmla="*/ 992093 h 1477890"/>
              <a:gd name="connsiteX0-7049" fmla="*/ 8126 w 811235"/>
              <a:gd name="connsiteY0-7050" fmla="*/ 992093 h 1477869"/>
              <a:gd name="connsiteX1-7051" fmla="*/ 8126 w 811235"/>
              <a:gd name="connsiteY1-7052" fmla="*/ 382493 h 1477869"/>
              <a:gd name="connsiteX2-7053" fmla="*/ 227201 w 811235"/>
              <a:gd name="connsiteY2-7054" fmla="*/ 1493 h 1477869"/>
              <a:gd name="connsiteX3-7055" fmla="*/ 789176 w 811235"/>
              <a:gd name="connsiteY3-7056" fmla="*/ 6256 h 1477869"/>
              <a:gd name="connsiteX4-7057" fmla="*/ 689164 w 811235"/>
              <a:gd name="connsiteY4-7058" fmla="*/ 25306 h 1477869"/>
              <a:gd name="connsiteX5-7059" fmla="*/ 622489 w 811235"/>
              <a:gd name="connsiteY5-7060" fmla="*/ 163418 h 1477869"/>
              <a:gd name="connsiteX6-7061" fmla="*/ 627251 w 811235"/>
              <a:gd name="connsiteY6-7062" fmla="*/ 320581 h 1477869"/>
              <a:gd name="connsiteX7-7063" fmla="*/ 762983 w 811235"/>
              <a:gd name="connsiteY7-7064" fmla="*/ 503937 h 1477869"/>
              <a:gd name="connsiteX8-7065" fmla="*/ 808226 w 811235"/>
              <a:gd name="connsiteY8-7066" fmla="*/ 620618 h 1477869"/>
              <a:gd name="connsiteX9-7067" fmla="*/ 679639 w 811235"/>
              <a:gd name="connsiteY9-7068" fmla="*/ 715868 h 1477869"/>
              <a:gd name="connsiteX10-7069" fmla="*/ 674876 w 811235"/>
              <a:gd name="connsiteY10-7070" fmla="*/ 1351662 h 1477869"/>
              <a:gd name="connsiteX11-7071" fmla="*/ 603439 w 811235"/>
              <a:gd name="connsiteY11-7072" fmla="*/ 1477868 h 1477869"/>
              <a:gd name="connsiteX12-7073" fmla="*/ 532001 w 811235"/>
              <a:gd name="connsiteY12-7074" fmla="*/ 1351663 h 1477869"/>
              <a:gd name="connsiteX13-7075" fmla="*/ 532001 w 811235"/>
              <a:gd name="connsiteY13-7076" fmla="*/ 982568 h 1477869"/>
              <a:gd name="connsiteX14-7077" fmla="*/ 498664 w 811235"/>
              <a:gd name="connsiteY14-7078" fmla="*/ 982568 h 1477869"/>
              <a:gd name="connsiteX15-7079" fmla="*/ 424846 w 811235"/>
              <a:gd name="connsiteY15-7080" fmla="*/ 1199262 h 1477869"/>
              <a:gd name="connsiteX16-7081" fmla="*/ 355789 w 811235"/>
              <a:gd name="connsiteY16-7082" fmla="*/ 982568 h 1477869"/>
              <a:gd name="connsiteX17-7083" fmla="*/ 322451 w 811235"/>
              <a:gd name="connsiteY17-7084" fmla="*/ 982568 h 1477869"/>
              <a:gd name="connsiteX18-7085" fmla="*/ 251014 w 811235"/>
              <a:gd name="connsiteY18-7086" fmla="*/ 1149256 h 1477869"/>
              <a:gd name="connsiteX19-7087" fmla="*/ 179576 w 811235"/>
              <a:gd name="connsiteY19-7088" fmla="*/ 982568 h 1477869"/>
              <a:gd name="connsiteX20-7089" fmla="*/ 151001 w 811235"/>
              <a:gd name="connsiteY20-7090" fmla="*/ 982568 h 1477869"/>
              <a:gd name="connsiteX21-7091" fmla="*/ 74801 w 811235"/>
              <a:gd name="connsiteY21-7092" fmla="*/ 1132588 h 1477869"/>
              <a:gd name="connsiteX22-7093" fmla="*/ 8126 w 811235"/>
              <a:gd name="connsiteY22-7094" fmla="*/ 992093 h 1477869"/>
              <a:gd name="connsiteX0-7095" fmla="*/ 8126 w 811235"/>
              <a:gd name="connsiteY0-7096" fmla="*/ 992093 h 1475526"/>
              <a:gd name="connsiteX1-7097" fmla="*/ 8126 w 811235"/>
              <a:gd name="connsiteY1-7098" fmla="*/ 382493 h 1475526"/>
              <a:gd name="connsiteX2-7099" fmla="*/ 227201 w 811235"/>
              <a:gd name="connsiteY2-7100" fmla="*/ 1493 h 1475526"/>
              <a:gd name="connsiteX3-7101" fmla="*/ 789176 w 811235"/>
              <a:gd name="connsiteY3-7102" fmla="*/ 6256 h 1475526"/>
              <a:gd name="connsiteX4-7103" fmla="*/ 689164 w 811235"/>
              <a:gd name="connsiteY4-7104" fmla="*/ 25306 h 1475526"/>
              <a:gd name="connsiteX5-7105" fmla="*/ 622489 w 811235"/>
              <a:gd name="connsiteY5-7106" fmla="*/ 163418 h 1475526"/>
              <a:gd name="connsiteX6-7107" fmla="*/ 627251 w 811235"/>
              <a:gd name="connsiteY6-7108" fmla="*/ 320581 h 1475526"/>
              <a:gd name="connsiteX7-7109" fmla="*/ 762983 w 811235"/>
              <a:gd name="connsiteY7-7110" fmla="*/ 503937 h 1475526"/>
              <a:gd name="connsiteX8-7111" fmla="*/ 808226 w 811235"/>
              <a:gd name="connsiteY8-7112" fmla="*/ 620618 h 1475526"/>
              <a:gd name="connsiteX9-7113" fmla="*/ 679639 w 811235"/>
              <a:gd name="connsiteY9-7114" fmla="*/ 715868 h 1475526"/>
              <a:gd name="connsiteX10-7115" fmla="*/ 674876 w 811235"/>
              <a:gd name="connsiteY10-7116" fmla="*/ 1351662 h 1475526"/>
              <a:gd name="connsiteX11-7117" fmla="*/ 605820 w 811235"/>
              <a:gd name="connsiteY11-7118" fmla="*/ 1475487 h 1475526"/>
              <a:gd name="connsiteX12-7119" fmla="*/ 532001 w 811235"/>
              <a:gd name="connsiteY12-7120" fmla="*/ 1351663 h 1475526"/>
              <a:gd name="connsiteX13-7121" fmla="*/ 532001 w 811235"/>
              <a:gd name="connsiteY13-7122" fmla="*/ 982568 h 1475526"/>
              <a:gd name="connsiteX14-7123" fmla="*/ 498664 w 811235"/>
              <a:gd name="connsiteY14-7124" fmla="*/ 982568 h 1475526"/>
              <a:gd name="connsiteX15-7125" fmla="*/ 424846 w 811235"/>
              <a:gd name="connsiteY15-7126" fmla="*/ 1199262 h 1475526"/>
              <a:gd name="connsiteX16-7127" fmla="*/ 355789 w 811235"/>
              <a:gd name="connsiteY16-7128" fmla="*/ 982568 h 1475526"/>
              <a:gd name="connsiteX17-7129" fmla="*/ 322451 w 811235"/>
              <a:gd name="connsiteY17-7130" fmla="*/ 982568 h 1475526"/>
              <a:gd name="connsiteX18-7131" fmla="*/ 251014 w 811235"/>
              <a:gd name="connsiteY18-7132" fmla="*/ 1149256 h 1475526"/>
              <a:gd name="connsiteX19-7133" fmla="*/ 179576 w 811235"/>
              <a:gd name="connsiteY19-7134" fmla="*/ 982568 h 1475526"/>
              <a:gd name="connsiteX20-7135" fmla="*/ 151001 w 811235"/>
              <a:gd name="connsiteY20-7136" fmla="*/ 982568 h 1475526"/>
              <a:gd name="connsiteX21-7137" fmla="*/ 74801 w 811235"/>
              <a:gd name="connsiteY21-7138" fmla="*/ 1132588 h 1475526"/>
              <a:gd name="connsiteX22-7139" fmla="*/ 8126 w 811235"/>
              <a:gd name="connsiteY22-7140" fmla="*/ 992093 h 1475526"/>
              <a:gd name="connsiteX0-7141" fmla="*/ 8126 w 811235"/>
              <a:gd name="connsiteY0-7142" fmla="*/ 992093 h 1475488"/>
              <a:gd name="connsiteX1-7143" fmla="*/ 8126 w 811235"/>
              <a:gd name="connsiteY1-7144" fmla="*/ 382493 h 1475488"/>
              <a:gd name="connsiteX2-7145" fmla="*/ 227201 w 811235"/>
              <a:gd name="connsiteY2-7146" fmla="*/ 1493 h 1475488"/>
              <a:gd name="connsiteX3-7147" fmla="*/ 789176 w 811235"/>
              <a:gd name="connsiteY3-7148" fmla="*/ 6256 h 1475488"/>
              <a:gd name="connsiteX4-7149" fmla="*/ 689164 w 811235"/>
              <a:gd name="connsiteY4-7150" fmla="*/ 25306 h 1475488"/>
              <a:gd name="connsiteX5-7151" fmla="*/ 622489 w 811235"/>
              <a:gd name="connsiteY5-7152" fmla="*/ 163418 h 1475488"/>
              <a:gd name="connsiteX6-7153" fmla="*/ 627251 w 811235"/>
              <a:gd name="connsiteY6-7154" fmla="*/ 320581 h 1475488"/>
              <a:gd name="connsiteX7-7155" fmla="*/ 762983 w 811235"/>
              <a:gd name="connsiteY7-7156" fmla="*/ 503937 h 1475488"/>
              <a:gd name="connsiteX8-7157" fmla="*/ 808226 w 811235"/>
              <a:gd name="connsiteY8-7158" fmla="*/ 620618 h 1475488"/>
              <a:gd name="connsiteX9-7159" fmla="*/ 679639 w 811235"/>
              <a:gd name="connsiteY9-7160" fmla="*/ 715868 h 1475488"/>
              <a:gd name="connsiteX10-7161" fmla="*/ 674876 w 811235"/>
              <a:gd name="connsiteY10-7162" fmla="*/ 1351662 h 1475488"/>
              <a:gd name="connsiteX11-7163" fmla="*/ 605820 w 811235"/>
              <a:gd name="connsiteY11-7164" fmla="*/ 1475487 h 1475488"/>
              <a:gd name="connsiteX12-7165" fmla="*/ 532001 w 811235"/>
              <a:gd name="connsiteY12-7166" fmla="*/ 1351663 h 1475488"/>
              <a:gd name="connsiteX13-7167" fmla="*/ 532001 w 811235"/>
              <a:gd name="connsiteY13-7168" fmla="*/ 982568 h 1475488"/>
              <a:gd name="connsiteX14-7169" fmla="*/ 498664 w 811235"/>
              <a:gd name="connsiteY14-7170" fmla="*/ 982568 h 1475488"/>
              <a:gd name="connsiteX15-7171" fmla="*/ 424846 w 811235"/>
              <a:gd name="connsiteY15-7172" fmla="*/ 1199262 h 1475488"/>
              <a:gd name="connsiteX16-7173" fmla="*/ 355789 w 811235"/>
              <a:gd name="connsiteY16-7174" fmla="*/ 982568 h 1475488"/>
              <a:gd name="connsiteX17-7175" fmla="*/ 322451 w 811235"/>
              <a:gd name="connsiteY17-7176" fmla="*/ 982568 h 1475488"/>
              <a:gd name="connsiteX18-7177" fmla="*/ 251014 w 811235"/>
              <a:gd name="connsiteY18-7178" fmla="*/ 1149256 h 1475488"/>
              <a:gd name="connsiteX19-7179" fmla="*/ 179576 w 811235"/>
              <a:gd name="connsiteY19-7180" fmla="*/ 982568 h 1475488"/>
              <a:gd name="connsiteX20-7181" fmla="*/ 151001 w 811235"/>
              <a:gd name="connsiteY20-7182" fmla="*/ 982568 h 1475488"/>
              <a:gd name="connsiteX21-7183" fmla="*/ 74801 w 811235"/>
              <a:gd name="connsiteY21-7184" fmla="*/ 1132588 h 1475488"/>
              <a:gd name="connsiteX22-7185" fmla="*/ 8126 w 811235"/>
              <a:gd name="connsiteY22-7186" fmla="*/ 992093 h 1475488"/>
              <a:gd name="connsiteX0-7187" fmla="*/ 8126 w 811235"/>
              <a:gd name="connsiteY0-7188" fmla="*/ 992093 h 1475488"/>
              <a:gd name="connsiteX1-7189" fmla="*/ 8126 w 811235"/>
              <a:gd name="connsiteY1-7190" fmla="*/ 382493 h 1475488"/>
              <a:gd name="connsiteX2-7191" fmla="*/ 227201 w 811235"/>
              <a:gd name="connsiteY2-7192" fmla="*/ 1493 h 1475488"/>
              <a:gd name="connsiteX3-7193" fmla="*/ 789176 w 811235"/>
              <a:gd name="connsiteY3-7194" fmla="*/ 6256 h 1475488"/>
              <a:gd name="connsiteX4-7195" fmla="*/ 689164 w 811235"/>
              <a:gd name="connsiteY4-7196" fmla="*/ 25306 h 1475488"/>
              <a:gd name="connsiteX5-7197" fmla="*/ 622489 w 811235"/>
              <a:gd name="connsiteY5-7198" fmla="*/ 163418 h 1475488"/>
              <a:gd name="connsiteX6-7199" fmla="*/ 627251 w 811235"/>
              <a:gd name="connsiteY6-7200" fmla="*/ 320581 h 1475488"/>
              <a:gd name="connsiteX7-7201" fmla="*/ 762983 w 811235"/>
              <a:gd name="connsiteY7-7202" fmla="*/ 503937 h 1475488"/>
              <a:gd name="connsiteX8-7203" fmla="*/ 808226 w 811235"/>
              <a:gd name="connsiteY8-7204" fmla="*/ 620618 h 1475488"/>
              <a:gd name="connsiteX9-7205" fmla="*/ 679639 w 811235"/>
              <a:gd name="connsiteY9-7206" fmla="*/ 715868 h 1475488"/>
              <a:gd name="connsiteX10-7207" fmla="*/ 674876 w 811235"/>
              <a:gd name="connsiteY10-7208" fmla="*/ 1351662 h 1475488"/>
              <a:gd name="connsiteX11-7209" fmla="*/ 605820 w 811235"/>
              <a:gd name="connsiteY11-7210" fmla="*/ 1475487 h 1475488"/>
              <a:gd name="connsiteX12-7211" fmla="*/ 532001 w 811235"/>
              <a:gd name="connsiteY12-7212" fmla="*/ 1351663 h 1475488"/>
              <a:gd name="connsiteX13-7213" fmla="*/ 532001 w 811235"/>
              <a:gd name="connsiteY13-7214" fmla="*/ 982568 h 1475488"/>
              <a:gd name="connsiteX14-7215" fmla="*/ 498664 w 811235"/>
              <a:gd name="connsiteY14-7216" fmla="*/ 982568 h 1475488"/>
              <a:gd name="connsiteX15-7217" fmla="*/ 424846 w 811235"/>
              <a:gd name="connsiteY15-7218" fmla="*/ 1199262 h 1475488"/>
              <a:gd name="connsiteX16-7219" fmla="*/ 355789 w 811235"/>
              <a:gd name="connsiteY16-7220" fmla="*/ 982568 h 1475488"/>
              <a:gd name="connsiteX17-7221" fmla="*/ 322451 w 811235"/>
              <a:gd name="connsiteY17-7222" fmla="*/ 982568 h 1475488"/>
              <a:gd name="connsiteX18-7223" fmla="*/ 251014 w 811235"/>
              <a:gd name="connsiteY18-7224" fmla="*/ 1149256 h 1475488"/>
              <a:gd name="connsiteX19-7225" fmla="*/ 179576 w 811235"/>
              <a:gd name="connsiteY19-7226" fmla="*/ 982568 h 1475488"/>
              <a:gd name="connsiteX20-7227" fmla="*/ 151001 w 811235"/>
              <a:gd name="connsiteY20-7228" fmla="*/ 982568 h 1475488"/>
              <a:gd name="connsiteX21-7229" fmla="*/ 74801 w 811235"/>
              <a:gd name="connsiteY21-7230" fmla="*/ 1132588 h 1475488"/>
              <a:gd name="connsiteX22-7231" fmla="*/ 8126 w 811235"/>
              <a:gd name="connsiteY22-7232" fmla="*/ 992093 h 1475488"/>
              <a:gd name="connsiteX0-7233" fmla="*/ 8126 w 811235"/>
              <a:gd name="connsiteY0-7234" fmla="*/ 992093 h 1475487"/>
              <a:gd name="connsiteX1-7235" fmla="*/ 8126 w 811235"/>
              <a:gd name="connsiteY1-7236" fmla="*/ 382493 h 1475487"/>
              <a:gd name="connsiteX2-7237" fmla="*/ 227201 w 811235"/>
              <a:gd name="connsiteY2-7238" fmla="*/ 1493 h 1475487"/>
              <a:gd name="connsiteX3-7239" fmla="*/ 789176 w 811235"/>
              <a:gd name="connsiteY3-7240" fmla="*/ 6256 h 1475487"/>
              <a:gd name="connsiteX4-7241" fmla="*/ 689164 w 811235"/>
              <a:gd name="connsiteY4-7242" fmla="*/ 25306 h 1475487"/>
              <a:gd name="connsiteX5-7243" fmla="*/ 622489 w 811235"/>
              <a:gd name="connsiteY5-7244" fmla="*/ 163418 h 1475487"/>
              <a:gd name="connsiteX6-7245" fmla="*/ 627251 w 811235"/>
              <a:gd name="connsiteY6-7246" fmla="*/ 320581 h 1475487"/>
              <a:gd name="connsiteX7-7247" fmla="*/ 762983 w 811235"/>
              <a:gd name="connsiteY7-7248" fmla="*/ 503937 h 1475487"/>
              <a:gd name="connsiteX8-7249" fmla="*/ 808226 w 811235"/>
              <a:gd name="connsiteY8-7250" fmla="*/ 620618 h 1475487"/>
              <a:gd name="connsiteX9-7251" fmla="*/ 679639 w 811235"/>
              <a:gd name="connsiteY9-7252" fmla="*/ 715868 h 1475487"/>
              <a:gd name="connsiteX10-7253" fmla="*/ 674876 w 811235"/>
              <a:gd name="connsiteY10-7254" fmla="*/ 1351662 h 1475487"/>
              <a:gd name="connsiteX11-7255" fmla="*/ 605820 w 811235"/>
              <a:gd name="connsiteY11-7256" fmla="*/ 1475487 h 1475487"/>
              <a:gd name="connsiteX12-7257" fmla="*/ 539145 w 811235"/>
              <a:gd name="connsiteY12-7258" fmla="*/ 1351663 h 1475487"/>
              <a:gd name="connsiteX13-7259" fmla="*/ 532001 w 811235"/>
              <a:gd name="connsiteY13-7260" fmla="*/ 982568 h 1475487"/>
              <a:gd name="connsiteX14-7261" fmla="*/ 498664 w 811235"/>
              <a:gd name="connsiteY14-7262" fmla="*/ 982568 h 1475487"/>
              <a:gd name="connsiteX15-7263" fmla="*/ 424846 w 811235"/>
              <a:gd name="connsiteY15-7264" fmla="*/ 1199262 h 1475487"/>
              <a:gd name="connsiteX16-7265" fmla="*/ 355789 w 811235"/>
              <a:gd name="connsiteY16-7266" fmla="*/ 982568 h 1475487"/>
              <a:gd name="connsiteX17-7267" fmla="*/ 322451 w 811235"/>
              <a:gd name="connsiteY17-7268" fmla="*/ 982568 h 1475487"/>
              <a:gd name="connsiteX18-7269" fmla="*/ 251014 w 811235"/>
              <a:gd name="connsiteY18-7270" fmla="*/ 1149256 h 1475487"/>
              <a:gd name="connsiteX19-7271" fmla="*/ 179576 w 811235"/>
              <a:gd name="connsiteY19-7272" fmla="*/ 982568 h 1475487"/>
              <a:gd name="connsiteX20-7273" fmla="*/ 151001 w 811235"/>
              <a:gd name="connsiteY20-7274" fmla="*/ 982568 h 1475487"/>
              <a:gd name="connsiteX21-7275" fmla="*/ 74801 w 811235"/>
              <a:gd name="connsiteY21-7276" fmla="*/ 1132588 h 1475487"/>
              <a:gd name="connsiteX22-7277" fmla="*/ 8126 w 811235"/>
              <a:gd name="connsiteY22-7278" fmla="*/ 992093 h 1475487"/>
              <a:gd name="connsiteX0-7279" fmla="*/ 8126 w 811235"/>
              <a:gd name="connsiteY0-7280" fmla="*/ 992093 h 1475487"/>
              <a:gd name="connsiteX1-7281" fmla="*/ 8126 w 811235"/>
              <a:gd name="connsiteY1-7282" fmla="*/ 382493 h 1475487"/>
              <a:gd name="connsiteX2-7283" fmla="*/ 227201 w 811235"/>
              <a:gd name="connsiteY2-7284" fmla="*/ 1493 h 1475487"/>
              <a:gd name="connsiteX3-7285" fmla="*/ 789176 w 811235"/>
              <a:gd name="connsiteY3-7286" fmla="*/ 6256 h 1475487"/>
              <a:gd name="connsiteX4-7287" fmla="*/ 689164 w 811235"/>
              <a:gd name="connsiteY4-7288" fmla="*/ 25306 h 1475487"/>
              <a:gd name="connsiteX5-7289" fmla="*/ 622489 w 811235"/>
              <a:gd name="connsiteY5-7290" fmla="*/ 163418 h 1475487"/>
              <a:gd name="connsiteX6-7291" fmla="*/ 627251 w 811235"/>
              <a:gd name="connsiteY6-7292" fmla="*/ 320581 h 1475487"/>
              <a:gd name="connsiteX7-7293" fmla="*/ 762983 w 811235"/>
              <a:gd name="connsiteY7-7294" fmla="*/ 503937 h 1475487"/>
              <a:gd name="connsiteX8-7295" fmla="*/ 808226 w 811235"/>
              <a:gd name="connsiteY8-7296" fmla="*/ 620618 h 1475487"/>
              <a:gd name="connsiteX9-7297" fmla="*/ 679639 w 811235"/>
              <a:gd name="connsiteY9-7298" fmla="*/ 715868 h 1475487"/>
              <a:gd name="connsiteX10-7299" fmla="*/ 674876 w 811235"/>
              <a:gd name="connsiteY10-7300" fmla="*/ 1351662 h 1475487"/>
              <a:gd name="connsiteX11-7301" fmla="*/ 605820 w 811235"/>
              <a:gd name="connsiteY11-7302" fmla="*/ 1475487 h 1475487"/>
              <a:gd name="connsiteX12-7303" fmla="*/ 539145 w 811235"/>
              <a:gd name="connsiteY12-7304" fmla="*/ 1351663 h 1475487"/>
              <a:gd name="connsiteX13-7305" fmla="*/ 532001 w 811235"/>
              <a:gd name="connsiteY13-7306" fmla="*/ 982568 h 1475487"/>
              <a:gd name="connsiteX14-7307" fmla="*/ 498664 w 811235"/>
              <a:gd name="connsiteY14-7308" fmla="*/ 982568 h 1475487"/>
              <a:gd name="connsiteX15-7309" fmla="*/ 424846 w 811235"/>
              <a:gd name="connsiteY15-7310" fmla="*/ 1199262 h 1475487"/>
              <a:gd name="connsiteX16-7311" fmla="*/ 355789 w 811235"/>
              <a:gd name="connsiteY16-7312" fmla="*/ 982568 h 1475487"/>
              <a:gd name="connsiteX17-7313" fmla="*/ 322451 w 811235"/>
              <a:gd name="connsiteY17-7314" fmla="*/ 982568 h 1475487"/>
              <a:gd name="connsiteX18-7315" fmla="*/ 251014 w 811235"/>
              <a:gd name="connsiteY18-7316" fmla="*/ 1149256 h 1475487"/>
              <a:gd name="connsiteX19-7317" fmla="*/ 179576 w 811235"/>
              <a:gd name="connsiteY19-7318" fmla="*/ 982568 h 1475487"/>
              <a:gd name="connsiteX20-7319" fmla="*/ 151001 w 811235"/>
              <a:gd name="connsiteY20-7320" fmla="*/ 982568 h 1475487"/>
              <a:gd name="connsiteX21-7321" fmla="*/ 74801 w 811235"/>
              <a:gd name="connsiteY21-7322" fmla="*/ 1132588 h 1475487"/>
              <a:gd name="connsiteX22-7323" fmla="*/ 8126 w 811235"/>
              <a:gd name="connsiteY22-7324" fmla="*/ 992093 h 1475487"/>
              <a:gd name="connsiteX0-7325" fmla="*/ 8126 w 811235"/>
              <a:gd name="connsiteY0-7326" fmla="*/ 992093 h 1475627"/>
              <a:gd name="connsiteX1-7327" fmla="*/ 8126 w 811235"/>
              <a:gd name="connsiteY1-7328" fmla="*/ 382493 h 1475627"/>
              <a:gd name="connsiteX2-7329" fmla="*/ 227201 w 811235"/>
              <a:gd name="connsiteY2-7330" fmla="*/ 1493 h 1475627"/>
              <a:gd name="connsiteX3-7331" fmla="*/ 789176 w 811235"/>
              <a:gd name="connsiteY3-7332" fmla="*/ 6256 h 1475627"/>
              <a:gd name="connsiteX4-7333" fmla="*/ 689164 w 811235"/>
              <a:gd name="connsiteY4-7334" fmla="*/ 25306 h 1475627"/>
              <a:gd name="connsiteX5-7335" fmla="*/ 622489 w 811235"/>
              <a:gd name="connsiteY5-7336" fmla="*/ 163418 h 1475627"/>
              <a:gd name="connsiteX6-7337" fmla="*/ 627251 w 811235"/>
              <a:gd name="connsiteY6-7338" fmla="*/ 320581 h 1475627"/>
              <a:gd name="connsiteX7-7339" fmla="*/ 762983 w 811235"/>
              <a:gd name="connsiteY7-7340" fmla="*/ 503937 h 1475627"/>
              <a:gd name="connsiteX8-7341" fmla="*/ 808226 w 811235"/>
              <a:gd name="connsiteY8-7342" fmla="*/ 620618 h 1475627"/>
              <a:gd name="connsiteX9-7343" fmla="*/ 679639 w 811235"/>
              <a:gd name="connsiteY9-7344" fmla="*/ 715868 h 1475627"/>
              <a:gd name="connsiteX10-7345" fmla="*/ 674876 w 811235"/>
              <a:gd name="connsiteY10-7346" fmla="*/ 1351662 h 1475627"/>
              <a:gd name="connsiteX11-7347" fmla="*/ 605820 w 811235"/>
              <a:gd name="connsiteY11-7348" fmla="*/ 1475487 h 1475627"/>
              <a:gd name="connsiteX12-7349" fmla="*/ 539145 w 811235"/>
              <a:gd name="connsiteY12-7350" fmla="*/ 1351663 h 1475627"/>
              <a:gd name="connsiteX13-7351" fmla="*/ 532001 w 811235"/>
              <a:gd name="connsiteY13-7352" fmla="*/ 982568 h 1475627"/>
              <a:gd name="connsiteX14-7353" fmla="*/ 498664 w 811235"/>
              <a:gd name="connsiteY14-7354" fmla="*/ 982568 h 1475627"/>
              <a:gd name="connsiteX15-7355" fmla="*/ 424846 w 811235"/>
              <a:gd name="connsiteY15-7356" fmla="*/ 1199262 h 1475627"/>
              <a:gd name="connsiteX16-7357" fmla="*/ 355789 w 811235"/>
              <a:gd name="connsiteY16-7358" fmla="*/ 982568 h 1475627"/>
              <a:gd name="connsiteX17-7359" fmla="*/ 322451 w 811235"/>
              <a:gd name="connsiteY17-7360" fmla="*/ 982568 h 1475627"/>
              <a:gd name="connsiteX18-7361" fmla="*/ 251014 w 811235"/>
              <a:gd name="connsiteY18-7362" fmla="*/ 1149256 h 1475627"/>
              <a:gd name="connsiteX19-7363" fmla="*/ 179576 w 811235"/>
              <a:gd name="connsiteY19-7364" fmla="*/ 982568 h 1475627"/>
              <a:gd name="connsiteX20-7365" fmla="*/ 151001 w 811235"/>
              <a:gd name="connsiteY20-7366" fmla="*/ 982568 h 1475627"/>
              <a:gd name="connsiteX21-7367" fmla="*/ 74801 w 811235"/>
              <a:gd name="connsiteY21-7368" fmla="*/ 1132588 h 1475627"/>
              <a:gd name="connsiteX22-7369" fmla="*/ 8126 w 811235"/>
              <a:gd name="connsiteY22-7370" fmla="*/ 992093 h 1475627"/>
              <a:gd name="connsiteX0-7371" fmla="*/ 8126 w 811235"/>
              <a:gd name="connsiteY0-7372" fmla="*/ 992093 h 1475627"/>
              <a:gd name="connsiteX1-7373" fmla="*/ 8126 w 811235"/>
              <a:gd name="connsiteY1-7374" fmla="*/ 382493 h 1475627"/>
              <a:gd name="connsiteX2-7375" fmla="*/ 227201 w 811235"/>
              <a:gd name="connsiteY2-7376" fmla="*/ 1493 h 1475627"/>
              <a:gd name="connsiteX3-7377" fmla="*/ 789176 w 811235"/>
              <a:gd name="connsiteY3-7378" fmla="*/ 6256 h 1475627"/>
              <a:gd name="connsiteX4-7379" fmla="*/ 689164 w 811235"/>
              <a:gd name="connsiteY4-7380" fmla="*/ 25306 h 1475627"/>
              <a:gd name="connsiteX5-7381" fmla="*/ 622489 w 811235"/>
              <a:gd name="connsiteY5-7382" fmla="*/ 163418 h 1475627"/>
              <a:gd name="connsiteX6-7383" fmla="*/ 627251 w 811235"/>
              <a:gd name="connsiteY6-7384" fmla="*/ 320581 h 1475627"/>
              <a:gd name="connsiteX7-7385" fmla="*/ 762983 w 811235"/>
              <a:gd name="connsiteY7-7386" fmla="*/ 503937 h 1475627"/>
              <a:gd name="connsiteX8-7387" fmla="*/ 808226 w 811235"/>
              <a:gd name="connsiteY8-7388" fmla="*/ 620618 h 1475627"/>
              <a:gd name="connsiteX9-7389" fmla="*/ 679639 w 811235"/>
              <a:gd name="connsiteY9-7390" fmla="*/ 715868 h 1475627"/>
              <a:gd name="connsiteX10-7391" fmla="*/ 674876 w 811235"/>
              <a:gd name="connsiteY10-7392" fmla="*/ 1351662 h 1475627"/>
              <a:gd name="connsiteX11-7393" fmla="*/ 605820 w 811235"/>
              <a:gd name="connsiteY11-7394" fmla="*/ 1475487 h 1475627"/>
              <a:gd name="connsiteX12-7395" fmla="*/ 539145 w 811235"/>
              <a:gd name="connsiteY12-7396" fmla="*/ 1351663 h 1475627"/>
              <a:gd name="connsiteX13-7397" fmla="*/ 532001 w 811235"/>
              <a:gd name="connsiteY13-7398" fmla="*/ 982568 h 1475627"/>
              <a:gd name="connsiteX14-7399" fmla="*/ 498664 w 811235"/>
              <a:gd name="connsiteY14-7400" fmla="*/ 982568 h 1475627"/>
              <a:gd name="connsiteX15-7401" fmla="*/ 424846 w 811235"/>
              <a:gd name="connsiteY15-7402" fmla="*/ 1199262 h 1475627"/>
              <a:gd name="connsiteX16-7403" fmla="*/ 355789 w 811235"/>
              <a:gd name="connsiteY16-7404" fmla="*/ 982568 h 1475627"/>
              <a:gd name="connsiteX17-7405" fmla="*/ 322451 w 811235"/>
              <a:gd name="connsiteY17-7406" fmla="*/ 982568 h 1475627"/>
              <a:gd name="connsiteX18-7407" fmla="*/ 251014 w 811235"/>
              <a:gd name="connsiteY18-7408" fmla="*/ 1149256 h 1475627"/>
              <a:gd name="connsiteX19-7409" fmla="*/ 179576 w 811235"/>
              <a:gd name="connsiteY19-7410" fmla="*/ 982568 h 1475627"/>
              <a:gd name="connsiteX20-7411" fmla="*/ 151001 w 811235"/>
              <a:gd name="connsiteY20-7412" fmla="*/ 982568 h 1475627"/>
              <a:gd name="connsiteX21-7413" fmla="*/ 74801 w 811235"/>
              <a:gd name="connsiteY21-7414" fmla="*/ 1132588 h 1475627"/>
              <a:gd name="connsiteX22-7415" fmla="*/ 8126 w 811235"/>
              <a:gd name="connsiteY22-7416" fmla="*/ 992093 h 1475627"/>
              <a:gd name="connsiteX0-7417" fmla="*/ 8126 w 811235"/>
              <a:gd name="connsiteY0-7418" fmla="*/ 992093 h 1475487"/>
              <a:gd name="connsiteX1-7419" fmla="*/ 8126 w 811235"/>
              <a:gd name="connsiteY1-7420" fmla="*/ 382493 h 1475487"/>
              <a:gd name="connsiteX2-7421" fmla="*/ 227201 w 811235"/>
              <a:gd name="connsiteY2-7422" fmla="*/ 1493 h 1475487"/>
              <a:gd name="connsiteX3-7423" fmla="*/ 789176 w 811235"/>
              <a:gd name="connsiteY3-7424" fmla="*/ 6256 h 1475487"/>
              <a:gd name="connsiteX4-7425" fmla="*/ 689164 w 811235"/>
              <a:gd name="connsiteY4-7426" fmla="*/ 25306 h 1475487"/>
              <a:gd name="connsiteX5-7427" fmla="*/ 622489 w 811235"/>
              <a:gd name="connsiteY5-7428" fmla="*/ 163418 h 1475487"/>
              <a:gd name="connsiteX6-7429" fmla="*/ 627251 w 811235"/>
              <a:gd name="connsiteY6-7430" fmla="*/ 320581 h 1475487"/>
              <a:gd name="connsiteX7-7431" fmla="*/ 762983 w 811235"/>
              <a:gd name="connsiteY7-7432" fmla="*/ 503937 h 1475487"/>
              <a:gd name="connsiteX8-7433" fmla="*/ 808226 w 811235"/>
              <a:gd name="connsiteY8-7434" fmla="*/ 620618 h 1475487"/>
              <a:gd name="connsiteX9-7435" fmla="*/ 679639 w 811235"/>
              <a:gd name="connsiteY9-7436" fmla="*/ 715868 h 1475487"/>
              <a:gd name="connsiteX10-7437" fmla="*/ 674876 w 811235"/>
              <a:gd name="connsiteY10-7438" fmla="*/ 1351662 h 1475487"/>
              <a:gd name="connsiteX11-7439" fmla="*/ 605820 w 811235"/>
              <a:gd name="connsiteY11-7440" fmla="*/ 1475487 h 1475487"/>
              <a:gd name="connsiteX12-7441" fmla="*/ 539145 w 811235"/>
              <a:gd name="connsiteY12-7442" fmla="*/ 1351663 h 1475487"/>
              <a:gd name="connsiteX13-7443" fmla="*/ 532001 w 811235"/>
              <a:gd name="connsiteY13-7444" fmla="*/ 982568 h 1475487"/>
              <a:gd name="connsiteX14-7445" fmla="*/ 498664 w 811235"/>
              <a:gd name="connsiteY14-7446" fmla="*/ 982568 h 1475487"/>
              <a:gd name="connsiteX15-7447" fmla="*/ 424846 w 811235"/>
              <a:gd name="connsiteY15-7448" fmla="*/ 1199262 h 1475487"/>
              <a:gd name="connsiteX16-7449" fmla="*/ 355789 w 811235"/>
              <a:gd name="connsiteY16-7450" fmla="*/ 982568 h 1475487"/>
              <a:gd name="connsiteX17-7451" fmla="*/ 322451 w 811235"/>
              <a:gd name="connsiteY17-7452" fmla="*/ 982568 h 1475487"/>
              <a:gd name="connsiteX18-7453" fmla="*/ 251014 w 811235"/>
              <a:gd name="connsiteY18-7454" fmla="*/ 1149256 h 1475487"/>
              <a:gd name="connsiteX19-7455" fmla="*/ 179576 w 811235"/>
              <a:gd name="connsiteY19-7456" fmla="*/ 982568 h 1475487"/>
              <a:gd name="connsiteX20-7457" fmla="*/ 151001 w 811235"/>
              <a:gd name="connsiteY20-7458" fmla="*/ 982568 h 1475487"/>
              <a:gd name="connsiteX21-7459" fmla="*/ 74801 w 811235"/>
              <a:gd name="connsiteY21-7460" fmla="*/ 1132588 h 1475487"/>
              <a:gd name="connsiteX22-7461" fmla="*/ 8126 w 811235"/>
              <a:gd name="connsiteY22-7462" fmla="*/ 992093 h 1475487"/>
              <a:gd name="connsiteX0-7463" fmla="*/ 8126 w 811235"/>
              <a:gd name="connsiteY0-7464" fmla="*/ 992093 h 1475487"/>
              <a:gd name="connsiteX1-7465" fmla="*/ 8126 w 811235"/>
              <a:gd name="connsiteY1-7466" fmla="*/ 382493 h 1475487"/>
              <a:gd name="connsiteX2-7467" fmla="*/ 227201 w 811235"/>
              <a:gd name="connsiteY2-7468" fmla="*/ 1493 h 1475487"/>
              <a:gd name="connsiteX3-7469" fmla="*/ 789176 w 811235"/>
              <a:gd name="connsiteY3-7470" fmla="*/ 6256 h 1475487"/>
              <a:gd name="connsiteX4-7471" fmla="*/ 689164 w 811235"/>
              <a:gd name="connsiteY4-7472" fmla="*/ 25306 h 1475487"/>
              <a:gd name="connsiteX5-7473" fmla="*/ 622489 w 811235"/>
              <a:gd name="connsiteY5-7474" fmla="*/ 163418 h 1475487"/>
              <a:gd name="connsiteX6-7475" fmla="*/ 627251 w 811235"/>
              <a:gd name="connsiteY6-7476" fmla="*/ 320581 h 1475487"/>
              <a:gd name="connsiteX7-7477" fmla="*/ 762983 w 811235"/>
              <a:gd name="connsiteY7-7478" fmla="*/ 503937 h 1475487"/>
              <a:gd name="connsiteX8-7479" fmla="*/ 808226 w 811235"/>
              <a:gd name="connsiteY8-7480" fmla="*/ 620618 h 1475487"/>
              <a:gd name="connsiteX9-7481" fmla="*/ 679639 w 811235"/>
              <a:gd name="connsiteY9-7482" fmla="*/ 715868 h 1475487"/>
              <a:gd name="connsiteX10-7483" fmla="*/ 674876 w 811235"/>
              <a:gd name="connsiteY10-7484" fmla="*/ 1351662 h 1475487"/>
              <a:gd name="connsiteX11-7485" fmla="*/ 605820 w 811235"/>
              <a:gd name="connsiteY11-7486" fmla="*/ 1475487 h 1475487"/>
              <a:gd name="connsiteX12-7487" fmla="*/ 539145 w 811235"/>
              <a:gd name="connsiteY12-7488" fmla="*/ 1351663 h 1475487"/>
              <a:gd name="connsiteX13-7489" fmla="*/ 532001 w 811235"/>
              <a:gd name="connsiteY13-7490" fmla="*/ 982568 h 1475487"/>
              <a:gd name="connsiteX14-7491" fmla="*/ 498664 w 811235"/>
              <a:gd name="connsiteY14-7492" fmla="*/ 982568 h 1475487"/>
              <a:gd name="connsiteX15-7493" fmla="*/ 424846 w 811235"/>
              <a:gd name="connsiteY15-7494" fmla="*/ 1199262 h 1475487"/>
              <a:gd name="connsiteX16-7495" fmla="*/ 355789 w 811235"/>
              <a:gd name="connsiteY16-7496" fmla="*/ 982568 h 1475487"/>
              <a:gd name="connsiteX17-7497" fmla="*/ 322451 w 811235"/>
              <a:gd name="connsiteY17-7498" fmla="*/ 982568 h 1475487"/>
              <a:gd name="connsiteX18-7499" fmla="*/ 251014 w 811235"/>
              <a:gd name="connsiteY18-7500" fmla="*/ 1149256 h 1475487"/>
              <a:gd name="connsiteX19-7501" fmla="*/ 179576 w 811235"/>
              <a:gd name="connsiteY19-7502" fmla="*/ 982568 h 1475487"/>
              <a:gd name="connsiteX20-7503" fmla="*/ 151001 w 811235"/>
              <a:gd name="connsiteY20-7504" fmla="*/ 982568 h 1475487"/>
              <a:gd name="connsiteX21-7505" fmla="*/ 74801 w 811235"/>
              <a:gd name="connsiteY21-7506" fmla="*/ 1132588 h 1475487"/>
              <a:gd name="connsiteX22-7507" fmla="*/ 8126 w 811235"/>
              <a:gd name="connsiteY22-7508" fmla="*/ 992093 h 1475487"/>
              <a:gd name="connsiteX0-7509" fmla="*/ 8126 w 811235"/>
              <a:gd name="connsiteY0-7510" fmla="*/ 992093 h 1475487"/>
              <a:gd name="connsiteX1-7511" fmla="*/ 8126 w 811235"/>
              <a:gd name="connsiteY1-7512" fmla="*/ 382493 h 1475487"/>
              <a:gd name="connsiteX2-7513" fmla="*/ 227201 w 811235"/>
              <a:gd name="connsiteY2-7514" fmla="*/ 1493 h 1475487"/>
              <a:gd name="connsiteX3-7515" fmla="*/ 789176 w 811235"/>
              <a:gd name="connsiteY3-7516" fmla="*/ 6256 h 1475487"/>
              <a:gd name="connsiteX4-7517" fmla="*/ 689164 w 811235"/>
              <a:gd name="connsiteY4-7518" fmla="*/ 25306 h 1475487"/>
              <a:gd name="connsiteX5-7519" fmla="*/ 622489 w 811235"/>
              <a:gd name="connsiteY5-7520" fmla="*/ 163418 h 1475487"/>
              <a:gd name="connsiteX6-7521" fmla="*/ 627251 w 811235"/>
              <a:gd name="connsiteY6-7522" fmla="*/ 320581 h 1475487"/>
              <a:gd name="connsiteX7-7523" fmla="*/ 762983 w 811235"/>
              <a:gd name="connsiteY7-7524" fmla="*/ 503937 h 1475487"/>
              <a:gd name="connsiteX8-7525" fmla="*/ 808226 w 811235"/>
              <a:gd name="connsiteY8-7526" fmla="*/ 620618 h 1475487"/>
              <a:gd name="connsiteX9-7527" fmla="*/ 679639 w 811235"/>
              <a:gd name="connsiteY9-7528" fmla="*/ 715868 h 1475487"/>
              <a:gd name="connsiteX10-7529" fmla="*/ 674876 w 811235"/>
              <a:gd name="connsiteY10-7530" fmla="*/ 1351662 h 1475487"/>
              <a:gd name="connsiteX11-7531" fmla="*/ 605820 w 811235"/>
              <a:gd name="connsiteY11-7532" fmla="*/ 1475487 h 1475487"/>
              <a:gd name="connsiteX12-7533" fmla="*/ 539145 w 811235"/>
              <a:gd name="connsiteY12-7534" fmla="*/ 1351663 h 1475487"/>
              <a:gd name="connsiteX13-7535" fmla="*/ 532001 w 811235"/>
              <a:gd name="connsiteY13-7536" fmla="*/ 982568 h 1475487"/>
              <a:gd name="connsiteX14-7537" fmla="*/ 498664 w 811235"/>
              <a:gd name="connsiteY14-7538" fmla="*/ 982568 h 1475487"/>
              <a:gd name="connsiteX15-7539" fmla="*/ 424846 w 811235"/>
              <a:gd name="connsiteY15-7540" fmla="*/ 1199262 h 1475487"/>
              <a:gd name="connsiteX16-7541" fmla="*/ 355789 w 811235"/>
              <a:gd name="connsiteY16-7542" fmla="*/ 982568 h 1475487"/>
              <a:gd name="connsiteX17-7543" fmla="*/ 322451 w 811235"/>
              <a:gd name="connsiteY17-7544" fmla="*/ 982568 h 1475487"/>
              <a:gd name="connsiteX18-7545" fmla="*/ 251014 w 811235"/>
              <a:gd name="connsiteY18-7546" fmla="*/ 1149256 h 1475487"/>
              <a:gd name="connsiteX19-7547" fmla="*/ 179576 w 811235"/>
              <a:gd name="connsiteY19-7548" fmla="*/ 982568 h 1475487"/>
              <a:gd name="connsiteX20-7549" fmla="*/ 151001 w 811235"/>
              <a:gd name="connsiteY20-7550" fmla="*/ 982568 h 1475487"/>
              <a:gd name="connsiteX21-7551" fmla="*/ 74801 w 811235"/>
              <a:gd name="connsiteY21-7552" fmla="*/ 1132588 h 1475487"/>
              <a:gd name="connsiteX22-7553" fmla="*/ 8126 w 811235"/>
              <a:gd name="connsiteY22-7554" fmla="*/ 992093 h 1475487"/>
              <a:gd name="connsiteX0-7555" fmla="*/ 8126 w 811235"/>
              <a:gd name="connsiteY0-7556" fmla="*/ 992093 h 1475487"/>
              <a:gd name="connsiteX1-7557" fmla="*/ 8126 w 811235"/>
              <a:gd name="connsiteY1-7558" fmla="*/ 382493 h 1475487"/>
              <a:gd name="connsiteX2-7559" fmla="*/ 227201 w 811235"/>
              <a:gd name="connsiteY2-7560" fmla="*/ 1493 h 1475487"/>
              <a:gd name="connsiteX3-7561" fmla="*/ 789176 w 811235"/>
              <a:gd name="connsiteY3-7562" fmla="*/ 6256 h 1475487"/>
              <a:gd name="connsiteX4-7563" fmla="*/ 689164 w 811235"/>
              <a:gd name="connsiteY4-7564" fmla="*/ 25306 h 1475487"/>
              <a:gd name="connsiteX5-7565" fmla="*/ 622489 w 811235"/>
              <a:gd name="connsiteY5-7566" fmla="*/ 163418 h 1475487"/>
              <a:gd name="connsiteX6-7567" fmla="*/ 627251 w 811235"/>
              <a:gd name="connsiteY6-7568" fmla="*/ 320581 h 1475487"/>
              <a:gd name="connsiteX7-7569" fmla="*/ 762983 w 811235"/>
              <a:gd name="connsiteY7-7570" fmla="*/ 503937 h 1475487"/>
              <a:gd name="connsiteX8-7571" fmla="*/ 808226 w 811235"/>
              <a:gd name="connsiteY8-7572" fmla="*/ 620618 h 1475487"/>
              <a:gd name="connsiteX9-7573" fmla="*/ 679639 w 811235"/>
              <a:gd name="connsiteY9-7574" fmla="*/ 715868 h 1475487"/>
              <a:gd name="connsiteX10-7575" fmla="*/ 674876 w 811235"/>
              <a:gd name="connsiteY10-7576" fmla="*/ 1351662 h 1475487"/>
              <a:gd name="connsiteX11-7577" fmla="*/ 605820 w 811235"/>
              <a:gd name="connsiteY11-7578" fmla="*/ 1475487 h 1475487"/>
              <a:gd name="connsiteX12-7579" fmla="*/ 539145 w 811235"/>
              <a:gd name="connsiteY12-7580" fmla="*/ 1351663 h 1475487"/>
              <a:gd name="connsiteX13-7581" fmla="*/ 532001 w 811235"/>
              <a:gd name="connsiteY13-7582" fmla="*/ 982568 h 1475487"/>
              <a:gd name="connsiteX14-7583" fmla="*/ 498664 w 811235"/>
              <a:gd name="connsiteY14-7584" fmla="*/ 982568 h 1475487"/>
              <a:gd name="connsiteX15-7585" fmla="*/ 424846 w 811235"/>
              <a:gd name="connsiteY15-7586" fmla="*/ 1199262 h 1475487"/>
              <a:gd name="connsiteX16-7587" fmla="*/ 355789 w 811235"/>
              <a:gd name="connsiteY16-7588" fmla="*/ 982568 h 1475487"/>
              <a:gd name="connsiteX17-7589" fmla="*/ 322451 w 811235"/>
              <a:gd name="connsiteY17-7590" fmla="*/ 982568 h 1475487"/>
              <a:gd name="connsiteX18-7591" fmla="*/ 251014 w 811235"/>
              <a:gd name="connsiteY18-7592" fmla="*/ 1149256 h 1475487"/>
              <a:gd name="connsiteX19-7593" fmla="*/ 179576 w 811235"/>
              <a:gd name="connsiteY19-7594" fmla="*/ 982568 h 1475487"/>
              <a:gd name="connsiteX20-7595" fmla="*/ 151001 w 811235"/>
              <a:gd name="connsiteY20-7596" fmla="*/ 982568 h 1475487"/>
              <a:gd name="connsiteX21-7597" fmla="*/ 74801 w 811235"/>
              <a:gd name="connsiteY21-7598" fmla="*/ 1132588 h 1475487"/>
              <a:gd name="connsiteX22-7599" fmla="*/ 8126 w 811235"/>
              <a:gd name="connsiteY22-7600" fmla="*/ 992093 h 1475487"/>
              <a:gd name="connsiteX0-7601" fmla="*/ 8126 w 811235"/>
              <a:gd name="connsiteY0-7602" fmla="*/ 992093 h 1475487"/>
              <a:gd name="connsiteX1-7603" fmla="*/ 8126 w 811235"/>
              <a:gd name="connsiteY1-7604" fmla="*/ 382493 h 1475487"/>
              <a:gd name="connsiteX2-7605" fmla="*/ 227201 w 811235"/>
              <a:gd name="connsiteY2-7606" fmla="*/ 1493 h 1475487"/>
              <a:gd name="connsiteX3-7607" fmla="*/ 789176 w 811235"/>
              <a:gd name="connsiteY3-7608" fmla="*/ 6256 h 1475487"/>
              <a:gd name="connsiteX4-7609" fmla="*/ 689164 w 811235"/>
              <a:gd name="connsiteY4-7610" fmla="*/ 25306 h 1475487"/>
              <a:gd name="connsiteX5-7611" fmla="*/ 622489 w 811235"/>
              <a:gd name="connsiteY5-7612" fmla="*/ 163418 h 1475487"/>
              <a:gd name="connsiteX6-7613" fmla="*/ 627251 w 811235"/>
              <a:gd name="connsiteY6-7614" fmla="*/ 320581 h 1475487"/>
              <a:gd name="connsiteX7-7615" fmla="*/ 762983 w 811235"/>
              <a:gd name="connsiteY7-7616" fmla="*/ 503937 h 1475487"/>
              <a:gd name="connsiteX8-7617" fmla="*/ 808226 w 811235"/>
              <a:gd name="connsiteY8-7618" fmla="*/ 620618 h 1475487"/>
              <a:gd name="connsiteX9-7619" fmla="*/ 679639 w 811235"/>
              <a:gd name="connsiteY9-7620" fmla="*/ 715868 h 1475487"/>
              <a:gd name="connsiteX10-7621" fmla="*/ 674876 w 811235"/>
              <a:gd name="connsiteY10-7622" fmla="*/ 1351662 h 1475487"/>
              <a:gd name="connsiteX11-7623" fmla="*/ 605820 w 811235"/>
              <a:gd name="connsiteY11-7624" fmla="*/ 1475487 h 1475487"/>
              <a:gd name="connsiteX12-7625" fmla="*/ 539145 w 811235"/>
              <a:gd name="connsiteY12-7626" fmla="*/ 1351663 h 1475487"/>
              <a:gd name="connsiteX13-7627" fmla="*/ 532001 w 811235"/>
              <a:gd name="connsiteY13-7628" fmla="*/ 982568 h 1475487"/>
              <a:gd name="connsiteX14-7629" fmla="*/ 498664 w 811235"/>
              <a:gd name="connsiteY14-7630" fmla="*/ 982568 h 1475487"/>
              <a:gd name="connsiteX15-7631" fmla="*/ 424846 w 811235"/>
              <a:gd name="connsiteY15-7632" fmla="*/ 1199262 h 1475487"/>
              <a:gd name="connsiteX16-7633" fmla="*/ 355789 w 811235"/>
              <a:gd name="connsiteY16-7634" fmla="*/ 982568 h 1475487"/>
              <a:gd name="connsiteX17-7635" fmla="*/ 322451 w 811235"/>
              <a:gd name="connsiteY17-7636" fmla="*/ 982568 h 1475487"/>
              <a:gd name="connsiteX18-7637" fmla="*/ 251014 w 811235"/>
              <a:gd name="connsiteY18-7638" fmla="*/ 1149256 h 1475487"/>
              <a:gd name="connsiteX19-7639" fmla="*/ 179576 w 811235"/>
              <a:gd name="connsiteY19-7640" fmla="*/ 982568 h 1475487"/>
              <a:gd name="connsiteX20-7641" fmla="*/ 151001 w 811235"/>
              <a:gd name="connsiteY20-7642" fmla="*/ 982568 h 1475487"/>
              <a:gd name="connsiteX21-7643" fmla="*/ 74801 w 811235"/>
              <a:gd name="connsiteY21-7644" fmla="*/ 1132588 h 1475487"/>
              <a:gd name="connsiteX22-7645" fmla="*/ 8126 w 811235"/>
              <a:gd name="connsiteY22-7646" fmla="*/ 992093 h 1475487"/>
              <a:gd name="connsiteX0-7647" fmla="*/ 8126 w 811235"/>
              <a:gd name="connsiteY0-7648" fmla="*/ 992093 h 1475487"/>
              <a:gd name="connsiteX1-7649" fmla="*/ 8126 w 811235"/>
              <a:gd name="connsiteY1-7650" fmla="*/ 382493 h 1475487"/>
              <a:gd name="connsiteX2-7651" fmla="*/ 227201 w 811235"/>
              <a:gd name="connsiteY2-7652" fmla="*/ 1493 h 1475487"/>
              <a:gd name="connsiteX3-7653" fmla="*/ 789176 w 811235"/>
              <a:gd name="connsiteY3-7654" fmla="*/ 6256 h 1475487"/>
              <a:gd name="connsiteX4-7655" fmla="*/ 689164 w 811235"/>
              <a:gd name="connsiteY4-7656" fmla="*/ 25306 h 1475487"/>
              <a:gd name="connsiteX5-7657" fmla="*/ 622489 w 811235"/>
              <a:gd name="connsiteY5-7658" fmla="*/ 163418 h 1475487"/>
              <a:gd name="connsiteX6-7659" fmla="*/ 627251 w 811235"/>
              <a:gd name="connsiteY6-7660" fmla="*/ 320581 h 1475487"/>
              <a:gd name="connsiteX7-7661" fmla="*/ 762983 w 811235"/>
              <a:gd name="connsiteY7-7662" fmla="*/ 503937 h 1475487"/>
              <a:gd name="connsiteX8-7663" fmla="*/ 808226 w 811235"/>
              <a:gd name="connsiteY8-7664" fmla="*/ 620618 h 1475487"/>
              <a:gd name="connsiteX9-7665" fmla="*/ 679639 w 811235"/>
              <a:gd name="connsiteY9-7666" fmla="*/ 715868 h 1475487"/>
              <a:gd name="connsiteX10-7667" fmla="*/ 674876 w 811235"/>
              <a:gd name="connsiteY10-7668" fmla="*/ 1351662 h 1475487"/>
              <a:gd name="connsiteX11-7669" fmla="*/ 605820 w 811235"/>
              <a:gd name="connsiteY11-7670" fmla="*/ 1475487 h 1475487"/>
              <a:gd name="connsiteX12-7671" fmla="*/ 539145 w 811235"/>
              <a:gd name="connsiteY12-7672" fmla="*/ 1351663 h 1475487"/>
              <a:gd name="connsiteX13-7673" fmla="*/ 532001 w 811235"/>
              <a:gd name="connsiteY13-7674" fmla="*/ 982568 h 1475487"/>
              <a:gd name="connsiteX14-7675" fmla="*/ 498664 w 811235"/>
              <a:gd name="connsiteY14-7676" fmla="*/ 982568 h 1475487"/>
              <a:gd name="connsiteX15-7677" fmla="*/ 424846 w 811235"/>
              <a:gd name="connsiteY15-7678" fmla="*/ 1199262 h 1475487"/>
              <a:gd name="connsiteX16-7679" fmla="*/ 355789 w 811235"/>
              <a:gd name="connsiteY16-7680" fmla="*/ 982568 h 1475487"/>
              <a:gd name="connsiteX17-7681" fmla="*/ 322451 w 811235"/>
              <a:gd name="connsiteY17-7682" fmla="*/ 982568 h 1475487"/>
              <a:gd name="connsiteX18-7683" fmla="*/ 251014 w 811235"/>
              <a:gd name="connsiteY18-7684" fmla="*/ 1149256 h 1475487"/>
              <a:gd name="connsiteX19-7685" fmla="*/ 179576 w 811235"/>
              <a:gd name="connsiteY19-7686" fmla="*/ 982568 h 1475487"/>
              <a:gd name="connsiteX20-7687" fmla="*/ 151001 w 811235"/>
              <a:gd name="connsiteY20-7688" fmla="*/ 982568 h 1475487"/>
              <a:gd name="connsiteX21-7689" fmla="*/ 74801 w 811235"/>
              <a:gd name="connsiteY21-7690" fmla="*/ 1132588 h 1475487"/>
              <a:gd name="connsiteX22-7691" fmla="*/ 8126 w 811235"/>
              <a:gd name="connsiteY22-7692" fmla="*/ 992093 h 1475487"/>
              <a:gd name="connsiteX0-7693" fmla="*/ 8126 w 811235"/>
              <a:gd name="connsiteY0-7694" fmla="*/ 992093 h 1475487"/>
              <a:gd name="connsiteX1-7695" fmla="*/ 8126 w 811235"/>
              <a:gd name="connsiteY1-7696" fmla="*/ 382493 h 1475487"/>
              <a:gd name="connsiteX2-7697" fmla="*/ 227201 w 811235"/>
              <a:gd name="connsiteY2-7698" fmla="*/ 1493 h 1475487"/>
              <a:gd name="connsiteX3-7699" fmla="*/ 789176 w 811235"/>
              <a:gd name="connsiteY3-7700" fmla="*/ 6256 h 1475487"/>
              <a:gd name="connsiteX4-7701" fmla="*/ 689164 w 811235"/>
              <a:gd name="connsiteY4-7702" fmla="*/ 25306 h 1475487"/>
              <a:gd name="connsiteX5-7703" fmla="*/ 622489 w 811235"/>
              <a:gd name="connsiteY5-7704" fmla="*/ 163418 h 1475487"/>
              <a:gd name="connsiteX6-7705" fmla="*/ 627251 w 811235"/>
              <a:gd name="connsiteY6-7706" fmla="*/ 320581 h 1475487"/>
              <a:gd name="connsiteX7-7707" fmla="*/ 762983 w 811235"/>
              <a:gd name="connsiteY7-7708" fmla="*/ 503937 h 1475487"/>
              <a:gd name="connsiteX8-7709" fmla="*/ 808226 w 811235"/>
              <a:gd name="connsiteY8-7710" fmla="*/ 620618 h 1475487"/>
              <a:gd name="connsiteX9-7711" fmla="*/ 679639 w 811235"/>
              <a:gd name="connsiteY9-7712" fmla="*/ 715868 h 1475487"/>
              <a:gd name="connsiteX10-7713" fmla="*/ 674876 w 811235"/>
              <a:gd name="connsiteY10-7714" fmla="*/ 1351662 h 1475487"/>
              <a:gd name="connsiteX11-7715" fmla="*/ 605820 w 811235"/>
              <a:gd name="connsiteY11-7716" fmla="*/ 1475487 h 1475487"/>
              <a:gd name="connsiteX12-7717" fmla="*/ 539145 w 811235"/>
              <a:gd name="connsiteY12-7718" fmla="*/ 1351663 h 1475487"/>
              <a:gd name="connsiteX13-7719" fmla="*/ 532001 w 811235"/>
              <a:gd name="connsiteY13-7720" fmla="*/ 982568 h 1475487"/>
              <a:gd name="connsiteX14-7721" fmla="*/ 498664 w 811235"/>
              <a:gd name="connsiteY14-7722" fmla="*/ 982568 h 1475487"/>
              <a:gd name="connsiteX15-7723" fmla="*/ 424846 w 811235"/>
              <a:gd name="connsiteY15-7724" fmla="*/ 1199262 h 1475487"/>
              <a:gd name="connsiteX16-7725" fmla="*/ 355789 w 811235"/>
              <a:gd name="connsiteY16-7726" fmla="*/ 982568 h 1475487"/>
              <a:gd name="connsiteX17-7727" fmla="*/ 322451 w 811235"/>
              <a:gd name="connsiteY17-7728" fmla="*/ 982568 h 1475487"/>
              <a:gd name="connsiteX18-7729" fmla="*/ 251014 w 811235"/>
              <a:gd name="connsiteY18-7730" fmla="*/ 1149256 h 1475487"/>
              <a:gd name="connsiteX19-7731" fmla="*/ 179576 w 811235"/>
              <a:gd name="connsiteY19-7732" fmla="*/ 982568 h 1475487"/>
              <a:gd name="connsiteX20-7733" fmla="*/ 151001 w 811235"/>
              <a:gd name="connsiteY20-7734" fmla="*/ 982568 h 1475487"/>
              <a:gd name="connsiteX21-7735" fmla="*/ 74801 w 811235"/>
              <a:gd name="connsiteY21-7736" fmla="*/ 1132588 h 1475487"/>
              <a:gd name="connsiteX22-7737" fmla="*/ 8126 w 811235"/>
              <a:gd name="connsiteY22-7738" fmla="*/ 992093 h 1475487"/>
              <a:gd name="connsiteX0-7739" fmla="*/ 8126 w 811235"/>
              <a:gd name="connsiteY0-7740" fmla="*/ 992093 h 1475487"/>
              <a:gd name="connsiteX1-7741" fmla="*/ 8126 w 811235"/>
              <a:gd name="connsiteY1-7742" fmla="*/ 382493 h 1475487"/>
              <a:gd name="connsiteX2-7743" fmla="*/ 227201 w 811235"/>
              <a:gd name="connsiteY2-7744" fmla="*/ 1493 h 1475487"/>
              <a:gd name="connsiteX3-7745" fmla="*/ 789176 w 811235"/>
              <a:gd name="connsiteY3-7746" fmla="*/ 6256 h 1475487"/>
              <a:gd name="connsiteX4-7747" fmla="*/ 689164 w 811235"/>
              <a:gd name="connsiteY4-7748" fmla="*/ 25306 h 1475487"/>
              <a:gd name="connsiteX5-7749" fmla="*/ 622489 w 811235"/>
              <a:gd name="connsiteY5-7750" fmla="*/ 163418 h 1475487"/>
              <a:gd name="connsiteX6-7751" fmla="*/ 627251 w 811235"/>
              <a:gd name="connsiteY6-7752" fmla="*/ 320581 h 1475487"/>
              <a:gd name="connsiteX7-7753" fmla="*/ 762983 w 811235"/>
              <a:gd name="connsiteY7-7754" fmla="*/ 503937 h 1475487"/>
              <a:gd name="connsiteX8-7755" fmla="*/ 808226 w 811235"/>
              <a:gd name="connsiteY8-7756" fmla="*/ 620618 h 1475487"/>
              <a:gd name="connsiteX9-7757" fmla="*/ 679639 w 811235"/>
              <a:gd name="connsiteY9-7758" fmla="*/ 715868 h 1475487"/>
              <a:gd name="connsiteX10-7759" fmla="*/ 674876 w 811235"/>
              <a:gd name="connsiteY10-7760" fmla="*/ 1351662 h 1475487"/>
              <a:gd name="connsiteX11-7761" fmla="*/ 605820 w 811235"/>
              <a:gd name="connsiteY11-7762" fmla="*/ 1475487 h 1475487"/>
              <a:gd name="connsiteX12-7763" fmla="*/ 539145 w 811235"/>
              <a:gd name="connsiteY12-7764" fmla="*/ 1351663 h 1475487"/>
              <a:gd name="connsiteX13-7765" fmla="*/ 532001 w 811235"/>
              <a:gd name="connsiteY13-7766" fmla="*/ 982568 h 1475487"/>
              <a:gd name="connsiteX14-7767" fmla="*/ 498664 w 811235"/>
              <a:gd name="connsiteY14-7768" fmla="*/ 982568 h 1475487"/>
              <a:gd name="connsiteX15-7769" fmla="*/ 424846 w 811235"/>
              <a:gd name="connsiteY15-7770" fmla="*/ 1199262 h 1475487"/>
              <a:gd name="connsiteX16-7771" fmla="*/ 355789 w 811235"/>
              <a:gd name="connsiteY16-7772" fmla="*/ 982568 h 1475487"/>
              <a:gd name="connsiteX17-7773" fmla="*/ 322451 w 811235"/>
              <a:gd name="connsiteY17-7774" fmla="*/ 982568 h 1475487"/>
              <a:gd name="connsiteX18-7775" fmla="*/ 251014 w 811235"/>
              <a:gd name="connsiteY18-7776" fmla="*/ 1149256 h 1475487"/>
              <a:gd name="connsiteX19-7777" fmla="*/ 179576 w 811235"/>
              <a:gd name="connsiteY19-7778" fmla="*/ 982568 h 1475487"/>
              <a:gd name="connsiteX20-7779" fmla="*/ 151001 w 811235"/>
              <a:gd name="connsiteY20-7780" fmla="*/ 982568 h 1475487"/>
              <a:gd name="connsiteX21-7781" fmla="*/ 74801 w 811235"/>
              <a:gd name="connsiteY21-7782" fmla="*/ 1132588 h 1475487"/>
              <a:gd name="connsiteX22-7783" fmla="*/ 8126 w 811235"/>
              <a:gd name="connsiteY22-7784" fmla="*/ 992093 h 1475487"/>
              <a:gd name="connsiteX0-7785" fmla="*/ 8126 w 811235"/>
              <a:gd name="connsiteY0-7786" fmla="*/ 992093 h 1475491"/>
              <a:gd name="connsiteX1-7787" fmla="*/ 8126 w 811235"/>
              <a:gd name="connsiteY1-7788" fmla="*/ 382493 h 1475491"/>
              <a:gd name="connsiteX2-7789" fmla="*/ 227201 w 811235"/>
              <a:gd name="connsiteY2-7790" fmla="*/ 1493 h 1475491"/>
              <a:gd name="connsiteX3-7791" fmla="*/ 789176 w 811235"/>
              <a:gd name="connsiteY3-7792" fmla="*/ 6256 h 1475491"/>
              <a:gd name="connsiteX4-7793" fmla="*/ 689164 w 811235"/>
              <a:gd name="connsiteY4-7794" fmla="*/ 25306 h 1475491"/>
              <a:gd name="connsiteX5-7795" fmla="*/ 622489 w 811235"/>
              <a:gd name="connsiteY5-7796" fmla="*/ 163418 h 1475491"/>
              <a:gd name="connsiteX6-7797" fmla="*/ 627251 w 811235"/>
              <a:gd name="connsiteY6-7798" fmla="*/ 320581 h 1475491"/>
              <a:gd name="connsiteX7-7799" fmla="*/ 762983 w 811235"/>
              <a:gd name="connsiteY7-7800" fmla="*/ 503937 h 1475491"/>
              <a:gd name="connsiteX8-7801" fmla="*/ 808226 w 811235"/>
              <a:gd name="connsiteY8-7802" fmla="*/ 620618 h 1475491"/>
              <a:gd name="connsiteX9-7803" fmla="*/ 679639 w 811235"/>
              <a:gd name="connsiteY9-7804" fmla="*/ 715868 h 1475491"/>
              <a:gd name="connsiteX10-7805" fmla="*/ 674876 w 811235"/>
              <a:gd name="connsiteY10-7806" fmla="*/ 1351662 h 1475491"/>
              <a:gd name="connsiteX11-7807" fmla="*/ 610583 w 811235"/>
              <a:gd name="connsiteY11-7808" fmla="*/ 1475487 h 1475491"/>
              <a:gd name="connsiteX12-7809" fmla="*/ 539145 w 811235"/>
              <a:gd name="connsiteY12-7810" fmla="*/ 1351663 h 1475491"/>
              <a:gd name="connsiteX13-7811" fmla="*/ 532001 w 811235"/>
              <a:gd name="connsiteY13-7812" fmla="*/ 982568 h 1475491"/>
              <a:gd name="connsiteX14-7813" fmla="*/ 498664 w 811235"/>
              <a:gd name="connsiteY14-7814" fmla="*/ 982568 h 1475491"/>
              <a:gd name="connsiteX15-7815" fmla="*/ 424846 w 811235"/>
              <a:gd name="connsiteY15-7816" fmla="*/ 1199262 h 1475491"/>
              <a:gd name="connsiteX16-7817" fmla="*/ 355789 w 811235"/>
              <a:gd name="connsiteY16-7818" fmla="*/ 982568 h 1475491"/>
              <a:gd name="connsiteX17-7819" fmla="*/ 322451 w 811235"/>
              <a:gd name="connsiteY17-7820" fmla="*/ 982568 h 1475491"/>
              <a:gd name="connsiteX18-7821" fmla="*/ 251014 w 811235"/>
              <a:gd name="connsiteY18-7822" fmla="*/ 1149256 h 1475491"/>
              <a:gd name="connsiteX19-7823" fmla="*/ 179576 w 811235"/>
              <a:gd name="connsiteY19-7824" fmla="*/ 982568 h 1475491"/>
              <a:gd name="connsiteX20-7825" fmla="*/ 151001 w 811235"/>
              <a:gd name="connsiteY20-7826" fmla="*/ 982568 h 1475491"/>
              <a:gd name="connsiteX21-7827" fmla="*/ 74801 w 811235"/>
              <a:gd name="connsiteY21-7828" fmla="*/ 1132588 h 1475491"/>
              <a:gd name="connsiteX22-7829" fmla="*/ 8126 w 811235"/>
              <a:gd name="connsiteY22-7830" fmla="*/ 992093 h 1475491"/>
              <a:gd name="connsiteX0-7831" fmla="*/ 8126 w 811235"/>
              <a:gd name="connsiteY0-7832" fmla="*/ 992093 h 1475491"/>
              <a:gd name="connsiteX1-7833" fmla="*/ 8126 w 811235"/>
              <a:gd name="connsiteY1-7834" fmla="*/ 382493 h 1475491"/>
              <a:gd name="connsiteX2-7835" fmla="*/ 227201 w 811235"/>
              <a:gd name="connsiteY2-7836" fmla="*/ 1493 h 1475491"/>
              <a:gd name="connsiteX3-7837" fmla="*/ 789176 w 811235"/>
              <a:gd name="connsiteY3-7838" fmla="*/ 6256 h 1475491"/>
              <a:gd name="connsiteX4-7839" fmla="*/ 689164 w 811235"/>
              <a:gd name="connsiteY4-7840" fmla="*/ 25306 h 1475491"/>
              <a:gd name="connsiteX5-7841" fmla="*/ 622489 w 811235"/>
              <a:gd name="connsiteY5-7842" fmla="*/ 163418 h 1475491"/>
              <a:gd name="connsiteX6-7843" fmla="*/ 627251 w 811235"/>
              <a:gd name="connsiteY6-7844" fmla="*/ 320581 h 1475491"/>
              <a:gd name="connsiteX7-7845" fmla="*/ 762983 w 811235"/>
              <a:gd name="connsiteY7-7846" fmla="*/ 503937 h 1475491"/>
              <a:gd name="connsiteX8-7847" fmla="*/ 808226 w 811235"/>
              <a:gd name="connsiteY8-7848" fmla="*/ 620618 h 1475491"/>
              <a:gd name="connsiteX9-7849" fmla="*/ 679639 w 811235"/>
              <a:gd name="connsiteY9-7850" fmla="*/ 715868 h 1475491"/>
              <a:gd name="connsiteX10-7851" fmla="*/ 674876 w 811235"/>
              <a:gd name="connsiteY10-7852" fmla="*/ 1351662 h 1475491"/>
              <a:gd name="connsiteX11-7853" fmla="*/ 610583 w 811235"/>
              <a:gd name="connsiteY11-7854" fmla="*/ 1475487 h 1475491"/>
              <a:gd name="connsiteX12-7855" fmla="*/ 539145 w 811235"/>
              <a:gd name="connsiteY12-7856" fmla="*/ 1351663 h 1475491"/>
              <a:gd name="connsiteX13-7857" fmla="*/ 532001 w 811235"/>
              <a:gd name="connsiteY13-7858" fmla="*/ 982568 h 1475491"/>
              <a:gd name="connsiteX14-7859" fmla="*/ 498664 w 811235"/>
              <a:gd name="connsiteY14-7860" fmla="*/ 982568 h 1475491"/>
              <a:gd name="connsiteX15-7861" fmla="*/ 424846 w 811235"/>
              <a:gd name="connsiteY15-7862" fmla="*/ 1199262 h 1475491"/>
              <a:gd name="connsiteX16-7863" fmla="*/ 355789 w 811235"/>
              <a:gd name="connsiteY16-7864" fmla="*/ 982568 h 1475491"/>
              <a:gd name="connsiteX17-7865" fmla="*/ 322451 w 811235"/>
              <a:gd name="connsiteY17-7866" fmla="*/ 982568 h 1475491"/>
              <a:gd name="connsiteX18-7867" fmla="*/ 251014 w 811235"/>
              <a:gd name="connsiteY18-7868" fmla="*/ 1149256 h 1475491"/>
              <a:gd name="connsiteX19-7869" fmla="*/ 179576 w 811235"/>
              <a:gd name="connsiteY19-7870" fmla="*/ 982568 h 1475491"/>
              <a:gd name="connsiteX20-7871" fmla="*/ 151001 w 811235"/>
              <a:gd name="connsiteY20-7872" fmla="*/ 982568 h 1475491"/>
              <a:gd name="connsiteX21-7873" fmla="*/ 74801 w 811235"/>
              <a:gd name="connsiteY21-7874" fmla="*/ 1132588 h 1475491"/>
              <a:gd name="connsiteX22-7875" fmla="*/ 8126 w 811235"/>
              <a:gd name="connsiteY22-7876" fmla="*/ 992093 h 1475491"/>
              <a:gd name="connsiteX0-7877" fmla="*/ 8126 w 811235"/>
              <a:gd name="connsiteY0-7878" fmla="*/ 992093 h 1475487"/>
              <a:gd name="connsiteX1-7879" fmla="*/ 8126 w 811235"/>
              <a:gd name="connsiteY1-7880" fmla="*/ 382493 h 1475487"/>
              <a:gd name="connsiteX2-7881" fmla="*/ 227201 w 811235"/>
              <a:gd name="connsiteY2-7882" fmla="*/ 1493 h 1475487"/>
              <a:gd name="connsiteX3-7883" fmla="*/ 789176 w 811235"/>
              <a:gd name="connsiteY3-7884" fmla="*/ 6256 h 1475487"/>
              <a:gd name="connsiteX4-7885" fmla="*/ 689164 w 811235"/>
              <a:gd name="connsiteY4-7886" fmla="*/ 25306 h 1475487"/>
              <a:gd name="connsiteX5-7887" fmla="*/ 622489 w 811235"/>
              <a:gd name="connsiteY5-7888" fmla="*/ 163418 h 1475487"/>
              <a:gd name="connsiteX6-7889" fmla="*/ 627251 w 811235"/>
              <a:gd name="connsiteY6-7890" fmla="*/ 320581 h 1475487"/>
              <a:gd name="connsiteX7-7891" fmla="*/ 762983 w 811235"/>
              <a:gd name="connsiteY7-7892" fmla="*/ 503937 h 1475487"/>
              <a:gd name="connsiteX8-7893" fmla="*/ 808226 w 811235"/>
              <a:gd name="connsiteY8-7894" fmla="*/ 620618 h 1475487"/>
              <a:gd name="connsiteX9-7895" fmla="*/ 679639 w 811235"/>
              <a:gd name="connsiteY9-7896" fmla="*/ 715868 h 1475487"/>
              <a:gd name="connsiteX10-7897" fmla="*/ 674876 w 811235"/>
              <a:gd name="connsiteY10-7898" fmla="*/ 1351662 h 1475487"/>
              <a:gd name="connsiteX11-7899" fmla="*/ 610583 w 811235"/>
              <a:gd name="connsiteY11-7900" fmla="*/ 1475487 h 1475487"/>
              <a:gd name="connsiteX12-7901" fmla="*/ 539145 w 811235"/>
              <a:gd name="connsiteY12-7902" fmla="*/ 1351663 h 1475487"/>
              <a:gd name="connsiteX13-7903" fmla="*/ 532001 w 811235"/>
              <a:gd name="connsiteY13-7904" fmla="*/ 982568 h 1475487"/>
              <a:gd name="connsiteX14-7905" fmla="*/ 498664 w 811235"/>
              <a:gd name="connsiteY14-7906" fmla="*/ 982568 h 1475487"/>
              <a:gd name="connsiteX15-7907" fmla="*/ 424846 w 811235"/>
              <a:gd name="connsiteY15-7908" fmla="*/ 1199262 h 1475487"/>
              <a:gd name="connsiteX16-7909" fmla="*/ 355789 w 811235"/>
              <a:gd name="connsiteY16-7910" fmla="*/ 982568 h 1475487"/>
              <a:gd name="connsiteX17-7911" fmla="*/ 322451 w 811235"/>
              <a:gd name="connsiteY17-7912" fmla="*/ 982568 h 1475487"/>
              <a:gd name="connsiteX18-7913" fmla="*/ 251014 w 811235"/>
              <a:gd name="connsiteY18-7914" fmla="*/ 1149256 h 1475487"/>
              <a:gd name="connsiteX19-7915" fmla="*/ 179576 w 811235"/>
              <a:gd name="connsiteY19-7916" fmla="*/ 982568 h 1475487"/>
              <a:gd name="connsiteX20-7917" fmla="*/ 151001 w 811235"/>
              <a:gd name="connsiteY20-7918" fmla="*/ 982568 h 1475487"/>
              <a:gd name="connsiteX21-7919" fmla="*/ 74801 w 811235"/>
              <a:gd name="connsiteY21-7920" fmla="*/ 1132588 h 1475487"/>
              <a:gd name="connsiteX22-7921" fmla="*/ 8126 w 811235"/>
              <a:gd name="connsiteY22-7922" fmla="*/ 992093 h 1475487"/>
              <a:gd name="connsiteX0-7923" fmla="*/ 8126 w 811235"/>
              <a:gd name="connsiteY0-7924" fmla="*/ 992093 h 1475487"/>
              <a:gd name="connsiteX1-7925" fmla="*/ 8126 w 811235"/>
              <a:gd name="connsiteY1-7926" fmla="*/ 382493 h 1475487"/>
              <a:gd name="connsiteX2-7927" fmla="*/ 227201 w 811235"/>
              <a:gd name="connsiteY2-7928" fmla="*/ 1493 h 1475487"/>
              <a:gd name="connsiteX3-7929" fmla="*/ 789176 w 811235"/>
              <a:gd name="connsiteY3-7930" fmla="*/ 6256 h 1475487"/>
              <a:gd name="connsiteX4-7931" fmla="*/ 689164 w 811235"/>
              <a:gd name="connsiteY4-7932" fmla="*/ 25306 h 1475487"/>
              <a:gd name="connsiteX5-7933" fmla="*/ 622489 w 811235"/>
              <a:gd name="connsiteY5-7934" fmla="*/ 163418 h 1475487"/>
              <a:gd name="connsiteX6-7935" fmla="*/ 627251 w 811235"/>
              <a:gd name="connsiteY6-7936" fmla="*/ 320581 h 1475487"/>
              <a:gd name="connsiteX7-7937" fmla="*/ 762983 w 811235"/>
              <a:gd name="connsiteY7-7938" fmla="*/ 503937 h 1475487"/>
              <a:gd name="connsiteX8-7939" fmla="*/ 808226 w 811235"/>
              <a:gd name="connsiteY8-7940" fmla="*/ 620618 h 1475487"/>
              <a:gd name="connsiteX9-7941" fmla="*/ 679639 w 811235"/>
              <a:gd name="connsiteY9-7942" fmla="*/ 715868 h 1475487"/>
              <a:gd name="connsiteX10-7943" fmla="*/ 674876 w 811235"/>
              <a:gd name="connsiteY10-7944" fmla="*/ 1351662 h 1475487"/>
              <a:gd name="connsiteX11-7945" fmla="*/ 610583 w 811235"/>
              <a:gd name="connsiteY11-7946" fmla="*/ 1475487 h 1475487"/>
              <a:gd name="connsiteX12-7947" fmla="*/ 539145 w 811235"/>
              <a:gd name="connsiteY12-7948" fmla="*/ 1351663 h 1475487"/>
              <a:gd name="connsiteX13-7949" fmla="*/ 532001 w 811235"/>
              <a:gd name="connsiteY13-7950" fmla="*/ 982568 h 1475487"/>
              <a:gd name="connsiteX14-7951" fmla="*/ 498664 w 811235"/>
              <a:gd name="connsiteY14-7952" fmla="*/ 982568 h 1475487"/>
              <a:gd name="connsiteX15-7953" fmla="*/ 424846 w 811235"/>
              <a:gd name="connsiteY15-7954" fmla="*/ 1199262 h 1475487"/>
              <a:gd name="connsiteX16-7955" fmla="*/ 355789 w 811235"/>
              <a:gd name="connsiteY16-7956" fmla="*/ 982568 h 1475487"/>
              <a:gd name="connsiteX17-7957" fmla="*/ 322451 w 811235"/>
              <a:gd name="connsiteY17-7958" fmla="*/ 982568 h 1475487"/>
              <a:gd name="connsiteX18-7959" fmla="*/ 251014 w 811235"/>
              <a:gd name="connsiteY18-7960" fmla="*/ 1149256 h 1475487"/>
              <a:gd name="connsiteX19-7961" fmla="*/ 179576 w 811235"/>
              <a:gd name="connsiteY19-7962" fmla="*/ 982568 h 1475487"/>
              <a:gd name="connsiteX20-7963" fmla="*/ 151001 w 811235"/>
              <a:gd name="connsiteY20-7964" fmla="*/ 982568 h 1475487"/>
              <a:gd name="connsiteX21-7965" fmla="*/ 74801 w 811235"/>
              <a:gd name="connsiteY21-7966" fmla="*/ 1132588 h 1475487"/>
              <a:gd name="connsiteX22-7967" fmla="*/ 8126 w 811235"/>
              <a:gd name="connsiteY22-7968" fmla="*/ 992093 h 1475487"/>
              <a:gd name="connsiteX0-7969" fmla="*/ 8126 w 811235"/>
              <a:gd name="connsiteY0-7970" fmla="*/ 992093 h 1475487"/>
              <a:gd name="connsiteX1-7971" fmla="*/ 8126 w 811235"/>
              <a:gd name="connsiteY1-7972" fmla="*/ 382493 h 1475487"/>
              <a:gd name="connsiteX2-7973" fmla="*/ 227201 w 811235"/>
              <a:gd name="connsiteY2-7974" fmla="*/ 1493 h 1475487"/>
              <a:gd name="connsiteX3-7975" fmla="*/ 789176 w 811235"/>
              <a:gd name="connsiteY3-7976" fmla="*/ 6256 h 1475487"/>
              <a:gd name="connsiteX4-7977" fmla="*/ 689164 w 811235"/>
              <a:gd name="connsiteY4-7978" fmla="*/ 25306 h 1475487"/>
              <a:gd name="connsiteX5-7979" fmla="*/ 622489 w 811235"/>
              <a:gd name="connsiteY5-7980" fmla="*/ 163418 h 1475487"/>
              <a:gd name="connsiteX6-7981" fmla="*/ 627251 w 811235"/>
              <a:gd name="connsiteY6-7982" fmla="*/ 320581 h 1475487"/>
              <a:gd name="connsiteX7-7983" fmla="*/ 762983 w 811235"/>
              <a:gd name="connsiteY7-7984" fmla="*/ 503937 h 1475487"/>
              <a:gd name="connsiteX8-7985" fmla="*/ 808226 w 811235"/>
              <a:gd name="connsiteY8-7986" fmla="*/ 620618 h 1475487"/>
              <a:gd name="connsiteX9-7987" fmla="*/ 679639 w 811235"/>
              <a:gd name="connsiteY9-7988" fmla="*/ 715868 h 1475487"/>
              <a:gd name="connsiteX10-7989" fmla="*/ 674876 w 811235"/>
              <a:gd name="connsiteY10-7990" fmla="*/ 1351662 h 1475487"/>
              <a:gd name="connsiteX11-7991" fmla="*/ 610583 w 811235"/>
              <a:gd name="connsiteY11-7992" fmla="*/ 1475487 h 1475487"/>
              <a:gd name="connsiteX12-7993" fmla="*/ 539145 w 811235"/>
              <a:gd name="connsiteY12-7994" fmla="*/ 1351663 h 1475487"/>
              <a:gd name="connsiteX13-7995" fmla="*/ 532001 w 811235"/>
              <a:gd name="connsiteY13-7996" fmla="*/ 982568 h 1475487"/>
              <a:gd name="connsiteX14-7997" fmla="*/ 498664 w 811235"/>
              <a:gd name="connsiteY14-7998" fmla="*/ 982568 h 1475487"/>
              <a:gd name="connsiteX15-7999" fmla="*/ 424846 w 811235"/>
              <a:gd name="connsiteY15-8000" fmla="*/ 1199262 h 1475487"/>
              <a:gd name="connsiteX16-8001" fmla="*/ 355789 w 811235"/>
              <a:gd name="connsiteY16-8002" fmla="*/ 982568 h 1475487"/>
              <a:gd name="connsiteX17-8003" fmla="*/ 322451 w 811235"/>
              <a:gd name="connsiteY17-8004" fmla="*/ 982568 h 1475487"/>
              <a:gd name="connsiteX18-8005" fmla="*/ 251014 w 811235"/>
              <a:gd name="connsiteY18-8006" fmla="*/ 1149256 h 1475487"/>
              <a:gd name="connsiteX19-8007" fmla="*/ 179576 w 811235"/>
              <a:gd name="connsiteY19-8008" fmla="*/ 982568 h 1475487"/>
              <a:gd name="connsiteX20-8009" fmla="*/ 151001 w 811235"/>
              <a:gd name="connsiteY20-8010" fmla="*/ 982568 h 1475487"/>
              <a:gd name="connsiteX21-8011" fmla="*/ 74801 w 811235"/>
              <a:gd name="connsiteY21-8012" fmla="*/ 1132588 h 1475487"/>
              <a:gd name="connsiteX22-8013" fmla="*/ 8126 w 811235"/>
              <a:gd name="connsiteY22-8014" fmla="*/ 992093 h 14754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811235" h="1475487">
                <a:moveTo>
                  <a:pt x="8126" y="992093"/>
                </a:moveTo>
                <a:cubicBezTo>
                  <a:pt x="6539" y="919463"/>
                  <a:pt x="-9336" y="561880"/>
                  <a:pt x="8126" y="382493"/>
                </a:cubicBezTo>
                <a:cubicBezTo>
                  <a:pt x="25588" y="203106"/>
                  <a:pt x="163701" y="5461"/>
                  <a:pt x="227201" y="1493"/>
                </a:cubicBezTo>
                <a:cubicBezTo>
                  <a:pt x="290701" y="-2475"/>
                  <a:pt x="709801" y="2287"/>
                  <a:pt x="789176" y="6256"/>
                </a:cubicBezTo>
                <a:cubicBezTo>
                  <a:pt x="828070" y="3081"/>
                  <a:pt x="726470" y="6255"/>
                  <a:pt x="689164" y="25306"/>
                </a:cubicBezTo>
                <a:cubicBezTo>
                  <a:pt x="651858" y="44357"/>
                  <a:pt x="632808" y="114206"/>
                  <a:pt x="622489" y="163418"/>
                </a:cubicBezTo>
                <a:cubicBezTo>
                  <a:pt x="612170" y="212630"/>
                  <a:pt x="603835" y="263828"/>
                  <a:pt x="627251" y="320581"/>
                </a:cubicBezTo>
                <a:cubicBezTo>
                  <a:pt x="650667" y="377334"/>
                  <a:pt x="720915" y="456313"/>
                  <a:pt x="762983" y="503937"/>
                </a:cubicBezTo>
                <a:cubicBezTo>
                  <a:pt x="805051" y="551561"/>
                  <a:pt x="817789" y="583023"/>
                  <a:pt x="808226" y="620618"/>
                </a:cubicBezTo>
                <a:cubicBezTo>
                  <a:pt x="788419" y="698488"/>
                  <a:pt x="701864" y="594027"/>
                  <a:pt x="679639" y="715868"/>
                </a:cubicBezTo>
                <a:cubicBezTo>
                  <a:pt x="657414" y="837709"/>
                  <a:pt x="672097" y="1248872"/>
                  <a:pt x="674876" y="1351662"/>
                </a:cubicBezTo>
                <a:cubicBezTo>
                  <a:pt x="677655" y="1454452"/>
                  <a:pt x="649873" y="1475487"/>
                  <a:pt x="610583" y="1475487"/>
                </a:cubicBezTo>
                <a:cubicBezTo>
                  <a:pt x="568911" y="1475487"/>
                  <a:pt x="545099" y="1443341"/>
                  <a:pt x="539145" y="1351663"/>
                </a:cubicBezTo>
                <a:cubicBezTo>
                  <a:pt x="533191" y="1259985"/>
                  <a:pt x="530414" y="1133381"/>
                  <a:pt x="532001" y="982568"/>
                </a:cubicBezTo>
                <a:lnTo>
                  <a:pt x="498664" y="982568"/>
                </a:lnTo>
                <a:cubicBezTo>
                  <a:pt x="493902" y="1167513"/>
                  <a:pt x="489138" y="1199262"/>
                  <a:pt x="424846" y="1199262"/>
                </a:cubicBezTo>
                <a:cubicBezTo>
                  <a:pt x="360554" y="1199262"/>
                  <a:pt x="357376" y="1127030"/>
                  <a:pt x="355789" y="982568"/>
                </a:cubicBezTo>
                <a:lnTo>
                  <a:pt x="322451" y="982568"/>
                </a:lnTo>
                <a:cubicBezTo>
                  <a:pt x="324039" y="1127031"/>
                  <a:pt x="303401" y="1149257"/>
                  <a:pt x="251014" y="1149256"/>
                </a:cubicBezTo>
                <a:cubicBezTo>
                  <a:pt x="198627" y="1149255"/>
                  <a:pt x="177195" y="1119887"/>
                  <a:pt x="179576" y="982568"/>
                </a:cubicBezTo>
                <a:lnTo>
                  <a:pt x="151001" y="982568"/>
                </a:lnTo>
                <a:cubicBezTo>
                  <a:pt x="148222" y="1098455"/>
                  <a:pt x="134334" y="1133381"/>
                  <a:pt x="74801" y="1132588"/>
                </a:cubicBezTo>
                <a:cubicBezTo>
                  <a:pt x="15268" y="1131795"/>
                  <a:pt x="9713" y="1064723"/>
                  <a:pt x="8126" y="992093"/>
                </a:cubicBezTo>
                <a:close/>
              </a:path>
            </a:pathLst>
          </a:custGeom>
          <a:solidFill>
            <a:srgbClr val="28A9D6"/>
          </a:solidFill>
          <a:ln w="12700">
            <a:solidFill>
              <a:schemeClr val="bg1"/>
            </a:solidFill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8"/>
          <p:cNvSpPr txBox="1"/>
          <p:nvPr/>
        </p:nvSpPr>
        <p:spPr>
          <a:xfrm>
            <a:off x="6193716" y="3511105"/>
            <a:ext cx="130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r>
              <a:rPr lang="en-US" altLang="zh-CN" sz="3200" b="1" dirty="0" smtClean="0">
                <a:solidFill>
                  <a:srgbClr val="28A9D6"/>
                </a:solidFill>
              </a:rPr>
              <a:t>3</a:t>
            </a:r>
            <a:r>
              <a:rPr lang="en-US" altLang="zh-CN" sz="5400" b="1" dirty="0" smtClean="0"/>
              <a:t>  </a:t>
            </a:r>
            <a:endParaRPr lang="zh-CN" altLang="en-US" sz="5400" b="1" dirty="0"/>
          </a:p>
        </p:txBody>
      </p:sp>
      <p:sp>
        <p:nvSpPr>
          <p:cNvPr id="17" name="矩形 16"/>
          <p:cNvSpPr/>
          <p:nvPr/>
        </p:nvSpPr>
        <p:spPr>
          <a:xfrm>
            <a:off x="6100550" y="4288286"/>
            <a:ext cx="1589713" cy="360040"/>
          </a:xfrm>
          <a:prstGeom prst="rect">
            <a:avLst/>
          </a:prstGeom>
          <a:solidFill>
            <a:srgbClr val="28A9D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18" name="TextBox 40"/>
          <p:cNvSpPr txBox="1"/>
          <p:nvPr/>
        </p:nvSpPr>
        <p:spPr>
          <a:xfrm>
            <a:off x="6100550" y="4658074"/>
            <a:ext cx="1589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8028652" y="2213471"/>
            <a:ext cx="811235" cy="1475487"/>
          </a:xfrm>
          <a:custGeom>
            <a:avLst/>
            <a:gdLst>
              <a:gd name="connsiteX0" fmla="*/ 0 w 800100"/>
              <a:gd name="connsiteY0" fmla="*/ 990600 h 1490663"/>
              <a:gd name="connsiteX1" fmla="*/ 0 w 800100"/>
              <a:gd name="connsiteY1" fmla="*/ 381000 h 1490663"/>
              <a:gd name="connsiteX2" fmla="*/ 42863 w 800100"/>
              <a:gd name="connsiteY2" fmla="*/ 228600 h 1490663"/>
              <a:gd name="connsiteX3" fmla="*/ 204788 w 800100"/>
              <a:gd name="connsiteY3" fmla="*/ 0 h 1490663"/>
              <a:gd name="connsiteX4" fmla="*/ 781050 w 800100"/>
              <a:gd name="connsiteY4" fmla="*/ 4763 h 1490663"/>
              <a:gd name="connsiteX5" fmla="*/ 681038 w 800100"/>
              <a:gd name="connsiteY5" fmla="*/ 23813 h 1490663"/>
              <a:gd name="connsiteX6" fmla="*/ 647700 w 800100"/>
              <a:gd name="connsiteY6" fmla="*/ 85725 h 1490663"/>
              <a:gd name="connsiteX7" fmla="*/ 614363 w 800100"/>
              <a:gd name="connsiteY7" fmla="*/ 161925 h 1490663"/>
              <a:gd name="connsiteX8" fmla="*/ 619125 w 800100"/>
              <a:gd name="connsiteY8" fmla="*/ 319088 h 1490663"/>
              <a:gd name="connsiteX9" fmla="*/ 766763 w 800100"/>
              <a:gd name="connsiteY9" fmla="*/ 519113 h 1490663"/>
              <a:gd name="connsiteX10" fmla="*/ 800100 w 800100"/>
              <a:gd name="connsiteY10" fmla="*/ 619125 h 1490663"/>
              <a:gd name="connsiteX11" fmla="*/ 766763 w 800100"/>
              <a:gd name="connsiteY11" fmla="*/ 671513 h 1490663"/>
              <a:gd name="connsiteX12" fmla="*/ 709613 w 800100"/>
              <a:gd name="connsiteY12" fmla="*/ 700088 h 1490663"/>
              <a:gd name="connsiteX13" fmla="*/ 671513 w 800100"/>
              <a:gd name="connsiteY13" fmla="*/ 714375 h 1490663"/>
              <a:gd name="connsiteX14" fmla="*/ 666750 w 800100"/>
              <a:gd name="connsiteY14" fmla="*/ 1433513 h 1490663"/>
              <a:gd name="connsiteX15" fmla="*/ 633413 w 800100"/>
              <a:gd name="connsiteY15" fmla="*/ 1466850 h 1490663"/>
              <a:gd name="connsiteX16" fmla="*/ 590550 w 800100"/>
              <a:gd name="connsiteY16" fmla="*/ 1490663 h 1490663"/>
              <a:gd name="connsiteX17" fmla="*/ 542925 w 800100"/>
              <a:gd name="connsiteY17" fmla="*/ 1481138 h 1490663"/>
              <a:gd name="connsiteX18" fmla="*/ 519113 w 800100"/>
              <a:gd name="connsiteY18" fmla="*/ 1433513 h 1490663"/>
              <a:gd name="connsiteX19" fmla="*/ 523875 w 800100"/>
              <a:gd name="connsiteY19" fmla="*/ 981075 h 1490663"/>
              <a:gd name="connsiteX20" fmla="*/ 490538 w 800100"/>
              <a:gd name="connsiteY20" fmla="*/ 981075 h 1490663"/>
              <a:gd name="connsiteX21" fmla="*/ 490538 w 800100"/>
              <a:gd name="connsiteY21" fmla="*/ 1133475 h 1490663"/>
              <a:gd name="connsiteX22" fmla="*/ 423863 w 800100"/>
              <a:gd name="connsiteY22" fmla="*/ 1190625 h 1490663"/>
              <a:gd name="connsiteX23" fmla="*/ 366713 w 800100"/>
              <a:gd name="connsiteY23" fmla="*/ 1162050 h 1490663"/>
              <a:gd name="connsiteX24" fmla="*/ 347663 w 800100"/>
              <a:gd name="connsiteY24" fmla="*/ 1138238 h 1490663"/>
              <a:gd name="connsiteX25" fmla="*/ 347663 w 800100"/>
              <a:gd name="connsiteY25" fmla="*/ 981075 h 1490663"/>
              <a:gd name="connsiteX26" fmla="*/ 314325 w 800100"/>
              <a:gd name="connsiteY26" fmla="*/ 981075 h 1490663"/>
              <a:gd name="connsiteX27" fmla="*/ 314325 w 800100"/>
              <a:gd name="connsiteY27" fmla="*/ 1090613 h 1490663"/>
              <a:gd name="connsiteX28" fmla="*/ 257175 w 800100"/>
              <a:gd name="connsiteY28" fmla="*/ 1147763 h 1490663"/>
              <a:gd name="connsiteX29" fmla="*/ 176213 w 800100"/>
              <a:gd name="connsiteY29" fmla="*/ 1114425 h 1490663"/>
              <a:gd name="connsiteX30" fmla="*/ 171450 w 800100"/>
              <a:gd name="connsiteY30" fmla="*/ 981075 h 1490663"/>
              <a:gd name="connsiteX31" fmla="*/ 142875 w 800100"/>
              <a:gd name="connsiteY31" fmla="*/ 981075 h 1490663"/>
              <a:gd name="connsiteX32" fmla="*/ 133350 w 800100"/>
              <a:gd name="connsiteY32" fmla="*/ 1076325 h 1490663"/>
              <a:gd name="connsiteX33" fmla="*/ 90488 w 800100"/>
              <a:gd name="connsiteY33" fmla="*/ 1109663 h 1490663"/>
              <a:gd name="connsiteX34" fmla="*/ 80963 w 800100"/>
              <a:gd name="connsiteY34" fmla="*/ 1128713 h 1490663"/>
              <a:gd name="connsiteX35" fmla="*/ 9525 w 800100"/>
              <a:gd name="connsiteY35" fmla="*/ 1071563 h 1490663"/>
              <a:gd name="connsiteX36" fmla="*/ 0 w 800100"/>
              <a:gd name="connsiteY36" fmla="*/ 990600 h 1490663"/>
              <a:gd name="connsiteX0-1" fmla="*/ 0 w 800100"/>
              <a:gd name="connsiteY0-2" fmla="*/ 990600 h 1490663"/>
              <a:gd name="connsiteX1-3" fmla="*/ 0 w 800100"/>
              <a:gd name="connsiteY1-4" fmla="*/ 381000 h 1490663"/>
              <a:gd name="connsiteX2-5" fmla="*/ 42863 w 800100"/>
              <a:gd name="connsiteY2-6" fmla="*/ 228600 h 1490663"/>
              <a:gd name="connsiteX3-7" fmla="*/ 204788 w 800100"/>
              <a:gd name="connsiteY3-8" fmla="*/ 0 h 1490663"/>
              <a:gd name="connsiteX4-9" fmla="*/ 781050 w 800100"/>
              <a:gd name="connsiteY4-10" fmla="*/ 4763 h 1490663"/>
              <a:gd name="connsiteX5-11" fmla="*/ 681038 w 800100"/>
              <a:gd name="connsiteY5-12" fmla="*/ 23813 h 1490663"/>
              <a:gd name="connsiteX6-13" fmla="*/ 647700 w 800100"/>
              <a:gd name="connsiteY6-14" fmla="*/ 85725 h 1490663"/>
              <a:gd name="connsiteX7-15" fmla="*/ 614363 w 800100"/>
              <a:gd name="connsiteY7-16" fmla="*/ 161925 h 1490663"/>
              <a:gd name="connsiteX8-17" fmla="*/ 619125 w 800100"/>
              <a:gd name="connsiteY8-18" fmla="*/ 319088 h 1490663"/>
              <a:gd name="connsiteX9-19" fmla="*/ 766763 w 800100"/>
              <a:gd name="connsiteY9-20" fmla="*/ 519113 h 1490663"/>
              <a:gd name="connsiteX10-21" fmla="*/ 800100 w 800100"/>
              <a:gd name="connsiteY10-22" fmla="*/ 619125 h 1490663"/>
              <a:gd name="connsiteX11-23" fmla="*/ 766763 w 800100"/>
              <a:gd name="connsiteY11-24" fmla="*/ 671513 h 1490663"/>
              <a:gd name="connsiteX12-25" fmla="*/ 709613 w 800100"/>
              <a:gd name="connsiteY12-26" fmla="*/ 700088 h 1490663"/>
              <a:gd name="connsiteX13-27" fmla="*/ 671513 w 800100"/>
              <a:gd name="connsiteY13-28" fmla="*/ 714375 h 1490663"/>
              <a:gd name="connsiteX14-29" fmla="*/ 666750 w 800100"/>
              <a:gd name="connsiteY14-30" fmla="*/ 1433513 h 1490663"/>
              <a:gd name="connsiteX15-31" fmla="*/ 633413 w 800100"/>
              <a:gd name="connsiteY15-32" fmla="*/ 1466850 h 1490663"/>
              <a:gd name="connsiteX16-33" fmla="*/ 590550 w 800100"/>
              <a:gd name="connsiteY16-34" fmla="*/ 1490663 h 1490663"/>
              <a:gd name="connsiteX17-35" fmla="*/ 542925 w 800100"/>
              <a:gd name="connsiteY17-36" fmla="*/ 1481138 h 1490663"/>
              <a:gd name="connsiteX18-37" fmla="*/ 519113 w 800100"/>
              <a:gd name="connsiteY18-38" fmla="*/ 1433513 h 1490663"/>
              <a:gd name="connsiteX19-39" fmla="*/ 523875 w 800100"/>
              <a:gd name="connsiteY19-40" fmla="*/ 981075 h 1490663"/>
              <a:gd name="connsiteX20-41" fmla="*/ 490538 w 800100"/>
              <a:gd name="connsiteY20-42" fmla="*/ 981075 h 1490663"/>
              <a:gd name="connsiteX21-43" fmla="*/ 490538 w 800100"/>
              <a:gd name="connsiteY21-44" fmla="*/ 1133475 h 1490663"/>
              <a:gd name="connsiteX22-45" fmla="*/ 423863 w 800100"/>
              <a:gd name="connsiteY22-46" fmla="*/ 1190625 h 1490663"/>
              <a:gd name="connsiteX23-47" fmla="*/ 366713 w 800100"/>
              <a:gd name="connsiteY23-48" fmla="*/ 1162050 h 1490663"/>
              <a:gd name="connsiteX24-49" fmla="*/ 347663 w 800100"/>
              <a:gd name="connsiteY24-50" fmla="*/ 1138238 h 1490663"/>
              <a:gd name="connsiteX25-51" fmla="*/ 347663 w 800100"/>
              <a:gd name="connsiteY25-52" fmla="*/ 981075 h 1490663"/>
              <a:gd name="connsiteX26-53" fmla="*/ 314325 w 800100"/>
              <a:gd name="connsiteY26-54" fmla="*/ 981075 h 1490663"/>
              <a:gd name="connsiteX27-55" fmla="*/ 314325 w 800100"/>
              <a:gd name="connsiteY27-56" fmla="*/ 1090613 h 1490663"/>
              <a:gd name="connsiteX28-57" fmla="*/ 257175 w 800100"/>
              <a:gd name="connsiteY28-58" fmla="*/ 1147763 h 1490663"/>
              <a:gd name="connsiteX29-59" fmla="*/ 176213 w 800100"/>
              <a:gd name="connsiteY29-60" fmla="*/ 1114425 h 1490663"/>
              <a:gd name="connsiteX30-61" fmla="*/ 171450 w 800100"/>
              <a:gd name="connsiteY30-62" fmla="*/ 981075 h 1490663"/>
              <a:gd name="connsiteX31-63" fmla="*/ 142875 w 800100"/>
              <a:gd name="connsiteY31-64" fmla="*/ 981075 h 1490663"/>
              <a:gd name="connsiteX32-65" fmla="*/ 133350 w 800100"/>
              <a:gd name="connsiteY32-66" fmla="*/ 1076325 h 1490663"/>
              <a:gd name="connsiteX33-67" fmla="*/ 80963 w 800100"/>
              <a:gd name="connsiteY33-68" fmla="*/ 1128713 h 1490663"/>
              <a:gd name="connsiteX34-69" fmla="*/ 9525 w 800100"/>
              <a:gd name="connsiteY34-70" fmla="*/ 1071563 h 1490663"/>
              <a:gd name="connsiteX35-71" fmla="*/ 0 w 800100"/>
              <a:gd name="connsiteY35-72" fmla="*/ 990600 h 1490663"/>
              <a:gd name="connsiteX0-73" fmla="*/ 0 w 800100"/>
              <a:gd name="connsiteY0-74" fmla="*/ 990600 h 1490663"/>
              <a:gd name="connsiteX1-75" fmla="*/ 0 w 800100"/>
              <a:gd name="connsiteY1-76" fmla="*/ 381000 h 1490663"/>
              <a:gd name="connsiteX2-77" fmla="*/ 42863 w 800100"/>
              <a:gd name="connsiteY2-78" fmla="*/ 228600 h 1490663"/>
              <a:gd name="connsiteX3-79" fmla="*/ 204788 w 800100"/>
              <a:gd name="connsiteY3-80" fmla="*/ 0 h 1490663"/>
              <a:gd name="connsiteX4-81" fmla="*/ 781050 w 800100"/>
              <a:gd name="connsiteY4-82" fmla="*/ 4763 h 1490663"/>
              <a:gd name="connsiteX5-83" fmla="*/ 681038 w 800100"/>
              <a:gd name="connsiteY5-84" fmla="*/ 23813 h 1490663"/>
              <a:gd name="connsiteX6-85" fmla="*/ 647700 w 800100"/>
              <a:gd name="connsiteY6-86" fmla="*/ 85725 h 1490663"/>
              <a:gd name="connsiteX7-87" fmla="*/ 614363 w 800100"/>
              <a:gd name="connsiteY7-88" fmla="*/ 161925 h 1490663"/>
              <a:gd name="connsiteX8-89" fmla="*/ 619125 w 800100"/>
              <a:gd name="connsiteY8-90" fmla="*/ 319088 h 1490663"/>
              <a:gd name="connsiteX9-91" fmla="*/ 766763 w 800100"/>
              <a:gd name="connsiteY9-92" fmla="*/ 519113 h 1490663"/>
              <a:gd name="connsiteX10-93" fmla="*/ 800100 w 800100"/>
              <a:gd name="connsiteY10-94" fmla="*/ 619125 h 1490663"/>
              <a:gd name="connsiteX11-95" fmla="*/ 766763 w 800100"/>
              <a:gd name="connsiteY11-96" fmla="*/ 671513 h 1490663"/>
              <a:gd name="connsiteX12-97" fmla="*/ 709613 w 800100"/>
              <a:gd name="connsiteY12-98" fmla="*/ 700088 h 1490663"/>
              <a:gd name="connsiteX13-99" fmla="*/ 671513 w 800100"/>
              <a:gd name="connsiteY13-100" fmla="*/ 714375 h 1490663"/>
              <a:gd name="connsiteX14-101" fmla="*/ 666750 w 800100"/>
              <a:gd name="connsiteY14-102" fmla="*/ 1433513 h 1490663"/>
              <a:gd name="connsiteX15-103" fmla="*/ 633413 w 800100"/>
              <a:gd name="connsiteY15-104" fmla="*/ 1466850 h 1490663"/>
              <a:gd name="connsiteX16-105" fmla="*/ 590550 w 800100"/>
              <a:gd name="connsiteY16-106" fmla="*/ 1490663 h 1490663"/>
              <a:gd name="connsiteX17-107" fmla="*/ 542925 w 800100"/>
              <a:gd name="connsiteY17-108" fmla="*/ 1481138 h 1490663"/>
              <a:gd name="connsiteX18-109" fmla="*/ 519113 w 800100"/>
              <a:gd name="connsiteY18-110" fmla="*/ 1433513 h 1490663"/>
              <a:gd name="connsiteX19-111" fmla="*/ 523875 w 800100"/>
              <a:gd name="connsiteY19-112" fmla="*/ 981075 h 1490663"/>
              <a:gd name="connsiteX20-113" fmla="*/ 490538 w 800100"/>
              <a:gd name="connsiteY20-114" fmla="*/ 981075 h 1490663"/>
              <a:gd name="connsiteX21-115" fmla="*/ 490538 w 800100"/>
              <a:gd name="connsiteY21-116" fmla="*/ 1133475 h 1490663"/>
              <a:gd name="connsiteX22-117" fmla="*/ 423863 w 800100"/>
              <a:gd name="connsiteY22-118" fmla="*/ 1190625 h 1490663"/>
              <a:gd name="connsiteX23-119" fmla="*/ 347663 w 800100"/>
              <a:gd name="connsiteY23-120" fmla="*/ 1138238 h 1490663"/>
              <a:gd name="connsiteX24-121" fmla="*/ 347663 w 800100"/>
              <a:gd name="connsiteY24-122" fmla="*/ 981075 h 1490663"/>
              <a:gd name="connsiteX25-123" fmla="*/ 314325 w 800100"/>
              <a:gd name="connsiteY25-124" fmla="*/ 981075 h 1490663"/>
              <a:gd name="connsiteX26-125" fmla="*/ 314325 w 800100"/>
              <a:gd name="connsiteY26-126" fmla="*/ 1090613 h 1490663"/>
              <a:gd name="connsiteX27-127" fmla="*/ 257175 w 800100"/>
              <a:gd name="connsiteY27-128" fmla="*/ 1147763 h 1490663"/>
              <a:gd name="connsiteX28-129" fmla="*/ 176213 w 800100"/>
              <a:gd name="connsiteY28-130" fmla="*/ 1114425 h 1490663"/>
              <a:gd name="connsiteX29-131" fmla="*/ 171450 w 800100"/>
              <a:gd name="connsiteY29-132" fmla="*/ 981075 h 1490663"/>
              <a:gd name="connsiteX30-133" fmla="*/ 142875 w 800100"/>
              <a:gd name="connsiteY30-134" fmla="*/ 981075 h 1490663"/>
              <a:gd name="connsiteX31-135" fmla="*/ 133350 w 800100"/>
              <a:gd name="connsiteY31-136" fmla="*/ 1076325 h 1490663"/>
              <a:gd name="connsiteX32-137" fmla="*/ 80963 w 800100"/>
              <a:gd name="connsiteY32-138" fmla="*/ 1128713 h 1490663"/>
              <a:gd name="connsiteX33-139" fmla="*/ 9525 w 800100"/>
              <a:gd name="connsiteY33-140" fmla="*/ 1071563 h 1490663"/>
              <a:gd name="connsiteX34-141" fmla="*/ 0 w 800100"/>
              <a:gd name="connsiteY34-142" fmla="*/ 990600 h 1490663"/>
              <a:gd name="connsiteX0-143" fmla="*/ 0 w 800100"/>
              <a:gd name="connsiteY0-144" fmla="*/ 990600 h 1490663"/>
              <a:gd name="connsiteX1-145" fmla="*/ 0 w 800100"/>
              <a:gd name="connsiteY1-146" fmla="*/ 381000 h 1490663"/>
              <a:gd name="connsiteX2-147" fmla="*/ 42863 w 800100"/>
              <a:gd name="connsiteY2-148" fmla="*/ 228600 h 1490663"/>
              <a:gd name="connsiteX3-149" fmla="*/ 204788 w 800100"/>
              <a:gd name="connsiteY3-150" fmla="*/ 0 h 1490663"/>
              <a:gd name="connsiteX4-151" fmla="*/ 781050 w 800100"/>
              <a:gd name="connsiteY4-152" fmla="*/ 4763 h 1490663"/>
              <a:gd name="connsiteX5-153" fmla="*/ 681038 w 800100"/>
              <a:gd name="connsiteY5-154" fmla="*/ 23813 h 1490663"/>
              <a:gd name="connsiteX6-155" fmla="*/ 647700 w 800100"/>
              <a:gd name="connsiteY6-156" fmla="*/ 85725 h 1490663"/>
              <a:gd name="connsiteX7-157" fmla="*/ 614363 w 800100"/>
              <a:gd name="connsiteY7-158" fmla="*/ 161925 h 1490663"/>
              <a:gd name="connsiteX8-159" fmla="*/ 619125 w 800100"/>
              <a:gd name="connsiteY8-160" fmla="*/ 319088 h 1490663"/>
              <a:gd name="connsiteX9-161" fmla="*/ 766763 w 800100"/>
              <a:gd name="connsiteY9-162" fmla="*/ 519113 h 1490663"/>
              <a:gd name="connsiteX10-163" fmla="*/ 800100 w 800100"/>
              <a:gd name="connsiteY10-164" fmla="*/ 619125 h 1490663"/>
              <a:gd name="connsiteX11-165" fmla="*/ 766763 w 800100"/>
              <a:gd name="connsiteY11-166" fmla="*/ 671513 h 1490663"/>
              <a:gd name="connsiteX12-167" fmla="*/ 709613 w 800100"/>
              <a:gd name="connsiteY12-168" fmla="*/ 700088 h 1490663"/>
              <a:gd name="connsiteX13-169" fmla="*/ 671513 w 800100"/>
              <a:gd name="connsiteY13-170" fmla="*/ 714375 h 1490663"/>
              <a:gd name="connsiteX14-171" fmla="*/ 666750 w 800100"/>
              <a:gd name="connsiteY14-172" fmla="*/ 1433513 h 1490663"/>
              <a:gd name="connsiteX15-173" fmla="*/ 633413 w 800100"/>
              <a:gd name="connsiteY15-174" fmla="*/ 1466850 h 1490663"/>
              <a:gd name="connsiteX16-175" fmla="*/ 590550 w 800100"/>
              <a:gd name="connsiteY16-176" fmla="*/ 1490663 h 1490663"/>
              <a:gd name="connsiteX17-177" fmla="*/ 519113 w 800100"/>
              <a:gd name="connsiteY17-178" fmla="*/ 1433513 h 1490663"/>
              <a:gd name="connsiteX18-179" fmla="*/ 523875 w 800100"/>
              <a:gd name="connsiteY18-180" fmla="*/ 981075 h 1490663"/>
              <a:gd name="connsiteX19-181" fmla="*/ 490538 w 800100"/>
              <a:gd name="connsiteY19-182" fmla="*/ 981075 h 1490663"/>
              <a:gd name="connsiteX20-183" fmla="*/ 490538 w 800100"/>
              <a:gd name="connsiteY20-184" fmla="*/ 1133475 h 1490663"/>
              <a:gd name="connsiteX21-185" fmla="*/ 423863 w 800100"/>
              <a:gd name="connsiteY21-186" fmla="*/ 1190625 h 1490663"/>
              <a:gd name="connsiteX22-187" fmla="*/ 347663 w 800100"/>
              <a:gd name="connsiteY22-188" fmla="*/ 1138238 h 1490663"/>
              <a:gd name="connsiteX23-189" fmla="*/ 347663 w 800100"/>
              <a:gd name="connsiteY23-190" fmla="*/ 981075 h 1490663"/>
              <a:gd name="connsiteX24-191" fmla="*/ 314325 w 800100"/>
              <a:gd name="connsiteY24-192" fmla="*/ 981075 h 1490663"/>
              <a:gd name="connsiteX25-193" fmla="*/ 314325 w 800100"/>
              <a:gd name="connsiteY25-194" fmla="*/ 1090613 h 1490663"/>
              <a:gd name="connsiteX26-195" fmla="*/ 257175 w 800100"/>
              <a:gd name="connsiteY26-196" fmla="*/ 1147763 h 1490663"/>
              <a:gd name="connsiteX27-197" fmla="*/ 176213 w 800100"/>
              <a:gd name="connsiteY27-198" fmla="*/ 1114425 h 1490663"/>
              <a:gd name="connsiteX28-199" fmla="*/ 171450 w 800100"/>
              <a:gd name="connsiteY28-200" fmla="*/ 981075 h 1490663"/>
              <a:gd name="connsiteX29-201" fmla="*/ 142875 w 800100"/>
              <a:gd name="connsiteY29-202" fmla="*/ 981075 h 1490663"/>
              <a:gd name="connsiteX30-203" fmla="*/ 133350 w 800100"/>
              <a:gd name="connsiteY30-204" fmla="*/ 1076325 h 1490663"/>
              <a:gd name="connsiteX31-205" fmla="*/ 80963 w 800100"/>
              <a:gd name="connsiteY31-206" fmla="*/ 1128713 h 1490663"/>
              <a:gd name="connsiteX32-207" fmla="*/ 9525 w 800100"/>
              <a:gd name="connsiteY32-208" fmla="*/ 1071563 h 1490663"/>
              <a:gd name="connsiteX33-209" fmla="*/ 0 w 800100"/>
              <a:gd name="connsiteY33-210" fmla="*/ 990600 h 1490663"/>
              <a:gd name="connsiteX0-211" fmla="*/ 0 w 800100"/>
              <a:gd name="connsiteY0-212" fmla="*/ 990600 h 1490663"/>
              <a:gd name="connsiteX1-213" fmla="*/ 0 w 800100"/>
              <a:gd name="connsiteY1-214" fmla="*/ 381000 h 1490663"/>
              <a:gd name="connsiteX2-215" fmla="*/ 42863 w 800100"/>
              <a:gd name="connsiteY2-216" fmla="*/ 228600 h 1490663"/>
              <a:gd name="connsiteX3-217" fmla="*/ 204788 w 800100"/>
              <a:gd name="connsiteY3-218" fmla="*/ 0 h 1490663"/>
              <a:gd name="connsiteX4-219" fmla="*/ 781050 w 800100"/>
              <a:gd name="connsiteY4-220" fmla="*/ 4763 h 1490663"/>
              <a:gd name="connsiteX5-221" fmla="*/ 681038 w 800100"/>
              <a:gd name="connsiteY5-222" fmla="*/ 23813 h 1490663"/>
              <a:gd name="connsiteX6-223" fmla="*/ 647700 w 800100"/>
              <a:gd name="connsiteY6-224" fmla="*/ 85725 h 1490663"/>
              <a:gd name="connsiteX7-225" fmla="*/ 614363 w 800100"/>
              <a:gd name="connsiteY7-226" fmla="*/ 161925 h 1490663"/>
              <a:gd name="connsiteX8-227" fmla="*/ 619125 w 800100"/>
              <a:gd name="connsiteY8-228" fmla="*/ 319088 h 1490663"/>
              <a:gd name="connsiteX9-229" fmla="*/ 766763 w 800100"/>
              <a:gd name="connsiteY9-230" fmla="*/ 519113 h 1490663"/>
              <a:gd name="connsiteX10-231" fmla="*/ 800100 w 800100"/>
              <a:gd name="connsiteY10-232" fmla="*/ 619125 h 1490663"/>
              <a:gd name="connsiteX11-233" fmla="*/ 766763 w 800100"/>
              <a:gd name="connsiteY11-234" fmla="*/ 671513 h 1490663"/>
              <a:gd name="connsiteX12-235" fmla="*/ 709613 w 800100"/>
              <a:gd name="connsiteY12-236" fmla="*/ 700088 h 1490663"/>
              <a:gd name="connsiteX13-237" fmla="*/ 671513 w 800100"/>
              <a:gd name="connsiteY13-238" fmla="*/ 714375 h 1490663"/>
              <a:gd name="connsiteX14-239" fmla="*/ 666750 w 800100"/>
              <a:gd name="connsiteY14-240" fmla="*/ 1433513 h 1490663"/>
              <a:gd name="connsiteX15-241" fmla="*/ 590550 w 800100"/>
              <a:gd name="connsiteY15-242" fmla="*/ 1490663 h 1490663"/>
              <a:gd name="connsiteX16-243" fmla="*/ 519113 w 800100"/>
              <a:gd name="connsiteY16-244" fmla="*/ 1433513 h 1490663"/>
              <a:gd name="connsiteX17-245" fmla="*/ 523875 w 800100"/>
              <a:gd name="connsiteY17-246" fmla="*/ 981075 h 1490663"/>
              <a:gd name="connsiteX18-247" fmla="*/ 490538 w 800100"/>
              <a:gd name="connsiteY18-248" fmla="*/ 981075 h 1490663"/>
              <a:gd name="connsiteX19-249" fmla="*/ 490538 w 800100"/>
              <a:gd name="connsiteY19-250" fmla="*/ 1133475 h 1490663"/>
              <a:gd name="connsiteX20-251" fmla="*/ 423863 w 800100"/>
              <a:gd name="connsiteY20-252" fmla="*/ 1190625 h 1490663"/>
              <a:gd name="connsiteX21-253" fmla="*/ 347663 w 800100"/>
              <a:gd name="connsiteY21-254" fmla="*/ 1138238 h 1490663"/>
              <a:gd name="connsiteX22-255" fmla="*/ 347663 w 800100"/>
              <a:gd name="connsiteY22-256" fmla="*/ 981075 h 1490663"/>
              <a:gd name="connsiteX23-257" fmla="*/ 314325 w 800100"/>
              <a:gd name="connsiteY23-258" fmla="*/ 981075 h 1490663"/>
              <a:gd name="connsiteX24-259" fmla="*/ 314325 w 800100"/>
              <a:gd name="connsiteY24-260" fmla="*/ 1090613 h 1490663"/>
              <a:gd name="connsiteX25-261" fmla="*/ 257175 w 800100"/>
              <a:gd name="connsiteY25-262" fmla="*/ 1147763 h 1490663"/>
              <a:gd name="connsiteX26-263" fmla="*/ 176213 w 800100"/>
              <a:gd name="connsiteY26-264" fmla="*/ 1114425 h 1490663"/>
              <a:gd name="connsiteX27-265" fmla="*/ 171450 w 800100"/>
              <a:gd name="connsiteY27-266" fmla="*/ 981075 h 1490663"/>
              <a:gd name="connsiteX28-267" fmla="*/ 142875 w 800100"/>
              <a:gd name="connsiteY28-268" fmla="*/ 981075 h 1490663"/>
              <a:gd name="connsiteX29-269" fmla="*/ 133350 w 800100"/>
              <a:gd name="connsiteY29-270" fmla="*/ 1076325 h 1490663"/>
              <a:gd name="connsiteX30-271" fmla="*/ 80963 w 800100"/>
              <a:gd name="connsiteY30-272" fmla="*/ 1128713 h 1490663"/>
              <a:gd name="connsiteX31-273" fmla="*/ 9525 w 800100"/>
              <a:gd name="connsiteY31-274" fmla="*/ 1071563 h 1490663"/>
              <a:gd name="connsiteX32-275" fmla="*/ 0 w 800100"/>
              <a:gd name="connsiteY32-276" fmla="*/ 990600 h 1490663"/>
              <a:gd name="connsiteX0-277" fmla="*/ 3725 w 803825"/>
              <a:gd name="connsiteY0-278" fmla="*/ 990600 h 1490663"/>
              <a:gd name="connsiteX1-279" fmla="*/ 3725 w 803825"/>
              <a:gd name="connsiteY1-280" fmla="*/ 381000 h 1490663"/>
              <a:gd name="connsiteX2-281" fmla="*/ 46588 w 803825"/>
              <a:gd name="connsiteY2-282" fmla="*/ 228600 h 1490663"/>
              <a:gd name="connsiteX3-283" fmla="*/ 208513 w 803825"/>
              <a:gd name="connsiteY3-284" fmla="*/ 0 h 1490663"/>
              <a:gd name="connsiteX4-285" fmla="*/ 784775 w 803825"/>
              <a:gd name="connsiteY4-286" fmla="*/ 4763 h 1490663"/>
              <a:gd name="connsiteX5-287" fmla="*/ 684763 w 803825"/>
              <a:gd name="connsiteY5-288" fmla="*/ 23813 h 1490663"/>
              <a:gd name="connsiteX6-289" fmla="*/ 651425 w 803825"/>
              <a:gd name="connsiteY6-290" fmla="*/ 85725 h 1490663"/>
              <a:gd name="connsiteX7-291" fmla="*/ 618088 w 803825"/>
              <a:gd name="connsiteY7-292" fmla="*/ 161925 h 1490663"/>
              <a:gd name="connsiteX8-293" fmla="*/ 622850 w 803825"/>
              <a:gd name="connsiteY8-294" fmla="*/ 319088 h 1490663"/>
              <a:gd name="connsiteX9-295" fmla="*/ 770488 w 803825"/>
              <a:gd name="connsiteY9-296" fmla="*/ 519113 h 1490663"/>
              <a:gd name="connsiteX10-297" fmla="*/ 803825 w 803825"/>
              <a:gd name="connsiteY10-298" fmla="*/ 619125 h 1490663"/>
              <a:gd name="connsiteX11-299" fmla="*/ 770488 w 803825"/>
              <a:gd name="connsiteY11-300" fmla="*/ 671513 h 1490663"/>
              <a:gd name="connsiteX12-301" fmla="*/ 713338 w 803825"/>
              <a:gd name="connsiteY12-302" fmla="*/ 700088 h 1490663"/>
              <a:gd name="connsiteX13-303" fmla="*/ 675238 w 803825"/>
              <a:gd name="connsiteY13-304" fmla="*/ 714375 h 1490663"/>
              <a:gd name="connsiteX14-305" fmla="*/ 670475 w 803825"/>
              <a:gd name="connsiteY14-306" fmla="*/ 1433513 h 1490663"/>
              <a:gd name="connsiteX15-307" fmla="*/ 594275 w 803825"/>
              <a:gd name="connsiteY15-308" fmla="*/ 1490663 h 1490663"/>
              <a:gd name="connsiteX16-309" fmla="*/ 522838 w 803825"/>
              <a:gd name="connsiteY16-310" fmla="*/ 1433513 h 1490663"/>
              <a:gd name="connsiteX17-311" fmla="*/ 527600 w 803825"/>
              <a:gd name="connsiteY17-312" fmla="*/ 981075 h 1490663"/>
              <a:gd name="connsiteX18-313" fmla="*/ 494263 w 803825"/>
              <a:gd name="connsiteY18-314" fmla="*/ 981075 h 1490663"/>
              <a:gd name="connsiteX19-315" fmla="*/ 494263 w 803825"/>
              <a:gd name="connsiteY19-316" fmla="*/ 1133475 h 1490663"/>
              <a:gd name="connsiteX20-317" fmla="*/ 427588 w 803825"/>
              <a:gd name="connsiteY20-318" fmla="*/ 1190625 h 1490663"/>
              <a:gd name="connsiteX21-319" fmla="*/ 351388 w 803825"/>
              <a:gd name="connsiteY21-320" fmla="*/ 1138238 h 1490663"/>
              <a:gd name="connsiteX22-321" fmla="*/ 351388 w 803825"/>
              <a:gd name="connsiteY22-322" fmla="*/ 981075 h 1490663"/>
              <a:gd name="connsiteX23-323" fmla="*/ 318050 w 803825"/>
              <a:gd name="connsiteY23-324" fmla="*/ 981075 h 1490663"/>
              <a:gd name="connsiteX24-325" fmla="*/ 318050 w 803825"/>
              <a:gd name="connsiteY24-326" fmla="*/ 1090613 h 1490663"/>
              <a:gd name="connsiteX25-327" fmla="*/ 260900 w 803825"/>
              <a:gd name="connsiteY25-328" fmla="*/ 1147763 h 1490663"/>
              <a:gd name="connsiteX26-329" fmla="*/ 179938 w 803825"/>
              <a:gd name="connsiteY26-330" fmla="*/ 1114425 h 1490663"/>
              <a:gd name="connsiteX27-331" fmla="*/ 175175 w 803825"/>
              <a:gd name="connsiteY27-332" fmla="*/ 981075 h 1490663"/>
              <a:gd name="connsiteX28-333" fmla="*/ 146600 w 803825"/>
              <a:gd name="connsiteY28-334" fmla="*/ 981075 h 1490663"/>
              <a:gd name="connsiteX29-335" fmla="*/ 137075 w 803825"/>
              <a:gd name="connsiteY29-336" fmla="*/ 1076325 h 1490663"/>
              <a:gd name="connsiteX30-337" fmla="*/ 84688 w 803825"/>
              <a:gd name="connsiteY30-338" fmla="*/ 1128713 h 1490663"/>
              <a:gd name="connsiteX31-339" fmla="*/ 13250 w 803825"/>
              <a:gd name="connsiteY31-340" fmla="*/ 1071563 h 1490663"/>
              <a:gd name="connsiteX32-341" fmla="*/ 3725 w 803825"/>
              <a:gd name="connsiteY32-342" fmla="*/ 990600 h 1490663"/>
              <a:gd name="connsiteX0-343" fmla="*/ 0 w 800100"/>
              <a:gd name="connsiteY0-344" fmla="*/ 990600 h 1490663"/>
              <a:gd name="connsiteX1-345" fmla="*/ 0 w 800100"/>
              <a:gd name="connsiteY1-346" fmla="*/ 381000 h 1490663"/>
              <a:gd name="connsiteX2-347" fmla="*/ 42863 w 800100"/>
              <a:gd name="connsiteY2-348" fmla="*/ 228600 h 1490663"/>
              <a:gd name="connsiteX3-349" fmla="*/ 204788 w 800100"/>
              <a:gd name="connsiteY3-350" fmla="*/ 0 h 1490663"/>
              <a:gd name="connsiteX4-351" fmla="*/ 781050 w 800100"/>
              <a:gd name="connsiteY4-352" fmla="*/ 4763 h 1490663"/>
              <a:gd name="connsiteX5-353" fmla="*/ 681038 w 800100"/>
              <a:gd name="connsiteY5-354" fmla="*/ 23813 h 1490663"/>
              <a:gd name="connsiteX6-355" fmla="*/ 647700 w 800100"/>
              <a:gd name="connsiteY6-356" fmla="*/ 85725 h 1490663"/>
              <a:gd name="connsiteX7-357" fmla="*/ 614363 w 800100"/>
              <a:gd name="connsiteY7-358" fmla="*/ 161925 h 1490663"/>
              <a:gd name="connsiteX8-359" fmla="*/ 619125 w 800100"/>
              <a:gd name="connsiteY8-360" fmla="*/ 319088 h 1490663"/>
              <a:gd name="connsiteX9-361" fmla="*/ 766763 w 800100"/>
              <a:gd name="connsiteY9-362" fmla="*/ 519113 h 1490663"/>
              <a:gd name="connsiteX10-363" fmla="*/ 800100 w 800100"/>
              <a:gd name="connsiteY10-364" fmla="*/ 619125 h 1490663"/>
              <a:gd name="connsiteX11-365" fmla="*/ 766763 w 800100"/>
              <a:gd name="connsiteY11-366" fmla="*/ 671513 h 1490663"/>
              <a:gd name="connsiteX12-367" fmla="*/ 709613 w 800100"/>
              <a:gd name="connsiteY12-368" fmla="*/ 700088 h 1490663"/>
              <a:gd name="connsiteX13-369" fmla="*/ 671513 w 800100"/>
              <a:gd name="connsiteY13-370" fmla="*/ 714375 h 1490663"/>
              <a:gd name="connsiteX14-371" fmla="*/ 666750 w 800100"/>
              <a:gd name="connsiteY14-372" fmla="*/ 1433513 h 1490663"/>
              <a:gd name="connsiteX15-373" fmla="*/ 590550 w 800100"/>
              <a:gd name="connsiteY15-374" fmla="*/ 1490663 h 1490663"/>
              <a:gd name="connsiteX16-375" fmla="*/ 519113 w 800100"/>
              <a:gd name="connsiteY16-376" fmla="*/ 1433513 h 1490663"/>
              <a:gd name="connsiteX17-377" fmla="*/ 523875 w 800100"/>
              <a:gd name="connsiteY17-378" fmla="*/ 981075 h 1490663"/>
              <a:gd name="connsiteX18-379" fmla="*/ 490538 w 800100"/>
              <a:gd name="connsiteY18-380" fmla="*/ 981075 h 1490663"/>
              <a:gd name="connsiteX19-381" fmla="*/ 490538 w 800100"/>
              <a:gd name="connsiteY19-382" fmla="*/ 1133475 h 1490663"/>
              <a:gd name="connsiteX20-383" fmla="*/ 423863 w 800100"/>
              <a:gd name="connsiteY20-384" fmla="*/ 1190625 h 1490663"/>
              <a:gd name="connsiteX21-385" fmla="*/ 347663 w 800100"/>
              <a:gd name="connsiteY21-386" fmla="*/ 1138238 h 1490663"/>
              <a:gd name="connsiteX22-387" fmla="*/ 347663 w 800100"/>
              <a:gd name="connsiteY22-388" fmla="*/ 981075 h 1490663"/>
              <a:gd name="connsiteX23-389" fmla="*/ 314325 w 800100"/>
              <a:gd name="connsiteY23-390" fmla="*/ 981075 h 1490663"/>
              <a:gd name="connsiteX24-391" fmla="*/ 314325 w 800100"/>
              <a:gd name="connsiteY24-392" fmla="*/ 1090613 h 1490663"/>
              <a:gd name="connsiteX25-393" fmla="*/ 257175 w 800100"/>
              <a:gd name="connsiteY25-394" fmla="*/ 1147763 h 1490663"/>
              <a:gd name="connsiteX26-395" fmla="*/ 176213 w 800100"/>
              <a:gd name="connsiteY26-396" fmla="*/ 1114425 h 1490663"/>
              <a:gd name="connsiteX27-397" fmla="*/ 171450 w 800100"/>
              <a:gd name="connsiteY27-398" fmla="*/ 981075 h 1490663"/>
              <a:gd name="connsiteX28-399" fmla="*/ 142875 w 800100"/>
              <a:gd name="connsiteY28-400" fmla="*/ 981075 h 1490663"/>
              <a:gd name="connsiteX29-401" fmla="*/ 133350 w 800100"/>
              <a:gd name="connsiteY29-402" fmla="*/ 1076325 h 1490663"/>
              <a:gd name="connsiteX30-403" fmla="*/ 80963 w 800100"/>
              <a:gd name="connsiteY30-404" fmla="*/ 1128713 h 1490663"/>
              <a:gd name="connsiteX31-405" fmla="*/ 9525 w 800100"/>
              <a:gd name="connsiteY31-406" fmla="*/ 1071563 h 1490663"/>
              <a:gd name="connsiteX32-407" fmla="*/ 0 w 800100"/>
              <a:gd name="connsiteY32-408" fmla="*/ 990600 h 1490663"/>
              <a:gd name="connsiteX0-409" fmla="*/ 0 w 800100"/>
              <a:gd name="connsiteY0-410" fmla="*/ 990600 h 1490663"/>
              <a:gd name="connsiteX1-411" fmla="*/ 0 w 800100"/>
              <a:gd name="connsiteY1-412" fmla="*/ 381000 h 1490663"/>
              <a:gd name="connsiteX2-413" fmla="*/ 42863 w 800100"/>
              <a:gd name="connsiteY2-414" fmla="*/ 228600 h 1490663"/>
              <a:gd name="connsiteX3-415" fmla="*/ 204788 w 800100"/>
              <a:gd name="connsiteY3-416" fmla="*/ 0 h 1490663"/>
              <a:gd name="connsiteX4-417" fmla="*/ 781050 w 800100"/>
              <a:gd name="connsiteY4-418" fmla="*/ 4763 h 1490663"/>
              <a:gd name="connsiteX5-419" fmla="*/ 681038 w 800100"/>
              <a:gd name="connsiteY5-420" fmla="*/ 23813 h 1490663"/>
              <a:gd name="connsiteX6-421" fmla="*/ 647700 w 800100"/>
              <a:gd name="connsiteY6-422" fmla="*/ 85725 h 1490663"/>
              <a:gd name="connsiteX7-423" fmla="*/ 614363 w 800100"/>
              <a:gd name="connsiteY7-424" fmla="*/ 161925 h 1490663"/>
              <a:gd name="connsiteX8-425" fmla="*/ 619125 w 800100"/>
              <a:gd name="connsiteY8-426" fmla="*/ 319088 h 1490663"/>
              <a:gd name="connsiteX9-427" fmla="*/ 766763 w 800100"/>
              <a:gd name="connsiteY9-428" fmla="*/ 519113 h 1490663"/>
              <a:gd name="connsiteX10-429" fmla="*/ 800100 w 800100"/>
              <a:gd name="connsiteY10-430" fmla="*/ 619125 h 1490663"/>
              <a:gd name="connsiteX11-431" fmla="*/ 766763 w 800100"/>
              <a:gd name="connsiteY11-432" fmla="*/ 671513 h 1490663"/>
              <a:gd name="connsiteX12-433" fmla="*/ 709613 w 800100"/>
              <a:gd name="connsiteY12-434" fmla="*/ 700088 h 1490663"/>
              <a:gd name="connsiteX13-435" fmla="*/ 671513 w 800100"/>
              <a:gd name="connsiteY13-436" fmla="*/ 714375 h 1490663"/>
              <a:gd name="connsiteX14-437" fmla="*/ 666750 w 800100"/>
              <a:gd name="connsiteY14-438" fmla="*/ 1433513 h 1490663"/>
              <a:gd name="connsiteX15-439" fmla="*/ 590550 w 800100"/>
              <a:gd name="connsiteY15-440" fmla="*/ 1490663 h 1490663"/>
              <a:gd name="connsiteX16-441" fmla="*/ 519113 w 800100"/>
              <a:gd name="connsiteY16-442" fmla="*/ 1433513 h 1490663"/>
              <a:gd name="connsiteX17-443" fmla="*/ 523875 w 800100"/>
              <a:gd name="connsiteY17-444" fmla="*/ 981075 h 1490663"/>
              <a:gd name="connsiteX18-445" fmla="*/ 490538 w 800100"/>
              <a:gd name="connsiteY18-446" fmla="*/ 981075 h 1490663"/>
              <a:gd name="connsiteX19-447" fmla="*/ 490538 w 800100"/>
              <a:gd name="connsiteY19-448" fmla="*/ 1133475 h 1490663"/>
              <a:gd name="connsiteX20-449" fmla="*/ 423863 w 800100"/>
              <a:gd name="connsiteY20-450" fmla="*/ 1190625 h 1490663"/>
              <a:gd name="connsiteX21-451" fmla="*/ 347663 w 800100"/>
              <a:gd name="connsiteY21-452" fmla="*/ 1138238 h 1490663"/>
              <a:gd name="connsiteX22-453" fmla="*/ 347663 w 800100"/>
              <a:gd name="connsiteY22-454" fmla="*/ 981075 h 1490663"/>
              <a:gd name="connsiteX23-455" fmla="*/ 314325 w 800100"/>
              <a:gd name="connsiteY23-456" fmla="*/ 981075 h 1490663"/>
              <a:gd name="connsiteX24-457" fmla="*/ 314325 w 800100"/>
              <a:gd name="connsiteY24-458" fmla="*/ 1090613 h 1490663"/>
              <a:gd name="connsiteX25-459" fmla="*/ 257175 w 800100"/>
              <a:gd name="connsiteY25-460" fmla="*/ 1147763 h 1490663"/>
              <a:gd name="connsiteX26-461" fmla="*/ 176213 w 800100"/>
              <a:gd name="connsiteY26-462" fmla="*/ 1114425 h 1490663"/>
              <a:gd name="connsiteX27-463" fmla="*/ 171450 w 800100"/>
              <a:gd name="connsiteY27-464" fmla="*/ 981075 h 1490663"/>
              <a:gd name="connsiteX28-465" fmla="*/ 142875 w 800100"/>
              <a:gd name="connsiteY28-466" fmla="*/ 981075 h 1490663"/>
              <a:gd name="connsiteX29-467" fmla="*/ 133350 w 800100"/>
              <a:gd name="connsiteY29-468" fmla="*/ 1076325 h 1490663"/>
              <a:gd name="connsiteX30-469" fmla="*/ 80963 w 800100"/>
              <a:gd name="connsiteY30-470" fmla="*/ 1128713 h 1490663"/>
              <a:gd name="connsiteX31-471" fmla="*/ 0 w 800100"/>
              <a:gd name="connsiteY31-472" fmla="*/ 990600 h 1490663"/>
              <a:gd name="connsiteX0-473" fmla="*/ 0 w 800100"/>
              <a:gd name="connsiteY0-474" fmla="*/ 990600 h 1490663"/>
              <a:gd name="connsiteX1-475" fmla="*/ 0 w 800100"/>
              <a:gd name="connsiteY1-476" fmla="*/ 381000 h 1490663"/>
              <a:gd name="connsiteX2-477" fmla="*/ 42863 w 800100"/>
              <a:gd name="connsiteY2-478" fmla="*/ 228600 h 1490663"/>
              <a:gd name="connsiteX3-479" fmla="*/ 204788 w 800100"/>
              <a:gd name="connsiteY3-480" fmla="*/ 0 h 1490663"/>
              <a:gd name="connsiteX4-481" fmla="*/ 781050 w 800100"/>
              <a:gd name="connsiteY4-482" fmla="*/ 4763 h 1490663"/>
              <a:gd name="connsiteX5-483" fmla="*/ 681038 w 800100"/>
              <a:gd name="connsiteY5-484" fmla="*/ 23813 h 1490663"/>
              <a:gd name="connsiteX6-485" fmla="*/ 647700 w 800100"/>
              <a:gd name="connsiteY6-486" fmla="*/ 85725 h 1490663"/>
              <a:gd name="connsiteX7-487" fmla="*/ 614363 w 800100"/>
              <a:gd name="connsiteY7-488" fmla="*/ 161925 h 1490663"/>
              <a:gd name="connsiteX8-489" fmla="*/ 619125 w 800100"/>
              <a:gd name="connsiteY8-490" fmla="*/ 319088 h 1490663"/>
              <a:gd name="connsiteX9-491" fmla="*/ 766763 w 800100"/>
              <a:gd name="connsiteY9-492" fmla="*/ 519113 h 1490663"/>
              <a:gd name="connsiteX10-493" fmla="*/ 800100 w 800100"/>
              <a:gd name="connsiteY10-494" fmla="*/ 619125 h 1490663"/>
              <a:gd name="connsiteX11-495" fmla="*/ 766763 w 800100"/>
              <a:gd name="connsiteY11-496" fmla="*/ 671513 h 1490663"/>
              <a:gd name="connsiteX12-497" fmla="*/ 709613 w 800100"/>
              <a:gd name="connsiteY12-498" fmla="*/ 700088 h 1490663"/>
              <a:gd name="connsiteX13-499" fmla="*/ 671513 w 800100"/>
              <a:gd name="connsiteY13-500" fmla="*/ 714375 h 1490663"/>
              <a:gd name="connsiteX14-501" fmla="*/ 666750 w 800100"/>
              <a:gd name="connsiteY14-502" fmla="*/ 1433513 h 1490663"/>
              <a:gd name="connsiteX15-503" fmla="*/ 590550 w 800100"/>
              <a:gd name="connsiteY15-504" fmla="*/ 1490663 h 1490663"/>
              <a:gd name="connsiteX16-505" fmla="*/ 519113 w 800100"/>
              <a:gd name="connsiteY16-506" fmla="*/ 1433513 h 1490663"/>
              <a:gd name="connsiteX17-507" fmla="*/ 523875 w 800100"/>
              <a:gd name="connsiteY17-508" fmla="*/ 981075 h 1490663"/>
              <a:gd name="connsiteX18-509" fmla="*/ 490538 w 800100"/>
              <a:gd name="connsiteY18-510" fmla="*/ 981075 h 1490663"/>
              <a:gd name="connsiteX19-511" fmla="*/ 490538 w 800100"/>
              <a:gd name="connsiteY19-512" fmla="*/ 1133475 h 1490663"/>
              <a:gd name="connsiteX20-513" fmla="*/ 423863 w 800100"/>
              <a:gd name="connsiteY20-514" fmla="*/ 1190625 h 1490663"/>
              <a:gd name="connsiteX21-515" fmla="*/ 347663 w 800100"/>
              <a:gd name="connsiteY21-516" fmla="*/ 1138238 h 1490663"/>
              <a:gd name="connsiteX22-517" fmla="*/ 347663 w 800100"/>
              <a:gd name="connsiteY22-518" fmla="*/ 981075 h 1490663"/>
              <a:gd name="connsiteX23-519" fmla="*/ 314325 w 800100"/>
              <a:gd name="connsiteY23-520" fmla="*/ 981075 h 1490663"/>
              <a:gd name="connsiteX24-521" fmla="*/ 314325 w 800100"/>
              <a:gd name="connsiteY24-522" fmla="*/ 1090613 h 1490663"/>
              <a:gd name="connsiteX25-523" fmla="*/ 257175 w 800100"/>
              <a:gd name="connsiteY25-524" fmla="*/ 1147763 h 1490663"/>
              <a:gd name="connsiteX26-525" fmla="*/ 176213 w 800100"/>
              <a:gd name="connsiteY26-526" fmla="*/ 1114425 h 1490663"/>
              <a:gd name="connsiteX27-527" fmla="*/ 171450 w 800100"/>
              <a:gd name="connsiteY27-528" fmla="*/ 981075 h 1490663"/>
              <a:gd name="connsiteX28-529" fmla="*/ 142875 w 800100"/>
              <a:gd name="connsiteY28-530" fmla="*/ 981075 h 1490663"/>
              <a:gd name="connsiteX29-531" fmla="*/ 80963 w 800100"/>
              <a:gd name="connsiteY29-532" fmla="*/ 1128713 h 1490663"/>
              <a:gd name="connsiteX30-533" fmla="*/ 0 w 800100"/>
              <a:gd name="connsiteY30-534" fmla="*/ 990600 h 1490663"/>
              <a:gd name="connsiteX0-535" fmla="*/ 0 w 800100"/>
              <a:gd name="connsiteY0-536" fmla="*/ 990600 h 1490663"/>
              <a:gd name="connsiteX1-537" fmla="*/ 0 w 800100"/>
              <a:gd name="connsiteY1-538" fmla="*/ 381000 h 1490663"/>
              <a:gd name="connsiteX2-539" fmla="*/ 42863 w 800100"/>
              <a:gd name="connsiteY2-540" fmla="*/ 228600 h 1490663"/>
              <a:gd name="connsiteX3-541" fmla="*/ 204788 w 800100"/>
              <a:gd name="connsiteY3-542" fmla="*/ 0 h 1490663"/>
              <a:gd name="connsiteX4-543" fmla="*/ 781050 w 800100"/>
              <a:gd name="connsiteY4-544" fmla="*/ 4763 h 1490663"/>
              <a:gd name="connsiteX5-545" fmla="*/ 681038 w 800100"/>
              <a:gd name="connsiteY5-546" fmla="*/ 23813 h 1490663"/>
              <a:gd name="connsiteX6-547" fmla="*/ 647700 w 800100"/>
              <a:gd name="connsiteY6-548" fmla="*/ 85725 h 1490663"/>
              <a:gd name="connsiteX7-549" fmla="*/ 614363 w 800100"/>
              <a:gd name="connsiteY7-550" fmla="*/ 161925 h 1490663"/>
              <a:gd name="connsiteX8-551" fmla="*/ 619125 w 800100"/>
              <a:gd name="connsiteY8-552" fmla="*/ 319088 h 1490663"/>
              <a:gd name="connsiteX9-553" fmla="*/ 766763 w 800100"/>
              <a:gd name="connsiteY9-554" fmla="*/ 519113 h 1490663"/>
              <a:gd name="connsiteX10-555" fmla="*/ 800100 w 800100"/>
              <a:gd name="connsiteY10-556" fmla="*/ 619125 h 1490663"/>
              <a:gd name="connsiteX11-557" fmla="*/ 766763 w 800100"/>
              <a:gd name="connsiteY11-558" fmla="*/ 671513 h 1490663"/>
              <a:gd name="connsiteX12-559" fmla="*/ 709613 w 800100"/>
              <a:gd name="connsiteY12-560" fmla="*/ 700088 h 1490663"/>
              <a:gd name="connsiteX13-561" fmla="*/ 671513 w 800100"/>
              <a:gd name="connsiteY13-562" fmla="*/ 714375 h 1490663"/>
              <a:gd name="connsiteX14-563" fmla="*/ 666750 w 800100"/>
              <a:gd name="connsiteY14-564" fmla="*/ 1433513 h 1490663"/>
              <a:gd name="connsiteX15-565" fmla="*/ 590550 w 800100"/>
              <a:gd name="connsiteY15-566" fmla="*/ 1490663 h 1490663"/>
              <a:gd name="connsiteX16-567" fmla="*/ 519113 w 800100"/>
              <a:gd name="connsiteY16-568" fmla="*/ 1433513 h 1490663"/>
              <a:gd name="connsiteX17-569" fmla="*/ 523875 w 800100"/>
              <a:gd name="connsiteY17-570" fmla="*/ 981075 h 1490663"/>
              <a:gd name="connsiteX18-571" fmla="*/ 490538 w 800100"/>
              <a:gd name="connsiteY18-572" fmla="*/ 981075 h 1490663"/>
              <a:gd name="connsiteX19-573" fmla="*/ 490538 w 800100"/>
              <a:gd name="connsiteY19-574" fmla="*/ 1133475 h 1490663"/>
              <a:gd name="connsiteX20-575" fmla="*/ 423863 w 800100"/>
              <a:gd name="connsiteY20-576" fmla="*/ 1190625 h 1490663"/>
              <a:gd name="connsiteX21-577" fmla="*/ 347663 w 800100"/>
              <a:gd name="connsiteY21-578" fmla="*/ 1138238 h 1490663"/>
              <a:gd name="connsiteX22-579" fmla="*/ 347663 w 800100"/>
              <a:gd name="connsiteY22-580" fmla="*/ 981075 h 1490663"/>
              <a:gd name="connsiteX23-581" fmla="*/ 314325 w 800100"/>
              <a:gd name="connsiteY23-582" fmla="*/ 981075 h 1490663"/>
              <a:gd name="connsiteX24-583" fmla="*/ 314325 w 800100"/>
              <a:gd name="connsiteY24-584" fmla="*/ 1090613 h 1490663"/>
              <a:gd name="connsiteX25-585" fmla="*/ 257175 w 800100"/>
              <a:gd name="connsiteY25-586" fmla="*/ 1147763 h 1490663"/>
              <a:gd name="connsiteX26-587" fmla="*/ 176213 w 800100"/>
              <a:gd name="connsiteY26-588" fmla="*/ 1114425 h 1490663"/>
              <a:gd name="connsiteX27-589" fmla="*/ 171450 w 800100"/>
              <a:gd name="connsiteY27-590" fmla="*/ 981075 h 1490663"/>
              <a:gd name="connsiteX28-591" fmla="*/ 142875 w 800100"/>
              <a:gd name="connsiteY28-592" fmla="*/ 981075 h 1490663"/>
              <a:gd name="connsiteX29-593" fmla="*/ 80963 w 800100"/>
              <a:gd name="connsiteY29-594" fmla="*/ 1128713 h 1490663"/>
              <a:gd name="connsiteX30-595" fmla="*/ 0 w 800100"/>
              <a:gd name="connsiteY30-596" fmla="*/ 990600 h 1490663"/>
              <a:gd name="connsiteX0-597" fmla="*/ 0 w 800100"/>
              <a:gd name="connsiteY0-598" fmla="*/ 990600 h 1490663"/>
              <a:gd name="connsiteX1-599" fmla="*/ 0 w 800100"/>
              <a:gd name="connsiteY1-600" fmla="*/ 381000 h 1490663"/>
              <a:gd name="connsiteX2-601" fmla="*/ 42863 w 800100"/>
              <a:gd name="connsiteY2-602" fmla="*/ 228600 h 1490663"/>
              <a:gd name="connsiteX3-603" fmla="*/ 204788 w 800100"/>
              <a:gd name="connsiteY3-604" fmla="*/ 0 h 1490663"/>
              <a:gd name="connsiteX4-605" fmla="*/ 781050 w 800100"/>
              <a:gd name="connsiteY4-606" fmla="*/ 4763 h 1490663"/>
              <a:gd name="connsiteX5-607" fmla="*/ 681038 w 800100"/>
              <a:gd name="connsiteY5-608" fmla="*/ 23813 h 1490663"/>
              <a:gd name="connsiteX6-609" fmla="*/ 647700 w 800100"/>
              <a:gd name="connsiteY6-610" fmla="*/ 85725 h 1490663"/>
              <a:gd name="connsiteX7-611" fmla="*/ 614363 w 800100"/>
              <a:gd name="connsiteY7-612" fmla="*/ 161925 h 1490663"/>
              <a:gd name="connsiteX8-613" fmla="*/ 619125 w 800100"/>
              <a:gd name="connsiteY8-614" fmla="*/ 319088 h 1490663"/>
              <a:gd name="connsiteX9-615" fmla="*/ 766763 w 800100"/>
              <a:gd name="connsiteY9-616" fmla="*/ 519113 h 1490663"/>
              <a:gd name="connsiteX10-617" fmla="*/ 800100 w 800100"/>
              <a:gd name="connsiteY10-618" fmla="*/ 619125 h 1490663"/>
              <a:gd name="connsiteX11-619" fmla="*/ 766763 w 800100"/>
              <a:gd name="connsiteY11-620" fmla="*/ 671513 h 1490663"/>
              <a:gd name="connsiteX12-621" fmla="*/ 709613 w 800100"/>
              <a:gd name="connsiteY12-622" fmla="*/ 700088 h 1490663"/>
              <a:gd name="connsiteX13-623" fmla="*/ 671513 w 800100"/>
              <a:gd name="connsiteY13-624" fmla="*/ 714375 h 1490663"/>
              <a:gd name="connsiteX14-625" fmla="*/ 666750 w 800100"/>
              <a:gd name="connsiteY14-626" fmla="*/ 1433513 h 1490663"/>
              <a:gd name="connsiteX15-627" fmla="*/ 590550 w 800100"/>
              <a:gd name="connsiteY15-628" fmla="*/ 1490663 h 1490663"/>
              <a:gd name="connsiteX16-629" fmla="*/ 519113 w 800100"/>
              <a:gd name="connsiteY16-630" fmla="*/ 1433513 h 1490663"/>
              <a:gd name="connsiteX17-631" fmla="*/ 523875 w 800100"/>
              <a:gd name="connsiteY17-632" fmla="*/ 981075 h 1490663"/>
              <a:gd name="connsiteX18-633" fmla="*/ 490538 w 800100"/>
              <a:gd name="connsiteY18-634" fmla="*/ 981075 h 1490663"/>
              <a:gd name="connsiteX19-635" fmla="*/ 490538 w 800100"/>
              <a:gd name="connsiteY19-636" fmla="*/ 1133475 h 1490663"/>
              <a:gd name="connsiteX20-637" fmla="*/ 423863 w 800100"/>
              <a:gd name="connsiteY20-638" fmla="*/ 1190625 h 1490663"/>
              <a:gd name="connsiteX21-639" fmla="*/ 347663 w 800100"/>
              <a:gd name="connsiteY21-640" fmla="*/ 1138238 h 1490663"/>
              <a:gd name="connsiteX22-641" fmla="*/ 347663 w 800100"/>
              <a:gd name="connsiteY22-642" fmla="*/ 981075 h 1490663"/>
              <a:gd name="connsiteX23-643" fmla="*/ 314325 w 800100"/>
              <a:gd name="connsiteY23-644" fmla="*/ 981075 h 1490663"/>
              <a:gd name="connsiteX24-645" fmla="*/ 314325 w 800100"/>
              <a:gd name="connsiteY24-646" fmla="*/ 1090613 h 1490663"/>
              <a:gd name="connsiteX25-647" fmla="*/ 257175 w 800100"/>
              <a:gd name="connsiteY25-648" fmla="*/ 1147763 h 1490663"/>
              <a:gd name="connsiteX26-649" fmla="*/ 176213 w 800100"/>
              <a:gd name="connsiteY26-650" fmla="*/ 1114425 h 1490663"/>
              <a:gd name="connsiteX27-651" fmla="*/ 171450 w 800100"/>
              <a:gd name="connsiteY27-652" fmla="*/ 981075 h 1490663"/>
              <a:gd name="connsiteX28-653" fmla="*/ 142875 w 800100"/>
              <a:gd name="connsiteY28-654" fmla="*/ 981075 h 1490663"/>
              <a:gd name="connsiteX29-655" fmla="*/ 69057 w 800100"/>
              <a:gd name="connsiteY29-656" fmla="*/ 1133476 h 1490663"/>
              <a:gd name="connsiteX30-657" fmla="*/ 0 w 800100"/>
              <a:gd name="connsiteY30-658" fmla="*/ 990600 h 1490663"/>
              <a:gd name="connsiteX0-659" fmla="*/ 0 w 800100"/>
              <a:gd name="connsiteY0-660" fmla="*/ 990600 h 1490663"/>
              <a:gd name="connsiteX1-661" fmla="*/ 0 w 800100"/>
              <a:gd name="connsiteY1-662" fmla="*/ 381000 h 1490663"/>
              <a:gd name="connsiteX2-663" fmla="*/ 42863 w 800100"/>
              <a:gd name="connsiteY2-664" fmla="*/ 228600 h 1490663"/>
              <a:gd name="connsiteX3-665" fmla="*/ 204788 w 800100"/>
              <a:gd name="connsiteY3-666" fmla="*/ 0 h 1490663"/>
              <a:gd name="connsiteX4-667" fmla="*/ 781050 w 800100"/>
              <a:gd name="connsiteY4-668" fmla="*/ 4763 h 1490663"/>
              <a:gd name="connsiteX5-669" fmla="*/ 681038 w 800100"/>
              <a:gd name="connsiteY5-670" fmla="*/ 23813 h 1490663"/>
              <a:gd name="connsiteX6-671" fmla="*/ 647700 w 800100"/>
              <a:gd name="connsiteY6-672" fmla="*/ 85725 h 1490663"/>
              <a:gd name="connsiteX7-673" fmla="*/ 614363 w 800100"/>
              <a:gd name="connsiteY7-674" fmla="*/ 161925 h 1490663"/>
              <a:gd name="connsiteX8-675" fmla="*/ 619125 w 800100"/>
              <a:gd name="connsiteY8-676" fmla="*/ 319088 h 1490663"/>
              <a:gd name="connsiteX9-677" fmla="*/ 766763 w 800100"/>
              <a:gd name="connsiteY9-678" fmla="*/ 519113 h 1490663"/>
              <a:gd name="connsiteX10-679" fmla="*/ 800100 w 800100"/>
              <a:gd name="connsiteY10-680" fmla="*/ 619125 h 1490663"/>
              <a:gd name="connsiteX11-681" fmla="*/ 766763 w 800100"/>
              <a:gd name="connsiteY11-682" fmla="*/ 671513 h 1490663"/>
              <a:gd name="connsiteX12-683" fmla="*/ 709613 w 800100"/>
              <a:gd name="connsiteY12-684" fmla="*/ 700088 h 1490663"/>
              <a:gd name="connsiteX13-685" fmla="*/ 671513 w 800100"/>
              <a:gd name="connsiteY13-686" fmla="*/ 714375 h 1490663"/>
              <a:gd name="connsiteX14-687" fmla="*/ 666750 w 800100"/>
              <a:gd name="connsiteY14-688" fmla="*/ 1433513 h 1490663"/>
              <a:gd name="connsiteX15-689" fmla="*/ 590550 w 800100"/>
              <a:gd name="connsiteY15-690" fmla="*/ 1490663 h 1490663"/>
              <a:gd name="connsiteX16-691" fmla="*/ 519113 w 800100"/>
              <a:gd name="connsiteY16-692" fmla="*/ 1433513 h 1490663"/>
              <a:gd name="connsiteX17-693" fmla="*/ 523875 w 800100"/>
              <a:gd name="connsiteY17-694" fmla="*/ 981075 h 1490663"/>
              <a:gd name="connsiteX18-695" fmla="*/ 490538 w 800100"/>
              <a:gd name="connsiteY18-696" fmla="*/ 981075 h 1490663"/>
              <a:gd name="connsiteX19-697" fmla="*/ 490538 w 800100"/>
              <a:gd name="connsiteY19-698" fmla="*/ 1133475 h 1490663"/>
              <a:gd name="connsiteX20-699" fmla="*/ 423863 w 800100"/>
              <a:gd name="connsiteY20-700" fmla="*/ 1190625 h 1490663"/>
              <a:gd name="connsiteX21-701" fmla="*/ 347663 w 800100"/>
              <a:gd name="connsiteY21-702" fmla="*/ 1138238 h 1490663"/>
              <a:gd name="connsiteX22-703" fmla="*/ 347663 w 800100"/>
              <a:gd name="connsiteY22-704" fmla="*/ 981075 h 1490663"/>
              <a:gd name="connsiteX23-705" fmla="*/ 314325 w 800100"/>
              <a:gd name="connsiteY23-706" fmla="*/ 981075 h 1490663"/>
              <a:gd name="connsiteX24-707" fmla="*/ 314325 w 800100"/>
              <a:gd name="connsiteY24-708" fmla="*/ 1090613 h 1490663"/>
              <a:gd name="connsiteX25-709" fmla="*/ 257175 w 800100"/>
              <a:gd name="connsiteY25-710" fmla="*/ 1147763 h 1490663"/>
              <a:gd name="connsiteX26-711" fmla="*/ 176213 w 800100"/>
              <a:gd name="connsiteY26-712" fmla="*/ 1114425 h 1490663"/>
              <a:gd name="connsiteX27-713" fmla="*/ 171450 w 800100"/>
              <a:gd name="connsiteY27-714" fmla="*/ 981075 h 1490663"/>
              <a:gd name="connsiteX28-715" fmla="*/ 142875 w 800100"/>
              <a:gd name="connsiteY28-716" fmla="*/ 981075 h 1490663"/>
              <a:gd name="connsiteX29-717" fmla="*/ 69057 w 800100"/>
              <a:gd name="connsiteY29-718" fmla="*/ 1133476 h 1490663"/>
              <a:gd name="connsiteX30-719" fmla="*/ 0 w 800100"/>
              <a:gd name="connsiteY30-720" fmla="*/ 990600 h 1490663"/>
              <a:gd name="connsiteX0-721" fmla="*/ 0 w 800100"/>
              <a:gd name="connsiteY0-722" fmla="*/ 990600 h 1490663"/>
              <a:gd name="connsiteX1-723" fmla="*/ 0 w 800100"/>
              <a:gd name="connsiteY1-724" fmla="*/ 381000 h 1490663"/>
              <a:gd name="connsiteX2-725" fmla="*/ 42863 w 800100"/>
              <a:gd name="connsiteY2-726" fmla="*/ 228600 h 1490663"/>
              <a:gd name="connsiteX3-727" fmla="*/ 204788 w 800100"/>
              <a:gd name="connsiteY3-728" fmla="*/ 0 h 1490663"/>
              <a:gd name="connsiteX4-729" fmla="*/ 781050 w 800100"/>
              <a:gd name="connsiteY4-730" fmla="*/ 4763 h 1490663"/>
              <a:gd name="connsiteX5-731" fmla="*/ 681038 w 800100"/>
              <a:gd name="connsiteY5-732" fmla="*/ 23813 h 1490663"/>
              <a:gd name="connsiteX6-733" fmla="*/ 647700 w 800100"/>
              <a:gd name="connsiteY6-734" fmla="*/ 85725 h 1490663"/>
              <a:gd name="connsiteX7-735" fmla="*/ 614363 w 800100"/>
              <a:gd name="connsiteY7-736" fmla="*/ 161925 h 1490663"/>
              <a:gd name="connsiteX8-737" fmla="*/ 619125 w 800100"/>
              <a:gd name="connsiteY8-738" fmla="*/ 319088 h 1490663"/>
              <a:gd name="connsiteX9-739" fmla="*/ 766763 w 800100"/>
              <a:gd name="connsiteY9-740" fmla="*/ 519113 h 1490663"/>
              <a:gd name="connsiteX10-741" fmla="*/ 800100 w 800100"/>
              <a:gd name="connsiteY10-742" fmla="*/ 619125 h 1490663"/>
              <a:gd name="connsiteX11-743" fmla="*/ 766763 w 800100"/>
              <a:gd name="connsiteY11-744" fmla="*/ 671513 h 1490663"/>
              <a:gd name="connsiteX12-745" fmla="*/ 709613 w 800100"/>
              <a:gd name="connsiteY12-746" fmla="*/ 700088 h 1490663"/>
              <a:gd name="connsiteX13-747" fmla="*/ 671513 w 800100"/>
              <a:gd name="connsiteY13-748" fmla="*/ 714375 h 1490663"/>
              <a:gd name="connsiteX14-749" fmla="*/ 666750 w 800100"/>
              <a:gd name="connsiteY14-750" fmla="*/ 1433513 h 1490663"/>
              <a:gd name="connsiteX15-751" fmla="*/ 590550 w 800100"/>
              <a:gd name="connsiteY15-752" fmla="*/ 1490663 h 1490663"/>
              <a:gd name="connsiteX16-753" fmla="*/ 519113 w 800100"/>
              <a:gd name="connsiteY16-754" fmla="*/ 1433513 h 1490663"/>
              <a:gd name="connsiteX17-755" fmla="*/ 523875 w 800100"/>
              <a:gd name="connsiteY17-756" fmla="*/ 981075 h 1490663"/>
              <a:gd name="connsiteX18-757" fmla="*/ 490538 w 800100"/>
              <a:gd name="connsiteY18-758" fmla="*/ 981075 h 1490663"/>
              <a:gd name="connsiteX19-759" fmla="*/ 490538 w 800100"/>
              <a:gd name="connsiteY19-760" fmla="*/ 1133475 h 1490663"/>
              <a:gd name="connsiteX20-761" fmla="*/ 423863 w 800100"/>
              <a:gd name="connsiteY20-762" fmla="*/ 1190625 h 1490663"/>
              <a:gd name="connsiteX21-763" fmla="*/ 347663 w 800100"/>
              <a:gd name="connsiteY21-764" fmla="*/ 1138238 h 1490663"/>
              <a:gd name="connsiteX22-765" fmla="*/ 347663 w 800100"/>
              <a:gd name="connsiteY22-766" fmla="*/ 981075 h 1490663"/>
              <a:gd name="connsiteX23-767" fmla="*/ 314325 w 800100"/>
              <a:gd name="connsiteY23-768" fmla="*/ 981075 h 1490663"/>
              <a:gd name="connsiteX24-769" fmla="*/ 314325 w 800100"/>
              <a:gd name="connsiteY24-770" fmla="*/ 1090613 h 1490663"/>
              <a:gd name="connsiteX25-771" fmla="*/ 257175 w 800100"/>
              <a:gd name="connsiteY25-772" fmla="*/ 1147763 h 1490663"/>
              <a:gd name="connsiteX26-773" fmla="*/ 176213 w 800100"/>
              <a:gd name="connsiteY26-774" fmla="*/ 1114425 h 1490663"/>
              <a:gd name="connsiteX27-775" fmla="*/ 171450 w 800100"/>
              <a:gd name="connsiteY27-776" fmla="*/ 981075 h 1490663"/>
              <a:gd name="connsiteX28-777" fmla="*/ 142875 w 800100"/>
              <a:gd name="connsiteY28-778" fmla="*/ 981075 h 1490663"/>
              <a:gd name="connsiteX29-779" fmla="*/ 69057 w 800100"/>
              <a:gd name="connsiteY29-780" fmla="*/ 1133476 h 1490663"/>
              <a:gd name="connsiteX30-781" fmla="*/ 0 w 800100"/>
              <a:gd name="connsiteY30-782" fmla="*/ 990600 h 1490663"/>
              <a:gd name="connsiteX0-783" fmla="*/ 0 w 800100"/>
              <a:gd name="connsiteY0-784" fmla="*/ 990600 h 1490663"/>
              <a:gd name="connsiteX1-785" fmla="*/ 0 w 800100"/>
              <a:gd name="connsiteY1-786" fmla="*/ 381000 h 1490663"/>
              <a:gd name="connsiteX2-787" fmla="*/ 42863 w 800100"/>
              <a:gd name="connsiteY2-788" fmla="*/ 228600 h 1490663"/>
              <a:gd name="connsiteX3-789" fmla="*/ 204788 w 800100"/>
              <a:gd name="connsiteY3-790" fmla="*/ 0 h 1490663"/>
              <a:gd name="connsiteX4-791" fmla="*/ 781050 w 800100"/>
              <a:gd name="connsiteY4-792" fmla="*/ 4763 h 1490663"/>
              <a:gd name="connsiteX5-793" fmla="*/ 681038 w 800100"/>
              <a:gd name="connsiteY5-794" fmla="*/ 23813 h 1490663"/>
              <a:gd name="connsiteX6-795" fmla="*/ 647700 w 800100"/>
              <a:gd name="connsiteY6-796" fmla="*/ 85725 h 1490663"/>
              <a:gd name="connsiteX7-797" fmla="*/ 614363 w 800100"/>
              <a:gd name="connsiteY7-798" fmla="*/ 161925 h 1490663"/>
              <a:gd name="connsiteX8-799" fmla="*/ 619125 w 800100"/>
              <a:gd name="connsiteY8-800" fmla="*/ 319088 h 1490663"/>
              <a:gd name="connsiteX9-801" fmla="*/ 766763 w 800100"/>
              <a:gd name="connsiteY9-802" fmla="*/ 519113 h 1490663"/>
              <a:gd name="connsiteX10-803" fmla="*/ 800100 w 800100"/>
              <a:gd name="connsiteY10-804" fmla="*/ 619125 h 1490663"/>
              <a:gd name="connsiteX11-805" fmla="*/ 766763 w 800100"/>
              <a:gd name="connsiteY11-806" fmla="*/ 671513 h 1490663"/>
              <a:gd name="connsiteX12-807" fmla="*/ 709613 w 800100"/>
              <a:gd name="connsiteY12-808" fmla="*/ 700088 h 1490663"/>
              <a:gd name="connsiteX13-809" fmla="*/ 671513 w 800100"/>
              <a:gd name="connsiteY13-810" fmla="*/ 714375 h 1490663"/>
              <a:gd name="connsiteX14-811" fmla="*/ 666750 w 800100"/>
              <a:gd name="connsiteY14-812" fmla="*/ 1433513 h 1490663"/>
              <a:gd name="connsiteX15-813" fmla="*/ 590550 w 800100"/>
              <a:gd name="connsiteY15-814" fmla="*/ 1490663 h 1490663"/>
              <a:gd name="connsiteX16-815" fmla="*/ 519113 w 800100"/>
              <a:gd name="connsiteY16-816" fmla="*/ 1433513 h 1490663"/>
              <a:gd name="connsiteX17-817" fmla="*/ 523875 w 800100"/>
              <a:gd name="connsiteY17-818" fmla="*/ 981075 h 1490663"/>
              <a:gd name="connsiteX18-819" fmla="*/ 490538 w 800100"/>
              <a:gd name="connsiteY18-820" fmla="*/ 981075 h 1490663"/>
              <a:gd name="connsiteX19-821" fmla="*/ 490538 w 800100"/>
              <a:gd name="connsiteY19-822" fmla="*/ 1133475 h 1490663"/>
              <a:gd name="connsiteX20-823" fmla="*/ 423863 w 800100"/>
              <a:gd name="connsiteY20-824" fmla="*/ 1190625 h 1490663"/>
              <a:gd name="connsiteX21-825" fmla="*/ 347663 w 800100"/>
              <a:gd name="connsiteY21-826" fmla="*/ 1138238 h 1490663"/>
              <a:gd name="connsiteX22-827" fmla="*/ 347663 w 800100"/>
              <a:gd name="connsiteY22-828" fmla="*/ 981075 h 1490663"/>
              <a:gd name="connsiteX23-829" fmla="*/ 314325 w 800100"/>
              <a:gd name="connsiteY23-830" fmla="*/ 981075 h 1490663"/>
              <a:gd name="connsiteX24-831" fmla="*/ 314325 w 800100"/>
              <a:gd name="connsiteY24-832" fmla="*/ 1090613 h 1490663"/>
              <a:gd name="connsiteX25-833" fmla="*/ 257175 w 800100"/>
              <a:gd name="connsiteY25-834" fmla="*/ 1147763 h 1490663"/>
              <a:gd name="connsiteX26-835" fmla="*/ 176213 w 800100"/>
              <a:gd name="connsiteY26-836" fmla="*/ 1114425 h 1490663"/>
              <a:gd name="connsiteX27-837" fmla="*/ 171450 w 800100"/>
              <a:gd name="connsiteY27-838" fmla="*/ 981075 h 1490663"/>
              <a:gd name="connsiteX28-839" fmla="*/ 142875 w 800100"/>
              <a:gd name="connsiteY28-840" fmla="*/ 981075 h 1490663"/>
              <a:gd name="connsiteX29-841" fmla="*/ 69057 w 800100"/>
              <a:gd name="connsiteY29-842" fmla="*/ 1133476 h 1490663"/>
              <a:gd name="connsiteX30-843" fmla="*/ 0 w 800100"/>
              <a:gd name="connsiteY30-844" fmla="*/ 990600 h 1490663"/>
              <a:gd name="connsiteX0-845" fmla="*/ 3624 w 803724"/>
              <a:gd name="connsiteY0-846" fmla="*/ 990600 h 1490663"/>
              <a:gd name="connsiteX1-847" fmla="*/ 3624 w 803724"/>
              <a:gd name="connsiteY1-848" fmla="*/ 381000 h 1490663"/>
              <a:gd name="connsiteX2-849" fmla="*/ 46487 w 803724"/>
              <a:gd name="connsiteY2-850" fmla="*/ 228600 h 1490663"/>
              <a:gd name="connsiteX3-851" fmla="*/ 208412 w 803724"/>
              <a:gd name="connsiteY3-852" fmla="*/ 0 h 1490663"/>
              <a:gd name="connsiteX4-853" fmla="*/ 784674 w 803724"/>
              <a:gd name="connsiteY4-854" fmla="*/ 4763 h 1490663"/>
              <a:gd name="connsiteX5-855" fmla="*/ 684662 w 803724"/>
              <a:gd name="connsiteY5-856" fmla="*/ 23813 h 1490663"/>
              <a:gd name="connsiteX6-857" fmla="*/ 651324 w 803724"/>
              <a:gd name="connsiteY6-858" fmla="*/ 85725 h 1490663"/>
              <a:gd name="connsiteX7-859" fmla="*/ 617987 w 803724"/>
              <a:gd name="connsiteY7-860" fmla="*/ 161925 h 1490663"/>
              <a:gd name="connsiteX8-861" fmla="*/ 622749 w 803724"/>
              <a:gd name="connsiteY8-862" fmla="*/ 319088 h 1490663"/>
              <a:gd name="connsiteX9-863" fmla="*/ 770387 w 803724"/>
              <a:gd name="connsiteY9-864" fmla="*/ 519113 h 1490663"/>
              <a:gd name="connsiteX10-865" fmla="*/ 803724 w 803724"/>
              <a:gd name="connsiteY10-866" fmla="*/ 619125 h 1490663"/>
              <a:gd name="connsiteX11-867" fmla="*/ 770387 w 803724"/>
              <a:gd name="connsiteY11-868" fmla="*/ 671513 h 1490663"/>
              <a:gd name="connsiteX12-869" fmla="*/ 713237 w 803724"/>
              <a:gd name="connsiteY12-870" fmla="*/ 700088 h 1490663"/>
              <a:gd name="connsiteX13-871" fmla="*/ 675137 w 803724"/>
              <a:gd name="connsiteY13-872" fmla="*/ 714375 h 1490663"/>
              <a:gd name="connsiteX14-873" fmla="*/ 670374 w 803724"/>
              <a:gd name="connsiteY14-874" fmla="*/ 1433513 h 1490663"/>
              <a:gd name="connsiteX15-875" fmla="*/ 594174 w 803724"/>
              <a:gd name="connsiteY15-876" fmla="*/ 1490663 h 1490663"/>
              <a:gd name="connsiteX16-877" fmla="*/ 522737 w 803724"/>
              <a:gd name="connsiteY16-878" fmla="*/ 1433513 h 1490663"/>
              <a:gd name="connsiteX17-879" fmla="*/ 527499 w 803724"/>
              <a:gd name="connsiteY17-880" fmla="*/ 981075 h 1490663"/>
              <a:gd name="connsiteX18-881" fmla="*/ 494162 w 803724"/>
              <a:gd name="connsiteY18-882" fmla="*/ 981075 h 1490663"/>
              <a:gd name="connsiteX19-883" fmla="*/ 494162 w 803724"/>
              <a:gd name="connsiteY19-884" fmla="*/ 1133475 h 1490663"/>
              <a:gd name="connsiteX20-885" fmla="*/ 427487 w 803724"/>
              <a:gd name="connsiteY20-886" fmla="*/ 1190625 h 1490663"/>
              <a:gd name="connsiteX21-887" fmla="*/ 351287 w 803724"/>
              <a:gd name="connsiteY21-888" fmla="*/ 1138238 h 1490663"/>
              <a:gd name="connsiteX22-889" fmla="*/ 351287 w 803724"/>
              <a:gd name="connsiteY22-890" fmla="*/ 981075 h 1490663"/>
              <a:gd name="connsiteX23-891" fmla="*/ 317949 w 803724"/>
              <a:gd name="connsiteY23-892" fmla="*/ 981075 h 1490663"/>
              <a:gd name="connsiteX24-893" fmla="*/ 317949 w 803724"/>
              <a:gd name="connsiteY24-894" fmla="*/ 1090613 h 1490663"/>
              <a:gd name="connsiteX25-895" fmla="*/ 260799 w 803724"/>
              <a:gd name="connsiteY25-896" fmla="*/ 1147763 h 1490663"/>
              <a:gd name="connsiteX26-897" fmla="*/ 179837 w 803724"/>
              <a:gd name="connsiteY26-898" fmla="*/ 1114425 h 1490663"/>
              <a:gd name="connsiteX27-899" fmla="*/ 175074 w 803724"/>
              <a:gd name="connsiteY27-900" fmla="*/ 981075 h 1490663"/>
              <a:gd name="connsiteX28-901" fmla="*/ 146499 w 803724"/>
              <a:gd name="connsiteY28-902" fmla="*/ 981075 h 1490663"/>
              <a:gd name="connsiteX29-903" fmla="*/ 72681 w 803724"/>
              <a:gd name="connsiteY29-904" fmla="*/ 1133476 h 1490663"/>
              <a:gd name="connsiteX30-905" fmla="*/ 3624 w 803724"/>
              <a:gd name="connsiteY30-906" fmla="*/ 990600 h 1490663"/>
              <a:gd name="connsiteX0-907" fmla="*/ 0 w 800100"/>
              <a:gd name="connsiteY0-908" fmla="*/ 990600 h 1490663"/>
              <a:gd name="connsiteX1-909" fmla="*/ 0 w 800100"/>
              <a:gd name="connsiteY1-910" fmla="*/ 381000 h 1490663"/>
              <a:gd name="connsiteX2-911" fmla="*/ 42863 w 800100"/>
              <a:gd name="connsiteY2-912" fmla="*/ 228600 h 1490663"/>
              <a:gd name="connsiteX3-913" fmla="*/ 204788 w 800100"/>
              <a:gd name="connsiteY3-914" fmla="*/ 0 h 1490663"/>
              <a:gd name="connsiteX4-915" fmla="*/ 781050 w 800100"/>
              <a:gd name="connsiteY4-916" fmla="*/ 4763 h 1490663"/>
              <a:gd name="connsiteX5-917" fmla="*/ 681038 w 800100"/>
              <a:gd name="connsiteY5-918" fmla="*/ 23813 h 1490663"/>
              <a:gd name="connsiteX6-919" fmla="*/ 647700 w 800100"/>
              <a:gd name="connsiteY6-920" fmla="*/ 85725 h 1490663"/>
              <a:gd name="connsiteX7-921" fmla="*/ 614363 w 800100"/>
              <a:gd name="connsiteY7-922" fmla="*/ 161925 h 1490663"/>
              <a:gd name="connsiteX8-923" fmla="*/ 619125 w 800100"/>
              <a:gd name="connsiteY8-924" fmla="*/ 319088 h 1490663"/>
              <a:gd name="connsiteX9-925" fmla="*/ 766763 w 800100"/>
              <a:gd name="connsiteY9-926" fmla="*/ 519113 h 1490663"/>
              <a:gd name="connsiteX10-927" fmla="*/ 800100 w 800100"/>
              <a:gd name="connsiteY10-928" fmla="*/ 619125 h 1490663"/>
              <a:gd name="connsiteX11-929" fmla="*/ 766763 w 800100"/>
              <a:gd name="connsiteY11-930" fmla="*/ 671513 h 1490663"/>
              <a:gd name="connsiteX12-931" fmla="*/ 709613 w 800100"/>
              <a:gd name="connsiteY12-932" fmla="*/ 700088 h 1490663"/>
              <a:gd name="connsiteX13-933" fmla="*/ 671513 w 800100"/>
              <a:gd name="connsiteY13-934" fmla="*/ 714375 h 1490663"/>
              <a:gd name="connsiteX14-935" fmla="*/ 666750 w 800100"/>
              <a:gd name="connsiteY14-936" fmla="*/ 1433513 h 1490663"/>
              <a:gd name="connsiteX15-937" fmla="*/ 590550 w 800100"/>
              <a:gd name="connsiteY15-938" fmla="*/ 1490663 h 1490663"/>
              <a:gd name="connsiteX16-939" fmla="*/ 519113 w 800100"/>
              <a:gd name="connsiteY16-940" fmla="*/ 1433513 h 1490663"/>
              <a:gd name="connsiteX17-941" fmla="*/ 523875 w 800100"/>
              <a:gd name="connsiteY17-942" fmla="*/ 981075 h 1490663"/>
              <a:gd name="connsiteX18-943" fmla="*/ 490538 w 800100"/>
              <a:gd name="connsiteY18-944" fmla="*/ 981075 h 1490663"/>
              <a:gd name="connsiteX19-945" fmla="*/ 490538 w 800100"/>
              <a:gd name="connsiteY19-946" fmla="*/ 1133475 h 1490663"/>
              <a:gd name="connsiteX20-947" fmla="*/ 423863 w 800100"/>
              <a:gd name="connsiteY20-948" fmla="*/ 1190625 h 1490663"/>
              <a:gd name="connsiteX21-949" fmla="*/ 347663 w 800100"/>
              <a:gd name="connsiteY21-950" fmla="*/ 1138238 h 1490663"/>
              <a:gd name="connsiteX22-951" fmla="*/ 347663 w 800100"/>
              <a:gd name="connsiteY22-952" fmla="*/ 981075 h 1490663"/>
              <a:gd name="connsiteX23-953" fmla="*/ 314325 w 800100"/>
              <a:gd name="connsiteY23-954" fmla="*/ 981075 h 1490663"/>
              <a:gd name="connsiteX24-955" fmla="*/ 314325 w 800100"/>
              <a:gd name="connsiteY24-956" fmla="*/ 1090613 h 1490663"/>
              <a:gd name="connsiteX25-957" fmla="*/ 257175 w 800100"/>
              <a:gd name="connsiteY25-958" fmla="*/ 1147763 h 1490663"/>
              <a:gd name="connsiteX26-959" fmla="*/ 176213 w 800100"/>
              <a:gd name="connsiteY26-960" fmla="*/ 1114425 h 1490663"/>
              <a:gd name="connsiteX27-961" fmla="*/ 171450 w 800100"/>
              <a:gd name="connsiteY27-962" fmla="*/ 981075 h 1490663"/>
              <a:gd name="connsiteX28-963" fmla="*/ 142875 w 800100"/>
              <a:gd name="connsiteY28-964" fmla="*/ 981075 h 1490663"/>
              <a:gd name="connsiteX29-965" fmla="*/ 69057 w 800100"/>
              <a:gd name="connsiteY29-966" fmla="*/ 1133476 h 1490663"/>
              <a:gd name="connsiteX30-967" fmla="*/ 0 w 800100"/>
              <a:gd name="connsiteY30-968" fmla="*/ 990600 h 1490663"/>
              <a:gd name="connsiteX0-969" fmla="*/ 2214 w 802314"/>
              <a:gd name="connsiteY0-970" fmla="*/ 990600 h 1490663"/>
              <a:gd name="connsiteX1-971" fmla="*/ 2214 w 802314"/>
              <a:gd name="connsiteY1-972" fmla="*/ 381000 h 1490663"/>
              <a:gd name="connsiteX2-973" fmla="*/ 45077 w 802314"/>
              <a:gd name="connsiteY2-974" fmla="*/ 228600 h 1490663"/>
              <a:gd name="connsiteX3-975" fmla="*/ 207002 w 802314"/>
              <a:gd name="connsiteY3-976" fmla="*/ 0 h 1490663"/>
              <a:gd name="connsiteX4-977" fmla="*/ 783264 w 802314"/>
              <a:gd name="connsiteY4-978" fmla="*/ 4763 h 1490663"/>
              <a:gd name="connsiteX5-979" fmla="*/ 683252 w 802314"/>
              <a:gd name="connsiteY5-980" fmla="*/ 23813 h 1490663"/>
              <a:gd name="connsiteX6-981" fmla="*/ 649914 w 802314"/>
              <a:gd name="connsiteY6-982" fmla="*/ 85725 h 1490663"/>
              <a:gd name="connsiteX7-983" fmla="*/ 616577 w 802314"/>
              <a:gd name="connsiteY7-984" fmla="*/ 161925 h 1490663"/>
              <a:gd name="connsiteX8-985" fmla="*/ 621339 w 802314"/>
              <a:gd name="connsiteY8-986" fmla="*/ 319088 h 1490663"/>
              <a:gd name="connsiteX9-987" fmla="*/ 768977 w 802314"/>
              <a:gd name="connsiteY9-988" fmla="*/ 519113 h 1490663"/>
              <a:gd name="connsiteX10-989" fmla="*/ 802314 w 802314"/>
              <a:gd name="connsiteY10-990" fmla="*/ 619125 h 1490663"/>
              <a:gd name="connsiteX11-991" fmla="*/ 768977 w 802314"/>
              <a:gd name="connsiteY11-992" fmla="*/ 671513 h 1490663"/>
              <a:gd name="connsiteX12-993" fmla="*/ 711827 w 802314"/>
              <a:gd name="connsiteY12-994" fmla="*/ 700088 h 1490663"/>
              <a:gd name="connsiteX13-995" fmla="*/ 673727 w 802314"/>
              <a:gd name="connsiteY13-996" fmla="*/ 714375 h 1490663"/>
              <a:gd name="connsiteX14-997" fmla="*/ 668964 w 802314"/>
              <a:gd name="connsiteY14-998" fmla="*/ 1433513 h 1490663"/>
              <a:gd name="connsiteX15-999" fmla="*/ 592764 w 802314"/>
              <a:gd name="connsiteY15-1000" fmla="*/ 1490663 h 1490663"/>
              <a:gd name="connsiteX16-1001" fmla="*/ 521327 w 802314"/>
              <a:gd name="connsiteY16-1002" fmla="*/ 1433513 h 1490663"/>
              <a:gd name="connsiteX17-1003" fmla="*/ 526089 w 802314"/>
              <a:gd name="connsiteY17-1004" fmla="*/ 981075 h 1490663"/>
              <a:gd name="connsiteX18-1005" fmla="*/ 492752 w 802314"/>
              <a:gd name="connsiteY18-1006" fmla="*/ 981075 h 1490663"/>
              <a:gd name="connsiteX19-1007" fmla="*/ 492752 w 802314"/>
              <a:gd name="connsiteY19-1008" fmla="*/ 1133475 h 1490663"/>
              <a:gd name="connsiteX20-1009" fmla="*/ 426077 w 802314"/>
              <a:gd name="connsiteY20-1010" fmla="*/ 1190625 h 1490663"/>
              <a:gd name="connsiteX21-1011" fmla="*/ 349877 w 802314"/>
              <a:gd name="connsiteY21-1012" fmla="*/ 1138238 h 1490663"/>
              <a:gd name="connsiteX22-1013" fmla="*/ 349877 w 802314"/>
              <a:gd name="connsiteY22-1014" fmla="*/ 981075 h 1490663"/>
              <a:gd name="connsiteX23-1015" fmla="*/ 316539 w 802314"/>
              <a:gd name="connsiteY23-1016" fmla="*/ 981075 h 1490663"/>
              <a:gd name="connsiteX24-1017" fmla="*/ 316539 w 802314"/>
              <a:gd name="connsiteY24-1018" fmla="*/ 1090613 h 1490663"/>
              <a:gd name="connsiteX25-1019" fmla="*/ 259389 w 802314"/>
              <a:gd name="connsiteY25-1020" fmla="*/ 1147763 h 1490663"/>
              <a:gd name="connsiteX26-1021" fmla="*/ 178427 w 802314"/>
              <a:gd name="connsiteY26-1022" fmla="*/ 1114425 h 1490663"/>
              <a:gd name="connsiteX27-1023" fmla="*/ 173664 w 802314"/>
              <a:gd name="connsiteY27-1024" fmla="*/ 981075 h 1490663"/>
              <a:gd name="connsiteX28-1025" fmla="*/ 145089 w 802314"/>
              <a:gd name="connsiteY28-1026" fmla="*/ 981075 h 1490663"/>
              <a:gd name="connsiteX29-1027" fmla="*/ 71271 w 802314"/>
              <a:gd name="connsiteY29-1028" fmla="*/ 1133476 h 1490663"/>
              <a:gd name="connsiteX30-1029" fmla="*/ 2214 w 802314"/>
              <a:gd name="connsiteY30-1030" fmla="*/ 990600 h 1490663"/>
              <a:gd name="connsiteX0-1031" fmla="*/ 1157 w 801257"/>
              <a:gd name="connsiteY0-1032" fmla="*/ 990600 h 1490663"/>
              <a:gd name="connsiteX1-1033" fmla="*/ 1157 w 801257"/>
              <a:gd name="connsiteY1-1034" fmla="*/ 381000 h 1490663"/>
              <a:gd name="connsiteX2-1035" fmla="*/ 44020 w 801257"/>
              <a:gd name="connsiteY2-1036" fmla="*/ 228600 h 1490663"/>
              <a:gd name="connsiteX3-1037" fmla="*/ 205945 w 801257"/>
              <a:gd name="connsiteY3-1038" fmla="*/ 0 h 1490663"/>
              <a:gd name="connsiteX4-1039" fmla="*/ 782207 w 801257"/>
              <a:gd name="connsiteY4-1040" fmla="*/ 4763 h 1490663"/>
              <a:gd name="connsiteX5-1041" fmla="*/ 682195 w 801257"/>
              <a:gd name="connsiteY5-1042" fmla="*/ 23813 h 1490663"/>
              <a:gd name="connsiteX6-1043" fmla="*/ 648857 w 801257"/>
              <a:gd name="connsiteY6-1044" fmla="*/ 85725 h 1490663"/>
              <a:gd name="connsiteX7-1045" fmla="*/ 615520 w 801257"/>
              <a:gd name="connsiteY7-1046" fmla="*/ 161925 h 1490663"/>
              <a:gd name="connsiteX8-1047" fmla="*/ 620282 w 801257"/>
              <a:gd name="connsiteY8-1048" fmla="*/ 319088 h 1490663"/>
              <a:gd name="connsiteX9-1049" fmla="*/ 767920 w 801257"/>
              <a:gd name="connsiteY9-1050" fmla="*/ 519113 h 1490663"/>
              <a:gd name="connsiteX10-1051" fmla="*/ 801257 w 801257"/>
              <a:gd name="connsiteY10-1052" fmla="*/ 619125 h 1490663"/>
              <a:gd name="connsiteX11-1053" fmla="*/ 767920 w 801257"/>
              <a:gd name="connsiteY11-1054" fmla="*/ 671513 h 1490663"/>
              <a:gd name="connsiteX12-1055" fmla="*/ 710770 w 801257"/>
              <a:gd name="connsiteY12-1056" fmla="*/ 700088 h 1490663"/>
              <a:gd name="connsiteX13-1057" fmla="*/ 672670 w 801257"/>
              <a:gd name="connsiteY13-1058" fmla="*/ 714375 h 1490663"/>
              <a:gd name="connsiteX14-1059" fmla="*/ 667907 w 801257"/>
              <a:gd name="connsiteY14-1060" fmla="*/ 1433513 h 1490663"/>
              <a:gd name="connsiteX15-1061" fmla="*/ 591707 w 801257"/>
              <a:gd name="connsiteY15-1062" fmla="*/ 1490663 h 1490663"/>
              <a:gd name="connsiteX16-1063" fmla="*/ 520270 w 801257"/>
              <a:gd name="connsiteY16-1064" fmla="*/ 1433513 h 1490663"/>
              <a:gd name="connsiteX17-1065" fmla="*/ 525032 w 801257"/>
              <a:gd name="connsiteY17-1066" fmla="*/ 981075 h 1490663"/>
              <a:gd name="connsiteX18-1067" fmla="*/ 491695 w 801257"/>
              <a:gd name="connsiteY18-1068" fmla="*/ 981075 h 1490663"/>
              <a:gd name="connsiteX19-1069" fmla="*/ 491695 w 801257"/>
              <a:gd name="connsiteY19-1070" fmla="*/ 1133475 h 1490663"/>
              <a:gd name="connsiteX20-1071" fmla="*/ 425020 w 801257"/>
              <a:gd name="connsiteY20-1072" fmla="*/ 1190625 h 1490663"/>
              <a:gd name="connsiteX21-1073" fmla="*/ 348820 w 801257"/>
              <a:gd name="connsiteY21-1074" fmla="*/ 1138238 h 1490663"/>
              <a:gd name="connsiteX22-1075" fmla="*/ 348820 w 801257"/>
              <a:gd name="connsiteY22-1076" fmla="*/ 981075 h 1490663"/>
              <a:gd name="connsiteX23-1077" fmla="*/ 315482 w 801257"/>
              <a:gd name="connsiteY23-1078" fmla="*/ 981075 h 1490663"/>
              <a:gd name="connsiteX24-1079" fmla="*/ 315482 w 801257"/>
              <a:gd name="connsiteY24-1080" fmla="*/ 1090613 h 1490663"/>
              <a:gd name="connsiteX25-1081" fmla="*/ 258332 w 801257"/>
              <a:gd name="connsiteY25-1082" fmla="*/ 1147763 h 1490663"/>
              <a:gd name="connsiteX26-1083" fmla="*/ 177370 w 801257"/>
              <a:gd name="connsiteY26-1084" fmla="*/ 1114425 h 1490663"/>
              <a:gd name="connsiteX27-1085" fmla="*/ 172607 w 801257"/>
              <a:gd name="connsiteY27-1086" fmla="*/ 981075 h 1490663"/>
              <a:gd name="connsiteX28-1087" fmla="*/ 144032 w 801257"/>
              <a:gd name="connsiteY28-1088" fmla="*/ 981075 h 1490663"/>
              <a:gd name="connsiteX29-1089" fmla="*/ 70214 w 801257"/>
              <a:gd name="connsiteY29-1090" fmla="*/ 1133476 h 1490663"/>
              <a:gd name="connsiteX30-1091" fmla="*/ 1157 w 801257"/>
              <a:gd name="connsiteY30-1092" fmla="*/ 990600 h 1490663"/>
              <a:gd name="connsiteX0-1093" fmla="*/ 1157 w 801257"/>
              <a:gd name="connsiteY0-1094" fmla="*/ 990600 h 1490663"/>
              <a:gd name="connsiteX1-1095" fmla="*/ 1157 w 801257"/>
              <a:gd name="connsiteY1-1096" fmla="*/ 381000 h 1490663"/>
              <a:gd name="connsiteX2-1097" fmla="*/ 44020 w 801257"/>
              <a:gd name="connsiteY2-1098" fmla="*/ 228600 h 1490663"/>
              <a:gd name="connsiteX3-1099" fmla="*/ 205945 w 801257"/>
              <a:gd name="connsiteY3-1100" fmla="*/ 0 h 1490663"/>
              <a:gd name="connsiteX4-1101" fmla="*/ 782207 w 801257"/>
              <a:gd name="connsiteY4-1102" fmla="*/ 4763 h 1490663"/>
              <a:gd name="connsiteX5-1103" fmla="*/ 682195 w 801257"/>
              <a:gd name="connsiteY5-1104" fmla="*/ 23813 h 1490663"/>
              <a:gd name="connsiteX6-1105" fmla="*/ 648857 w 801257"/>
              <a:gd name="connsiteY6-1106" fmla="*/ 85725 h 1490663"/>
              <a:gd name="connsiteX7-1107" fmla="*/ 615520 w 801257"/>
              <a:gd name="connsiteY7-1108" fmla="*/ 161925 h 1490663"/>
              <a:gd name="connsiteX8-1109" fmla="*/ 620282 w 801257"/>
              <a:gd name="connsiteY8-1110" fmla="*/ 319088 h 1490663"/>
              <a:gd name="connsiteX9-1111" fmla="*/ 767920 w 801257"/>
              <a:gd name="connsiteY9-1112" fmla="*/ 519113 h 1490663"/>
              <a:gd name="connsiteX10-1113" fmla="*/ 801257 w 801257"/>
              <a:gd name="connsiteY10-1114" fmla="*/ 619125 h 1490663"/>
              <a:gd name="connsiteX11-1115" fmla="*/ 767920 w 801257"/>
              <a:gd name="connsiteY11-1116" fmla="*/ 671513 h 1490663"/>
              <a:gd name="connsiteX12-1117" fmla="*/ 710770 w 801257"/>
              <a:gd name="connsiteY12-1118" fmla="*/ 700088 h 1490663"/>
              <a:gd name="connsiteX13-1119" fmla="*/ 672670 w 801257"/>
              <a:gd name="connsiteY13-1120" fmla="*/ 714375 h 1490663"/>
              <a:gd name="connsiteX14-1121" fmla="*/ 667907 w 801257"/>
              <a:gd name="connsiteY14-1122" fmla="*/ 1433513 h 1490663"/>
              <a:gd name="connsiteX15-1123" fmla="*/ 591707 w 801257"/>
              <a:gd name="connsiteY15-1124" fmla="*/ 1490663 h 1490663"/>
              <a:gd name="connsiteX16-1125" fmla="*/ 520270 w 801257"/>
              <a:gd name="connsiteY16-1126" fmla="*/ 1433513 h 1490663"/>
              <a:gd name="connsiteX17-1127" fmla="*/ 525032 w 801257"/>
              <a:gd name="connsiteY17-1128" fmla="*/ 981075 h 1490663"/>
              <a:gd name="connsiteX18-1129" fmla="*/ 491695 w 801257"/>
              <a:gd name="connsiteY18-1130" fmla="*/ 981075 h 1490663"/>
              <a:gd name="connsiteX19-1131" fmla="*/ 491695 w 801257"/>
              <a:gd name="connsiteY19-1132" fmla="*/ 1133475 h 1490663"/>
              <a:gd name="connsiteX20-1133" fmla="*/ 425020 w 801257"/>
              <a:gd name="connsiteY20-1134" fmla="*/ 1190625 h 1490663"/>
              <a:gd name="connsiteX21-1135" fmla="*/ 348820 w 801257"/>
              <a:gd name="connsiteY21-1136" fmla="*/ 1138238 h 1490663"/>
              <a:gd name="connsiteX22-1137" fmla="*/ 348820 w 801257"/>
              <a:gd name="connsiteY22-1138" fmla="*/ 981075 h 1490663"/>
              <a:gd name="connsiteX23-1139" fmla="*/ 315482 w 801257"/>
              <a:gd name="connsiteY23-1140" fmla="*/ 981075 h 1490663"/>
              <a:gd name="connsiteX24-1141" fmla="*/ 315482 w 801257"/>
              <a:gd name="connsiteY24-1142" fmla="*/ 1090613 h 1490663"/>
              <a:gd name="connsiteX25-1143" fmla="*/ 258332 w 801257"/>
              <a:gd name="connsiteY25-1144" fmla="*/ 1147763 h 1490663"/>
              <a:gd name="connsiteX26-1145" fmla="*/ 177370 w 801257"/>
              <a:gd name="connsiteY26-1146" fmla="*/ 1114425 h 1490663"/>
              <a:gd name="connsiteX27-1147" fmla="*/ 172607 w 801257"/>
              <a:gd name="connsiteY27-1148" fmla="*/ 981075 h 1490663"/>
              <a:gd name="connsiteX28-1149" fmla="*/ 144032 w 801257"/>
              <a:gd name="connsiteY28-1150" fmla="*/ 981075 h 1490663"/>
              <a:gd name="connsiteX29-1151" fmla="*/ 70214 w 801257"/>
              <a:gd name="connsiteY29-1152" fmla="*/ 1133476 h 1490663"/>
              <a:gd name="connsiteX30-1153" fmla="*/ 1157 w 801257"/>
              <a:gd name="connsiteY30-1154" fmla="*/ 990600 h 1490663"/>
              <a:gd name="connsiteX0-1155" fmla="*/ 1157 w 801257"/>
              <a:gd name="connsiteY0-1156" fmla="*/ 990600 h 1490663"/>
              <a:gd name="connsiteX1-1157" fmla="*/ 1157 w 801257"/>
              <a:gd name="connsiteY1-1158" fmla="*/ 381000 h 1490663"/>
              <a:gd name="connsiteX2-1159" fmla="*/ 44020 w 801257"/>
              <a:gd name="connsiteY2-1160" fmla="*/ 228600 h 1490663"/>
              <a:gd name="connsiteX3-1161" fmla="*/ 205945 w 801257"/>
              <a:gd name="connsiteY3-1162" fmla="*/ 0 h 1490663"/>
              <a:gd name="connsiteX4-1163" fmla="*/ 782207 w 801257"/>
              <a:gd name="connsiteY4-1164" fmla="*/ 4763 h 1490663"/>
              <a:gd name="connsiteX5-1165" fmla="*/ 682195 w 801257"/>
              <a:gd name="connsiteY5-1166" fmla="*/ 23813 h 1490663"/>
              <a:gd name="connsiteX6-1167" fmla="*/ 648857 w 801257"/>
              <a:gd name="connsiteY6-1168" fmla="*/ 85725 h 1490663"/>
              <a:gd name="connsiteX7-1169" fmla="*/ 615520 w 801257"/>
              <a:gd name="connsiteY7-1170" fmla="*/ 161925 h 1490663"/>
              <a:gd name="connsiteX8-1171" fmla="*/ 620282 w 801257"/>
              <a:gd name="connsiteY8-1172" fmla="*/ 319088 h 1490663"/>
              <a:gd name="connsiteX9-1173" fmla="*/ 767920 w 801257"/>
              <a:gd name="connsiteY9-1174" fmla="*/ 519113 h 1490663"/>
              <a:gd name="connsiteX10-1175" fmla="*/ 801257 w 801257"/>
              <a:gd name="connsiteY10-1176" fmla="*/ 619125 h 1490663"/>
              <a:gd name="connsiteX11-1177" fmla="*/ 767920 w 801257"/>
              <a:gd name="connsiteY11-1178" fmla="*/ 671513 h 1490663"/>
              <a:gd name="connsiteX12-1179" fmla="*/ 710770 w 801257"/>
              <a:gd name="connsiteY12-1180" fmla="*/ 700088 h 1490663"/>
              <a:gd name="connsiteX13-1181" fmla="*/ 672670 w 801257"/>
              <a:gd name="connsiteY13-1182" fmla="*/ 714375 h 1490663"/>
              <a:gd name="connsiteX14-1183" fmla="*/ 667907 w 801257"/>
              <a:gd name="connsiteY14-1184" fmla="*/ 1433513 h 1490663"/>
              <a:gd name="connsiteX15-1185" fmla="*/ 591707 w 801257"/>
              <a:gd name="connsiteY15-1186" fmla="*/ 1490663 h 1490663"/>
              <a:gd name="connsiteX16-1187" fmla="*/ 520270 w 801257"/>
              <a:gd name="connsiteY16-1188" fmla="*/ 1433513 h 1490663"/>
              <a:gd name="connsiteX17-1189" fmla="*/ 525032 w 801257"/>
              <a:gd name="connsiteY17-1190" fmla="*/ 981075 h 1490663"/>
              <a:gd name="connsiteX18-1191" fmla="*/ 491695 w 801257"/>
              <a:gd name="connsiteY18-1192" fmla="*/ 981075 h 1490663"/>
              <a:gd name="connsiteX19-1193" fmla="*/ 491695 w 801257"/>
              <a:gd name="connsiteY19-1194" fmla="*/ 1133475 h 1490663"/>
              <a:gd name="connsiteX20-1195" fmla="*/ 425020 w 801257"/>
              <a:gd name="connsiteY20-1196" fmla="*/ 1190625 h 1490663"/>
              <a:gd name="connsiteX21-1197" fmla="*/ 348820 w 801257"/>
              <a:gd name="connsiteY21-1198" fmla="*/ 1138238 h 1490663"/>
              <a:gd name="connsiteX22-1199" fmla="*/ 348820 w 801257"/>
              <a:gd name="connsiteY22-1200" fmla="*/ 981075 h 1490663"/>
              <a:gd name="connsiteX23-1201" fmla="*/ 315482 w 801257"/>
              <a:gd name="connsiteY23-1202" fmla="*/ 981075 h 1490663"/>
              <a:gd name="connsiteX24-1203" fmla="*/ 315482 w 801257"/>
              <a:gd name="connsiteY24-1204" fmla="*/ 1090613 h 1490663"/>
              <a:gd name="connsiteX25-1205" fmla="*/ 258332 w 801257"/>
              <a:gd name="connsiteY25-1206" fmla="*/ 1147763 h 1490663"/>
              <a:gd name="connsiteX26-1207" fmla="*/ 177370 w 801257"/>
              <a:gd name="connsiteY26-1208" fmla="*/ 1114425 h 1490663"/>
              <a:gd name="connsiteX27-1209" fmla="*/ 172607 w 801257"/>
              <a:gd name="connsiteY27-1210" fmla="*/ 981075 h 1490663"/>
              <a:gd name="connsiteX28-1211" fmla="*/ 144032 w 801257"/>
              <a:gd name="connsiteY28-1212" fmla="*/ 981075 h 1490663"/>
              <a:gd name="connsiteX29-1213" fmla="*/ 70214 w 801257"/>
              <a:gd name="connsiteY29-1214" fmla="*/ 1133476 h 1490663"/>
              <a:gd name="connsiteX30-1215" fmla="*/ 1157 w 801257"/>
              <a:gd name="connsiteY30-1216" fmla="*/ 990600 h 1490663"/>
              <a:gd name="connsiteX0-1217" fmla="*/ 4938 w 805038"/>
              <a:gd name="connsiteY0-1218" fmla="*/ 990600 h 1490663"/>
              <a:gd name="connsiteX1-1219" fmla="*/ 4938 w 805038"/>
              <a:gd name="connsiteY1-1220" fmla="*/ 381000 h 1490663"/>
              <a:gd name="connsiteX2-1221" fmla="*/ 47801 w 805038"/>
              <a:gd name="connsiteY2-1222" fmla="*/ 228600 h 1490663"/>
              <a:gd name="connsiteX3-1223" fmla="*/ 209726 w 805038"/>
              <a:gd name="connsiteY3-1224" fmla="*/ 0 h 1490663"/>
              <a:gd name="connsiteX4-1225" fmla="*/ 785988 w 805038"/>
              <a:gd name="connsiteY4-1226" fmla="*/ 4763 h 1490663"/>
              <a:gd name="connsiteX5-1227" fmla="*/ 685976 w 805038"/>
              <a:gd name="connsiteY5-1228" fmla="*/ 23813 h 1490663"/>
              <a:gd name="connsiteX6-1229" fmla="*/ 652638 w 805038"/>
              <a:gd name="connsiteY6-1230" fmla="*/ 85725 h 1490663"/>
              <a:gd name="connsiteX7-1231" fmla="*/ 619301 w 805038"/>
              <a:gd name="connsiteY7-1232" fmla="*/ 161925 h 1490663"/>
              <a:gd name="connsiteX8-1233" fmla="*/ 624063 w 805038"/>
              <a:gd name="connsiteY8-1234" fmla="*/ 319088 h 1490663"/>
              <a:gd name="connsiteX9-1235" fmla="*/ 771701 w 805038"/>
              <a:gd name="connsiteY9-1236" fmla="*/ 519113 h 1490663"/>
              <a:gd name="connsiteX10-1237" fmla="*/ 805038 w 805038"/>
              <a:gd name="connsiteY10-1238" fmla="*/ 619125 h 1490663"/>
              <a:gd name="connsiteX11-1239" fmla="*/ 771701 w 805038"/>
              <a:gd name="connsiteY11-1240" fmla="*/ 671513 h 1490663"/>
              <a:gd name="connsiteX12-1241" fmla="*/ 714551 w 805038"/>
              <a:gd name="connsiteY12-1242" fmla="*/ 700088 h 1490663"/>
              <a:gd name="connsiteX13-1243" fmla="*/ 676451 w 805038"/>
              <a:gd name="connsiteY13-1244" fmla="*/ 714375 h 1490663"/>
              <a:gd name="connsiteX14-1245" fmla="*/ 671688 w 805038"/>
              <a:gd name="connsiteY14-1246" fmla="*/ 1433513 h 1490663"/>
              <a:gd name="connsiteX15-1247" fmla="*/ 595488 w 805038"/>
              <a:gd name="connsiteY15-1248" fmla="*/ 1490663 h 1490663"/>
              <a:gd name="connsiteX16-1249" fmla="*/ 524051 w 805038"/>
              <a:gd name="connsiteY16-1250" fmla="*/ 1433513 h 1490663"/>
              <a:gd name="connsiteX17-1251" fmla="*/ 528813 w 805038"/>
              <a:gd name="connsiteY17-1252" fmla="*/ 981075 h 1490663"/>
              <a:gd name="connsiteX18-1253" fmla="*/ 495476 w 805038"/>
              <a:gd name="connsiteY18-1254" fmla="*/ 981075 h 1490663"/>
              <a:gd name="connsiteX19-1255" fmla="*/ 495476 w 805038"/>
              <a:gd name="connsiteY19-1256" fmla="*/ 1133475 h 1490663"/>
              <a:gd name="connsiteX20-1257" fmla="*/ 428801 w 805038"/>
              <a:gd name="connsiteY20-1258" fmla="*/ 1190625 h 1490663"/>
              <a:gd name="connsiteX21-1259" fmla="*/ 352601 w 805038"/>
              <a:gd name="connsiteY21-1260" fmla="*/ 1138238 h 1490663"/>
              <a:gd name="connsiteX22-1261" fmla="*/ 352601 w 805038"/>
              <a:gd name="connsiteY22-1262" fmla="*/ 981075 h 1490663"/>
              <a:gd name="connsiteX23-1263" fmla="*/ 319263 w 805038"/>
              <a:gd name="connsiteY23-1264" fmla="*/ 981075 h 1490663"/>
              <a:gd name="connsiteX24-1265" fmla="*/ 319263 w 805038"/>
              <a:gd name="connsiteY24-1266" fmla="*/ 1090613 h 1490663"/>
              <a:gd name="connsiteX25-1267" fmla="*/ 262113 w 805038"/>
              <a:gd name="connsiteY25-1268" fmla="*/ 1147763 h 1490663"/>
              <a:gd name="connsiteX26-1269" fmla="*/ 181151 w 805038"/>
              <a:gd name="connsiteY26-1270" fmla="*/ 1114425 h 1490663"/>
              <a:gd name="connsiteX27-1271" fmla="*/ 176388 w 805038"/>
              <a:gd name="connsiteY27-1272" fmla="*/ 981075 h 1490663"/>
              <a:gd name="connsiteX28-1273" fmla="*/ 147813 w 805038"/>
              <a:gd name="connsiteY28-1274" fmla="*/ 981075 h 1490663"/>
              <a:gd name="connsiteX29-1275" fmla="*/ 71613 w 805038"/>
              <a:gd name="connsiteY29-1276" fmla="*/ 1131095 h 1490663"/>
              <a:gd name="connsiteX30-1277" fmla="*/ 4938 w 805038"/>
              <a:gd name="connsiteY30-1278" fmla="*/ 990600 h 1490663"/>
              <a:gd name="connsiteX0-1279" fmla="*/ 4938 w 805038"/>
              <a:gd name="connsiteY0-1280" fmla="*/ 990600 h 1490663"/>
              <a:gd name="connsiteX1-1281" fmla="*/ 4938 w 805038"/>
              <a:gd name="connsiteY1-1282" fmla="*/ 381000 h 1490663"/>
              <a:gd name="connsiteX2-1283" fmla="*/ 47801 w 805038"/>
              <a:gd name="connsiteY2-1284" fmla="*/ 228600 h 1490663"/>
              <a:gd name="connsiteX3-1285" fmla="*/ 209726 w 805038"/>
              <a:gd name="connsiteY3-1286" fmla="*/ 0 h 1490663"/>
              <a:gd name="connsiteX4-1287" fmla="*/ 785988 w 805038"/>
              <a:gd name="connsiteY4-1288" fmla="*/ 4763 h 1490663"/>
              <a:gd name="connsiteX5-1289" fmla="*/ 685976 w 805038"/>
              <a:gd name="connsiteY5-1290" fmla="*/ 23813 h 1490663"/>
              <a:gd name="connsiteX6-1291" fmla="*/ 652638 w 805038"/>
              <a:gd name="connsiteY6-1292" fmla="*/ 85725 h 1490663"/>
              <a:gd name="connsiteX7-1293" fmla="*/ 619301 w 805038"/>
              <a:gd name="connsiteY7-1294" fmla="*/ 161925 h 1490663"/>
              <a:gd name="connsiteX8-1295" fmla="*/ 624063 w 805038"/>
              <a:gd name="connsiteY8-1296" fmla="*/ 319088 h 1490663"/>
              <a:gd name="connsiteX9-1297" fmla="*/ 771701 w 805038"/>
              <a:gd name="connsiteY9-1298" fmla="*/ 519113 h 1490663"/>
              <a:gd name="connsiteX10-1299" fmla="*/ 805038 w 805038"/>
              <a:gd name="connsiteY10-1300" fmla="*/ 619125 h 1490663"/>
              <a:gd name="connsiteX11-1301" fmla="*/ 771701 w 805038"/>
              <a:gd name="connsiteY11-1302" fmla="*/ 671513 h 1490663"/>
              <a:gd name="connsiteX12-1303" fmla="*/ 714551 w 805038"/>
              <a:gd name="connsiteY12-1304" fmla="*/ 700088 h 1490663"/>
              <a:gd name="connsiteX13-1305" fmla="*/ 676451 w 805038"/>
              <a:gd name="connsiteY13-1306" fmla="*/ 714375 h 1490663"/>
              <a:gd name="connsiteX14-1307" fmla="*/ 671688 w 805038"/>
              <a:gd name="connsiteY14-1308" fmla="*/ 1433513 h 1490663"/>
              <a:gd name="connsiteX15-1309" fmla="*/ 595488 w 805038"/>
              <a:gd name="connsiteY15-1310" fmla="*/ 1490663 h 1490663"/>
              <a:gd name="connsiteX16-1311" fmla="*/ 524051 w 805038"/>
              <a:gd name="connsiteY16-1312" fmla="*/ 1433513 h 1490663"/>
              <a:gd name="connsiteX17-1313" fmla="*/ 528813 w 805038"/>
              <a:gd name="connsiteY17-1314" fmla="*/ 981075 h 1490663"/>
              <a:gd name="connsiteX18-1315" fmla="*/ 495476 w 805038"/>
              <a:gd name="connsiteY18-1316" fmla="*/ 981075 h 1490663"/>
              <a:gd name="connsiteX19-1317" fmla="*/ 495476 w 805038"/>
              <a:gd name="connsiteY19-1318" fmla="*/ 1133475 h 1490663"/>
              <a:gd name="connsiteX20-1319" fmla="*/ 428801 w 805038"/>
              <a:gd name="connsiteY20-1320" fmla="*/ 1190625 h 1490663"/>
              <a:gd name="connsiteX21-1321" fmla="*/ 352601 w 805038"/>
              <a:gd name="connsiteY21-1322" fmla="*/ 1138238 h 1490663"/>
              <a:gd name="connsiteX22-1323" fmla="*/ 352601 w 805038"/>
              <a:gd name="connsiteY22-1324" fmla="*/ 981075 h 1490663"/>
              <a:gd name="connsiteX23-1325" fmla="*/ 319263 w 805038"/>
              <a:gd name="connsiteY23-1326" fmla="*/ 981075 h 1490663"/>
              <a:gd name="connsiteX24-1327" fmla="*/ 319263 w 805038"/>
              <a:gd name="connsiteY24-1328" fmla="*/ 1090613 h 1490663"/>
              <a:gd name="connsiteX25-1329" fmla="*/ 262113 w 805038"/>
              <a:gd name="connsiteY25-1330" fmla="*/ 1147763 h 1490663"/>
              <a:gd name="connsiteX26-1331" fmla="*/ 181151 w 805038"/>
              <a:gd name="connsiteY26-1332" fmla="*/ 1114425 h 1490663"/>
              <a:gd name="connsiteX27-1333" fmla="*/ 176388 w 805038"/>
              <a:gd name="connsiteY27-1334" fmla="*/ 981075 h 1490663"/>
              <a:gd name="connsiteX28-1335" fmla="*/ 147813 w 805038"/>
              <a:gd name="connsiteY28-1336" fmla="*/ 981075 h 1490663"/>
              <a:gd name="connsiteX29-1337" fmla="*/ 71613 w 805038"/>
              <a:gd name="connsiteY29-1338" fmla="*/ 1131095 h 1490663"/>
              <a:gd name="connsiteX30-1339" fmla="*/ 4938 w 805038"/>
              <a:gd name="connsiteY30-1340" fmla="*/ 990600 h 1490663"/>
              <a:gd name="connsiteX0-1341" fmla="*/ 4938 w 805038"/>
              <a:gd name="connsiteY0-1342" fmla="*/ 990600 h 1490663"/>
              <a:gd name="connsiteX1-1343" fmla="*/ 4938 w 805038"/>
              <a:gd name="connsiteY1-1344" fmla="*/ 381000 h 1490663"/>
              <a:gd name="connsiteX2-1345" fmla="*/ 47801 w 805038"/>
              <a:gd name="connsiteY2-1346" fmla="*/ 228600 h 1490663"/>
              <a:gd name="connsiteX3-1347" fmla="*/ 209726 w 805038"/>
              <a:gd name="connsiteY3-1348" fmla="*/ 0 h 1490663"/>
              <a:gd name="connsiteX4-1349" fmla="*/ 785988 w 805038"/>
              <a:gd name="connsiteY4-1350" fmla="*/ 4763 h 1490663"/>
              <a:gd name="connsiteX5-1351" fmla="*/ 685976 w 805038"/>
              <a:gd name="connsiteY5-1352" fmla="*/ 23813 h 1490663"/>
              <a:gd name="connsiteX6-1353" fmla="*/ 652638 w 805038"/>
              <a:gd name="connsiteY6-1354" fmla="*/ 85725 h 1490663"/>
              <a:gd name="connsiteX7-1355" fmla="*/ 619301 w 805038"/>
              <a:gd name="connsiteY7-1356" fmla="*/ 161925 h 1490663"/>
              <a:gd name="connsiteX8-1357" fmla="*/ 624063 w 805038"/>
              <a:gd name="connsiteY8-1358" fmla="*/ 319088 h 1490663"/>
              <a:gd name="connsiteX9-1359" fmla="*/ 771701 w 805038"/>
              <a:gd name="connsiteY9-1360" fmla="*/ 519113 h 1490663"/>
              <a:gd name="connsiteX10-1361" fmla="*/ 805038 w 805038"/>
              <a:gd name="connsiteY10-1362" fmla="*/ 619125 h 1490663"/>
              <a:gd name="connsiteX11-1363" fmla="*/ 771701 w 805038"/>
              <a:gd name="connsiteY11-1364" fmla="*/ 671513 h 1490663"/>
              <a:gd name="connsiteX12-1365" fmla="*/ 714551 w 805038"/>
              <a:gd name="connsiteY12-1366" fmla="*/ 700088 h 1490663"/>
              <a:gd name="connsiteX13-1367" fmla="*/ 676451 w 805038"/>
              <a:gd name="connsiteY13-1368" fmla="*/ 714375 h 1490663"/>
              <a:gd name="connsiteX14-1369" fmla="*/ 671688 w 805038"/>
              <a:gd name="connsiteY14-1370" fmla="*/ 1433513 h 1490663"/>
              <a:gd name="connsiteX15-1371" fmla="*/ 595488 w 805038"/>
              <a:gd name="connsiteY15-1372" fmla="*/ 1490663 h 1490663"/>
              <a:gd name="connsiteX16-1373" fmla="*/ 524051 w 805038"/>
              <a:gd name="connsiteY16-1374" fmla="*/ 1433513 h 1490663"/>
              <a:gd name="connsiteX17-1375" fmla="*/ 528813 w 805038"/>
              <a:gd name="connsiteY17-1376" fmla="*/ 981075 h 1490663"/>
              <a:gd name="connsiteX18-1377" fmla="*/ 495476 w 805038"/>
              <a:gd name="connsiteY18-1378" fmla="*/ 981075 h 1490663"/>
              <a:gd name="connsiteX19-1379" fmla="*/ 495476 w 805038"/>
              <a:gd name="connsiteY19-1380" fmla="*/ 1133475 h 1490663"/>
              <a:gd name="connsiteX20-1381" fmla="*/ 428801 w 805038"/>
              <a:gd name="connsiteY20-1382" fmla="*/ 1190625 h 1490663"/>
              <a:gd name="connsiteX21-1383" fmla="*/ 352601 w 805038"/>
              <a:gd name="connsiteY21-1384" fmla="*/ 1138238 h 1490663"/>
              <a:gd name="connsiteX22-1385" fmla="*/ 352601 w 805038"/>
              <a:gd name="connsiteY22-1386" fmla="*/ 981075 h 1490663"/>
              <a:gd name="connsiteX23-1387" fmla="*/ 319263 w 805038"/>
              <a:gd name="connsiteY23-1388" fmla="*/ 981075 h 1490663"/>
              <a:gd name="connsiteX24-1389" fmla="*/ 319263 w 805038"/>
              <a:gd name="connsiteY24-1390" fmla="*/ 1090613 h 1490663"/>
              <a:gd name="connsiteX25-1391" fmla="*/ 262113 w 805038"/>
              <a:gd name="connsiteY25-1392" fmla="*/ 1147763 h 1490663"/>
              <a:gd name="connsiteX26-1393" fmla="*/ 181151 w 805038"/>
              <a:gd name="connsiteY26-1394" fmla="*/ 1114425 h 1490663"/>
              <a:gd name="connsiteX27-1395" fmla="*/ 176388 w 805038"/>
              <a:gd name="connsiteY27-1396" fmla="*/ 981075 h 1490663"/>
              <a:gd name="connsiteX28-1397" fmla="*/ 147813 w 805038"/>
              <a:gd name="connsiteY28-1398" fmla="*/ 981075 h 1490663"/>
              <a:gd name="connsiteX29-1399" fmla="*/ 71613 w 805038"/>
              <a:gd name="connsiteY29-1400" fmla="*/ 1131095 h 1490663"/>
              <a:gd name="connsiteX30-1401" fmla="*/ 4938 w 805038"/>
              <a:gd name="connsiteY30-1402" fmla="*/ 990600 h 1490663"/>
              <a:gd name="connsiteX0-1403" fmla="*/ 4938 w 805038"/>
              <a:gd name="connsiteY0-1404" fmla="*/ 990600 h 1490663"/>
              <a:gd name="connsiteX1-1405" fmla="*/ 4938 w 805038"/>
              <a:gd name="connsiteY1-1406" fmla="*/ 381000 h 1490663"/>
              <a:gd name="connsiteX2-1407" fmla="*/ 47801 w 805038"/>
              <a:gd name="connsiteY2-1408" fmla="*/ 228600 h 1490663"/>
              <a:gd name="connsiteX3-1409" fmla="*/ 209726 w 805038"/>
              <a:gd name="connsiteY3-1410" fmla="*/ 0 h 1490663"/>
              <a:gd name="connsiteX4-1411" fmla="*/ 785988 w 805038"/>
              <a:gd name="connsiteY4-1412" fmla="*/ 4763 h 1490663"/>
              <a:gd name="connsiteX5-1413" fmla="*/ 685976 w 805038"/>
              <a:gd name="connsiteY5-1414" fmla="*/ 23813 h 1490663"/>
              <a:gd name="connsiteX6-1415" fmla="*/ 652638 w 805038"/>
              <a:gd name="connsiteY6-1416" fmla="*/ 85725 h 1490663"/>
              <a:gd name="connsiteX7-1417" fmla="*/ 619301 w 805038"/>
              <a:gd name="connsiteY7-1418" fmla="*/ 161925 h 1490663"/>
              <a:gd name="connsiteX8-1419" fmla="*/ 624063 w 805038"/>
              <a:gd name="connsiteY8-1420" fmla="*/ 319088 h 1490663"/>
              <a:gd name="connsiteX9-1421" fmla="*/ 771701 w 805038"/>
              <a:gd name="connsiteY9-1422" fmla="*/ 519113 h 1490663"/>
              <a:gd name="connsiteX10-1423" fmla="*/ 805038 w 805038"/>
              <a:gd name="connsiteY10-1424" fmla="*/ 619125 h 1490663"/>
              <a:gd name="connsiteX11-1425" fmla="*/ 771701 w 805038"/>
              <a:gd name="connsiteY11-1426" fmla="*/ 671513 h 1490663"/>
              <a:gd name="connsiteX12-1427" fmla="*/ 714551 w 805038"/>
              <a:gd name="connsiteY12-1428" fmla="*/ 700088 h 1490663"/>
              <a:gd name="connsiteX13-1429" fmla="*/ 676451 w 805038"/>
              <a:gd name="connsiteY13-1430" fmla="*/ 714375 h 1490663"/>
              <a:gd name="connsiteX14-1431" fmla="*/ 671688 w 805038"/>
              <a:gd name="connsiteY14-1432" fmla="*/ 1433513 h 1490663"/>
              <a:gd name="connsiteX15-1433" fmla="*/ 595488 w 805038"/>
              <a:gd name="connsiteY15-1434" fmla="*/ 1490663 h 1490663"/>
              <a:gd name="connsiteX16-1435" fmla="*/ 524051 w 805038"/>
              <a:gd name="connsiteY16-1436" fmla="*/ 1433513 h 1490663"/>
              <a:gd name="connsiteX17-1437" fmla="*/ 528813 w 805038"/>
              <a:gd name="connsiteY17-1438" fmla="*/ 981075 h 1490663"/>
              <a:gd name="connsiteX18-1439" fmla="*/ 495476 w 805038"/>
              <a:gd name="connsiteY18-1440" fmla="*/ 981075 h 1490663"/>
              <a:gd name="connsiteX19-1441" fmla="*/ 495476 w 805038"/>
              <a:gd name="connsiteY19-1442" fmla="*/ 1133475 h 1490663"/>
              <a:gd name="connsiteX20-1443" fmla="*/ 428801 w 805038"/>
              <a:gd name="connsiteY20-1444" fmla="*/ 1190625 h 1490663"/>
              <a:gd name="connsiteX21-1445" fmla="*/ 352601 w 805038"/>
              <a:gd name="connsiteY21-1446" fmla="*/ 1138238 h 1490663"/>
              <a:gd name="connsiteX22-1447" fmla="*/ 352601 w 805038"/>
              <a:gd name="connsiteY22-1448" fmla="*/ 981075 h 1490663"/>
              <a:gd name="connsiteX23-1449" fmla="*/ 319263 w 805038"/>
              <a:gd name="connsiteY23-1450" fmla="*/ 981075 h 1490663"/>
              <a:gd name="connsiteX24-1451" fmla="*/ 319263 w 805038"/>
              <a:gd name="connsiteY24-1452" fmla="*/ 1090613 h 1490663"/>
              <a:gd name="connsiteX25-1453" fmla="*/ 262113 w 805038"/>
              <a:gd name="connsiteY25-1454" fmla="*/ 1147763 h 1490663"/>
              <a:gd name="connsiteX26-1455" fmla="*/ 181151 w 805038"/>
              <a:gd name="connsiteY26-1456" fmla="*/ 1114425 h 1490663"/>
              <a:gd name="connsiteX27-1457" fmla="*/ 176388 w 805038"/>
              <a:gd name="connsiteY27-1458" fmla="*/ 981075 h 1490663"/>
              <a:gd name="connsiteX28-1459" fmla="*/ 147813 w 805038"/>
              <a:gd name="connsiteY28-1460" fmla="*/ 981075 h 1490663"/>
              <a:gd name="connsiteX29-1461" fmla="*/ 71613 w 805038"/>
              <a:gd name="connsiteY29-1462" fmla="*/ 1131095 h 1490663"/>
              <a:gd name="connsiteX30-1463" fmla="*/ 4938 w 805038"/>
              <a:gd name="connsiteY30-1464" fmla="*/ 990600 h 1490663"/>
              <a:gd name="connsiteX0-1465" fmla="*/ 4938 w 805038"/>
              <a:gd name="connsiteY0-1466" fmla="*/ 990600 h 1490663"/>
              <a:gd name="connsiteX1-1467" fmla="*/ 4938 w 805038"/>
              <a:gd name="connsiteY1-1468" fmla="*/ 381000 h 1490663"/>
              <a:gd name="connsiteX2-1469" fmla="*/ 47801 w 805038"/>
              <a:gd name="connsiteY2-1470" fmla="*/ 228600 h 1490663"/>
              <a:gd name="connsiteX3-1471" fmla="*/ 209726 w 805038"/>
              <a:gd name="connsiteY3-1472" fmla="*/ 0 h 1490663"/>
              <a:gd name="connsiteX4-1473" fmla="*/ 785988 w 805038"/>
              <a:gd name="connsiteY4-1474" fmla="*/ 4763 h 1490663"/>
              <a:gd name="connsiteX5-1475" fmla="*/ 685976 w 805038"/>
              <a:gd name="connsiteY5-1476" fmla="*/ 23813 h 1490663"/>
              <a:gd name="connsiteX6-1477" fmla="*/ 652638 w 805038"/>
              <a:gd name="connsiteY6-1478" fmla="*/ 85725 h 1490663"/>
              <a:gd name="connsiteX7-1479" fmla="*/ 619301 w 805038"/>
              <a:gd name="connsiteY7-1480" fmla="*/ 161925 h 1490663"/>
              <a:gd name="connsiteX8-1481" fmla="*/ 624063 w 805038"/>
              <a:gd name="connsiteY8-1482" fmla="*/ 319088 h 1490663"/>
              <a:gd name="connsiteX9-1483" fmla="*/ 771701 w 805038"/>
              <a:gd name="connsiteY9-1484" fmla="*/ 519113 h 1490663"/>
              <a:gd name="connsiteX10-1485" fmla="*/ 805038 w 805038"/>
              <a:gd name="connsiteY10-1486" fmla="*/ 619125 h 1490663"/>
              <a:gd name="connsiteX11-1487" fmla="*/ 771701 w 805038"/>
              <a:gd name="connsiteY11-1488" fmla="*/ 671513 h 1490663"/>
              <a:gd name="connsiteX12-1489" fmla="*/ 714551 w 805038"/>
              <a:gd name="connsiteY12-1490" fmla="*/ 700088 h 1490663"/>
              <a:gd name="connsiteX13-1491" fmla="*/ 676451 w 805038"/>
              <a:gd name="connsiteY13-1492" fmla="*/ 714375 h 1490663"/>
              <a:gd name="connsiteX14-1493" fmla="*/ 671688 w 805038"/>
              <a:gd name="connsiteY14-1494" fmla="*/ 1433513 h 1490663"/>
              <a:gd name="connsiteX15-1495" fmla="*/ 595488 w 805038"/>
              <a:gd name="connsiteY15-1496" fmla="*/ 1490663 h 1490663"/>
              <a:gd name="connsiteX16-1497" fmla="*/ 524051 w 805038"/>
              <a:gd name="connsiteY16-1498" fmla="*/ 1433513 h 1490663"/>
              <a:gd name="connsiteX17-1499" fmla="*/ 528813 w 805038"/>
              <a:gd name="connsiteY17-1500" fmla="*/ 981075 h 1490663"/>
              <a:gd name="connsiteX18-1501" fmla="*/ 495476 w 805038"/>
              <a:gd name="connsiteY18-1502" fmla="*/ 981075 h 1490663"/>
              <a:gd name="connsiteX19-1503" fmla="*/ 495476 w 805038"/>
              <a:gd name="connsiteY19-1504" fmla="*/ 1133475 h 1490663"/>
              <a:gd name="connsiteX20-1505" fmla="*/ 428801 w 805038"/>
              <a:gd name="connsiteY20-1506" fmla="*/ 1190625 h 1490663"/>
              <a:gd name="connsiteX21-1507" fmla="*/ 352601 w 805038"/>
              <a:gd name="connsiteY21-1508" fmla="*/ 1138238 h 1490663"/>
              <a:gd name="connsiteX22-1509" fmla="*/ 352601 w 805038"/>
              <a:gd name="connsiteY22-1510" fmla="*/ 981075 h 1490663"/>
              <a:gd name="connsiteX23-1511" fmla="*/ 319263 w 805038"/>
              <a:gd name="connsiteY23-1512" fmla="*/ 981075 h 1490663"/>
              <a:gd name="connsiteX24-1513" fmla="*/ 319263 w 805038"/>
              <a:gd name="connsiteY24-1514" fmla="*/ 1090613 h 1490663"/>
              <a:gd name="connsiteX25-1515" fmla="*/ 262113 w 805038"/>
              <a:gd name="connsiteY25-1516" fmla="*/ 1147763 h 1490663"/>
              <a:gd name="connsiteX26-1517" fmla="*/ 181151 w 805038"/>
              <a:gd name="connsiteY26-1518" fmla="*/ 1114425 h 1490663"/>
              <a:gd name="connsiteX27-1519" fmla="*/ 176388 w 805038"/>
              <a:gd name="connsiteY27-1520" fmla="*/ 981075 h 1490663"/>
              <a:gd name="connsiteX28-1521" fmla="*/ 147813 w 805038"/>
              <a:gd name="connsiteY28-1522" fmla="*/ 981075 h 1490663"/>
              <a:gd name="connsiteX29-1523" fmla="*/ 71613 w 805038"/>
              <a:gd name="connsiteY29-1524" fmla="*/ 1131095 h 1490663"/>
              <a:gd name="connsiteX30-1525" fmla="*/ 4938 w 805038"/>
              <a:gd name="connsiteY30-1526" fmla="*/ 990600 h 1490663"/>
              <a:gd name="connsiteX0-1527" fmla="*/ 4938 w 805038"/>
              <a:gd name="connsiteY0-1528" fmla="*/ 990600 h 1490663"/>
              <a:gd name="connsiteX1-1529" fmla="*/ 4938 w 805038"/>
              <a:gd name="connsiteY1-1530" fmla="*/ 381000 h 1490663"/>
              <a:gd name="connsiteX2-1531" fmla="*/ 47801 w 805038"/>
              <a:gd name="connsiteY2-1532" fmla="*/ 228600 h 1490663"/>
              <a:gd name="connsiteX3-1533" fmla="*/ 209726 w 805038"/>
              <a:gd name="connsiteY3-1534" fmla="*/ 0 h 1490663"/>
              <a:gd name="connsiteX4-1535" fmla="*/ 785988 w 805038"/>
              <a:gd name="connsiteY4-1536" fmla="*/ 4763 h 1490663"/>
              <a:gd name="connsiteX5-1537" fmla="*/ 685976 w 805038"/>
              <a:gd name="connsiteY5-1538" fmla="*/ 23813 h 1490663"/>
              <a:gd name="connsiteX6-1539" fmla="*/ 652638 w 805038"/>
              <a:gd name="connsiteY6-1540" fmla="*/ 85725 h 1490663"/>
              <a:gd name="connsiteX7-1541" fmla="*/ 619301 w 805038"/>
              <a:gd name="connsiteY7-1542" fmla="*/ 161925 h 1490663"/>
              <a:gd name="connsiteX8-1543" fmla="*/ 624063 w 805038"/>
              <a:gd name="connsiteY8-1544" fmla="*/ 319088 h 1490663"/>
              <a:gd name="connsiteX9-1545" fmla="*/ 771701 w 805038"/>
              <a:gd name="connsiteY9-1546" fmla="*/ 519113 h 1490663"/>
              <a:gd name="connsiteX10-1547" fmla="*/ 805038 w 805038"/>
              <a:gd name="connsiteY10-1548" fmla="*/ 619125 h 1490663"/>
              <a:gd name="connsiteX11-1549" fmla="*/ 771701 w 805038"/>
              <a:gd name="connsiteY11-1550" fmla="*/ 671513 h 1490663"/>
              <a:gd name="connsiteX12-1551" fmla="*/ 714551 w 805038"/>
              <a:gd name="connsiteY12-1552" fmla="*/ 700088 h 1490663"/>
              <a:gd name="connsiteX13-1553" fmla="*/ 676451 w 805038"/>
              <a:gd name="connsiteY13-1554" fmla="*/ 714375 h 1490663"/>
              <a:gd name="connsiteX14-1555" fmla="*/ 671688 w 805038"/>
              <a:gd name="connsiteY14-1556" fmla="*/ 1433513 h 1490663"/>
              <a:gd name="connsiteX15-1557" fmla="*/ 595488 w 805038"/>
              <a:gd name="connsiteY15-1558" fmla="*/ 1490663 h 1490663"/>
              <a:gd name="connsiteX16-1559" fmla="*/ 524051 w 805038"/>
              <a:gd name="connsiteY16-1560" fmla="*/ 1433513 h 1490663"/>
              <a:gd name="connsiteX17-1561" fmla="*/ 528813 w 805038"/>
              <a:gd name="connsiteY17-1562" fmla="*/ 981075 h 1490663"/>
              <a:gd name="connsiteX18-1563" fmla="*/ 495476 w 805038"/>
              <a:gd name="connsiteY18-1564" fmla="*/ 981075 h 1490663"/>
              <a:gd name="connsiteX19-1565" fmla="*/ 495476 w 805038"/>
              <a:gd name="connsiteY19-1566" fmla="*/ 1133475 h 1490663"/>
              <a:gd name="connsiteX20-1567" fmla="*/ 428801 w 805038"/>
              <a:gd name="connsiteY20-1568" fmla="*/ 1190625 h 1490663"/>
              <a:gd name="connsiteX21-1569" fmla="*/ 352601 w 805038"/>
              <a:gd name="connsiteY21-1570" fmla="*/ 1138238 h 1490663"/>
              <a:gd name="connsiteX22-1571" fmla="*/ 352601 w 805038"/>
              <a:gd name="connsiteY22-1572" fmla="*/ 981075 h 1490663"/>
              <a:gd name="connsiteX23-1573" fmla="*/ 319263 w 805038"/>
              <a:gd name="connsiteY23-1574" fmla="*/ 981075 h 1490663"/>
              <a:gd name="connsiteX24-1575" fmla="*/ 319263 w 805038"/>
              <a:gd name="connsiteY24-1576" fmla="*/ 1090613 h 1490663"/>
              <a:gd name="connsiteX25-1577" fmla="*/ 262113 w 805038"/>
              <a:gd name="connsiteY25-1578" fmla="*/ 1147763 h 1490663"/>
              <a:gd name="connsiteX26-1579" fmla="*/ 176388 w 805038"/>
              <a:gd name="connsiteY26-1580" fmla="*/ 981075 h 1490663"/>
              <a:gd name="connsiteX27-1581" fmla="*/ 147813 w 805038"/>
              <a:gd name="connsiteY27-1582" fmla="*/ 981075 h 1490663"/>
              <a:gd name="connsiteX28-1583" fmla="*/ 71613 w 805038"/>
              <a:gd name="connsiteY28-1584" fmla="*/ 1131095 h 1490663"/>
              <a:gd name="connsiteX29-1585" fmla="*/ 4938 w 805038"/>
              <a:gd name="connsiteY29-1586" fmla="*/ 990600 h 1490663"/>
              <a:gd name="connsiteX0-1587" fmla="*/ 4938 w 805038"/>
              <a:gd name="connsiteY0-1588" fmla="*/ 990600 h 1490663"/>
              <a:gd name="connsiteX1-1589" fmla="*/ 4938 w 805038"/>
              <a:gd name="connsiteY1-1590" fmla="*/ 381000 h 1490663"/>
              <a:gd name="connsiteX2-1591" fmla="*/ 47801 w 805038"/>
              <a:gd name="connsiteY2-1592" fmla="*/ 228600 h 1490663"/>
              <a:gd name="connsiteX3-1593" fmla="*/ 209726 w 805038"/>
              <a:gd name="connsiteY3-1594" fmla="*/ 0 h 1490663"/>
              <a:gd name="connsiteX4-1595" fmla="*/ 785988 w 805038"/>
              <a:gd name="connsiteY4-1596" fmla="*/ 4763 h 1490663"/>
              <a:gd name="connsiteX5-1597" fmla="*/ 685976 w 805038"/>
              <a:gd name="connsiteY5-1598" fmla="*/ 23813 h 1490663"/>
              <a:gd name="connsiteX6-1599" fmla="*/ 652638 w 805038"/>
              <a:gd name="connsiteY6-1600" fmla="*/ 85725 h 1490663"/>
              <a:gd name="connsiteX7-1601" fmla="*/ 619301 w 805038"/>
              <a:gd name="connsiteY7-1602" fmla="*/ 161925 h 1490663"/>
              <a:gd name="connsiteX8-1603" fmla="*/ 624063 w 805038"/>
              <a:gd name="connsiteY8-1604" fmla="*/ 319088 h 1490663"/>
              <a:gd name="connsiteX9-1605" fmla="*/ 771701 w 805038"/>
              <a:gd name="connsiteY9-1606" fmla="*/ 519113 h 1490663"/>
              <a:gd name="connsiteX10-1607" fmla="*/ 805038 w 805038"/>
              <a:gd name="connsiteY10-1608" fmla="*/ 619125 h 1490663"/>
              <a:gd name="connsiteX11-1609" fmla="*/ 771701 w 805038"/>
              <a:gd name="connsiteY11-1610" fmla="*/ 671513 h 1490663"/>
              <a:gd name="connsiteX12-1611" fmla="*/ 714551 w 805038"/>
              <a:gd name="connsiteY12-1612" fmla="*/ 700088 h 1490663"/>
              <a:gd name="connsiteX13-1613" fmla="*/ 676451 w 805038"/>
              <a:gd name="connsiteY13-1614" fmla="*/ 714375 h 1490663"/>
              <a:gd name="connsiteX14-1615" fmla="*/ 671688 w 805038"/>
              <a:gd name="connsiteY14-1616" fmla="*/ 1433513 h 1490663"/>
              <a:gd name="connsiteX15-1617" fmla="*/ 595488 w 805038"/>
              <a:gd name="connsiteY15-1618" fmla="*/ 1490663 h 1490663"/>
              <a:gd name="connsiteX16-1619" fmla="*/ 524051 w 805038"/>
              <a:gd name="connsiteY16-1620" fmla="*/ 1433513 h 1490663"/>
              <a:gd name="connsiteX17-1621" fmla="*/ 528813 w 805038"/>
              <a:gd name="connsiteY17-1622" fmla="*/ 981075 h 1490663"/>
              <a:gd name="connsiteX18-1623" fmla="*/ 495476 w 805038"/>
              <a:gd name="connsiteY18-1624" fmla="*/ 981075 h 1490663"/>
              <a:gd name="connsiteX19-1625" fmla="*/ 495476 w 805038"/>
              <a:gd name="connsiteY19-1626" fmla="*/ 1133475 h 1490663"/>
              <a:gd name="connsiteX20-1627" fmla="*/ 428801 w 805038"/>
              <a:gd name="connsiteY20-1628" fmla="*/ 1190625 h 1490663"/>
              <a:gd name="connsiteX21-1629" fmla="*/ 352601 w 805038"/>
              <a:gd name="connsiteY21-1630" fmla="*/ 1138238 h 1490663"/>
              <a:gd name="connsiteX22-1631" fmla="*/ 352601 w 805038"/>
              <a:gd name="connsiteY22-1632" fmla="*/ 981075 h 1490663"/>
              <a:gd name="connsiteX23-1633" fmla="*/ 319263 w 805038"/>
              <a:gd name="connsiteY23-1634" fmla="*/ 981075 h 1490663"/>
              <a:gd name="connsiteX24-1635" fmla="*/ 262113 w 805038"/>
              <a:gd name="connsiteY24-1636" fmla="*/ 1147763 h 1490663"/>
              <a:gd name="connsiteX25-1637" fmla="*/ 176388 w 805038"/>
              <a:gd name="connsiteY25-1638" fmla="*/ 981075 h 1490663"/>
              <a:gd name="connsiteX26-1639" fmla="*/ 147813 w 805038"/>
              <a:gd name="connsiteY26-1640" fmla="*/ 981075 h 1490663"/>
              <a:gd name="connsiteX27-1641" fmla="*/ 71613 w 805038"/>
              <a:gd name="connsiteY27-1642" fmla="*/ 1131095 h 1490663"/>
              <a:gd name="connsiteX28-1643" fmla="*/ 4938 w 805038"/>
              <a:gd name="connsiteY28-1644" fmla="*/ 990600 h 1490663"/>
              <a:gd name="connsiteX0-1645" fmla="*/ 4938 w 805038"/>
              <a:gd name="connsiteY0-1646" fmla="*/ 990600 h 1490663"/>
              <a:gd name="connsiteX1-1647" fmla="*/ 4938 w 805038"/>
              <a:gd name="connsiteY1-1648" fmla="*/ 381000 h 1490663"/>
              <a:gd name="connsiteX2-1649" fmla="*/ 47801 w 805038"/>
              <a:gd name="connsiteY2-1650" fmla="*/ 228600 h 1490663"/>
              <a:gd name="connsiteX3-1651" fmla="*/ 209726 w 805038"/>
              <a:gd name="connsiteY3-1652" fmla="*/ 0 h 1490663"/>
              <a:gd name="connsiteX4-1653" fmla="*/ 785988 w 805038"/>
              <a:gd name="connsiteY4-1654" fmla="*/ 4763 h 1490663"/>
              <a:gd name="connsiteX5-1655" fmla="*/ 685976 w 805038"/>
              <a:gd name="connsiteY5-1656" fmla="*/ 23813 h 1490663"/>
              <a:gd name="connsiteX6-1657" fmla="*/ 652638 w 805038"/>
              <a:gd name="connsiteY6-1658" fmla="*/ 85725 h 1490663"/>
              <a:gd name="connsiteX7-1659" fmla="*/ 619301 w 805038"/>
              <a:gd name="connsiteY7-1660" fmla="*/ 161925 h 1490663"/>
              <a:gd name="connsiteX8-1661" fmla="*/ 624063 w 805038"/>
              <a:gd name="connsiteY8-1662" fmla="*/ 319088 h 1490663"/>
              <a:gd name="connsiteX9-1663" fmla="*/ 771701 w 805038"/>
              <a:gd name="connsiteY9-1664" fmla="*/ 519113 h 1490663"/>
              <a:gd name="connsiteX10-1665" fmla="*/ 805038 w 805038"/>
              <a:gd name="connsiteY10-1666" fmla="*/ 619125 h 1490663"/>
              <a:gd name="connsiteX11-1667" fmla="*/ 771701 w 805038"/>
              <a:gd name="connsiteY11-1668" fmla="*/ 671513 h 1490663"/>
              <a:gd name="connsiteX12-1669" fmla="*/ 714551 w 805038"/>
              <a:gd name="connsiteY12-1670" fmla="*/ 700088 h 1490663"/>
              <a:gd name="connsiteX13-1671" fmla="*/ 676451 w 805038"/>
              <a:gd name="connsiteY13-1672" fmla="*/ 714375 h 1490663"/>
              <a:gd name="connsiteX14-1673" fmla="*/ 671688 w 805038"/>
              <a:gd name="connsiteY14-1674" fmla="*/ 1433513 h 1490663"/>
              <a:gd name="connsiteX15-1675" fmla="*/ 595488 w 805038"/>
              <a:gd name="connsiteY15-1676" fmla="*/ 1490663 h 1490663"/>
              <a:gd name="connsiteX16-1677" fmla="*/ 524051 w 805038"/>
              <a:gd name="connsiteY16-1678" fmla="*/ 1433513 h 1490663"/>
              <a:gd name="connsiteX17-1679" fmla="*/ 528813 w 805038"/>
              <a:gd name="connsiteY17-1680" fmla="*/ 981075 h 1490663"/>
              <a:gd name="connsiteX18-1681" fmla="*/ 495476 w 805038"/>
              <a:gd name="connsiteY18-1682" fmla="*/ 981075 h 1490663"/>
              <a:gd name="connsiteX19-1683" fmla="*/ 495476 w 805038"/>
              <a:gd name="connsiteY19-1684" fmla="*/ 1133475 h 1490663"/>
              <a:gd name="connsiteX20-1685" fmla="*/ 428801 w 805038"/>
              <a:gd name="connsiteY20-1686" fmla="*/ 1190625 h 1490663"/>
              <a:gd name="connsiteX21-1687" fmla="*/ 352601 w 805038"/>
              <a:gd name="connsiteY21-1688" fmla="*/ 1138238 h 1490663"/>
              <a:gd name="connsiteX22-1689" fmla="*/ 352601 w 805038"/>
              <a:gd name="connsiteY22-1690" fmla="*/ 981075 h 1490663"/>
              <a:gd name="connsiteX23-1691" fmla="*/ 319263 w 805038"/>
              <a:gd name="connsiteY23-1692" fmla="*/ 981075 h 1490663"/>
              <a:gd name="connsiteX24-1693" fmla="*/ 262113 w 805038"/>
              <a:gd name="connsiteY24-1694" fmla="*/ 1147763 h 1490663"/>
              <a:gd name="connsiteX25-1695" fmla="*/ 176388 w 805038"/>
              <a:gd name="connsiteY25-1696" fmla="*/ 981075 h 1490663"/>
              <a:gd name="connsiteX26-1697" fmla="*/ 147813 w 805038"/>
              <a:gd name="connsiteY26-1698" fmla="*/ 981075 h 1490663"/>
              <a:gd name="connsiteX27-1699" fmla="*/ 71613 w 805038"/>
              <a:gd name="connsiteY27-1700" fmla="*/ 1131095 h 1490663"/>
              <a:gd name="connsiteX28-1701" fmla="*/ 4938 w 805038"/>
              <a:gd name="connsiteY28-1702" fmla="*/ 990600 h 1490663"/>
              <a:gd name="connsiteX0-1703" fmla="*/ 4938 w 805038"/>
              <a:gd name="connsiteY0-1704" fmla="*/ 990600 h 1490663"/>
              <a:gd name="connsiteX1-1705" fmla="*/ 4938 w 805038"/>
              <a:gd name="connsiteY1-1706" fmla="*/ 381000 h 1490663"/>
              <a:gd name="connsiteX2-1707" fmla="*/ 47801 w 805038"/>
              <a:gd name="connsiteY2-1708" fmla="*/ 228600 h 1490663"/>
              <a:gd name="connsiteX3-1709" fmla="*/ 209726 w 805038"/>
              <a:gd name="connsiteY3-1710" fmla="*/ 0 h 1490663"/>
              <a:gd name="connsiteX4-1711" fmla="*/ 785988 w 805038"/>
              <a:gd name="connsiteY4-1712" fmla="*/ 4763 h 1490663"/>
              <a:gd name="connsiteX5-1713" fmla="*/ 685976 w 805038"/>
              <a:gd name="connsiteY5-1714" fmla="*/ 23813 h 1490663"/>
              <a:gd name="connsiteX6-1715" fmla="*/ 652638 w 805038"/>
              <a:gd name="connsiteY6-1716" fmla="*/ 85725 h 1490663"/>
              <a:gd name="connsiteX7-1717" fmla="*/ 619301 w 805038"/>
              <a:gd name="connsiteY7-1718" fmla="*/ 161925 h 1490663"/>
              <a:gd name="connsiteX8-1719" fmla="*/ 624063 w 805038"/>
              <a:gd name="connsiteY8-1720" fmla="*/ 319088 h 1490663"/>
              <a:gd name="connsiteX9-1721" fmla="*/ 771701 w 805038"/>
              <a:gd name="connsiteY9-1722" fmla="*/ 519113 h 1490663"/>
              <a:gd name="connsiteX10-1723" fmla="*/ 805038 w 805038"/>
              <a:gd name="connsiteY10-1724" fmla="*/ 619125 h 1490663"/>
              <a:gd name="connsiteX11-1725" fmla="*/ 771701 w 805038"/>
              <a:gd name="connsiteY11-1726" fmla="*/ 671513 h 1490663"/>
              <a:gd name="connsiteX12-1727" fmla="*/ 714551 w 805038"/>
              <a:gd name="connsiteY12-1728" fmla="*/ 700088 h 1490663"/>
              <a:gd name="connsiteX13-1729" fmla="*/ 676451 w 805038"/>
              <a:gd name="connsiteY13-1730" fmla="*/ 714375 h 1490663"/>
              <a:gd name="connsiteX14-1731" fmla="*/ 671688 w 805038"/>
              <a:gd name="connsiteY14-1732" fmla="*/ 1433513 h 1490663"/>
              <a:gd name="connsiteX15-1733" fmla="*/ 595488 w 805038"/>
              <a:gd name="connsiteY15-1734" fmla="*/ 1490663 h 1490663"/>
              <a:gd name="connsiteX16-1735" fmla="*/ 524051 w 805038"/>
              <a:gd name="connsiteY16-1736" fmla="*/ 1433513 h 1490663"/>
              <a:gd name="connsiteX17-1737" fmla="*/ 528813 w 805038"/>
              <a:gd name="connsiteY17-1738" fmla="*/ 981075 h 1490663"/>
              <a:gd name="connsiteX18-1739" fmla="*/ 495476 w 805038"/>
              <a:gd name="connsiteY18-1740" fmla="*/ 981075 h 1490663"/>
              <a:gd name="connsiteX19-1741" fmla="*/ 495476 w 805038"/>
              <a:gd name="connsiteY19-1742" fmla="*/ 1133475 h 1490663"/>
              <a:gd name="connsiteX20-1743" fmla="*/ 428801 w 805038"/>
              <a:gd name="connsiteY20-1744" fmla="*/ 1190625 h 1490663"/>
              <a:gd name="connsiteX21-1745" fmla="*/ 352601 w 805038"/>
              <a:gd name="connsiteY21-1746" fmla="*/ 1138238 h 1490663"/>
              <a:gd name="connsiteX22-1747" fmla="*/ 352601 w 805038"/>
              <a:gd name="connsiteY22-1748" fmla="*/ 981075 h 1490663"/>
              <a:gd name="connsiteX23-1749" fmla="*/ 319263 w 805038"/>
              <a:gd name="connsiteY23-1750" fmla="*/ 981075 h 1490663"/>
              <a:gd name="connsiteX24-1751" fmla="*/ 262113 w 805038"/>
              <a:gd name="connsiteY24-1752" fmla="*/ 1147763 h 1490663"/>
              <a:gd name="connsiteX25-1753" fmla="*/ 176388 w 805038"/>
              <a:gd name="connsiteY25-1754" fmla="*/ 981075 h 1490663"/>
              <a:gd name="connsiteX26-1755" fmla="*/ 147813 w 805038"/>
              <a:gd name="connsiteY26-1756" fmla="*/ 981075 h 1490663"/>
              <a:gd name="connsiteX27-1757" fmla="*/ 71613 w 805038"/>
              <a:gd name="connsiteY27-1758" fmla="*/ 1131095 h 1490663"/>
              <a:gd name="connsiteX28-1759" fmla="*/ 4938 w 805038"/>
              <a:gd name="connsiteY28-1760" fmla="*/ 990600 h 1490663"/>
              <a:gd name="connsiteX0-1761" fmla="*/ 4938 w 805038"/>
              <a:gd name="connsiteY0-1762" fmla="*/ 990600 h 1490663"/>
              <a:gd name="connsiteX1-1763" fmla="*/ 4938 w 805038"/>
              <a:gd name="connsiteY1-1764" fmla="*/ 381000 h 1490663"/>
              <a:gd name="connsiteX2-1765" fmla="*/ 47801 w 805038"/>
              <a:gd name="connsiteY2-1766" fmla="*/ 228600 h 1490663"/>
              <a:gd name="connsiteX3-1767" fmla="*/ 209726 w 805038"/>
              <a:gd name="connsiteY3-1768" fmla="*/ 0 h 1490663"/>
              <a:gd name="connsiteX4-1769" fmla="*/ 785988 w 805038"/>
              <a:gd name="connsiteY4-1770" fmla="*/ 4763 h 1490663"/>
              <a:gd name="connsiteX5-1771" fmla="*/ 685976 w 805038"/>
              <a:gd name="connsiteY5-1772" fmla="*/ 23813 h 1490663"/>
              <a:gd name="connsiteX6-1773" fmla="*/ 652638 w 805038"/>
              <a:gd name="connsiteY6-1774" fmla="*/ 85725 h 1490663"/>
              <a:gd name="connsiteX7-1775" fmla="*/ 619301 w 805038"/>
              <a:gd name="connsiteY7-1776" fmla="*/ 161925 h 1490663"/>
              <a:gd name="connsiteX8-1777" fmla="*/ 624063 w 805038"/>
              <a:gd name="connsiteY8-1778" fmla="*/ 319088 h 1490663"/>
              <a:gd name="connsiteX9-1779" fmla="*/ 771701 w 805038"/>
              <a:gd name="connsiteY9-1780" fmla="*/ 519113 h 1490663"/>
              <a:gd name="connsiteX10-1781" fmla="*/ 805038 w 805038"/>
              <a:gd name="connsiteY10-1782" fmla="*/ 619125 h 1490663"/>
              <a:gd name="connsiteX11-1783" fmla="*/ 771701 w 805038"/>
              <a:gd name="connsiteY11-1784" fmla="*/ 671513 h 1490663"/>
              <a:gd name="connsiteX12-1785" fmla="*/ 714551 w 805038"/>
              <a:gd name="connsiteY12-1786" fmla="*/ 700088 h 1490663"/>
              <a:gd name="connsiteX13-1787" fmla="*/ 676451 w 805038"/>
              <a:gd name="connsiteY13-1788" fmla="*/ 714375 h 1490663"/>
              <a:gd name="connsiteX14-1789" fmla="*/ 671688 w 805038"/>
              <a:gd name="connsiteY14-1790" fmla="*/ 1433513 h 1490663"/>
              <a:gd name="connsiteX15-1791" fmla="*/ 595488 w 805038"/>
              <a:gd name="connsiteY15-1792" fmla="*/ 1490663 h 1490663"/>
              <a:gd name="connsiteX16-1793" fmla="*/ 524051 w 805038"/>
              <a:gd name="connsiteY16-1794" fmla="*/ 1433513 h 1490663"/>
              <a:gd name="connsiteX17-1795" fmla="*/ 528813 w 805038"/>
              <a:gd name="connsiteY17-1796" fmla="*/ 981075 h 1490663"/>
              <a:gd name="connsiteX18-1797" fmla="*/ 495476 w 805038"/>
              <a:gd name="connsiteY18-1798" fmla="*/ 981075 h 1490663"/>
              <a:gd name="connsiteX19-1799" fmla="*/ 495476 w 805038"/>
              <a:gd name="connsiteY19-1800" fmla="*/ 1133475 h 1490663"/>
              <a:gd name="connsiteX20-1801" fmla="*/ 428801 w 805038"/>
              <a:gd name="connsiteY20-1802" fmla="*/ 1190625 h 1490663"/>
              <a:gd name="connsiteX21-1803" fmla="*/ 352601 w 805038"/>
              <a:gd name="connsiteY21-1804" fmla="*/ 1138238 h 1490663"/>
              <a:gd name="connsiteX22-1805" fmla="*/ 352601 w 805038"/>
              <a:gd name="connsiteY22-1806" fmla="*/ 981075 h 1490663"/>
              <a:gd name="connsiteX23-1807" fmla="*/ 319263 w 805038"/>
              <a:gd name="connsiteY23-1808" fmla="*/ 981075 h 1490663"/>
              <a:gd name="connsiteX24-1809" fmla="*/ 262113 w 805038"/>
              <a:gd name="connsiteY24-1810" fmla="*/ 1147763 h 1490663"/>
              <a:gd name="connsiteX25-1811" fmla="*/ 176388 w 805038"/>
              <a:gd name="connsiteY25-1812" fmla="*/ 981075 h 1490663"/>
              <a:gd name="connsiteX26-1813" fmla="*/ 147813 w 805038"/>
              <a:gd name="connsiteY26-1814" fmla="*/ 981075 h 1490663"/>
              <a:gd name="connsiteX27-1815" fmla="*/ 71613 w 805038"/>
              <a:gd name="connsiteY27-1816" fmla="*/ 1131095 h 1490663"/>
              <a:gd name="connsiteX28-1817" fmla="*/ 4938 w 805038"/>
              <a:gd name="connsiteY28-1818" fmla="*/ 990600 h 1490663"/>
              <a:gd name="connsiteX0-1819" fmla="*/ 4938 w 805038"/>
              <a:gd name="connsiteY0-1820" fmla="*/ 990600 h 1490663"/>
              <a:gd name="connsiteX1-1821" fmla="*/ 4938 w 805038"/>
              <a:gd name="connsiteY1-1822" fmla="*/ 381000 h 1490663"/>
              <a:gd name="connsiteX2-1823" fmla="*/ 47801 w 805038"/>
              <a:gd name="connsiteY2-1824" fmla="*/ 228600 h 1490663"/>
              <a:gd name="connsiteX3-1825" fmla="*/ 209726 w 805038"/>
              <a:gd name="connsiteY3-1826" fmla="*/ 0 h 1490663"/>
              <a:gd name="connsiteX4-1827" fmla="*/ 785988 w 805038"/>
              <a:gd name="connsiteY4-1828" fmla="*/ 4763 h 1490663"/>
              <a:gd name="connsiteX5-1829" fmla="*/ 685976 w 805038"/>
              <a:gd name="connsiteY5-1830" fmla="*/ 23813 h 1490663"/>
              <a:gd name="connsiteX6-1831" fmla="*/ 652638 w 805038"/>
              <a:gd name="connsiteY6-1832" fmla="*/ 85725 h 1490663"/>
              <a:gd name="connsiteX7-1833" fmla="*/ 619301 w 805038"/>
              <a:gd name="connsiteY7-1834" fmla="*/ 161925 h 1490663"/>
              <a:gd name="connsiteX8-1835" fmla="*/ 624063 w 805038"/>
              <a:gd name="connsiteY8-1836" fmla="*/ 319088 h 1490663"/>
              <a:gd name="connsiteX9-1837" fmla="*/ 771701 w 805038"/>
              <a:gd name="connsiteY9-1838" fmla="*/ 519113 h 1490663"/>
              <a:gd name="connsiteX10-1839" fmla="*/ 805038 w 805038"/>
              <a:gd name="connsiteY10-1840" fmla="*/ 619125 h 1490663"/>
              <a:gd name="connsiteX11-1841" fmla="*/ 771701 w 805038"/>
              <a:gd name="connsiteY11-1842" fmla="*/ 671513 h 1490663"/>
              <a:gd name="connsiteX12-1843" fmla="*/ 714551 w 805038"/>
              <a:gd name="connsiteY12-1844" fmla="*/ 700088 h 1490663"/>
              <a:gd name="connsiteX13-1845" fmla="*/ 676451 w 805038"/>
              <a:gd name="connsiteY13-1846" fmla="*/ 714375 h 1490663"/>
              <a:gd name="connsiteX14-1847" fmla="*/ 671688 w 805038"/>
              <a:gd name="connsiteY14-1848" fmla="*/ 1433513 h 1490663"/>
              <a:gd name="connsiteX15-1849" fmla="*/ 595488 w 805038"/>
              <a:gd name="connsiteY15-1850" fmla="*/ 1490663 h 1490663"/>
              <a:gd name="connsiteX16-1851" fmla="*/ 524051 w 805038"/>
              <a:gd name="connsiteY16-1852" fmla="*/ 1433513 h 1490663"/>
              <a:gd name="connsiteX17-1853" fmla="*/ 528813 w 805038"/>
              <a:gd name="connsiteY17-1854" fmla="*/ 981075 h 1490663"/>
              <a:gd name="connsiteX18-1855" fmla="*/ 495476 w 805038"/>
              <a:gd name="connsiteY18-1856" fmla="*/ 981075 h 1490663"/>
              <a:gd name="connsiteX19-1857" fmla="*/ 495476 w 805038"/>
              <a:gd name="connsiteY19-1858" fmla="*/ 1133475 h 1490663"/>
              <a:gd name="connsiteX20-1859" fmla="*/ 428801 w 805038"/>
              <a:gd name="connsiteY20-1860" fmla="*/ 1190625 h 1490663"/>
              <a:gd name="connsiteX21-1861" fmla="*/ 352601 w 805038"/>
              <a:gd name="connsiteY21-1862" fmla="*/ 1138238 h 1490663"/>
              <a:gd name="connsiteX22-1863" fmla="*/ 352601 w 805038"/>
              <a:gd name="connsiteY22-1864" fmla="*/ 981075 h 1490663"/>
              <a:gd name="connsiteX23-1865" fmla="*/ 319263 w 805038"/>
              <a:gd name="connsiteY23-1866" fmla="*/ 981075 h 1490663"/>
              <a:gd name="connsiteX24-1867" fmla="*/ 262113 w 805038"/>
              <a:gd name="connsiteY24-1868" fmla="*/ 1147763 h 1490663"/>
              <a:gd name="connsiteX25-1869" fmla="*/ 176388 w 805038"/>
              <a:gd name="connsiteY25-1870" fmla="*/ 981075 h 1490663"/>
              <a:gd name="connsiteX26-1871" fmla="*/ 147813 w 805038"/>
              <a:gd name="connsiteY26-1872" fmla="*/ 981075 h 1490663"/>
              <a:gd name="connsiteX27-1873" fmla="*/ 71613 w 805038"/>
              <a:gd name="connsiteY27-1874" fmla="*/ 1131095 h 1490663"/>
              <a:gd name="connsiteX28-1875" fmla="*/ 4938 w 805038"/>
              <a:gd name="connsiteY28-1876" fmla="*/ 990600 h 1490663"/>
              <a:gd name="connsiteX0-1877" fmla="*/ 4938 w 805038"/>
              <a:gd name="connsiteY0-1878" fmla="*/ 990600 h 1490663"/>
              <a:gd name="connsiteX1-1879" fmla="*/ 4938 w 805038"/>
              <a:gd name="connsiteY1-1880" fmla="*/ 381000 h 1490663"/>
              <a:gd name="connsiteX2-1881" fmla="*/ 47801 w 805038"/>
              <a:gd name="connsiteY2-1882" fmla="*/ 228600 h 1490663"/>
              <a:gd name="connsiteX3-1883" fmla="*/ 209726 w 805038"/>
              <a:gd name="connsiteY3-1884" fmla="*/ 0 h 1490663"/>
              <a:gd name="connsiteX4-1885" fmla="*/ 785988 w 805038"/>
              <a:gd name="connsiteY4-1886" fmla="*/ 4763 h 1490663"/>
              <a:gd name="connsiteX5-1887" fmla="*/ 685976 w 805038"/>
              <a:gd name="connsiteY5-1888" fmla="*/ 23813 h 1490663"/>
              <a:gd name="connsiteX6-1889" fmla="*/ 652638 w 805038"/>
              <a:gd name="connsiteY6-1890" fmla="*/ 85725 h 1490663"/>
              <a:gd name="connsiteX7-1891" fmla="*/ 619301 w 805038"/>
              <a:gd name="connsiteY7-1892" fmla="*/ 161925 h 1490663"/>
              <a:gd name="connsiteX8-1893" fmla="*/ 624063 w 805038"/>
              <a:gd name="connsiteY8-1894" fmla="*/ 319088 h 1490663"/>
              <a:gd name="connsiteX9-1895" fmla="*/ 771701 w 805038"/>
              <a:gd name="connsiteY9-1896" fmla="*/ 519113 h 1490663"/>
              <a:gd name="connsiteX10-1897" fmla="*/ 805038 w 805038"/>
              <a:gd name="connsiteY10-1898" fmla="*/ 619125 h 1490663"/>
              <a:gd name="connsiteX11-1899" fmla="*/ 771701 w 805038"/>
              <a:gd name="connsiteY11-1900" fmla="*/ 671513 h 1490663"/>
              <a:gd name="connsiteX12-1901" fmla="*/ 714551 w 805038"/>
              <a:gd name="connsiteY12-1902" fmla="*/ 700088 h 1490663"/>
              <a:gd name="connsiteX13-1903" fmla="*/ 676451 w 805038"/>
              <a:gd name="connsiteY13-1904" fmla="*/ 714375 h 1490663"/>
              <a:gd name="connsiteX14-1905" fmla="*/ 671688 w 805038"/>
              <a:gd name="connsiteY14-1906" fmla="*/ 1433513 h 1490663"/>
              <a:gd name="connsiteX15-1907" fmla="*/ 595488 w 805038"/>
              <a:gd name="connsiteY15-1908" fmla="*/ 1490663 h 1490663"/>
              <a:gd name="connsiteX16-1909" fmla="*/ 524051 w 805038"/>
              <a:gd name="connsiteY16-1910" fmla="*/ 1433513 h 1490663"/>
              <a:gd name="connsiteX17-1911" fmla="*/ 528813 w 805038"/>
              <a:gd name="connsiteY17-1912" fmla="*/ 981075 h 1490663"/>
              <a:gd name="connsiteX18-1913" fmla="*/ 495476 w 805038"/>
              <a:gd name="connsiteY18-1914" fmla="*/ 981075 h 1490663"/>
              <a:gd name="connsiteX19-1915" fmla="*/ 495476 w 805038"/>
              <a:gd name="connsiteY19-1916" fmla="*/ 1133475 h 1490663"/>
              <a:gd name="connsiteX20-1917" fmla="*/ 428801 w 805038"/>
              <a:gd name="connsiteY20-1918" fmla="*/ 1190625 h 1490663"/>
              <a:gd name="connsiteX21-1919" fmla="*/ 352601 w 805038"/>
              <a:gd name="connsiteY21-1920" fmla="*/ 1138238 h 1490663"/>
              <a:gd name="connsiteX22-1921" fmla="*/ 352601 w 805038"/>
              <a:gd name="connsiteY22-1922" fmla="*/ 981075 h 1490663"/>
              <a:gd name="connsiteX23-1923" fmla="*/ 319263 w 805038"/>
              <a:gd name="connsiteY23-1924" fmla="*/ 981075 h 1490663"/>
              <a:gd name="connsiteX24-1925" fmla="*/ 262113 w 805038"/>
              <a:gd name="connsiteY24-1926" fmla="*/ 1147763 h 1490663"/>
              <a:gd name="connsiteX25-1927" fmla="*/ 176388 w 805038"/>
              <a:gd name="connsiteY25-1928" fmla="*/ 981075 h 1490663"/>
              <a:gd name="connsiteX26-1929" fmla="*/ 147813 w 805038"/>
              <a:gd name="connsiteY26-1930" fmla="*/ 981075 h 1490663"/>
              <a:gd name="connsiteX27-1931" fmla="*/ 71613 w 805038"/>
              <a:gd name="connsiteY27-1932" fmla="*/ 1131095 h 1490663"/>
              <a:gd name="connsiteX28-1933" fmla="*/ 4938 w 805038"/>
              <a:gd name="connsiteY28-1934" fmla="*/ 990600 h 1490663"/>
              <a:gd name="connsiteX0-1935" fmla="*/ 4938 w 805038"/>
              <a:gd name="connsiteY0-1936" fmla="*/ 990600 h 1490663"/>
              <a:gd name="connsiteX1-1937" fmla="*/ 4938 w 805038"/>
              <a:gd name="connsiteY1-1938" fmla="*/ 381000 h 1490663"/>
              <a:gd name="connsiteX2-1939" fmla="*/ 47801 w 805038"/>
              <a:gd name="connsiteY2-1940" fmla="*/ 228600 h 1490663"/>
              <a:gd name="connsiteX3-1941" fmla="*/ 209726 w 805038"/>
              <a:gd name="connsiteY3-1942" fmla="*/ 0 h 1490663"/>
              <a:gd name="connsiteX4-1943" fmla="*/ 785988 w 805038"/>
              <a:gd name="connsiteY4-1944" fmla="*/ 4763 h 1490663"/>
              <a:gd name="connsiteX5-1945" fmla="*/ 685976 w 805038"/>
              <a:gd name="connsiteY5-1946" fmla="*/ 23813 h 1490663"/>
              <a:gd name="connsiteX6-1947" fmla="*/ 652638 w 805038"/>
              <a:gd name="connsiteY6-1948" fmla="*/ 85725 h 1490663"/>
              <a:gd name="connsiteX7-1949" fmla="*/ 619301 w 805038"/>
              <a:gd name="connsiteY7-1950" fmla="*/ 161925 h 1490663"/>
              <a:gd name="connsiteX8-1951" fmla="*/ 624063 w 805038"/>
              <a:gd name="connsiteY8-1952" fmla="*/ 319088 h 1490663"/>
              <a:gd name="connsiteX9-1953" fmla="*/ 771701 w 805038"/>
              <a:gd name="connsiteY9-1954" fmla="*/ 519113 h 1490663"/>
              <a:gd name="connsiteX10-1955" fmla="*/ 805038 w 805038"/>
              <a:gd name="connsiteY10-1956" fmla="*/ 619125 h 1490663"/>
              <a:gd name="connsiteX11-1957" fmla="*/ 771701 w 805038"/>
              <a:gd name="connsiteY11-1958" fmla="*/ 671513 h 1490663"/>
              <a:gd name="connsiteX12-1959" fmla="*/ 714551 w 805038"/>
              <a:gd name="connsiteY12-1960" fmla="*/ 700088 h 1490663"/>
              <a:gd name="connsiteX13-1961" fmla="*/ 676451 w 805038"/>
              <a:gd name="connsiteY13-1962" fmla="*/ 714375 h 1490663"/>
              <a:gd name="connsiteX14-1963" fmla="*/ 671688 w 805038"/>
              <a:gd name="connsiteY14-1964" fmla="*/ 1433513 h 1490663"/>
              <a:gd name="connsiteX15-1965" fmla="*/ 595488 w 805038"/>
              <a:gd name="connsiteY15-1966" fmla="*/ 1490663 h 1490663"/>
              <a:gd name="connsiteX16-1967" fmla="*/ 524051 w 805038"/>
              <a:gd name="connsiteY16-1968" fmla="*/ 1433513 h 1490663"/>
              <a:gd name="connsiteX17-1969" fmla="*/ 528813 w 805038"/>
              <a:gd name="connsiteY17-1970" fmla="*/ 981075 h 1490663"/>
              <a:gd name="connsiteX18-1971" fmla="*/ 495476 w 805038"/>
              <a:gd name="connsiteY18-1972" fmla="*/ 981075 h 1490663"/>
              <a:gd name="connsiteX19-1973" fmla="*/ 495476 w 805038"/>
              <a:gd name="connsiteY19-1974" fmla="*/ 1133475 h 1490663"/>
              <a:gd name="connsiteX20-1975" fmla="*/ 428801 w 805038"/>
              <a:gd name="connsiteY20-1976" fmla="*/ 1190625 h 1490663"/>
              <a:gd name="connsiteX21-1977" fmla="*/ 362126 w 805038"/>
              <a:gd name="connsiteY21-1978" fmla="*/ 1145382 h 1490663"/>
              <a:gd name="connsiteX22-1979" fmla="*/ 352601 w 805038"/>
              <a:gd name="connsiteY22-1980" fmla="*/ 981075 h 1490663"/>
              <a:gd name="connsiteX23-1981" fmla="*/ 319263 w 805038"/>
              <a:gd name="connsiteY23-1982" fmla="*/ 981075 h 1490663"/>
              <a:gd name="connsiteX24-1983" fmla="*/ 262113 w 805038"/>
              <a:gd name="connsiteY24-1984" fmla="*/ 1147763 h 1490663"/>
              <a:gd name="connsiteX25-1985" fmla="*/ 176388 w 805038"/>
              <a:gd name="connsiteY25-1986" fmla="*/ 981075 h 1490663"/>
              <a:gd name="connsiteX26-1987" fmla="*/ 147813 w 805038"/>
              <a:gd name="connsiteY26-1988" fmla="*/ 981075 h 1490663"/>
              <a:gd name="connsiteX27-1989" fmla="*/ 71613 w 805038"/>
              <a:gd name="connsiteY27-1990" fmla="*/ 1131095 h 1490663"/>
              <a:gd name="connsiteX28-1991" fmla="*/ 4938 w 805038"/>
              <a:gd name="connsiteY28-1992" fmla="*/ 990600 h 1490663"/>
              <a:gd name="connsiteX0-1993" fmla="*/ 4938 w 805038"/>
              <a:gd name="connsiteY0-1994" fmla="*/ 990600 h 1490663"/>
              <a:gd name="connsiteX1-1995" fmla="*/ 4938 w 805038"/>
              <a:gd name="connsiteY1-1996" fmla="*/ 381000 h 1490663"/>
              <a:gd name="connsiteX2-1997" fmla="*/ 47801 w 805038"/>
              <a:gd name="connsiteY2-1998" fmla="*/ 228600 h 1490663"/>
              <a:gd name="connsiteX3-1999" fmla="*/ 209726 w 805038"/>
              <a:gd name="connsiteY3-2000" fmla="*/ 0 h 1490663"/>
              <a:gd name="connsiteX4-2001" fmla="*/ 785988 w 805038"/>
              <a:gd name="connsiteY4-2002" fmla="*/ 4763 h 1490663"/>
              <a:gd name="connsiteX5-2003" fmla="*/ 685976 w 805038"/>
              <a:gd name="connsiteY5-2004" fmla="*/ 23813 h 1490663"/>
              <a:gd name="connsiteX6-2005" fmla="*/ 652638 w 805038"/>
              <a:gd name="connsiteY6-2006" fmla="*/ 85725 h 1490663"/>
              <a:gd name="connsiteX7-2007" fmla="*/ 619301 w 805038"/>
              <a:gd name="connsiteY7-2008" fmla="*/ 161925 h 1490663"/>
              <a:gd name="connsiteX8-2009" fmla="*/ 624063 w 805038"/>
              <a:gd name="connsiteY8-2010" fmla="*/ 319088 h 1490663"/>
              <a:gd name="connsiteX9-2011" fmla="*/ 771701 w 805038"/>
              <a:gd name="connsiteY9-2012" fmla="*/ 519113 h 1490663"/>
              <a:gd name="connsiteX10-2013" fmla="*/ 805038 w 805038"/>
              <a:gd name="connsiteY10-2014" fmla="*/ 619125 h 1490663"/>
              <a:gd name="connsiteX11-2015" fmla="*/ 771701 w 805038"/>
              <a:gd name="connsiteY11-2016" fmla="*/ 671513 h 1490663"/>
              <a:gd name="connsiteX12-2017" fmla="*/ 714551 w 805038"/>
              <a:gd name="connsiteY12-2018" fmla="*/ 700088 h 1490663"/>
              <a:gd name="connsiteX13-2019" fmla="*/ 676451 w 805038"/>
              <a:gd name="connsiteY13-2020" fmla="*/ 714375 h 1490663"/>
              <a:gd name="connsiteX14-2021" fmla="*/ 671688 w 805038"/>
              <a:gd name="connsiteY14-2022" fmla="*/ 1433513 h 1490663"/>
              <a:gd name="connsiteX15-2023" fmla="*/ 595488 w 805038"/>
              <a:gd name="connsiteY15-2024" fmla="*/ 1490663 h 1490663"/>
              <a:gd name="connsiteX16-2025" fmla="*/ 524051 w 805038"/>
              <a:gd name="connsiteY16-2026" fmla="*/ 1433513 h 1490663"/>
              <a:gd name="connsiteX17-2027" fmla="*/ 528813 w 805038"/>
              <a:gd name="connsiteY17-2028" fmla="*/ 981075 h 1490663"/>
              <a:gd name="connsiteX18-2029" fmla="*/ 495476 w 805038"/>
              <a:gd name="connsiteY18-2030" fmla="*/ 981075 h 1490663"/>
              <a:gd name="connsiteX19-2031" fmla="*/ 495476 w 805038"/>
              <a:gd name="connsiteY19-2032" fmla="*/ 1133475 h 1490663"/>
              <a:gd name="connsiteX20-2033" fmla="*/ 428801 w 805038"/>
              <a:gd name="connsiteY20-2034" fmla="*/ 1190625 h 1490663"/>
              <a:gd name="connsiteX21-2035" fmla="*/ 347838 w 805038"/>
              <a:gd name="connsiteY21-2036" fmla="*/ 1147763 h 1490663"/>
              <a:gd name="connsiteX22-2037" fmla="*/ 352601 w 805038"/>
              <a:gd name="connsiteY22-2038" fmla="*/ 981075 h 1490663"/>
              <a:gd name="connsiteX23-2039" fmla="*/ 319263 w 805038"/>
              <a:gd name="connsiteY23-2040" fmla="*/ 981075 h 1490663"/>
              <a:gd name="connsiteX24-2041" fmla="*/ 262113 w 805038"/>
              <a:gd name="connsiteY24-2042" fmla="*/ 1147763 h 1490663"/>
              <a:gd name="connsiteX25-2043" fmla="*/ 176388 w 805038"/>
              <a:gd name="connsiteY25-2044" fmla="*/ 981075 h 1490663"/>
              <a:gd name="connsiteX26-2045" fmla="*/ 147813 w 805038"/>
              <a:gd name="connsiteY26-2046" fmla="*/ 981075 h 1490663"/>
              <a:gd name="connsiteX27-2047" fmla="*/ 71613 w 805038"/>
              <a:gd name="connsiteY27-2048" fmla="*/ 1131095 h 1490663"/>
              <a:gd name="connsiteX28-2049" fmla="*/ 4938 w 805038"/>
              <a:gd name="connsiteY28-2050" fmla="*/ 990600 h 1490663"/>
              <a:gd name="connsiteX0-2051" fmla="*/ 4938 w 805038"/>
              <a:gd name="connsiteY0-2052" fmla="*/ 990600 h 1490663"/>
              <a:gd name="connsiteX1-2053" fmla="*/ 4938 w 805038"/>
              <a:gd name="connsiteY1-2054" fmla="*/ 381000 h 1490663"/>
              <a:gd name="connsiteX2-2055" fmla="*/ 47801 w 805038"/>
              <a:gd name="connsiteY2-2056" fmla="*/ 228600 h 1490663"/>
              <a:gd name="connsiteX3-2057" fmla="*/ 209726 w 805038"/>
              <a:gd name="connsiteY3-2058" fmla="*/ 0 h 1490663"/>
              <a:gd name="connsiteX4-2059" fmla="*/ 785988 w 805038"/>
              <a:gd name="connsiteY4-2060" fmla="*/ 4763 h 1490663"/>
              <a:gd name="connsiteX5-2061" fmla="*/ 685976 w 805038"/>
              <a:gd name="connsiteY5-2062" fmla="*/ 23813 h 1490663"/>
              <a:gd name="connsiteX6-2063" fmla="*/ 652638 w 805038"/>
              <a:gd name="connsiteY6-2064" fmla="*/ 85725 h 1490663"/>
              <a:gd name="connsiteX7-2065" fmla="*/ 619301 w 805038"/>
              <a:gd name="connsiteY7-2066" fmla="*/ 161925 h 1490663"/>
              <a:gd name="connsiteX8-2067" fmla="*/ 624063 w 805038"/>
              <a:gd name="connsiteY8-2068" fmla="*/ 319088 h 1490663"/>
              <a:gd name="connsiteX9-2069" fmla="*/ 771701 w 805038"/>
              <a:gd name="connsiteY9-2070" fmla="*/ 519113 h 1490663"/>
              <a:gd name="connsiteX10-2071" fmla="*/ 805038 w 805038"/>
              <a:gd name="connsiteY10-2072" fmla="*/ 619125 h 1490663"/>
              <a:gd name="connsiteX11-2073" fmla="*/ 771701 w 805038"/>
              <a:gd name="connsiteY11-2074" fmla="*/ 671513 h 1490663"/>
              <a:gd name="connsiteX12-2075" fmla="*/ 714551 w 805038"/>
              <a:gd name="connsiteY12-2076" fmla="*/ 700088 h 1490663"/>
              <a:gd name="connsiteX13-2077" fmla="*/ 676451 w 805038"/>
              <a:gd name="connsiteY13-2078" fmla="*/ 714375 h 1490663"/>
              <a:gd name="connsiteX14-2079" fmla="*/ 671688 w 805038"/>
              <a:gd name="connsiteY14-2080" fmla="*/ 1433513 h 1490663"/>
              <a:gd name="connsiteX15-2081" fmla="*/ 595488 w 805038"/>
              <a:gd name="connsiteY15-2082" fmla="*/ 1490663 h 1490663"/>
              <a:gd name="connsiteX16-2083" fmla="*/ 524051 w 805038"/>
              <a:gd name="connsiteY16-2084" fmla="*/ 1433513 h 1490663"/>
              <a:gd name="connsiteX17-2085" fmla="*/ 528813 w 805038"/>
              <a:gd name="connsiteY17-2086" fmla="*/ 981075 h 1490663"/>
              <a:gd name="connsiteX18-2087" fmla="*/ 495476 w 805038"/>
              <a:gd name="connsiteY18-2088" fmla="*/ 981075 h 1490663"/>
              <a:gd name="connsiteX19-2089" fmla="*/ 495476 w 805038"/>
              <a:gd name="connsiteY19-2090" fmla="*/ 1133475 h 1490663"/>
              <a:gd name="connsiteX20-2091" fmla="*/ 428801 w 805038"/>
              <a:gd name="connsiteY20-2092" fmla="*/ 1190625 h 1490663"/>
              <a:gd name="connsiteX21-2093" fmla="*/ 347838 w 805038"/>
              <a:gd name="connsiteY21-2094" fmla="*/ 1147763 h 1490663"/>
              <a:gd name="connsiteX22-2095" fmla="*/ 352601 w 805038"/>
              <a:gd name="connsiteY22-2096" fmla="*/ 981075 h 1490663"/>
              <a:gd name="connsiteX23-2097" fmla="*/ 319263 w 805038"/>
              <a:gd name="connsiteY23-2098" fmla="*/ 981075 h 1490663"/>
              <a:gd name="connsiteX24-2099" fmla="*/ 262113 w 805038"/>
              <a:gd name="connsiteY24-2100" fmla="*/ 1147763 h 1490663"/>
              <a:gd name="connsiteX25-2101" fmla="*/ 176388 w 805038"/>
              <a:gd name="connsiteY25-2102" fmla="*/ 981075 h 1490663"/>
              <a:gd name="connsiteX26-2103" fmla="*/ 147813 w 805038"/>
              <a:gd name="connsiteY26-2104" fmla="*/ 981075 h 1490663"/>
              <a:gd name="connsiteX27-2105" fmla="*/ 71613 w 805038"/>
              <a:gd name="connsiteY27-2106" fmla="*/ 1131095 h 1490663"/>
              <a:gd name="connsiteX28-2107" fmla="*/ 4938 w 805038"/>
              <a:gd name="connsiteY28-2108" fmla="*/ 990600 h 1490663"/>
              <a:gd name="connsiteX0-2109" fmla="*/ 4938 w 805038"/>
              <a:gd name="connsiteY0-2110" fmla="*/ 990600 h 1490663"/>
              <a:gd name="connsiteX1-2111" fmla="*/ 4938 w 805038"/>
              <a:gd name="connsiteY1-2112" fmla="*/ 381000 h 1490663"/>
              <a:gd name="connsiteX2-2113" fmla="*/ 47801 w 805038"/>
              <a:gd name="connsiteY2-2114" fmla="*/ 228600 h 1490663"/>
              <a:gd name="connsiteX3-2115" fmla="*/ 209726 w 805038"/>
              <a:gd name="connsiteY3-2116" fmla="*/ 0 h 1490663"/>
              <a:gd name="connsiteX4-2117" fmla="*/ 785988 w 805038"/>
              <a:gd name="connsiteY4-2118" fmla="*/ 4763 h 1490663"/>
              <a:gd name="connsiteX5-2119" fmla="*/ 685976 w 805038"/>
              <a:gd name="connsiteY5-2120" fmla="*/ 23813 h 1490663"/>
              <a:gd name="connsiteX6-2121" fmla="*/ 652638 w 805038"/>
              <a:gd name="connsiteY6-2122" fmla="*/ 85725 h 1490663"/>
              <a:gd name="connsiteX7-2123" fmla="*/ 619301 w 805038"/>
              <a:gd name="connsiteY7-2124" fmla="*/ 161925 h 1490663"/>
              <a:gd name="connsiteX8-2125" fmla="*/ 624063 w 805038"/>
              <a:gd name="connsiteY8-2126" fmla="*/ 319088 h 1490663"/>
              <a:gd name="connsiteX9-2127" fmla="*/ 771701 w 805038"/>
              <a:gd name="connsiteY9-2128" fmla="*/ 519113 h 1490663"/>
              <a:gd name="connsiteX10-2129" fmla="*/ 805038 w 805038"/>
              <a:gd name="connsiteY10-2130" fmla="*/ 619125 h 1490663"/>
              <a:gd name="connsiteX11-2131" fmla="*/ 771701 w 805038"/>
              <a:gd name="connsiteY11-2132" fmla="*/ 671513 h 1490663"/>
              <a:gd name="connsiteX12-2133" fmla="*/ 714551 w 805038"/>
              <a:gd name="connsiteY12-2134" fmla="*/ 700088 h 1490663"/>
              <a:gd name="connsiteX13-2135" fmla="*/ 676451 w 805038"/>
              <a:gd name="connsiteY13-2136" fmla="*/ 714375 h 1490663"/>
              <a:gd name="connsiteX14-2137" fmla="*/ 671688 w 805038"/>
              <a:gd name="connsiteY14-2138" fmla="*/ 1433513 h 1490663"/>
              <a:gd name="connsiteX15-2139" fmla="*/ 595488 w 805038"/>
              <a:gd name="connsiteY15-2140" fmla="*/ 1490663 h 1490663"/>
              <a:gd name="connsiteX16-2141" fmla="*/ 524051 w 805038"/>
              <a:gd name="connsiteY16-2142" fmla="*/ 1433513 h 1490663"/>
              <a:gd name="connsiteX17-2143" fmla="*/ 528813 w 805038"/>
              <a:gd name="connsiteY17-2144" fmla="*/ 981075 h 1490663"/>
              <a:gd name="connsiteX18-2145" fmla="*/ 495476 w 805038"/>
              <a:gd name="connsiteY18-2146" fmla="*/ 981075 h 1490663"/>
              <a:gd name="connsiteX19-2147" fmla="*/ 495476 w 805038"/>
              <a:gd name="connsiteY19-2148" fmla="*/ 1133475 h 1490663"/>
              <a:gd name="connsiteX20-2149" fmla="*/ 428801 w 805038"/>
              <a:gd name="connsiteY20-2150" fmla="*/ 1190625 h 1490663"/>
              <a:gd name="connsiteX21-2151" fmla="*/ 347838 w 805038"/>
              <a:gd name="connsiteY21-2152" fmla="*/ 1147763 h 1490663"/>
              <a:gd name="connsiteX22-2153" fmla="*/ 352601 w 805038"/>
              <a:gd name="connsiteY22-2154" fmla="*/ 981075 h 1490663"/>
              <a:gd name="connsiteX23-2155" fmla="*/ 319263 w 805038"/>
              <a:gd name="connsiteY23-2156" fmla="*/ 981075 h 1490663"/>
              <a:gd name="connsiteX24-2157" fmla="*/ 262113 w 805038"/>
              <a:gd name="connsiteY24-2158" fmla="*/ 1147763 h 1490663"/>
              <a:gd name="connsiteX25-2159" fmla="*/ 176388 w 805038"/>
              <a:gd name="connsiteY25-2160" fmla="*/ 981075 h 1490663"/>
              <a:gd name="connsiteX26-2161" fmla="*/ 147813 w 805038"/>
              <a:gd name="connsiteY26-2162" fmla="*/ 981075 h 1490663"/>
              <a:gd name="connsiteX27-2163" fmla="*/ 71613 w 805038"/>
              <a:gd name="connsiteY27-2164" fmla="*/ 1131095 h 1490663"/>
              <a:gd name="connsiteX28-2165" fmla="*/ 4938 w 805038"/>
              <a:gd name="connsiteY28-2166" fmla="*/ 990600 h 1490663"/>
              <a:gd name="connsiteX0-2167" fmla="*/ 4938 w 805038"/>
              <a:gd name="connsiteY0-2168" fmla="*/ 990600 h 1490663"/>
              <a:gd name="connsiteX1-2169" fmla="*/ 4938 w 805038"/>
              <a:gd name="connsiteY1-2170" fmla="*/ 381000 h 1490663"/>
              <a:gd name="connsiteX2-2171" fmla="*/ 47801 w 805038"/>
              <a:gd name="connsiteY2-2172" fmla="*/ 228600 h 1490663"/>
              <a:gd name="connsiteX3-2173" fmla="*/ 209726 w 805038"/>
              <a:gd name="connsiteY3-2174" fmla="*/ 0 h 1490663"/>
              <a:gd name="connsiteX4-2175" fmla="*/ 785988 w 805038"/>
              <a:gd name="connsiteY4-2176" fmla="*/ 4763 h 1490663"/>
              <a:gd name="connsiteX5-2177" fmla="*/ 685976 w 805038"/>
              <a:gd name="connsiteY5-2178" fmla="*/ 23813 h 1490663"/>
              <a:gd name="connsiteX6-2179" fmla="*/ 652638 w 805038"/>
              <a:gd name="connsiteY6-2180" fmla="*/ 85725 h 1490663"/>
              <a:gd name="connsiteX7-2181" fmla="*/ 619301 w 805038"/>
              <a:gd name="connsiteY7-2182" fmla="*/ 161925 h 1490663"/>
              <a:gd name="connsiteX8-2183" fmla="*/ 624063 w 805038"/>
              <a:gd name="connsiteY8-2184" fmla="*/ 319088 h 1490663"/>
              <a:gd name="connsiteX9-2185" fmla="*/ 771701 w 805038"/>
              <a:gd name="connsiteY9-2186" fmla="*/ 519113 h 1490663"/>
              <a:gd name="connsiteX10-2187" fmla="*/ 805038 w 805038"/>
              <a:gd name="connsiteY10-2188" fmla="*/ 619125 h 1490663"/>
              <a:gd name="connsiteX11-2189" fmla="*/ 771701 w 805038"/>
              <a:gd name="connsiteY11-2190" fmla="*/ 671513 h 1490663"/>
              <a:gd name="connsiteX12-2191" fmla="*/ 714551 w 805038"/>
              <a:gd name="connsiteY12-2192" fmla="*/ 700088 h 1490663"/>
              <a:gd name="connsiteX13-2193" fmla="*/ 676451 w 805038"/>
              <a:gd name="connsiteY13-2194" fmla="*/ 714375 h 1490663"/>
              <a:gd name="connsiteX14-2195" fmla="*/ 671688 w 805038"/>
              <a:gd name="connsiteY14-2196" fmla="*/ 1433513 h 1490663"/>
              <a:gd name="connsiteX15-2197" fmla="*/ 595488 w 805038"/>
              <a:gd name="connsiteY15-2198" fmla="*/ 1490663 h 1490663"/>
              <a:gd name="connsiteX16-2199" fmla="*/ 524051 w 805038"/>
              <a:gd name="connsiteY16-2200" fmla="*/ 1433513 h 1490663"/>
              <a:gd name="connsiteX17-2201" fmla="*/ 528813 w 805038"/>
              <a:gd name="connsiteY17-2202" fmla="*/ 981075 h 1490663"/>
              <a:gd name="connsiteX18-2203" fmla="*/ 495476 w 805038"/>
              <a:gd name="connsiteY18-2204" fmla="*/ 981075 h 1490663"/>
              <a:gd name="connsiteX19-2205" fmla="*/ 495476 w 805038"/>
              <a:gd name="connsiteY19-2206" fmla="*/ 1133475 h 1490663"/>
              <a:gd name="connsiteX20-2207" fmla="*/ 428801 w 805038"/>
              <a:gd name="connsiteY20-2208" fmla="*/ 1190625 h 1490663"/>
              <a:gd name="connsiteX21-2209" fmla="*/ 347838 w 805038"/>
              <a:gd name="connsiteY21-2210" fmla="*/ 1147763 h 1490663"/>
              <a:gd name="connsiteX22-2211" fmla="*/ 352601 w 805038"/>
              <a:gd name="connsiteY22-2212" fmla="*/ 981075 h 1490663"/>
              <a:gd name="connsiteX23-2213" fmla="*/ 319263 w 805038"/>
              <a:gd name="connsiteY23-2214" fmla="*/ 981075 h 1490663"/>
              <a:gd name="connsiteX24-2215" fmla="*/ 247826 w 805038"/>
              <a:gd name="connsiteY24-2216" fmla="*/ 1147763 h 1490663"/>
              <a:gd name="connsiteX25-2217" fmla="*/ 176388 w 805038"/>
              <a:gd name="connsiteY25-2218" fmla="*/ 981075 h 1490663"/>
              <a:gd name="connsiteX26-2219" fmla="*/ 147813 w 805038"/>
              <a:gd name="connsiteY26-2220" fmla="*/ 981075 h 1490663"/>
              <a:gd name="connsiteX27-2221" fmla="*/ 71613 w 805038"/>
              <a:gd name="connsiteY27-2222" fmla="*/ 1131095 h 1490663"/>
              <a:gd name="connsiteX28-2223" fmla="*/ 4938 w 805038"/>
              <a:gd name="connsiteY28-2224" fmla="*/ 990600 h 1490663"/>
              <a:gd name="connsiteX0-2225" fmla="*/ 4938 w 805038"/>
              <a:gd name="connsiteY0-2226" fmla="*/ 990600 h 1490663"/>
              <a:gd name="connsiteX1-2227" fmla="*/ 4938 w 805038"/>
              <a:gd name="connsiteY1-2228" fmla="*/ 381000 h 1490663"/>
              <a:gd name="connsiteX2-2229" fmla="*/ 47801 w 805038"/>
              <a:gd name="connsiteY2-2230" fmla="*/ 228600 h 1490663"/>
              <a:gd name="connsiteX3-2231" fmla="*/ 209726 w 805038"/>
              <a:gd name="connsiteY3-2232" fmla="*/ 0 h 1490663"/>
              <a:gd name="connsiteX4-2233" fmla="*/ 785988 w 805038"/>
              <a:gd name="connsiteY4-2234" fmla="*/ 4763 h 1490663"/>
              <a:gd name="connsiteX5-2235" fmla="*/ 685976 w 805038"/>
              <a:gd name="connsiteY5-2236" fmla="*/ 23813 h 1490663"/>
              <a:gd name="connsiteX6-2237" fmla="*/ 652638 w 805038"/>
              <a:gd name="connsiteY6-2238" fmla="*/ 85725 h 1490663"/>
              <a:gd name="connsiteX7-2239" fmla="*/ 619301 w 805038"/>
              <a:gd name="connsiteY7-2240" fmla="*/ 161925 h 1490663"/>
              <a:gd name="connsiteX8-2241" fmla="*/ 624063 w 805038"/>
              <a:gd name="connsiteY8-2242" fmla="*/ 319088 h 1490663"/>
              <a:gd name="connsiteX9-2243" fmla="*/ 771701 w 805038"/>
              <a:gd name="connsiteY9-2244" fmla="*/ 519113 h 1490663"/>
              <a:gd name="connsiteX10-2245" fmla="*/ 805038 w 805038"/>
              <a:gd name="connsiteY10-2246" fmla="*/ 619125 h 1490663"/>
              <a:gd name="connsiteX11-2247" fmla="*/ 771701 w 805038"/>
              <a:gd name="connsiteY11-2248" fmla="*/ 671513 h 1490663"/>
              <a:gd name="connsiteX12-2249" fmla="*/ 714551 w 805038"/>
              <a:gd name="connsiteY12-2250" fmla="*/ 700088 h 1490663"/>
              <a:gd name="connsiteX13-2251" fmla="*/ 676451 w 805038"/>
              <a:gd name="connsiteY13-2252" fmla="*/ 714375 h 1490663"/>
              <a:gd name="connsiteX14-2253" fmla="*/ 671688 w 805038"/>
              <a:gd name="connsiteY14-2254" fmla="*/ 1433513 h 1490663"/>
              <a:gd name="connsiteX15-2255" fmla="*/ 595488 w 805038"/>
              <a:gd name="connsiteY15-2256" fmla="*/ 1490663 h 1490663"/>
              <a:gd name="connsiteX16-2257" fmla="*/ 524051 w 805038"/>
              <a:gd name="connsiteY16-2258" fmla="*/ 1433513 h 1490663"/>
              <a:gd name="connsiteX17-2259" fmla="*/ 528813 w 805038"/>
              <a:gd name="connsiteY17-2260" fmla="*/ 981075 h 1490663"/>
              <a:gd name="connsiteX18-2261" fmla="*/ 495476 w 805038"/>
              <a:gd name="connsiteY18-2262" fmla="*/ 981075 h 1490663"/>
              <a:gd name="connsiteX19-2263" fmla="*/ 495476 w 805038"/>
              <a:gd name="connsiteY19-2264" fmla="*/ 1133475 h 1490663"/>
              <a:gd name="connsiteX20-2265" fmla="*/ 428801 w 805038"/>
              <a:gd name="connsiteY20-2266" fmla="*/ 1190625 h 1490663"/>
              <a:gd name="connsiteX21-2267" fmla="*/ 347838 w 805038"/>
              <a:gd name="connsiteY21-2268" fmla="*/ 1147763 h 1490663"/>
              <a:gd name="connsiteX22-2269" fmla="*/ 352601 w 805038"/>
              <a:gd name="connsiteY22-2270" fmla="*/ 981075 h 1490663"/>
              <a:gd name="connsiteX23-2271" fmla="*/ 319263 w 805038"/>
              <a:gd name="connsiteY23-2272" fmla="*/ 981075 h 1490663"/>
              <a:gd name="connsiteX24-2273" fmla="*/ 247826 w 805038"/>
              <a:gd name="connsiteY24-2274" fmla="*/ 1147763 h 1490663"/>
              <a:gd name="connsiteX25-2275" fmla="*/ 176388 w 805038"/>
              <a:gd name="connsiteY25-2276" fmla="*/ 981075 h 1490663"/>
              <a:gd name="connsiteX26-2277" fmla="*/ 147813 w 805038"/>
              <a:gd name="connsiteY26-2278" fmla="*/ 981075 h 1490663"/>
              <a:gd name="connsiteX27-2279" fmla="*/ 71613 w 805038"/>
              <a:gd name="connsiteY27-2280" fmla="*/ 1131095 h 1490663"/>
              <a:gd name="connsiteX28-2281" fmla="*/ 4938 w 805038"/>
              <a:gd name="connsiteY28-2282" fmla="*/ 990600 h 1490663"/>
              <a:gd name="connsiteX0-2283" fmla="*/ 4938 w 805038"/>
              <a:gd name="connsiteY0-2284" fmla="*/ 990600 h 1490663"/>
              <a:gd name="connsiteX1-2285" fmla="*/ 4938 w 805038"/>
              <a:gd name="connsiteY1-2286" fmla="*/ 381000 h 1490663"/>
              <a:gd name="connsiteX2-2287" fmla="*/ 47801 w 805038"/>
              <a:gd name="connsiteY2-2288" fmla="*/ 228600 h 1490663"/>
              <a:gd name="connsiteX3-2289" fmla="*/ 209726 w 805038"/>
              <a:gd name="connsiteY3-2290" fmla="*/ 0 h 1490663"/>
              <a:gd name="connsiteX4-2291" fmla="*/ 785988 w 805038"/>
              <a:gd name="connsiteY4-2292" fmla="*/ 4763 h 1490663"/>
              <a:gd name="connsiteX5-2293" fmla="*/ 685976 w 805038"/>
              <a:gd name="connsiteY5-2294" fmla="*/ 23813 h 1490663"/>
              <a:gd name="connsiteX6-2295" fmla="*/ 652638 w 805038"/>
              <a:gd name="connsiteY6-2296" fmla="*/ 85725 h 1490663"/>
              <a:gd name="connsiteX7-2297" fmla="*/ 619301 w 805038"/>
              <a:gd name="connsiteY7-2298" fmla="*/ 161925 h 1490663"/>
              <a:gd name="connsiteX8-2299" fmla="*/ 624063 w 805038"/>
              <a:gd name="connsiteY8-2300" fmla="*/ 319088 h 1490663"/>
              <a:gd name="connsiteX9-2301" fmla="*/ 771701 w 805038"/>
              <a:gd name="connsiteY9-2302" fmla="*/ 519113 h 1490663"/>
              <a:gd name="connsiteX10-2303" fmla="*/ 805038 w 805038"/>
              <a:gd name="connsiteY10-2304" fmla="*/ 619125 h 1490663"/>
              <a:gd name="connsiteX11-2305" fmla="*/ 771701 w 805038"/>
              <a:gd name="connsiteY11-2306" fmla="*/ 671513 h 1490663"/>
              <a:gd name="connsiteX12-2307" fmla="*/ 714551 w 805038"/>
              <a:gd name="connsiteY12-2308" fmla="*/ 700088 h 1490663"/>
              <a:gd name="connsiteX13-2309" fmla="*/ 676451 w 805038"/>
              <a:gd name="connsiteY13-2310" fmla="*/ 714375 h 1490663"/>
              <a:gd name="connsiteX14-2311" fmla="*/ 671688 w 805038"/>
              <a:gd name="connsiteY14-2312" fmla="*/ 1433513 h 1490663"/>
              <a:gd name="connsiteX15-2313" fmla="*/ 595488 w 805038"/>
              <a:gd name="connsiteY15-2314" fmla="*/ 1490663 h 1490663"/>
              <a:gd name="connsiteX16-2315" fmla="*/ 524051 w 805038"/>
              <a:gd name="connsiteY16-2316" fmla="*/ 1433513 h 1490663"/>
              <a:gd name="connsiteX17-2317" fmla="*/ 528813 w 805038"/>
              <a:gd name="connsiteY17-2318" fmla="*/ 981075 h 1490663"/>
              <a:gd name="connsiteX18-2319" fmla="*/ 495476 w 805038"/>
              <a:gd name="connsiteY18-2320" fmla="*/ 981075 h 1490663"/>
              <a:gd name="connsiteX19-2321" fmla="*/ 495476 w 805038"/>
              <a:gd name="connsiteY19-2322" fmla="*/ 1133475 h 1490663"/>
              <a:gd name="connsiteX20-2323" fmla="*/ 428801 w 805038"/>
              <a:gd name="connsiteY20-2324" fmla="*/ 1190625 h 1490663"/>
              <a:gd name="connsiteX21-2325" fmla="*/ 347838 w 805038"/>
              <a:gd name="connsiteY21-2326" fmla="*/ 1147763 h 1490663"/>
              <a:gd name="connsiteX22-2327" fmla="*/ 352601 w 805038"/>
              <a:gd name="connsiteY22-2328" fmla="*/ 981075 h 1490663"/>
              <a:gd name="connsiteX23-2329" fmla="*/ 319263 w 805038"/>
              <a:gd name="connsiteY23-2330" fmla="*/ 981075 h 1490663"/>
              <a:gd name="connsiteX24-2331" fmla="*/ 247826 w 805038"/>
              <a:gd name="connsiteY24-2332" fmla="*/ 1147763 h 1490663"/>
              <a:gd name="connsiteX25-2333" fmla="*/ 176388 w 805038"/>
              <a:gd name="connsiteY25-2334" fmla="*/ 981075 h 1490663"/>
              <a:gd name="connsiteX26-2335" fmla="*/ 147813 w 805038"/>
              <a:gd name="connsiteY26-2336" fmla="*/ 981075 h 1490663"/>
              <a:gd name="connsiteX27-2337" fmla="*/ 71613 w 805038"/>
              <a:gd name="connsiteY27-2338" fmla="*/ 1131095 h 1490663"/>
              <a:gd name="connsiteX28-2339" fmla="*/ 4938 w 805038"/>
              <a:gd name="connsiteY28-2340" fmla="*/ 990600 h 1490663"/>
              <a:gd name="connsiteX0-2341" fmla="*/ 706 w 800806"/>
              <a:gd name="connsiteY0-2342" fmla="*/ 990600 h 1490663"/>
              <a:gd name="connsiteX1-2343" fmla="*/ 706 w 800806"/>
              <a:gd name="connsiteY1-2344" fmla="*/ 381000 h 1490663"/>
              <a:gd name="connsiteX2-2345" fmla="*/ 43569 w 800806"/>
              <a:gd name="connsiteY2-2346" fmla="*/ 228600 h 1490663"/>
              <a:gd name="connsiteX3-2347" fmla="*/ 205494 w 800806"/>
              <a:gd name="connsiteY3-2348" fmla="*/ 0 h 1490663"/>
              <a:gd name="connsiteX4-2349" fmla="*/ 781756 w 800806"/>
              <a:gd name="connsiteY4-2350" fmla="*/ 4763 h 1490663"/>
              <a:gd name="connsiteX5-2351" fmla="*/ 681744 w 800806"/>
              <a:gd name="connsiteY5-2352" fmla="*/ 23813 h 1490663"/>
              <a:gd name="connsiteX6-2353" fmla="*/ 648406 w 800806"/>
              <a:gd name="connsiteY6-2354" fmla="*/ 85725 h 1490663"/>
              <a:gd name="connsiteX7-2355" fmla="*/ 615069 w 800806"/>
              <a:gd name="connsiteY7-2356" fmla="*/ 161925 h 1490663"/>
              <a:gd name="connsiteX8-2357" fmla="*/ 619831 w 800806"/>
              <a:gd name="connsiteY8-2358" fmla="*/ 319088 h 1490663"/>
              <a:gd name="connsiteX9-2359" fmla="*/ 767469 w 800806"/>
              <a:gd name="connsiteY9-2360" fmla="*/ 519113 h 1490663"/>
              <a:gd name="connsiteX10-2361" fmla="*/ 800806 w 800806"/>
              <a:gd name="connsiteY10-2362" fmla="*/ 619125 h 1490663"/>
              <a:gd name="connsiteX11-2363" fmla="*/ 767469 w 800806"/>
              <a:gd name="connsiteY11-2364" fmla="*/ 671513 h 1490663"/>
              <a:gd name="connsiteX12-2365" fmla="*/ 710319 w 800806"/>
              <a:gd name="connsiteY12-2366" fmla="*/ 700088 h 1490663"/>
              <a:gd name="connsiteX13-2367" fmla="*/ 672219 w 800806"/>
              <a:gd name="connsiteY13-2368" fmla="*/ 714375 h 1490663"/>
              <a:gd name="connsiteX14-2369" fmla="*/ 667456 w 800806"/>
              <a:gd name="connsiteY14-2370" fmla="*/ 1433513 h 1490663"/>
              <a:gd name="connsiteX15-2371" fmla="*/ 591256 w 800806"/>
              <a:gd name="connsiteY15-2372" fmla="*/ 1490663 h 1490663"/>
              <a:gd name="connsiteX16-2373" fmla="*/ 519819 w 800806"/>
              <a:gd name="connsiteY16-2374" fmla="*/ 1433513 h 1490663"/>
              <a:gd name="connsiteX17-2375" fmla="*/ 524581 w 800806"/>
              <a:gd name="connsiteY17-2376" fmla="*/ 981075 h 1490663"/>
              <a:gd name="connsiteX18-2377" fmla="*/ 491244 w 800806"/>
              <a:gd name="connsiteY18-2378" fmla="*/ 981075 h 1490663"/>
              <a:gd name="connsiteX19-2379" fmla="*/ 491244 w 800806"/>
              <a:gd name="connsiteY19-2380" fmla="*/ 1133475 h 1490663"/>
              <a:gd name="connsiteX20-2381" fmla="*/ 424569 w 800806"/>
              <a:gd name="connsiteY20-2382" fmla="*/ 1190625 h 1490663"/>
              <a:gd name="connsiteX21-2383" fmla="*/ 343606 w 800806"/>
              <a:gd name="connsiteY21-2384" fmla="*/ 1147763 h 1490663"/>
              <a:gd name="connsiteX22-2385" fmla="*/ 348369 w 800806"/>
              <a:gd name="connsiteY22-2386" fmla="*/ 981075 h 1490663"/>
              <a:gd name="connsiteX23-2387" fmla="*/ 315031 w 800806"/>
              <a:gd name="connsiteY23-2388" fmla="*/ 981075 h 1490663"/>
              <a:gd name="connsiteX24-2389" fmla="*/ 243594 w 800806"/>
              <a:gd name="connsiteY24-2390" fmla="*/ 1147763 h 1490663"/>
              <a:gd name="connsiteX25-2391" fmla="*/ 172156 w 800806"/>
              <a:gd name="connsiteY25-2392" fmla="*/ 981075 h 1490663"/>
              <a:gd name="connsiteX26-2393" fmla="*/ 143581 w 800806"/>
              <a:gd name="connsiteY26-2394" fmla="*/ 981075 h 1490663"/>
              <a:gd name="connsiteX27-2395" fmla="*/ 67381 w 800806"/>
              <a:gd name="connsiteY27-2396" fmla="*/ 1131095 h 1490663"/>
              <a:gd name="connsiteX28-2397" fmla="*/ 706 w 800806"/>
              <a:gd name="connsiteY28-2398" fmla="*/ 990600 h 1490663"/>
              <a:gd name="connsiteX0-2399" fmla="*/ 706 w 800806"/>
              <a:gd name="connsiteY0-2400" fmla="*/ 990600 h 1490663"/>
              <a:gd name="connsiteX1-2401" fmla="*/ 706 w 800806"/>
              <a:gd name="connsiteY1-2402" fmla="*/ 381000 h 1490663"/>
              <a:gd name="connsiteX2-2403" fmla="*/ 43569 w 800806"/>
              <a:gd name="connsiteY2-2404" fmla="*/ 228600 h 1490663"/>
              <a:gd name="connsiteX3-2405" fmla="*/ 205494 w 800806"/>
              <a:gd name="connsiteY3-2406" fmla="*/ 0 h 1490663"/>
              <a:gd name="connsiteX4-2407" fmla="*/ 781756 w 800806"/>
              <a:gd name="connsiteY4-2408" fmla="*/ 4763 h 1490663"/>
              <a:gd name="connsiteX5-2409" fmla="*/ 681744 w 800806"/>
              <a:gd name="connsiteY5-2410" fmla="*/ 23813 h 1490663"/>
              <a:gd name="connsiteX6-2411" fmla="*/ 648406 w 800806"/>
              <a:gd name="connsiteY6-2412" fmla="*/ 85725 h 1490663"/>
              <a:gd name="connsiteX7-2413" fmla="*/ 615069 w 800806"/>
              <a:gd name="connsiteY7-2414" fmla="*/ 161925 h 1490663"/>
              <a:gd name="connsiteX8-2415" fmla="*/ 619831 w 800806"/>
              <a:gd name="connsiteY8-2416" fmla="*/ 319088 h 1490663"/>
              <a:gd name="connsiteX9-2417" fmla="*/ 767469 w 800806"/>
              <a:gd name="connsiteY9-2418" fmla="*/ 519113 h 1490663"/>
              <a:gd name="connsiteX10-2419" fmla="*/ 800806 w 800806"/>
              <a:gd name="connsiteY10-2420" fmla="*/ 619125 h 1490663"/>
              <a:gd name="connsiteX11-2421" fmla="*/ 767469 w 800806"/>
              <a:gd name="connsiteY11-2422" fmla="*/ 671513 h 1490663"/>
              <a:gd name="connsiteX12-2423" fmla="*/ 710319 w 800806"/>
              <a:gd name="connsiteY12-2424" fmla="*/ 700088 h 1490663"/>
              <a:gd name="connsiteX13-2425" fmla="*/ 672219 w 800806"/>
              <a:gd name="connsiteY13-2426" fmla="*/ 714375 h 1490663"/>
              <a:gd name="connsiteX14-2427" fmla="*/ 667456 w 800806"/>
              <a:gd name="connsiteY14-2428" fmla="*/ 1433513 h 1490663"/>
              <a:gd name="connsiteX15-2429" fmla="*/ 591256 w 800806"/>
              <a:gd name="connsiteY15-2430" fmla="*/ 1490663 h 1490663"/>
              <a:gd name="connsiteX16-2431" fmla="*/ 519819 w 800806"/>
              <a:gd name="connsiteY16-2432" fmla="*/ 1433513 h 1490663"/>
              <a:gd name="connsiteX17-2433" fmla="*/ 524581 w 800806"/>
              <a:gd name="connsiteY17-2434" fmla="*/ 981075 h 1490663"/>
              <a:gd name="connsiteX18-2435" fmla="*/ 491244 w 800806"/>
              <a:gd name="connsiteY18-2436" fmla="*/ 981075 h 1490663"/>
              <a:gd name="connsiteX19-2437" fmla="*/ 491244 w 800806"/>
              <a:gd name="connsiteY19-2438" fmla="*/ 1133475 h 1490663"/>
              <a:gd name="connsiteX20-2439" fmla="*/ 424569 w 800806"/>
              <a:gd name="connsiteY20-2440" fmla="*/ 1190625 h 1490663"/>
              <a:gd name="connsiteX21-2441" fmla="*/ 343606 w 800806"/>
              <a:gd name="connsiteY21-2442" fmla="*/ 1147763 h 1490663"/>
              <a:gd name="connsiteX22-2443" fmla="*/ 348369 w 800806"/>
              <a:gd name="connsiteY22-2444" fmla="*/ 981075 h 1490663"/>
              <a:gd name="connsiteX23-2445" fmla="*/ 315031 w 800806"/>
              <a:gd name="connsiteY23-2446" fmla="*/ 981075 h 1490663"/>
              <a:gd name="connsiteX24-2447" fmla="*/ 243594 w 800806"/>
              <a:gd name="connsiteY24-2448" fmla="*/ 1147763 h 1490663"/>
              <a:gd name="connsiteX25-2449" fmla="*/ 172156 w 800806"/>
              <a:gd name="connsiteY25-2450" fmla="*/ 981075 h 1490663"/>
              <a:gd name="connsiteX26-2451" fmla="*/ 143581 w 800806"/>
              <a:gd name="connsiteY26-2452" fmla="*/ 981075 h 1490663"/>
              <a:gd name="connsiteX27-2453" fmla="*/ 67381 w 800806"/>
              <a:gd name="connsiteY27-2454" fmla="*/ 1131095 h 1490663"/>
              <a:gd name="connsiteX28-2455" fmla="*/ 706 w 800806"/>
              <a:gd name="connsiteY28-2456" fmla="*/ 990600 h 1490663"/>
              <a:gd name="connsiteX0-2457" fmla="*/ 706 w 800806"/>
              <a:gd name="connsiteY0-2458" fmla="*/ 990600 h 1490663"/>
              <a:gd name="connsiteX1-2459" fmla="*/ 706 w 800806"/>
              <a:gd name="connsiteY1-2460" fmla="*/ 381000 h 1490663"/>
              <a:gd name="connsiteX2-2461" fmla="*/ 43569 w 800806"/>
              <a:gd name="connsiteY2-2462" fmla="*/ 228600 h 1490663"/>
              <a:gd name="connsiteX3-2463" fmla="*/ 205494 w 800806"/>
              <a:gd name="connsiteY3-2464" fmla="*/ 0 h 1490663"/>
              <a:gd name="connsiteX4-2465" fmla="*/ 781756 w 800806"/>
              <a:gd name="connsiteY4-2466" fmla="*/ 4763 h 1490663"/>
              <a:gd name="connsiteX5-2467" fmla="*/ 681744 w 800806"/>
              <a:gd name="connsiteY5-2468" fmla="*/ 23813 h 1490663"/>
              <a:gd name="connsiteX6-2469" fmla="*/ 648406 w 800806"/>
              <a:gd name="connsiteY6-2470" fmla="*/ 85725 h 1490663"/>
              <a:gd name="connsiteX7-2471" fmla="*/ 615069 w 800806"/>
              <a:gd name="connsiteY7-2472" fmla="*/ 161925 h 1490663"/>
              <a:gd name="connsiteX8-2473" fmla="*/ 619831 w 800806"/>
              <a:gd name="connsiteY8-2474" fmla="*/ 319088 h 1490663"/>
              <a:gd name="connsiteX9-2475" fmla="*/ 767469 w 800806"/>
              <a:gd name="connsiteY9-2476" fmla="*/ 519113 h 1490663"/>
              <a:gd name="connsiteX10-2477" fmla="*/ 800806 w 800806"/>
              <a:gd name="connsiteY10-2478" fmla="*/ 619125 h 1490663"/>
              <a:gd name="connsiteX11-2479" fmla="*/ 767469 w 800806"/>
              <a:gd name="connsiteY11-2480" fmla="*/ 671513 h 1490663"/>
              <a:gd name="connsiteX12-2481" fmla="*/ 710319 w 800806"/>
              <a:gd name="connsiteY12-2482" fmla="*/ 700088 h 1490663"/>
              <a:gd name="connsiteX13-2483" fmla="*/ 672219 w 800806"/>
              <a:gd name="connsiteY13-2484" fmla="*/ 714375 h 1490663"/>
              <a:gd name="connsiteX14-2485" fmla="*/ 667456 w 800806"/>
              <a:gd name="connsiteY14-2486" fmla="*/ 1433513 h 1490663"/>
              <a:gd name="connsiteX15-2487" fmla="*/ 591256 w 800806"/>
              <a:gd name="connsiteY15-2488" fmla="*/ 1490663 h 1490663"/>
              <a:gd name="connsiteX16-2489" fmla="*/ 519819 w 800806"/>
              <a:gd name="connsiteY16-2490" fmla="*/ 1433513 h 1490663"/>
              <a:gd name="connsiteX17-2491" fmla="*/ 524581 w 800806"/>
              <a:gd name="connsiteY17-2492" fmla="*/ 981075 h 1490663"/>
              <a:gd name="connsiteX18-2493" fmla="*/ 491244 w 800806"/>
              <a:gd name="connsiteY18-2494" fmla="*/ 981075 h 1490663"/>
              <a:gd name="connsiteX19-2495" fmla="*/ 491244 w 800806"/>
              <a:gd name="connsiteY19-2496" fmla="*/ 1133475 h 1490663"/>
              <a:gd name="connsiteX20-2497" fmla="*/ 424569 w 800806"/>
              <a:gd name="connsiteY20-2498" fmla="*/ 1190625 h 1490663"/>
              <a:gd name="connsiteX21-2499" fmla="*/ 343606 w 800806"/>
              <a:gd name="connsiteY21-2500" fmla="*/ 1147763 h 1490663"/>
              <a:gd name="connsiteX22-2501" fmla="*/ 348369 w 800806"/>
              <a:gd name="connsiteY22-2502" fmla="*/ 981075 h 1490663"/>
              <a:gd name="connsiteX23-2503" fmla="*/ 315031 w 800806"/>
              <a:gd name="connsiteY23-2504" fmla="*/ 981075 h 1490663"/>
              <a:gd name="connsiteX24-2505" fmla="*/ 243594 w 800806"/>
              <a:gd name="connsiteY24-2506" fmla="*/ 1147763 h 1490663"/>
              <a:gd name="connsiteX25-2507" fmla="*/ 172156 w 800806"/>
              <a:gd name="connsiteY25-2508" fmla="*/ 981075 h 1490663"/>
              <a:gd name="connsiteX26-2509" fmla="*/ 143581 w 800806"/>
              <a:gd name="connsiteY26-2510" fmla="*/ 981075 h 1490663"/>
              <a:gd name="connsiteX27-2511" fmla="*/ 67381 w 800806"/>
              <a:gd name="connsiteY27-2512" fmla="*/ 1131095 h 1490663"/>
              <a:gd name="connsiteX28-2513" fmla="*/ 706 w 800806"/>
              <a:gd name="connsiteY28-2514" fmla="*/ 990600 h 1490663"/>
              <a:gd name="connsiteX0-2515" fmla="*/ 706 w 800806"/>
              <a:gd name="connsiteY0-2516" fmla="*/ 990600 h 1490663"/>
              <a:gd name="connsiteX1-2517" fmla="*/ 706 w 800806"/>
              <a:gd name="connsiteY1-2518" fmla="*/ 381000 h 1490663"/>
              <a:gd name="connsiteX2-2519" fmla="*/ 43569 w 800806"/>
              <a:gd name="connsiteY2-2520" fmla="*/ 228600 h 1490663"/>
              <a:gd name="connsiteX3-2521" fmla="*/ 205494 w 800806"/>
              <a:gd name="connsiteY3-2522" fmla="*/ 0 h 1490663"/>
              <a:gd name="connsiteX4-2523" fmla="*/ 781756 w 800806"/>
              <a:gd name="connsiteY4-2524" fmla="*/ 4763 h 1490663"/>
              <a:gd name="connsiteX5-2525" fmla="*/ 681744 w 800806"/>
              <a:gd name="connsiteY5-2526" fmla="*/ 23813 h 1490663"/>
              <a:gd name="connsiteX6-2527" fmla="*/ 648406 w 800806"/>
              <a:gd name="connsiteY6-2528" fmla="*/ 85725 h 1490663"/>
              <a:gd name="connsiteX7-2529" fmla="*/ 615069 w 800806"/>
              <a:gd name="connsiteY7-2530" fmla="*/ 161925 h 1490663"/>
              <a:gd name="connsiteX8-2531" fmla="*/ 619831 w 800806"/>
              <a:gd name="connsiteY8-2532" fmla="*/ 319088 h 1490663"/>
              <a:gd name="connsiteX9-2533" fmla="*/ 767469 w 800806"/>
              <a:gd name="connsiteY9-2534" fmla="*/ 519113 h 1490663"/>
              <a:gd name="connsiteX10-2535" fmla="*/ 800806 w 800806"/>
              <a:gd name="connsiteY10-2536" fmla="*/ 619125 h 1490663"/>
              <a:gd name="connsiteX11-2537" fmla="*/ 767469 w 800806"/>
              <a:gd name="connsiteY11-2538" fmla="*/ 671513 h 1490663"/>
              <a:gd name="connsiteX12-2539" fmla="*/ 710319 w 800806"/>
              <a:gd name="connsiteY12-2540" fmla="*/ 700088 h 1490663"/>
              <a:gd name="connsiteX13-2541" fmla="*/ 672219 w 800806"/>
              <a:gd name="connsiteY13-2542" fmla="*/ 714375 h 1490663"/>
              <a:gd name="connsiteX14-2543" fmla="*/ 667456 w 800806"/>
              <a:gd name="connsiteY14-2544" fmla="*/ 1433513 h 1490663"/>
              <a:gd name="connsiteX15-2545" fmla="*/ 591256 w 800806"/>
              <a:gd name="connsiteY15-2546" fmla="*/ 1490663 h 1490663"/>
              <a:gd name="connsiteX16-2547" fmla="*/ 519819 w 800806"/>
              <a:gd name="connsiteY16-2548" fmla="*/ 1433513 h 1490663"/>
              <a:gd name="connsiteX17-2549" fmla="*/ 524581 w 800806"/>
              <a:gd name="connsiteY17-2550" fmla="*/ 981075 h 1490663"/>
              <a:gd name="connsiteX18-2551" fmla="*/ 491244 w 800806"/>
              <a:gd name="connsiteY18-2552" fmla="*/ 981075 h 1490663"/>
              <a:gd name="connsiteX19-2553" fmla="*/ 491244 w 800806"/>
              <a:gd name="connsiteY19-2554" fmla="*/ 1133475 h 1490663"/>
              <a:gd name="connsiteX20-2555" fmla="*/ 424569 w 800806"/>
              <a:gd name="connsiteY20-2556" fmla="*/ 1190625 h 1490663"/>
              <a:gd name="connsiteX21-2557" fmla="*/ 348369 w 800806"/>
              <a:gd name="connsiteY21-2558" fmla="*/ 981075 h 1490663"/>
              <a:gd name="connsiteX22-2559" fmla="*/ 315031 w 800806"/>
              <a:gd name="connsiteY22-2560" fmla="*/ 981075 h 1490663"/>
              <a:gd name="connsiteX23-2561" fmla="*/ 243594 w 800806"/>
              <a:gd name="connsiteY23-2562" fmla="*/ 1147763 h 1490663"/>
              <a:gd name="connsiteX24-2563" fmla="*/ 172156 w 800806"/>
              <a:gd name="connsiteY24-2564" fmla="*/ 981075 h 1490663"/>
              <a:gd name="connsiteX25-2565" fmla="*/ 143581 w 800806"/>
              <a:gd name="connsiteY25-2566" fmla="*/ 981075 h 1490663"/>
              <a:gd name="connsiteX26-2567" fmla="*/ 67381 w 800806"/>
              <a:gd name="connsiteY26-2568" fmla="*/ 1131095 h 1490663"/>
              <a:gd name="connsiteX27-2569" fmla="*/ 706 w 800806"/>
              <a:gd name="connsiteY27-2570" fmla="*/ 990600 h 1490663"/>
              <a:gd name="connsiteX0-2571" fmla="*/ 706 w 800806"/>
              <a:gd name="connsiteY0-2572" fmla="*/ 990600 h 1490663"/>
              <a:gd name="connsiteX1-2573" fmla="*/ 706 w 800806"/>
              <a:gd name="connsiteY1-2574" fmla="*/ 381000 h 1490663"/>
              <a:gd name="connsiteX2-2575" fmla="*/ 43569 w 800806"/>
              <a:gd name="connsiteY2-2576" fmla="*/ 228600 h 1490663"/>
              <a:gd name="connsiteX3-2577" fmla="*/ 205494 w 800806"/>
              <a:gd name="connsiteY3-2578" fmla="*/ 0 h 1490663"/>
              <a:gd name="connsiteX4-2579" fmla="*/ 781756 w 800806"/>
              <a:gd name="connsiteY4-2580" fmla="*/ 4763 h 1490663"/>
              <a:gd name="connsiteX5-2581" fmla="*/ 681744 w 800806"/>
              <a:gd name="connsiteY5-2582" fmla="*/ 23813 h 1490663"/>
              <a:gd name="connsiteX6-2583" fmla="*/ 648406 w 800806"/>
              <a:gd name="connsiteY6-2584" fmla="*/ 85725 h 1490663"/>
              <a:gd name="connsiteX7-2585" fmla="*/ 615069 w 800806"/>
              <a:gd name="connsiteY7-2586" fmla="*/ 161925 h 1490663"/>
              <a:gd name="connsiteX8-2587" fmla="*/ 619831 w 800806"/>
              <a:gd name="connsiteY8-2588" fmla="*/ 319088 h 1490663"/>
              <a:gd name="connsiteX9-2589" fmla="*/ 767469 w 800806"/>
              <a:gd name="connsiteY9-2590" fmla="*/ 519113 h 1490663"/>
              <a:gd name="connsiteX10-2591" fmla="*/ 800806 w 800806"/>
              <a:gd name="connsiteY10-2592" fmla="*/ 619125 h 1490663"/>
              <a:gd name="connsiteX11-2593" fmla="*/ 767469 w 800806"/>
              <a:gd name="connsiteY11-2594" fmla="*/ 671513 h 1490663"/>
              <a:gd name="connsiteX12-2595" fmla="*/ 710319 w 800806"/>
              <a:gd name="connsiteY12-2596" fmla="*/ 700088 h 1490663"/>
              <a:gd name="connsiteX13-2597" fmla="*/ 672219 w 800806"/>
              <a:gd name="connsiteY13-2598" fmla="*/ 714375 h 1490663"/>
              <a:gd name="connsiteX14-2599" fmla="*/ 667456 w 800806"/>
              <a:gd name="connsiteY14-2600" fmla="*/ 1433513 h 1490663"/>
              <a:gd name="connsiteX15-2601" fmla="*/ 591256 w 800806"/>
              <a:gd name="connsiteY15-2602" fmla="*/ 1490663 h 1490663"/>
              <a:gd name="connsiteX16-2603" fmla="*/ 519819 w 800806"/>
              <a:gd name="connsiteY16-2604" fmla="*/ 1433513 h 1490663"/>
              <a:gd name="connsiteX17-2605" fmla="*/ 524581 w 800806"/>
              <a:gd name="connsiteY17-2606" fmla="*/ 981075 h 1490663"/>
              <a:gd name="connsiteX18-2607" fmla="*/ 491244 w 800806"/>
              <a:gd name="connsiteY18-2608" fmla="*/ 981075 h 1490663"/>
              <a:gd name="connsiteX19-2609" fmla="*/ 424569 w 800806"/>
              <a:gd name="connsiteY19-2610" fmla="*/ 1190625 h 1490663"/>
              <a:gd name="connsiteX20-2611" fmla="*/ 348369 w 800806"/>
              <a:gd name="connsiteY20-2612" fmla="*/ 981075 h 1490663"/>
              <a:gd name="connsiteX21-2613" fmla="*/ 315031 w 800806"/>
              <a:gd name="connsiteY21-2614" fmla="*/ 981075 h 1490663"/>
              <a:gd name="connsiteX22-2615" fmla="*/ 243594 w 800806"/>
              <a:gd name="connsiteY22-2616" fmla="*/ 1147763 h 1490663"/>
              <a:gd name="connsiteX23-2617" fmla="*/ 172156 w 800806"/>
              <a:gd name="connsiteY23-2618" fmla="*/ 981075 h 1490663"/>
              <a:gd name="connsiteX24-2619" fmla="*/ 143581 w 800806"/>
              <a:gd name="connsiteY24-2620" fmla="*/ 981075 h 1490663"/>
              <a:gd name="connsiteX25-2621" fmla="*/ 67381 w 800806"/>
              <a:gd name="connsiteY25-2622" fmla="*/ 1131095 h 1490663"/>
              <a:gd name="connsiteX26-2623" fmla="*/ 706 w 800806"/>
              <a:gd name="connsiteY26-2624" fmla="*/ 990600 h 1490663"/>
              <a:gd name="connsiteX0-2625" fmla="*/ 706 w 800806"/>
              <a:gd name="connsiteY0-2626" fmla="*/ 990600 h 1490663"/>
              <a:gd name="connsiteX1-2627" fmla="*/ 706 w 800806"/>
              <a:gd name="connsiteY1-2628" fmla="*/ 381000 h 1490663"/>
              <a:gd name="connsiteX2-2629" fmla="*/ 43569 w 800806"/>
              <a:gd name="connsiteY2-2630" fmla="*/ 228600 h 1490663"/>
              <a:gd name="connsiteX3-2631" fmla="*/ 205494 w 800806"/>
              <a:gd name="connsiteY3-2632" fmla="*/ 0 h 1490663"/>
              <a:gd name="connsiteX4-2633" fmla="*/ 781756 w 800806"/>
              <a:gd name="connsiteY4-2634" fmla="*/ 4763 h 1490663"/>
              <a:gd name="connsiteX5-2635" fmla="*/ 681744 w 800806"/>
              <a:gd name="connsiteY5-2636" fmla="*/ 23813 h 1490663"/>
              <a:gd name="connsiteX6-2637" fmla="*/ 648406 w 800806"/>
              <a:gd name="connsiteY6-2638" fmla="*/ 85725 h 1490663"/>
              <a:gd name="connsiteX7-2639" fmla="*/ 615069 w 800806"/>
              <a:gd name="connsiteY7-2640" fmla="*/ 161925 h 1490663"/>
              <a:gd name="connsiteX8-2641" fmla="*/ 619831 w 800806"/>
              <a:gd name="connsiteY8-2642" fmla="*/ 319088 h 1490663"/>
              <a:gd name="connsiteX9-2643" fmla="*/ 767469 w 800806"/>
              <a:gd name="connsiteY9-2644" fmla="*/ 519113 h 1490663"/>
              <a:gd name="connsiteX10-2645" fmla="*/ 800806 w 800806"/>
              <a:gd name="connsiteY10-2646" fmla="*/ 619125 h 1490663"/>
              <a:gd name="connsiteX11-2647" fmla="*/ 767469 w 800806"/>
              <a:gd name="connsiteY11-2648" fmla="*/ 671513 h 1490663"/>
              <a:gd name="connsiteX12-2649" fmla="*/ 710319 w 800806"/>
              <a:gd name="connsiteY12-2650" fmla="*/ 700088 h 1490663"/>
              <a:gd name="connsiteX13-2651" fmla="*/ 672219 w 800806"/>
              <a:gd name="connsiteY13-2652" fmla="*/ 714375 h 1490663"/>
              <a:gd name="connsiteX14-2653" fmla="*/ 667456 w 800806"/>
              <a:gd name="connsiteY14-2654" fmla="*/ 1433513 h 1490663"/>
              <a:gd name="connsiteX15-2655" fmla="*/ 591256 w 800806"/>
              <a:gd name="connsiteY15-2656" fmla="*/ 1490663 h 1490663"/>
              <a:gd name="connsiteX16-2657" fmla="*/ 519819 w 800806"/>
              <a:gd name="connsiteY16-2658" fmla="*/ 1433513 h 1490663"/>
              <a:gd name="connsiteX17-2659" fmla="*/ 524581 w 800806"/>
              <a:gd name="connsiteY17-2660" fmla="*/ 981075 h 1490663"/>
              <a:gd name="connsiteX18-2661" fmla="*/ 491244 w 800806"/>
              <a:gd name="connsiteY18-2662" fmla="*/ 981075 h 1490663"/>
              <a:gd name="connsiteX19-2663" fmla="*/ 424569 w 800806"/>
              <a:gd name="connsiteY19-2664" fmla="*/ 1190625 h 1490663"/>
              <a:gd name="connsiteX20-2665" fmla="*/ 348369 w 800806"/>
              <a:gd name="connsiteY20-2666" fmla="*/ 981075 h 1490663"/>
              <a:gd name="connsiteX21-2667" fmla="*/ 315031 w 800806"/>
              <a:gd name="connsiteY21-2668" fmla="*/ 981075 h 1490663"/>
              <a:gd name="connsiteX22-2669" fmla="*/ 243594 w 800806"/>
              <a:gd name="connsiteY22-2670" fmla="*/ 1147763 h 1490663"/>
              <a:gd name="connsiteX23-2671" fmla="*/ 172156 w 800806"/>
              <a:gd name="connsiteY23-2672" fmla="*/ 981075 h 1490663"/>
              <a:gd name="connsiteX24-2673" fmla="*/ 143581 w 800806"/>
              <a:gd name="connsiteY24-2674" fmla="*/ 981075 h 1490663"/>
              <a:gd name="connsiteX25-2675" fmla="*/ 67381 w 800806"/>
              <a:gd name="connsiteY25-2676" fmla="*/ 1131095 h 1490663"/>
              <a:gd name="connsiteX26-2677" fmla="*/ 706 w 800806"/>
              <a:gd name="connsiteY26-2678" fmla="*/ 990600 h 1490663"/>
              <a:gd name="connsiteX0-2679" fmla="*/ 706 w 800806"/>
              <a:gd name="connsiteY0-2680" fmla="*/ 990600 h 1490663"/>
              <a:gd name="connsiteX1-2681" fmla="*/ 706 w 800806"/>
              <a:gd name="connsiteY1-2682" fmla="*/ 381000 h 1490663"/>
              <a:gd name="connsiteX2-2683" fmla="*/ 43569 w 800806"/>
              <a:gd name="connsiteY2-2684" fmla="*/ 228600 h 1490663"/>
              <a:gd name="connsiteX3-2685" fmla="*/ 205494 w 800806"/>
              <a:gd name="connsiteY3-2686" fmla="*/ 0 h 1490663"/>
              <a:gd name="connsiteX4-2687" fmla="*/ 781756 w 800806"/>
              <a:gd name="connsiteY4-2688" fmla="*/ 4763 h 1490663"/>
              <a:gd name="connsiteX5-2689" fmla="*/ 681744 w 800806"/>
              <a:gd name="connsiteY5-2690" fmla="*/ 23813 h 1490663"/>
              <a:gd name="connsiteX6-2691" fmla="*/ 648406 w 800806"/>
              <a:gd name="connsiteY6-2692" fmla="*/ 85725 h 1490663"/>
              <a:gd name="connsiteX7-2693" fmla="*/ 615069 w 800806"/>
              <a:gd name="connsiteY7-2694" fmla="*/ 161925 h 1490663"/>
              <a:gd name="connsiteX8-2695" fmla="*/ 619831 w 800806"/>
              <a:gd name="connsiteY8-2696" fmla="*/ 319088 h 1490663"/>
              <a:gd name="connsiteX9-2697" fmla="*/ 767469 w 800806"/>
              <a:gd name="connsiteY9-2698" fmla="*/ 519113 h 1490663"/>
              <a:gd name="connsiteX10-2699" fmla="*/ 800806 w 800806"/>
              <a:gd name="connsiteY10-2700" fmla="*/ 619125 h 1490663"/>
              <a:gd name="connsiteX11-2701" fmla="*/ 767469 w 800806"/>
              <a:gd name="connsiteY11-2702" fmla="*/ 671513 h 1490663"/>
              <a:gd name="connsiteX12-2703" fmla="*/ 710319 w 800806"/>
              <a:gd name="connsiteY12-2704" fmla="*/ 700088 h 1490663"/>
              <a:gd name="connsiteX13-2705" fmla="*/ 672219 w 800806"/>
              <a:gd name="connsiteY13-2706" fmla="*/ 714375 h 1490663"/>
              <a:gd name="connsiteX14-2707" fmla="*/ 667456 w 800806"/>
              <a:gd name="connsiteY14-2708" fmla="*/ 1433513 h 1490663"/>
              <a:gd name="connsiteX15-2709" fmla="*/ 591256 w 800806"/>
              <a:gd name="connsiteY15-2710" fmla="*/ 1490663 h 1490663"/>
              <a:gd name="connsiteX16-2711" fmla="*/ 519819 w 800806"/>
              <a:gd name="connsiteY16-2712" fmla="*/ 1433513 h 1490663"/>
              <a:gd name="connsiteX17-2713" fmla="*/ 524581 w 800806"/>
              <a:gd name="connsiteY17-2714" fmla="*/ 981075 h 1490663"/>
              <a:gd name="connsiteX18-2715" fmla="*/ 491244 w 800806"/>
              <a:gd name="connsiteY18-2716" fmla="*/ 981075 h 1490663"/>
              <a:gd name="connsiteX19-2717" fmla="*/ 424569 w 800806"/>
              <a:gd name="connsiteY19-2718" fmla="*/ 1190625 h 1490663"/>
              <a:gd name="connsiteX20-2719" fmla="*/ 348369 w 800806"/>
              <a:gd name="connsiteY20-2720" fmla="*/ 981075 h 1490663"/>
              <a:gd name="connsiteX21-2721" fmla="*/ 315031 w 800806"/>
              <a:gd name="connsiteY21-2722" fmla="*/ 981075 h 1490663"/>
              <a:gd name="connsiteX22-2723" fmla="*/ 243594 w 800806"/>
              <a:gd name="connsiteY22-2724" fmla="*/ 1147763 h 1490663"/>
              <a:gd name="connsiteX23-2725" fmla="*/ 172156 w 800806"/>
              <a:gd name="connsiteY23-2726" fmla="*/ 981075 h 1490663"/>
              <a:gd name="connsiteX24-2727" fmla="*/ 143581 w 800806"/>
              <a:gd name="connsiteY24-2728" fmla="*/ 981075 h 1490663"/>
              <a:gd name="connsiteX25-2729" fmla="*/ 67381 w 800806"/>
              <a:gd name="connsiteY25-2730" fmla="*/ 1131095 h 1490663"/>
              <a:gd name="connsiteX26-2731" fmla="*/ 706 w 800806"/>
              <a:gd name="connsiteY26-2732" fmla="*/ 990600 h 1490663"/>
              <a:gd name="connsiteX0-2733" fmla="*/ 706 w 800806"/>
              <a:gd name="connsiteY0-2734" fmla="*/ 990600 h 1490663"/>
              <a:gd name="connsiteX1-2735" fmla="*/ 706 w 800806"/>
              <a:gd name="connsiteY1-2736" fmla="*/ 381000 h 1490663"/>
              <a:gd name="connsiteX2-2737" fmla="*/ 43569 w 800806"/>
              <a:gd name="connsiteY2-2738" fmla="*/ 228600 h 1490663"/>
              <a:gd name="connsiteX3-2739" fmla="*/ 205494 w 800806"/>
              <a:gd name="connsiteY3-2740" fmla="*/ 0 h 1490663"/>
              <a:gd name="connsiteX4-2741" fmla="*/ 781756 w 800806"/>
              <a:gd name="connsiteY4-2742" fmla="*/ 4763 h 1490663"/>
              <a:gd name="connsiteX5-2743" fmla="*/ 681744 w 800806"/>
              <a:gd name="connsiteY5-2744" fmla="*/ 23813 h 1490663"/>
              <a:gd name="connsiteX6-2745" fmla="*/ 648406 w 800806"/>
              <a:gd name="connsiteY6-2746" fmla="*/ 85725 h 1490663"/>
              <a:gd name="connsiteX7-2747" fmla="*/ 615069 w 800806"/>
              <a:gd name="connsiteY7-2748" fmla="*/ 161925 h 1490663"/>
              <a:gd name="connsiteX8-2749" fmla="*/ 619831 w 800806"/>
              <a:gd name="connsiteY8-2750" fmla="*/ 319088 h 1490663"/>
              <a:gd name="connsiteX9-2751" fmla="*/ 767469 w 800806"/>
              <a:gd name="connsiteY9-2752" fmla="*/ 519113 h 1490663"/>
              <a:gd name="connsiteX10-2753" fmla="*/ 800806 w 800806"/>
              <a:gd name="connsiteY10-2754" fmla="*/ 619125 h 1490663"/>
              <a:gd name="connsiteX11-2755" fmla="*/ 767469 w 800806"/>
              <a:gd name="connsiteY11-2756" fmla="*/ 671513 h 1490663"/>
              <a:gd name="connsiteX12-2757" fmla="*/ 710319 w 800806"/>
              <a:gd name="connsiteY12-2758" fmla="*/ 700088 h 1490663"/>
              <a:gd name="connsiteX13-2759" fmla="*/ 672219 w 800806"/>
              <a:gd name="connsiteY13-2760" fmla="*/ 714375 h 1490663"/>
              <a:gd name="connsiteX14-2761" fmla="*/ 667456 w 800806"/>
              <a:gd name="connsiteY14-2762" fmla="*/ 1433513 h 1490663"/>
              <a:gd name="connsiteX15-2763" fmla="*/ 591256 w 800806"/>
              <a:gd name="connsiteY15-2764" fmla="*/ 1490663 h 1490663"/>
              <a:gd name="connsiteX16-2765" fmla="*/ 519819 w 800806"/>
              <a:gd name="connsiteY16-2766" fmla="*/ 1433513 h 1490663"/>
              <a:gd name="connsiteX17-2767" fmla="*/ 524581 w 800806"/>
              <a:gd name="connsiteY17-2768" fmla="*/ 981075 h 1490663"/>
              <a:gd name="connsiteX18-2769" fmla="*/ 491244 w 800806"/>
              <a:gd name="connsiteY18-2770" fmla="*/ 981075 h 1490663"/>
              <a:gd name="connsiteX19-2771" fmla="*/ 424569 w 800806"/>
              <a:gd name="connsiteY19-2772" fmla="*/ 1190625 h 1490663"/>
              <a:gd name="connsiteX20-2773" fmla="*/ 348369 w 800806"/>
              <a:gd name="connsiteY20-2774" fmla="*/ 981075 h 1490663"/>
              <a:gd name="connsiteX21-2775" fmla="*/ 315031 w 800806"/>
              <a:gd name="connsiteY21-2776" fmla="*/ 981075 h 1490663"/>
              <a:gd name="connsiteX22-2777" fmla="*/ 243594 w 800806"/>
              <a:gd name="connsiteY22-2778" fmla="*/ 1147763 h 1490663"/>
              <a:gd name="connsiteX23-2779" fmla="*/ 172156 w 800806"/>
              <a:gd name="connsiteY23-2780" fmla="*/ 981075 h 1490663"/>
              <a:gd name="connsiteX24-2781" fmla="*/ 143581 w 800806"/>
              <a:gd name="connsiteY24-2782" fmla="*/ 981075 h 1490663"/>
              <a:gd name="connsiteX25-2783" fmla="*/ 67381 w 800806"/>
              <a:gd name="connsiteY25-2784" fmla="*/ 1131095 h 1490663"/>
              <a:gd name="connsiteX26-2785" fmla="*/ 706 w 800806"/>
              <a:gd name="connsiteY26-2786" fmla="*/ 990600 h 1490663"/>
              <a:gd name="connsiteX0-2787" fmla="*/ 706 w 800806"/>
              <a:gd name="connsiteY0-2788" fmla="*/ 990600 h 1490663"/>
              <a:gd name="connsiteX1-2789" fmla="*/ 706 w 800806"/>
              <a:gd name="connsiteY1-2790" fmla="*/ 381000 h 1490663"/>
              <a:gd name="connsiteX2-2791" fmla="*/ 43569 w 800806"/>
              <a:gd name="connsiteY2-2792" fmla="*/ 228600 h 1490663"/>
              <a:gd name="connsiteX3-2793" fmla="*/ 205494 w 800806"/>
              <a:gd name="connsiteY3-2794" fmla="*/ 0 h 1490663"/>
              <a:gd name="connsiteX4-2795" fmla="*/ 781756 w 800806"/>
              <a:gd name="connsiteY4-2796" fmla="*/ 4763 h 1490663"/>
              <a:gd name="connsiteX5-2797" fmla="*/ 681744 w 800806"/>
              <a:gd name="connsiteY5-2798" fmla="*/ 23813 h 1490663"/>
              <a:gd name="connsiteX6-2799" fmla="*/ 648406 w 800806"/>
              <a:gd name="connsiteY6-2800" fmla="*/ 85725 h 1490663"/>
              <a:gd name="connsiteX7-2801" fmla="*/ 615069 w 800806"/>
              <a:gd name="connsiteY7-2802" fmla="*/ 161925 h 1490663"/>
              <a:gd name="connsiteX8-2803" fmla="*/ 619831 w 800806"/>
              <a:gd name="connsiteY8-2804" fmla="*/ 319088 h 1490663"/>
              <a:gd name="connsiteX9-2805" fmla="*/ 767469 w 800806"/>
              <a:gd name="connsiteY9-2806" fmla="*/ 519113 h 1490663"/>
              <a:gd name="connsiteX10-2807" fmla="*/ 800806 w 800806"/>
              <a:gd name="connsiteY10-2808" fmla="*/ 619125 h 1490663"/>
              <a:gd name="connsiteX11-2809" fmla="*/ 767469 w 800806"/>
              <a:gd name="connsiteY11-2810" fmla="*/ 671513 h 1490663"/>
              <a:gd name="connsiteX12-2811" fmla="*/ 710319 w 800806"/>
              <a:gd name="connsiteY12-2812" fmla="*/ 700088 h 1490663"/>
              <a:gd name="connsiteX13-2813" fmla="*/ 672219 w 800806"/>
              <a:gd name="connsiteY13-2814" fmla="*/ 714375 h 1490663"/>
              <a:gd name="connsiteX14-2815" fmla="*/ 667456 w 800806"/>
              <a:gd name="connsiteY14-2816" fmla="*/ 1433513 h 1490663"/>
              <a:gd name="connsiteX15-2817" fmla="*/ 591256 w 800806"/>
              <a:gd name="connsiteY15-2818" fmla="*/ 1490663 h 1490663"/>
              <a:gd name="connsiteX16-2819" fmla="*/ 519819 w 800806"/>
              <a:gd name="connsiteY16-2820" fmla="*/ 1433513 h 1490663"/>
              <a:gd name="connsiteX17-2821" fmla="*/ 524581 w 800806"/>
              <a:gd name="connsiteY17-2822" fmla="*/ 981075 h 1490663"/>
              <a:gd name="connsiteX18-2823" fmla="*/ 491244 w 800806"/>
              <a:gd name="connsiteY18-2824" fmla="*/ 981075 h 1490663"/>
              <a:gd name="connsiteX19-2825" fmla="*/ 424569 w 800806"/>
              <a:gd name="connsiteY19-2826" fmla="*/ 1190625 h 1490663"/>
              <a:gd name="connsiteX20-2827" fmla="*/ 348369 w 800806"/>
              <a:gd name="connsiteY20-2828" fmla="*/ 981075 h 1490663"/>
              <a:gd name="connsiteX21-2829" fmla="*/ 315031 w 800806"/>
              <a:gd name="connsiteY21-2830" fmla="*/ 981075 h 1490663"/>
              <a:gd name="connsiteX22-2831" fmla="*/ 243594 w 800806"/>
              <a:gd name="connsiteY22-2832" fmla="*/ 1147763 h 1490663"/>
              <a:gd name="connsiteX23-2833" fmla="*/ 172156 w 800806"/>
              <a:gd name="connsiteY23-2834" fmla="*/ 981075 h 1490663"/>
              <a:gd name="connsiteX24-2835" fmla="*/ 143581 w 800806"/>
              <a:gd name="connsiteY24-2836" fmla="*/ 981075 h 1490663"/>
              <a:gd name="connsiteX25-2837" fmla="*/ 67381 w 800806"/>
              <a:gd name="connsiteY25-2838" fmla="*/ 1131095 h 1490663"/>
              <a:gd name="connsiteX26-2839" fmla="*/ 706 w 800806"/>
              <a:gd name="connsiteY26-2840" fmla="*/ 990600 h 1490663"/>
              <a:gd name="connsiteX0-2841" fmla="*/ 706 w 800806"/>
              <a:gd name="connsiteY0-2842" fmla="*/ 990600 h 1490663"/>
              <a:gd name="connsiteX1-2843" fmla="*/ 706 w 800806"/>
              <a:gd name="connsiteY1-2844" fmla="*/ 381000 h 1490663"/>
              <a:gd name="connsiteX2-2845" fmla="*/ 43569 w 800806"/>
              <a:gd name="connsiteY2-2846" fmla="*/ 228600 h 1490663"/>
              <a:gd name="connsiteX3-2847" fmla="*/ 205494 w 800806"/>
              <a:gd name="connsiteY3-2848" fmla="*/ 0 h 1490663"/>
              <a:gd name="connsiteX4-2849" fmla="*/ 781756 w 800806"/>
              <a:gd name="connsiteY4-2850" fmla="*/ 4763 h 1490663"/>
              <a:gd name="connsiteX5-2851" fmla="*/ 681744 w 800806"/>
              <a:gd name="connsiteY5-2852" fmla="*/ 23813 h 1490663"/>
              <a:gd name="connsiteX6-2853" fmla="*/ 648406 w 800806"/>
              <a:gd name="connsiteY6-2854" fmla="*/ 85725 h 1490663"/>
              <a:gd name="connsiteX7-2855" fmla="*/ 615069 w 800806"/>
              <a:gd name="connsiteY7-2856" fmla="*/ 161925 h 1490663"/>
              <a:gd name="connsiteX8-2857" fmla="*/ 619831 w 800806"/>
              <a:gd name="connsiteY8-2858" fmla="*/ 319088 h 1490663"/>
              <a:gd name="connsiteX9-2859" fmla="*/ 767469 w 800806"/>
              <a:gd name="connsiteY9-2860" fmla="*/ 519113 h 1490663"/>
              <a:gd name="connsiteX10-2861" fmla="*/ 800806 w 800806"/>
              <a:gd name="connsiteY10-2862" fmla="*/ 619125 h 1490663"/>
              <a:gd name="connsiteX11-2863" fmla="*/ 767469 w 800806"/>
              <a:gd name="connsiteY11-2864" fmla="*/ 671513 h 1490663"/>
              <a:gd name="connsiteX12-2865" fmla="*/ 710319 w 800806"/>
              <a:gd name="connsiteY12-2866" fmla="*/ 700088 h 1490663"/>
              <a:gd name="connsiteX13-2867" fmla="*/ 672219 w 800806"/>
              <a:gd name="connsiteY13-2868" fmla="*/ 714375 h 1490663"/>
              <a:gd name="connsiteX14-2869" fmla="*/ 667456 w 800806"/>
              <a:gd name="connsiteY14-2870" fmla="*/ 1433513 h 1490663"/>
              <a:gd name="connsiteX15-2871" fmla="*/ 591256 w 800806"/>
              <a:gd name="connsiteY15-2872" fmla="*/ 1490663 h 1490663"/>
              <a:gd name="connsiteX16-2873" fmla="*/ 519819 w 800806"/>
              <a:gd name="connsiteY16-2874" fmla="*/ 1433513 h 1490663"/>
              <a:gd name="connsiteX17-2875" fmla="*/ 524581 w 800806"/>
              <a:gd name="connsiteY17-2876" fmla="*/ 981075 h 1490663"/>
              <a:gd name="connsiteX18-2877" fmla="*/ 491244 w 800806"/>
              <a:gd name="connsiteY18-2878" fmla="*/ 981075 h 1490663"/>
              <a:gd name="connsiteX19-2879" fmla="*/ 424569 w 800806"/>
              <a:gd name="connsiteY19-2880" fmla="*/ 1190625 h 1490663"/>
              <a:gd name="connsiteX20-2881" fmla="*/ 348369 w 800806"/>
              <a:gd name="connsiteY20-2882" fmla="*/ 981075 h 1490663"/>
              <a:gd name="connsiteX21-2883" fmla="*/ 315031 w 800806"/>
              <a:gd name="connsiteY21-2884" fmla="*/ 981075 h 1490663"/>
              <a:gd name="connsiteX22-2885" fmla="*/ 243594 w 800806"/>
              <a:gd name="connsiteY22-2886" fmla="*/ 1147763 h 1490663"/>
              <a:gd name="connsiteX23-2887" fmla="*/ 172156 w 800806"/>
              <a:gd name="connsiteY23-2888" fmla="*/ 981075 h 1490663"/>
              <a:gd name="connsiteX24-2889" fmla="*/ 143581 w 800806"/>
              <a:gd name="connsiteY24-2890" fmla="*/ 981075 h 1490663"/>
              <a:gd name="connsiteX25-2891" fmla="*/ 67381 w 800806"/>
              <a:gd name="connsiteY25-2892" fmla="*/ 1131095 h 1490663"/>
              <a:gd name="connsiteX26-2893" fmla="*/ 706 w 800806"/>
              <a:gd name="connsiteY26-2894" fmla="*/ 990600 h 1490663"/>
              <a:gd name="connsiteX0-2895" fmla="*/ 706 w 800806"/>
              <a:gd name="connsiteY0-2896" fmla="*/ 990600 h 1490663"/>
              <a:gd name="connsiteX1-2897" fmla="*/ 706 w 800806"/>
              <a:gd name="connsiteY1-2898" fmla="*/ 381000 h 1490663"/>
              <a:gd name="connsiteX2-2899" fmla="*/ 43569 w 800806"/>
              <a:gd name="connsiteY2-2900" fmla="*/ 228600 h 1490663"/>
              <a:gd name="connsiteX3-2901" fmla="*/ 205494 w 800806"/>
              <a:gd name="connsiteY3-2902" fmla="*/ 0 h 1490663"/>
              <a:gd name="connsiteX4-2903" fmla="*/ 781756 w 800806"/>
              <a:gd name="connsiteY4-2904" fmla="*/ 4763 h 1490663"/>
              <a:gd name="connsiteX5-2905" fmla="*/ 681744 w 800806"/>
              <a:gd name="connsiteY5-2906" fmla="*/ 23813 h 1490663"/>
              <a:gd name="connsiteX6-2907" fmla="*/ 648406 w 800806"/>
              <a:gd name="connsiteY6-2908" fmla="*/ 85725 h 1490663"/>
              <a:gd name="connsiteX7-2909" fmla="*/ 615069 w 800806"/>
              <a:gd name="connsiteY7-2910" fmla="*/ 161925 h 1490663"/>
              <a:gd name="connsiteX8-2911" fmla="*/ 619831 w 800806"/>
              <a:gd name="connsiteY8-2912" fmla="*/ 319088 h 1490663"/>
              <a:gd name="connsiteX9-2913" fmla="*/ 767469 w 800806"/>
              <a:gd name="connsiteY9-2914" fmla="*/ 519113 h 1490663"/>
              <a:gd name="connsiteX10-2915" fmla="*/ 800806 w 800806"/>
              <a:gd name="connsiteY10-2916" fmla="*/ 619125 h 1490663"/>
              <a:gd name="connsiteX11-2917" fmla="*/ 767469 w 800806"/>
              <a:gd name="connsiteY11-2918" fmla="*/ 671513 h 1490663"/>
              <a:gd name="connsiteX12-2919" fmla="*/ 710319 w 800806"/>
              <a:gd name="connsiteY12-2920" fmla="*/ 700088 h 1490663"/>
              <a:gd name="connsiteX13-2921" fmla="*/ 672219 w 800806"/>
              <a:gd name="connsiteY13-2922" fmla="*/ 714375 h 1490663"/>
              <a:gd name="connsiteX14-2923" fmla="*/ 667456 w 800806"/>
              <a:gd name="connsiteY14-2924" fmla="*/ 1433513 h 1490663"/>
              <a:gd name="connsiteX15-2925" fmla="*/ 591256 w 800806"/>
              <a:gd name="connsiteY15-2926" fmla="*/ 1490663 h 1490663"/>
              <a:gd name="connsiteX16-2927" fmla="*/ 519819 w 800806"/>
              <a:gd name="connsiteY16-2928" fmla="*/ 1433513 h 1490663"/>
              <a:gd name="connsiteX17-2929" fmla="*/ 524581 w 800806"/>
              <a:gd name="connsiteY17-2930" fmla="*/ 981075 h 1490663"/>
              <a:gd name="connsiteX18-2931" fmla="*/ 491244 w 800806"/>
              <a:gd name="connsiteY18-2932" fmla="*/ 981075 h 1490663"/>
              <a:gd name="connsiteX19-2933" fmla="*/ 410282 w 800806"/>
              <a:gd name="connsiteY19-2934" fmla="*/ 1195388 h 1490663"/>
              <a:gd name="connsiteX20-2935" fmla="*/ 348369 w 800806"/>
              <a:gd name="connsiteY20-2936" fmla="*/ 981075 h 1490663"/>
              <a:gd name="connsiteX21-2937" fmla="*/ 315031 w 800806"/>
              <a:gd name="connsiteY21-2938" fmla="*/ 981075 h 1490663"/>
              <a:gd name="connsiteX22-2939" fmla="*/ 243594 w 800806"/>
              <a:gd name="connsiteY22-2940" fmla="*/ 1147763 h 1490663"/>
              <a:gd name="connsiteX23-2941" fmla="*/ 172156 w 800806"/>
              <a:gd name="connsiteY23-2942" fmla="*/ 981075 h 1490663"/>
              <a:gd name="connsiteX24-2943" fmla="*/ 143581 w 800806"/>
              <a:gd name="connsiteY24-2944" fmla="*/ 981075 h 1490663"/>
              <a:gd name="connsiteX25-2945" fmla="*/ 67381 w 800806"/>
              <a:gd name="connsiteY25-2946" fmla="*/ 1131095 h 1490663"/>
              <a:gd name="connsiteX26-2947" fmla="*/ 706 w 800806"/>
              <a:gd name="connsiteY26-2948" fmla="*/ 990600 h 1490663"/>
              <a:gd name="connsiteX0-2949" fmla="*/ 706 w 800806"/>
              <a:gd name="connsiteY0-2950" fmla="*/ 990600 h 1490663"/>
              <a:gd name="connsiteX1-2951" fmla="*/ 706 w 800806"/>
              <a:gd name="connsiteY1-2952" fmla="*/ 381000 h 1490663"/>
              <a:gd name="connsiteX2-2953" fmla="*/ 43569 w 800806"/>
              <a:gd name="connsiteY2-2954" fmla="*/ 228600 h 1490663"/>
              <a:gd name="connsiteX3-2955" fmla="*/ 205494 w 800806"/>
              <a:gd name="connsiteY3-2956" fmla="*/ 0 h 1490663"/>
              <a:gd name="connsiteX4-2957" fmla="*/ 781756 w 800806"/>
              <a:gd name="connsiteY4-2958" fmla="*/ 4763 h 1490663"/>
              <a:gd name="connsiteX5-2959" fmla="*/ 681744 w 800806"/>
              <a:gd name="connsiteY5-2960" fmla="*/ 23813 h 1490663"/>
              <a:gd name="connsiteX6-2961" fmla="*/ 648406 w 800806"/>
              <a:gd name="connsiteY6-2962" fmla="*/ 85725 h 1490663"/>
              <a:gd name="connsiteX7-2963" fmla="*/ 615069 w 800806"/>
              <a:gd name="connsiteY7-2964" fmla="*/ 161925 h 1490663"/>
              <a:gd name="connsiteX8-2965" fmla="*/ 619831 w 800806"/>
              <a:gd name="connsiteY8-2966" fmla="*/ 319088 h 1490663"/>
              <a:gd name="connsiteX9-2967" fmla="*/ 767469 w 800806"/>
              <a:gd name="connsiteY9-2968" fmla="*/ 519113 h 1490663"/>
              <a:gd name="connsiteX10-2969" fmla="*/ 800806 w 800806"/>
              <a:gd name="connsiteY10-2970" fmla="*/ 619125 h 1490663"/>
              <a:gd name="connsiteX11-2971" fmla="*/ 767469 w 800806"/>
              <a:gd name="connsiteY11-2972" fmla="*/ 671513 h 1490663"/>
              <a:gd name="connsiteX12-2973" fmla="*/ 710319 w 800806"/>
              <a:gd name="connsiteY12-2974" fmla="*/ 700088 h 1490663"/>
              <a:gd name="connsiteX13-2975" fmla="*/ 672219 w 800806"/>
              <a:gd name="connsiteY13-2976" fmla="*/ 714375 h 1490663"/>
              <a:gd name="connsiteX14-2977" fmla="*/ 667456 w 800806"/>
              <a:gd name="connsiteY14-2978" fmla="*/ 1433513 h 1490663"/>
              <a:gd name="connsiteX15-2979" fmla="*/ 591256 w 800806"/>
              <a:gd name="connsiteY15-2980" fmla="*/ 1490663 h 1490663"/>
              <a:gd name="connsiteX16-2981" fmla="*/ 519819 w 800806"/>
              <a:gd name="connsiteY16-2982" fmla="*/ 1433513 h 1490663"/>
              <a:gd name="connsiteX17-2983" fmla="*/ 524581 w 800806"/>
              <a:gd name="connsiteY17-2984" fmla="*/ 981075 h 1490663"/>
              <a:gd name="connsiteX18-2985" fmla="*/ 491244 w 800806"/>
              <a:gd name="connsiteY18-2986" fmla="*/ 981075 h 1490663"/>
              <a:gd name="connsiteX19-2987" fmla="*/ 410282 w 800806"/>
              <a:gd name="connsiteY19-2988" fmla="*/ 1195388 h 1490663"/>
              <a:gd name="connsiteX20-2989" fmla="*/ 348369 w 800806"/>
              <a:gd name="connsiteY20-2990" fmla="*/ 981075 h 1490663"/>
              <a:gd name="connsiteX21-2991" fmla="*/ 315031 w 800806"/>
              <a:gd name="connsiteY21-2992" fmla="*/ 981075 h 1490663"/>
              <a:gd name="connsiteX22-2993" fmla="*/ 243594 w 800806"/>
              <a:gd name="connsiteY22-2994" fmla="*/ 1147763 h 1490663"/>
              <a:gd name="connsiteX23-2995" fmla="*/ 172156 w 800806"/>
              <a:gd name="connsiteY23-2996" fmla="*/ 981075 h 1490663"/>
              <a:gd name="connsiteX24-2997" fmla="*/ 143581 w 800806"/>
              <a:gd name="connsiteY24-2998" fmla="*/ 981075 h 1490663"/>
              <a:gd name="connsiteX25-2999" fmla="*/ 67381 w 800806"/>
              <a:gd name="connsiteY25-3000" fmla="*/ 1131095 h 1490663"/>
              <a:gd name="connsiteX26-3001" fmla="*/ 706 w 800806"/>
              <a:gd name="connsiteY26-3002" fmla="*/ 990600 h 1490663"/>
              <a:gd name="connsiteX0-3003" fmla="*/ 706 w 800806"/>
              <a:gd name="connsiteY0-3004" fmla="*/ 990600 h 1490663"/>
              <a:gd name="connsiteX1-3005" fmla="*/ 706 w 800806"/>
              <a:gd name="connsiteY1-3006" fmla="*/ 381000 h 1490663"/>
              <a:gd name="connsiteX2-3007" fmla="*/ 43569 w 800806"/>
              <a:gd name="connsiteY2-3008" fmla="*/ 228600 h 1490663"/>
              <a:gd name="connsiteX3-3009" fmla="*/ 205494 w 800806"/>
              <a:gd name="connsiteY3-3010" fmla="*/ 0 h 1490663"/>
              <a:gd name="connsiteX4-3011" fmla="*/ 781756 w 800806"/>
              <a:gd name="connsiteY4-3012" fmla="*/ 4763 h 1490663"/>
              <a:gd name="connsiteX5-3013" fmla="*/ 681744 w 800806"/>
              <a:gd name="connsiteY5-3014" fmla="*/ 23813 h 1490663"/>
              <a:gd name="connsiteX6-3015" fmla="*/ 648406 w 800806"/>
              <a:gd name="connsiteY6-3016" fmla="*/ 85725 h 1490663"/>
              <a:gd name="connsiteX7-3017" fmla="*/ 615069 w 800806"/>
              <a:gd name="connsiteY7-3018" fmla="*/ 161925 h 1490663"/>
              <a:gd name="connsiteX8-3019" fmla="*/ 619831 w 800806"/>
              <a:gd name="connsiteY8-3020" fmla="*/ 319088 h 1490663"/>
              <a:gd name="connsiteX9-3021" fmla="*/ 767469 w 800806"/>
              <a:gd name="connsiteY9-3022" fmla="*/ 519113 h 1490663"/>
              <a:gd name="connsiteX10-3023" fmla="*/ 800806 w 800806"/>
              <a:gd name="connsiteY10-3024" fmla="*/ 619125 h 1490663"/>
              <a:gd name="connsiteX11-3025" fmla="*/ 767469 w 800806"/>
              <a:gd name="connsiteY11-3026" fmla="*/ 671513 h 1490663"/>
              <a:gd name="connsiteX12-3027" fmla="*/ 710319 w 800806"/>
              <a:gd name="connsiteY12-3028" fmla="*/ 700088 h 1490663"/>
              <a:gd name="connsiteX13-3029" fmla="*/ 672219 w 800806"/>
              <a:gd name="connsiteY13-3030" fmla="*/ 714375 h 1490663"/>
              <a:gd name="connsiteX14-3031" fmla="*/ 667456 w 800806"/>
              <a:gd name="connsiteY14-3032" fmla="*/ 1433513 h 1490663"/>
              <a:gd name="connsiteX15-3033" fmla="*/ 591256 w 800806"/>
              <a:gd name="connsiteY15-3034" fmla="*/ 1490663 h 1490663"/>
              <a:gd name="connsiteX16-3035" fmla="*/ 519819 w 800806"/>
              <a:gd name="connsiteY16-3036" fmla="*/ 1433513 h 1490663"/>
              <a:gd name="connsiteX17-3037" fmla="*/ 524581 w 800806"/>
              <a:gd name="connsiteY17-3038" fmla="*/ 981075 h 1490663"/>
              <a:gd name="connsiteX18-3039" fmla="*/ 491244 w 800806"/>
              <a:gd name="connsiteY18-3040" fmla="*/ 981075 h 1490663"/>
              <a:gd name="connsiteX19-3041" fmla="*/ 410282 w 800806"/>
              <a:gd name="connsiteY19-3042" fmla="*/ 1195388 h 1490663"/>
              <a:gd name="connsiteX20-3043" fmla="*/ 348369 w 800806"/>
              <a:gd name="connsiteY20-3044" fmla="*/ 981075 h 1490663"/>
              <a:gd name="connsiteX21-3045" fmla="*/ 315031 w 800806"/>
              <a:gd name="connsiteY21-3046" fmla="*/ 981075 h 1490663"/>
              <a:gd name="connsiteX22-3047" fmla="*/ 243594 w 800806"/>
              <a:gd name="connsiteY22-3048" fmla="*/ 1147763 h 1490663"/>
              <a:gd name="connsiteX23-3049" fmla="*/ 172156 w 800806"/>
              <a:gd name="connsiteY23-3050" fmla="*/ 981075 h 1490663"/>
              <a:gd name="connsiteX24-3051" fmla="*/ 143581 w 800806"/>
              <a:gd name="connsiteY24-3052" fmla="*/ 981075 h 1490663"/>
              <a:gd name="connsiteX25-3053" fmla="*/ 67381 w 800806"/>
              <a:gd name="connsiteY25-3054" fmla="*/ 1131095 h 1490663"/>
              <a:gd name="connsiteX26-3055" fmla="*/ 706 w 800806"/>
              <a:gd name="connsiteY26-3056" fmla="*/ 990600 h 1490663"/>
              <a:gd name="connsiteX0-3057" fmla="*/ 706 w 800806"/>
              <a:gd name="connsiteY0-3058" fmla="*/ 990600 h 1490663"/>
              <a:gd name="connsiteX1-3059" fmla="*/ 706 w 800806"/>
              <a:gd name="connsiteY1-3060" fmla="*/ 381000 h 1490663"/>
              <a:gd name="connsiteX2-3061" fmla="*/ 43569 w 800806"/>
              <a:gd name="connsiteY2-3062" fmla="*/ 228600 h 1490663"/>
              <a:gd name="connsiteX3-3063" fmla="*/ 205494 w 800806"/>
              <a:gd name="connsiteY3-3064" fmla="*/ 0 h 1490663"/>
              <a:gd name="connsiteX4-3065" fmla="*/ 781756 w 800806"/>
              <a:gd name="connsiteY4-3066" fmla="*/ 4763 h 1490663"/>
              <a:gd name="connsiteX5-3067" fmla="*/ 681744 w 800806"/>
              <a:gd name="connsiteY5-3068" fmla="*/ 23813 h 1490663"/>
              <a:gd name="connsiteX6-3069" fmla="*/ 648406 w 800806"/>
              <a:gd name="connsiteY6-3070" fmla="*/ 85725 h 1490663"/>
              <a:gd name="connsiteX7-3071" fmla="*/ 615069 w 800806"/>
              <a:gd name="connsiteY7-3072" fmla="*/ 161925 h 1490663"/>
              <a:gd name="connsiteX8-3073" fmla="*/ 619831 w 800806"/>
              <a:gd name="connsiteY8-3074" fmla="*/ 319088 h 1490663"/>
              <a:gd name="connsiteX9-3075" fmla="*/ 767469 w 800806"/>
              <a:gd name="connsiteY9-3076" fmla="*/ 519113 h 1490663"/>
              <a:gd name="connsiteX10-3077" fmla="*/ 800806 w 800806"/>
              <a:gd name="connsiteY10-3078" fmla="*/ 619125 h 1490663"/>
              <a:gd name="connsiteX11-3079" fmla="*/ 767469 w 800806"/>
              <a:gd name="connsiteY11-3080" fmla="*/ 671513 h 1490663"/>
              <a:gd name="connsiteX12-3081" fmla="*/ 710319 w 800806"/>
              <a:gd name="connsiteY12-3082" fmla="*/ 700088 h 1490663"/>
              <a:gd name="connsiteX13-3083" fmla="*/ 672219 w 800806"/>
              <a:gd name="connsiteY13-3084" fmla="*/ 714375 h 1490663"/>
              <a:gd name="connsiteX14-3085" fmla="*/ 667456 w 800806"/>
              <a:gd name="connsiteY14-3086" fmla="*/ 1433513 h 1490663"/>
              <a:gd name="connsiteX15-3087" fmla="*/ 591256 w 800806"/>
              <a:gd name="connsiteY15-3088" fmla="*/ 1490663 h 1490663"/>
              <a:gd name="connsiteX16-3089" fmla="*/ 519819 w 800806"/>
              <a:gd name="connsiteY16-3090" fmla="*/ 1433513 h 1490663"/>
              <a:gd name="connsiteX17-3091" fmla="*/ 524581 w 800806"/>
              <a:gd name="connsiteY17-3092" fmla="*/ 981075 h 1490663"/>
              <a:gd name="connsiteX18-3093" fmla="*/ 491244 w 800806"/>
              <a:gd name="connsiteY18-3094" fmla="*/ 981075 h 1490663"/>
              <a:gd name="connsiteX19-3095" fmla="*/ 410282 w 800806"/>
              <a:gd name="connsiteY19-3096" fmla="*/ 1195388 h 1490663"/>
              <a:gd name="connsiteX20-3097" fmla="*/ 348369 w 800806"/>
              <a:gd name="connsiteY20-3098" fmla="*/ 981075 h 1490663"/>
              <a:gd name="connsiteX21-3099" fmla="*/ 315031 w 800806"/>
              <a:gd name="connsiteY21-3100" fmla="*/ 981075 h 1490663"/>
              <a:gd name="connsiteX22-3101" fmla="*/ 243594 w 800806"/>
              <a:gd name="connsiteY22-3102" fmla="*/ 1147763 h 1490663"/>
              <a:gd name="connsiteX23-3103" fmla="*/ 172156 w 800806"/>
              <a:gd name="connsiteY23-3104" fmla="*/ 981075 h 1490663"/>
              <a:gd name="connsiteX24-3105" fmla="*/ 143581 w 800806"/>
              <a:gd name="connsiteY24-3106" fmla="*/ 981075 h 1490663"/>
              <a:gd name="connsiteX25-3107" fmla="*/ 67381 w 800806"/>
              <a:gd name="connsiteY25-3108" fmla="*/ 1131095 h 1490663"/>
              <a:gd name="connsiteX26-3109" fmla="*/ 706 w 800806"/>
              <a:gd name="connsiteY26-3110" fmla="*/ 990600 h 1490663"/>
              <a:gd name="connsiteX0-3111" fmla="*/ 706 w 800806"/>
              <a:gd name="connsiteY0-3112" fmla="*/ 990600 h 1503348"/>
              <a:gd name="connsiteX1-3113" fmla="*/ 706 w 800806"/>
              <a:gd name="connsiteY1-3114" fmla="*/ 381000 h 1503348"/>
              <a:gd name="connsiteX2-3115" fmla="*/ 43569 w 800806"/>
              <a:gd name="connsiteY2-3116" fmla="*/ 228600 h 1503348"/>
              <a:gd name="connsiteX3-3117" fmla="*/ 205494 w 800806"/>
              <a:gd name="connsiteY3-3118" fmla="*/ 0 h 1503348"/>
              <a:gd name="connsiteX4-3119" fmla="*/ 781756 w 800806"/>
              <a:gd name="connsiteY4-3120" fmla="*/ 4763 h 1503348"/>
              <a:gd name="connsiteX5-3121" fmla="*/ 681744 w 800806"/>
              <a:gd name="connsiteY5-3122" fmla="*/ 23813 h 1503348"/>
              <a:gd name="connsiteX6-3123" fmla="*/ 648406 w 800806"/>
              <a:gd name="connsiteY6-3124" fmla="*/ 85725 h 1503348"/>
              <a:gd name="connsiteX7-3125" fmla="*/ 615069 w 800806"/>
              <a:gd name="connsiteY7-3126" fmla="*/ 161925 h 1503348"/>
              <a:gd name="connsiteX8-3127" fmla="*/ 619831 w 800806"/>
              <a:gd name="connsiteY8-3128" fmla="*/ 319088 h 1503348"/>
              <a:gd name="connsiteX9-3129" fmla="*/ 767469 w 800806"/>
              <a:gd name="connsiteY9-3130" fmla="*/ 519113 h 1503348"/>
              <a:gd name="connsiteX10-3131" fmla="*/ 800806 w 800806"/>
              <a:gd name="connsiteY10-3132" fmla="*/ 619125 h 1503348"/>
              <a:gd name="connsiteX11-3133" fmla="*/ 767469 w 800806"/>
              <a:gd name="connsiteY11-3134" fmla="*/ 671513 h 1503348"/>
              <a:gd name="connsiteX12-3135" fmla="*/ 710319 w 800806"/>
              <a:gd name="connsiteY12-3136" fmla="*/ 700088 h 1503348"/>
              <a:gd name="connsiteX13-3137" fmla="*/ 672219 w 800806"/>
              <a:gd name="connsiteY13-3138" fmla="*/ 714375 h 1503348"/>
              <a:gd name="connsiteX14-3139" fmla="*/ 667456 w 800806"/>
              <a:gd name="connsiteY14-3140" fmla="*/ 1433513 h 1503348"/>
              <a:gd name="connsiteX15-3141" fmla="*/ 591256 w 800806"/>
              <a:gd name="connsiteY15-3142" fmla="*/ 1490663 h 1503348"/>
              <a:gd name="connsiteX16-3143" fmla="*/ 519819 w 800806"/>
              <a:gd name="connsiteY16-3144" fmla="*/ 1433513 h 1503348"/>
              <a:gd name="connsiteX17-3145" fmla="*/ 524581 w 800806"/>
              <a:gd name="connsiteY17-3146" fmla="*/ 981075 h 1503348"/>
              <a:gd name="connsiteX18-3147" fmla="*/ 491244 w 800806"/>
              <a:gd name="connsiteY18-3148" fmla="*/ 981075 h 1503348"/>
              <a:gd name="connsiteX19-3149" fmla="*/ 410282 w 800806"/>
              <a:gd name="connsiteY19-3150" fmla="*/ 1195388 h 1503348"/>
              <a:gd name="connsiteX20-3151" fmla="*/ 348369 w 800806"/>
              <a:gd name="connsiteY20-3152" fmla="*/ 981075 h 1503348"/>
              <a:gd name="connsiteX21-3153" fmla="*/ 315031 w 800806"/>
              <a:gd name="connsiteY21-3154" fmla="*/ 981075 h 1503348"/>
              <a:gd name="connsiteX22-3155" fmla="*/ 243594 w 800806"/>
              <a:gd name="connsiteY22-3156" fmla="*/ 1147763 h 1503348"/>
              <a:gd name="connsiteX23-3157" fmla="*/ 172156 w 800806"/>
              <a:gd name="connsiteY23-3158" fmla="*/ 981075 h 1503348"/>
              <a:gd name="connsiteX24-3159" fmla="*/ 143581 w 800806"/>
              <a:gd name="connsiteY24-3160" fmla="*/ 981075 h 1503348"/>
              <a:gd name="connsiteX25-3161" fmla="*/ 67381 w 800806"/>
              <a:gd name="connsiteY25-3162" fmla="*/ 1131095 h 1503348"/>
              <a:gd name="connsiteX26-3163" fmla="*/ 706 w 800806"/>
              <a:gd name="connsiteY26-3164" fmla="*/ 990600 h 1503348"/>
              <a:gd name="connsiteX0-3165" fmla="*/ 706 w 800806"/>
              <a:gd name="connsiteY0-3166" fmla="*/ 990600 h 1495008"/>
              <a:gd name="connsiteX1-3167" fmla="*/ 706 w 800806"/>
              <a:gd name="connsiteY1-3168" fmla="*/ 381000 h 1495008"/>
              <a:gd name="connsiteX2-3169" fmla="*/ 43569 w 800806"/>
              <a:gd name="connsiteY2-3170" fmla="*/ 228600 h 1495008"/>
              <a:gd name="connsiteX3-3171" fmla="*/ 205494 w 800806"/>
              <a:gd name="connsiteY3-3172" fmla="*/ 0 h 1495008"/>
              <a:gd name="connsiteX4-3173" fmla="*/ 781756 w 800806"/>
              <a:gd name="connsiteY4-3174" fmla="*/ 4763 h 1495008"/>
              <a:gd name="connsiteX5-3175" fmla="*/ 681744 w 800806"/>
              <a:gd name="connsiteY5-3176" fmla="*/ 23813 h 1495008"/>
              <a:gd name="connsiteX6-3177" fmla="*/ 648406 w 800806"/>
              <a:gd name="connsiteY6-3178" fmla="*/ 85725 h 1495008"/>
              <a:gd name="connsiteX7-3179" fmla="*/ 615069 w 800806"/>
              <a:gd name="connsiteY7-3180" fmla="*/ 161925 h 1495008"/>
              <a:gd name="connsiteX8-3181" fmla="*/ 619831 w 800806"/>
              <a:gd name="connsiteY8-3182" fmla="*/ 319088 h 1495008"/>
              <a:gd name="connsiteX9-3183" fmla="*/ 767469 w 800806"/>
              <a:gd name="connsiteY9-3184" fmla="*/ 519113 h 1495008"/>
              <a:gd name="connsiteX10-3185" fmla="*/ 800806 w 800806"/>
              <a:gd name="connsiteY10-3186" fmla="*/ 619125 h 1495008"/>
              <a:gd name="connsiteX11-3187" fmla="*/ 767469 w 800806"/>
              <a:gd name="connsiteY11-3188" fmla="*/ 671513 h 1495008"/>
              <a:gd name="connsiteX12-3189" fmla="*/ 710319 w 800806"/>
              <a:gd name="connsiteY12-3190" fmla="*/ 700088 h 1495008"/>
              <a:gd name="connsiteX13-3191" fmla="*/ 672219 w 800806"/>
              <a:gd name="connsiteY13-3192" fmla="*/ 714375 h 1495008"/>
              <a:gd name="connsiteX14-3193" fmla="*/ 667456 w 800806"/>
              <a:gd name="connsiteY14-3194" fmla="*/ 1433513 h 1495008"/>
              <a:gd name="connsiteX15-3195" fmla="*/ 591256 w 800806"/>
              <a:gd name="connsiteY15-3196" fmla="*/ 1490663 h 1495008"/>
              <a:gd name="connsiteX16-3197" fmla="*/ 519819 w 800806"/>
              <a:gd name="connsiteY16-3198" fmla="*/ 1433513 h 1495008"/>
              <a:gd name="connsiteX17-3199" fmla="*/ 524581 w 800806"/>
              <a:gd name="connsiteY17-3200" fmla="*/ 981075 h 1495008"/>
              <a:gd name="connsiteX18-3201" fmla="*/ 491244 w 800806"/>
              <a:gd name="connsiteY18-3202" fmla="*/ 981075 h 1495008"/>
              <a:gd name="connsiteX19-3203" fmla="*/ 410282 w 800806"/>
              <a:gd name="connsiteY19-3204" fmla="*/ 1195388 h 1495008"/>
              <a:gd name="connsiteX20-3205" fmla="*/ 348369 w 800806"/>
              <a:gd name="connsiteY20-3206" fmla="*/ 981075 h 1495008"/>
              <a:gd name="connsiteX21-3207" fmla="*/ 315031 w 800806"/>
              <a:gd name="connsiteY21-3208" fmla="*/ 981075 h 1495008"/>
              <a:gd name="connsiteX22-3209" fmla="*/ 243594 w 800806"/>
              <a:gd name="connsiteY22-3210" fmla="*/ 1147763 h 1495008"/>
              <a:gd name="connsiteX23-3211" fmla="*/ 172156 w 800806"/>
              <a:gd name="connsiteY23-3212" fmla="*/ 981075 h 1495008"/>
              <a:gd name="connsiteX24-3213" fmla="*/ 143581 w 800806"/>
              <a:gd name="connsiteY24-3214" fmla="*/ 981075 h 1495008"/>
              <a:gd name="connsiteX25-3215" fmla="*/ 67381 w 800806"/>
              <a:gd name="connsiteY25-3216" fmla="*/ 1131095 h 1495008"/>
              <a:gd name="connsiteX26-3217" fmla="*/ 706 w 800806"/>
              <a:gd name="connsiteY26-3218" fmla="*/ 990600 h 1495008"/>
              <a:gd name="connsiteX0-3219" fmla="*/ 706 w 800806"/>
              <a:gd name="connsiteY0-3220" fmla="*/ 990600 h 1499858"/>
              <a:gd name="connsiteX1-3221" fmla="*/ 706 w 800806"/>
              <a:gd name="connsiteY1-3222" fmla="*/ 381000 h 1499858"/>
              <a:gd name="connsiteX2-3223" fmla="*/ 43569 w 800806"/>
              <a:gd name="connsiteY2-3224" fmla="*/ 228600 h 1499858"/>
              <a:gd name="connsiteX3-3225" fmla="*/ 205494 w 800806"/>
              <a:gd name="connsiteY3-3226" fmla="*/ 0 h 1499858"/>
              <a:gd name="connsiteX4-3227" fmla="*/ 781756 w 800806"/>
              <a:gd name="connsiteY4-3228" fmla="*/ 4763 h 1499858"/>
              <a:gd name="connsiteX5-3229" fmla="*/ 681744 w 800806"/>
              <a:gd name="connsiteY5-3230" fmla="*/ 23813 h 1499858"/>
              <a:gd name="connsiteX6-3231" fmla="*/ 648406 w 800806"/>
              <a:gd name="connsiteY6-3232" fmla="*/ 85725 h 1499858"/>
              <a:gd name="connsiteX7-3233" fmla="*/ 615069 w 800806"/>
              <a:gd name="connsiteY7-3234" fmla="*/ 161925 h 1499858"/>
              <a:gd name="connsiteX8-3235" fmla="*/ 619831 w 800806"/>
              <a:gd name="connsiteY8-3236" fmla="*/ 319088 h 1499858"/>
              <a:gd name="connsiteX9-3237" fmla="*/ 767469 w 800806"/>
              <a:gd name="connsiteY9-3238" fmla="*/ 519113 h 1499858"/>
              <a:gd name="connsiteX10-3239" fmla="*/ 800806 w 800806"/>
              <a:gd name="connsiteY10-3240" fmla="*/ 619125 h 1499858"/>
              <a:gd name="connsiteX11-3241" fmla="*/ 767469 w 800806"/>
              <a:gd name="connsiteY11-3242" fmla="*/ 671513 h 1499858"/>
              <a:gd name="connsiteX12-3243" fmla="*/ 710319 w 800806"/>
              <a:gd name="connsiteY12-3244" fmla="*/ 700088 h 1499858"/>
              <a:gd name="connsiteX13-3245" fmla="*/ 672219 w 800806"/>
              <a:gd name="connsiteY13-3246" fmla="*/ 714375 h 1499858"/>
              <a:gd name="connsiteX14-3247" fmla="*/ 667456 w 800806"/>
              <a:gd name="connsiteY14-3248" fmla="*/ 1366838 h 1499858"/>
              <a:gd name="connsiteX15-3249" fmla="*/ 591256 w 800806"/>
              <a:gd name="connsiteY15-3250" fmla="*/ 1490663 h 1499858"/>
              <a:gd name="connsiteX16-3251" fmla="*/ 519819 w 800806"/>
              <a:gd name="connsiteY16-3252" fmla="*/ 1433513 h 1499858"/>
              <a:gd name="connsiteX17-3253" fmla="*/ 524581 w 800806"/>
              <a:gd name="connsiteY17-3254" fmla="*/ 981075 h 1499858"/>
              <a:gd name="connsiteX18-3255" fmla="*/ 491244 w 800806"/>
              <a:gd name="connsiteY18-3256" fmla="*/ 981075 h 1499858"/>
              <a:gd name="connsiteX19-3257" fmla="*/ 410282 w 800806"/>
              <a:gd name="connsiteY19-3258" fmla="*/ 1195388 h 1499858"/>
              <a:gd name="connsiteX20-3259" fmla="*/ 348369 w 800806"/>
              <a:gd name="connsiteY20-3260" fmla="*/ 981075 h 1499858"/>
              <a:gd name="connsiteX21-3261" fmla="*/ 315031 w 800806"/>
              <a:gd name="connsiteY21-3262" fmla="*/ 981075 h 1499858"/>
              <a:gd name="connsiteX22-3263" fmla="*/ 243594 w 800806"/>
              <a:gd name="connsiteY22-3264" fmla="*/ 1147763 h 1499858"/>
              <a:gd name="connsiteX23-3265" fmla="*/ 172156 w 800806"/>
              <a:gd name="connsiteY23-3266" fmla="*/ 981075 h 1499858"/>
              <a:gd name="connsiteX24-3267" fmla="*/ 143581 w 800806"/>
              <a:gd name="connsiteY24-3268" fmla="*/ 981075 h 1499858"/>
              <a:gd name="connsiteX25-3269" fmla="*/ 67381 w 800806"/>
              <a:gd name="connsiteY25-3270" fmla="*/ 1131095 h 1499858"/>
              <a:gd name="connsiteX26-3271" fmla="*/ 706 w 800806"/>
              <a:gd name="connsiteY26-3272" fmla="*/ 990600 h 1499858"/>
              <a:gd name="connsiteX0-3273" fmla="*/ 706 w 800806"/>
              <a:gd name="connsiteY0-3274" fmla="*/ 990600 h 1490715"/>
              <a:gd name="connsiteX1-3275" fmla="*/ 706 w 800806"/>
              <a:gd name="connsiteY1-3276" fmla="*/ 381000 h 1490715"/>
              <a:gd name="connsiteX2-3277" fmla="*/ 43569 w 800806"/>
              <a:gd name="connsiteY2-3278" fmla="*/ 228600 h 1490715"/>
              <a:gd name="connsiteX3-3279" fmla="*/ 205494 w 800806"/>
              <a:gd name="connsiteY3-3280" fmla="*/ 0 h 1490715"/>
              <a:gd name="connsiteX4-3281" fmla="*/ 781756 w 800806"/>
              <a:gd name="connsiteY4-3282" fmla="*/ 4763 h 1490715"/>
              <a:gd name="connsiteX5-3283" fmla="*/ 681744 w 800806"/>
              <a:gd name="connsiteY5-3284" fmla="*/ 23813 h 1490715"/>
              <a:gd name="connsiteX6-3285" fmla="*/ 648406 w 800806"/>
              <a:gd name="connsiteY6-3286" fmla="*/ 85725 h 1490715"/>
              <a:gd name="connsiteX7-3287" fmla="*/ 615069 w 800806"/>
              <a:gd name="connsiteY7-3288" fmla="*/ 161925 h 1490715"/>
              <a:gd name="connsiteX8-3289" fmla="*/ 619831 w 800806"/>
              <a:gd name="connsiteY8-3290" fmla="*/ 319088 h 1490715"/>
              <a:gd name="connsiteX9-3291" fmla="*/ 767469 w 800806"/>
              <a:gd name="connsiteY9-3292" fmla="*/ 519113 h 1490715"/>
              <a:gd name="connsiteX10-3293" fmla="*/ 800806 w 800806"/>
              <a:gd name="connsiteY10-3294" fmla="*/ 619125 h 1490715"/>
              <a:gd name="connsiteX11-3295" fmla="*/ 767469 w 800806"/>
              <a:gd name="connsiteY11-3296" fmla="*/ 671513 h 1490715"/>
              <a:gd name="connsiteX12-3297" fmla="*/ 710319 w 800806"/>
              <a:gd name="connsiteY12-3298" fmla="*/ 700088 h 1490715"/>
              <a:gd name="connsiteX13-3299" fmla="*/ 672219 w 800806"/>
              <a:gd name="connsiteY13-3300" fmla="*/ 714375 h 1490715"/>
              <a:gd name="connsiteX14-3301" fmla="*/ 667456 w 800806"/>
              <a:gd name="connsiteY14-3302" fmla="*/ 1366838 h 1490715"/>
              <a:gd name="connsiteX15-3303" fmla="*/ 591256 w 800806"/>
              <a:gd name="connsiteY15-3304" fmla="*/ 1490663 h 1490715"/>
              <a:gd name="connsiteX16-3305" fmla="*/ 524581 w 800806"/>
              <a:gd name="connsiteY16-3306" fmla="*/ 1350170 h 1490715"/>
              <a:gd name="connsiteX17-3307" fmla="*/ 524581 w 800806"/>
              <a:gd name="connsiteY17-3308" fmla="*/ 981075 h 1490715"/>
              <a:gd name="connsiteX18-3309" fmla="*/ 491244 w 800806"/>
              <a:gd name="connsiteY18-3310" fmla="*/ 981075 h 1490715"/>
              <a:gd name="connsiteX19-3311" fmla="*/ 410282 w 800806"/>
              <a:gd name="connsiteY19-3312" fmla="*/ 1195388 h 1490715"/>
              <a:gd name="connsiteX20-3313" fmla="*/ 348369 w 800806"/>
              <a:gd name="connsiteY20-3314" fmla="*/ 981075 h 1490715"/>
              <a:gd name="connsiteX21-3315" fmla="*/ 315031 w 800806"/>
              <a:gd name="connsiteY21-3316" fmla="*/ 981075 h 1490715"/>
              <a:gd name="connsiteX22-3317" fmla="*/ 243594 w 800806"/>
              <a:gd name="connsiteY22-3318" fmla="*/ 1147763 h 1490715"/>
              <a:gd name="connsiteX23-3319" fmla="*/ 172156 w 800806"/>
              <a:gd name="connsiteY23-3320" fmla="*/ 981075 h 1490715"/>
              <a:gd name="connsiteX24-3321" fmla="*/ 143581 w 800806"/>
              <a:gd name="connsiteY24-3322" fmla="*/ 981075 h 1490715"/>
              <a:gd name="connsiteX25-3323" fmla="*/ 67381 w 800806"/>
              <a:gd name="connsiteY25-3324" fmla="*/ 1131095 h 1490715"/>
              <a:gd name="connsiteX26-3325" fmla="*/ 706 w 800806"/>
              <a:gd name="connsiteY26-3326" fmla="*/ 990600 h 1490715"/>
              <a:gd name="connsiteX0-3327" fmla="*/ 706 w 800806"/>
              <a:gd name="connsiteY0-3328" fmla="*/ 990600 h 1490712"/>
              <a:gd name="connsiteX1-3329" fmla="*/ 706 w 800806"/>
              <a:gd name="connsiteY1-3330" fmla="*/ 381000 h 1490712"/>
              <a:gd name="connsiteX2-3331" fmla="*/ 43569 w 800806"/>
              <a:gd name="connsiteY2-3332" fmla="*/ 228600 h 1490712"/>
              <a:gd name="connsiteX3-3333" fmla="*/ 205494 w 800806"/>
              <a:gd name="connsiteY3-3334" fmla="*/ 0 h 1490712"/>
              <a:gd name="connsiteX4-3335" fmla="*/ 781756 w 800806"/>
              <a:gd name="connsiteY4-3336" fmla="*/ 4763 h 1490712"/>
              <a:gd name="connsiteX5-3337" fmla="*/ 681744 w 800806"/>
              <a:gd name="connsiteY5-3338" fmla="*/ 23813 h 1490712"/>
              <a:gd name="connsiteX6-3339" fmla="*/ 648406 w 800806"/>
              <a:gd name="connsiteY6-3340" fmla="*/ 85725 h 1490712"/>
              <a:gd name="connsiteX7-3341" fmla="*/ 615069 w 800806"/>
              <a:gd name="connsiteY7-3342" fmla="*/ 161925 h 1490712"/>
              <a:gd name="connsiteX8-3343" fmla="*/ 619831 w 800806"/>
              <a:gd name="connsiteY8-3344" fmla="*/ 319088 h 1490712"/>
              <a:gd name="connsiteX9-3345" fmla="*/ 767469 w 800806"/>
              <a:gd name="connsiteY9-3346" fmla="*/ 519113 h 1490712"/>
              <a:gd name="connsiteX10-3347" fmla="*/ 800806 w 800806"/>
              <a:gd name="connsiteY10-3348" fmla="*/ 619125 h 1490712"/>
              <a:gd name="connsiteX11-3349" fmla="*/ 767469 w 800806"/>
              <a:gd name="connsiteY11-3350" fmla="*/ 671513 h 1490712"/>
              <a:gd name="connsiteX12-3351" fmla="*/ 710319 w 800806"/>
              <a:gd name="connsiteY12-3352" fmla="*/ 700088 h 1490712"/>
              <a:gd name="connsiteX13-3353" fmla="*/ 672219 w 800806"/>
              <a:gd name="connsiteY13-3354" fmla="*/ 714375 h 1490712"/>
              <a:gd name="connsiteX14-3355" fmla="*/ 667456 w 800806"/>
              <a:gd name="connsiteY14-3356" fmla="*/ 1366838 h 1490712"/>
              <a:gd name="connsiteX15-3357" fmla="*/ 591256 w 800806"/>
              <a:gd name="connsiteY15-3358" fmla="*/ 1490663 h 1490712"/>
              <a:gd name="connsiteX16-3359" fmla="*/ 524581 w 800806"/>
              <a:gd name="connsiteY16-3360" fmla="*/ 1350170 h 1490712"/>
              <a:gd name="connsiteX17-3361" fmla="*/ 524581 w 800806"/>
              <a:gd name="connsiteY17-3362" fmla="*/ 981075 h 1490712"/>
              <a:gd name="connsiteX18-3363" fmla="*/ 491244 w 800806"/>
              <a:gd name="connsiteY18-3364" fmla="*/ 981075 h 1490712"/>
              <a:gd name="connsiteX19-3365" fmla="*/ 410282 w 800806"/>
              <a:gd name="connsiteY19-3366" fmla="*/ 1195388 h 1490712"/>
              <a:gd name="connsiteX20-3367" fmla="*/ 348369 w 800806"/>
              <a:gd name="connsiteY20-3368" fmla="*/ 981075 h 1490712"/>
              <a:gd name="connsiteX21-3369" fmla="*/ 315031 w 800806"/>
              <a:gd name="connsiteY21-3370" fmla="*/ 981075 h 1490712"/>
              <a:gd name="connsiteX22-3371" fmla="*/ 243594 w 800806"/>
              <a:gd name="connsiteY22-3372" fmla="*/ 1147763 h 1490712"/>
              <a:gd name="connsiteX23-3373" fmla="*/ 172156 w 800806"/>
              <a:gd name="connsiteY23-3374" fmla="*/ 981075 h 1490712"/>
              <a:gd name="connsiteX24-3375" fmla="*/ 143581 w 800806"/>
              <a:gd name="connsiteY24-3376" fmla="*/ 981075 h 1490712"/>
              <a:gd name="connsiteX25-3377" fmla="*/ 67381 w 800806"/>
              <a:gd name="connsiteY25-3378" fmla="*/ 1131095 h 1490712"/>
              <a:gd name="connsiteX26-3379" fmla="*/ 706 w 800806"/>
              <a:gd name="connsiteY26-3380" fmla="*/ 990600 h 1490712"/>
              <a:gd name="connsiteX0-3381" fmla="*/ 706 w 800806"/>
              <a:gd name="connsiteY0-3382" fmla="*/ 990600 h 1490712"/>
              <a:gd name="connsiteX1-3383" fmla="*/ 706 w 800806"/>
              <a:gd name="connsiteY1-3384" fmla="*/ 381000 h 1490712"/>
              <a:gd name="connsiteX2-3385" fmla="*/ 43569 w 800806"/>
              <a:gd name="connsiteY2-3386" fmla="*/ 228600 h 1490712"/>
              <a:gd name="connsiteX3-3387" fmla="*/ 205494 w 800806"/>
              <a:gd name="connsiteY3-3388" fmla="*/ 0 h 1490712"/>
              <a:gd name="connsiteX4-3389" fmla="*/ 781756 w 800806"/>
              <a:gd name="connsiteY4-3390" fmla="*/ 4763 h 1490712"/>
              <a:gd name="connsiteX5-3391" fmla="*/ 681744 w 800806"/>
              <a:gd name="connsiteY5-3392" fmla="*/ 23813 h 1490712"/>
              <a:gd name="connsiteX6-3393" fmla="*/ 648406 w 800806"/>
              <a:gd name="connsiteY6-3394" fmla="*/ 85725 h 1490712"/>
              <a:gd name="connsiteX7-3395" fmla="*/ 615069 w 800806"/>
              <a:gd name="connsiteY7-3396" fmla="*/ 161925 h 1490712"/>
              <a:gd name="connsiteX8-3397" fmla="*/ 619831 w 800806"/>
              <a:gd name="connsiteY8-3398" fmla="*/ 319088 h 1490712"/>
              <a:gd name="connsiteX9-3399" fmla="*/ 767469 w 800806"/>
              <a:gd name="connsiteY9-3400" fmla="*/ 519113 h 1490712"/>
              <a:gd name="connsiteX10-3401" fmla="*/ 800806 w 800806"/>
              <a:gd name="connsiteY10-3402" fmla="*/ 619125 h 1490712"/>
              <a:gd name="connsiteX11-3403" fmla="*/ 767469 w 800806"/>
              <a:gd name="connsiteY11-3404" fmla="*/ 671513 h 1490712"/>
              <a:gd name="connsiteX12-3405" fmla="*/ 710319 w 800806"/>
              <a:gd name="connsiteY12-3406" fmla="*/ 700088 h 1490712"/>
              <a:gd name="connsiteX13-3407" fmla="*/ 672219 w 800806"/>
              <a:gd name="connsiteY13-3408" fmla="*/ 714375 h 1490712"/>
              <a:gd name="connsiteX14-3409" fmla="*/ 667456 w 800806"/>
              <a:gd name="connsiteY14-3410" fmla="*/ 1366838 h 1490712"/>
              <a:gd name="connsiteX15-3411" fmla="*/ 591256 w 800806"/>
              <a:gd name="connsiteY15-3412" fmla="*/ 1490663 h 1490712"/>
              <a:gd name="connsiteX16-3413" fmla="*/ 524581 w 800806"/>
              <a:gd name="connsiteY16-3414" fmla="*/ 1350170 h 1490712"/>
              <a:gd name="connsiteX17-3415" fmla="*/ 524581 w 800806"/>
              <a:gd name="connsiteY17-3416" fmla="*/ 981075 h 1490712"/>
              <a:gd name="connsiteX18-3417" fmla="*/ 491244 w 800806"/>
              <a:gd name="connsiteY18-3418" fmla="*/ 981075 h 1490712"/>
              <a:gd name="connsiteX19-3419" fmla="*/ 410282 w 800806"/>
              <a:gd name="connsiteY19-3420" fmla="*/ 1195388 h 1490712"/>
              <a:gd name="connsiteX20-3421" fmla="*/ 348369 w 800806"/>
              <a:gd name="connsiteY20-3422" fmla="*/ 981075 h 1490712"/>
              <a:gd name="connsiteX21-3423" fmla="*/ 315031 w 800806"/>
              <a:gd name="connsiteY21-3424" fmla="*/ 981075 h 1490712"/>
              <a:gd name="connsiteX22-3425" fmla="*/ 243594 w 800806"/>
              <a:gd name="connsiteY22-3426" fmla="*/ 1147763 h 1490712"/>
              <a:gd name="connsiteX23-3427" fmla="*/ 172156 w 800806"/>
              <a:gd name="connsiteY23-3428" fmla="*/ 981075 h 1490712"/>
              <a:gd name="connsiteX24-3429" fmla="*/ 143581 w 800806"/>
              <a:gd name="connsiteY24-3430" fmla="*/ 981075 h 1490712"/>
              <a:gd name="connsiteX25-3431" fmla="*/ 67381 w 800806"/>
              <a:gd name="connsiteY25-3432" fmla="*/ 1131095 h 1490712"/>
              <a:gd name="connsiteX26-3433" fmla="*/ 706 w 800806"/>
              <a:gd name="connsiteY26-3434" fmla="*/ 990600 h 1490712"/>
              <a:gd name="connsiteX0-3435" fmla="*/ 706 w 800806"/>
              <a:gd name="connsiteY0-3436" fmla="*/ 990600 h 1490712"/>
              <a:gd name="connsiteX1-3437" fmla="*/ 706 w 800806"/>
              <a:gd name="connsiteY1-3438" fmla="*/ 381000 h 1490712"/>
              <a:gd name="connsiteX2-3439" fmla="*/ 43569 w 800806"/>
              <a:gd name="connsiteY2-3440" fmla="*/ 228600 h 1490712"/>
              <a:gd name="connsiteX3-3441" fmla="*/ 205494 w 800806"/>
              <a:gd name="connsiteY3-3442" fmla="*/ 0 h 1490712"/>
              <a:gd name="connsiteX4-3443" fmla="*/ 781756 w 800806"/>
              <a:gd name="connsiteY4-3444" fmla="*/ 4763 h 1490712"/>
              <a:gd name="connsiteX5-3445" fmla="*/ 681744 w 800806"/>
              <a:gd name="connsiteY5-3446" fmla="*/ 23813 h 1490712"/>
              <a:gd name="connsiteX6-3447" fmla="*/ 648406 w 800806"/>
              <a:gd name="connsiteY6-3448" fmla="*/ 85725 h 1490712"/>
              <a:gd name="connsiteX7-3449" fmla="*/ 615069 w 800806"/>
              <a:gd name="connsiteY7-3450" fmla="*/ 161925 h 1490712"/>
              <a:gd name="connsiteX8-3451" fmla="*/ 619831 w 800806"/>
              <a:gd name="connsiteY8-3452" fmla="*/ 319088 h 1490712"/>
              <a:gd name="connsiteX9-3453" fmla="*/ 767469 w 800806"/>
              <a:gd name="connsiteY9-3454" fmla="*/ 519113 h 1490712"/>
              <a:gd name="connsiteX10-3455" fmla="*/ 800806 w 800806"/>
              <a:gd name="connsiteY10-3456" fmla="*/ 619125 h 1490712"/>
              <a:gd name="connsiteX11-3457" fmla="*/ 767469 w 800806"/>
              <a:gd name="connsiteY11-3458" fmla="*/ 671513 h 1490712"/>
              <a:gd name="connsiteX12-3459" fmla="*/ 710319 w 800806"/>
              <a:gd name="connsiteY12-3460" fmla="*/ 700088 h 1490712"/>
              <a:gd name="connsiteX13-3461" fmla="*/ 672219 w 800806"/>
              <a:gd name="connsiteY13-3462" fmla="*/ 714375 h 1490712"/>
              <a:gd name="connsiteX14-3463" fmla="*/ 667456 w 800806"/>
              <a:gd name="connsiteY14-3464" fmla="*/ 1366838 h 1490712"/>
              <a:gd name="connsiteX15-3465" fmla="*/ 591256 w 800806"/>
              <a:gd name="connsiteY15-3466" fmla="*/ 1490663 h 1490712"/>
              <a:gd name="connsiteX16-3467" fmla="*/ 524581 w 800806"/>
              <a:gd name="connsiteY16-3468" fmla="*/ 1350170 h 1490712"/>
              <a:gd name="connsiteX17-3469" fmla="*/ 524581 w 800806"/>
              <a:gd name="connsiteY17-3470" fmla="*/ 981075 h 1490712"/>
              <a:gd name="connsiteX18-3471" fmla="*/ 491244 w 800806"/>
              <a:gd name="connsiteY18-3472" fmla="*/ 981075 h 1490712"/>
              <a:gd name="connsiteX19-3473" fmla="*/ 410282 w 800806"/>
              <a:gd name="connsiteY19-3474" fmla="*/ 1195388 h 1490712"/>
              <a:gd name="connsiteX20-3475" fmla="*/ 348369 w 800806"/>
              <a:gd name="connsiteY20-3476" fmla="*/ 981075 h 1490712"/>
              <a:gd name="connsiteX21-3477" fmla="*/ 315031 w 800806"/>
              <a:gd name="connsiteY21-3478" fmla="*/ 981075 h 1490712"/>
              <a:gd name="connsiteX22-3479" fmla="*/ 243594 w 800806"/>
              <a:gd name="connsiteY22-3480" fmla="*/ 1147763 h 1490712"/>
              <a:gd name="connsiteX23-3481" fmla="*/ 172156 w 800806"/>
              <a:gd name="connsiteY23-3482" fmla="*/ 981075 h 1490712"/>
              <a:gd name="connsiteX24-3483" fmla="*/ 143581 w 800806"/>
              <a:gd name="connsiteY24-3484" fmla="*/ 981075 h 1490712"/>
              <a:gd name="connsiteX25-3485" fmla="*/ 67381 w 800806"/>
              <a:gd name="connsiteY25-3486" fmla="*/ 1131095 h 1490712"/>
              <a:gd name="connsiteX26-3487" fmla="*/ 706 w 800806"/>
              <a:gd name="connsiteY26-3488" fmla="*/ 990600 h 1490712"/>
              <a:gd name="connsiteX0-3489" fmla="*/ 706 w 800806"/>
              <a:gd name="connsiteY0-3490" fmla="*/ 990600 h 1490664"/>
              <a:gd name="connsiteX1-3491" fmla="*/ 706 w 800806"/>
              <a:gd name="connsiteY1-3492" fmla="*/ 381000 h 1490664"/>
              <a:gd name="connsiteX2-3493" fmla="*/ 43569 w 800806"/>
              <a:gd name="connsiteY2-3494" fmla="*/ 228600 h 1490664"/>
              <a:gd name="connsiteX3-3495" fmla="*/ 205494 w 800806"/>
              <a:gd name="connsiteY3-3496" fmla="*/ 0 h 1490664"/>
              <a:gd name="connsiteX4-3497" fmla="*/ 781756 w 800806"/>
              <a:gd name="connsiteY4-3498" fmla="*/ 4763 h 1490664"/>
              <a:gd name="connsiteX5-3499" fmla="*/ 681744 w 800806"/>
              <a:gd name="connsiteY5-3500" fmla="*/ 23813 h 1490664"/>
              <a:gd name="connsiteX6-3501" fmla="*/ 648406 w 800806"/>
              <a:gd name="connsiteY6-3502" fmla="*/ 85725 h 1490664"/>
              <a:gd name="connsiteX7-3503" fmla="*/ 615069 w 800806"/>
              <a:gd name="connsiteY7-3504" fmla="*/ 161925 h 1490664"/>
              <a:gd name="connsiteX8-3505" fmla="*/ 619831 w 800806"/>
              <a:gd name="connsiteY8-3506" fmla="*/ 319088 h 1490664"/>
              <a:gd name="connsiteX9-3507" fmla="*/ 767469 w 800806"/>
              <a:gd name="connsiteY9-3508" fmla="*/ 519113 h 1490664"/>
              <a:gd name="connsiteX10-3509" fmla="*/ 800806 w 800806"/>
              <a:gd name="connsiteY10-3510" fmla="*/ 619125 h 1490664"/>
              <a:gd name="connsiteX11-3511" fmla="*/ 767469 w 800806"/>
              <a:gd name="connsiteY11-3512" fmla="*/ 671513 h 1490664"/>
              <a:gd name="connsiteX12-3513" fmla="*/ 710319 w 800806"/>
              <a:gd name="connsiteY12-3514" fmla="*/ 700088 h 1490664"/>
              <a:gd name="connsiteX13-3515" fmla="*/ 672219 w 800806"/>
              <a:gd name="connsiteY13-3516" fmla="*/ 714375 h 1490664"/>
              <a:gd name="connsiteX14-3517" fmla="*/ 667456 w 800806"/>
              <a:gd name="connsiteY14-3518" fmla="*/ 1366838 h 1490664"/>
              <a:gd name="connsiteX15-3519" fmla="*/ 591256 w 800806"/>
              <a:gd name="connsiteY15-3520" fmla="*/ 1490663 h 1490664"/>
              <a:gd name="connsiteX16-3521" fmla="*/ 524581 w 800806"/>
              <a:gd name="connsiteY16-3522" fmla="*/ 1350170 h 1490664"/>
              <a:gd name="connsiteX17-3523" fmla="*/ 524581 w 800806"/>
              <a:gd name="connsiteY17-3524" fmla="*/ 981075 h 1490664"/>
              <a:gd name="connsiteX18-3525" fmla="*/ 491244 w 800806"/>
              <a:gd name="connsiteY18-3526" fmla="*/ 981075 h 1490664"/>
              <a:gd name="connsiteX19-3527" fmla="*/ 410282 w 800806"/>
              <a:gd name="connsiteY19-3528" fmla="*/ 1195388 h 1490664"/>
              <a:gd name="connsiteX20-3529" fmla="*/ 348369 w 800806"/>
              <a:gd name="connsiteY20-3530" fmla="*/ 981075 h 1490664"/>
              <a:gd name="connsiteX21-3531" fmla="*/ 315031 w 800806"/>
              <a:gd name="connsiteY21-3532" fmla="*/ 981075 h 1490664"/>
              <a:gd name="connsiteX22-3533" fmla="*/ 243594 w 800806"/>
              <a:gd name="connsiteY22-3534" fmla="*/ 1147763 h 1490664"/>
              <a:gd name="connsiteX23-3535" fmla="*/ 172156 w 800806"/>
              <a:gd name="connsiteY23-3536" fmla="*/ 981075 h 1490664"/>
              <a:gd name="connsiteX24-3537" fmla="*/ 143581 w 800806"/>
              <a:gd name="connsiteY24-3538" fmla="*/ 981075 h 1490664"/>
              <a:gd name="connsiteX25-3539" fmla="*/ 67381 w 800806"/>
              <a:gd name="connsiteY25-3540" fmla="*/ 1131095 h 1490664"/>
              <a:gd name="connsiteX26-3541" fmla="*/ 706 w 800806"/>
              <a:gd name="connsiteY26-3542" fmla="*/ 990600 h 1490664"/>
              <a:gd name="connsiteX0-3543" fmla="*/ 706 w 800806"/>
              <a:gd name="connsiteY0-3544" fmla="*/ 990600 h 1490664"/>
              <a:gd name="connsiteX1-3545" fmla="*/ 706 w 800806"/>
              <a:gd name="connsiteY1-3546" fmla="*/ 381000 h 1490664"/>
              <a:gd name="connsiteX2-3547" fmla="*/ 43569 w 800806"/>
              <a:gd name="connsiteY2-3548" fmla="*/ 228600 h 1490664"/>
              <a:gd name="connsiteX3-3549" fmla="*/ 205494 w 800806"/>
              <a:gd name="connsiteY3-3550" fmla="*/ 0 h 1490664"/>
              <a:gd name="connsiteX4-3551" fmla="*/ 781756 w 800806"/>
              <a:gd name="connsiteY4-3552" fmla="*/ 4763 h 1490664"/>
              <a:gd name="connsiteX5-3553" fmla="*/ 681744 w 800806"/>
              <a:gd name="connsiteY5-3554" fmla="*/ 23813 h 1490664"/>
              <a:gd name="connsiteX6-3555" fmla="*/ 648406 w 800806"/>
              <a:gd name="connsiteY6-3556" fmla="*/ 85725 h 1490664"/>
              <a:gd name="connsiteX7-3557" fmla="*/ 615069 w 800806"/>
              <a:gd name="connsiteY7-3558" fmla="*/ 161925 h 1490664"/>
              <a:gd name="connsiteX8-3559" fmla="*/ 619831 w 800806"/>
              <a:gd name="connsiteY8-3560" fmla="*/ 319088 h 1490664"/>
              <a:gd name="connsiteX9-3561" fmla="*/ 767469 w 800806"/>
              <a:gd name="connsiteY9-3562" fmla="*/ 519113 h 1490664"/>
              <a:gd name="connsiteX10-3563" fmla="*/ 800806 w 800806"/>
              <a:gd name="connsiteY10-3564" fmla="*/ 619125 h 1490664"/>
              <a:gd name="connsiteX11-3565" fmla="*/ 767469 w 800806"/>
              <a:gd name="connsiteY11-3566" fmla="*/ 671513 h 1490664"/>
              <a:gd name="connsiteX12-3567" fmla="*/ 710319 w 800806"/>
              <a:gd name="connsiteY12-3568" fmla="*/ 700088 h 1490664"/>
              <a:gd name="connsiteX13-3569" fmla="*/ 672219 w 800806"/>
              <a:gd name="connsiteY13-3570" fmla="*/ 714375 h 1490664"/>
              <a:gd name="connsiteX14-3571" fmla="*/ 667456 w 800806"/>
              <a:gd name="connsiteY14-3572" fmla="*/ 1366838 h 1490664"/>
              <a:gd name="connsiteX15-3573" fmla="*/ 591256 w 800806"/>
              <a:gd name="connsiteY15-3574" fmla="*/ 1490663 h 1490664"/>
              <a:gd name="connsiteX16-3575" fmla="*/ 524581 w 800806"/>
              <a:gd name="connsiteY16-3576" fmla="*/ 1350170 h 1490664"/>
              <a:gd name="connsiteX17-3577" fmla="*/ 524581 w 800806"/>
              <a:gd name="connsiteY17-3578" fmla="*/ 981075 h 1490664"/>
              <a:gd name="connsiteX18-3579" fmla="*/ 491244 w 800806"/>
              <a:gd name="connsiteY18-3580" fmla="*/ 981075 h 1490664"/>
              <a:gd name="connsiteX19-3581" fmla="*/ 410282 w 800806"/>
              <a:gd name="connsiteY19-3582" fmla="*/ 1195388 h 1490664"/>
              <a:gd name="connsiteX20-3583" fmla="*/ 348369 w 800806"/>
              <a:gd name="connsiteY20-3584" fmla="*/ 981075 h 1490664"/>
              <a:gd name="connsiteX21-3585" fmla="*/ 315031 w 800806"/>
              <a:gd name="connsiteY21-3586" fmla="*/ 981075 h 1490664"/>
              <a:gd name="connsiteX22-3587" fmla="*/ 243594 w 800806"/>
              <a:gd name="connsiteY22-3588" fmla="*/ 1147763 h 1490664"/>
              <a:gd name="connsiteX23-3589" fmla="*/ 172156 w 800806"/>
              <a:gd name="connsiteY23-3590" fmla="*/ 981075 h 1490664"/>
              <a:gd name="connsiteX24-3591" fmla="*/ 143581 w 800806"/>
              <a:gd name="connsiteY24-3592" fmla="*/ 981075 h 1490664"/>
              <a:gd name="connsiteX25-3593" fmla="*/ 67381 w 800806"/>
              <a:gd name="connsiteY25-3594" fmla="*/ 1131095 h 1490664"/>
              <a:gd name="connsiteX26-3595" fmla="*/ 706 w 800806"/>
              <a:gd name="connsiteY26-3596" fmla="*/ 990600 h 1490664"/>
              <a:gd name="connsiteX0-3597" fmla="*/ 706 w 800806"/>
              <a:gd name="connsiteY0-3598" fmla="*/ 990600 h 1479499"/>
              <a:gd name="connsiteX1-3599" fmla="*/ 706 w 800806"/>
              <a:gd name="connsiteY1-3600" fmla="*/ 381000 h 1479499"/>
              <a:gd name="connsiteX2-3601" fmla="*/ 43569 w 800806"/>
              <a:gd name="connsiteY2-3602" fmla="*/ 228600 h 1479499"/>
              <a:gd name="connsiteX3-3603" fmla="*/ 205494 w 800806"/>
              <a:gd name="connsiteY3-3604" fmla="*/ 0 h 1479499"/>
              <a:gd name="connsiteX4-3605" fmla="*/ 781756 w 800806"/>
              <a:gd name="connsiteY4-3606" fmla="*/ 4763 h 1479499"/>
              <a:gd name="connsiteX5-3607" fmla="*/ 681744 w 800806"/>
              <a:gd name="connsiteY5-3608" fmla="*/ 23813 h 1479499"/>
              <a:gd name="connsiteX6-3609" fmla="*/ 648406 w 800806"/>
              <a:gd name="connsiteY6-3610" fmla="*/ 85725 h 1479499"/>
              <a:gd name="connsiteX7-3611" fmla="*/ 615069 w 800806"/>
              <a:gd name="connsiteY7-3612" fmla="*/ 161925 h 1479499"/>
              <a:gd name="connsiteX8-3613" fmla="*/ 619831 w 800806"/>
              <a:gd name="connsiteY8-3614" fmla="*/ 319088 h 1479499"/>
              <a:gd name="connsiteX9-3615" fmla="*/ 767469 w 800806"/>
              <a:gd name="connsiteY9-3616" fmla="*/ 519113 h 1479499"/>
              <a:gd name="connsiteX10-3617" fmla="*/ 800806 w 800806"/>
              <a:gd name="connsiteY10-3618" fmla="*/ 619125 h 1479499"/>
              <a:gd name="connsiteX11-3619" fmla="*/ 767469 w 800806"/>
              <a:gd name="connsiteY11-3620" fmla="*/ 671513 h 1479499"/>
              <a:gd name="connsiteX12-3621" fmla="*/ 710319 w 800806"/>
              <a:gd name="connsiteY12-3622" fmla="*/ 700088 h 1479499"/>
              <a:gd name="connsiteX13-3623" fmla="*/ 672219 w 800806"/>
              <a:gd name="connsiteY13-3624" fmla="*/ 714375 h 1479499"/>
              <a:gd name="connsiteX14-3625" fmla="*/ 667456 w 800806"/>
              <a:gd name="connsiteY14-3626" fmla="*/ 1366838 h 1479499"/>
              <a:gd name="connsiteX15-3627" fmla="*/ 588875 w 800806"/>
              <a:gd name="connsiteY15-3628" fmla="*/ 1478756 h 1479499"/>
              <a:gd name="connsiteX16-3629" fmla="*/ 524581 w 800806"/>
              <a:gd name="connsiteY16-3630" fmla="*/ 1350170 h 1479499"/>
              <a:gd name="connsiteX17-3631" fmla="*/ 524581 w 800806"/>
              <a:gd name="connsiteY17-3632" fmla="*/ 981075 h 1479499"/>
              <a:gd name="connsiteX18-3633" fmla="*/ 491244 w 800806"/>
              <a:gd name="connsiteY18-3634" fmla="*/ 981075 h 1479499"/>
              <a:gd name="connsiteX19-3635" fmla="*/ 410282 w 800806"/>
              <a:gd name="connsiteY19-3636" fmla="*/ 1195388 h 1479499"/>
              <a:gd name="connsiteX20-3637" fmla="*/ 348369 w 800806"/>
              <a:gd name="connsiteY20-3638" fmla="*/ 981075 h 1479499"/>
              <a:gd name="connsiteX21-3639" fmla="*/ 315031 w 800806"/>
              <a:gd name="connsiteY21-3640" fmla="*/ 981075 h 1479499"/>
              <a:gd name="connsiteX22-3641" fmla="*/ 243594 w 800806"/>
              <a:gd name="connsiteY22-3642" fmla="*/ 1147763 h 1479499"/>
              <a:gd name="connsiteX23-3643" fmla="*/ 172156 w 800806"/>
              <a:gd name="connsiteY23-3644" fmla="*/ 981075 h 1479499"/>
              <a:gd name="connsiteX24-3645" fmla="*/ 143581 w 800806"/>
              <a:gd name="connsiteY24-3646" fmla="*/ 981075 h 1479499"/>
              <a:gd name="connsiteX25-3647" fmla="*/ 67381 w 800806"/>
              <a:gd name="connsiteY25-3648" fmla="*/ 1131095 h 1479499"/>
              <a:gd name="connsiteX26-3649" fmla="*/ 706 w 800806"/>
              <a:gd name="connsiteY26-3650" fmla="*/ 990600 h 1479499"/>
              <a:gd name="connsiteX0-3651" fmla="*/ 706 w 800806"/>
              <a:gd name="connsiteY0-3652" fmla="*/ 990600 h 1478759"/>
              <a:gd name="connsiteX1-3653" fmla="*/ 706 w 800806"/>
              <a:gd name="connsiteY1-3654" fmla="*/ 381000 h 1478759"/>
              <a:gd name="connsiteX2-3655" fmla="*/ 43569 w 800806"/>
              <a:gd name="connsiteY2-3656" fmla="*/ 228600 h 1478759"/>
              <a:gd name="connsiteX3-3657" fmla="*/ 205494 w 800806"/>
              <a:gd name="connsiteY3-3658" fmla="*/ 0 h 1478759"/>
              <a:gd name="connsiteX4-3659" fmla="*/ 781756 w 800806"/>
              <a:gd name="connsiteY4-3660" fmla="*/ 4763 h 1478759"/>
              <a:gd name="connsiteX5-3661" fmla="*/ 681744 w 800806"/>
              <a:gd name="connsiteY5-3662" fmla="*/ 23813 h 1478759"/>
              <a:gd name="connsiteX6-3663" fmla="*/ 648406 w 800806"/>
              <a:gd name="connsiteY6-3664" fmla="*/ 85725 h 1478759"/>
              <a:gd name="connsiteX7-3665" fmla="*/ 615069 w 800806"/>
              <a:gd name="connsiteY7-3666" fmla="*/ 161925 h 1478759"/>
              <a:gd name="connsiteX8-3667" fmla="*/ 619831 w 800806"/>
              <a:gd name="connsiteY8-3668" fmla="*/ 319088 h 1478759"/>
              <a:gd name="connsiteX9-3669" fmla="*/ 767469 w 800806"/>
              <a:gd name="connsiteY9-3670" fmla="*/ 519113 h 1478759"/>
              <a:gd name="connsiteX10-3671" fmla="*/ 800806 w 800806"/>
              <a:gd name="connsiteY10-3672" fmla="*/ 619125 h 1478759"/>
              <a:gd name="connsiteX11-3673" fmla="*/ 767469 w 800806"/>
              <a:gd name="connsiteY11-3674" fmla="*/ 671513 h 1478759"/>
              <a:gd name="connsiteX12-3675" fmla="*/ 710319 w 800806"/>
              <a:gd name="connsiteY12-3676" fmla="*/ 700088 h 1478759"/>
              <a:gd name="connsiteX13-3677" fmla="*/ 672219 w 800806"/>
              <a:gd name="connsiteY13-3678" fmla="*/ 714375 h 1478759"/>
              <a:gd name="connsiteX14-3679" fmla="*/ 667456 w 800806"/>
              <a:gd name="connsiteY14-3680" fmla="*/ 1366838 h 1478759"/>
              <a:gd name="connsiteX15-3681" fmla="*/ 588875 w 800806"/>
              <a:gd name="connsiteY15-3682" fmla="*/ 1478756 h 1478759"/>
              <a:gd name="connsiteX16-3683" fmla="*/ 524581 w 800806"/>
              <a:gd name="connsiteY16-3684" fmla="*/ 1350170 h 1478759"/>
              <a:gd name="connsiteX17-3685" fmla="*/ 524581 w 800806"/>
              <a:gd name="connsiteY17-3686" fmla="*/ 981075 h 1478759"/>
              <a:gd name="connsiteX18-3687" fmla="*/ 491244 w 800806"/>
              <a:gd name="connsiteY18-3688" fmla="*/ 981075 h 1478759"/>
              <a:gd name="connsiteX19-3689" fmla="*/ 410282 w 800806"/>
              <a:gd name="connsiteY19-3690" fmla="*/ 1195388 h 1478759"/>
              <a:gd name="connsiteX20-3691" fmla="*/ 348369 w 800806"/>
              <a:gd name="connsiteY20-3692" fmla="*/ 981075 h 1478759"/>
              <a:gd name="connsiteX21-3693" fmla="*/ 315031 w 800806"/>
              <a:gd name="connsiteY21-3694" fmla="*/ 981075 h 1478759"/>
              <a:gd name="connsiteX22-3695" fmla="*/ 243594 w 800806"/>
              <a:gd name="connsiteY22-3696" fmla="*/ 1147763 h 1478759"/>
              <a:gd name="connsiteX23-3697" fmla="*/ 172156 w 800806"/>
              <a:gd name="connsiteY23-3698" fmla="*/ 981075 h 1478759"/>
              <a:gd name="connsiteX24-3699" fmla="*/ 143581 w 800806"/>
              <a:gd name="connsiteY24-3700" fmla="*/ 981075 h 1478759"/>
              <a:gd name="connsiteX25-3701" fmla="*/ 67381 w 800806"/>
              <a:gd name="connsiteY25-3702" fmla="*/ 1131095 h 1478759"/>
              <a:gd name="connsiteX26-3703" fmla="*/ 706 w 800806"/>
              <a:gd name="connsiteY26-3704" fmla="*/ 990600 h 1478759"/>
              <a:gd name="connsiteX0-3705" fmla="*/ 706 w 800806"/>
              <a:gd name="connsiteY0-3706" fmla="*/ 990600 h 1478759"/>
              <a:gd name="connsiteX1-3707" fmla="*/ 706 w 800806"/>
              <a:gd name="connsiteY1-3708" fmla="*/ 381000 h 1478759"/>
              <a:gd name="connsiteX2-3709" fmla="*/ 43569 w 800806"/>
              <a:gd name="connsiteY2-3710" fmla="*/ 228600 h 1478759"/>
              <a:gd name="connsiteX3-3711" fmla="*/ 205494 w 800806"/>
              <a:gd name="connsiteY3-3712" fmla="*/ 0 h 1478759"/>
              <a:gd name="connsiteX4-3713" fmla="*/ 781756 w 800806"/>
              <a:gd name="connsiteY4-3714" fmla="*/ 4763 h 1478759"/>
              <a:gd name="connsiteX5-3715" fmla="*/ 681744 w 800806"/>
              <a:gd name="connsiteY5-3716" fmla="*/ 23813 h 1478759"/>
              <a:gd name="connsiteX6-3717" fmla="*/ 648406 w 800806"/>
              <a:gd name="connsiteY6-3718" fmla="*/ 85725 h 1478759"/>
              <a:gd name="connsiteX7-3719" fmla="*/ 615069 w 800806"/>
              <a:gd name="connsiteY7-3720" fmla="*/ 161925 h 1478759"/>
              <a:gd name="connsiteX8-3721" fmla="*/ 619831 w 800806"/>
              <a:gd name="connsiteY8-3722" fmla="*/ 319088 h 1478759"/>
              <a:gd name="connsiteX9-3723" fmla="*/ 767469 w 800806"/>
              <a:gd name="connsiteY9-3724" fmla="*/ 519113 h 1478759"/>
              <a:gd name="connsiteX10-3725" fmla="*/ 800806 w 800806"/>
              <a:gd name="connsiteY10-3726" fmla="*/ 619125 h 1478759"/>
              <a:gd name="connsiteX11-3727" fmla="*/ 767469 w 800806"/>
              <a:gd name="connsiteY11-3728" fmla="*/ 671513 h 1478759"/>
              <a:gd name="connsiteX12-3729" fmla="*/ 710319 w 800806"/>
              <a:gd name="connsiteY12-3730" fmla="*/ 700088 h 1478759"/>
              <a:gd name="connsiteX13-3731" fmla="*/ 672219 w 800806"/>
              <a:gd name="connsiteY13-3732" fmla="*/ 714375 h 1478759"/>
              <a:gd name="connsiteX14-3733" fmla="*/ 667456 w 800806"/>
              <a:gd name="connsiteY14-3734" fmla="*/ 1366838 h 1478759"/>
              <a:gd name="connsiteX15-3735" fmla="*/ 588875 w 800806"/>
              <a:gd name="connsiteY15-3736" fmla="*/ 1478756 h 1478759"/>
              <a:gd name="connsiteX16-3737" fmla="*/ 524581 w 800806"/>
              <a:gd name="connsiteY16-3738" fmla="*/ 1350170 h 1478759"/>
              <a:gd name="connsiteX17-3739" fmla="*/ 524581 w 800806"/>
              <a:gd name="connsiteY17-3740" fmla="*/ 981075 h 1478759"/>
              <a:gd name="connsiteX18-3741" fmla="*/ 491244 w 800806"/>
              <a:gd name="connsiteY18-3742" fmla="*/ 981075 h 1478759"/>
              <a:gd name="connsiteX19-3743" fmla="*/ 410282 w 800806"/>
              <a:gd name="connsiteY19-3744" fmla="*/ 1195388 h 1478759"/>
              <a:gd name="connsiteX20-3745" fmla="*/ 348369 w 800806"/>
              <a:gd name="connsiteY20-3746" fmla="*/ 981075 h 1478759"/>
              <a:gd name="connsiteX21-3747" fmla="*/ 315031 w 800806"/>
              <a:gd name="connsiteY21-3748" fmla="*/ 981075 h 1478759"/>
              <a:gd name="connsiteX22-3749" fmla="*/ 243594 w 800806"/>
              <a:gd name="connsiteY22-3750" fmla="*/ 1147763 h 1478759"/>
              <a:gd name="connsiteX23-3751" fmla="*/ 172156 w 800806"/>
              <a:gd name="connsiteY23-3752" fmla="*/ 981075 h 1478759"/>
              <a:gd name="connsiteX24-3753" fmla="*/ 143581 w 800806"/>
              <a:gd name="connsiteY24-3754" fmla="*/ 981075 h 1478759"/>
              <a:gd name="connsiteX25-3755" fmla="*/ 67381 w 800806"/>
              <a:gd name="connsiteY25-3756" fmla="*/ 1131095 h 1478759"/>
              <a:gd name="connsiteX26-3757" fmla="*/ 706 w 800806"/>
              <a:gd name="connsiteY26-3758" fmla="*/ 990600 h 1478759"/>
              <a:gd name="connsiteX0-3759" fmla="*/ 706 w 800806"/>
              <a:gd name="connsiteY0-3760" fmla="*/ 990600 h 1481690"/>
              <a:gd name="connsiteX1-3761" fmla="*/ 706 w 800806"/>
              <a:gd name="connsiteY1-3762" fmla="*/ 381000 h 1481690"/>
              <a:gd name="connsiteX2-3763" fmla="*/ 43569 w 800806"/>
              <a:gd name="connsiteY2-3764" fmla="*/ 228600 h 1481690"/>
              <a:gd name="connsiteX3-3765" fmla="*/ 205494 w 800806"/>
              <a:gd name="connsiteY3-3766" fmla="*/ 0 h 1481690"/>
              <a:gd name="connsiteX4-3767" fmla="*/ 781756 w 800806"/>
              <a:gd name="connsiteY4-3768" fmla="*/ 4763 h 1481690"/>
              <a:gd name="connsiteX5-3769" fmla="*/ 681744 w 800806"/>
              <a:gd name="connsiteY5-3770" fmla="*/ 23813 h 1481690"/>
              <a:gd name="connsiteX6-3771" fmla="*/ 648406 w 800806"/>
              <a:gd name="connsiteY6-3772" fmla="*/ 85725 h 1481690"/>
              <a:gd name="connsiteX7-3773" fmla="*/ 615069 w 800806"/>
              <a:gd name="connsiteY7-3774" fmla="*/ 161925 h 1481690"/>
              <a:gd name="connsiteX8-3775" fmla="*/ 619831 w 800806"/>
              <a:gd name="connsiteY8-3776" fmla="*/ 319088 h 1481690"/>
              <a:gd name="connsiteX9-3777" fmla="*/ 767469 w 800806"/>
              <a:gd name="connsiteY9-3778" fmla="*/ 519113 h 1481690"/>
              <a:gd name="connsiteX10-3779" fmla="*/ 800806 w 800806"/>
              <a:gd name="connsiteY10-3780" fmla="*/ 619125 h 1481690"/>
              <a:gd name="connsiteX11-3781" fmla="*/ 767469 w 800806"/>
              <a:gd name="connsiteY11-3782" fmla="*/ 671513 h 1481690"/>
              <a:gd name="connsiteX12-3783" fmla="*/ 710319 w 800806"/>
              <a:gd name="connsiteY12-3784" fmla="*/ 700088 h 1481690"/>
              <a:gd name="connsiteX13-3785" fmla="*/ 672219 w 800806"/>
              <a:gd name="connsiteY13-3786" fmla="*/ 714375 h 1481690"/>
              <a:gd name="connsiteX14-3787" fmla="*/ 667456 w 800806"/>
              <a:gd name="connsiteY14-3788" fmla="*/ 1366838 h 1481690"/>
              <a:gd name="connsiteX15-3789" fmla="*/ 596019 w 800806"/>
              <a:gd name="connsiteY15-3790" fmla="*/ 1481137 h 1481690"/>
              <a:gd name="connsiteX16-3791" fmla="*/ 524581 w 800806"/>
              <a:gd name="connsiteY16-3792" fmla="*/ 1350170 h 1481690"/>
              <a:gd name="connsiteX17-3793" fmla="*/ 524581 w 800806"/>
              <a:gd name="connsiteY17-3794" fmla="*/ 981075 h 1481690"/>
              <a:gd name="connsiteX18-3795" fmla="*/ 491244 w 800806"/>
              <a:gd name="connsiteY18-3796" fmla="*/ 981075 h 1481690"/>
              <a:gd name="connsiteX19-3797" fmla="*/ 410282 w 800806"/>
              <a:gd name="connsiteY19-3798" fmla="*/ 1195388 h 1481690"/>
              <a:gd name="connsiteX20-3799" fmla="*/ 348369 w 800806"/>
              <a:gd name="connsiteY20-3800" fmla="*/ 981075 h 1481690"/>
              <a:gd name="connsiteX21-3801" fmla="*/ 315031 w 800806"/>
              <a:gd name="connsiteY21-3802" fmla="*/ 981075 h 1481690"/>
              <a:gd name="connsiteX22-3803" fmla="*/ 243594 w 800806"/>
              <a:gd name="connsiteY22-3804" fmla="*/ 1147763 h 1481690"/>
              <a:gd name="connsiteX23-3805" fmla="*/ 172156 w 800806"/>
              <a:gd name="connsiteY23-3806" fmla="*/ 981075 h 1481690"/>
              <a:gd name="connsiteX24-3807" fmla="*/ 143581 w 800806"/>
              <a:gd name="connsiteY24-3808" fmla="*/ 981075 h 1481690"/>
              <a:gd name="connsiteX25-3809" fmla="*/ 67381 w 800806"/>
              <a:gd name="connsiteY25-3810" fmla="*/ 1131095 h 1481690"/>
              <a:gd name="connsiteX26-3811" fmla="*/ 706 w 800806"/>
              <a:gd name="connsiteY26-3812" fmla="*/ 990600 h 1481690"/>
              <a:gd name="connsiteX0-3813" fmla="*/ 706 w 800806"/>
              <a:gd name="connsiteY0-3814" fmla="*/ 990600 h 1481690"/>
              <a:gd name="connsiteX1-3815" fmla="*/ 706 w 800806"/>
              <a:gd name="connsiteY1-3816" fmla="*/ 381000 h 1481690"/>
              <a:gd name="connsiteX2-3817" fmla="*/ 43569 w 800806"/>
              <a:gd name="connsiteY2-3818" fmla="*/ 228600 h 1481690"/>
              <a:gd name="connsiteX3-3819" fmla="*/ 205494 w 800806"/>
              <a:gd name="connsiteY3-3820" fmla="*/ 0 h 1481690"/>
              <a:gd name="connsiteX4-3821" fmla="*/ 781756 w 800806"/>
              <a:gd name="connsiteY4-3822" fmla="*/ 4763 h 1481690"/>
              <a:gd name="connsiteX5-3823" fmla="*/ 681744 w 800806"/>
              <a:gd name="connsiteY5-3824" fmla="*/ 23813 h 1481690"/>
              <a:gd name="connsiteX6-3825" fmla="*/ 648406 w 800806"/>
              <a:gd name="connsiteY6-3826" fmla="*/ 85725 h 1481690"/>
              <a:gd name="connsiteX7-3827" fmla="*/ 615069 w 800806"/>
              <a:gd name="connsiteY7-3828" fmla="*/ 161925 h 1481690"/>
              <a:gd name="connsiteX8-3829" fmla="*/ 619831 w 800806"/>
              <a:gd name="connsiteY8-3830" fmla="*/ 319088 h 1481690"/>
              <a:gd name="connsiteX9-3831" fmla="*/ 767469 w 800806"/>
              <a:gd name="connsiteY9-3832" fmla="*/ 519113 h 1481690"/>
              <a:gd name="connsiteX10-3833" fmla="*/ 800806 w 800806"/>
              <a:gd name="connsiteY10-3834" fmla="*/ 619125 h 1481690"/>
              <a:gd name="connsiteX11-3835" fmla="*/ 767469 w 800806"/>
              <a:gd name="connsiteY11-3836" fmla="*/ 671513 h 1481690"/>
              <a:gd name="connsiteX12-3837" fmla="*/ 710319 w 800806"/>
              <a:gd name="connsiteY12-3838" fmla="*/ 700088 h 1481690"/>
              <a:gd name="connsiteX13-3839" fmla="*/ 672219 w 800806"/>
              <a:gd name="connsiteY13-3840" fmla="*/ 714375 h 1481690"/>
              <a:gd name="connsiteX14-3841" fmla="*/ 667456 w 800806"/>
              <a:gd name="connsiteY14-3842" fmla="*/ 1366838 h 1481690"/>
              <a:gd name="connsiteX15-3843" fmla="*/ 596019 w 800806"/>
              <a:gd name="connsiteY15-3844" fmla="*/ 1481137 h 1481690"/>
              <a:gd name="connsiteX16-3845" fmla="*/ 524581 w 800806"/>
              <a:gd name="connsiteY16-3846" fmla="*/ 1350170 h 1481690"/>
              <a:gd name="connsiteX17-3847" fmla="*/ 524581 w 800806"/>
              <a:gd name="connsiteY17-3848" fmla="*/ 981075 h 1481690"/>
              <a:gd name="connsiteX18-3849" fmla="*/ 491244 w 800806"/>
              <a:gd name="connsiteY18-3850" fmla="*/ 981075 h 1481690"/>
              <a:gd name="connsiteX19-3851" fmla="*/ 410282 w 800806"/>
              <a:gd name="connsiteY19-3852" fmla="*/ 1195388 h 1481690"/>
              <a:gd name="connsiteX20-3853" fmla="*/ 348369 w 800806"/>
              <a:gd name="connsiteY20-3854" fmla="*/ 981075 h 1481690"/>
              <a:gd name="connsiteX21-3855" fmla="*/ 315031 w 800806"/>
              <a:gd name="connsiteY21-3856" fmla="*/ 981075 h 1481690"/>
              <a:gd name="connsiteX22-3857" fmla="*/ 243594 w 800806"/>
              <a:gd name="connsiteY22-3858" fmla="*/ 1147763 h 1481690"/>
              <a:gd name="connsiteX23-3859" fmla="*/ 172156 w 800806"/>
              <a:gd name="connsiteY23-3860" fmla="*/ 981075 h 1481690"/>
              <a:gd name="connsiteX24-3861" fmla="*/ 143581 w 800806"/>
              <a:gd name="connsiteY24-3862" fmla="*/ 981075 h 1481690"/>
              <a:gd name="connsiteX25-3863" fmla="*/ 67381 w 800806"/>
              <a:gd name="connsiteY25-3864" fmla="*/ 1131095 h 1481690"/>
              <a:gd name="connsiteX26-3865" fmla="*/ 706 w 800806"/>
              <a:gd name="connsiteY26-3866" fmla="*/ 990600 h 1481690"/>
              <a:gd name="connsiteX0-3867" fmla="*/ 706 w 800806"/>
              <a:gd name="connsiteY0-3868" fmla="*/ 990600 h 1481194"/>
              <a:gd name="connsiteX1-3869" fmla="*/ 706 w 800806"/>
              <a:gd name="connsiteY1-3870" fmla="*/ 381000 h 1481194"/>
              <a:gd name="connsiteX2-3871" fmla="*/ 43569 w 800806"/>
              <a:gd name="connsiteY2-3872" fmla="*/ 228600 h 1481194"/>
              <a:gd name="connsiteX3-3873" fmla="*/ 205494 w 800806"/>
              <a:gd name="connsiteY3-3874" fmla="*/ 0 h 1481194"/>
              <a:gd name="connsiteX4-3875" fmla="*/ 781756 w 800806"/>
              <a:gd name="connsiteY4-3876" fmla="*/ 4763 h 1481194"/>
              <a:gd name="connsiteX5-3877" fmla="*/ 681744 w 800806"/>
              <a:gd name="connsiteY5-3878" fmla="*/ 23813 h 1481194"/>
              <a:gd name="connsiteX6-3879" fmla="*/ 648406 w 800806"/>
              <a:gd name="connsiteY6-3880" fmla="*/ 85725 h 1481194"/>
              <a:gd name="connsiteX7-3881" fmla="*/ 615069 w 800806"/>
              <a:gd name="connsiteY7-3882" fmla="*/ 161925 h 1481194"/>
              <a:gd name="connsiteX8-3883" fmla="*/ 619831 w 800806"/>
              <a:gd name="connsiteY8-3884" fmla="*/ 319088 h 1481194"/>
              <a:gd name="connsiteX9-3885" fmla="*/ 767469 w 800806"/>
              <a:gd name="connsiteY9-3886" fmla="*/ 519113 h 1481194"/>
              <a:gd name="connsiteX10-3887" fmla="*/ 800806 w 800806"/>
              <a:gd name="connsiteY10-3888" fmla="*/ 619125 h 1481194"/>
              <a:gd name="connsiteX11-3889" fmla="*/ 767469 w 800806"/>
              <a:gd name="connsiteY11-3890" fmla="*/ 671513 h 1481194"/>
              <a:gd name="connsiteX12-3891" fmla="*/ 710319 w 800806"/>
              <a:gd name="connsiteY12-3892" fmla="*/ 700088 h 1481194"/>
              <a:gd name="connsiteX13-3893" fmla="*/ 672219 w 800806"/>
              <a:gd name="connsiteY13-3894" fmla="*/ 714375 h 1481194"/>
              <a:gd name="connsiteX14-3895" fmla="*/ 667456 w 800806"/>
              <a:gd name="connsiteY14-3896" fmla="*/ 1366838 h 1481194"/>
              <a:gd name="connsiteX15-3897" fmla="*/ 596019 w 800806"/>
              <a:gd name="connsiteY15-3898" fmla="*/ 1481137 h 1481194"/>
              <a:gd name="connsiteX16-3899" fmla="*/ 524581 w 800806"/>
              <a:gd name="connsiteY16-3900" fmla="*/ 1350170 h 1481194"/>
              <a:gd name="connsiteX17-3901" fmla="*/ 524581 w 800806"/>
              <a:gd name="connsiteY17-3902" fmla="*/ 981075 h 1481194"/>
              <a:gd name="connsiteX18-3903" fmla="*/ 491244 w 800806"/>
              <a:gd name="connsiteY18-3904" fmla="*/ 981075 h 1481194"/>
              <a:gd name="connsiteX19-3905" fmla="*/ 410282 w 800806"/>
              <a:gd name="connsiteY19-3906" fmla="*/ 1195388 h 1481194"/>
              <a:gd name="connsiteX20-3907" fmla="*/ 348369 w 800806"/>
              <a:gd name="connsiteY20-3908" fmla="*/ 981075 h 1481194"/>
              <a:gd name="connsiteX21-3909" fmla="*/ 315031 w 800806"/>
              <a:gd name="connsiteY21-3910" fmla="*/ 981075 h 1481194"/>
              <a:gd name="connsiteX22-3911" fmla="*/ 243594 w 800806"/>
              <a:gd name="connsiteY22-3912" fmla="*/ 1147763 h 1481194"/>
              <a:gd name="connsiteX23-3913" fmla="*/ 172156 w 800806"/>
              <a:gd name="connsiteY23-3914" fmla="*/ 981075 h 1481194"/>
              <a:gd name="connsiteX24-3915" fmla="*/ 143581 w 800806"/>
              <a:gd name="connsiteY24-3916" fmla="*/ 981075 h 1481194"/>
              <a:gd name="connsiteX25-3917" fmla="*/ 67381 w 800806"/>
              <a:gd name="connsiteY25-3918" fmla="*/ 1131095 h 1481194"/>
              <a:gd name="connsiteX26-3919" fmla="*/ 706 w 800806"/>
              <a:gd name="connsiteY26-3920" fmla="*/ 990600 h 1481194"/>
              <a:gd name="connsiteX0-3921" fmla="*/ 706 w 800806"/>
              <a:gd name="connsiteY0-3922" fmla="*/ 990600 h 1481194"/>
              <a:gd name="connsiteX1-3923" fmla="*/ 706 w 800806"/>
              <a:gd name="connsiteY1-3924" fmla="*/ 381000 h 1481194"/>
              <a:gd name="connsiteX2-3925" fmla="*/ 43569 w 800806"/>
              <a:gd name="connsiteY2-3926" fmla="*/ 228600 h 1481194"/>
              <a:gd name="connsiteX3-3927" fmla="*/ 205494 w 800806"/>
              <a:gd name="connsiteY3-3928" fmla="*/ 0 h 1481194"/>
              <a:gd name="connsiteX4-3929" fmla="*/ 781756 w 800806"/>
              <a:gd name="connsiteY4-3930" fmla="*/ 4763 h 1481194"/>
              <a:gd name="connsiteX5-3931" fmla="*/ 681744 w 800806"/>
              <a:gd name="connsiteY5-3932" fmla="*/ 23813 h 1481194"/>
              <a:gd name="connsiteX6-3933" fmla="*/ 648406 w 800806"/>
              <a:gd name="connsiteY6-3934" fmla="*/ 85725 h 1481194"/>
              <a:gd name="connsiteX7-3935" fmla="*/ 615069 w 800806"/>
              <a:gd name="connsiteY7-3936" fmla="*/ 161925 h 1481194"/>
              <a:gd name="connsiteX8-3937" fmla="*/ 619831 w 800806"/>
              <a:gd name="connsiteY8-3938" fmla="*/ 319088 h 1481194"/>
              <a:gd name="connsiteX9-3939" fmla="*/ 767469 w 800806"/>
              <a:gd name="connsiteY9-3940" fmla="*/ 519113 h 1481194"/>
              <a:gd name="connsiteX10-3941" fmla="*/ 800806 w 800806"/>
              <a:gd name="connsiteY10-3942" fmla="*/ 619125 h 1481194"/>
              <a:gd name="connsiteX11-3943" fmla="*/ 767469 w 800806"/>
              <a:gd name="connsiteY11-3944" fmla="*/ 671513 h 1481194"/>
              <a:gd name="connsiteX12-3945" fmla="*/ 710319 w 800806"/>
              <a:gd name="connsiteY12-3946" fmla="*/ 700088 h 1481194"/>
              <a:gd name="connsiteX13-3947" fmla="*/ 672219 w 800806"/>
              <a:gd name="connsiteY13-3948" fmla="*/ 714375 h 1481194"/>
              <a:gd name="connsiteX14-3949" fmla="*/ 667456 w 800806"/>
              <a:gd name="connsiteY14-3950" fmla="*/ 1366838 h 1481194"/>
              <a:gd name="connsiteX15-3951" fmla="*/ 596019 w 800806"/>
              <a:gd name="connsiteY15-3952" fmla="*/ 1481137 h 1481194"/>
              <a:gd name="connsiteX16-3953" fmla="*/ 524581 w 800806"/>
              <a:gd name="connsiteY16-3954" fmla="*/ 1350170 h 1481194"/>
              <a:gd name="connsiteX17-3955" fmla="*/ 524581 w 800806"/>
              <a:gd name="connsiteY17-3956" fmla="*/ 981075 h 1481194"/>
              <a:gd name="connsiteX18-3957" fmla="*/ 491244 w 800806"/>
              <a:gd name="connsiteY18-3958" fmla="*/ 981075 h 1481194"/>
              <a:gd name="connsiteX19-3959" fmla="*/ 410282 w 800806"/>
              <a:gd name="connsiteY19-3960" fmla="*/ 1195388 h 1481194"/>
              <a:gd name="connsiteX20-3961" fmla="*/ 348369 w 800806"/>
              <a:gd name="connsiteY20-3962" fmla="*/ 981075 h 1481194"/>
              <a:gd name="connsiteX21-3963" fmla="*/ 315031 w 800806"/>
              <a:gd name="connsiteY21-3964" fmla="*/ 981075 h 1481194"/>
              <a:gd name="connsiteX22-3965" fmla="*/ 243594 w 800806"/>
              <a:gd name="connsiteY22-3966" fmla="*/ 1147763 h 1481194"/>
              <a:gd name="connsiteX23-3967" fmla="*/ 172156 w 800806"/>
              <a:gd name="connsiteY23-3968" fmla="*/ 981075 h 1481194"/>
              <a:gd name="connsiteX24-3969" fmla="*/ 143581 w 800806"/>
              <a:gd name="connsiteY24-3970" fmla="*/ 981075 h 1481194"/>
              <a:gd name="connsiteX25-3971" fmla="*/ 67381 w 800806"/>
              <a:gd name="connsiteY25-3972" fmla="*/ 1131095 h 1481194"/>
              <a:gd name="connsiteX26-3973" fmla="*/ 706 w 800806"/>
              <a:gd name="connsiteY26-3974" fmla="*/ 990600 h 1481194"/>
              <a:gd name="connsiteX0-3975" fmla="*/ 706 w 800806"/>
              <a:gd name="connsiteY0-3976" fmla="*/ 990600 h 1481194"/>
              <a:gd name="connsiteX1-3977" fmla="*/ 706 w 800806"/>
              <a:gd name="connsiteY1-3978" fmla="*/ 381000 h 1481194"/>
              <a:gd name="connsiteX2-3979" fmla="*/ 43569 w 800806"/>
              <a:gd name="connsiteY2-3980" fmla="*/ 228600 h 1481194"/>
              <a:gd name="connsiteX3-3981" fmla="*/ 205494 w 800806"/>
              <a:gd name="connsiteY3-3982" fmla="*/ 0 h 1481194"/>
              <a:gd name="connsiteX4-3983" fmla="*/ 781756 w 800806"/>
              <a:gd name="connsiteY4-3984" fmla="*/ 4763 h 1481194"/>
              <a:gd name="connsiteX5-3985" fmla="*/ 681744 w 800806"/>
              <a:gd name="connsiteY5-3986" fmla="*/ 23813 h 1481194"/>
              <a:gd name="connsiteX6-3987" fmla="*/ 648406 w 800806"/>
              <a:gd name="connsiteY6-3988" fmla="*/ 85725 h 1481194"/>
              <a:gd name="connsiteX7-3989" fmla="*/ 615069 w 800806"/>
              <a:gd name="connsiteY7-3990" fmla="*/ 161925 h 1481194"/>
              <a:gd name="connsiteX8-3991" fmla="*/ 619831 w 800806"/>
              <a:gd name="connsiteY8-3992" fmla="*/ 319088 h 1481194"/>
              <a:gd name="connsiteX9-3993" fmla="*/ 767469 w 800806"/>
              <a:gd name="connsiteY9-3994" fmla="*/ 519113 h 1481194"/>
              <a:gd name="connsiteX10-3995" fmla="*/ 800806 w 800806"/>
              <a:gd name="connsiteY10-3996" fmla="*/ 619125 h 1481194"/>
              <a:gd name="connsiteX11-3997" fmla="*/ 767469 w 800806"/>
              <a:gd name="connsiteY11-3998" fmla="*/ 671513 h 1481194"/>
              <a:gd name="connsiteX12-3999" fmla="*/ 710319 w 800806"/>
              <a:gd name="connsiteY12-4000" fmla="*/ 700088 h 1481194"/>
              <a:gd name="connsiteX13-4001" fmla="*/ 672219 w 800806"/>
              <a:gd name="connsiteY13-4002" fmla="*/ 714375 h 1481194"/>
              <a:gd name="connsiteX14-4003" fmla="*/ 667456 w 800806"/>
              <a:gd name="connsiteY14-4004" fmla="*/ 1366838 h 1481194"/>
              <a:gd name="connsiteX15-4005" fmla="*/ 596019 w 800806"/>
              <a:gd name="connsiteY15-4006" fmla="*/ 1481137 h 1481194"/>
              <a:gd name="connsiteX16-4007" fmla="*/ 524581 w 800806"/>
              <a:gd name="connsiteY16-4008" fmla="*/ 1350170 h 1481194"/>
              <a:gd name="connsiteX17-4009" fmla="*/ 524581 w 800806"/>
              <a:gd name="connsiteY17-4010" fmla="*/ 981075 h 1481194"/>
              <a:gd name="connsiteX18-4011" fmla="*/ 491244 w 800806"/>
              <a:gd name="connsiteY18-4012" fmla="*/ 981075 h 1481194"/>
              <a:gd name="connsiteX19-4013" fmla="*/ 410282 w 800806"/>
              <a:gd name="connsiteY19-4014" fmla="*/ 1195388 h 1481194"/>
              <a:gd name="connsiteX20-4015" fmla="*/ 348369 w 800806"/>
              <a:gd name="connsiteY20-4016" fmla="*/ 981075 h 1481194"/>
              <a:gd name="connsiteX21-4017" fmla="*/ 315031 w 800806"/>
              <a:gd name="connsiteY21-4018" fmla="*/ 981075 h 1481194"/>
              <a:gd name="connsiteX22-4019" fmla="*/ 243594 w 800806"/>
              <a:gd name="connsiteY22-4020" fmla="*/ 1147763 h 1481194"/>
              <a:gd name="connsiteX23-4021" fmla="*/ 172156 w 800806"/>
              <a:gd name="connsiteY23-4022" fmla="*/ 981075 h 1481194"/>
              <a:gd name="connsiteX24-4023" fmla="*/ 143581 w 800806"/>
              <a:gd name="connsiteY24-4024" fmla="*/ 981075 h 1481194"/>
              <a:gd name="connsiteX25-4025" fmla="*/ 67381 w 800806"/>
              <a:gd name="connsiteY25-4026" fmla="*/ 1131095 h 1481194"/>
              <a:gd name="connsiteX26-4027" fmla="*/ 706 w 800806"/>
              <a:gd name="connsiteY26-4028" fmla="*/ 990600 h 1481194"/>
              <a:gd name="connsiteX0-4029" fmla="*/ 706 w 800806"/>
              <a:gd name="connsiteY0-4030" fmla="*/ 990600 h 1481194"/>
              <a:gd name="connsiteX1-4031" fmla="*/ 706 w 800806"/>
              <a:gd name="connsiteY1-4032" fmla="*/ 381000 h 1481194"/>
              <a:gd name="connsiteX2-4033" fmla="*/ 43569 w 800806"/>
              <a:gd name="connsiteY2-4034" fmla="*/ 228600 h 1481194"/>
              <a:gd name="connsiteX3-4035" fmla="*/ 205494 w 800806"/>
              <a:gd name="connsiteY3-4036" fmla="*/ 0 h 1481194"/>
              <a:gd name="connsiteX4-4037" fmla="*/ 781756 w 800806"/>
              <a:gd name="connsiteY4-4038" fmla="*/ 4763 h 1481194"/>
              <a:gd name="connsiteX5-4039" fmla="*/ 681744 w 800806"/>
              <a:gd name="connsiteY5-4040" fmla="*/ 23813 h 1481194"/>
              <a:gd name="connsiteX6-4041" fmla="*/ 648406 w 800806"/>
              <a:gd name="connsiteY6-4042" fmla="*/ 85725 h 1481194"/>
              <a:gd name="connsiteX7-4043" fmla="*/ 615069 w 800806"/>
              <a:gd name="connsiteY7-4044" fmla="*/ 161925 h 1481194"/>
              <a:gd name="connsiteX8-4045" fmla="*/ 619831 w 800806"/>
              <a:gd name="connsiteY8-4046" fmla="*/ 319088 h 1481194"/>
              <a:gd name="connsiteX9-4047" fmla="*/ 767469 w 800806"/>
              <a:gd name="connsiteY9-4048" fmla="*/ 519113 h 1481194"/>
              <a:gd name="connsiteX10-4049" fmla="*/ 800806 w 800806"/>
              <a:gd name="connsiteY10-4050" fmla="*/ 619125 h 1481194"/>
              <a:gd name="connsiteX11-4051" fmla="*/ 767469 w 800806"/>
              <a:gd name="connsiteY11-4052" fmla="*/ 671513 h 1481194"/>
              <a:gd name="connsiteX12-4053" fmla="*/ 710319 w 800806"/>
              <a:gd name="connsiteY12-4054" fmla="*/ 700088 h 1481194"/>
              <a:gd name="connsiteX13-4055" fmla="*/ 672219 w 800806"/>
              <a:gd name="connsiteY13-4056" fmla="*/ 714375 h 1481194"/>
              <a:gd name="connsiteX14-4057" fmla="*/ 667456 w 800806"/>
              <a:gd name="connsiteY14-4058" fmla="*/ 1366838 h 1481194"/>
              <a:gd name="connsiteX15-4059" fmla="*/ 596019 w 800806"/>
              <a:gd name="connsiteY15-4060" fmla="*/ 1481137 h 1481194"/>
              <a:gd name="connsiteX16-4061" fmla="*/ 524581 w 800806"/>
              <a:gd name="connsiteY16-4062" fmla="*/ 1350170 h 1481194"/>
              <a:gd name="connsiteX17-4063" fmla="*/ 524581 w 800806"/>
              <a:gd name="connsiteY17-4064" fmla="*/ 981075 h 1481194"/>
              <a:gd name="connsiteX18-4065" fmla="*/ 491244 w 800806"/>
              <a:gd name="connsiteY18-4066" fmla="*/ 981075 h 1481194"/>
              <a:gd name="connsiteX19-4067" fmla="*/ 410282 w 800806"/>
              <a:gd name="connsiteY19-4068" fmla="*/ 1195388 h 1481194"/>
              <a:gd name="connsiteX20-4069" fmla="*/ 348369 w 800806"/>
              <a:gd name="connsiteY20-4070" fmla="*/ 981075 h 1481194"/>
              <a:gd name="connsiteX21-4071" fmla="*/ 315031 w 800806"/>
              <a:gd name="connsiteY21-4072" fmla="*/ 981075 h 1481194"/>
              <a:gd name="connsiteX22-4073" fmla="*/ 243594 w 800806"/>
              <a:gd name="connsiteY22-4074" fmla="*/ 1147763 h 1481194"/>
              <a:gd name="connsiteX23-4075" fmla="*/ 172156 w 800806"/>
              <a:gd name="connsiteY23-4076" fmla="*/ 981075 h 1481194"/>
              <a:gd name="connsiteX24-4077" fmla="*/ 143581 w 800806"/>
              <a:gd name="connsiteY24-4078" fmla="*/ 981075 h 1481194"/>
              <a:gd name="connsiteX25-4079" fmla="*/ 67381 w 800806"/>
              <a:gd name="connsiteY25-4080" fmla="*/ 1131095 h 1481194"/>
              <a:gd name="connsiteX26-4081" fmla="*/ 706 w 800806"/>
              <a:gd name="connsiteY26-4082" fmla="*/ 990600 h 1481194"/>
              <a:gd name="connsiteX0-4083" fmla="*/ 706 w 800806"/>
              <a:gd name="connsiteY0-4084" fmla="*/ 990600 h 1481194"/>
              <a:gd name="connsiteX1-4085" fmla="*/ 706 w 800806"/>
              <a:gd name="connsiteY1-4086" fmla="*/ 381000 h 1481194"/>
              <a:gd name="connsiteX2-4087" fmla="*/ 43569 w 800806"/>
              <a:gd name="connsiteY2-4088" fmla="*/ 228600 h 1481194"/>
              <a:gd name="connsiteX3-4089" fmla="*/ 205494 w 800806"/>
              <a:gd name="connsiteY3-4090" fmla="*/ 0 h 1481194"/>
              <a:gd name="connsiteX4-4091" fmla="*/ 781756 w 800806"/>
              <a:gd name="connsiteY4-4092" fmla="*/ 4763 h 1481194"/>
              <a:gd name="connsiteX5-4093" fmla="*/ 681744 w 800806"/>
              <a:gd name="connsiteY5-4094" fmla="*/ 23813 h 1481194"/>
              <a:gd name="connsiteX6-4095" fmla="*/ 648406 w 800806"/>
              <a:gd name="connsiteY6-4096" fmla="*/ 85725 h 1481194"/>
              <a:gd name="connsiteX7-4097" fmla="*/ 615069 w 800806"/>
              <a:gd name="connsiteY7-4098" fmla="*/ 161925 h 1481194"/>
              <a:gd name="connsiteX8-4099" fmla="*/ 619831 w 800806"/>
              <a:gd name="connsiteY8-4100" fmla="*/ 319088 h 1481194"/>
              <a:gd name="connsiteX9-4101" fmla="*/ 767469 w 800806"/>
              <a:gd name="connsiteY9-4102" fmla="*/ 519113 h 1481194"/>
              <a:gd name="connsiteX10-4103" fmla="*/ 800806 w 800806"/>
              <a:gd name="connsiteY10-4104" fmla="*/ 619125 h 1481194"/>
              <a:gd name="connsiteX11-4105" fmla="*/ 767469 w 800806"/>
              <a:gd name="connsiteY11-4106" fmla="*/ 671513 h 1481194"/>
              <a:gd name="connsiteX12-4107" fmla="*/ 672219 w 800806"/>
              <a:gd name="connsiteY12-4108" fmla="*/ 714375 h 1481194"/>
              <a:gd name="connsiteX13-4109" fmla="*/ 667456 w 800806"/>
              <a:gd name="connsiteY13-4110" fmla="*/ 1366838 h 1481194"/>
              <a:gd name="connsiteX14-4111" fmla="*/ 596019 w 800806"/>
              <a:gd name="connsiteY14-4112" fmla="*/ 1481137 h 1481194"/>
              <a:gd name="connsiteX15-4113" fmla="*/ 524581 w 800806"/>
              <a:gd name="connsiteY15-4114" fmla="*/ 1350170 h 1481194"/>
              <a:gd name="connsiteX16-4115" fmla="*/ 524581 w 800806"/>
              <a:gd name="connsiteY16-4116" fmla="*/ 981075 h 1481194"/>
              <a:gd name="connsiteX17-4117" fmla="*/ 491244 w 800806"/>
              <a:gd name="connsiteY17-4118" fmla="*/ 981075 h 1481194"/>
              <a:gd name="connsiteX18-4119" fmla="*/ 410282 w 800806"/>
              <a:gd name="connsiteY18-4120" fmla="*/ 1195388 h 1481194"/>
              <a:gd name="connsiteX19-4121" fmla="*/ 348369 w 800806"/>
              <a:gd name="connsiteY19-4122" fmla="*/ 981075 h 1481194"/>
              <a:gd name="connsiteX20-4123" fmla="*/ 315031 w 800806"/>
              <a:gd name="connsiteY20-4124" fmla="*/ 981075 h 1481194"/>
              <a:gd name="connsiteX21-4125" fmla="*/ 243594 w 800806"/>
              <a:gd name="connsiteY21-4126" fmla="*/ 1147763 h 1481194"/>
              <a:gd name="connsiteX22-4127" fmla="*/ 172156 w 800806"/>
              <a:gd name="connsiteY22-4128" fmla="*/ 981075 h 1481194"/>
              <a:gd name="connsiteX23-4129" fmla="*/ 143581 w 800806"/>
              <a:gd name="connsiteY23-4130" fmla="*/ 981075 h 1481194"/>
              <a:gd name="connsiteX24-4131" fmla="*/ 67381 w 800806"/>
              <a:gd name="connsiteY24-4132" fmla="*/ 1131095 h 1481194"/>
              <a:gd name="connsiteX25-4133" fmla="*/ 706 w 800806"/>
              <a:gd name="connsiteY25-4134" fmla="*/ 990600 h 1481194"/>
              <a:gd name="connsiteX0-4135" fmla="*/ 706 w 800806"/>
              <a:gd name="connsiteY0-4136" fmla="*/ 990600 h 1481194"/>
              <a:gd name="connsiteX1-4137" fmla="*/ 706 w 800806"/>
              <a:gd name="connsiteY1-4138" fmla="*/ 381000 h 1481194"/>
              <a:gd name="connsiteX2-4139" fmla="*/ 43569 w 800806"/>
              <a:gd name="connsiteY2-4140" fmla="*/ 228600 h 1481194"/>
              <a:gd name="connsiteX3-4141" fmla="*/ 205494 w 800806"/>
              <a:gd name="connsiteY3-4142" fmla="*/ 0 h 1481194"/>
              <a:gd name="connsiteX4-4143" fmla="*/ 781756 w 800806"/>
              <a:gd name="connsiteY4-4144" fmla="*/ 4763 h 1481194"/>
              <a:gd name="connsiteX5-4145" fmla="*/ 681744 w 800806"/>
              <a:gd name="connsiteY5-4146" fmla="*/ 23813 h 1481194"/>
              <a:gd name="connsiteX6-4147" fmla="*/ 648406 w 800806"/>
              <a:gd name="connsiteY6-4148" fmla="*/ 85725 h 1481194"/>
              <a:gd name="connsiteX7-4149" fmla="*/ 615069 w 800806"/>
              <a:gd name="connsiteY7-4150" fmla="*/ 161925 h 1481194"/>
              <a:gd name="connsiteX8-4151" fmla="*/ 619831 w 800806"/>
              <a:gd name="connsiteY8-4152" fmla="*/ 319088 h 1481194"/>
              <a:gd name="connsiteX9-4153" fmla="*/ 767469 w 800806"/>
              <a:gd name="connsiteY9-4154" fmla="*/ 519113 h 1481194"/>
              <a:gd name="connsiteX10-4155" fmla="*/ 800806 w 800806"/>
              <a:gd name="connsiteY10-4156" fmla="*/ 619125 h 1481194"/>
              <a:gd name="connsiteX11-4157" fmla="*/ 767469 w 800806"/>
              <a:gd name="connsiteY11-4158" fmla="*/ 671513 h 1481194"/>
              <a:gd name="connsiteX12-4159" fmla="*/ 672219 w 800806"/>
              <a:gd name="connsiteY12-4160" fmla="*/ 714375 h 1481194"/>
              <a:gd name="connsiteX13-4161" fmla="*/ 667456 w 800806"/>
              <a:gd name="connsiteY13-4162" fmla="*/ 1366838 h 1481194"/>
              <a:gd name="connsiteX14-4163" fmla="*/ 596019 w 800806"/>
              <a:gd name="connsiteY14-4164" fmla="*/ 1481137 h 1481194"/>
              <a:gd name="connsiteX15-4165" fmla="*/ 524581 w 800806"/>
              <a:gd name="connsiteY15-4166" fmla="*/ 1350170 h 1481194"/>
              <a:gd name="connsiteX16-4167" fmla="*/ 524581 w 800806"/>
              <a:gd name="connsiteY16-4168" fmla="*/ 981075 h 1481194"/>
              <a:gd name="connsiteX17-4169" fmla="*/ 491244 w 800806"/>
              <a:gd name="connsiteY17-4170" fmla="*/ 981075 h 1481194"/>
              <a:gd name="connsiteX18-4171" fmla="*/ 410282 w 800806"/>
              <a:gd name="connsiteY18-4172" fmla="*/ 1195388 h 1481194"/>
              <a:gd name="connsiteX19-4173" fmla="*/ 348369 w 800806"/>
              <a:gd name="connsiteY19-4174" fmla="*/ 981075 h 1481194"/>
              <a:gd name="connsiteX20-4175" fmla="*/ 315031 w 800806"/>
              <a:gd name="connsiteY20-4176" fmla="*/ 981075 h 1481194"/>
              <a:gd name="connsiteX21-4177" fmla="*/ 243594 w 800806"/>
              <a:gd name="connsiteY21-4178" fmla="*/ 1147763 h 1481194"/>
              <a:gd name="connsiteX22-4179" fmla="*/ 172156 w 800806"/>
              <a:gd name="connsiteY22-4180" fmla="*/ 981075 h 1481194"/>
              <a:gd name="connsiteX23-4181" fmla="*/ 143581 w 800806"/>
              <a:gd name="connsiteY23-4182" fmla="*/ 981075 h 1481194"/>
              <a:gd name="connsiteX24-4183" fmla="*/ 67381 w 800806"/>
              <a:gd name="connsiteY24-4184" fmla="*/ 1131095 h 1481194"/>
              <a:gd name="connsiteX25-4185" fmla="*/ 706 w 800806"/>
              <a:gd name="connsiteY25-4186" fmla="*/ 990600 h 1481194"/>
              <a:gd name="connsiteX0-4187" fmla="*/ 706 w 800806"/>
              <a:gd name="connsiteY0-4188" fmla="*/ 990600 h 1481194"/>
              <a:gd name="connsiteX1-4189" fmla="*/ 706 w 800806"/>
              <a:gd name="connsiteY1-4190" fmla="*/ 381000 h 1481194"/>
              <a:gd name="connsiteX2-4191" fmla="*/ 43569 w 800806"/>
              <a:gd name="connsiteY2-4192" fmla="*/ 228600 h 1481194"/>
              <a:gd name="connsiteX3-4193" fmla="*/ 205494 w 800806"/>
              <a:gd name="connsiteY3-4194" fmla="*/ 0 h 1481194"/>
              <a:gd name="connsiteX4-4195" fmla="*/ 781756 w 800806"/>
              <a:gd name="connsiteY4-4196" fmla="*/ 4763 h 1481194"/>
              <a:gd name="connsiteX5-4197" fmla="*/ 681744 w 800806"/>
              <a:gd name="connsiteY5-4198" fmla="*/ 23813 h 1481194"/>
              <a:gd name="connsiteX6-4199" fmla="*/ 648406 w 800806"/>
              <a:gd name="connsiteY6-4200" fmla="*/ 85725 h 1481194"/>
              <a:gd name="connsiteX7-4201" fmla="*/ 615069 w 800806"/>
              <a:gd name="connsiteY7-4202" fmla="*/ 161925 h 1481194"/>
              <a:gd name="connsiteX8-4203" fmla="*/ 619831 w 800806"/>
              <a:gd name="connsiteY8-4204" fmla="*/ 319088 h 1481194"/>
              <a:gd name="connsiteX9-4205" fmla="*/ 767469 w 800806"/>
              <a:gd name="connsiteY9-4206" fmla="*/ 519113 h 1481194"/>
              <a:gd name="connsiteX10-4207" fmla="*/ 800806 w 800806"/>
              <a:gd name="connsiteY10-4208" fmla="*/ 619125 h 1481194"/>
              <a:gd name="connsiteX11-4209" fmla="*/ 767469 w 800806"/>
              <a:gd name="connsiteY11-4210" fmla="*/ 671513 h 1481194"/>
              <a:gd name="connsiteX12-4211" fmla="*/ 672219 w 800806"/>
              <a:gd name="connsiteY12-4212" fmla="*/ 714375 h 1481194"/>
              <a:gd name="connsiteX13-4213" fmla="*/ 667456 w 800806"/>
              <a:gd name="connsiteY13-4214" fmla="*/ 1366838 h 1481194"/>
              <a:gd name="connsiteX14-4215" fmla="*/ 596019 w 800806"/>
              <a:gd name="connsiteY14-4216" fmla="*/ 1481137 h 1481194"/>
              <a:gd name="connsiteX15-4217" fmla="*/ 524581 w 800806"/>
              <a:gd name="connsiteY15-4218" fmla="*/ 1350170 h 1481194"/>
              <a:gd name="connsiteX16-4219" fmla="*/ 524581 w 800806"/>
              <a:gd name="connsiteY16-4220" fmla="*/ 981075 h 1481194"/>
              <a:gd name="connsiteX17-4221" fmla="*/ 491244 w 800806"/>
              <a:gd name="connsiteY17-4222" fmla="*/ 981075 h 1481194"/>
              <a:gd name="connsiteX18-4223" fmla="*/ 410282 w 800806"/>
              <a:gd name="connsiteY18-4224" fmla="*/ 1195388 h 1481194"/>
              <a:gd name="connsiteX19-4225" fmla="*/ 348369 w 800806"/>
              <a:gd name="connsiteY19-4226" fmla="*/ 981075 h 1481194"/>
              <a:gd name="connsiteX20-4227" fmla="*/ 315031 w 800806"/>
              <a:gd name="connsiteY20-4228" fmla="*/ 981075 h 1481194"/>
              <a:gd name="connsiteX21-4229" fmla="*/ 243594 w 800806"/>
              <a:gd name="connsiteY21-4230" fmla="*/ 1147763 h 1481194"/>
              <a:gd name="connsiteX22-4231" fmla="*/ 172156 w 800806"/>
              <a:gd name="connsiteY22-4232" fmla="*/ 981075 h 1481194"/>
              <a:gd name="connsiteX23-4233" fmla="*/ 143581 w 800806"/>
              <a:gd name="connsiteY23-4234" fmla="*/ 981075 h 1481194"/>
              <a:gd name="connsiteX24-4235" fmla="*/ 67381 w 800806"/>
              <a:gd name="connsiteY24-4236" fmla="*/ 1131095 h 1481194"/>
              <a:gd name="connsiteX25-4237" fmla="*/ 706 w 800806"/>
              <a:gd name="connsiteY25-4238" fmla="*/ 990600 h 1481194"/>
              <a:gd name="connsiteX0-4239" fmla="*/ 706 w 800806"/>
              <a:gd name="connsiteY0-4240" fmla="*/ 990600 h 1481194"/>
              <a:gd name="connsiteX1-4241" fmla="*/ 706 w 800806"/>
              <a:gd name="connsiteY1-4242" fmla="*/ 381000 h 1481194"/>
              <a:gd name="connsiteX2-4243" fmla="*/ 43569 w 800806"/>
              <a:gd name="connsiteY2-4244" fmla="*/ 228600 h 1481194"/>
              <a:gd name="connsiteX3-4245" fmla="*/ 205494 w 800806"/>
              <a:gd name="connsiteY3-4246" fmla="*/ 0 h 1481194"/>
              <a:gd name="connsiteX4-4247" fmla="*/ 781756 w 800806"/>
              <a:gd name="connsiteY4-4248" fmla="*/ 4763 h 1481194"/>
              <a:gd name="connsiteX5-4249" fmla="*/ 681744 w 800806"/>
              <a:gd name="connsiteY5-4250" fmla="*/ 23813 h 1481194"/>
              <a:gd name="connsiteX6-4251" fmla="*/ 648406 w 800806"/>
              <a:gd name="connsiteY6-4252" fmla="*/ 85725 h 1481194"/>
              <a:gd name="connsiteX7-4253" fmla="*/ 615069 w 800806"/>
              <a:gd name="connsiteY7-4254" fmla="*/ 161925 h 1481194"/>
              <a:gd name="connsiteX8-4255" fmla="*/ 619831 w 800806"/>
              <a:gd name="connsiteY8-4256" fmla="*/ 319088 h 1481194"/>
              <a:gd name="connsiteX9-4257" fmla="*/ 767469 w 800806"/>
              <a:gd name="connsiteY9-4258" fmla="*/ 519113 h 1481194"/>
              <a:gd name="connsiteX10-4259" fmla="*/ 800806 w 800806"/>
              <a:gd name="connsiteY10-4260" fmla="*/ 619125 h 1481194"/>
              <a:gd name="connsiteX11-4261" fmla="*/ 672219 w 800806"/>
              <a:gd name="connsiteY11-4262" fmla="*/ 714375 h 1481194"/>
              <a:gd name="connsiteX12-4263" fmla="*/ 667456 w 800806"/>
              <a:gd name="connsiteY12-4264" fmla="*/ 1366838 h 1481194"/>
              <a:gd name="connsiteX13-4265" fmla="*/ 596019 w 800806"/>
              <a:gd name="connsiteY13-4266" fmla="*/ 1481137 h 1481194"/>
              <a:gd name="connsiteX14-4267" fmla="*/ 524581 w 800806"/>
              <a:gd name="connsiteY14-4268" fmla="*/ 1350170 h 1481194"/>
              <a:gd name="connsiteX15-4269" fmla="*/ 524581 w 800806"/>
              <a:gd name="connsiteY15-4270" fmla="*/ 981075 h 1481194"/>
              <a:gd name="connsiteX16-4271" fmla="*/ 491244 w 800806"/>
              <a:gd name="connsiteY16-4272" fmla="*/ 981075 h 1481194"/>
              <a:gd name="connsiteX17-4273" fmla="*/ 410282 w 800806"/>
              <a:gd name="connsiteY17-4274" fmla="*/ 1195388 h 1481194"/>
              <a:gd name="connsiteX18-4275" fmla="*/ 348369 w 800806"/>
              <a:gd name="connsiteY18-4276" fmla="*/ 981075 h 1481194"/>
              <a:gd name="connsiteX19-4277" fmla="*/ 315031 w 800806"/>
              <a:gd name="connsiteY19-4278" fmla="*/ 981075 h 1481194"/>
              <a:gd name="connsiteX20-4279" fmla="*/ 243594 w 800806"/>
              <a:gd name="connsiteY20-4280" fmla="*/ 1147763 h 1481194"/>
              <a:gd name="connsiteX21-4281" fmla="*/ 172156 w 800806"/>
              <a:gd name="connsiteY21-4282" fmla="*/ 981075 h 1481194"/>
              <a:gd name="connsiteX22-4283" fmla="*/ 143581 w 800806"/>
              <a:gd name="connsiteY22-4284" fmla="*/ 981075 h 1481194"/>
              <a:gd name="connsiteX23-4285" fmla="*/ 67381 w 800806"/>
              <a:gd name="connsiteY23-4286" fmla="*/ 1131095 h 1481194"/>
              <a:gd name="connsiteX24-4287" fmla="*/ 706 w 800806"/>
              <a:gd name="connsiteY24-4288" fmla="*/ 990600 h 1481194"/>
              <a:gd name="connsiteX0-4289" fmla="*/ 706 w 806536"/>
              <a:gd name="connsiteY0-4290" fmla="*/ 990600 h 1481194"/>
              <a:gd name="connsiteX1-4291" fmla="*/ 706 w 806536"/>
              <a:gd name="connsiteY1-4292" fmla="*/ 381000 h 1481194"/>
              <a:gd name="connsiteX2-4293" fmla="*/ 43569 w 806536"/>
              <a:gd name="connsiteY2-4294" fmla="*/ 228600 h 1481194"/>
              <a:gd name="connsiteX3-4295" fmla="*/ 205494 w 806536"/>
              <a:gd name="connsiteY3-4296" fmla="*/ 0 h 1481194"/>
              <a:gd name="connsiteX4-4297" fmla="*/ 781756 w 806536"/>
              <a:gd name="connsiteY4-4298" fmla="*/ 4763 h 1481194"/>
              <a:gd name="connsiteX5-4299" fmla="*/ 681744 w 806536"/>
              <a:gd name="connsiteY5-4300" fmla="*/ 23813 h 1481194"/>
              <a:gd name="connsiteX6-4301" fmla="*/ 648406 w 806536"/>
              <a:gd name="connsiteY6-4302" fmla="*/ 85725 h 1481194"/>
              <a:gd name="connsiteX7-4303" fmla="*/ 615069 w 806536"/>
              <a:gd name="connsiteY7-4304" fmla="*/ 161925 h 1481194"/>
              <a:gd name="connsiteX8-4305" fmla="*/ 619831 w 806536"/>
              <a:gd name="connsiteY8-4306" fmla="*/ 319088 h 1481194"/>
              <a:gd name="connsiteX9-4307" fmla="*/ 767469 w 806536"/>
              <a:gd name="connsiteY9-4308" fmla="*/ 519113 h 1481194"/>
              <a:gd name="connsiteX10-4309" fmla="*/ 800806 w 806536"/>
              <a:gd name="connsiteY10-4310" fmla="*/ 619125 h 1481194"/>
              <a:gd name="connsiteX11-4311" fmla="*/ 672219 w 806536"/>
              <a:gd name="connsiteY11-4312" fmla="*/ 714375 h 1481194"/>
              <a:gd name="connsiteX12-4313" fmla="*/ 667456 w 806536"/>
              <a:gd name="connsiteY12-4314" fmla="*/ 1366838 h 1481194"/>
              <a:gd name="connsiteX13-4315" fmla="*/ 596019 w 806536"/>
              <a:gd name="connsiteY13-4316" fmla="*/ 1481137 h 1481194"/>
              <a:gd name="connsiteX14-4317" fmla="*/ 524581 w 806536"/>
              <a:gd name="connsiteY14-4318" fmla="*/ 1350170 h 1481194"/>
              <a:gd name="connsiteX15-4319" fmla="*/ 524581 w 806536"/>
              <a:gd name="connsiteY15-4320" fmla="*/ 981075 h 1481194"/>
              <a:gd name="connsiteX16-4321" fmla="*/ 491244 w 806536"/>
              <a:gd name="connsiteY16-4322" fmla="*/ 981075 h 1481194"/>
              <a:gd name="connsiteX17-4323" fmla="*/ 410282 w 806536"/>
              <a:gd name="connsiteY17-4324" fmla="*/ 1195388 h 1481194"/>
              <a:gd name="connsiteX18-4325" fmla="*/ 348369 w 806536"/>
              <a:gd name="connsiteY18-4326" fmla="*/ 981075 h 1481194"/>
              <a:gd name="connsiteX19-4327" fmla="*/ 315031 w 806536"/>
              <a:gd name="connsiteY19-4328" fmla="*/ 981075 h 1481194"/>
              <a:gd name="connsiteX20-4329" fmla="*/ 243594 w 806536"/>
              <a:gd name="connsiteY20-4330" fmla="*/ 1147763 h 1481194"/>
              <a:gd name="connsiteX21-4331" fmla="*/ 172156 w 806536"/>
              <a:gd name="connsiteY21-4332" fmla="*/ 981075 h 1481194"/>
              <a:gd name="connsiteX22-4333" fmla="*/ 143581 w 806536"/>
              <a:gd name="connsiteY22-4334" fmla="*/ 981075 h 1481194"/>
              <a:gd name="connsiteX23-4335" fmla="*/ 67381 w 806536"/>
              <a:gd name="connsiteY23-4336" fmla="*/ 1131095 h 1481194"/>
              <a:gd name="connsiteX24-4337" fmla="*/ 706 w 806536"/>
              <a:gd name="connsiteY24-4338" fmla="*/ 990600 h 1481194"/>
              <a:gd name="connsiteX0-4339" fmla="*/ 706 w 806536"/>
              <a:gd name="connsiteY0-4340" fmla="*/ 990600 h 1481194"/>
              <a:gd name="connsiteX1-4341" fmla="*/ 706 w 806536"/>
              <a:gd name="connsiteY1-4342" fmla="*/ 381000 h 1481194"/>
              <a:gd name="connsiteX2-4343" fmla="*/ 43569 w 806536"/>
              <a:gd name="connsiteY2-4344" fmla="*/ 228600 h 1481194"/>
              <a:gd name="connsiteX3-4345" fmla="*/ 205494 w 806536"/>
              <a:gd name="connsiteY3-4346" fmla="*/ 0 h 1481194"/>
              <a:gd name="connsiteX4-4347" fmla="*/ 781756 w 806536"/>
              <a:gd name="connsiteY4-4348" fmla="*/ 4763 h 1481194"/>
              <a:gd name="connsiteX5-4349" fmla="*/ 681744 w 806536"/>
              <a:gd name="connsiteY5-4350" fmla="*/ 23813 h 1481194"/>
              <a:gd name="connsiteX6-4351" fmla="*/ 648406 w 806536"/>
              <a:gd name="connsiteY6-4352" fmla="*/ 85725 h 1481194"/>
              <a:gd name="connsiteX7-4353" fmla="*/ 615069 w 806536"/>
              <a:gd name="connsiteY7-4354" fmla="*/ 161925 h 1481194"/>
              <a:gd name="connsiteX8-4355" fmla="*/ 619831 w 806536"/>
              <a:gd name="connsiteY8-4356" fmla="*/ 319088 h 1481194"/>
              <a:gd name="connsiteX9-4357" fmla="*/ 767469 w 806536"/>
              <a:gd name="connsiteY9-4358" fmla="*/ 519113 h 1481194"/>
              <a:gd name="connsiteX10-4359" fmla="*/ 800806 w 806536"/>
              <a:gd name="connsiteY10-4360" fmla="*/ 619125 h 1481194"/>
              <a:gd name="connsiteX11-4361" fmla="*/ 672219 w 806536"/>
              <a:gd name="connsiteY11-4362" fmla="*/ 714375 h 1481194"/>
              <a:gd name="connsiteX12-4363" fmla="*/ 667456 w 806536"/>
              <a:gd name="connsiteY12-4364" fmla="*/ 1366838 h 1481194"/>
              <a:gd name="connsiteX13-4365" fmla="*/ 596019 w 806536"/>
              <a:gd name="connsiteY13-4366" fmla="*/ 1481137 h 1481194"/>
              <a:gd name="connsiteX14-4367" fmla="*/ 524581 w 806536"/>
              <a:gd name="connsiteY14-4368" fmla="*/ 1350170 h 1481194"/>
              <a:gd name="connsiteX15-4369" fmla="*/ 524581 w 806536"/>
              <a:gd name="connsiteY15-4370" fmla="*/ 981075 h 1481194"/>
              <a:gd name="connsiteX16-4371" fmla="*/ 491244 w 806536"/>
              <a:gd name="connsiteY16-4372" fmla="*/ 981075 h 1481194"/>
              <a:gd name="connsiteX17-4373" fmla="*/ 410282 w 806536"/>
              <a:gd name="connsiteY17-4374" fmla="*/ 1195388 h 1481194"/>
              <a:gd name="connsiteX18-4375" fmla="*/ 348369 w 806536"/>
              <a:gd name="connsiteY18-4376" fmla="*/ 981075 h 1481194"/>
              <a:gd name="connsiteX19-4377" fmla="*/ 315031 w 806536"/>
              <a:gd name="connsiteY19-4378" fmla="*/ 981075 h 1481194"/>
              <a:gd name="connsiteX20-4379" fmla="*/ 243594 w 806536"/>
              <a:gd name="connsiteY20-4380" fmla="*/ 1147763 h 1481194"/>
              <a:gd name="connsiteX21-4381" fmla="*/ 172156 w 806536"/>
              <a:gd name="connsiteY21-4382" fmla="*/ 981075 h 1481194"/>
              <a:gd name="connsiteX22-4383" fmla="*/ 143581 w 806536"/>
              <a:gd name="connsiteY22-4384" fmla="*/ 981075 h 1481194"/>
              <a:gd name="connsiteX23-4385" fmla="*/ 67381 w 806536"/>
              <a:gd name="connsiteY23-4386" fmla="*/ 1131095 h 1481194"/>
              <a:gd name="connsiteX24-4387" fmla="*/ 706 w 806536"/>
              <a:gd name="connsiteY24-4388" fmla="*/ 990600 h 1481194"/>
              <a:gd name="connsiteX0-4389" fmla="*/ 706 w 806536"/>
              <a:gd name="connsiteY0-4390" fmla="*/ 990600 h 1481194"/>
              <a:gd name="connsiteX1-4391" fmla="*/ 706 w 806536"/>
              <a:gd name="connsiteY1-4392" fmla="*/ 381000 h 1481194"/>
              <a:gd name="connsiteX2-4393" fmla="*/ 43569 w 806536"/>
              <a:gd name="connsiteY2-4394" fmla="*/ 228600 h 1481194"/>
              <a:gd name="connsiteX3-4395" fmla="*/ 205494 w 806536"/>
              <a:gd name="connsiteY3-4396" fmla="*/ 0 h 1481194"/>
              <a:gd name="connsiteX4-4397" fmla="*/ 781756 w 806536"/>
              <a:gd name="connsiteY4-4398" fmla="*/ 4763 h 1481194"/>
              <a:gd name="connsiteX5-4399" fmla="*/ 681744 w 806536"/>
              <a:gd name="connsiteY5-4400" fmla="*/ 23813 h 1481194"/>
              <a:gd name="connsiteX6-4401" fmla="*/ 648406 w 806536"/>
              <a:gd name="connsiteY6-4402" fmla="*/ 85725 h 1481194"/>
              <a:gd name="connsiteX7-4403" fmla="*/ 615069 w 806536"/>
              <a:gd name="connsiteY7-4404" fmla="*/ 161925 h 1481194"/>
              <a:gd name="connsiteX8-4405" fmla="*/ 619831 w 806536"/>
              <a:gd name="connsiteY8-4406" fmla="*/ 319088 h 1481194"/>
              <a:gd name="connsiteX9-4407" fmla="*/ 767469 w 806536"/>
              <a:gd name="connsiteY9-4408" fmla="*/ 519113 h 1481194"/>
              <a:gd name="connsiteX10-4409" fmla="*/ 800806 w 806536"/>
              <a:gd name="connsiteY10-4410" fmla="*/ 619125 h 1481194"/>
              <a:gd name="connsiteX11-4411" fmla="*/ 672219 w 806536"/>
              <a:gd name="connsiteY11-4412" fmla="*/ 714375 h 1481194"/>
              <a:gd name="connsiteX12-4413" fmla="*/ 667456 w 806536"/>
              <a:gd name="connsiteY12-4414" fmla="*/ 1366838 h 1481194"/>
              <a:gd name="connsiteX13-4415" fmla="*/ 596019 w 806536"/>
              <a:gd name="connsiteY13-4416" fmla="*/ 1481137 h 1481194"/>
              <a:gd name="connsiteX14-4417" fmla="*/ 524581 w 806536"/>
              <a:gd name="connsiteY14-4418" fmla="*/ 1350170 h 1481194"/>
              <a:gd name="connsiteX15-4419" fmla="*/ 524581 w 806536"/>
              <a:gd name="connsiteY15-4420" fmla="*/ 981075 h 1481194"/>
              <a:gd name="connsiteX16-4421" fmla="*/ 491244 w 806536"/>
              <a:gd name="connsiteY16-4422" fmla="*/ 981075 h 1481194"/>
              <a:gd name="connsiteX17-4423" fmla="*/ 410282 w 806536"/>
              <a:gd name="connsiteY17-4424" fmla="*/ 1195388 h 1481194"/>
              <a:gd name="connsiteX18-4425" fmla="*/ 348369 w 806536"/>
              <a:gd name="connsiteY18-4426" fmla="*/ 981075 h 1481194"/>
              <a:gd name="connsiteX19-4427" fmla="*/ 315031 w 806536"/>
              <a:gd name="connsiteY19-4428" fmla="*/ 981075 h 1481194"/>
              <a:gd name="connsiteX20-4429" fmla="*/ 243594 w 806536"/>
              <a:gd name="connsiteY20-4430" fmla="*/ 1147763 h 1481194"/>
              <a:gd name="connsiteX21-4431" fmla="*/ 172156 w 806536"/>
              <a:gd name="connsiteY21-4432" fmla="*/ 981075 h 1481194"/>
              <a:gd name="connsiteX22-4433" fmla="*/ 143581 w 806536"/>
              <a:gd name="connsiteY22-4434" fmla="*/ 981075 h 1481194"/>
              <a:gd name="connsiteX23-4435" fmla="*/ 67381 w 806536"/>
              <a:gd name="connsiteY23-4436" fmla="*/ 1131095 h 1481194"/>
              <a:gd name="connsiteX24-4437" fmla="*/ 706 w 806536"/>
              <a:gd name="connsiteY24-4438" fmla="*/ 990600 h 1481194"/>
              <a:gd name="connsiteX0-4439" fmla="*/ 706 w 806536"/>
              <a:gd name="connsiteY0-4440" fmla="*/ 990600 h 1481194"/>
              <a:gd name="connsiteX1-4441" fmla="*/ 706 w 806536"/>
              <a:gd name="connsiteY1-4442" fmla="*/ 381000 h 1481194"/>
              <a:gd name="connsiteX2-4443" fmla="*/ 43569 w 806536"/>
              <a:gd name="connsiteY2-4444" fmla="*/ 228600 h 1481194"/>
              <a:gd name="connsiteX3-4445" fmla="*/ 205494 w 806536"/>
              <a:gd name="connsiteY3-4446" fmla="*/ 0 h 1481194"/>
              <a:gd name="connsiteX4-4447" fmla="*/ 781756 w 806536"/>
              <a:gd name="connsiteY4-4448" fmla="*/ 4763 h 1481194"/>
              <a:gd name="connsiteX5-4449" fmla="*/ 681744 w 806536"/>
              <a:gd name="connsiteY5-4450" fmla="*/ 23813 h 1481194"/>
              <a:gd name="connsiteX6-4451" fmla="*/ 648406 w 806536"/>
              <a:gd name="connsiteY6-4452" fmla="*/ 85725 h 1481194"/>
              <a:gd name="connsiteX7-4453" fmla="*/ 615069 w 806536"/>
              <a:gd name="connsiteY7-4454" fmla="*/ 161925 h 1481194"/>
              <a:gd name="connsiteX8-4455" fmla="*/ 619831 w 806536"/>
              <a:gd name="connsiteY8-4456" fmla="*/ 319088 h 1481194"/>
              <a:gd name="connsiteX9-4457" fmla="*/ 767469 w 806536"/>
              <a:gd name="connsiteY9-4458" fmla="*/ 519113 h 1481194"/>
              <a:gd name="connsiteX10-4459" fmla="*/ 800806 w 806536"/>
              <a:gd name="connsiteY10-4460" fmla="*/ 619125 h 1481194"/>
              <a:gd name="connsiteX11-4461" fmla="*/ 672219 w 806536"/>
              <a:gd name="connsiteY11-4462" fmla="*/ 714375 h 1481194"/>
              <a:gd name="connsiteX12-4463" fmla="*/ 667456 w 806536"/>
              <a:gd name="connsiteY12-4464" fmla="*/ 1366838 h 1481194"/>
              <a:gd name="connsiteX13-4465" fmla="*/ 596019 w 806536"/>
              <a:gd name="connsiteY13-4466" fmla="*/ 1481137 h 1481194"/>
              <a:gd name="connsiteX14-4467" fmla="*/ 524581 w 806536"/>
              <a:gd name="connsiteY14-4468" fmla="*/ 1350170 h 1481194"/>
              <a:gd name="connsiteX15-4469" fmla="*/ 524581 w 806536"/>
              <a:gd name="connsiteY15-4470" fmla="*/ 981075 h 1481194"/>
              <a:gd name="connsiteX16-4471" fmla="*/ 491244 w 806536"/>
              <a:gd name="connsiteY16-4472" fmla="*/ 981075 h 1481194"/>
              <a:gd name="connsiteX17-4473" fmla="*/ 410282 w 806536"/>
              <a:gd name="connsiteY17-4474" fmla="*/ 1195388 h 1481194"/>
              <a:gd name="connsiteX18-4475" fmla="*/ 348369 w 806536"/>
              <a:gd name="connsiteY18-4476" fmla="*/ 981075 h 1481194"/>
              <a:gd name="connsiteX19-4477" fmla="*/ 315031 w 806536"/>
              <a:gd name="connsiteY19-4478" fmla="*/ 981075 h 1481194"/>
              <a:gd name="connsiteX20-4479" fmla="*/ 243594 w 806536"/>
              <a:gd name="connsiteY20-4480" fmla="*/ 1147763 h 1481194"/>
              <a:gd name="connsiteX21-4481" fmla="*/ 172156 w 806536"/>
              <a:gd name="connsiteY21-4482" fmla="*/ 981075 h 1481194"/>
              <a:gd name="connsiteX22-4483" fmla="*/ 143581 w 806536"/>
              <a:gd name="connsiteY22-4484" fmla="*/ 981075 h 1481194"/>
              <a:gd name="connsiteX23-4485" fmla="*/ 67381 w 806536"/>
              <a:gd name="connsiteY23-4486" fmla="*/ 1131095 h 1481194"/>
              <a:gd name="connsiteX24-4487" fmla="*/ 706 w 806536"/>
              <a:gd name="connsiteY24-4488" fmla="*/ 990600 h 1481194"/>
              <a:gd name="connsiteX0-4489" fmla="*/ 706 w 806536"/>
              <a:gd name="connsiteY0-4490" fmla="*/ 990600 h 1481194"/>
              <a:gd name="connsiteX1-4491" fmla="*/ 706 w 806536"/>
              <a:gd name="connsiteY1-4492" fmla="*/ 381000 h 1481194"/>
              <a:gd name="connsiteX2-4493" fmla="*/ 43569 w 806536"/>
              <a:gd name="connsiteY2-4494" fmla="*/ 228600 h 1481194"/>
              <a:gd name="connsiteX3-4495" fmla="*/ 205494 w 806536"/>
              <a:gd name="connsiteY3-4496" fmla="*/ 0 h 1481194"/>
              <a:gd name="connsiteX4-4497" fmla="*/ 781756 w 806536"/>
              <a:gd name="connsiteY4-4498" fmla="*/ 4763 h 1481194"/>
              <a:gd name="connsiteX5-4499" fmla="*/ 681744 w 806536"/>
              <a:gd name="connsiteY5-4500" fmla="*/ 23813 h 1481194"/>
              <a:gd name="connsiteX6-4501" fmla="*/ 648406 w 806536"/>
              <a:gd name="connsiteY6-4502" fmla="*/ 85725 h 1481194"/>
              <a:gd name="connsiteX7-4503" fmla="*/ 615069 w 806536"/>
              <a:gd name="connsiteY7-4504" fmla="*/ 161925 h 1481194"/>
              <a:gd name="connsiteX8-4505" fmla="*/ 619831 w 806536"/>
              <a:gd name="connsiteY8-4506" fmla="*/ 319088 h 1481194"/>
              <a:gd name="connsiteX9-4507" fmla="*/ 767469 w 806536"/>
              <a:gd name="connsiteY9-4508" fmla="*/ 519113 h 1481194"/>
              <a:gd name="connsiteX10-4509" fmla="*/ 800806 w 806536"/>
              <a:gd name="connsiteY10-4510" fmla="*/ 619125 h 1481194"/>
              <a:gd name="connsiteX11-4511" fmla="*/ 672219 w 806536"/>
              <a:gd name="connsiteY11-4512" fmla="*/ 714375 h 1481194"/>
              <a:gd name="connsiteX12-4513" fmla="*/ 667456 w 806536"/>
              <a:gd name="connsiteY12-4514" fmla="*/ 1366838 h 1481194"/>
              <a:gd name="connsiteX13-4515" fmla="*/ 596019 w 806536"/>
              <a:gd name="connsiteY13-4516" fmla="*/ 1481137 h 1481194"/>
              <a:gd name="connsiteX14-4517" fmla="*/ 524581 w 806536"/>
              <a:gd name="connsiteY14-4518" fmla="*/ 1350170 h 1481194"/>
              <a:gd name="connsiteX15-4519" fmla="*/ 524581 w 806536"/>
              <a:gd name="connsiteY15-4520" fmla="*/ 981075 h 1481194"/>
              <a:gd name="connsiteX16-4521" fmla="*/ 491244 w 806536"/>
              <a:gd name="connsiteY16-4522" fmla="*/ 981075 h 1481194"/>
              <a:gd name="connsiteX17-4523" fmla="*/ 410282 w 806536"/>
              <a:gd name="connsiteY17-4524" fmla="*/ 1195388 h 1481194"/>
              <a:gd name="connsiteX18-4525" fmla="*/ 348369 w 806536"/>
              <a:gd name="connsiteY18-4526" fmla="*/ 981075 h 1481194"/>
              <a:gd name="connsiteX19-4527" fmla="*/ 315031 w 806536"/>
              <a:gd name="connsiteY19-4528" fmla="*/ 981075 h 1481194"/>
              <a:gd name="connsiteX20-4529" fmla="*/ 243594 w 806536"/>
              <a:gd name="connsiteY20-4530" fmla="*/ 1147763 h 1481194"/>
              <a:gd name="connsiteX21-4531" fmla="*/ 172156 w 806536"/>
              <a:gd name="connsiteY21-4532" fmla="*/ 981075 h 1481194"/>
              <a:gd name="connsiteX22-4533" fmla="*/ 143581 w 806536"/>
              <a:gd name="connsiteY22-4534" fmla="*/ 981075 h 1481194"/>
              <a:gd name="connsiteX23-4535" fmla="*/ 67381 w 806536"/>
              <a:gd name="connsiteY23-4536" fmla="*/ 1131095 h 1481194"/>
              <a:gd name="connsiteX24-4537" fmla="*/ 706 w 806536"/>
              <a:gd name="connsiteY24-4538" fmla="*/ 990600 h 1481194"/>
              <a:gd name="connsiteX0-4539" fmla="*/ 706 w 806536"/>
              <a:gd name="connsiteY0-4540" fmla="*/ 990600 h 1481194"/>
              <a:gd name="connsiteX1-4541" fmla="*/ 706 w 806536"/>
              <a:gd name="connsiteY1-4542" fmla="*/ 381000 h 1481194"/>
              <a:gd name="connsiteX2-4543" fmla="*/ 43569 w 806536"/>
              <a:gd name="connsiteY2-4544" fmla="*/ 228600 h 1481194"/>
              <a:gd name="connsiteX3-4545" fmla="*/ 205494 w 806536"/>
              <a:gd name="connsiteY3-4546" fmla="*/ 0 h 1481194"/>
              <a:gd name="connsiteX4-4547" fmla="*/ 781756 w 806536"/>
              <a:gd name="connsiteY4-4548" fmla="*/ 4763 h 1481194"/>
              <a:gd name="connsiteX5-4549" fmla="*/ 681744 w 806536"/>
              <a:gd name="connsiteY5-4550" fmla="*/ 23813 h 1481194"/>
              <a:gd name="connsiteX6-4551" fmla="*/ 648406 w 806536"/>
              <a:gd name="connsiteY6-4552" fmla="*/ 85725 h 1481194"/>
              <a:gd name="connsiteX7-4553" fmla="*/ 615069 w 806536"/>
              <a:gd name="connsiteY7-4554" fmla="*/ 161925 h 1481194"/>
              <a:gd name="connsiteX8-4555" fmla="*/ 619831 w 806536"/>
              <a:gd name="connsiteY8-4556" fmla="*/ 319088 h 1481194"/>
              <a:gd name="connsiteX9-4557" fmla="*/ 767469 w 806536"/>
              <a:gd name="connsiteY9-4558" fmla="*/ 519113 h 1481194"/>
              <a:gd name="connsiteX10-4559" fmla="*/ 800806 w 806536"/>
              <a:gd name="connsiteY10-4560" fmla="*/ 619125 h 1481194"/>
              <a:gd name="connsiteX11-4561" fmla="*/ 672219 w 806536"/>
              <a:gd name="connsiteY11-4562" fmla="*/ 714375 h 1481194"/>
              <a:gd name="connsiteX12-4563" fmla="*/ 667456 w 806536"/>
              <a:gd name="connsiteY12-4564" fmla="*/ 1366838 h 1481194"/>
              <a:gd name="connsiteX13-4565" fmla="*/ 596019 w 806536"/>
              <a:gd name="connsiteY13-4566" fmla="*/ 1481137 h 1481194"/>
              <a:gd name="connsiteX14-4567" fmla="*/ 524581 w 806536"/>
              <a:gd name="connsiteY14-4568" fmla="*/ 1350170 h 1481194"/>
              <a:gd name="connsiteX15-4569" fmla="*/ 524581 w 806536"/>
              <a:gd name="connsiteY15-4570" fmla="*/ 981075 h 1481194"/>
              <a:gd name="connsiteX16-4571" fmla="*/ 491244 w 806536"/>
              <a:gd name="connsiteY16-4572" fmla="*/ 981075 h 1481194"/>
              <a:gd name="connsiteX17-4573" fmla="*/ 410282 w 806536"/>
              <a:gd name="connsiteY17-4574" fmla="*/ 1195388 h 1481194"/>
              <a:gd name="connsiteX18-4575" fmla="*/ 348369 w 806536"/>
              <a:gd name="connsiteY18-4576" fmla="*/ 981075 h 1481194"/>
              <a:gd name="connsiteX19-4577" fmla="*/ 315031 w 806536"/>
              <a:gd name="connsiteY19-4578" fmla="*/ 981075 h 1481194"/>
              <a:gd name="connsiteX20-4579" fmla="*/ 243594 w 806536"/>
              <a:gd name="connsiteY20-4580" fmla="*/ 1147763 h 1481194"/>
              <a:gd name="connsiteX21-4581" fmla="*/ 172156 w 806536"/>
              <a:gd name="connsiteY21-4582" fmla="*/ 981075 h 1481194"/>
              <a:gd name="connsiteX22-4583" fmla="*/ 143581 w 806536"/>
              <a:gd name="connsiteY22-4584" fmla="*/ 981075 h 1481194"/>
              <a:gd name="connsiteX23-4585" fmla="*/ 67381 w 806536"/>
              <a:gd name="connsiteY23-4586" fmla="*/ 1131095 h 1481194"/>
              <a:gd name="connsiteX24-4587" fmla="*/ 706 w 806536"/>
              <a:gd name="connsiteY24-4588" fmla="*/ 990600 h 1481194"/>
              <a:gd name="connsiteX0-4589" fmla="*/ 706 w 806536"/>
              <a:gd name="connsiteY0-4590" fmla="*/ 990600 h 1481194"/>
              <a:gd name="connsiteX1-4591" fmla="*/ 706 w 806536"/>
              <a:gd name="connsiteY1-4592" fmla="*/ 381000 h 1481194"/>
              <a:gd name="connsiteX2-4593" fmla="*/ 43569 w 806536"/>
              <a:gd name="connsiteY2-4594" fmla="*/ 228600 h 1481194"/>
              <a:gd name="connsiteX3-4595" fmla="*/ 205494 w 806536"/>
              <a:gd name="connsiteY3-4596" fmla="*/ 0 h 1481194"/>
              <a:gd name="connsiteX4-4597" fmla="*/ 781756 w 806536"/>
              <a:gd name="connsiteY4-4598" fmla="*/ 4763 h 1481194"/>
              <a:gd name="connsiteX5-4599" fmla="*/ 681744 w 806536"/>
              <a:gd name="connsiteY5-4600" fmla="*/ 23813 h 1481194"/>
              <a:gd name="connsiteX6-4601" fmla="*/ 615069 w 806536"/>
              <a:gd name="connsiteY6-4602" fmla="*/ 161925 h 1481194"/>
              <a:gd name="connsiteX7-4603" fmla="*/ 619831 w 806536"/>
              <a:gd name="connsiteY7-4604" fmla="*/ 319088 h 1481194"/>
              <a:gd name="connsiteX8-4605" fmla="*/ 767469 w 806536"/>
              <a:gd name="connsiteY8-4606" fmla="*/ 519113 h 1481194"/>
              <a:gd name="connsiteX9-4607" fmla="*/ 800806 w 806536"/>
              <a:gd name="connsiteY9-4608" fmla="*/ 619125 h 1481194"/>
              <a:gd name="connsiteX10-4609" fmla="*/ 672219 w 806536"/>
              <a:gd name="connsiteY10-4610" fmla="*/ 714375 h 1481194"/>
              <a:gd name="connsiteX11-4611" fmla="*/ 667456 w 806536"/>
              <a:gd name="connsiteY11-4612" fmla="*/ 1366838 h 1481194"/>
              <a:gd name="connsiteX12-4613" fmla="*/ 596019 w 806536"/>
              <a:gd name="connsiteY12-4614" fmla="*/ 1481137 h 1481194"/>
              <a:gd name="connsiteX13-4615" fmla="*/ 524581 w 806536"/>
              <a:gd name="connsiteY13-4616" fmla="*/ 1350170 h 1481194"/>
              <a:gd name="connsiteX14-4617" fmla="*/ 524581 w 806536"/>
              <a:gd name="connsiteY14-4618" fmla="*/ 981075 h 1481194"/>
              <a:gd name="connsiteX15-4619" fmla="*/ 491244 w 806536"/>
              <a:gd name="connsiteY15-4620" fmla="*/ 981075 h 1481194"/>
              <a:gd name="connsiteX16-4621" fmla="*/ 410282 w 806536"/>
              <a:gd name="connsiteY16-4622" fmla="*/ 1195388 h 1481194"/>
              <a:gd name="connsiteX17-4623" fmla="*/ 348369 w 806536"/>
              <a:gd name="connsiteY17-4624" fmla="*/ 981075 h 1481194"/>
              <a:gd name="connsiteX18-4625" fmla="*/ 315031 w 806536"/>
              <a:gd name="connsiteY18-4626" fmla="*/ 981075 h 1481194"/>
              <a:gd name="connsiteX19-4627" fmla="*/ 243594 w 806536"/>
              <a:gd name="connsiteY19-4628" fmla="*/ 1147763 h 1481194"/>
              <a:gd name="connsiteX20-4629" fmla="*/ 172156 w 806536"/>
              <a:gd name="connsiteY20-4630" fmla="*/ 981075 h 1481194"/>
              <a:gd name="connsiteX21-4631" fmla="*/ 143581 w 806536"/>
              <a:gd name="connsiteY21-4632" fmla="*/ 981075 h 1481194"/>
              <a:gd name="connsiteX22-4633" fmla="*/ 67381 w 806536"/>
              <a:gd name="connsiteY22-4634" fmla="*/ 1131095 h 1481194"/>
              <a:gd name="connsiteX23-4635" fmla="*/ 706 w 806536"/>
              <a:gd name="connsiteY23-4636" fmla="*/ 990600 h 1481194"/>
              <a:gd name="connsiteX0-4637" fmla="*/ 706 w 806536"/>
              <a:gd name="connsiteY0-4638" fmla="*/ 990600 h 1481194"/>
              <a:gd name="connsiteX1-4639" fmla="*/ 706 w 806536"/>
              <a:gd name="connsiteY1-4640" fmla="*/ 381000 h 1481194"/>
              <a:gd name="connsiteX2-4641" fmla="*/ 43569 w 806536"/>
              <a:gd name="connsiteY2-4642" fmla="*/ 228600 h 1481194"/>
              <a:gd name="connsiteX3-4643" fmla="*/ 205494 w 806536"/>
              <a:gd name="connsiteY3-4644" fmla="*/ 0 h 1481194"/>
              <a:gd name="connsiteX4-4645" fmla="*/ 781756 w 806536"/>
              <a:gd name="connsiteY4-4646" fmla="*/ 4763 h 1481194"/>
              <a:gd name="connsiteX5-4647" fmla="*/ 681744 w 806536"/>
              <a:gd name="connsiteY5-4648" fmla="*/ 23813 h 1481194"/>
              <a:gd name="connsiteX6-4649" fmla="*/ 615069 w 806536"/>
              <a:gd name="connsiteY6-4650" fmla="*/ 161925 h 1481194"/>
              <a:gd name="connsiteX7-4651" fmla="*/ 619831 w 806536"/>
              <a:gd name="connsiteY7-4652" fmla="*/ 319088 h 1481194"/>
              <a:gd name="connsiteX8-4653" fmla="*/ 767469 w 806536"/>
              <a:gd name="connsiteY8-4654" fmla="*/ 519113 h 1481194"/>
              <a:gd name="connsiteX9-4655" fmla="*/ 800806 w 806536"/>
              <a:gd name="connsiteY9-4656" fmla="*/ 619125 h 1481194"/>
              <a:gd name="connsiteX10-4657" fmla="*/ 672219 w 806536"/>
              <a:gd name="connsiteY10-4658" fmla="*/ 714375 h 1481194"/>
              <a:gd name="connsiteX11-4659" fmla="*/ 667456 w 806536"/>
              <a:gd name="connsiteY11-4660" fmla="*/ 1366838 h 1481194"/>
              <a:gd name="connsiteX12-4661" fmla="*/ 596019 w 806536"/>
              <a:gd name="connsiteY12-4662" fmla="*/ 1481137 h 1481194"/>
              <a:gd name="connsiteX13-4663" fmla="*/ 524581 w 806536"/>
              <a:gd name="connsiteY13-4664" fmla="*/ 1350170 h 1481194"/>
              <a:gd name="connsiteX14-4665" fmla="*/ 524581 w 806536"/>
              <a:gd name="connsiteY14-4666" fmla="*/ 981075 h 1481194"/>
              <a:gd name="connsiteX15-4667" fmla="*/ 491244 w 806536"/>
              <a:gd name="connsiteY15-4668" fmla="*/ 981075 h 1481194"/>
              <a:gd name="connsiteX16-4669" fmla="*/ 410282 w 806536"/>
              <a:gd name="connsiteY16-4670" fmla="*/ 1195388 h 1481194"/>
              <a:gd name="connsiteX17-4671" fmla="*/ 348369 w 806536"/>
              <a:gd name="connsiteY17-4672" fmla="*/ 981075 h 1481194"/>
              <a:gd name="connsiteX18-4673" fmla="*/ 315031 w 806536"/>
              <a:gd name="connsiteY18-4674" fmla="*/ 981075 h 1481194"/>
              <a:gd name="connsiteX19-4675" fmla="*/ 243594 w 806536"/>
              <a:gd name="connsiteY19-4676" fmla="*/ 1147763 h 1481194"/>
              <a:gd name="connsiteX20-4677" fmla="*/ 172156 w 806536"/>
              <a:gd name="connsiteY20-4678" fmla="*/ 981075 h 1481194"/>
              <a:gd name="connsiteX21-4679" fmla="*/ 143581 w 806536"/>
              <a:gd name="connsiteY21-4680" fmla="*/ 981075 h 1481194"/>
              <a:gd name="connsiteX22-4681" fmla="*/ 67381 w 806536"/>
              <a:gd name="connsiteY22-4682" fmla="*/ 1131095 h 1481194"/>
              <a:gd name="connsiteX23-4683" fmla="*/ 706 w 806536"/>
              <a:gd name="connsiteY23-4684" fmla="*/ 990600 h 1481194"/>
              <a:gd name="connsiteX0-4685" fmla="*/ 706 w 806536"/>
              <a:gd name="connsiteY0-4686" fmla="*/ 990600 h 1481194"/>
              <a:gd name="connsiteX1-4687" fmla="*/ 706 w 806536"/>
              <a:gd name="connsiteY1-4688" fmla="*/ 381000 h 1481194"/>
              <a:gd name="connsiteX2-4689" fmla="*/ 43569 w 806536"/>
              <a:gd name="connsiteY2-4690" fmla="*/ 228600 h 1481194"/>
              <a:gd name="connsiteX3-4691" fmla="*/ 205494 w 806536"/>
              <a:gd name="connsiteY3-4692" fmla="*/ 0 h 1481194"/>
              <a:gd name="connsiteX4-4693" fmla="*/ 781756 w 806536"/>
              <a:gd name="connsiteY4-4694" fmla="*/ 4763 h 1481194"/>
              <a:gd name="connsiteX5-4695" fmla="*/ 681744 w 806536"/>
              <a:gd name="connsiteY5-4696" fmla="*/ 23813 h 1481194"/>
              <a:gd name="connsiteX6-4697" fmla="*/ 615069 w 806536"/>
              <a:gd name="connsiteY6-4698" fmla="*/ 161925 h 1481194"/>
              <a:gd name="connsiteX7-4699" fmla="*/ 619831 w 806536"/>
              <a:gd name="connsiteY7-4700" fmla="*/ 319088 h 1481194"/>
              <a:gd name="connsiteX8-4701" fmla="*/ 767469 w 806536"/>
              <a:gd name="connsiteY8-4702" fmla="*/ 519113 h 1481194"/>
              <a:gd name="connsiteX9-4703" fmla="*/ 800806 w 806536"/>
              <a:gd name="connsiteY9-4704" fmla="*/ 619125 h 1481194"/>
              <a:gd name="connsiteX10-4705" fmla="*/ 672219 w 806536"/>
              <a:gd name="connsiteY10-4706" fmla="*/ 714375 h 1481194"/>
              <a:gd name="connsiteX11-4707" fmla="*/ 667456 w 806536"/>
              <a:gd name="connsiteY11-4708" fmla="*/ 1366838 h 1481194"/>
              <a:gd name="connsiteX12-4709" fmla="*/ 596019 w 806536"/>
              <a:gd name="connsiteY12-4710" fmla="*/ 1481137 h 1481194"/>
              <a:gd name="connsiteX13-4711" fmla="*/ 524581 w 806536"/>
              <a:gd name="connsiteY13-4712" fmla="*/ 1350170 h 1481194"/>
              <a:gd name="connsiteX14-4713" fmla="*/ 524581 w 806536"/>
              <a:gd name="connsiteY14-4714" fmla="*/ 981075 h 1481194"/>
              <a:gd name="connsiteX15-4715" fmla="*/ 491244 w 806536"/>
              <a:gd name="connsiteY15-4716" fmla="*/ 981075 h 1481194"/>
              <a:gd name="connsiteX16-4717" fmla="*/ 410282 w 806536"/>
              <a:gd name="connsiteY16-4718" fmla="*/ 1195388 h 1481194"/>
              <a:gd name="connsiteX17-4719" fmla="*/ 348369 w 806536"/>
              <a:gd name="connsiteY17-4720" fmla="*/ 981075 h 1481194"/>
              <a:gd name="connsiteX18-4721" fmla="*/ 315031 w 806536"/>
              <a:gd name="connsiteY18-4722" fmla="*/ 981075 h 1481194"/>
              <a:gd name="connsiteX19-4723" fmla="*/ 243594 w 806536"/>
              <a:gd name="connsiteY19-4724" fmla="*/ 1147763 h 1481194"/>
              <a:gd name="connsiteX20-4725" fmla="*/ 172156 w 806536"/>
              <a:gd name="connsiteY20-4726" fmla="*/ 981075 h 1481194"/>
              <a:gd name="connsiteX21-4727" fmla="*/ 143581 w 806536"/>
              <a:gd name="connsiteY21-4728" fmla="*/ 981075 h 1481194"/>
              <a:gd name="connsiteX22-4729" fmla="*/ 67381 w 806536"/>
              <a:gd name="connsiteY22-4730" fmla="*/ 1131095 h 1481194"/>
              <a:gd name="connsiteX23-4731" fmla="*/ 706 w 806536"/>
              <a:gd name="connsiteY23-4732" fmla="*/ 990600 h 1481194"/>
              <a:gd name="connsiteX0-4733" fmla="*/ 706 w 806536"/>
              <a:gd name="connsiteY0-4734" fmla="*/ 990600 h 1481194"/>
              <a:gd name="connsiteX1-4735" fmla="*/ 706 w 806536"/>
              <a:gd name="connsiteY1-4736" fmla="*/ 381000 h 1481194"/>
              <a:gd name="connsiteX2-4737" fmla="*/ 43569 w 806536"/>
              <a:gd name="connsiteY2-4738" fmla="*/ 228600 h 1481194"/>
              <a:gd name="connsiteX3-4739" fmla="*/ 205494 w 806536"/>
              <a:gd name="connsiteY3-4740" fmla="*/ 0 h 1481194"/>
              <a:gd name="connsiteX4-4741" fmla="*/ 781756 w 806536"/>
              <a:gd name="connsiteY4-4742" fmla="*/ 4763 h 1481194"/>
              <a:gd name="connsiteX5-4743" fmla="*/ 681744 w 806536"/>
              <a:gd name="connsiteY5-4744" fmla="*/ 23813 h 1481194"/>
              <a:gd name="connsiteX6-4745" fmla="*/ 615069 w 806536"/>
              <a:gd name="connsiteY6-4746" fmla="*/ 161925 h 1481194"/>
              <a:gd name="connsiteX7-4747" fmla="*/ 619831 w 806536"/>
              <a:gd name="connsiteY7-4748" fmla="*/ 319088 h 1481194"/>
              <a:gd name="connsiteX8-4749" fmla="*/ 767469 w 806536"/>
              <a:gd name="connsiteY8-4750" fmla="*/ 519113 h 1481194"/>
              <a:gd name="connsiteX9-4751" fmla="*/ 800806 w 806536"/>
              <a:gd name="connsiteY9-4752" fmla="*/ 619125 h 1481194"/>
              <a:gd name="connsiteX10-4753" fmla="*/ 672219 w 806536"/>
              <a:gd name="connsiteY10-4754" fmla="*/ 714375 h 1481194"/>
              <a:gd name="connsiteX11-4755" fmla="*/ 667456 w 806536"/>
              <a:gd name="connsiteY11-4756" fmla="*/ 1366838 h 1481194"/>
              <a:gd name="connsiteX12-4757" fmla="*/ 596019 w 806536"/>
              <a:gd name="connsiteY12-4758" fmla="*/ 1481137 h 1481194"/>
              <a:gd name="connsiteX13-4759" fmla="*/ 524581 w 806536"/>
              <a:gd name="connsiteY13-4760" fmla="*/ 1350170 h 1481194"/>
              <a:gd name="connsiteX14-4761" fmla="*/ 524581 w 806536"/>
              <a:gd name="connsiteY14-4762" fmla="*/ 981075 h 1481194"/>
              <a:gd name="connsiteX15-4763" fmla="*/ 491244 w 806536"/>
              <a:gd name="connsiteY15-4764" fmla="*/ 981075 h 1481194"/>
              <a:gd name="connsiteX16-4765" fmla="*/ 410282 w 806536"/>
              <a:gd name="connsiteY16-4766" fmla="*/ 1195388 h 1481194"/>
              <a:gd name="connsiteX17-4767" fmla="*/ 348369 w 806536"/>
              <a:gd name="connsiteY17-4768" fmla="*/ 981075 h 1481194"/>
              <a:gd name="connsiteX18-4769" fmla="*/ 315031 w 806536"/>
              <a:gd name="connsiteY18-4770" fmla="*/ 981075 h 1481194"/>
              <a:gd name="connsiteX19-4771" fmla="*/ 243594 w 806536"/>
              <a:gd name="connsiteY19-4772" fmla="*/ 1147763 h 1481194"/>
              <a:gd name="connsiteX20-4773" fmla="*/ 172156 w 806536"/>
              <a:gd name="connsiteY20-4774" fmla="*/ 981075 h 1481194"/>
              <a:gd name="connsiteX21-4775" fmla="*/ 143581 w 806536"/>
              <a:gd name="connsiteY21-4776" fmla="*/ 981075 h 1481194"/>
              <a:gd name="connsiteX22-4777" fmla="*/ 67381 w 806536"/>
              <a:gd name="connsiteY22-4778" fmla="*/ 1131095 h 1481194"/>
              <a:gd name="connsiteX23-4779" fmla="*/ 706 w 806536"/>
              <a:gd name="connsiteY23-4780" fmla="*/ 990600 h 1481194"/>
              <a:gd name="connsiteX0-4781" fmla="*/ 706 w 806536"/>
              <a:gd name="connsiteY0-4782" fmla="*/ 1006839 h 1497433"/>
              <a:gd name="connsiteX1-4783" fmla="*/ 706 w 806536"/>
              <a:gd name="connsiteY1-4784" fmla="*/ 397239 h 1497433"/>
              <a:gd name="connsiteX2-4785" fmla="*/ 43569 w 806536"/>
              <a:gd name="connsiteY2-4786" fmla="*/ 244839 h 1497433"/>
              <a:gd name="connsiteX3-4787" fmla="*/ 205494 w 806536"/>
              <a:gd name="connsiteY3-4788" fmla="*/ 16239 h 1497433"/>
              <a:gd name="connsiteX4-4789" fmla="*/ 781756 w 806536"/>
              <a:gd name="connsiteY4-4790" fmla="*/ 21002 h 1497433"/>
              <a:gd name="connsiteX5-4791" fmla="*/ 681744 w 806536"/>
              <a:gd name="connsiteY5-4792" fmla="*/ 40052 h 1497433"/>
              <a:gd name="connsiteX6-4793" fmla="*/ 615069 w 806536"/>
              <a:gd name="connsiteY6-4794" fmla="*/ 178164 h 1497433"/>
              <a:gd name="connsiteX7-4795" fmla="*/ 619831 w 806536"/>
              <a:gd name="connsiteY7-4796" fmla="*/ 335327 h 1497433"/>
              <a:gd name="connsiteX8-4797" fmla="*/ 767469 w 806536"/>
              <a:gd name="connsiteY8-4798" fmla="*/ 535352 h 1497433"/>
              <a:gd name="connsiteX9-4799" fmla="*/ 800806 w 806536"/>
              <a:gd name="connsiteY9-4800" fmla="*/ 635364 h 1497433"/>
              <a:gd name="connsiteX10-4801" fmla="*/ 672219 w 806536"/>
              <a:gd name="connsiteY10-4802" fmla="*/ 730614 h 1497433"/>
              <a:gd name="connsiteX11-4803" fmla="*/ 667456 w 806536"/>
              <a:gd name="connsiteY11-4804" fmla="*/ 1383077 h 1497433"/>
              <a:gd name="connsiteX12-4805" fmla="*/ 596019 w 806536"/>
              <a:gd name="connsiteY12-4806" fmla="*/ 1497376 h 1497433"/>
              <a:gd name="connsiteX13-4807" fmla="*/ 524581 w 806536"/>
              <a:gd name="connsiteY13-4808" fmla="*/ 1366409 h 1497433"/>
              <a:gd name="connsiteX14-4809" fmla="*/ 524581 w 806536"/>
              <a:gd name="connsiteY14-4810" fmla="*/ 997314 h 1497433"/>
              <a:gd name="connsiteX15-4811" fmla="*/ 491244 w 806536"/>
              <a:gd name="connsiteY15-4812" fmla="*/ 997314 h 1497433"/>
              <a:gd name="connsiteX16-4813" fmla="*/ 410282 w 806536"/>
              <a:gd name="connsiteY16-4814" fmla="*/ 1211627 h 1497433"/>
              <a:gd name="connsiteX17-4815" fmla="*/ 348369 w 806536"/>
              <a:gd name="connsiteY17-4816" fmla="*/ 997314 h 1497433"/>
              <a:gd name="connsiteX18-4817" fmla="*/ 315031 w 806536"/>
              <a:gd name="connsiteY18-4818" fmla="*/ 997314 h 1497433"/>
              <a:gd name="connsiteX19-4819" fmla="*/ 243594 w 806536"/>
              <a:gd name="connsiteY19-4820" fmla="*/ 1164002 h 1497433"/>
              <a:gd name="connsiteX20-4821" fmla="*/ 172156 w 806536"/>
              <a:gd name="connsiteY20-4822" fmla="*/ 997314 h 1497433"/>
              <a:gd name="connsiteX21-4823" fmla="*/ 143581 w 806536"/>
              <a:gd name="connsiteY21-4824" fmla="*/ 997314 h 1497433"/>
              <a:gd name="connsiteX22-4825" fmla="*/ 67381 w 806536"/>
              <a:gd name="connsiteY22-4826" fmla="*/ 1147334 h 1497433"/>
              <a:gd name="connsiteX23-4827" fmla="*/ 706 w 806536"/>
              <a:gd name="connsiteY23-4828" fmla="*/ 1006839 h 1497433"/>
              <a:gd name="connsiteX0-4829" fmla="*/ 706 w 806536"/>
              <a:gd name="connsiteY0-4830" fmla="*/ 993127 h 1483721"/>
              <a:gd name="connsiteX1-4831" fmla="*/ 706 w 806536"/>
              <a:gd name="connsiteY1-4832" fmla="*/ 383527 h 1483721"/>
              <a:gd name="connsiteX2-4833" fmla="*/ 43569 w 806536"/>
              <a:gd name="connsiteY2-4834" fmla="*/ 231127 h 1483721"/>
              <a:gd name="connsiteX3-4835" fmla="*/ 205494 w 806536"/>
              <a:gd name="connsiteY3-4836" fmla="*/ 2527 h 1483721"/>
              <a:gd name="connsiteX4-4837" fmla="*/ 781756 w 806536"/>
              <a:gd name="connsiteY4-4838" fmla="*/ 7290 h 1483721"/>
              <a:gd name="connsiteX5-4839" fmla="*/ 681744 w 806536"/>
              <a:gd name="connsiteY5-4840" fmla="*/ 26340 h 1483721"/>
              <a:gd name="connsiteX6-4841" fmla="*/ 615069 w 806536"/>
              <a:gd name="connsiteY6-4842" fmla="*/ 164452 h 1483721"/>
              <a:gd name="connsiteX7-4843" fmla="*/ 619831 w 806536"/>
              <a:gd name="connsiteY7-4844" fmla="*/ 321615 h 1483721"/>
              <a:gd name="connsiteX8-4845" fmla="*/ 767469 w 806536"/>
              <a:gd name="connsiteY8-4846" fmla="*/ 521640 h 1483721"/>
              <a:gd name="connsiteX9-4847" fmla="*/ 800806 w 806536"/>
              <a:gd name="connsiteY9-4848" fmla="*/ 621652 h 1483721"/>
              <a:gd name="connsiteX10-4849" fmla="*/ 672219 w 806536"/>
              <a:gd name="connsiteY10-4850" fmla="*/ 716902 h 1483721"/>
              <a:gd name="connsiteX11-4851" fmla="*/ 667456 w 806536"/>
              <a:gd name="connsiteY11-4852" fmla="*/ 1369365 h 1483721"/>
              <a:gd name="connsiteX12-4853" fmla="*/ 596019 w 806536"/>
              <a:gd name="connsiteY12-4854" fmla="*/ 1483664 h 1483721"/>
              <a:gd name="connsiteX13-4855" fmla="*/ 524581 w 806536"/>
              <a:gd name="connsiteY13-4856" fmla="*/ 1352697 h 1483721"/>
              <a:gd name="connsiteX14-4857" fmla="*/ 524581 w 806536"/>
              <a:gd name="connsiteY14-4858" fmla="*/ 983602 h 1483721"/>
              <a:gd name="connsiteX15-4859" fmla="*/ 491244 w 806536"/>
              <a:gd name="connsiteY15-4860" fmla="*/ 983602 h 1483721"/>
              <a:gd name="connsiteX16-4861" fmla="*/ 410282 w 806536"/>
              <a:gd name="connsiteY16-4862" fmla="*/ 1197915 h 1483721"/>
              <a:gd name="connsiteX17-4863" fmla="*/ 348369 w 806536"/>
              <a:gd name="connsiteY17-4864" fmla="*/ 983602 h 1483721"/>
              <a:gd name="connsiteX18-4865" fmla="*/ 315031 w 806536"/>
              <a:gd name="connsiteY18-4866" fmla="*/ 983602 h 1483721"/>
              <a:gd name="connsiteX19-4867" fmla="*/ 243594 w 806536"/>
              <a:gd name="connsiteY19-4868" fmla="*/ 1150290 h 1483721"/>
              <a:gd name="connsiteX20-4869" fmla="*/ 172156 w 806536"/>
              <a:gd name="connsiteY20-4870" fmla="*/ 983602 h 1483721"/>
              <a:gd name="connsiteX21-4871" fmla="*/ 143581 w 806536"/>
              <a:gd name="connsiteY21-4872" fmla="*/ 983602 h 1483721"/>
              <a:gd name="connsiteX22-4873" fmla="*/ 67381 w 806536"/>
              <a:gd name="connsiteY22-4874" fmla="*/ 1133622 h 1483721"/>
              <a:gd name="connsiteX23-4875" fmla="*/ 706 w 806536"/>
              <a:gd name="connsiteY23-4876" fmla="*/ 993127 h 1483721"/>
              <a:gd name="connsiteX0-4877" fmla="*/ 706 w 806536"/>
              <a:gd name="connsiteY0-4878" fmla="*/ 993127 h 1483721"/>
              <a:gd name="connsiteX1-4879" fmla="*/ 706 w 806536"/>
              <a:gd name="connsiteY1-4880" fmla="*/ 383527 h 1483721"/>
              <a:gd name="connsiteX2-4881" fmla="*/ 43569 w 806536"/>
              <a:gd name="connsiteY2-4882" fmla="*/ 231127 h 1483721"/>
              <a:gd name="connsiteX3-4883" fmla="*/ 205494 w 806536"/>
              <a:gd name="connsiteY3-4884" fmla="*/ 2527 h 1483721"/>
              <a:gd name="connsiteX4-4885" fmla="*/ 781756 w 806536"/>
              <a:gd name="connsiteY4-4886" fmla="*/ 7290 h 1483721"/>
              <a:gd name="connsiteX5-4887" fmla="*/ 681744 w 806536"/>
              <a:gd name="connsiteY5-4888" fmla="*/ 26340 h 1483721"/>
              <a:gd name="connsiteX6-4889" fmla="*/ 615069 w 806536"/>
              <a:gd name="connsiteY6-4890" fmla="*/ 164452 h 1483721"/>
              <a:gd name="connsiteX7-4891" fmla="*/ 619831 w 806536"/>
              <a:gd name="connsiteY7-4892" fmla="*/ 321615 h 1483721"/>
              <a:gd name="connsiteX8-4893" fmla="*/ 767469 w 806536"/>
              <a:gd name="connsiteY8-4894" fmla="*/ 521640 h 1483721"/>
              <a:gd name="connsiteX9-4895" fmla="*/ 800806 w 806536"/>
              <a:gd name="connsiteY9-4896" fmla="*/ 621652 h 1483721"/>
              <a:gd name="connsiteX10-4897" fmla="*/ 672219 w 806536"/>
              <a:gd name="connsiteY10-4898" fmla="*/ 716902 h 1483721"/>
              <a:gd name="connsiteX11-4899" fmla="*/ 667456 w 806536"/>
              <a:gd name="connsiteY11-4900" fmla="*/ 1369365 h 1483721"/>
              <a:gd name="connsiteX12-4901" fmla="*/ 596019 w 806536"/>
              <a:gd name="connsiteY12-4902" fmla="*/ 1483664 h 1483721"/>
              <a:gd name="connsiteX13-4903" fmla="*/ 524581 w 806536"/>
              <a:gd name="connsiteY13-4904" fmla="*/ 1352697 h 1483721"/>
              <a:gd name="connsiteX14-4905" fmla="*/ 524581 w 806536"/>
              <a:gd name="connsiteY14-4906" fmla="*/ 983602 h 1483721"/>
              <a:gd name="connsiteX15-4907" fmla="*/ 491244 w 806536"/>
              <a:gd name="connsiteY15-4908" fmla="*/ 983602 h 1483721"/>
              <a:gd name="connsiteX16-4909" fmla="*/ 410282 w 806536"/>
              <a:gd name="connsiteY16-4910" fmla="*/ 1197915 h 1483721"/>
              <a:gd name="connsiteX17-4911" fmla="*/ 348369 w 806536"/>
              <a:gd name="connsiteY17-4912" fmla="*/ 983602 h 1483721"/>
              <a:gd name="connsiteX18-4913" fmla="*/ 315031 w 806536"/>
              <a:gd name="connsiteY18-4914" fmla="*/ 983602 h 1483721"/>
              <a:gd name="connsiteX19-4915" fmla="*/ 243594 w 806536"/>
              <a:gd name="connsiteY19-4916" fmla="*/ 1150290 h 1483721"/>
              <a:gd name="connsiteX20-4917" fmla="*/ 172156 w 806536"/>
              <a:gd name="connsiteY20-4918" fmla="*/ 983602 h 1483721"/>
              <a:gd name="connsiteX21-4919" fmla="*/ 143581 w 806536"/>
              <a:gd name="connsiteY21-4920" fmla="*/ 983602 h 1483721"/>
              <a:gd name="connsiteX22-4921" fmla="*/ 67381 w 806536"/>
              <a:gd name="connsiteY22-4922" fmla="*/ 1133622 h 1483721"/>
              <a:gd name="connsiteX23-4923" fmla="*/ 706 w 806536"/>
              <a:gd name="connsiteY23-4924" fmla="*/ 993127 h 1483721"/>
              <a:gd name="connsiteX0-4925" fmla="*/ 706 w 806536"/>
              <a:gd name="connsiteY0-4926" fmla="*/ 993127 h 1483721"/>
              <a:gd name="connsiteX1-4927" fmla="*/ 706 w 806536"/>
              <a:gd name="connsiteY1-4928" fmla="*/ 383527 h 1483721"/>
              <a:gd name="connsiteX2-4929" fmla="*/ 43569 w 806536"/>
              <a:gd name="connsiteY2-4930" fmla="*/ 231127 h 1483721"/>
              <a:gd name="connsiteX3-4931" fmla="*/ 219781 w 806536"/>
              <a:gd name="connsiteY3-4932" fmla="*/ 2527 h 1483721"/>
              <a:gd name="connsiteX4-4933" fmla="*/ 781756 w 806536"/>
              <a:gd name="connsiteY4-4934" fmla="*/ 7290 h 1483721"/>
              <a:gd name="connsiteX5-4935" fmla="*/ 681744 w 806536"/>
              <a:gd name="connsiteY5-4936" fmla="*/ 26340 h 1483721"/>
              <a:gd name="connsiteX6-4937" fmla="*/ 615069 w 806536"/>
              <a:gd name="connsiteY6-4938" fmla="*/ 164452 h 1483721"/>
              <a:gd name="connsiteX7-4939" fmla="*/ 619831 w 806536"/>
              <a:gd name="connsiteY7-4940" fmla="*/ 321615 h 1483721"/>
              <a:gd name="connsiteX8-4941" fmla="*/ 767469 w 806536"/>
              <a:gd name="connsiteY8-4942" fmla="*/ 521640 h 1483721"/>
              <a:gd name="connsiteX9-4943" fmla="*/ 800806 w 806536"/>
              <a:gd name="connsiteY9-4944" fmla="*/ 621652 h 1483721"/>
              <a:gd name="connsiteX10-4945" fmla="*/ 672219 w 806536"/>
              <a:gd name="connsiteY10-4946" fmla="*/ 716902 h 1483721"/>
              <a:gd name="connsiteX11-4947" fmla="*/ 667456 w 806536"/>
              <a:gd name="connsiteY11-4948" fmla="*/ 1369365 h 1483721"/>
              <a:gd name="connsiteX12-4949" fmla="*/ 596019 w 806536"/>
              <a:gd name="connsiteY12-4950" fmla="*/ 1483664 h 1483721"/>
              <a:gd name="connsiteX13-4951" fmla="*/ 524581 w 806536"/>
              <a:gd name="connsiteY13-4952" fmla="*/ 1352697 h 1483721"/>
              <a:gd name="connsiteX14-4953" fmla="*/ 524581 w 806536"/>
              <a:gd name="connsiteY14-4954" fmla="*/ 983602 h 1483721"/>
              <a:gd name="connsiteX15-4955" fmla="*/ 491244 w 806536"/>
              <a:gd name="connsiteY15-4956" fmla="*/ 983602 h 1483721"/>
              <a:gd name="connsiteX16-4957" fmla="*/ 410282 w 806536"/>
              <a:gd name="connsiteY16-4958" fmla="*/ 1197915 h 1483721"/>
              <a:gd name="connsiteX17-4959" fmla="*/ 348369 w 806536"/>
              <a:gd name="connsiteY17-4960" fmla="*/ 983602 h 1483721"/>
              <a:gd name="connsiteX18-4961" fmla="*/ 315031 w 806536"/>
              <a:gd name="connsiteY18-4962" fmla="*/ 983602 h 1483721"/>
              <a:gd name="connsiteX19-4963" fmla="*/ 243594 w 806536"/>
              <a:gd name="connsiteY19-4964" fmla="*/ 1150290 h 1483721"/>
              <a:gd name="connsiteX20-4965" fmla="*/ 172156 w 806536"/>
              <a:gd name="connsiteY20-4966" fmla="*/ 983602 h 1483721"/>
              <a:gd name="connsiteX21-4967" fmla="*/ 143581 w 806536"/>
              <a:gd name="connsiteY21-4968" fmla="*/ 983602 h 1483721"/>
              <a:gd name="connsiteX22-4969" fmla="*/ 67381 w 806536"/>
              <a:gd name="connsiteY22-4970" fmla="*/ 1133622 h 1483721"/>
              <a:gd name="connsiteX23-4971" fmla="*/ 706 w 806536"/>
              <a:gd name="connsiteY23-4972" fmla="*/ 993127 h 1483721"/>
              <a:gd name="connsiteX0-4973" fmla="*/ 706 w 806536"/>
              <a:gd name="connsiteY0-4974" fmla="*/ 993127 h 1483721"/>
              <a:gd name="connsiteX1-4975" fmla="*/ 706 w 806536"/>
              <a:gd name="connsiteY1-4976" fmla="*/ 383527 h 1483721"/>
              <a:gd name="connsiteX2-4977" fmla="*/ 43569 w 806536"/>
              <a:gd name="connsiteY2-4978" fmla="*/ 231127 h 1483721"/>
              <a:gd name="connsiteX3-4979" fmla="*/ 219781 w 806536"/>
              <a:gd name="connsiteY3-4980" fmla="*/ 2527 h 1483721"/>
              <a:gd name="connsiteX4-4981" fmla="*/ 781756 w 806536"/>
              <a:gd name="connsiteY4-4982" fmla="*/ 7290 h 1483721"/>
              <a:gd name="connsiteX5-4983" fmla="*/ 681744 w 806536"/>
              <a:gd name="connsiteY5-4984" fmla="*/ 26340 h 1483721"/>
              <a:gd name="connsiteX6-4985" fmla="*/ 615069 w 806536"/>
              <a:gd name="connsiteY6-4986" fmla="*/ 164452 h 1483721"/>
              <a:gd name="connsiteX7-4987" fmla="*/ 619831 w 806536"/>
              <a:gd name="connsiteY7-4988" fmla="*/ 321615 h 1483721"/>
              <a:gd name="connsiteX8-4989" fmla="*/ 767469 w 806536"/>
              <a:gd name="connsiteY8-4990" fmla="*/ 521640 h 1483721"/>
              <a:gd name="connsiteX9-4991" fmla="*/ 800806 w 806536"/>
              <a:gd name="connsiteY9-4992" fmla="*/ 621652 h 1483721"/>
              <a:gd name="connsiteX10-4993" fmla="*/ 672219 w 806536"/>
              <a:gd name="connsiteY10-4994" fmla="*/ 716902 h 1483721"/>
              <a:gd name="connsiteX11-4995" fmla="*/ 667456 w 806536"/>
              <a:gd name="connsiteY11-4996" fmla="*/ 1369365 h 1483721"/>
              <a:gd name="connsiteX12-4997" fmla="*/ 596019 w 806536"/>
              <a:gd name="connsiteY12-4998" fmla="*/ 1483664 h 1483721"/>
              <a:gd name="connsiteX13-4999" fmla="*/ 524581 w 806536"/>
              <a:gd name="connsiteY13-5000" fmla="*/ 1352697 h 1483721"/>
              <a:gd name="connsiteX14-5001" fmla="*/ 524581 w 806536"/>
              <a:gd name="connsiteY14-5002" fmla="*/ 983602 h 1483721"/>
              <a:gd name="connsiteX15-5003" fmla="*/ 491244 w 806536"/>
              <a:gd name="connsiteY15-5004" fmla="*/ 983602 h 1483721"/>
              <a:gd name="connsiteX16-5005" fmla="*/ 410282 w 806536"/>
              <a:gd name="connsiteY16-5006" fmla="*/ 1197915 h 1483721"/>
              <a:gd name="connsiteX17-5007" fmla="*/ 348369 w 806536"/>
              <a:gd name="connsiteY17-5008" fmla="*/ 983602 h 1483721"/>
              <a:gd name="connsiteX18-5009" fmla="*/ 315031 w 806536"/>
              <a:gd name="connsiteY18-5010" fmla="*/ 983602 h 1483721"/>
              <a:gd name="connsiteX19-5011" fmla="*/ 243594 w 806536"/>
              <a:gd name="connsiteY19-5012" fmla="*/ 1150290 h 1483721"/>
              <a:gd name="connsiteX20-5013" fmla="*/ 172156 w 806536"/>
              <a:gd name="connsiteY20-5014" fmla="*/ 983602 h 1483721"/>
              <a:gd name="connsiteX21-5015" fmla="*/ 143581 w 806536"/>
              <a:gd name="connsiteY21-5016" fmla="*/ 983602 h 1483721"/>
              <a:gd name="connsiteX22-5017" fmla="*/ 67381 w 806536"/>
              <a:gd name="connsiteY22-5018" fmla="*/ 1133622 h 1483721"/>
              <a:gd name="connsiteX23-5019" fmla="*/ 706 w 806536"/>
              <a:gd name="connsiteY23-5020" fmla="*/ 993127 h 1483721"/>
              <a:gd name="connsiteX0-5021" fmla="*/ 6717 w 812547"/>
              <a:gd name="connsiteY0-5022" fmla="*/ 993127 h 1483721"/>
              <a:gd name="connsiteX1-5023" fmla="*/ 6717 w 812547"/>
              <a:gd name="connsiteY1-5024" fmla="*/ 383527 h 1483721"/>
              <a:gd name="connsiteX2-5025" fmla="*/ 49580 w 812547"/>
              <a:gd name="connsiteY2-5026" fmla="*/ 231127 h 1483721"/>
              <a:gd name="connsiteX3-5027" fmla="*/ 225792 w 812547"/>
              <a:gd name="connsiteY3-5028" fmla="*/ 2527 h 1483721"/>
              <a:gd name="connsiteX4-5029" fmla="*/ 787767 w 812547"/>
              <a:gd name="connsiteY4-5030" fmla="*/ 7290 h 1483721"/>
              <a:gd name="connsiteX5-5031" fmla="*/ 687755 w 812547"/>
              <a:gd name="connsiteY5-5032" fmla="*/ 26340 h 1483721"/>
              <a:gd name="connsiteX6-5033" fmla="*/ 621080 w 812547"/>
              <a:gd name="connsiteY6-5034" fmla="*/ 164452 h 1483721"/>
              <a:gd name="connsiteX7-5035" fmla="*/ 625842 w 812547"/>
              <a:gd name="connsiteY7-5036" fmla="*/ 321615 h 1483721"/>
              <a:gd name="connsiteX8-5037" fmla="*/ 773480 w 812547"/>
              <a:gd name="connsiteY8-5038" fmla="*/ 521640 h 1483721"/>
              <a:gd name="connsiteX9-5039" fmla="*/ 806817 w 812547"/>
              <a:gd name="connsiteY9-5040" fmla="*/ 621652 h 1483721"/>
              <a:gd name="connsiteX10-5041" fmla="*/ 678230 w 812547"/>
              <a:gd name="connsiteY10-5042" fmla="*/ 716902 h 1483721"/>
              <a:gd name="connsiteX11-5043" fmla="*/ 673467 w 812547"/>
              <a:gd name="connsiteY11-5044" fmla="*/ 1369365 h 1483721"/>
              <a:gd name="connsiteX12-5045" fmla="*/ 602030 w 812547"/>
              <a:gd name="connsiteY12-5046" fmla="*/ 1483664 h 1483721"/>
              <a:gd name="connsiteX13-5047" fmla="*/ 530592 w 812547"/>
              <a:gd name="connsiteY13-5048" fmla="*/ 1352697 h 1483721"/>
              <a:gd name="connsiteX14-5049" fmla="*/ 530592 w 812547"/>
              <a:gd name="connsiteY14-5050" fmla="*/ 983602 h 1483721"/>
              <a:gd name="connsiteX15-5051" fmla="*/ 497255 w 812547"/>
              <a:gd name="connsiteY15-5052" fmla="*/ 983602 h 1483721"/>
              <a:gd name="connsiteX16-5053" fmla="*/ 416293 w 812547"/>
              <a:gd name="connsiteY16-5054" fmla="*/ 1197915 h 1483721"/>
              <a:gd name="connsiteX17-5055" fmla="*/ 354380 w 812547"/>
              <a:gd name="connsiteY17-5056" fmla="*/ 983602 h 1483721"/>
              <a:gd name="connsiteX18-5057" fmla="*/ 321042 w 812547"/>
              <a:gd name="connsiteY18-5058" fmla="*/ 983602 h 1483721"/>
              <a:gd name="connsiteX19-5059" fmla="*/ 249605 w 812547"/>
              <a:gd name="connsiteY19-5060" fmla="*/ 1150290 h 1483721"/>
              <a:gd name="connsiteX20-5061" fmla="*/ 178167 w 812547"/>
              <a:gd name="connsiteY20-5062" fmla="*/ 983602 h 1483721"/>
              <a:gd name="connsiteX21-5063" fmla="*/ 149592 w 812547"/>
              <a:gd name="connsiteY21-5064" fmla="*/ 983602 h 1483721"/>
              <a:gd name="connsiteX22-5065" fmla="*/ 73392 w 812547"/>
              <a:gd name="connsiteY22-5066" fmla="*/ 1133622 h 1483721"/>
              <a:gd name="connsiteX23-5067" fmla="*/ 6717 w 812547"/>
              <a:gd name="connsiteY23-5068" fmla="*/ 993127 h 1483721"/>
              <a:gd name="connsiteX0-5069" fmla="*/ 3559 w 809389"/>
              <a:gd name="connsiteY0-5070" fmla="*/ 993127 h 1483721"/>
              <a:gd name="connsiteX1-5071" fmla="*/ 3559 w 809389"/>
              <a:gd name="connsiteY1-5072" fmla="*/ 383527 h 1483721"/>
              <a:gd name="connsiteX2-5073" fmla="*/ 46422 w 809389"/>
              <a:gd name="connsiteY2-5074" fmla="*/ 231127 h 1483721"/>
              <a:gd name="connsiteX3-5075" fmla="*/ 222634 w 809389"/>
              <a:gd name="connsiteY3-5076" fmla="*/ 2527 h 1483721"/>
              <a:gd name="connsiteX4-5077" fmla="*/ 784609 w 809389"/>
              <a:gd name="connsiteY4-5078" fmla="*/ 7290 h 1483721"/>
              <a:gd name="connsiteX5-5079" fmla="*/ 684597 w 809389"/>
              <a:gd name="connsiteY5-5080" fmla="*/ 26340 h 1483721"/>
              <a:gd name="connsiteX6-5081" fmla="*/ 617922 w 809389"/>
              <a:gd name="connsiteY6-5082" fmla="*/ 164452 h 1483721"/>
              <a:gd name="connsiteX7-5083" fmla="*/ 622684 w 809389"/>
              <a:gd name="connsiteY7-5084" fmla="*/ 321615 h 1483721"/>
              <a:gd name="connsiteX8-5085" fmla="*/ 770322 w 809389"/>
              <a:gd name="connsiteY8-5086" fmla="*/ 521640 h 1483721"/>
              <a:gd name="connsiteX9-5087" fmla="*/ 803659 w 809389"/>
              <a:gd name="connsiteY9-5088" fmla="*/ 621652 h 1483721"/>
              <a:gd name="connsiteX10-5089" fmla="*/ 675072 w 809389"/>
              <a:gd name="connsiteY10-5090" fmla="*/ 716902 h 1483721"/>
              <a:gd name="connsiteX11-5091" fmla="*/ 670309 w 809389"/>
              <a:gd name="connsiteY11-5092" fmla="*/ 1369365 h 1483721"/>
              <a:gd name="connsiteX12-5093" fmla="*/ 598872 w 809389"/>
              <a:gd name="connsiteY12-5094" fmla="*/ 1483664 h 1483721"/>
              <a:gd name="connsiteX13-5095" fmla="*/ 527434 w 809389"/>
              <a:gd name="connsiteY13-5096" fmla="*/ 1352697 h 1483721"/>
              <a:gd name="connsiteX14-5097" fmla="*/ 527434 w 809389"/>
              <a:gd name="connsiteY14-5098" fmla="*/ 983602 h 1483721"/>
              <a:gd name="connsiteX15-5099" fmla="*/ 494097 w 809389"/>
              <a:gd name="connsiteY15-5100" fmla="*/ 983602 h 1483721"/>
              <a:gd name="connsiteX16-5101" fmla="*/ 413135 w 809389"/>
              <a:gd name="connsiteY16-5102" fmla="*/ 1197915 h 1483721"/>
              <a:gd name="connsiteX17-5103" fmla="*/ 351222 w 809389"/>
              <a:gd name="connsiteY17-5104" fmla="*/ 983602 h 1483721"/>
              <a:gd name="connsiteX18-5105" fmla="*/ 317884 w 809389"/>
              <a:gd name="connsiteY18-5106" fmla="*/ 983602 h 1483721"/>
              <a:gd name="connsiteX19-5107" fmla="*/ 246447 w 809389"/>
              <a:gd name="connsiteY19-5108" fmla="*/ 1150290 h 1483721"/>
              <a:gd name="connsiteX20-5109" fmla="*/ 175009 w 809389"/>
              <a:gd name="connsiteY20-5110" fmla="*/ 983602 h 1483721"/>
              <a:gd name="connsiteX21-5111" fmla="*/ 146434 w 809389"/>
              <a:gd name="connsiteY21-5112" fmla="*/ 983602 h 1483721"/>
              <a:gd name="connsiteX22-5113" fmla="*/ 70234 w 809389"/>
              <a:gd name="connsiteY22-5114" fmla="*/ 1133622 h 1483721"/>
              <a:gd name="connsiteX23-5115" fmla="*/ 3559 w 809389"/>
              <a:gd name="connsiteY23-5116" fmla="*/ 993127 h 1483721"/>
              <a:gd name="connsiteX0-5117" fmla="*/ 16586 w 822416"/>
              <a:gd name="connsiteY0-5118" fmla="*/ 993127 h 1483721"/>
              <a:gd name="connsiteX1-5119" fmla="*/ 16586 w 822416"/>
              <a:gd name="connsiteY1-5120" fmla="*/ 383527 h 1483721"/>
              <a:gd name="connsiteX2-5121" fmla="*/ 235661 w 822416"/>
              <a:gd name="connsiteY2-5122" fmla="*/ 2527 h 1483721"/>
              <a:gd name="connsiteX3-5123" fmla="*/ 797636 w 822416"/>
              <a:gd name="connsiteY3-5124" fmla="*/ 7290 h 1483721"/>
              <a:gd name="connsiteX4-5125" fmla="*/ 697624 w 822416"/>
              <a:gd name="connsiteY4-5126" fmla="*/ 26340 h 1483721"/>
              <a:gd name="connsiteX5-5127" fmla="*/ 630949 w 822416"/>
              <a:gd name="connsiteY5-5128" fmla="*/ 164452 h 1483721"/>
              <a:gd name="connsiteX6-5129" fmla="*/ 635711 w 822416"/>
              <a:gd name="connsiteY6-5130" fmla="*/ 321615 h 1483721"/>
              <a:gd name="connsiteX7-5131" fmla="*/ 783349 w 822416"/>
              <a:gd name="connsiteY7-5132" fmla="*/ 521640 h 1483721"/>
              <a:gd name="connsiteX8-5133" fmla="*/ 816686 w 822416"/>
              <a:gd name="connsiteY8-5134" fmla="*/ 621652 h 1483721"/>
              <a:gd name="connsiteX9-5135" fmla="*/ 688099 w 822416"/>
              <a:gd name="connsiteY9-5136" fmla="*/ 716902 h 1483721"/>
              <a:gd name="connsiteX10-5137" fmla="*/ 683336 w 822416"/>
              <a:gd name="connsiteY10-5138" fmla="*/ 1369365 h 1483721"/>
              <a:gd name="connsiteX11-5139" fmla="*/ 611899 w 822416"/>
              <a:gd name="connsiteY11-5140" fmla="*/ 1483664 h 1483721"/>
              <a:gd name="connsiteX12-5141" fmla="*/ 540461 w 822416"/>
              <a:gd name="connsiteY12-5142" fmla="*/ 1352697 h 1483721"/>
              <a:gd name="connsiteX13-5143" fmla="*/ 540461 w 822416"/>
              <a:gd name="connsiteY13-5144" fmla="*/ 983602 h 1483721"/>
              <a:gd name="connsiteX14-5145" fmla="*/ 507124 w 822416"/>
              <a:gd name="connsiteY14-5146" fmla="*/ 983602 h 1483721"/>
              <a:gd name="connsiteX15-5147" fmla="*/ 426162 w 822416"/>
              <a:gd name="connsiteY15-5148" fmla="*/ 1197915 h 1483721"/>
              <a:gd name="connsiteX16-5149" fmla="*/ 364249 w 822416"/>
              <a:gd name="connsiteY16-5150" fmla="*/ 983602 h 1483721"/>
              <a:gd name="connsiteX17-5151" fmla="*/ 330911 w 822416"/>
              <a:gd name="connsiteY17-5152" fmla="*/ 983602 h 1483721"/>
              <a:gd name="connsiteX18-5153" fmla="*/ 259474 w 822416"/>
              <a:gd name="connsiteY18-5154" fmla="*/ 1150290 h 1483721"/>
              <a:gd name="connsiteX19-5155" fmla="*/ 188036 w 822416"/>
              <a:gd name="connsiteY19-5156" fmla="*/ 983602 h 1483721"/>
              <a:gd name="connsiteX20-5157" fmla="*/ 159461 w 822416"/>
              <a:gd name="connsiteY20-5158" fmla="*/ 983602 h 1483721"/>
              <a:gd name="connsiteX21-5159" fmla="*/ 83261 w 822416"/>
              <a:gd name="connsiteY21-5160" fmla="*/ 1133622 h 1483721"/>
              <a:gd name="connsiteX22-5161" fmla="*/ 16586 w 822416"/>
              <a:gd name="connsiteY22-5162" fmla="*/ 993127 h 1483721"/>
              <a:gd name="connsiteX0-5163" fmla="*/ 8126 w 813956"/>
              <a:gd name="connsiteY0-5164" fmla="*/ 993127 h 1483721"/>
              <a:gd name="connsiteX1-5165" fmla="*/ 8126 w 813956"/>
              <a:gd name="connsiteY1-5166" fmla="*/ 383527 h 1483721"/>
              <a:gd name="connsiteX2-5167" fmla="*/ 227201 w 813956"/>
              <a:gd name="connsiteY2-5168" fmla="*/ 2527 h 1483721"/>
              <a:gd name="connsiteX3-5169" fmla="*/ 789176 w 813956"/>
              <a:gd name="connsiteY3-5170" fmla="*/ 7290 h 1483721"/>
              <a:gd name="connsiteX4-5171" fmla="*/ 689164 w 813956"/>
              <a:gd name="connsiteY4-5172" fmla="*/ 26340 h 1483721"/>
              <a:gd name="connsiteX5-5173" fmla="*/ 622489 w 813956"/>
              <a:gd name="connsiteY5-5174" fmla="*/ 164452 h 1483721"/>
              <a:gd name="connsiteX6-5175" fmla="*/ 627251 w 813956"/>
              <a:gd name="connsiteY6-5176" fmla="*/ 321615 h 1483721"/>
              <a:gd name="connsiteX7-5177" fmla="*/ 774889 w 813956"/>
              <a:gd name="connsiteY7-5178" fmla="*/ 521640 h 1483721"/>
              <a:gd name="connsiteX8-5179" fmla="*/ 808226 w 813956"/>
              <a:gd name="connsiteY8-5180" fmla="*/ 621652 h 1483721"/>
              <a:gd name="connsiteX9-5181" fmla="*/ 679639 w 813956"/>
              <a:gd name="connsiteY9-5182" fmla="*/ 716902 h 1483721"/>
              <a:gd name="connsiteX10-5183" fmla="*/ 674876 w 813956"/>
              <a:gd name="connsiteY10-5184" fmla="*/ 1369365 h 1483721"/>
              <a:gd name="connsiteX11-5185" fmla="*/ 603439 w 813956"/>
              <a:gd name="connsiteY11-5186" fmla="*/ 1483664 h 1483721"/>
              <a:gd name="connsiteX12-5187" fmla="*/ 532001 w 813956"/>
              <a:gd name="connsiteY12-5188" fmla="*/ 1352697 h 1483721"/>
              <a:gd name="connsiteX13-5189" fmla="*/ 532001 w 813956"/>
              <a:gd name="connsiteY13-5190" fmla="*/ 983602 h 1483721"/>
              <a:gd name="connsiteX14-5191" fmla="*/ 498664 w 813956"/>
              <a:gd name="connsiteY14-5192" fmla="*/ 983602 h 1483721"/>
              <a:gd name="connsiteX15-5193" fmla="*/ 417702 w 813956"/>
              <a:gd name="connsiteY15-5194" fmla="*/ 1197915 h 1483721"/>
              <a:gd name="connsiteX16-5195" fmla="*/ 355789 w 813956"/>
              <a:gd name="connsiteY16-5196" fmla="*/ 983602 h 1483721"/>
              <a:gd name="connsiteX17-5197" fmla="*/ 322451 w 813956"/>
              <a:gd name="connsiteY17-5198" fmla="*/ 983602 h 1483721"/>
              <a:gd name="connsiteX18-5199" fmla="*/ 251014 w 813956"/>
              <a:gd name="connsiteY18-5200" fmla="*/ 1150290 h 1483721"/>
              <a:gd name="connsiteX19-5201" fmla="*/ 179576 w 813956"/>
              <a:gd name="connsiteY19-5202" fmla="*/ 983602 h 1483721"/>
              <a:gd name="connsiteX20-5203" fmla="*/ 151001 w 813956"/>
              <a:gd name="connsiteY20-5204" fmla="*/ 983602 h 1483721"/>
              <a:gd name="connsiteX21-5205" fmla="*/ 74801 w 813956"/>
              <a:gd name="connsiteY21-5206" fmla="*/ 1133622 h 1483721"/>
              <a:gd name="connsiteX22-5207" fmla="*/ 8126 w 813956"/>
              <a:gd name="connsiteY22-5208" fmla="*/ 993127 h 1483721"/>
              <a:gd name="connsiteX0-5209" fmla="*/ 8126 w 813956"/>
              <a:gd name="connsiteY0-5210" fmla="*/ 993127 h 1483721"/>
              <a:gd name="connsiteX1-5211" fmla="*/ 8126 w 813956"/>
              <a:gd name="connsiteY1-5212" fmla="*/ 383527 h 1483721"/>
              <a:gd name="connsiteX2-5213" fmla="*/ 227201 w 813956"/>
              <a:gd name="connsiteY2-5214" fmla="*/ 2527 h 1483721"/>
              <a:gd name="connsiteX3-5215" fmla="*/ 789176 w 813956"/>
              <a:gd name="connsiteY3-5216" fmla="*/ 7290 h 1483721"/>
              <a:gd name="connsiteX4-5217" fmla="*/ 689164 w 813956"/>
              <a:gd name="connsiteY4-5218" fmla="*/ 26340 h 1483721"/>
              <a:gd name="connsiteX5-5219" fmla="*/ 622489 w 813956"/>
              <a:gd name="connsiteY5-5220" fmla="*/ 164452 h 1483721"/>
              <a:gd name="connsiteX6-5221" fmla="*/ 627251 w 813956"/>
              <a:gd name="connsiteY6-5222" fmla="*/ 321615 h 1483721"/>
              <a:gd name="connsiteX7-5223" fmla="*/ 774889 w 813956"/>
              <a:gd name="connsiteY7-5224" fmla="*/ 521640 h 1483721"/>
              <a:gd name="connsiteX8-5225" fmla="*/ 808226 w 813956"/>
              <a:gd name="connsiteY8-5226" fmla="*/ 621652 h 1483721"/>
              <a:gd name="connsiteX9-5227" fmla="*/ 679639 w 813956"/>
              <a:gd name="connsiteY9-5228" fmla="*/ 716902 h 1483721"/>
              <a:gd name="connsiteX10-5229" fmla="*/ 674876 w 813956"/>
              <a:gd name="connsiteY10-5230" fmla="*/ 1369365 h 1483721"/>
              <a:gd name="connsiteX11-5231" fmla="*/ 603439 w 813956"/>
              <a:gd name="connsiteY11-5232" fmla="*/ 1483664 h 1483721"/>
              <a:gd name="connsiteX12-5233" fmla="*/ 532001 w 813956"/>
              <a:gd name="connsiteY12-5234" fmla="*/ 1352697 h 1483721"/>
              <a:gd name="connsiteX13-5235" fmla="*/ 532001 w 813956"/>
              <a:gd name="connsiteY13-5236" fmla="*/ 983602 h 1483721"/>
              <a:gd name="connsiteX14-5237" fmla="*/ 498664 w 813956"/>
              <a:gd name="connsiteY14-5238" fmla="*/ 983602 h 1483721"/>
              <a:gd name="connsiteX15-5239" fmla="*/ 417702 w 813956"/>
              <a:gd name="connsiteY15-5240" fmla="*/ 1197915 h 1483721"/>
              <a:gd name="connsiteX16-5241" fmla="*/ 355789 w 813956"/>
              <a:gd name="connsiteY16-5242" fmla="*/ 983602 h 1483721"/>
              <a:gd name="connsiteX17-5243" fmla="*/ 322451 w 813956"/>
              <a:gd name="connsiteY17-5244" fmla="*/ 983602 h 1483721"/>
              <a:gd name="connsiteX18-5245" fmla="*/ 251014 w 813956"/>
              <a:gd name="connsiteY18-5246" fmla="*/ 1150290 h 1483721"/>
              <a:gd name="connsiteX19-5247" fmla="*/ 179576 w 813956"/>
              <a:gd name="connsiteY19-5248" fmla="*/ 983602 h 1483721"/>
              <a:gd name="connsiteX20-5249" fmla="*/ 151001 w 813956"/>
              <a:gd name="connsiteY20-5250" fmla="*/ 983602 h 1483721"/>
              <a:gd name="connsiteX21-5251" fmla="*/ 74801 w 813956"/>
              <a:gd name="connsiteY21-5252" fmla="*/ 1133622 h 1483721"/>
              <a:gd name="connsiteX22-5253" fmla="*/ 8126 w 813956"/>
              <a:gd name="connsiteY22-5254" fmla="*/ 993127 h 1483721"/>
              <a:gd name="connsiteX0-5255" fmla="*/ 8126 w 813956"/>
              <a:gd name="connsiteY0-5256" fmla="*/ 992093 h 1482687"/>
              <a:gd name="connsiteX1-5257" fmla="*/ 8126 w 813956"/>
              <a:gd name="connsiteY1-5258" fmla="*/ 382493 h 1482687"/>
              <a:gd name="connsiteX2-5259" fmla="*/ 227201 w 813956"/>
              <a:gd name="connsiteY2-5260" fmla="*/ 1493 h 1482687"/>
              <a:gd name="connsiteX3-5261" fmla="*/ 789176 w 813956"/>
              <a:gd name="connsiteY3-5262" fmla="*/ 6256 h 1482687"/>
              <a:gd name="connsiteX4-5263" fmla="*/ 689164 w 813956"/>
              <a:gd name="connsiteY4-5264" fmla="*/ 25306 h 1482687"/>
              <a:gd name="connsiteX5-5265" fmla="*/ 622489 w 813956"/>
              <a:gd name="connsiteY5-5266" fmla="*/ 163418 h 1482687"/>
              <a:gd name="connsiteX6-5267" fmla="*/ 627251 w 813956"/>
              <a:gd name="connsiteY6-5268" fmla="*/ 320581 h 1482687"/>
              <a:gd name="connsiteX7-5269" fmla="*/ 774889 w 813956"/>
              <a:gd name="connsiteY7-5270" fmla="*/ 520606 h 1482687"/>
              <a:gd name="connsiteX8-5271" fmla="*/ 808226 w 813956"/>
              <a:gd name="connsiteY8-5272" fmla="*/ 620618 h 1482687"/>
              <a:gd name="connsiteX9-5273" fmla="*/ 679639 w 813956"/>
              <a:gd name="connsiteY9-5274" fmla="*/ 715868 h 1482687"/>
              <a:gd name="connsiteX10-5275" fmla="*/ 674876 w 813956"/>
              <a:gd name="connsiteY10-5276" fmla="*/ 1368331 h 1482687"/>
              <a:gd name="connsiteX11-5277" fmla="*/ 603439 w 813956"/>
              <a:gd name="connsiteY11-5278" fmla="*/ 1482630 h 1482687"/>
              <a:gd name="connsiteX12-5279" fmla="*/ 532001 w 813956"/>
              <a:gd name="connsiteY12-5280" fmla="*/ 1351663 h 1482687"/>
              <a:gd name="connsiteX13-5281" fmla="*/ 532001 w 813956"/>
              <a:gd name="connsiteY13-5282" fmla="*/ 982568 h 1482687"/>
              <a:gd name="connsiteX14-5283" fmla="*/ 498664 w 813956"/>
              <a:gd name="connsiteY14-5284" fmla="*/ 982568 h 1482687"/>
              <a:gd name="connsiteX15-5285" fmla="*/ 417702 w 813956"/>
              <a:gd name="connsiteY15-5286" fmla="*/ 1196881 h 1482687"/>
              <a:gd name="connsiteX16-5287" fmla="*/ 355789 w 813956"/>
              <a:gd name="connsiteY16-5288" fmla="*/ 982568 h 1482687"/>
              <a:gd name="connsiteX17-5289" fmla="*/ 322451 w 813956"/>
              <a:gd name="connsiteY17-5290" fmla="*/ 982568 h 1482687"/>
              <a:gd name="connsiteX18-5291" fmla="*/ 251014 w 813956"/>
              <a:gd name="connsiteY18-5292" fmla="*/ 1149256 h 1482687"/>
              <a:gd name="connsiteX19-5293" fmla="*/ 179576 w 813956"/>
              <a:gd name="connsiteY19-5294" fmla="*/ 982568 h 1482687"/>
              <a:gd name="connsiteX20-5295" fmla="*/ 151001 w 813956"/>
              <a:gd name="connsiteY20-5296" fmla="*/ 982568 h 1482687"/>
              <a:gd name="connsiteX21-5297" fmla="*/ 74801 w 813956"/>
              <a:gd name="connsiteY21-5298" fmla="*/ 1132588 h 1482687"/>
              <a:gd name="connsiteX22-5299" fmla="*/ 8126 w 813956"/>
              <a:gd name="connsiteY22-5300" fmla="*/ 992093 h 1482687"/>
              <a:gd name="connsiteX0-5301" fmla="*/ 8126 w 812959"/>
              <a:gd name="connsiteY0-5302" fmla="*/ 992093 h 1482687"/>
              <a:gd name="connsiteX1-5303" fmla="*/ 8126 w 812959"/>
              <a:gd name="connsiteY1-5304" fmla="*/ 382493 h 1482687"/>
              <a:gd name="connsiteX2-5305" fmla="*/ 227201 w 812959"/>
              <a:gd name="connsiteY2-5306" fmla="*/ 1493 h 1482687"/>
              <a:gd name="connsiteX3-5307" fmla="*/ 789176 w 812959"/>
              <a:gd name="connsiteY3-5308" fmla="*/ 6256 h 1482687"/>
              <a:gd name="connsiteX4-5309" fmla="*/ 689164 w 812959"/>
              <a:gd name="connsiteY4-5310" fmla="*/ 25306 h 1482687"/>
              <a:gd name="connsiteX5-5311" fmla="*/ 622489 w 812959"/>
              <a:gd name="connsiteY5-5312" fmla="*/ 163418 h 1482687"/>
              <a:gd name="connsiteX6-5313" fmla="*/ 627251 w 812959"/>
              <a:gd name="connsiteY6-5314" fmla="*/ 320581 h 1482687"/>
              <a:gd name="connsiteX7-5315" fmla="*/ 774889 w 812959"/>
              <a:gd name="connsiteY7-5316" fmla="*/ 520606 h 1482687"/>
              <a:gd name="connsiteX8-5317" fmla="*/ 808226 w 812959"/>
              <a:gd name="connsiteY8-5318" fmla="*/ 620618 h 1482687"/>
              <a:gd name="connsiteX9-5319" fmla="*/ 679639 w 812959"/>
              <a:gd name="connsiteY9-5320" fmla="*/ 715868 h 1482687"/>
              <a:gd name="connsiteX10-5321" fmla="*/ 674876 w 812959"/>
              <a:gd name="connsiteY10-5322" fmla="*/ 1368331 h 1482687"/>
              <a:gd name="connsiteX11-5323" fmla="*/ 603439 w 812959"/>
              <a:gd name="connsiteY11-5324" fmla="*/ 1482630 h 1482687"/>
              <a:gd name="connsiteX12-5325" fmla="*/ 532001 w 812959"/>
              <a:gd name="connsiteY12-5326" fmla="*/ 1351663 h 1482687"/>
              <a:gd name="connsiteX13-5327" fmla="*/ 532001 w 812959"/>
              <a:gd name="connsiteY13-5328" fmla="*/ 982568 h 1482687"/>
              <a:gd name="connsiteX14-5329" fmla="*/ 498664 w 812959"/>
              <a:gd name="connsiteY14-5330" fmla="*/ 982568 h 1482687"/>
              <a:gd name="connsiteX15-5331" fmla="*/ 417702 w 812959"/>
              <a:gd name="connsiteY15-5332" fmla="*/ 1196881 h 1482687"/>
              <a:gd name="connsiteX16-5333" fmla="*/ 355789 w 812959"/>
              <a:gd name="connsiteY16-5334" fmla="*/ 982568 h 1482687"/>
              <a:gd name="connsiteX17-5335" fmla="*/ 322451 w 812959"/>
              <a:gd name="connsiteY17-5336" fmla="*/ 982568 h 1482687"/>
              <a:gd name="connsiteX18-5337" fmla="*/ 251014 w 812959"/>
              <a:gd name="connsiteY18-5338" fmla="*/ 1149256 h 1482687"/>
              <a:gd name="connsiteX19-5339" fmla="*/ 179576 w 812959"/>
              <a:gd name="connsiteY19-5340" fmla="*/ 982568 h 1482687"/>
              <a:gd name="connsiteX20-5341" fmla="*/ 151001 w 812959"/>
              <a:gd name="connsiteY20-5342" fmla="*/ 982568 h 1482687"/>
              <a:gd name="connsiteX21-5343" fmla="*/ 74801 w 812959"/>
              <a:gd name="connsiteY21-5344" fmla="*/ 1132588 h 1482687"/>
              <a:gd name="connsiteX22-5345" fmla="*/ 8126 w 812959"/>
              <a:gd name="connsiteY22-5346" fmla="*/ 992093 h 1482687"/>
              <a:gd name="connsiteX0-5347" fmla="*/ 8126 w 811804"/>
              <a:gd name="connsiteY0-5348" fmla="*/ 992093 h 1482687"/>
              <a:gd name="connsiteX1-5349" fmla="*/ 8126 w 811804"/>
              <a:gd name="connsiteY1-5350" fmla="*/ 382493 h 1482687"/>
              <a:gd name="connsiteX2-5351" fmla="*/ 227201 w 811804"/>
              <a:gd name="connsiteY2-5352" fmla="*/ 1493 h 1482687"/>
              <a:gd name="connsiteX3-5353" fmla="*/ 789176 w 811804"/>
              <a:gd name="connsiteY3-5354" fmla="*/ 6256 h 1482687"/>
              <a:gd name="connsiteX4-5355" fmla="*/ 689164 w 811804"/>
              <a:gd name="connsiteY4-5356" fmla="*/ 25306 h 1482687"/>
              <a:gd name="connsiteX5-5357" fmla="*/ 622489 w 811804"/>
              <a:gd name="connsiteY5-5358" fmla="*/ 163418 h 1482687"/>
              <a:gd name="connsiteX6-5359" fmla="*/ 627251 w 811804"/>
              <a:gd name="connsiteY6-5360" fmla="*/ 320581 h 1482687"/>
              <a:gd name="connsiteX7-5361" fmla="*/ 762983 w 811804"/>
              <a:gd name="connsiteY7-5362" fmla="*/ 503937 h 1482687"/>
              <a:gd name="connsiteX8-5363" fmla="*/ 808226 w 811804"/>
              <a:gd name="connsiteY8-5364" fmla="*/ 620618 h 1482687"/>
              <a:gd name="connsiteX9-5365" fmla="*/ 679639 w 811804"/>
              <a:gd name="connsiteY9-5366" fmla="*/ 715868 h 1482687"/>
              <a:gd name="connsiteX10-5367" fmla="*/ 674876 w 811804"/>
              <a:gd name="connsiteY10-5368" fmla="*/ 1368331 h 1482687"/>
              <a:gd name="connsiteX11-5369" fmla="*/ 603439 w 811804"/>
              <a:gd name="connsiteY11-5370" fmla="*/ 1482630 h 1482687"/>
              <a:gd name="connsiteX12-5371" fmla="*/ 532001 w 811804"/>
              <a:gd name="connsiteY12-5372" fmla="*/ 1351663 h 1482687"/>
              <a:gd name="connsiteX13-5373" fmla="*/ 532001 w 811804"/>
              <a:gd name="connsiteY13-5374" fmla="*/ 982568 h 1482687"/>
              <a:gd name="connsiteX14-5375" fmla="*/ 498664 w 811804"/>
              <a:gd name="connsiteY14-5376" fmla="*/ 982568 h 1482687"/>
              <a:gd name="connsiteX15-5377" fmla="*/ 417702 w 811804"/>
              <a:gd name="connsiteY15-5378" fmla="*/ 1196881 h 1482687"/>
              <a:gd name="connsiteX16-5379" fmla="*/ 355789 w 811804"/>
              <a:gd name="connsiteY16-5380" fmla="*/ 982568 h 1482687"/>
              <a:gd name="connsiteX17-5381" fmla="*/ 322451 w 811804"/>
              <a:gd name="connsiteY17-5382" fmla="*/ 982568 h 1482687"/>
              <a:gd name="connsiteX18-5383" fmla="*/ 251014 w 811804"/>
              <a:gd name="connsiteY18-5384" fmla="*/ 1149256 h 1482687"/>
              <a:gd name="connsiteX19-5385" fmla="*/ 179576 w 811804"/>
              <a:gd name="connsiteY19-5386" fmla="*/ 982568 h 1482687"/>
              <a:gd name="connsiteX20-5387" fmla="*/ 151001 w 811804"/>
              <a:gd name="connsiteY20-5388" fmla="*/ 982568 h 1482687"/>
              <a:gd name="connsiteX21-5389" fmla="*/ 74801 w 811804"/>
              <a:gd name="connsiteY21-5390" fmla="*/ 1132588 h 1482687"/>
              <a:gd name="connsiteX22-5391" fmla="*/ 8126 w 811804"/>
              <a:gd name="connsiteY22-5392" fmla="*/ 992093 h 1482687"/>
              <a:gd name="connsiteX0-5393" fmla="*/ 8126 w 812678"/>
              <a:gd name="connsiteY0-5394" fmla="*/ 992093 h 1482687"/>
              <a:gd name="connsiteX1-5395" fmla="*/ 8126 w 812678"/>
              <a:gd name="connsiteY1-5396" fmla="*/ 382493 h 1482687"/>
              <a:gd name="connsiteX2-5397" fmla="*/ 227201 w 812678"/>
              <a:gd name="connsiteY2-5398" fmla="*/ 1493 h 1482687"/>
              <a:gd name="connsiteX3-5399" fmla="*/ 789176 w 812678"/>
              <a:gd name="connsiteY3-5400" fmla="*/ 6256 h 1482687"/>
              <a:gd name="connsiteX4-5401" fmla="*/ 689164 w 812678"/>
              <a:gd name="connsiteY4-5402" fmla="*/ 25306 h 1482687"/>
              <a:gd name="connsiteX5-5403" fmla="*/ 622489 w 812678"/>
              <a:gd name="connsiteY5-5404" fmla="*/ 163418 h 1482687"/>
              <a:gd name="connsiteX6-5405" fmla="*/ 627251 w 812678"/>
              <a:gd name="connsiteY6-5406" fmla="*/ 320581 h 1482687"/>
              <a:gd name="connsiteX7-5407" fmla="*/ 762983 w 812678"/>
              <a:gd name="connsiteY7-5408" fmla="*/ 503937 h 1482687"/>
              <a:gd name="connsiteX8-5409" fmla="*/ 808226 w 812678"/>
              <a:gd name="connsiteY8-5410" fmla="*/ 620618 h 1482687"/>
              <a:gd name="connsiteX9-5411" fmla="*/ 679639 w 812678"/>
              <a:gd name="connsiteY9-5412" fmla="*/ 715868 h 1482687"/>
              <a:gd name="connsiteX10-5413" fmla="*/ 674876 w 812678"/>
              <a:gd name="connsiteY10-5414" fmla="*/ 1368331 h 1482687"/>
              <a:gd name="connsiteX11-5415" fmla="*/ 603439 w 812678"/>
              <a:gd name="connsiteY11-5416" fmla="*/ 1482630 h 1482687"/>
              <a:gd name="connsiteX12-5417" fmla="*/ 532001 w 812678"/>
              <a:gd name="connsiteY12-5418" fmla="*/ 1351663 h 1482687"/>
              <a:gd name="connsiteX13-5419" fmla="*/ 532001 w 812678"/>
              <a:gd name="connsiteY13-5420" fmla="*/ 982568 h 1482687"/>
              <a:gd name="connsiteX14-5421" fmla="*/ 498664 w 812678"/>
              <a:gd name="connsiteY14-5422" fmla="*/ 982568 h 1482687"/>
              <a:gd name="connsiteX15-5423" fmla="*/ 417702 w 812678"/>
              <a:gd name="connsiteY15-5424" fmla="*/ 1196881 h 1482687"/>
              <a:gd name="connsiteX16-5425" fmla="*/ 355789 w 812678"/>
              <a:gd name="connsiteY16-5426" fmla="*/ 982568 h 1482687"/>
              <a:gd name="connsiteX17-5427" fmla="*/ 322451 w 812678"/>
              <a:gd name="connsiteY17-5428" fmla="*/ 982568 h 1482687"/>
              <a:gd name="connsiteX18-5429" fmla="*/ 251014 w 812678"/>
              <a:gd name="connsiteY18-5430" fmla="*/ 1149256 h 1482687"/>
              <a:gd name="connsiteX19-5431" fmla="*/ 179576 w 812678"/>
              <a:gd name="connsiteY19-5432" fmla="*/ 982568 h 1482687"/>
              <a:gd name="connsiteX20-5433" fmla="*/ 151001 w 812678"/>
              <a:gd name="connsiteY20-5434" fmla="*/ 982568 h 1482687"/>
              <a:gd name="connsiteX21-5435" fmla="*/ 74801 w 812678"/>
              <a:gd name="connsiteY21-5436" fmla="*/ 1132588 h 1482687"/>
              <a:gd name="connsiteX22-5437" fmla="*/ 8126 w 812678"/>
              <a:gd name="connsiteY22-5438" fmla="*/ 992093 h 1482687"/>
              <a:gd name="connsiteX0-5439" fmla="*/ 8126 w 811804"/>
              <a:gd name="connsiteY0-5440" fmla="*/ 992093 h 1482687"/>
              <a:gd name="connsiteX1-5441" fmla="*/ 8126 w 811804"/>
              <a:gd name="connsiteY1-5442" fmla="*/ 382493 h 1482687"/>
              <a:gd name="connsiteX2-5443" fmla="*/ 227201 w 811804"/>
              <a:gd name="connsiteY2-5444" fmla="*/ 1493 h 1482687"/>
              <a:gd name="connsiteX3-5445" fmla="*/ 789176 w 811804"/>
              <a:gd name="connsiteY3-5446" fmla="*/ 6256 h 1482687"/>
              <a:gd name="connsiteX4-5447" fmla="*/ 689164 w 811804"/>
              <a:gd name="connsiteY4-5448" fmla="*/ 25306 h 1482687"/>
              <a:gd name="connsiteX5-5449" fmla="*/ 622489 w 811804"/>
              <a:gd name="connsiteY5-5450" fmla="*/ 163418 h 1482687"/>
              <a:gd name="connsiteX6-5451" fmla="*/ 627251 w 811804"/>
              <a:gd name="connsiteY6-5452" fmla="*/ 320581 h 1482687"/>
              <a:gd name="connsiteX7-5453" fmla="*/ 762983 w 811804"/>
              <a:gd name="connsiteY7-5454" fmla="*/ 503937 h 1482687"/>
              <a:gd name="connsiteX8-5455" fmla="*/ 808226 w 811804"/>
              <a:gd name="connsiteY8-5456" fmla="*/ 620618 h 1482687"/>
              <a:gd name="connsiteX9-5457" fmla="*/ 679639 w 811804"/>
              <a:gd name="connsiteY9-5458" fmla="*/ 715868 h 1482687"/>
              <a:gd name="connsiteX10-5459" fmla="*/ 674876 w 811804"/>
              <a:gd name="connsiteY10-5460" fmla="*/ 1368331 h 1482687"/>
              <a:gd name="connsiteX11-5461" fmla="*/ 603439 w 811804"/>
              <a:gd name="connsiteY11-5462" fmla="*/ 1482630 h 1482687"/>
              <a:gd name="connsiteX12-5463" fmla="*/ 532001 w 811804"/>
              <a:gd name="connsiteY12-5464" fmla="*/ 1351663 h 1482687"/>
              <a:gd name="connsiteX13-5465" fmla="*/ 532001 w 811804"/>
              <a:gd name="connsiteY13-5466" fmla="*/ 982568 h 1482687"/>
              <a:gd name="connsiteX14-5467" fmla="*/ 498664 w 811804"/>
              <a:gd name="connsiteY14-5468" fmla="*/ 982568 h 1482687"/>
              <a:gd name="connsiteX15-5469" fmla="*/ 417702 w 811804"/>
              <a:gd name="connsiteY15-5470" fmla="*/ 1196881 h 1482687"/>
              <a:gd name="connsiteX16-5471" fmla="*/ 355789 w 811804"/>
              <a:gd name="connsiteY16-5472" fmla="*/ 982568 h 1482687"/>
              <a:gd name="connsiteX17-5473" fmla="*/ 322451 w 811804"/>
              <a:gd name="connsiteY17-5474" fmla="*/ 982568 h 1482687"/>
              <a:gd name="connsiteX18-5475" fmla="*/ 251014 w 811804"/>
              <a:gd name="connsiteY18-5476" fmla="*/ 1149256 h 1482687"/>
              <a:gd name="connsiteX19-5477" fmla="*/ 179576 w 811804"/>
              <a:gd name="connsiteY19-5478" fmla="*/ 982568 h 1482687"/>
              <a:gd name="connsiteX20-5479" fmla="*/ 151001 w 811804"/>
              <a:gd name="connsiteY20-5480" fmla="*/ 982568 h 1482687"/>
              <a:gd name="connsiteX21-5481" fmla="*/ 74801 w 811804"/>
              <a:gd name="connsiteY21-5482" fmla="*/ 1132588 h 1482687"/>
              <a:gd name="connsiteX22-5483" fmla="*/ 8126 w 811804"/>
              <a:gd name="connsiteY22-5484" fmla="*/ 992093 h 1482687"/>
              <a:gd name="connsiteX0-5485" fmla="*/ 8126 w 811804"/>
              <a:gd name="connsiteY0-5486" fmla="*/ 992093 h 1482687"/>
              <a:gd name="connsiteX1-5487" fmla="*/ 8126 w 811804"/>
              <a:gd name="connsiteY1-5488" fmla="*/ 382493 h 1482687"/>
              <a:gd name="connsiteX2-5489" fmla="*/ 227201 w 811804"/>
              <a:gd name="connsiteY2-5490" fmla="*/ 1493 h 1482687"/>
              <a:gd name="connsiteX3-5491" fmla="*/ 789176 w 811804"/>
              <a:gd name="connsiteY3-5492" fmla="*/ 6256 h 1482687"/>
              <a:gd name="connsiteX4-5493" fmla="*/ 689164 w 811804"/>
              <a:gd name="connsiteY4-5494" fmla="*/ 25306 h 1482687"/>
              <a:gd name="connsiteX5-5495" fmla="*/ 622489 w 811804"/>
              <a:gd name="connsiteY5-5496" fmla="*/ 163418 h 1482687"/>
              <a:gd name="connsiteX6-5497" fmla="*/ 627251 w 811804"/>
              <a:gd name="connsiteY6-5498" fmla="*/ 320581 h 1482687"/>
              <a:gd name="connsiteX7-5499" fmla="*/ 762983 w 811804"/>
              <a:gd name="connsiteY7-5500" fmla="*/ 503937 h 1482687"/>
              <a:gd name="connsiteX8-5501" fmla="*/ 808226 w 811804"/>
              <a:gd name="connsiteY8-5502" fmla="*/ 620618 h 1482687"/>
              <a:gd name="connsiteX9-5503" fmla="*/ 679639 w 811804"/>
              <a:gd name="connsiteY9-5504" fmla="*/ 715868 h 1482687"/>
              <a:gd name="connsiteX10-5505" fmla="*/ 674876 w 811804"/>
              <a:gd name="connsiteY10-5506" fmla="*/ 1368331 h 1482687"/>
              <a:gd name="connsiteX11-5507" fmla="*/ 603439 w 811804"/>
              <a:gd name="connsiteY11-5508" fmla="*/ 1482630 h 1482687"/>
              <a:gd name="connsiteX12-5509" fmla="*/ 532001 w 811804"/>
              <a:gd name="connsiteY12-5510" fmla="*/ 1351663 h 1482687"/>
              <a:gd name="connsiteX13-5511" fmla="*/ 532001 w 811804"/>
              <a:gd name="connsiteY13-5512" fmla="*/ 982568 h 1482687"/>
              <a:gd name="connsiteX14-5513" fmla="*/ 498664 w 811804"/>
              <a:gd name="connsiteY14-5514" fmla="*/ 982568 h 1482687"/>
              <a:gd name="connsiteX15-5515" fmla="*/ 417702 w 811804"/>
              <a:gd name="connsiteY15-5516" fmla="*/ 1196881 h 1482687"/>
              <a:gd name="connsiteX16-5517" fmla="*/ 355789 w 811804"/>
              <a:gd name="connsiteY16-5518" fmla="*/ 982568 h 1482687"/>
              <a:gd name="connsiteX17-5519" fmla="*/ 322451 w 811804"/>
              <a:gd name="connsiteY17-5520" fmla="*/ 982568 h 1482687"/>
              <a:gd name="connsiteX18-5521" fmla="*/ 251014 w 811804"/>
              <a:gd name="connsiteY18-5522" fmla="*/ 1149256 h 1482687"/>
              <a:gd name="connsiteX19-5523" fmla="*/ 179576 w 811804"/>
              <a:gd name="connsiteY19-5524" fmla="*/ 982568 h 1482687"/>
              <a:gd name="connsiteX20-5525" fmla="*/ 151001 w 811804"/>
              <a:gd name="connsiteY20-5526" fmla="*/ 982568 h 1482687"/>
              <a:gd name="connsiteX21-5527" fmla="*/ 74801 w 811804"/>
              <a:gd name="connsiteY21-5528" fmla="*/ 1132588 h 1482687"/>
              <a:gd name="connsiteX22-5529" fmla="*/ 8126 w 811804"/>
              <a:gd name="connsiteY22-5530" fmla="*/ 992093 h 1482687"/>
              <a:gd name="connsiteX0-5531" fmla="*/ 8126 w 812678"/>
              <a:gd name="connsiteY0-5532" fmla="*/ 992093 h 1482687"/>
              <a:gd name="connsiteX1-5533" fmla="*/ 8126 w 812678"/>
              <a:gd name="connsiteY1-5534" fmla="*/ 382493 h 1482687"/>
              <a:gd name="connsiteX2-5535" fmla="*/ 227201 w 812678"/>
              <a:gd name="connsiteY2-5536" fmla="*/ 1493 h 1482687"/>
              <a:gd name="connsiteX3-5537" fmla="*/ 789176 w 812678"/>
              <a:gd name="connsiteY3-5538" fmla="*/ 6256 h 1482687"/>
              <a:gd name="connsiteX4-5539" fmla="*/ 689164 w 812678"/>
              <a:gd name="connsiteY4-5540" fmla="*/ 25306 h 1482687"/>
              <a:gd name="connsiteX5-5541" fmla="*/ 622489 w 812678"/>
              <a:gd name="connsiteY5-5542" fmla="*/ 163418 h 1482687"/>
              <a:gd name="connsiteX6-5543" fmla="*/ 627251 w 812678"/>
              <a:gd name="connsiteY6-5544" fmla="*/ 320581 h 1482687"/>
              <a:gd name="connsiteX7-5545" fmla="*/ 762983 w 812678"/>
              <a:gd name="connsiteY7-5546" fmla="*/ 503937 h 1482687"/>
              <a:gd name="connsiteX8-5547" fmla="*/ 808226 w 812678"/>
              <a:gd name="connsiteY8-5548" fmla="*/ 620618 h 1482687"/>
              <a:gd name="connsiteX9-5549" fmla="*/ 679639 w 812678"/>
              <a:gd name="connsiteY9-5550" fmla="*/ 715868 h 1482687"/>
              <a:gd name="connsiteX10-5551" fmla="*/ 674876 w 812678"/>
              <a:gd name="connsiteY10-5552" fmla="*/ 1368331 h 1482687"/>
              <a:gd name="connsiteX11-5553" fmla="*/ 603439 w 812678"/>
              <a:gd name="connsiteY11-5554" fmla="*/ 1482630 h 1482687"/>
              <a:gd name="connsiteX12-5555" fmla="*/ 532001 w 812678"/>
              <a:gd name="connsiteY12-5556" fmla="*/ 1351663 h 1482687"/>
              <a:gd name="connsiteX13-5557" fmla="*/ 532001 w 812678"/>
              <a:gd name="connsiteY13-5558" fmla="*/ 982568 h 1482687"/>
              <a:gd name="connsiteX14-5559" fmla="*/ 498664 w 812678"/>
              <a:gd name="connsiteY14-5560" fmla="*/ 982568 h 1482687"/>
              <a:gd name="connsiteX15-5561" fmla="*/ 417702 w 812678"/>
              <a:gd name="connsiteY15-5562" fmla="*/ 1196881 h 1482687"/>
              <a:gd name="connsiteX16-5563" fmla="*/ 355789 w 812678"/>
              <a:gd name="connsiteY16-5564" fmla="*/ 982568 h 1482687"/>
              <a:gd name="connsiteX17-5565" fmla="*/ 322451 w 812678"/>
              <a:gd name="connsiteY17-5566" fmla="*/ 982568 h 1482687"/>
              <a:gd name="connsiteX18-5567" fmla="*/ 251014 w 812678"/>
              <a:gd name="connsiteY18-5568" fmla="*/ 1149256 h 1482687"/>
              <a:gd name="connsiteX19-5569" fmla="*/ 179576 w 812678"/>
              <a:gd name="connsiteY19-5570" fmla="*/ 982568 h 1482687"/>
              <a:gd name="connsiteX20-5571" fmla="*/ 151001 w 812678"/>
              <a:gd name="connsiteY20-5572" fmla="*/ 982568 h 1482687"/>
              <a:gd name="connsiteX21-5573" fmla="*/ 74801 w 812678"/>
              <a:gd name="connsiteY21-5574" fmla="*/ 1132588 h 1482687"/>
              <a:gd name="connsiteX22-5575" fmla="*/ 8126 w 812678"/>
              <a:gd name="connsiteY22-5576" fmla="*/ 992093 h 1482687"/>
              <a:gd name="connsiteX0-5577" fmla="*/ 8126 w 810177"/>
              <a:gd name="connsiteY0-5578" fmla="*/ 992093 h 1482687"/>
              <a:gd name="connsiteX1-5579" fmla="*/ 8126 w 810177"/>
              <a:gd name="connsiteY1-5580" fmla="*/ 382493 h 1482687"/>
              <a:gd name="connsiteX2-5581" fmla="*/ 227201 w 810177"/>
              <a:gd name="connsiteY2-5582" fmla="*/ 1493 h 1482687"/>
              <a:gd name="connsiteX3-5583" fmla="*/ 789176 w 810177"/>
              <a:gd name="connsiteY3-5584" fmla="*/ 6256 h 1482687"/>
              <a:gd name="connsiteX4-5585" fmla="*/ 689164 w 810177"/>
              <a:gd name="connsiteY4-5586" fmla="*/ 25306 h 1482687"/>
              <a:gd name="connsiteX5-5587" fmla="*/ 622489 w 810177"/>
              <a:gd name="connsiteY5-5588" fmla="*/ 163418 h 1482687"/>
              <a:gd name="connsiteX6-5589" fmla="*/ 627251 w 810177"/>
              <a:gd name="connsiteY6-5590" fmla="*/ 320581 h 1482687"/>
              <a:gd name="connsiteX7-5591" fmla="*/ 762983 w 810177"/>
              <a:gd name="connsiteY7-5592" fmla="*/ 503937 h 1482687"/>
              <a:gd name="connsiteX8-5593" fmla="*/ 808226 w 810177"/>
              <a:gd name="connsiteY8-5594" fmla="*/ 620618 h 1482687"/>
              <a:gd name="connsiteX9-5595" fmla="*/ 679639 w 810177"/>
              <a:gd name="connsiteY9-5596" fmla="*/ 715868 h 1482687"/>
              <a:gd name="connsiteX10-5597" fmla="*/ 674876 w 810177"/>
              <a:gd name="connsiteY10-5598" fmla="*/ 1368331 h 1482687"/>
              <a:gd name="connsiteX11-5599" fmla="*/ 603439 w 810177"/>
              <a:gd name="connsiteY11-5600" fmla="*/ 1482630 h 1482687"/>
              <a:gd name="connsiteX12-5601" fmla="*/ 532001 w 810177"/>
              <a:gd name="connsiteY12-5602" fmla="*/ 1351663 h 1482687"/>
              <a:gd name="connsiteX13-5603" fmla="*/ 532001 w 810177"/>
              <a:gd name="connsiteY13-5604" fmla="*/ 982568 h 1482687"/>
              <a:gd name="connsiteX14-5605" fmla="*/ 498664 w 810177"/>
              <a:gd name="connsiteY14-5606" fmla="*/ 982568 h 1482687"/>
              <a:gd name="connsiteX15-5607" fmla="*/ 417702 w 810177"/>
              <a:gd name="connsiteY15-5608" fmla="*/ 1196881 h 1482687"/>
              <a:gd name="connsiteX16-5609" fmla="*/ 355789 w 810177"/>
              <a:gd name="connsiteY16-5610" fmla="*/ 982568 h 1482687"/>
              <a:gd name="connsiteX17-5611" fmla="*/ 322451 w 810177"/>
              <a:gd name="connsiteY17-5612" fmla="*/ 982568 h 1482687"/>
              <a:gd name="connsiteX18-5613" fmla="*/ 251014 w 810177"/>
              <a:gd name="connsiteY18-5614" fmla="*/ 1149256 h 1482687"/>
              <a:gd name="connsiteX19-5615" fmla="*/ 179576 w 810177"/>
              <a:gd name="connsiteY19-5616" fmla="*/ 982568 h 1482687"/>
              <a:gd name="connsiteX20-5617" fmla="*/ 151001 w 810177"/>
              <a:gd name="connsiteY20-5618" fmla="*/ 982568 h 1482687"/>
              <a:gd name="connsiteX21-5619" fmla="*/ 74801 w 810177"/>
              <a:gd name="connsiteY21-5620" fmla="*/ 1132588 h 1482687"/>
              <a:gd name="connsiteX22-5621" fmla="*/ 8126 w 810177"/>
              <a:gd name="connsiteY22-5622" fmla="*/ 992093 h 1482687"/>
              <a:gd name="connsiteX0-5623" fmla="*/ 8126 w 810317"/>
              <a:gd name="connsiteY0-5624" fmla="*/ 992093 h 1482687"/>
              <a:gd name="connsiteX1-5625" fmla="*/ 8126 w 810317"/>
              <a:gd name="connsiteY1-5626" fmla="*/ 382493 h 1482687"/>
              <a:gd name="connsiteX2-5627" fmla="*/ 227201 w 810317"/>
              <a:gd name="connsiteY2-5628" fmla="*/ 1493 h 1482687"/>
              <a:gd name="connsiteX3-5629" fmla="*/ 789176 w 810317"/>
              <a:gd name="connsiteY3-5630" fmla="*/ 6256 h 1482687"/>
              <a:gd name="connsiteX4-5631" fmla="*/ 689164 w 810317"/>
              <a:gd name="connsiteY4-5632" fmla="*/ 25306 h 1482687"/>
              <a:gd name="connsiteX5-5633" fmla="*/ 622489 w 810317"/>
              <a:gd name="connsiteY5-5634" fmla="*/ 163418 h 1482687"/>
              <a:gd name="connsiteX6-5635" fmla="*/ 627251 w 810317"/>
              <a:gd name="connsiteY6-5636" fmla="*/ 320581 h 1482687"/>
              <a:gd name="connsiteX7-5637" fmla="*/ 762983 w 810317"/>
              <a:gd name="connsiteY7-5638" fmla="*/ 503937 h 1482687"/>
              <a:gd name="connsiteX8-5639" fmla="*/ 808226 w 810317"/>
              <a:gd name="connsiteY8-5640" fmla="*/ 620618 h 1482687"/>
              <a:gd name="connsiteX9-5641" fmla="*/ 679639 w 810317"/>
              <a:gd name="connsiteY9-5642" fmla="*/ 715868 h 1482687"/>
              <a:gd name="connsiteX10-5643" fmla="*/ 674876 w 810317"/>
              <a:gd name="connsiteY10-5644" fmla="*/ 1368331 h 1482687"/>
              <a:gd name="connsiteX11-5645" fmla="*/ 603439 w 810317"/>
              <a:gd name="connsiteY11-5646" fmla="*/ 1482630 h 1482687"/>
              <a:gd name="connsiteX12-5647" fmla="*/ 532001 w 810317"/>
              <a:gd name="connsiteY12-5648" fmla="*/ 1351663 h 1482687"/>
              <a:gd name="connsiteX13-5649" fmla="*/ 532001 w 810317"/>
              <a:gd name="connsiteY13-5650" fmla="*/ 982568 h 1482687"/>
              <a:gd name="connsiteX14-5651" fmla="*/ 498664 w 810317"/>
              <a:gd name="connsiteY14-5652" fmla="*/ 982568 h 1482687"/>
              <a:gd name="connsiteX15-5653" fmla="*/ 417702 w 810317"/>
              <a:gd name="connsiteY15-5654" fmla="*/ 1196881 h 1482687"/>
              <a:gd name="connsiteX16-5655" fmla="*/ 355789 w 810317"/>
              <a:gd name="connsiteY16-5656" fmla="*/ 982568 h 1482687"/>
              <a:gd name="connsiteX17-5657" fmla="*/ 322451 w 810317"/>
              <a:gd name="connsiteY17-5658" fmla="*/ 982568 h 1482687"/>
              <a:gd name="connsiteX18-5659" fmla="*/ 251014 w 810317"/>
              <a:gd name="connsiteY18-5660" fmla="*/ 1149256 h 1482687"/>
              <a:gd name="connsiteX19-5661" fmla="*/ 179576 w 810317"/>
              <a:gd name="connsiteY19-5662" fmla="*/ 982568 h 1482687"/>
              <a:gd name="connsiteX20-5663" fmla="*/ 151001 w 810317"/>
              <a:gd name="connsiteY20-5664" fmla="*/ 982568 h 1482687"/>
              <a:gd name="connsiteX21-5665" fmla="*/ 74801 w 810317"/>
              <a:gd name="connsiteY21-5666" fmla="*/ 1132588 h 1482687"/>
              <a:gd name="connsiteX22-5667" fmla="*/ 8126 w 810317"/>
              <a:gd name="connsiteY22-5668" fmla="*/ 992093 h 1482687"/>
              <a:gd name="connsiteX0-5669" fmla="*/ 8126 w 810317"/>
              <a:gd name="connsiteY0-5670" fmla="*/ 992093 h 1482688"/>
              <a:gd name="connsiteX1-5671" fmla="*/ 8126 w 810317"/>
              <a:gd name="connsiteY1-5672" fmla="*/ 382493 h 1482688"/>
              <a:gd name="connsiteX2-5673" fmla="*/ 227201 w 810317"/>
              <a:gd name="connsiteY2-5674" fmla="*/ 1493 h 1482688"/>
              <a:gd name="connsiteX3-5675" fmla="*/ 789176 w 810317"/>
              <a:gd name="connsiteY3-5676" fmla="*/ 6256 h 1482688"/>
              <a:gd name="connsiteX4-5677" fmla="*/ 689164 w 810317"/>
              <a:gd name="connsiteY4-5678" fmla="*/ 25306 h 1482688"/>
              <a:gd name="connsiteX5-5679" fmla="*/ 622489 w 810317"/>
              <a:gd name="connsiteY5-5680" fmla="*/ 163418 h 1482688"/>
              <a:gd name="connsiteX6-5681" fmla="*/ 627251 w 810317"/>
              <a:gd name="connsiteY6-5682" fmla="*/ 320581 h 1482688"/>
              <a:gd name="connsiteX7-5683" fmla="*/ 762983 w 810317"/>
              <a:gd name="connsiteY7-5684" fmla="*/ 503937 h 1482688"/>
              <a:gd name="connsiteX8-5685" fmla="*/ 808226 w 810317"/>
              <a:gd name="connsiteY8-5686" fmla="*/ 620618 h 1482688"/>
              <a:gd name="connsiteX9-5687" fmla="*/ 679639 w 810317"/>
              <a:gd name="connsiteY9-5688" fmla="*/ 715868 h 1482688"/>
              <a:gd name="connsiteX10-5689" fmla="*/ 674876 w 810317"/>
              <a:gd name="connsiteY10-5690" fmla="*/ 1368331 h 1482688"/>
              <a:gd name="connsiteX11-5691" fmla="*/ 603439 w 810317"/>
              <a:gd name="connsiteY11-5692" fmla="*/ 1482630 h 1482688"/>
              <a:gd name="connsiteX12-5693" fmla="*/ 532001 w 810317"/>
              <a:gd name="connsiteY12-5694" fmla="*/ 1351663 h 1482688"/>
              <a:gd name="connsiteX13-5695" fmla="*/ 532001 w 810317"/>
              <a:gd name="connsiteY13-5696" fmla="*/ 982568 h 1482688"/>
              <a:gd name="connsiteX14-5697" fmla="*/ 498664 w 810317"/>
              <a:gd name="connsiteY14-5698" fmla="*/ 982568 h 1482688"/>
              <a:gd name="connsiteX15-5699" fmla="*/ 417702 w 810317"/>
              <a:gd name="connsiteY15-5700" fmla="*/ 1196881 h 1482688"/>
              <a:gd name="connsiteX16-5701" fmla="*/ 355789 w 810317"/>
              <a:gd name="connsiteY16-5702" fmla="*/ 982568 h 1482688"/>
              <a:gd name="connsiteX17-5703" fmla="*/ 322451 w 810317"/>
              <a:gd name="connsiteY17-5704" fmla="*/ 982568 h 1482688"/>
              <a:gd name="connsiteX18-5705" fmla="*/ 251014 w 810317"/>
              <a:gd name="connsiteY18-5706" fmla="*/ 1149256 h 1482688"/>
              <a:gd name="connsiteX19-5707" fmla="*/ 179576 w 810317"/>
              <a:gd name="connsiteY19-5708" fmla="*/ 982568 h 1482688"/>
              <a:gd name="connsiteX20-5709" fmla="*/ 151001 w 810317"/>
              <a:gd name="connsiteY20-5710" fmla="*/ 982568 h 1482688"/>
              <a:gd name="connsiteX21-5711" fmla="*/ 74801 w 810317"/>
              <a:gd name="connsiteY21-5712" fmla="*/ 1132588 h 1482688"/>
              <a:gd name="connsiteX22-5713" fmla="*/ 8126 w 810317"/>
              <a:gd name="connsiteY22-5714" fmla="*/ 992093 h 1482688"/>
              <a:gd name="connsiteX0-5715" fmla="*/ 8126 w 810317"/>
              <a:gd name="connsiteY0-5716" fmla="*/ 992093 h 1482688"/>
              <a:gd name="connsiteX1-5717" fmla="*/ 8126 w 810317"/>
              <a:gd name="connsiteY1-5718" fmla="*/ 382493 h 1482688"/>
              <a:gd name="connsiteX2-5719" fmla="*/ 227201 w 810317"/>
              <a:gd name="connsiteY2-5720" fmla="*/ 1493 h 1482688"/>
              <a:gd name="connsiteX3-5721" fmla="*/ 789176 w 810317"/>
              <a:gd name="connsiteY3-5722" fmla="*/ 6256 h 1482688"/>
              <a:gd name="connsiteX4-5723" fmla="*/ 689164 w 810317"/>
              <a:gd name="connsiteY4-5724" fmla="*/ 25306 h 1482688"/>
              <a:gd name="connsiteX5-5725" fmla="*/ 622489 w 810317"/>
              <a:gd name="connsiteY5-5726" fmla="*/ 163418 h 1482688"/>
              <a:gd name="connsiteX6-5727" fmla="*/ 627251 w 810317"/>
              <a:gd name="connsiteY6-5728" fmla="*/ 320581 h 1482688"/>
              <a:gd name="connsiteX7-5729" fmla="*/ 762983 w 810317"/>
              <a:gd name="connsiteY7-5730" fmla="*/ 503937 h 1482688"/>
              <a:gd name="connsiteX8-5731" fmla="*/ 808226 w 810317"/>
              <a:gd name="connsiteY8-5732" fmla="*/ 620618 h 1482688"/>
              <a:gd name="connsiteX9-5733" fmla="*/ 679639 w 810317"/>
              <a:gd name="connsiteY9-5734" fmla="*/ 715868 h 1482688"/>
              <a:gd name="connsiteX10-5735" fmla="*/ 674876 w 810317"/>
              <a:gd name="connsiteY10-5736" fmla="*/ 1368331 h 1482688"/>
              <a:gd name="connsiteX11-5737" fmla="*/ 603439 w 810317"/>
              <a:gd name="connsiteY11-5738" fmla="*/ 1482630 h 1482688"/>
              <a:gd name="connsiteX12-5739" fmla="*/ 532001 w 810317"/>
              <a:gd name="connsiteY12-5740" fmla="*/ 1351663 h 1482688"/>
              <a:gd name="connsiteX13-5741" fmla="*/ 532001 w 810317"/>
              <a:gd name="connsiteY13-5742" fmla="*/ 982568 h 1482688"/>
              <a:gd name="connsiteX14-5743" fmla="*/ 498664 w 810317"/>
              <a:gd name="connsiteY14-5744" fmla="*/ 982568 h 1482688"/>
              <a:gd name="connsiteX15-5745" fmla="*/ 417702 w 810317"/>
              <a:gd name="connsiteY15-5746" fmla="*/ 1196881 h 1482688"/>
              <a:gd name="connsiteX16-5747" fmla="*/ 355789 w 810317"/>
              <a:gd name="connsiteY16-5748" fmla="*/ 982568 h 1482688"/>
              <a:gd name="connsiteX17-5749" fmla="*/ 322451 w 810317"/>
              <a:gd name="connsiteY17-5750" fmla="*/ 982568 h 1482688"/>
              <a:gd name="connsiteX18-5751" fmla="*/ 251014 w 810317"/>
              <a:gd name="connsiteY18-5752" fmla="*/ 1149256 h 1482688"/>
              <a:gd name="connsiteX19-5753" fmla="*/ 179576 w 810317"/>
              <a:gd name="connsiteY19-5754" fmla="*/ 982568 h 1482688"/>
              <a:gd name="connsiteX20-5755" fmla="*/ 151001 w 810317"/>
              <a:gd name="connsiteY20-5756" fmla="*/ 982568 h 1482688"/>
              <a:gd name="connsiteX21-5757" fmla="*/ 74801 w 810317"/>
              <a:gd name="connsiteY21-5758" fmla="*/ 1132588 h 1482688"/>
              <a:gd name="connsiteX22-5759" fmla="*/ 8126 w 810317"/>
              <a:gd name="connsiteY22-5760" fmla="*/ 992093 h 1482688"/>
              <a:gd name="connsiteX0-5761" fmla="*/ 8126 w 810317"/>
              <a:gd name="connsiteY0-5762" fmla="*/ 992093 h 1482656"/>
              <a:gd name="connsiteX1-5763" fmla="*/ 8126 w 810317"/>
              <a:gd name="connsiteY1-5764" fmla="*/ 382493 h 1482656"/>
              <a:gd name="connsiteX2-5765" fmla="*/ 227201 w 810317"/>
              <a:gd name="connsiteY2-5766" fmla="*/ 1493 h 1482656"/>
              <a:gd name="connsiteX3-5767" fmla="*/ 789176 w 810317"/>
              <a:gd name="connsiteY3-5768" fmla="*/ 6256 h 1482656"/>
              <a:gd name="connsiteX4-5769" fmla="*/ 689164 w 810317"/>
              <a:gd name="connsiteY4-5770" fmla="*/ 25306 h 1482656"/>
              <a:gd name="connsiteX5-5771" fmla="*/ 622489 w 810317"/>
              <a:gd name="connsiteY5-5772" fmla="*/ 163418 h 1482656"/>
              <a:gd name="connsiteX6-5773" fmla="*/ 627251 w 810317"/>
              <a:gd name="connsiteY6-5774" fmla="*/ 320581 h 1482656"/>
              <a:gd name="connsiteX7-5775" fmla="*/ 762983 w 810317"/>
              <a:gd name="connsiteY7-5776" fmla="*/ 503937 h 1482656"/>
              <a:gd name="connsiteX8-5777" fmla="*/ 808226 w 810317"/>
              <a:gd name="connsiteY8-5778" fmla="*/ 620618 h 1482656"/>
              <a:gd name="connsiteX9-5779" fmla="*/ 679639 w 810317"/>
              <a:gd name="connsiteY9-5780" fmla="*/ 715868 h 1482656"/>
              <a:gd name="connsiteX10-5781" fmla="*/ 674876 w 810317"/>
              <a:gd name="connsiteY10-5782" fmla="*/ 1368331 h 1482656"/>
              <a:gd name="connsiteX11-5783" fmla="*/ 603439 w 810317"/>
              <a:gd name="connsiteY11-5784" fmla="*/ 1482630 h 1482656"/>
              <a:gd name="connsiteX12-5785" fmla="*/ 532001 w 810317"/>
              <a:gd name="connsiteY12-5786" fmla="*/ 1351663 h 1482656"/>
              <a:gd name="connsiteX13-5787" fmla="*/ 532001 w 810317"/>
              <a:gd name="connsiteY13-5788" fmla="*/ 982568 h 1482656"/>
              <a:gd name="connsiteX14-5789" fmla="*/ 498664 w 810317"/>
              <a:gd name="connsiteY14-5790" fmla="*/ 982568 h 1482656"/>
              <a:gd name="connsiteX15-5791" fmla="*/ 417702 w 810317"/>
              <a:gd name="connsiteY15-5792" fmla="*/ 1196881 h 1482656"/>
              <a:gd name="connsiteX16-5793" fmla="*/ 355789 w 810317"/>
              <a:gd name="connsiteY16-5794" fmla="*/ 982568 h 1482656"/>
              <a:gd name="connsiteX17-5795" fmla="*/ 322451 w 810317"/>
              <a:gd name="connsiteY17-5796" fmla="*/ 982568 h 1482656"/>
              <a:gd name="connsiteX18-5797" fmla="*/ 251014 w 810317"/>
              <a:gd name="connsiteY18-5798" fmla="*/ 1149256 h 1482656"/>
              <a:gd name="connsiteX19-5799" fmla="*/ 179576 w 810317"/>
              <a:gd name="connsiteY19-5800" fmla="*/ 982568 h 1482656"/>
              <a:gd name="connsiteX20-5801" fmla="*/ 151001 w 810317"/>
              <a:gd name="connsiteY20-5802" fmla="*/ 982568 h 1482656"/>
              <a:gd name="connsiteX21-5803" fmla="*/ 74801 w 810317"/>
              <a:gd name="connsiteY21-5804" fmla="*/ 1132588 h 1482656"/>
              <a:gd name="connsiteX22-5805" fmla="*/ 8126 w 810317"/>
              <a:gd name="connsiteY22-5806" fmla="*/ 992093 h 1482656"/>
              <a:gd name="connsiteX0-5807" fmla="*/ 8126 w 810317"/>
              <a:gd name="connsiteY0-5808" fmla="*/ 992093 h 1477930"/>
              <a:gd name="connsiteX1-5809" fmla="*/ 8126 w 810317"/>
              <a:gd name="connsiteY1-5810" fmla="*/ 382493 h 1477930"/>
              <a:gd name="connsiteX2-5811" fmla="*/ 227201 w 810317"/>
              <a:gd name="connsiteY2-5812" fmla="*/ 1493 h 1477930"/>
              <a:gd name="connsiteX3-5813" fmla="*/ 789176 w 810317"/>
              <a:gd name="connsiteY3-5814" fmla="*/ 6256 h 1477930"/>
              <a:gd name="connsiteX4-5815" fmla="*/ 689164 w 810317"/>
              <a:gd name="connsiteY4-5816" fmla="*/ 25306 h 1477930"/>
              <a:gd name="connsiteX5-5817" fmla="*/ 622489 w 810317"/>
              <a:gd name="connsiteY5-5818" fmla="*/ 163418 h 1477930"/>
              <a:gd name="connsiteX6-5819" fmla="*/ 627251 w 810317"/>
              <a:gd name="connsiteY6-5820" fmla="*/ 320581 h 1477930"/>
              <a:gd name="connsiteX7-5821" fmla="*/ 762983 w 810317"/>
              <a:gd name="connsiteY7-5822" fmla="*/ 503937 h 1477930"/>
              <a:gd name="connsiteX8-5823" fmla="*/ 808226 w 810317"/>
              <a:gd name="connsiteY8-5824" fmla="*/ 620618 h 1477930"/>
              <a:gd name="connsiteX9-5825" fmla="*/ 679639 w 810317"/>
              <a:gd name="connsiteY9-5826" fmla="*/ 715868 h 1477930"/>
              <a:gd name="connsiteX10-5827" fmla="*/ 674876 w 810317"/>
              <a:gd name="connsiteY10-5828" fmla="*/ 1368331 h 1477930"/>
              <a:gd name="connsiteX11-5829" fmla="*/ 601058 w 810317"/>
              <a:gd name="connsiteY11-5830" fmla="*/ 1477868 h 1477930"/>
              <a:gd name="connsiteX12-5831" fmla="*/ 532001 w 810317"/>
              <a:gd name="connsiteY12-5832" fmla="*/ 1351663 h 1477930"/>
              <a:gd name="connsiteX13-5833" fmla="*/ 532001 w 810317"/>
              <a:gd name="connsiteY13-5834" fmla="*/ 982568 h 1477930"/>
              <a:gd name="connsiteX14-5835" fmla="*/ 498664 w 810317"/>
              <a:gd name="connsiteY14-5836" fmla="*/ 982568 h 1477930"/>
              <a:gd name="connsiteX15-5837" fmla="*/ 417702 w 810317"/>
              <a:gd name="connsiteY15-5838" fmla="*/ 1196881 h 1477930"/>
              <a:gd name="connsiteX16-5839" fmla="*/ 355789 w 810317"/>
              <a:gd name="connsiteY16-5840" fmla="*/ 982568 h 1477930"/>
              <a:gd name="connsiteX17-5841" fmla="*/ 322451 w 810317"/>
              <a:gd name="connsiteY17-5842" fmla="*/ 982568 h 1477930"/>
              <a:gd name="connsiteX18-5843" fmla="*/ 251014 w 810317"/>
              <a:gd name="connsiteY18-5844" fmla="*/ 1149256 h 1477930"/>
              <a:gd name="connsiteX19-5845" fmla="*/ 179576 w 810317"/>
              <a:gd name="connsiteY19-5846" fmla="*/ 982568 h 1477930"/>
              <a:gd name="connsiteX20-5847" fmla="*/ 151001 w 810317"/>
              <a:gd name="connsiteY20-5848" fmla="*/ 982568 h 1477930"/>
              <a:gd name="connsiteX21-5849" fmla="*/ 74801 w 810317"/>
              <a:gd name="connsiteY21-5850" fmla="*/ 1132588 h 1477930"/>
              <a:gd name="connsiteX22-5851" fmla="*/ 8126 w 810317"/>
              <a:gd name="connsiteY22-5852" fmla="*/ 992093 h 1477930"/>
              <a:gd name="connsiteX0-5853" fmla="*/ 8126 w 810317"/>
              <a:gd name="connsiteY0-5854" fmla="*/ 992093 h 1477868"/>
              <a:gd name="connsiteX1-5855" fmla="*/ 8126 w 810317"/>
              <a:gd name="connsiteY1-5856" fmla="*/ 382493 h 1477868"/>
              <a:gd name="connsiteX2-5857" fmla="*/ 227201 w 810317"/>
              <a:gd name="connsiteY2-5858" fmla="*/ 1493 h 1477868"/>
              <a:gd name="connsiteX3-5859" fmla="*/ 789176 w 810317"/>
              <a:gd name="connsiteY3-5860" fmla="*/ 6256 h 1477868"/>
              <a:gd name="connsiteX4-5861" fmla="*/ 689164 w 810317"/>
              <a:gd name="connsiteY4-5862" fmla="*/ 25306 h 1477868"/>
              <a:gd name="connsiteX5-5863" fmla="*/ 622489 w 810317"/>
              <a:gd name="connsiteY5-5864" fmla="*/ 163418 h 1477868"/>
              <a:gd name="connsiteX6-5865" fmla="*/ 627251 w 810317"/>
              <a:gd name="connsiteY6-5866" fmla="*/ 320581 h 1477868"/>
              <a:gd name="connsiteX7-5867" fmla="*/ 762983 w 810317"/>
              <a:gd name="connsiteY7-5868" fmla="*/ 503937 h 1477868"/>
              <a:gd name="connsiteX8-5869" fmla="*/ 808226 w 810317"/>
              <a:gd name="connsiteY8-5870" fmla="*/ 620618 h 1477868"/>
              <a:gd name="connsiteX9-5871" fmla="*/ 679639 w 810317"/>
              <a:gd name="connsiteY9-5872" fmla="*/ 715868 h 1477868"/>
              <a:gd name="connsiteX10-5873" fmla="*/ 674876 w 810317"/>
              <a:gd name="connsiteY10-5874" fmla="*/ 1351662 h 1477868"/>
              <a:gd name="connsiteX11-5875" fmla="*/ 601058 w 810317"/>
              <a:gd name="connsiteY11-5876" fmla="*/ 1477868 h 1477868"/>
              <a:gd name="connsiteX12-5877" fmla="*/ 532001 w 810317"/>
              <a:gd name="connsiteY12-5878" fmla="*/ 1351663 h 1477868"/>
              <a:gd name="connsiteX13-5879" fmla="*/ 532001 w 810317"/>
              <a:gd name="connsiteY13-5880" fmla="*/ 982568 h 1477868"/>
              <a:gd name="connsiteX14-5881" fmla="*/ 498664 w 810317"/>
              <a:gd name="connsiteY14-5882" fmla="*/ 982568 h 1477868"/>
              <a:gd name="connsiteX15-5883" fmla="*/ 417702 w 810317"/>
              <a:gd name="connsiteY15-5884" fmla="*/ 1196881 h 1477868"/>
              <a:gd name="connsiteX16-5885" fmla="*/ 355789 w 810317"/>
              <a:gd name="connsiteY16-5886" fmla="*/ 982568 h 1477868"/>
              <a:gd name="connsiteX17-5887" fmla="*/ 322451 w 810317"/>
              <a:gd name="connsiteY17-5888" fmla="*/ 982568 h 1477868"/>
              <a:gd name="connsiteX18-5889" fmla="*/ 251014 w 810317"/>
              <a:gd name="connsiteY18-5890" fmla="*/ 1149256 h 1477868"/>
              <a:gd name="connsiteX19-5891" fmla="*/ 179576 w 810317"/>
              <a:gd name="connsiteY19-5892" fmla="*/ 982568 h 1477868"/>
              <a:gd name="connsiteX20-5893" fmla="*/ 151001 w 810317"/>
              <a:gd name="connsiteY20-5894" fmla="*/ 982568 h 1477868"/>
              <a:gd name="connsiteX21-5895" fmla="*/ 74801 w 810317"/>
              <a:gd name="connsiteY21-5896" fmla="*/ 1132588 h 1477868"/>
              <a:gd name="connsiteX22-5897" fmla="*/ 8126 w 810317"/>
              <a:gd name="connsiteY22-5898" fmla="*/ 992093 h 1477868"/>
              <a:gd name="connsiteX0-5899" fmla="*/ 8126 w 810317"/>
              <a:gd name="connsiteY0-5900" fmla="*/ 992093 h 1477868"/>
              <a:gd name="connsiteX1-5901" fmla="*/ 8126 w 810317"/>
              <a:gd name="connsiteY1-5902" fmla="*/ 382493 h 1477868"/>
              <a:gd name="connsiteX2-5903" fmla="*/ 227201 w 810317"/>
              <a:gd name="connsiteY2-5904" fmla="*/ 1493 h 1477868"/>
              <a:gd name="connsiteX3-5905" fmla="*/ 789176 w 810317"/>
              <a:gd name="connsiteY3-5906" fmla="*/ 6256 h 1477868"/>
              <a:gd name="connsiteX4-5907" fmla="*/ 689164 w 810317"/>
              <a:gd name="connsiteY4-5908" fmla="*/ 25306 h 1477868"/>
              <a:gd name="connsiteX5-5909" fmla="*/ 622489 w 810317"/>
              <a:gd name="connsiteY5-5910" fmla="*/ 163418 h 1477868"/>
              <a:gd name="connsiteX6-5911" fmla="*/ 627251 w 810317"/>
              <a:gd name="connsiteY6-5912" fmla="*/ 320581 h 1477868"/>
              <a:gd name="connsiteX7-5913" fmla="*/ 762983 w 810317"/>
              <a:gd name="connsiteY7-5914" fmla="*/ 503937 h 1477868"/>
              <a:gd name="connsiteX8-5915" fmla="*/ 808226 w 810317"/>
              <a:gd name="connsiteY8-5916" fmla="*/ 620618 h 1477868"/>
              <a:gd name="connsiteX9-5917" fmla="*/ 679639 w 810317"/>
              <a:gd name="connsiteY9-5918" fmla="*/ 715868 h 1477868"/>
              <a:gd name="connsiteX10-5919" fmla="*/ 674876 w 810317"/>
              <a:gd name="connsiteY10-5920" fmla="*/ 1351662 h 1477868"/>
              <a:gd name="connsiteX11-5921" fmla="*/ 601058 w 810317"/>
              <a:gd name="connsiteY11-5922" fmla="*/ 1477868 h 1477868"/>
              <a:gd name="connsiteX12-5923" fmla="*/ 532001 w 810317"/>
              <a:gd name="connsiteY12-5924" fmla="*/ 1351663 h 1477868"/>
              <a:gd name="connsiteX13-5925" fmla="*/ 532001 w 810317"/>
              <a:gd name="connsiteY13-5926" fmla="*/ 982568 h 1477868"/>
              <a:gd name="connsiteX14-5927" fmla="*/ 498664 w 810317"/>
              <a:gd name="connsiteY14-5928" fmla="*/ 982568 h 1477868"/>
              <a:gd name="connsiteX15-5929" fmla="*/ 417702 w 810317"/>
              <a:gd name="connsiteY15-5930" fmla="*/ 1196881 h 1477868"/>
              <a:gd name="connsiteX16-5931" fmla="*/ 355789 w 810317"/>
              <a:gd name="connsiteY16-5932" fmla="*/ 982568 h 1477868"/>
              <a:gd name="connsiteX17-5933" fmla="*/ 322451 w 810317"/>
              <a:gd name="connsiteY17-5934" fmla="*/ 982568 h 1477868"/>
              <a:gd name="connsiteX18-5935" fmla="*/ 251014 w 810317"/>
              <a:gd name="connsiteY18-5936" fmla="*/ 1149256 h 1477868"/>
              <a:gd name="connsiteX19-5937" fmla="*/ 179576 w 810317"/>
              <a:gd name="connsiteY19-5938" fmla="*/ 982568 h 1477868"/>
              <a:gd name="connsiteX20-5939" fmla="*/ 151001 w 810317"/>
              <a:gd name="connsiteY20-5940" fmla="*/ 982568 h 1477868"/>
              <a:gd name="connsiteX21-5941" fmla="*/ 74801 w 810317"/>
              <a:gd name="connsiteY21-5942" fmla="*/ 1132588 h 1477868"/>
              <a:gd name="connsiteX22-5943" fmla="*/ 8126 w 810317"/>
              <a:gd name="connsiteY22-5944" fmla="*/ 992093 h 1477868"/>
              <a:gd name="connsiteX0-5945" fmla="*/ 8126 w 810317"/>
              <a:gd name="connsiteY0-5946" fmla="*/ 992093 h 1477868"/>
              <a:gd name="connsiteX1-5947" fmla="*/ 8126 w 810317"/>
              <a:gd name="connsiteY1-5948" fmla="*/ 382493 h 1477868"/>
              <a:gd name="connsiteX2-5949" fmla="*/ 227201 w 810317"/>
              <a:gd name="connsiteY2-5950" fmla="*/ 1493 h 1477868"/>
              <a:gd name="connsiteX3-5951" fmla="*/ 789176 w 810317"/>
              <a:gd name="connsiteY3-5952" fmla="*/ 6256 h 1477868"/>
              <a:gd name="connsiteX4-5953" fmla="*/ 689164 w 810317"/>
              <a:gd name="connsiteY4-5954" fmla="*/ 25306 h 1477868"/>
              <a:gd name="connsiteX5-5955" fmla="*/ 622489 w 810317"/>
              <a:gd name="connsiteY5-5956" fmla="*/ 163418 h 1477868"/>
              <a:gd name="connsiteX6-5957" fmla="*/ 627251 w 810317"/>
              <a:gd name="connsiteY6-5958" fmla="*/ 320581 h 1477868"/>
              <a:gd name="connsiteX7-5959" fmla="*/ 762983 w 810317"/>
              <a:gd name="connsiteY7-5960" fmla="*/ 503937 h 1477868"/>
              <a:gd name="connsiteX8-5961" fmla="*/ 808226 w 810317"/>
              <a:gd name="connsiteY8-5962" fmla="*/ 620618 h 1477868"/>
              <a:gd name="connsiteX9-5963" fmla="*/ 679639 w 810317"/>
              <a:gd name="connsiteY9-5964" fmla="*/ 715868 h 1477868"/>
              <a:gd name="connsiteX10-5965" fmla="*/ 674876 w 810317"/>
              <a:gd name="connsiteY10-5966" fmla="*/ 1351662 h 1477868"/>
              <a:gd name="connsiteX11-5967" fmla="*/ 601058 w 810317"/>
              <a:gd name="connsiteY11-5968" fmla="*/ 1477868 h 1477868"/>
              <a:gd name="connsiteX12-5969" fmla="*/ 532001 w 810317"/>
              <a:gd name="connsiteY12-5970" fmla="*/ 1351663 h 1477868"/>
              <a:gd name="connsiteX13-5971" fmla="*/ 532001 w 810317"/>
              <a:gd name="connsiteY13-5972" fmla="*/ 982568 h 1477868"/>
              <a:gd name="connsiteX14-5973" fmla="*/ 498664 w 810317"/>
              <a:gd name="connsiteY14-5974" fmla="*/ 982568 h 1477868"/>
              <a:gd name="connsiteX15-5975" fmla="*/ 417702 w 810317"/>
              <a:gd name="connsiteY15-5976" fmla="*/ 1196881 h 1477868"/>
              <a:gd name="connsiteX16-5977" fmla="*/ 355789 w 810317"/>
              <a:gd name="connsiteY16-5978" fmla="*/ 982568 h 1477868"/>
              <a:gd name="connsiteX17-5979" fmla="*/ 322451 w 810317"/>
              <a:gd name="connsiteY17-5980" fmla="*/ 982568 h 1477868"/>
              <a:gd name="connsiteX18-5981" fmla="*/ 251014 w 810317"/>
              <a:gd name="connsiteY18-5982" fmla="*/ 1149256 h 1477868"/>
              <a:gd name="connsiteX19-5983" fmla="*/ 179576 w 810317"/>
              <a:gd name="connsiteY19-5984" fmla="*/ 982568 h 1477868"/>
              <a:gd name="connsiteX20-5985" fmla="*/ 151001 w 810317"/>
              <a:gd name="connsiteY20-5986" fmla="*/ 982568 h 1477868"/>
              <a:gd name="connsiteX21-5987" fmla="*/ 74801 w 810317"/>
              <a:gd name="connsiteY21-5988" fmla="*/ 1132588 h 1477868"/>
              <a:gd name="connsiteX22-5989" fmla="*/ 8126 w 810317"/>
              <a:gd name="connsiteY22-5990" fmla="*/ 992093 h 1477868"/>
              <a:gd name="connsiteX0-5991" fmla="*/ 8126 w 810317"/>
              <a:gd name="connsiteY0-5992" fmla="*/ 992093 h 1477868"/>
              <a:gd name="connsiteX1-5993" fmla="*/ 8126 w 810317"/>
              <a:gd name="connsiteY1-5994" fmla="*/ 382493 h 1477868"/>
              <a:gd name="connsiteX2-5995" fmla="*/ 227201 w 810317"/>
              <a:gd name="connsiteY2-5996" fmla="*/ 1493 h 1477868"/>
              <a:gd name="connsiteX3-5997" fmla="*/ 789176 w 810317"/>
              <a:gd name="connsiteY3-5998" fmla="*/ 6256 h 1477868"/>
              <a:gd name="connsiteX4-5999" fmla="*/ 689164 w 810317"/>
              <a:gd name="connsiteY4-6000" fmla="*/ 25306 h 1477868"/>
              <a:gd name="connsiteX5-6001" fmla="*/ 622489 w 810317"/>
              <a:gd name="connsiteY5-6002" fmla="*/ 163418 h 1477868"/>
              <a:gd name="connsiteX6-6003" fmla="*/ 627251 w 810317"/>
              <a:gd name="connsiteY6-6004" fmla="*/ 320581 h 1477868"/>
              <a:gd name="connsiteX7-6005" fmla="*/ 762983 w 810317"/>
              <a:gd name="connsiteY7-6006" fmla="*/ 503937 h 1477868"/>
              <a:gd name="connsiteX8-6007" fmla="*/ 808226 w 810317"/>
              <a:gd name="connsiteY8-6008" fmla="*/ 620618 h 1477868"/>
              <a:gd name="connsiteX9-6009" fmla="*/ 679639 w 810317"/>
              <a:gd name="connsiteY9-6010" fmla="*/ 715868 h 1477868"/>
              <a:gd name="connsiteX10-6011" fmla="*/ 674876 w 810317"/>
              <a:gd name="connsiteY10-6012" fmla="*/ 1351662 h 1477868"/>
              <a:gd name="connsiteX11-6013" fmla="*/ 601058 w 810317"/>
              <a:gd name="connsiteY11-6014" fmla="*/ 1477868 h 1477868"/>
              <a:gd name="connsiteX12-6015" fmla="*/ 532001 w 810317"/>
              <a:gd name="connsiteY12-6016" fmla="*/ 1351663 h 1477868"/>
              <a:gd name="connsiteX13-6017" fmla="*/ 532001 w 810317"/>
              <a:gd name="connsiteY13-6018" fmla="*/ 982568 h 1477868"/>
              <a:gd name="connsiteX14-6019" fmla="*/ 498664 w 810317"/>
              <a:gd name="connsiteY14-6020" fmla="*/ 982568 h 1477868"/>
              <a:gd name="connsiteX15-6021" fmla="*/ 417702 w 810317"/>
              <a:gd name="connsiteY15-6022" fmla="*/ 1196881 h 1477868"/>
              <a:gd name="connsiteX16-6023" fmla="*/ 355789 w 810317"/>
              <a:gd name="connsiteY16-6024" fmla="*/ 982568 h 1477868"/>
              <a:gd name="connsiteX17-6025" fmla="*/ 322451 w 810317"/>
              <a:gd name="connsiteY17-6026" fmla="*/ 982568 h 1477868"/>
              <a:gd name="connsiteX18-6027" fmla="*/ 251014 w 810317"/>
              <a:gd name="connsiteY18-6028" fmla="*/ 1149256 h 1477868"/>
              <a:gd name="connsiteX19-6029" fmla="*/ 179576 w 810317"/>
              <a:gd name="connsiteY19-6030" fmla="*/ 982568 h 1477868"/>
              <a:gd name="connsiteX20-6031" fmla="*/ 151001 w 810317"/>
              <a:gd name="connsiteY20-6032" fmla="*/ 982568 h 1477868"/>
              <a:gd name="connsiteX21-6033" fmla="*/ 74801 w 810317"/>
              <a:gd name="connsiteY21-6034" fmla="*/ 1132588 h 1477868"/>
              <a:gd name="connsiteX22-6035" fmla="*/ 8126 w 810317"/>
              <a:gd name="connsiteY22-6036" fmla="*/ 992093 h 1477868"/>
              <a:gd name="connsiteX0-6037" fmla="*/ 8126 w 810317"/>
              <a:gd name="connsiteY0-6038" fmla="*/ 992093 h 1477868"/>
              <a:gd name="connsiteX1-6039" fmla="*/ 8126 w 810317"/>
              <a:gd name="connsiteY1-6040" fmla="*/ 382493 h 1477868"/>
              <a:gd name="connsiteX2-6041" fmla="*/ 227201 w 810317"/>
              <a:gd name="connsiteY2-6042" fmla="*/ 1493 h 1477868"/>
              <a:gd name="connsiteX3-6043" fmla="*/ 789176 w 810317"/>
              <a:gd name="connsiteY3-6044" fmla="*/ 6256 h 1477868"/>
              <a:gd name="connsiteX4-6045" fmla="*/ 689164 w 810317"/>
              <a:gd name="connsiteY4-6046" fmla="*/ 25306 h 1477868"/>
              <a:gd name="connsiteX5-6047" fmla="*/ 622489 w 810317"/>
              <a:gd name="connsiteY5-6048" fmla="*/ 163418 h 1477868"/>
              <a:gd name="connsiteX6-6049" fmla="*/ 627251 w 810317"/>
              <a:gd name="connsiteY6-6050" fmla="*/ 320581 h 1477868"/>
              <a:gd name="connsiteX7-6051" fmla="*/ 762983 w 810317"/>
              <a:gd name="connsiteY7-6052" fmla="*/ 503937 h 1477868"/>
              <a:gd name="connsiteX8-6053" fmla="*/ 808226 w 810317"/>
              <a:gd name="connsiteY8-6054" fmla="*/ 620618 h 1477868"/>
              <a:gd name="connsiteX9-6055" fmla="*/ 679639 w 810317"/>
              <a:gd name="connsiteY9-6056" fmla="*/ 715868 h 1477868"/>
              <a:gd name="connsiteX10-6057" fmla="*/ 674876 w 810317"/>
              <a:gd name="connsiteY10-6058" fmla="*/ 1351662 h 1477868"/>
              <a:gd name="connsiteX11-6059" fmla="*/ 601058 w 810317"/>
              <a:gd name="connsiteY11-6060" fmla="*/ 1477868 h 1477868"/>
              <a:gd name="connsiteX12-6061" fmla="*/ 532001 w 810317"/>
              <a:gd name="connsiteY12-6062" fmla="*/ 1351663 h 1477868"/>
              <a:gd name="connsiteX13-6063" fmla="*/ 532001 w 810317"/>
              <a:gd name="connsiteY13-6064" fmla="*/ 982568 h 1477868"/>
              <a:gd name="connsiteX14-6065" fmla="*/ 498664 w 810317"/>
              <a:gd name="connsiteY14-6066" fmla="*/ 982568 h 1477868"/>
              <a:gd name="connsiteX15-6067" fmla="*/ 417702 w 810317"/>
              <a:gd name="connsiteY15-6068" fmla="*/ 1196881 h 1477868"/>
              <a:gd name="connsiteX16-6069" fmla="*/ 355789 w 810317"/>
              <a:gd name="connsiteY16-6070" fmla="*/ 982568 h 1477868"/>
              <a:gd name="connsiteX17-6071" fmla="*/ 322451 w 810317"/>
              <a:gd name="connsiteY17-6072" fmla="*/ 982568 h 1477868"/>
              <a:gd name="connsiteX18-6073" fmla="*/ 251014 w 810317"/>
              <a:gd name="connsiteY18-6074" fmla="*/ 1149256 h 1477868"/>
              <a:gd name="connsiteX19-6075" fmla="*/ 179576 w 810317"/>
              <a:gd name="connsiteY19-6076" fmla="*/ 982568 h 1477868"/>
              <a:gd name="connsiteX20-6077" fmla="*/ 151001 w 810317"/>
              <a:gd name="connsiteY20-6078" fmla="*/ 982568 h 1477868"/>
              <a:gd name="connsiteX21-6079" fmla="*/ 74801 w 810317"/>
              <a:gd name="connsiteY21-6080" fmla="*/ 1132588 h 1477868"/>
              <a:gd name="connsiteX22-6081" fmla="*/ 8126 w 810317"/>
              <a:gd name="connsiteY22-6082" fmla="*/ 992093 h 1477868"/>
              <a:gd name="connsiteX0-6083" fmla="*/ 8126 w 810317"/>
              <a:gd name="connsiteY0-6084" fmla="*/ 992093 h 1478085"/>
              <a:gd name="connsiteX1-6085" fmla="*/ 8126 w 810317"/>
              <a:gd name="connsiteY1-6086" fmla="*/ 382493 h 1478085"/>
              <a:gd name="connsiteX2-6087" fmla="*/ 227201 w 810317"/>
              <a:gd name="connsiteY2-6088" fmla="*/ 1493 h 1478085"/>
              <a:gd name="connsiteX3-6089" fmla="*/ 789176 w 810317"/>
              <a:gd name="connsiteY3-6090" fmla="*/ 6256 h 1478085"/>
              <a:gd name="connsiteX4-6091" fmla="*/ 689164 w 810317"/>
              <a:gd name="connsiteY4-6092" fmla="*/ 25306 h 1478085"/>
              <a:gd name="connsiteX5-6093" fmla="*/ 622489 w 810317"/>
              <a:gd name="connsiteY5-6094" fmla="*/ 163418 h 1478085"/>
              <a:gd name="connsiteX6-6095" fmla="*/ 627251 w 810317"/>
              <a:gd name="connsiteY6-6096" fmla="*/ 320581 h 1478085"/>
              <a:gd name="connsiteX7-6097" fmla="*/ 762983 w 810317"/>
              <a:gd name="connsiteY7-6098" fmla="*/ 503937 h 1478085"/>
              <a:gd name="connsiteX8-6099" fmla="*/ 808226 w 810317"/>
              <a:gd name="connsiteY8-6100" fmla="*/ 620618 h 1478085"/>
              <a:gd name="connsiteX9-6101" fmla="*/ 679639 w 810317"/>
              <a:gd name="connsiteY9-6102" fmla="*/ 715868 h 1478085"/>
              <a:gd name="connsiteX10-6103" fmla="*/ 674876 w 810317"/>
              <a:gd name="connsiteY10-6104" fmla="*/ 1351662 h 1478085"/>
              <a:gd name="connsiteX11-6105" fmla="*/ 601058 w 810317"/>
              <a:gd name="connsiteY11-6106" fmla="*/ 1477868 h 1478085"/>
              <a:gd name="connsiteX12-6107" fmla="*/ 532001 w 810317"/>
              <a:gd name="connsiteY12-6108" fmla="*/ 1351663 h 1478085"/>
              <a:gd name="connsiteX13-6109" fmla="*/ 532001 w 810317"/>
              <a:gd name="connsiteY13-6110" fmla="*/ 982568 h 1478085"/>
              <a:gd name="connsiteX14-6111" fmla="*/ 498664 w 810317"/>
              <a:gd name="connsiteY14-6112" fmla="*/ 982568 h 1478085"/>
              <a:gd name="connsiteX15-6113" fmla="*/ 417702 w 810317"/>
              <a:gd name="connsiteY15-6114" fmla="*/ 1196881 h 1478085"/>
              <a:gd name="connsiteX16-6115" fmla="*/ 355789 w 810317"/>
              <a:gd name="connsiteY16-6116" fmla="*/ 982568 h 1478085"/>
              <a:gd name="connsiteX17-6117" fmla="*/ 322451 w 810317"/>
              <a:gd name="connsiteY17-6118" fmla="*/ 982568 h 1478085"/>
              <a:gd name="connsiteX18-6119" fmla="*/ 251014 w 810317"/>
              <a:gd name="connsiteY18-6120" fmla="*/ 1149256 h 1478085"/>
              <a:gd name="connsiteX19-6121" fmla="*/ 179576 w 810317"/>
              <a:gd name="connsiteY19-6122" fmla="*/ 982568 h 1478085"/>
              <a:gd name="connsiteX20-6123" fmla="*/ 151001 w 810317"/>
              <a:gd name="connsiteY20-6124" fmla="*/ 982568 h 1478085"/>
              <a:gd name="connsiteX21-6125" fmla="*/ 74801 w 810317"/>
              <a:gd name="connsiteY21-6126" fmla="*/ 1132588 h 1478085"/>
              <a:gd name="connsiteX22-6127" fmla="*/ 8126 w 810317"/>
              <a:gd name="connsiteY22-6128" fmla="*/ 992093 h 1478085"/>
              <a:gd name="connsiteX0-6129" fmla="*/ 8126 w 810317"/>
              <a:gd name="connsiteY0-6130" fmla="*/ 992093 h 1478085"/>
              <a:gd name="connsiteX1-6131" fmla="*/ 8126 w 810317"/>
              <a:gd name="connsiteY1-6132" fmla="*/ 382493 h 1478085"/>
              <a:gd name="connsiteX2-6133" fmla="*/ 227201 w 810317"/>
              <a:gd name="connsiteY2-6134" fmla="*/ 1493 h 1478085"/>
              <a:gd name="connsiteX3-6135" fmla="*/ 789176 w 810317"/>
              <a:gd name="connsiteY3-6136" fmla="*/ 6256 h 1478085"/>
              <a:gd name="connsiteX4-6137" fmla="*/ 689164 w 810317"/>
              <a:gd name="connsiteY4-6138" fmla="*/ 25306 h 1478085"/>
              <a:gd name="connsiteX5-6139" fmla="*/ 622489 w 810317"/>
              <a:gd name="connsiteY5-6140" fmla="*/ 163418 h 1478085"/>
              <a:gd name="connsiteX6-6141" fmla="*/ 627251 w 810317"/>
              <a:gd name="connsiteY6-6142" fmla="*/ 320581 h 1478085"/>
              <a:gd name="connsiteX7-6143" fmla="*/ 762983 w 810317"/>
              <a:gd name="connsiteY7-6144" fmla="*/ 503937 h 1478085"/>
              <a:gd name="connsiteX8-6145" fmla="*/ 808226 w 810317"/>
              <a:gd name="connsiteY8-6146" fmla="*/ 620618 h 1478085"/>
              <a:gd name="connsiteX9-6147" fmla="*/ 679639 w 810317"/>
              <a:gd name="connsiteY9-6148" fmla="*/ 715868 h 1478085"/>
              <a:gd name="connsiteX10-6149" fmla="*/ 674876 w 810317"/>
              <a:gd name="connsiteY10-6150" fmla="*/ 1351662 h 1478085"/>
              <a:gd name="connsiteX11-6151" fmla="*/ 601058 w 810317"/>
              <a:gd name="connsiteY11-6152" fmla="*/ 1477868 h 1478085"/>
              <a:gd name="connsiteX12-6153" fmla="*/ 532001 w 810317"/>
              <a:gd name="connsiteY12-6154" fmla="*/ 1351663 h 1478085"/>
              <a:gd name="connsiteX13-6155" fmla="*/ 532001 w 810317"/>
              <a:gd name="connsiteY13-6156" fmla="*/ 982568 h 1478085"/>
              <a:gd name="connsiteX14-6157" fmla="*/ 498664 w 810317"/>
              <a:gd name="connsiteY14-6158" fmla="*/ 982568 h 1478085"/>
              <a:gd name="connsiteX15-6159" fmla="*/ 417702 w 810317"/>
              <a:gd name="connsiteY15-6160" fmla="*/ 1196881 h 1478085"/>
              <a:gd name="connsiteX16-6161" fmla="*/ 355789 w 810317"/>
              <a:gd name="connsiteY16-6162" fmla="*/ 982568 h 1478085"/>
              <a:gd name="connsiteX17-6163" fmla="*/ 322451 w 810317"/>
              <a:gd name="connsiteY17-6164" fmla="*/ 982568 h 1478085"/>
              <a:gd name="connsiteX18-6165" fmla="*/ 251014 w 810317"/>
              <a:gd name="connsiteY18-6166" fmla="*/ 1149256 h 1478085"/>
              <a:gd name="connsiteX19-6167" fmla="*/ 179576 w 810317"/>
              <a:gd name="connsiteY19-6168" fmla="*/ 982568 h 1478085"/>
              <a:gd name="connsiteX20-6169" fmla="*/ 151001 w 810317"/>
              <a:gd name="connsiteY20-6170" fmla="*/ 982568 h 1478085"/>
              <a:gd name="connsiteX21-6171" fmla="*/ 74801 w 810317"/>
              <a:gd name="connsiteY21-6172" fmla="*/ 1132588 h 1478085"/>
              <a:gd name="connsiteX22-6173" fmla="*/ 8126 w 810317"/>
              <a:gd name="connsiteY22-6174" fmla="*/ 992093 h 1478085"/>
              <a:gd name="connsiteX0-6175" fmla="*/ 8126 w 811235"/>
              <a:gd name="connsiteY0-6176" fmla="*/ 992093 h 1478085"/>
              <a:gd name="connsiteX1-6177" fmla="*/ 8126 w 811235"/>
              <a:gd name="connsiteY1-6178" fmla="*/ 382493 h 1478085"/>
              <a:gd name="connsiteX2-6179" fmla="*/ 227201 w 811235"/>
              <a:gd name="connsiteY2-6180" fmla="*/ 1493 h 1478085"/>
              <a:gd name="connsiteX3-6181" fmla="*/ 789176 w 811235"/>
              <a:gd name="connsiteY3-6182" fmla="*/ 6256 h 1478085"/>
              <a:gd name="connsiteX4-6183" fmla="*/ 689164 w 811235"/>
              <a:gd name="connsiteY4-6184" fmla="*/ 25306 h 1478085"/>
              <a:gd name="connsiteX5-6185" fmla="*/ 622489 w 811235"/>
              <a:gd name="connsiteY5-6186" fmla="*/ 163418 h 1478085"/>
              <a:gd name="connsiteX6-6187" fmla="*/ 627251 w 811235"/>
              <a:gd name="connsiteY6-6188" fmla="*/ 320581 h 1478085"/>
              <a:gd name="connsiteX7-6189" fmla="*/ 762983 w 811235"/>
              <a:gd name="connsiteY7-6190" fmla="*/ 503937 h 1478085"/>
              <a:gd name="connsiteX8-6191" fmla="*/ 808226 w 811235"/>
              <a:gd name="connsiteY8-6192" fmla="*/ 620618 h 1478085"/>
              <a:gd name="connsiteX9-6193" fmla="*/ 679639 w 811235"/>
              <a:gd name="connsiteY9-6194" fmla="*/ 715868 h 1478085"/>
              <a:gd name="connsiteX10-6195" fmla="*/ 674876 w 811235"/>
              <a:gd name="connsiteY10-6196" fmla="*/ 1351662 h 1478085"/>
              <a:gd name="connsiteX11-6197" fmla="*/ 601058 w 811235"/>
              <a:gd name="connsiteY11-6198" fmla="*/ 1477868 h 1478085"/>
              <a:gd name="connsiteX12-6199" fmla="*/ 532001 w 811235"/>
              <a:gd name="connsiteY12-6200" fmla="*/ 1351663 h 1478085"/>
              <a:gd name="connsiteX13-6201" fmla="*/ 532001 w 811235"/>
              <a:gd name="connsiteY13-6202" fmla="*/ 982568 h 1478085"/>
              <a:gd name="connsiteX14-6203" fmla="*/ 498664 w 811235"/>
              <a:gd name="connsiteY14-6204" fmla="*/ 982568 h 1478085"/>
              <a:gd name="connsiteX15-6205" fmla="*/ 417702 w 811235"/>
              <a:gd name="connsiteY15-6206" fmla="*/ 1196881 h 1478085"/>
              <a:gd name="connsiteX16-6207" fmla="*/ 355789 w 811235"/>
              <a:gd name="connsiteY16-6208" fmla="*/ 982568 h 1478085"/>
              <a:gd name="connsiteX17-6209" fmla="*/ 322451 w 811235"/>
              <a:gd name="connsiteY17-6210" fmla="*/ 982568 h 1478085"/>
              <a:gd name="connsiteX18-6211" fmla="*/ 251014 w 811235"/>
              <a:gd name="connsiteY18-6212" fmla="*/ 1149256 h 1478085"/>
              <a:gd name="connsiteX19-6213" fmla="*/ 179576 w 811235"/>
              <a:gd name="connsiteY19-6214" fmla="*/ 982568 h 1478085"/>
              <a:gd name="connsiteX20-6215" fmla="*/ 151001 w 811235"/>
              <a:gd name="connsiteY20-6216" fmla="*/ 982568 h 1478085"/>
              <a:gd name="connsiteX21-6217" fmla="*/ 74801 w 811235"/>
              <a:gd name="connsiteY21-6218" fmla="*/ 1132588 h 1478085"/>
              <a:gd name="connsiteX22-6219" fmla="*/ 8126 w 811235"/>
              <a:gd name="connsiteY22-6220" fmla="*/ 992093 h 1478085"/>
              <a:gd name="connsiteX0-6221" fmla="*/ 8126 w 811235"/>
              <a:gd name="connsiteY0-6222" fmla="*/ 992093 h 1478085"/>
              <a:gd name="connsiteX1-6223" fmla="*/ 8126 w 811235"/>
              <a:gd name="connsiteY1-6224" fmla="*/ 382493 h 1478085"/>
              <a:gd name="connsiteX2-6225" fmla="*/ 227201 w 811235"/>
              <a:gd name="connsiteY2-6226" fmla="*/ 1493 h 1478085"/>
              <a:gd name="connsiteX3-6227" fmla="*/ 789176 w 811235"/>
              <a:gd name="connsiteY3-6228" fmla="*/ 6256 h 1478085"/>
              <a:gd name="connsiteX4-6229" fmla="*/ 689164 w 811235"/>
              <a:gd name="connsiteY4-6230" fmla="*/ 25306 h 1478085"/>
              <a:gd name="connsiteX5-6231" fmla="*/ 622489 w 811235"/>
              <a:gd name="connsiteY5-6232" fmla="*/ 163418 h 1478085"/>
              <a:gd name="connsiteX6-6233" fmla="*/ 627251 w 811235"/>
              <a:gd name="connsiteY6-6234" fmla="*/ 320581 h 1478085"/>
              <a:gd name="connsiteX7-6235" fmla="*/ 762983 w 811235"/>
              <a:gd name="connsiteY7-6236" fmla="*/ 503937 h 1478085"/>
              <a:gd name="connsiteX8-6237" fmla="*/ 808226 w 811235"/>
              <a:gd name="connsiteY8-6238" fmla="*/ 620618 h 1478085"/>
              <a:gd name="connsiteX9-6239" fmla="*/ 679639 w 811235"/>
              <a:gd name="connsiteY9-6240" fmla="*/ 715868 h 1478085"/>
              <a:gd name="connsiteX10-6241" fmla="*/ 674876 w 811235"/>
              <a:gd name="connsiteY10-6242" fmla="*/ 1351662 h 1478085"/>
              <a:gd name="connsiteX11-6243" fmla="*/ 601058 w 811235"/>
              <a:gd name="connsiteY11-6244" fmla="*/ 1477868 h 1478085"/>
              <a:gd name="connsiteX12-6245" fmla="*/ 532001 w 811235"/>
              <a:gd name="connsiteY12-6246" fmla="*/ 1351663 h 1478085"/>
              <a:gd name="connsiteX13-6247" fmla="*/ 532001 w 811235"/>
              <a:gd name="connsiteY13-6248" fmla="*/ 982568 h 1478085"/>
              <a:gd name="connsiteX14-6249" fmla="*/ 498664 w 811235"/>
              <a:gd name="connsiteY14-6250" fmla="*/ 982568 h 1478085"/>
              <a:gd name="connsiteX15-6251" fmla="*/ 417702 w 811235"/>
              <a:gd name="connsiteY15-6252" fmla="*/ 1196881 h 1478085"/>
              <a:gd name="connsiteX16-6253" fmla="*/ 355789 w 811235"/>
              <a:gd name="connsiteY16-6254" fmla="*/ 982568 h 1478085"/>
              <a:gd name="connsiteX17-6255" fmla="*/ 322451 w 811235"/>
              <a:gd name="connsiteY17-6256" fmla="*/ 982568 h 1478085"/>
              <a:gd name="connsiteX18-6257" fmla="*/ 251014 w 811235"/>
              <a:gd name="connsiteY18-6258" fmla="*/ 1149256 h 1478085"/>
              <a:gd name="connsiteX19-6259" fmla="*/ 179576 w 811235"/>
              <a:gd name="connsiteY19-6260" fmla="*/ 982568 h 1478085"/>
              <a:gd name="connsiteX20-6261" fmla="*/ 151001 w 811235"/>
              <a:gd name="connsiteY20-6262" fmla="*/ 982568 h 1478085"/>
              <a:gd name="connsiteX21-6263" fmla="*/ 74801 w 811235"/>
              <a:gd name="connsiteY21-6264" fmla="*/ 1132588 h 1478085"/>
              <a:gd name="connsiteX22-6265" fmla="*/ 8126 w 811235"/>
              <a:gd name="connsiteY22-6266" fmla="*/ 992093 h 1478085"/>
              <a:gd name="connsiteX0-6267" fmla="*/ 8126 w 811235"/>
              <a:gd name="connsiteY0-6268" fmla="*/ 992093 h 1478085"/>
              <a:gd name="connsiteX1-6269" fmla="*/ 8126 w 811235"/>
              <a:gd name="connsiteY1-6270" fmla="*/ 382493 h 1478085"/>
              <a:gd name="connsiteX2-6271" fmla="*/ 227201 w 811235"/>
              <a:gd name="connsiteY2-6272" fmla="*/ 1493 h 1478085"/>
              <a:gd name="connsiteX3-6273" fmla="*/ 789176 w 811235"/>
              <a:gd name="connsiteY3-6274" fmla="*/ 6256 h 1478085"/>
              <a:gd name="connsiteX4-6275" fmla="*/ 689164 w 811235"/>
              <a:gd name="connsiteY4-6276" fmla="*/ 25306 h 1478085"/>
              <a:gd name="connsiteX5-6277" fmla="*/ 622489 w 811235"/>
              <a:gd name="connsiteY5-6278" fmla="*/ 163418 h 1478085"/>
              <a:gd name="connsiteX6-6279" fmla="*/ 627251 w 811235"/>
              <a:gd name="connsiteY6-6280" fmla="*/ 320581 h 1478085"/>
              <a:gd name="connsiteX7-6281" fmla="*/ 762983 w 811235"/>
              <a:gd name="connsiteY7-6282" fmla="*/ 503937 h 1478085"/>
              <a:gd name="connsiteX8-6283" fmla="*/ 808226 w 811235"/>
              <a:gd name="connsiteY8-6284" fmla="*/ 620618 h 1478085"/>
              <a:gd name="connsiteX9-6285" fmla="*/ 679639 w 811235"/>
              <a:gd name="connsiteY9-6286" fmla="*/ 715868 h 1478085"/>
              <a:gd name="connsiteX10-6287" fmla="*/ 674876 w 811235"/>
              <a:gd name="connsiteY10-6288" fmla="*/ 1351662 h 1478085"/>
              <a:gd name="connsiteX11-6289" fmla="*/ 601058 w 811235"/>
              <a:gd name="connsiteY11-6290" fmla="*/ 1477868 h 1478085"/>
              <a:gd name="connsiteX12-6291" fmla="*/ 532001 w 811235"/>
              <a:gd name="connsiteY12-6292" fmla="*/ 1351663 h 1478085"/>
              <a:gd name="connsiteX13-6293" fmla="*/ 532001 w 811235"/>
              <a:gd name="connsiteY13-6294" fmla="*/ 982568 h 1478085"/>
              <a:gd name="connsiteX14-6295" fmla="*/ 498664 w 811235"/>
              <a:gd name="connsiteY14-6296" fmla="*/ 982568 h 1478085"/>
              <a:gd name="connsiteX15-6297" fmla="*/ 424846 w 811235"/>
              <a:gd name="connsiteY15-6298" fmla="*/ 1199262 h 1478085"/>
              <a:gd name="connsiteX16-6299" fmla="*/ 355789 w 811235"/>
              <a:gd name="connsiteY16-6300" fmla="*/ 982568 h 1478085"/>
              <a:gd name="connsiteX17-6301" fmla="*/ 322451 w 811235"/>
              <a:gd name="connsiteY17-6302" fmla="*/ 982568 h 1478085"/>
              <a:gd name="connsiteX18-6303" fmla="*/ 251014 w 811235"/>
              <a:gd name="connsiteY18-6304" fmla="*/ 1149256 h 1478085"/>
              <a:gd name="connsiteX19-6305" fmla="*/ 179576 w 811235"/>
              <a:gd name="connsiteY19-6306" fmla="*/ 982568 h 1478085"/>
              <a:gd name="connsiteX20-6307" fmla="*/ 151001 w 811235"/>
              <a:gd name="connsiteY20-6308" fmla="*/ 982568 h 1478085"/>
              <a:gd name="connsiteX21-6309" fmla="*/ 74801 w 811235"/>
              <a:gd name="connsiteY21-6310" fmla="*/ 1132588 h 1478085"/>
              <a:gd name="connsiteX22-6311" fmla="*/ 8126 w 811235"/>
              <a:gd name="connsiteY22-6312" fmla="*/ 992093 h 1478085"/>
              <a:gd name="connsiteX0-6313" fmla="*/ 8126 w 811235"/>
              <a:gd name="connsiteY0-6314" fmla="*/ 992093 h 1478085"/>
              <a:gd name="connsiteX1-6315" fmla="*/ 8126 w 811235"/>
              <a:gd name="connsiteY1-6316" fmla="*/ 382493 h 1478085"/>
              <a:gd name="connsiteX2-6317" fmla="*/ 227201 w 811235"/>
              <a:gd name="connsiteY2-6318" fmla="*/ 1493 h 1478085"/>
              <a:gd name="connsiteX3-6319" fmla="*/ 789176 w 811235"/>
              <a:gd name="connsiteY3-6320" fmla="*/ 6256 h 1478085"/>
              <a:gd name="connsiteX4-6321" fmla="*/ 689164 w 811235"/>
              <a:gd name="connsiteY4-6322" fmla="*/ 25306 h 1478085"/>
              <a:gd name="connsiteX5-6323" fmla="*/ 622489 w 811235"/>
              <a:gd name="connsiteY5-6324" fmla="*/ 163418 h 1478085"/>
              <a:gd name="connsiteX6-6325" fmla="*/ 627251 w 811235"/>
              <a:gd name="connsiteY6-6326" fmla="*/ 320581 h 1478085"/>
              <a:gd name="connsiteX7-6327" fmla="*/ 762983 w 811235"/>
              <a:gd name="connsiteY7-6328" fmla="*/ 503937 h 1478085"/>
              <a:gd name="connsiteX8-6329" fmla="*/ 808226 w 811235"/>
              <a:gd name="connsiteY8-6330" fmla="*/ 620618 h 1478085"/>
              <a:gd name="connsiteX9-6331" fmla="*/ 679639 w 811235"/>
              <a:gd name="connsiteY9-6332" fmla="*/ 715868 h 1478085"/>
              <a:gd name="connsiteX10-6333" fmla="*/ 674876 w 811235"/>
              <a:gd name="connsiteY10-6334" fmla="*/ 1351662 h 1478085"/>
              <a:gd name="connsiteX11-6335" fmla="*/ 601058 w 811235"/>
              <a:gd name="connsiteY11-6336" fmla="*/ 1477868 h 1478085"/>
              <a:gd name="connsiteX12-6337" fmla="*/ 532001 w 811235"/>
              <a:gd name="connsiteY12-6338" fmla="*/ 1351663 h 1478085"/>
              <a:gd name="connsiteX13-6339" fmla="*/ 532001 w 811235"/>
              <a:gd name="connsiteY13-6340" fmla="*/ 982568 h 1478085"/>
              <a:gd name="connsiteX14-6341" fmla="*/ 498664 w 811235"/>
              <a:gd name="connsiteY14-6342" fmla="*/ 982568 h 1478085"/>
              <a:gd name="connsiteX15-6343" fmla="*/ 424846 w 811235"/>
              <a:gd name="connsiteY15-6344" fmla="*/ 1199262 h 1478085"/>
              <a:gd name="connsiteX16-6345" fmla="*/ 355789 w 811235"/>
              <a:gd name="connsiteY16-6346" fmla="*/ 982568 h 1478085"/>
              <a:gd name="connsiteX17-6347" fmla="*/ 322451 w 811235"/>
              <a:gd name="connsiteY17-6348" fmla="*/ 982568 h 1478085"/>
              <a:gd name="connsiteX18-6349" fmla="*/ 251014 w 811235"/>
              <a:gd name="connsiteY18-6350" fmla="*/ 1149256 h 1478085"/>
              <a:gd name="connsiteX19-6351" fmla="*/ 179576 w 811235"/>
              <a:gd name="connsiteY19-6352" fmla="*/ 982568 h 1478085"/>
              <a:gd name="connsiteX20-6353" fmla="*/ 151001 w 811235"/>
              <a:gd name="connsiteY20-6354" fmla="*/ 982568 h 1478085"/>
              <a:gd name="connsiteX21-6355" fmla="*/ 74801 w 811235"/>
              <a:gd name="connsiteY21-6356" fmla="*/ 1132588 h 1478085"/>
              <a:gd name="connsiteX22-6357" fmla="*/ 8126 w 811235"/>
              <a:gd name="connsiteY22-6358" fmla="*/ 992093 h 1478085"/>
              <a:gd name="connsiteX0-6359" fmla="*/ 8126 w 811235"/>
              <a:gd name="connsiteY0-6360" fmla="*/ 992093 h 1478085"/>
              <a:gd name="connsiteX1-6361" fmla="*/ 8126 w 811235"/>
              <a:gd name="connsiteY1-6362" fmla="*/ 382493 h 1478085"/>
              <a:gd name="connsiteX2-6363" fmla="*/ 227201 w 811235"/>
              <a:gd name="connsiteY2-6364" fmla="*/ 1493 h 1478085"/>
              <a:gd name="connsiteX3-6365" fmla="*/ 789176 w 811235"/>
              <a:gd name="connsiteY3-6366" fmla="*/ 6256 h 1478085"/>
              <a:gd name="connsiteX4-6367" fmla="*/ 689164 w 811235"/>
              <a:gd name="connsiteY4-6368" fmla="*/ 25306 h 1478085"/>
              <a:gd name="connsiteX5-6369" fmla="*/ 622489 w 811235"/>
              <a:gd name="connsiteY5-6370" fmla="*/ 163418 h 1478085"/>
              <a:gd name="connsiteX6-6371" fmla="*/ 627251 w 811235"/>
              <a:gd name="connsiteY6-6372" fmla="*/ 320581 h 1478085"/>
              <a:gd name="connsiteX7-6373" fmla="*/ 762983 w 811235"/>
              <a:gd name="connsiteY7-6374" fmla="*/ 503937 h 1478085"/>
              <a:gd name="connsiteX8-6375" fmla="*/ 808226 w 811235"/>
              <a:gd name="connsiteY8-6376" fmla="*/ 620618 h 1478085"/>
              <a:gd name="connsiteX9-6377" fmla="*/ 679639 w 811235"/>
              <a:gd name="connsiteY9-6378" fmla="*/ 715868 h 1478085"/>
              <a:gd name="connsiteX10-6379" fmla="*/ 674876 w 811235"/>
              <a:gd name="connsiteY10-6380" fmla="*/ 1351662 h 1478085"/>
              <a:gd name="connsiteX11-6381" fmla="*/ 601058 w 811235"/>
              <a:gd name="connsiteY11-6382" fmla="*/ 1477868 h 1478085"/>
              <a:gd name="connsiteX12-6383" fmla="*/ 532001 w 811235"/>
              <a:gd name="connsiteY12-6384" fmla="*/ 1351663 h 1478085"/>
              <a:gd name="connsiteX13-6385" fmla="*/ 532001 w 811235"/>
              <a:gd name="connsiteY13-6386" fmla="*/ 982568 h 1478085"/>
              <a:gd name="connsiteX14-6387" fmla="*/ 498664 w 811235"/>
              <a:gd name="connsiteY14-6388" fmla="*/ 982568 h 1478085"/>
              <a:gd name="connsiteX15-6389" fmla="*/ 424846 w 811235"/>
              <a:gd name="connsiteY15-6390" fmla="*/ 1199262 h 1478085"/>
              <a:gd name="connsiteX16-6391" fmla="*/ 355789 w 811235"/>
              <a:gd name="connsiteY16-6392" fmla="*/ 982568 h 1478085"/>
              <a:gd name="connsiteX17-6393" fmla="*/ 322451 w 811235"/>
              <a:gd name="connsiteY17-6394" fmla="*/ 982568 h 1478085"/>
              <a:gd name="connsiteX18-6395" fmla="*/ 251014 w 811235"/>
              <a:gd name="connsiteY18-6396" fmla="*/ 1149256 h 1478085"/>
              <a:gd name="connsiteX19-6397" fmla="*/ 179576 w 811235"/>
              <a:gd name="connsiteY19-6398" fmla="*/ 982568 h 1478085"/>
              <a:gd name="connsiteX20-6399" fmla="*/ 151001 w 811235"/>
              <a:gd name="connsiteY20-6400" fmla="*/ 982568 h 1478085"/>
              <a:gd name="connsiteX21-6401" fmla="*/ 74801 w 811235"/>
              <a:gd name="connsiteY21-6402" fmla="*/ 1132588 h 1478085"/>
              <a:gd name="connsiteX22-6403" fmla="*/ 8126 w 811235"/>
              <a:gd name="connsiteY22-6404" fmla="*/ 992093 h 1478085"/>
              <a:gd name="connsiteX0-6405" fmla="*/ 8126 w 811235"/>
              <a:gd name="connsiteY0-6406" fmla="*/ 992093 h 1478085"/>
              <a:gd name="connsiteX1-6407" fmla="*/ 8126 w 811235"/>
              <a:gd name="connsiteY1-6408" fmla="*/ 382493 h 1478085"/>
              <a:gd name="connsiteX2-6409" fmla="*/ 227201 w 811235"/>
              <a:gd name="connsiteY2-6410" fmla="*/ 1493 h 1478085"/>
              <a:gd name="connsiteX3-6411" fmla="*/ 789176 w 811235"/>
              <a:gd name="connsiteY3-6412" fmla="*/ 6256 h 1478085"/>
              <a:gd name="connsiteX4-6413" fmla="*/ 689164 w 811235"/>
              <a:gd name="connsiteY4-6414" fmla="*/ 25306 h 1478085"/>
              <a:gd name="connsiteX5-6415" fmla="*/ 622489 w 811235"/>
              <a:gd name="connsiteY5-6416" fmla="*/ 163418 h 1478085"/>
              <a:gd name="connsiteX6-6417" fmla="*/ 627251 w 811235"/>
              <a:gd name="connsiteY6-6418" fmla="*/ 320581 h 1478085"/>
              <a:gd name="connsiteX7-6419" fmla="*/ 762983 w 811235"/>
              <a:gd name="connsiteY7-6420" fmla="*/ 503937 h 1478085"/>
              <a:gd name="connsiteX8-6421" fmla="*/ 808226 w 811235"/>
              <a:gd name="connsiteY8-6422" fmla="*/ 620618 h 1478085"/>
              <a:gd name="connsiteX9-6423" fmla="*/ 679639 w 811235"/>
              <a:gd name="connsiteY9-6424" fmla="*/ 715868 h 1478085"/>
              <a:gd name="connsiteX10-6425" fmla="*/ 674876 w 811235"/>
              <a:gd name="connsiteY10-6426" fmla="*/ 1351662 h 1478085"/>
              <a:gd name="connsiteX11-6427" fmla="*/ 601058 w 811235"/>
              <a:gd name="connsiteY11-6428" fmla="*/ 1477868 h 1478085"/>
              <a:gd name="connsiteX12-6429" fmla="*/ 532001 w 811235"/>
              <a:gd name="connsiteY12-6430" fmla="*/ 1351663 h 1478085"/>
              <a:gd name="connsiteX13-6431" fmla="*/ 532001 w 811235"/>
              <a:gd name="connsiteY13-6432" fmla="*/ 982568 h 1478085"/>
              <a:gd name="connsiteX14-6433" fmla="*/ 498664 w 811235"/>
              <a:gd name="connsiteY14-6434" fmla="*/ 982568 h 1478085"/>
              <a:gd name="connsiteX15-6435" fmla="*/ 424846 w 811235"/>
              <a:gd name="connsiteY15-6436" fmla="*/ 1199262 h 1478085"/>
              <a:gd name="connsiteX16-6437" fmla="*/ 355789 w 811235"/>
              <a:gd name="connsiteY16-6438" fmla="*/ 982568 h 1478085"/>
              <a:gd name="connsiteX17-6439" fmla="*/ 322451 w 811235"/>
              <a:gd name="connsiteY17-6440" fmla="*/ 982568 h 1478085"/>
              <a:gd name="connsiteX18-6441" fmla="*/ 251014 w 811235"/>
              <a:gd name="connsiteY18-6442" fmla="*/ 1149256 h 1478085"/>
              <a:gd name="connsiteX19-6443" fmla="*/ 179576 w 811235"/>
              <a:gd name="connsiteY19-6444" fmla="*/ 982568 h 1478085"/>
              <a:gd name="connsiteX20-6445" fmla="*/ 151001 w 811235"/>
              <a:gd name="connsiteY20-6446" fmla="*/ 982568 h 1478085"/>
              <a:gd name="connsiteX21-6447" fmla="*/ 74801 w 811235"/>
              <a:gd name="connsiteY21-6448" fmla="*/ 1132588 h 1478085"/>
              <a:gd name="connsiteX22-6449" fmla="*/ 8126 w 811235"/>
              <a:gd name="connsiteY22-6450" fmla="*/ 992093 h 1478085"/>
              <a:gd name="connsiteX0-6451" fmla="*/ 8126 w 811235"/>
              <a:gd name="connsiteY0-6452" fmla="*/ 992093 h 1478085"/>
              <a:gd name="connsiteX1-6453" fmla="*/ 8126 w 811235"/>
              <a:gd name="connsiteY1-6454" fmla="*/ 382493 h 1478085"/>
              <a:gd name="connsiteX2-6455" fmla="*/ 227201 w 811235"/>
              <a:gd name="connsiteY2-6456" fmla="*/ 1493 h 1478085"/>
              <a:gd name="connsiteX3-6457" fmla="*/ 789176 w 811235"/>
              <a:gd name="connsiteY3-6458" fmla="*/ 6256 h 1478085"/>
              <a:gd name="connsiteX4-6459" fmla="*/ 689164 w 811235"/>
              <a:gd name="connsiteY4-6460" fmla="*/ 25306 h 1478085"/>
              <a:gd name="connsiteX5-6461" fmla="*/ 622489 w 811235"/>
              <a:gd name="connsiteY5-6462" fmla="*/ 163418 h 1478085"/>
              <a:gd name="connsiteX6-6463" fmla="*/ 627251 w 811235"/>
              <a:gd name="connsiteY6-6464" fmla="*/ 320581 h 1478085"/>
              <a:gd name="connsiteX7-6465" fmla="*/ 762983 w 811235"/>
              <a:gd name="connsiteY7-6466" fmla="*/ 503937 h 1478085"/>
              <a:gd name="connsiteX8-6467" fmla="*/ 808226 w 811235"/>
              <a:gd name="connsiteY8-6468" fmla="*/ 620618 h 1478085"/>
              <a:gd name="connsiteX9-6469" fmla="*/ 679639 w 811235"/>
              <a:gd name="connsiteY9-6470" fmla="*/ 715868 h 1478085"/>
              <a:gd name="connsiteX10-6471" fmla="*/ 674876 w 811235"/>
              <a:gd name="connsiteY10-6472" fmla="*/ 1351662 h 1478085"/>
              <a:gd name="connsiteX11-6473" fmla="*/ 601058 w 811235"/>
              <a:gd name="connsiteY11-6474" fmla="*/ 1477868 h 1478085"/>
              <a:gd name="connsiteX12-6475" fmla="*/ 532001 w 811235"/>
              <a:gd name="connsiteY12-6476" fmla="*/ 1351663 h 1478085"/>
              <a:gd name="connsiteX13-6477" fmla="*/ 532001 w 811235"/>
              <a:gd name="connsiteY13-6478" fmla="*/ 982568 h 1478085"/>
              <a:gd name="connsiteX14-6479" fmla="*/ 498664 w 811235"/>
              <a:gd name="connsiteY14-6480" fmla="*/ 982568 h 1478085"/>
              <a:gd name="connsiteX15-6481" fmla="*/ 424846 w 811235"/>
              <a:gd name="connsiteY15-6482" fmla="*/ 1199262 h 1478085"/>
              <a:gd name="connsiteX16-6483" fmla="*/ 355789 w 811235"/>
              <a:gd name="connsiteY16-6484" fmla="*/ 982568 h 1478085"/>
              <a:gd name="connsiteX17-6485" fmla="*/ 322451 w 811235"/>
              <a:gd name="connsiteY17-6486" fmla="*/ 982568 h 1478085"/>
              <a:gd name="connsiteX18-6487" fmla="*/ 251014 w 811235"/>
              <a:gd name="connsiteY18-6488" fmla="*/ 1149256 h 1478085"/>
              <a:gd name="connsiteX19-6489" fmla="*/ 179576 w 811235"/>
              <a:gd name="connsiteY19-6490" fmla="*/ 982568 h 1478085"/>
              <a:gd name="connsiteX20-6491" fmla="*/ 151001 w 811235"/>
              <a:gd name="connsiteY20-6492" fmla="*/ 982568 h 1478085"/>
              <a:gd name="connsiteX21-6493" fmla="*/ 74801 w 811235"/>
              <a:gd name="connsiteY21-6494" fmla="*/ 1132588 h 1478085"/>
              <a:gd name="connsiteX22-6495" fmla="*/ 8126 w 811235"/>
              <a:gd name="connsiteY22-6496" fmla="*/ 992093 h 1478085"/>
              <a:gd name="connsiteX0-6497" fmla="*/ 8126 w 811235"/>
              <a:gd name="connsiteY0-6498" fmla="*/ 992093 h 1478085"/>
              <a:gd name="connsiteX1-6499" fmla="*/ 8126 w 811235"/>
              <a:gd name="connsiteY1-6500" fmla="*/ 382493 h 1478085"/>
              <a:gd name="connsiteX2-6501" fmla="*/ 227201 w 811235"/>
              <a:gd name="connsiteY2-6502" fmla="*/ 1493 h 1478085"/>
              <a:gd name="connsiteX3-6503" fmla="*/ 789176 w 811235"/>
              <a:gd name="connsiteY3-6504" fmla="*/ 6256 h 1478085"/>
              <a:gd name="connsiteX4-6505" fmla="*/ 689164 w 811235"/>
              <a:gd name="connsiteY4-6506" fmla="*/ 25306 h 1478085"/>
              <a:gd name="connsiteX5-6507" fmla="*/ 622489 w 811235"/>
              <a:gd name="connsiteY5-6508" fmla="*/ 163418 h 1478085"/>
              <a:gd name="connsiteX6-6509" fmla="*/ 627251 w 811235"/>
              <a:gd name="connsiteY6-6510" fmla="*/ 320581 h 1478085"/>
              <a:gd name="connsiteX7-6511" fmla="*/ 762983 w 811235"/>
              <a:gd name="connsiteY7-6512" fmla="*/ 503937 h 1478085"/>
              <a:gd name="connsiteX8-6513" fmla="*/ 808226 w 811235"/>
              <a:gd name="connsiteY8-6514" fmla="*/ 620618 h 1478085"/>
              <a:gd name="connsiteX9-6515" fmla="*/ 679639 w 811235"/>
              <a:gd name="connsiteY9-6516" fmla="*/ 715868 h 1478085"/>
              <a:gd name="connsiteX10-6517" fmla="*/ 674876 w 811235"/>
              <a:gd name="connsiteY10-6518" fmla="*/ 1351662 h 1478085"/>
              <a:gd name="connsiteX11-6519" fmla="*/ 601058 w 811235"/>
              <a:gd name="connsiteY11-6520" fmla="*/ 1477868 h 1478085"/>
              <a:gd name="connsiteX12-6521" fmla="*/ 532001 w 811235"/>
              <a:gd name="connsiteY12-6522" fmla="*/ 1351663 h 1478085"/>
              <a:gd name="connsiteX13-6523" fmla="*/ 532001 w 811235"/>
              <a:gd name="connsiteY13-6524" fmla="*/ 982568 h 1478085"/>
              <a:gd name="connsiteX14-6525" fmla="*/ 498664 w 811235"/>
              <a:gd name="connsiteY14-6526" fmla="*/ 982568 h 1478085"/>
              <a:gd name="connsiteX15-6527" fmla="*/ 424846 w 811235"/>
              <a:gd name="connsiteY15-6528" fmla="*/ 1199262 h 1478085"/>
              <a:gd name="connsiteX16-6529" fmla="*/ 355789 w 811235"/>
              <a:gd name="connsiteY16-6530" fmla="*/ 982568 h 1478085"/>
              <a:gd name="connsiteX17-6531" fmla="*/ 322451 w 811235"/>
              <a:gd name="connsiteY17-6532" fmla="*/ 982568 h 1478085"/>
              <a:gd name="connsiteX18-6533" fmla="*/ 251014 w 811235"/>
              <a:gd name="connsiteY18-6534" fmla="*/ 1149256 h 1478085"/>
              <a:gd name="connsiteX19-6535" fmla="*/ 179576 w 811235"/>
              <a:gd name="connsiteY19-6536" fmla="*/ 982568 h 1478085"/>
              <a:gd name="connsiteX20-6537" fmla="*/ 151001 w 811235"/>
              <a:gd name="connsiteY20-6538" fmla="*/ 982568 h 1478085"/>
              <a:gd name="connsiteX21-6539" fmla="*/ 74801 w 811235"/>
              <a:gd name="connsiteY21-6540" fmla="*/ 1132588 h 1478085"/>
              <a:gd name="connsiteX22-6541" fmla="*/ 8126 w 811235"/>
              <a:gd name="connsiteY22-6542" fmla="*/ 992093 h 1478085"/>
              <a:gd name="connsiteX0-6543" fmla="*/ 8126 w 811235"/>
              <a:gd name="connsiteY0-6544" fmla="*/ 992093 h 1477957"/>
              <a:gd name="connsiteX1-6545" fmla="*/ 8126 w 811235"/>
              <a:gd name="connsiteY1-6546" fmla="*/ 382493 h 1477957"/>
              <a:gd name="connsiteX2-6547" fmla="*/ 227201 w 811235"/>
              <a:gd name="connsiteY2-6548" fmla="*/ 1493 h 1477957"/>
              <a:gd name="connsiteX3-6549" fmla="*/ 789176 w 811235"/>
              <a:gd name="connsiteY3-6550" fmla="*/ 6256 h 1477957"/>
              <a:gd name="connsiteX4-6551" fmla="*/ 689164 w 811235"/>
              <a:gd name="connsiteY4-6552" fmla="*/ 25306 h 1477957"/>
              <a:gd name="connsiteX5-6553" fmla="*/ 622489 w 811235"/>
              <a:gd name="connsiteY5-6554" fmla="*/ 163418 h 1477957"/>
              <a:gd name="connsiteX6-6555" fmla="*/ 627251 w 811235"/>
              <a:gd name="connsiteY6-6556" fmla="*/ 320581 h 1477957"/>
              <a:gd name="connsiteX7-6557" fmla="*/ 762983 w 811235"/>
              <a:gd name="connsiteY7-6558" fmla="*/ 503937 h 1477957"/>
              <a:gd name="connsiteX8-6559" fmla="*/ 808226 w 811235"/>
              <a:gd name="connsiteY8-6560" fmla="*/ 620618 h 1477957"/>
              <a:gd name="connsiteX9-6561" fmla="*/ 679639 w 811235"/>
              <a:gd name="connsiteY9-6562" fmla="*/ 715868 h 1477957"/>
              <a:gd name="connsiteX10-6563" fmla="*/ 674876 w 811235"/>
              <a:gd name="connsiteY10-6564" fmla="*/ 1351662 h 1477957"/>
              <a:gd name="connsiteX11-6565" fmla="*/ 601058 w 811235"/>
              <a:gd name="connsiteY11-6566" fmla="*/ 1477868 h 1477957"/>
              <a:gd name="connsiteX12-6567" fmla="*/ 532001 w 811235"/>
              <a:gd name="connsiteY12-6568" fmla="*/ 1351663 h 1477957"/>
              <a:gd name="connsiteX13-6569" fmla="*/ 532001 w 811235"/>
              <a:gd name="connsiteY13-6570" fmla="*/ 982568 h 1477957"/>
              <a:gd name="connsiteX14-6571" fmla="*/ 498664 w 811235"/>
              <a:gd name="connsiteY14-6572" fmla="*/ 982568 h 1477957"/>
              <a:gd name="connsiteX15-6573" fmla="*/ 424846 w 811235"/>
              <a:gd name="connsiteY15-6574" fmla="*/ 1199262 h 1477957"/>
              <a:gd name="connsiteX16-6575" fmla="*/ 355789 w 811235"/>
              <a:gd name="connsiteY16-6576" fmla="*/ 982568 h 1477957"/>
              <a:gd name="connsiteX17-6577" fmla="*/ 322451 w 811235"/>
              <a:gd name="connsiteY17-6578" fmla="*/ 982568 h 1477957"/>
              <a:gd name="connsiteX18-6579" fmla="*/ 251014 w 811235"/>
              <a:gd name="connsiteY18-6580" fmla="*/ 1149256 h 1477957"/>
              <a:gd name="connsiteX19-6581" fmla="*/ 179576 w 811235"/>
              <a:gd name="connsiteY19-6582" fmla="*/ 982568 h 1477957"/>
              <a:gd name="connsiteX20-6583" fmla="*/ 151001 w 811235"/>
              <a:gd name="connsiteY20-6584" fmla="*/ 982568 h 1477957"/>
              <a:gd name="connsiteX21-6585" fmla="*/ 74801 w 811235"/>
              <a:gd name="connsiteY21-6586" fmla="*/ 1132588 h 1477957"/>
              <a:gd name="connsiteX22-6587" fmla="*/ 8126 w 811235"/>
              <a:gd name="connsiteY22-6588" fmla="*/ 992093 h 1477957"/>
              <a:gd name="connsiteX0-6589" fmla="*/ 8126 w 811235"/>
              <a:gd name="connsiteY0-6590" fmla="*/ 992093 h 1477868"/>
              <a:gd name="connsiteX1-6591" fmla="*/ 8126 w 811235"/>
              <a:gd name="connsiteY1-6592" fmla="*/ 382493 h 1477868"/>
              <a:gd name="connsiteX2-6593" fmla="*/ 227201 w 811235"/>
              <a:gd name="connsiteY2-6594" fmla="*/ 1493 h 1477868"/>
              <a:gd name="connsiteX3-6595" fmla="*/ 789176 w 811235"/>
              <a:gd name="connsiteY3-6596" fmla="*/ 6256 h 1477868"/>
              <a:gd name="connsiteX4-6597" fmla="*/ 689164 w 811235"/>
              <a:gd name="connsiteY4-6598" fmla="*/ 25306 h 1477868"/>
              <a:gd name="connsiteX5-6599" fmla="*/ 622489 w 811235"/>
              <a:gd name="connsiteY5-6600" fmla="*/ 163418 h 1477868"/>
              <a:gd name="connsiteX6-6601" fmla="*/ 627251 w 811235"/>
              <a:gd name="connsiteY6-6602" fmla="*/ 320581 h 1477868"/>
              <a:gd name="connsiteX7-6603" fmla="*/ 762983 w 811235"/>
              <a:gd name="connsiteY7-6604" fmla="*/ 503937 h 1477868"/>
              <a:gd name="connsiteX8-6605" fmla="*/ 808226 w 811235"/>
              <a:gd name="connsiteY8-6606" fmla="*/ 620618 h 1477868"/>
              <a:gd name="connsiteX9-6607" fmla="*/ 679639 w 811235"/>
              <a:gd name="connsiteY9-6608" fmla="*/ 715868 h 1477868"/>
              <a:gd name="connsiteX10-6609" fmla="*/ 674876 w 811235"/>
              <a:gd name="connsiteY10-6610" fmla="*/ 1351662 h 1477868"/>
              <a:gd name="connsiteX11-6611" fmla="*/ 601058 w 811235"/>
              <a:gd name="connsiteY11-6612" fmla="*/ 1477868 h 1477868"/>
              <a:gd name="connsiteX12-6613" fmla="*/ 532001 w 811235"/>
              <a:gd name="connsiteY12-6614" fmla="*/ 1351663 h 1477868"/>
              <a:gd name="connsiteX13-6615" fmla="*/ 532001 w 811235"/>
              <a:gd name="connsiteY13-6616" fmla="*/ 982568 h 1477868"/>
              <a:gd name="connsiteX14-6617" fmla="*/ 498664 w 811235"/>
              <a:gd name="connsiteY14-6618" fmla="*/ 982568 h 1477868"/>
              <a:gd name="connsiteX15-6619" fmla="*/ 424846 w 811235"/>
              <a:gd name="connsiteY15-6620" fmla="*/ 1199262 h 1477868"/>
              <a:gd name="connsiteX16-6621" fmla="*/ 355789 w 811235"/>
              <a:gd name="connsiteY16-6622" fmla="*/ 982568 h 1477868"/>
              <a:gd name="connsiteX17-6623" fmla="*/ 322451 w 811235"/>
              <a:gd name="connsiteY17-6624" fmla="*/ 982568 h 1477868"/>
              <a:gd name="connsiteX18-6625" fmla="*/ 251014 w 811235"/>
              <a:gd name="connsiteY18-6626" fmla="*/ 1149256 h 1477868"/>
              <a:gd name="connsiteX19-6627" fmla="*/ 179576 w 811235"/>
              <a:gd name="connsiteY19-6628" fmla="*/ 982568 h 1477868"/>
              <a:gd name="connsiteX20-6629" fmla="*/ 151001 w 811235"/>
              <a:gd name="connsiteY20-6630" fmla="*/ 982568 h 1477868"/>
              <a:gd name="connsiteX21-6631" fmla="*/ 74801 w 811235"/>
              <a:gd name="connsiteY21-6632" fmla="*/ 1132588 h 1477868"/>
              <a:gd name="connsiteX22-6633" fmla="*/ 8126 w 811235"/>
              <a:gd name="connsiteY22-6634" fmla="*/ 992093 h 1477868"/>
              <a:gd name="connsiteX0-6635" fmla="*/ 8126 w 811235"/>
              <a:gd name="connsiteY0-6636" fmla="*/ 992093 h 1477868"/>
              <a:gd name="connsiteX1-6637" fmla="*/ 8126 w 811235"/>
              <a:gd name="connsiteY1-6638" fmla="*/ 382493 h 1477868"/>
              <a:gd name="connsiteX2-6639" fmla="*/ 227201 w 811235"/>
              <a:gd name="connsiteY2-6640" fmla="*/ 1493 h 1477868"/>
              <a:gd name="connsiteX3-6641" fmla="*/ 789176 w 811235"/>
              <a:gd name="connsiteY3-6642" fmla="*/ 6256 h 1477868"/>
              <a:gd name="connsiteX4-6643" fmla="*/ 689164 w 811235"/>
              <a:gd name="connsiteY4-6644" fmla="*/ 25306 h 1477868"/>
              <a:gd name="connsiteX5-6645" fmla="*/ 622489 w 811235"/>
              <a:gd name="connsiteY5-6646" fmla="*/ 163418 h 1477868"/>
              <a:gd name="connsiteX6-6647" fmla="*/ 627251 w 811235"/>
              <a:gd name="connsiteY6-6648" fmla="*/ 320581 h 1477868"/>
              <a:gd name="connsiteX7-6649" fmla="*/ 762983 w 811235"/>
              <a:gd name="connsiteY7-6650" fmla="*/ 503937 h 1477868"/>
              <a:gd name="connsiteX8-6651" fmla="*/ 808226 w 811235"/>
              <a:gd name="connsiteY8-6652" fmla="*/ 620618 h 1477868"/>
              <a:gd name="connsiteX9-6653" fmla="*/ 679639 w 811235"/>
              <a:gd name="connsiteY9-6654" fmla="*/ 715868 h 1477868"/>
              <a:gd name="connsiteX10-6655" fmla="*/ 674876 w 811235"/>
              <a:gd name="connsiteY10-6656" fmla="*/ 1351662 h 1477868"/>
              <a:gd name="connsiteX11-6657" fmla="*/ 601058 w 811235"/>
              <a:gd name="connsiteY11-6658" fmla="*/ 1477868 h 1477868"/>
              <a:gd name="connsiteX12-6659" fmla="*/ 532001 w 811235"/>
              <a:gd name="connsiteY12-6660" fmla="*/ 1351663 h 1477868"/>
              <a:gd name="connsiteX13-6661" fmla="*/ 532001 w 811235"/>
              <a:gd name="connsiteY13-6662" fmla="*/ 982568 h 1477868"/>
              <a:gd name="connsiteX14-6663" fmla="*/ 498664 w 811235"/>
              <a:gd name="connsiteY14-6664" fmla="*/ 982568 h 1477868"/>
              <a:gd name="connsiteX15-6665" fmla="*/ 424846 w 811235"/>
              <a:gd name="connsiteY15-6666" fmla="*/ 1199262 h 1477868"/>
              <a:gd name="connsiteX16-6667" fmla="*/ 355789 w 811235"/>
              <a:gd name="connsiteY16-6668" fmla="*/ 982568 h 1477868"/>
              <a:gd name="connsiteX17-6669" fmla="*/ 322451 w 811235"/>
              <a:gd name="connsiteY17-6670" fmla="*/ 982568 h 1477868"/>
              <a:gd name="connsiteX18-6671" fmla="*/ 251014 w 811235"/>
              <a:gd name="connsiteY18-6672" fmla="*/ 1149256 h 1477868"/>
              <a:gd name="connsiteX19-6673" fmla="*/ 179576 w 811235"/>
              <a:gd name="connsiteY19-6674" fmla="*/ 982568 h 1477868"/>
              <a:gd name="connsiteX20-6675" fmla="*/ 151001 w 811235"/>
              <a:gd name="connsiteY20-6676" fmla="*/ 982568 h 1477868"/>
              <a:gd name="connsiteX21-6677" fmla="*/ 74801 w 811235"/>
              <a:gd name="connsiteY21-6678" fmla="*/ 1132588 h 1477868"/>
              <a:gd name="connsiteX22-6679" fmla="*/ 8126 w 811235"/>
              <a:gd name="connsiteY22-6680" fmla="*/ 992093 h 1477868"/>
              <a:gd name="connsiteX0-6681" fmla="*/ 8126 w 811235"/>
              <a:gd name="connsiteY0-6682" fmla="*/ 992093 h 1477868"/>
              <a:gd name="connsiteX1-6683" fmla="*/ 8126 w 811235"/>
              <a:gd name="connsiteY1-6684" fmla="*/ 382493 h 1477868"/>
              <a:gd name="connsiteX2-6685" fmla="*/ 227201 w 811235"/>
              <a:gd name="connsiteY2-6686" fmla="*/ 1493 h 1477868"/>
              <a:gd name="connsiteX3-6687" fmla="*/ 789176 w 811235"/>
              <a:gd name="connsiteY3-6688" fmla="*/ 6256 h 1477868"/>
              <a:gd name="connsiteX4-6689" fmla="*/ 689164 w 811235"/>
              <a:gd name="connsiteY4-6690" fmla="*/ 25306 h 1477868"/>
              <a:gd name="connsiteX5-6691" fmla="*/ 622489 w 811235"/>
              <a:gd name="connsiteY5-6692" fmla="*/ 163418 h 1477868"/>
              <a:gd name="connsiteX6-6693" fmla="*/ 627251 w 811235"/>
              <a:gd name="connsiteY6-6694" fmla="*/ 320581 h 1477868"/>
              <a:gd name="connsiteX7-6695" fmla="*/ 762983 w 811235"/>
              <a:gd name="connsiteY7-6696" fmla="*/ 503937 h 1477868"/>
              <a:gd name="connsiteX8-6697" fmla="*/ 808226 w 811235"/>
              <a:gd name="connsiteY8-6698" fmla="*/ 620618 h 1477868"/>
              <a:gd name="connsiteX9-6699" fmla="*/ 679639 w 811235"/>
              <a:gd name="connsiteY9-6700" fmla="*/ 715868 h 1477868"/>
              <a:gd name="connsiteX10-6701" fmla="*/ 674876 w 811235"/>
              <a:gd name="connsiteY10-6702" fmla="*/ 1351662 h 1477868"/>
              <a:gd name="connsiteX11-6703" fmla="*/ 601058 w 811235"/>
              <a:gd name="connsiteY11-6704" fmla="*/ 1477868 h 1477868"/>
              <a:gd name="connsiteX12-6705" fmla="*/ 532001 w 811235"/>
              <a:gd name="connsiteY12-6706" fmla="*/ 1351663 h 1477868"/>
              <a:gd name="connsiteX13-6707" fmla="*/ 532001 w 811235"/>
              <a:gd name="connsiteY13-6708" fmla="*/ 982568 h 1477868"/>
              <a:gd name="connsiteX14-6709" fmla="*/ 498664 w 811235"/>
              <a:gd name="connsiteY14-6710" fmla="*/ 982568 h 1477868"/>
              <a:gd name="connsiteX15-6711" fmla="*/ 424846 w 811235"/>
              <a:gd name="connsiteY15-6712" fmla="*/ 1199262 h 1477868"/>
              <a:gd name="connsiteX16-6713" fmla="*/ 355789 w 811235"/>
              <a:gd name="connsiteY16-6714" fmla="*/ 982568 h 1477868"/>
              <a:gd name="connsiteX17-6715" fmla="*/ 322451 w 811235"/>
              <a:gd name="connsiteY17-6716" fmla="*/ 982568 h 1477868"/>
              <a:gd name="connsiteX18-6717" fmla="*/ 251014 w 811235"/>
              <a:gd name="connsiteY18-6718" fmla="*/ 1149256 h 1477868"/>
              <a:gd name="connsiteX19-6719" fmla="*/ 179576 w 811235"/>
              <a:gd name="connsiteY19-6720" fmla="*/ 982568 h 1477868"/>
              <a:gd name="connsiteX20-6721" fmla="*/ 151001 w 811235"/>
              <a:gd name="connsiteY20-6722" fmla="*/ 982568 h 1477868"/>
              <a:gd name="connsiteX21-6723" fmla="*/ 74801 w 811235"/>
              <a:gd name="connsiteY21-6724" fmla="*/ 1132588 h 1477868"/>
              <a:gd name="connsiteX22-6725" fmla="*/ 8126 w 811235"/>
              <a:gd name="connsiteY22-6726" fmla="*/ 992093 h 1477868"/>
              <a:gd name="connsiteX0-6727" fmla="*/ 8126 w 811235"/>
              <a:gd name="connsiteY0-6728" fmla="*/ 992093 h 1477868"/>
              <a:gd name="connsiteX1-6729" fmla="*/ 8126 w 811235"/>
              <a:gd name="connsiteY1-6730" fmla="*/ 382493 h 1477868"/>
              <a:gd name="connsiteX2-6731" fmla="*/ 227201 w 811235"/>
              <a:gd name="connsiteY2-6732" fmla="*/ 1493 h 1477868"/>
              <a:gd name="connsiteX3-6733" fmla="*/ 789176 w 811235"/>
              <a:gd name="connsiteY3-6734" fmla="*/ 6256 h 1477868"/>
              <a:gd name="connsiteX4-6735" fmla="*/ 689164 w 811235"/>
              <a:gd name="connsiteY4-6736" fmla="*/ 25306 h 1477868"/>
              <a:gd name="connsiteX5-6737" fmla="*/ 622489 w 811235"/>
              <a:gd name="connsiteY5-6738" fmla="*/ 163418 h 1477868"/>
              <a:gd name="connsiteX6-6739" fmla="*/ 627251 w 811235"/>
              <a:gd name="connsiteY6-6740" fmla="*/ 320581 h 1477868"/>
              <a:gd name="connsiteX7-6741" fmla="*/ 762983 w 811235"/>
              <a:gd name="connsiteY7-6742" fmla="*/ 503937 h 1477868"/>
              <a:gd name="connsiteX8-6743" fmla="*/ 808226 w 811235"/>
              <a:gd name="connsiteY8-6744" fmla="*/ 620618 h 1477868"/>
              <a:gd name="connsiteX9-6745" fmla="*/ 679639 w 811235"/>
              <a:gd name="connsiteY9-6746" fmla="*/ 715868 h 1477868"/>
              <a:gd name="connsiteX10-6747" fmla="*/ 674876 w 811235"/>
              <a:gd name="connsiteY10-6748" fmla="*/ 1351662 h 1477868"/>
              <a:gd name="connsiteX11-6749" fmla="*/ 601058 w 811235"/>
              <a:gd name="connsiteY11-6750" fmla="*/ 1477868 h 1477868"/>
              <a:gd name="connsiteX12-6751" fmla="*/ 532001 w 811235"/>
              <a:gd name="connsiteY12-6752" fmla="*/ 1351663 h 1477868"/>
              <a:gd name="connsiteX13-6753" fmla="*/ 532001 w 811235"/>
              <a:gd name="connsiteY13-6754" fmla="*/ 982568 h 1477868"/>
              <a:gd name="connsiteX14-6755" fmla="*/ 498664 w 811235"/>
              <a:gd name="connsiteY14-6756" fmla="*/ 982568 h 1477868"/>
              <a:gd name="connsiteX15-6757" fmla="*/ 424846 w 811235"/>
              <a:gd name="connsiteY15-6758" fmla="*/ 1199262 h 1477868"/>
              <a:gd name="connsiteX16-6759" fmla="*/ 355789 w 811235"/>
              <a:gd name="connsiteY16-6760" fmla="*/ 982568 h 1477868"/>
              <a:gd name="connsiteX17-6761" fmla="*/ 322451 w 811235"/>
              <a:gd name="connsiteY17-6762" fmla="*/ 982568 h 1477868"/>
              <a:gd name="connsiteX18-6763" fmla="*/ 251014 w 811235"/>
              <a:gd name="connsiteY18-6764" fmla="*/ 1149256 h 1477868"/>
              <a:gd name="connsiteX19-6765" fmla="*/ 179576 w 811235"/>
              <a:gd name="connsiteY19-6766" fmla="*/ 982568 h 1477868"/>
              <a:gd name="connsiteX20-6767" fmla="*/ 151001 w 811235"/>
              <a:gd name="connsiteY20-6768" fmla="*/ 982568 h 1477868"/>
              <a:gd name="connsiteX21-6769" fmla="*/ 74801 w 811235"/>
              <a:gd name="connsiteY21-6770" fmla="*/ 1132588 h 1477868"/>
              <a:gd name="connsiteX22-6771" fmla="*/ 8126 w 811235"/>
              <a:gd name="connsiteY22-6772" fmla="*/ 992093 h 1477868"/>
              <a:gd name="connsiteX0-6773" fmla="*/ 8126 w 811235"/>
              <a:gd name="connsiteY0-6774" fmla="*/ 992093 h 1477868"/>
              <a:gd name="connsiteX1-6775" fmla="*/ 8126 w 811235"/>
              <a:gd name="connsiteY1-6776" fmla="*/ 382493 h 1477868"/>
              <a:gd name="connsiteX2-6777" fmla="*/ 227201 w 811235"/>
              <a:gd name="connsiteY2-6778" fmla="*/ 1493 h 1477868"/>
              <a:gd name="connsiteX3-6779" fmla="*/ 789176 w 811235"/>
              <a:gd name="connsiteY3-6780" fmla="*/ 6256 h 1477868"/>
              <a:gd name="connsiteX4-6781" fmla="*/ 689164 w 811235"/>
              <a:gd name="connsiteY4-6782" fmla="*/ 25306 h 1477868"/>
              <a:gd name="connsiteX5-6783" fmla="*/ 622489 w 811235"/>
              <a:gd name="connsiteY5-6784" fmla="*/ 163418 h 1477868"/>
              <a:gd name="connsiteX6-6785" fmla="*/ 627251 w 811235"/>
              <a:gd name="connsiteY6-6786" fmla="*/ 320581 h 1477868"/>
              <a:gd name="connsiteX7-6787" fmla="*/ 762983 w 811235"/>
              <a:gd name="connsiteY7-6788" fmla="*/ 503937 h 1477868"/>
              <a:gd name="connsiteX8-6789" fmla="*/ 808226 w 811235"/>
              <a:gd name="connsiteY8-6790" fmla="*/ 620618 h 1477868"/>
              <a:gd name="connsiteX9-6791" fmla="*/ 679639 w 811235"/>
              <a:gd name="connsiteY9-6792" fmla="*/ 715868 h 1477868"/>
              <a:gd name="connsiteX10-6793" fmla="*/ 674876 w 811235"/>
              <a:gd name="connsiteY10-6794" fmla="*/ 1351662 h 1477868"/>
              <a:gd name="connsiteX11-6795" fmla="*/ 601058 w 811235"/>
              <a:gd name="connsiteY11-6796" fmla="*/ 1477868 h 1477868"/>
              <a:gd name="connsiteX12-6797" fmla="*/ 532001 w 811235"/>
              <a:gd name="connsiteY12-6798" fmla="*/ 1351663 h 1477868"/>
              <a:gd name="connsiteX13-6799" fmla="*/ 532001 w 811235"/>
              <a:gd name="connsiteY13-6800" fmla="*/ 982568 h 1477868"/>
              <a:gd name="connsiteX14-6801" fmla="*/ 498664 w 811235"/>
              <a:gd name="connsiteY14-6802" fmla="*/ 982568 h 1477868"/>
              <a:gd name="connsiteX15-6803" fmla="*/ 424846 w 811235"/>
              <a:gd name="connsiteY15-6804" fmla="*/ 1199262 h 1477868"/>
              <a:gd name="connsiteX16-6805" fmla="*/ 355789 w 811235"/>
              <a:gd name="connsiteY16-6806" fmla="*/ 982568 h 1477868"/>
              <a:gd name="connsiteX17-6807" fmla="*/ 322451 w 811235"/>
              <a:gd name="connsiteY17-6808" fmla="*/ 982568 h 1477868"/>
              <a:gd name="connsiteX18-6809" fmla="*/ 251014 w 811235"/>
              <a:gd name="connsiteY18-6810" fmla="*/ 1149256 h 1477868"/>
              <a:gd name="connsiteX19-6811" fmla="*/ 179576 w 811235"/>
              <a:gd name="connsiteY19-6812" fmla="*/ 982568 h 1477868"/>
              <a:gd name="connsiteX20-6813" fmla="*/ 151001 w 811235"/>
              <a:gd name="connsiteY20-6814" fmla="*/ 982568 h 1477868"/>
              <a:gd name="connsiteX21-6815" fmla="*/ 74801 w 811235"/>
              <a:gd name="connsiteY21-6816" fmla="*/ 1132588 h 1477868"/>
              <a:gd name="connsiteX22-6817" fmla="*/ 8126 w 811235"/>
              <a:gd name="connsiteY22-6818" fmla="*/ 992093 h 1477868"/>
              <a:gd name="connsiteX0-6819" fmla="*/ 8126 w 811235"/>
              <a:gd name="connsiteY0-6820" fmla="*/ 992093 h 1477890"/>
              <a:gd name="connsiteX1-6821" fmla="*/ 8126 w 811235"/>
              <a:gd name="connsiteY1-6822" fmla="*/ 382493 h 1477890"/>
              <a:gd name="connsiteX2-6823" fmla="*/ 227201 w 811235"/>
              <a:gd name="connsiteY2-6824" fmla="*/ 1493 h 1477890"/>
              <a:gd name="connsiteX3-6825" fmla="*/ 789176 w 811235"/>
              <a:gd name="connsiteY3-6826" fmla="*/ 6256 h 1477890"/>
              <a:gd name="connsiteX4-6827" fmla="*/ 689164 w 811235"/>
              <a:gd name="connsiteY4-6828" fmla="*/ 25306 h 1477890"/>
              <a:gd name="connsiteX5-6829" fmla="*/ 622489 w 811235"/>
              <a:gd name="connsiteY5-6830" fmla="*/ 163418 h 1477890"/>
              <a:gd name="connsiteX6-6831" fmla="*/ 627251 w 811235"/>
              <a:gd name="connsiteY6-6832" fmla="*/ 320581 h 1477890"/>
              <a:gd name="connsiteX7-6833" fmla="*/ 762983 w 811235"/>
              <a:gd name="connsiteY7-6834" fmla="*/ 503937 h 1477890"/>
              <a:gd name="connsiteX8-6835" fmla="*/ 808226 w 811235"/>
              <a:gd name="connsiteY8-6836" fmla="*/ 620618 h 1477890"/>
              <a:gd name="connsiteX9-6837" fmla="*/ 679639 w 811235"/>
              <a:gd name="connsiteY9-6838" fmla="*/ 715868 h 1477890"/>
              <a:gd name="connsiteX10-6839" fmla="*/ 674876 w 811235"/>
              <a:gd name="connsiteY10-6840" fmla="*/ 1351662 h 1477890"/>
              <a:gd name="connsiteX11-6841" fmla="*/ 603439 w 811235"/>
              <a:gd name="connsiteY11-6842" fmla="*/ 1477868 h 1477890"/>
              <a:gd name="connsiteX12-6843" fmla="*/ 532001 w 811235"/>
              <a:gd name="connsiteY12-6844" fmla="*/ 1351663 h 1477890"/>
              <a:gd name="connsiteX13-6845" fmla="*/ 532001 w 811235"/>
              <a:gd name="connsiteY13-6846" fmla="*/ 982568 h 1477890"/>
              <a:gd name="connsiteX14-6847" fmla="*/ 498664 w 811235"/>
              <a:gd name="connsiteY14-6848" fmla="*/ 982568 h 1477890"/>
              <a:gd name="connsiteX15-6849" fmla="*/ 424846 w 811235"/>
              <a:gd name="connsiteY15-6850" fmla="*/ 1199262 h 1477890"/>
              <a:gd name="connsiteX16-6851" fmla="*/ 355789 w 811235"/>
              <a:gd name="connsiteY16-6852" fmla="*/ 982568 h 1477890"/>
              <a:gd name="connsiteX17-6853" fmla="*/ 322451 w 811235"/>
              <a:gd name="connsiteY17-6854" fmla="*/ 982568 h 1477890"/>
              <a:gd name="connsiteX18-6855" fmla="*/ 251014 w 811235"/>
              <a:gd name="connsiteY18-6856" fmla="*/ 1149256 h 1477890"/>
              <a:gd name="connsiteX19-6857" fmla="*/ 179576 w 811235"/>
              <a:gd name="connsiteY19-6858" fmla="*/ 982568 h 1477890"/>
              <a:gd name="connsiteX20-6859" fmla="*/ 151001 w 811235"/>
              <a:gd name="connsiteY20-6860" fmla="*/ 982568 h 1477890"/>
              <a:gd name="connsiteX21-6861" fmla="*/ 74801 w 811235"/>
              <a:gd name="connsiteY21-6862" fmla="*/ 1132588 h 1477890"/>
              <a:gd name="connsiteX22-6863" fmla="*/ 8126 w 811235"/>
              <a:gd name="connsiteY22-6864" fmla="*/ 992093 h 1477890"/>
              <a:gd name="connsiteX0-6865" fmla="*/ 8126 w 811235"/>
              <a:gd name="connsiteY0-6866" fmla="*/ 992093 h 1477890"/>
              <a:gd name="connsiteX1-6867" fmla="*/ 8126 w 811235"/>
              <a:gd name="connsiteY1-6868" fmla="*/ 382493 h 1477890"/>
              <a:gd name="connsiteX2-6869" fmla="*/ 227201 w 811235"/>
              <a:gd name="connsiteY2-6870" fmla="*/ 1493 h 1477890"/>
              <a:gd name="connsiteX3-6871" fmla="*/ 789176 w 811235"/>
              <a:gd name="connsiteY3-6872" fmla="*/ 6256 h 1477890"/>
              <a:gd name="connsiteX4-6873" fmla="*/ 689164 w 811235"/>
              <a:gd name="connsiteY4-6874" fmla="*/ 25306 h 1477890"/>
              <a:gd name="connsiteX5-6875" fmla="*/ 622489 w 811235"/>
              <a:gd name="connsiteY5-6876" fmla="*/ 163418 h 1477890"/>
              <a:gd name="connsiteX6-6877" fmla="*/ 627251 w 811235"/>
              <a:gd name="connsiteY6-6878" fmla="*/ 320581 h 1477890"/>
              <a:gd name="connsiteX7-6879" fmla="*/ 762983 w 811235"/>
              <a:gd name="connsiteY7-6880" fmla="*/ 503937 h 1477890"/>
              <a:gd name="connsiteX8-6881" fmla="*/ 808226 w 811235"/>
              <a:gd name="connsiteY8-6882" fmla="*/ 620618 h 1477890"/>
              <a:gd name="connsiteX9-6883" fmla="*/ 679639 w 811235"/>
              <a:gd name="connsiteY9-6884" fmla="*/ 715868 h 1477890"/>
              <a:gd name="connsiteX10-6885" fmla="*/ 674876 w 811235"/>
              <a:gd name="connsiteY10-6886" fmla="*/ 1351662 h 1477890"/>
              <a:gd name="connsiteX11-6887" fmla="*/ 603439 w 811235"/>
              <a:gd name="connsiteY11-6888" fmla="*/ 1477868 h 1477890"/>
              <a:gd name="connsiteX12-6889" fmla="*/ 532001 w 811235"/>
              <a:gd name="connsiteY12-6890" fmla="*/ 1351663 h 1477890"/>
              <a:gd name="connsiteX13-6891" fmla="*/ 532001 w 811235"/>
              <a:gd name="connsiteY13-6892" fmla="*/ 982568 h 1477890"/>
              <a:gd name="connsiteX14-6893" fmla="*/ 498664 w 811235"/>
              <a:gd name="connsiteY14-6894" fmla="*/ 982568 h 1477890"/>
              <a:gd name="connsiteX15-6895" fmla="*/ 424846 w 811235"/>
              <a:gd name="connsiteY15-6896" fmla="*/ 1199262 h 1477890"/>
              <a:gd name="connsiteX16-6897" fmla="*/ 355789 w 811235"/>
              <a:gd name="connsiteY16-6898" fmla="*/ 982568 h 1477890"/>
              <a:gd name="connsiteX17-6899" fmla="*/ 322451 w 811235"/>
              <a:gd name="connsiteY17-6900" fmla="*/ 982568 h 1477890"/>
              <a:gd name="connsiteX18-6901" fmla="*/ 251014 w 811235"/>
              <a:gd name="connsiteY18-6902" fmla="*/ 1149256 h 1477890"/>
              <a:gd name="connsiteX19-6903" fmla="*/ 179576 w 811235"/>
              <a:gd name="connsiteY19-6904" fmla="*/ 982568 h 1477890"/>
              <a:gd name="connsiteX20-6905" fmla="*/ 151001 w 811235"/>
              <a:gd name="connsiteY20-6906" fmla="*/ 982568 h 1477890"/>
              <a:gd name="connsiteX21-6907" fmla="*/ 74801 w 811235"/>
              <a:gd name="connsiteY21-6908" fmla="*/ 1132588 h 1477890"/>
              <a:gd name="connsiteX22-6909" fmla="*/ 8126 w 811235"/>
              <a:gd name="connsiteY22-6910" fmla="*/ 992093 h 1477890"/>
              <a:gd name="connsiteX0-6911" fmla="*/ 8126 w 811235"/>
              <a:gd name="connsiteY0-6912" fmla="*/ 992093 h 1477890"/>
              <a:gd name="connsiteX1-6913" fmla="*/ 8126 w 811235"/>
              <a:gd name="connsiteY1-6914" fmla="*/ 382493 h 1477890"/>
              <a:gd name="connsiteX2-6915" fmla="*/ 227201 w 811235"/>
              <a:gd name="connsiteY2-6916" fmla="*/ 1493 h 1477890"/>
              <a:gd name="connsiteX3-6917" fmla="*/ 789176 w 811235"/>
              <a:gd name="connsiteY3-6918" fmla="*/ 6256 h 1477890"/>
              <a:gd name="connsiteX4-6919" fmla="*/ 689164 w 811235"/>
              <a:gd name="connsiteY4-6920" fmla="*/ 25306 h 1477890"/>
              <a:gd name="connsiteX5-6921" fmla="*/ 622489 w 811235"/>
              <a:gd name="connsiteY5-6922" fmla="*/ 163418 h 1477890"/>
              <a:gd name="connsiteX6-6923" fmla="*/ 627251 w 811235"/>
              <a:gd name="connsiteY6-6924" fmla="*/ 320581 h 1477890"/>
              <a:gd name="connsiteX7-6925" fmla="*/ 762983 w 811235"/>
              <a:gd name="connsiteY7-6926" fmla="*/ 503937 h 1477890"/>
              <a:gd name="connsiteX8-6927" fmla="*/ 808226 w 811235"/>
              <a:gd name="connsiteY8-6928" fmla="*/ 620618 h 1477890"/>
              <a:gd name="connsiteX9-6929" fmla="*/ 679639 w 811235"/>
              <a:gd name="connsiteY9-6930" fmla="*/ 715868 h 1477890"/>
              <a:gd name="connsiteX10-6931" fmla="*/ 674876 w 811235"/>
              <a:gd name="connsiteY10-6932" fmla="*/ 1351662 h 1477890"/>
              <a:gd name="connsiteX11-6933" fmla="*/ 603439 w 811235"/>
              <a:gd name="connsiteY11-6934" fmla="*/ 1477868 h 1477890"/>
              <a:gd name="connsiteX12-6935" fmla="*/ 532001 w 811235"/>
              <a:gd name="connsiteY12-6936" fmla="*/ 1351663 h 1477890"/>
              <a:gd name="connsiteX13-6937" fmla="*/ 532001 w 811235"/>
              <a:gd name="connsiteY13-6938" fmla="*/ 982568 h 1477890"/>
              <a:gd name="connsiteX14-6939" fmla="*/ 498664 w 811235"/>
              <a:gd name="connsiteY14-6940" fmla="*/ 982568 h 1477890"/>
              <a:gd name="connsiteX15-6941" fmla="*/ 424846 w 811235"/>
              <a:gd name="connsiteY15-6942" fmla="*/ 1199262 h 1477890"/>
              <a:gd name="connsiteX16-6943" fmla="*/ 355789 w 811235"/>
              <a:gd name="connsiteY16-6944" fmla="*/ 982568 h 1477890"/>
              <a:gd name="connsiteX17-6945" fmla="*/ 322451 w 811235"/>
              <a:gd name="connsiteY17-6946" fmla="*/ 982568 h 1477890"/>
              <a:gd name="connsiteX18-6947" fmla="*/ 251014 w 811235"/>
              <a:gd name="connsiteY18-6948" fmla="*/ 1149256 h 1477890"/>
              <a:gd name="connsiteX19-6949" fmla="*/ 179576 w 811235"/>
              <a:gd name="connsiteY19-6950" fmla="*/ 982568 h 1477890"/>
              <a:gd name="connsiteX20-6951" fmla="*/ 151001 w 811235"/>
              <a:gd name="connsiteY20-6952" fmla="*/ 982568 h 1477890"/>
              <a:gd name="connsiteX21-6953" fmla="*/ 74801 w 811235"/>
              <a:gd name="connsiteY21-6954" fmla="*/ 1132588 h 1477890"/>
              <a:gd name="connsiteX22-6955" fmla="*/ 8126 w 811235"/>
              <a:gd name="connsiteY22-6956" fmla="*/ 992093 h 1477890"/>
              <a:gd name="connsiteX0-6957" fmla="*/ 8126 w 811235"/>
              <a:gd name="connsiteY0-6958" fmla="*/ 992093 h 1477890"/>
              <a:gd name="connsiteX1-6959" fmla="*/ 8126 w 811235"/>
              <a:gd name="connsiteY1-6960" fmla="*/ 382493 h 1477890"/>
              <a:gd name="connsiteX2-6961" fmla="*/ 227201 w 811235"/>
              <a:gd name="connsiteY2-6962" fmla="*/ 1493 h 1477890"/>
              <a:gd name="connsiteX3-6963" fmla="*/ 789176 w 811235"/>
              <a:gd name="connsiteY3-6964" fmla="*/ 6256 h 1477890"/>
              <a:gd name="connsiteX4-6965" fmla="*/ 689164 w 811235"/>
              <a:gd name="connsiteY4-6966" fmla="*/ 25306 h 1477890"/>
              <a:gd name="connsiteX5-6967" fmla="*/ 622489 w 811235"/>
              <a:gd name="connsiteY5-6968" fmla="*/ 163418 h 1477890"/>
              <a:gd name="connsiteX6-6969" fmla="*/ 627251 w 811235"/>
              <a:gd name="connsiteY6-6970" fmla="*/ 320581 h 1477890"/>
              <a:gd name="connsiteX7-6971" fmla="*/ 762983 w 811235"/>
              <a:gd name="connsiteY7-6972" fmla="*/ 503937 h 1477890"/>
              <a:gd name="connsiteX8-6973" fmla="*/ 808226 w 811235"/>
              <a:gd name="connsiteY8-6974" fmla="*/ 620618 h 1477890"/>
              <a:gd name="connsiteX9-6975" fmla="*/ 679639 w 811235"/>
              <a:gd name="connsiteY9-6976" fmla="*/ 715868 h 1477890"/>
              <a:gd name="connsiteX10-6977" fmla="*/ 674876 w 811235"/>
              <a:gd name="connsiteY10-6978" fmla="*/ 1351662 h 1477890"/>
              <a:gd name="connsiteX11-6979" fmla="*/ 603439 w 811235"/>
              <a:gd name="connsiteY11-6980" fmla="*/ 1477868 h 1477890"/>
              <a:gd name="connsiteX12-6981" fmla="*/ 532001 w 811235"/>
              <a:gd name="connsiteY12-6982" fmla="*/ 1351663 h 1477890"/>
              <a:gd name="connsiteX13-6983" fmla="*/ 532001 w 811235"/>
              <a:gd name="connsiteY13-6984" fmla="*/ 982568 h 1477890"/>
              <a:gd name="connsiteX14-6985" fmla="*/ 498664 w 811235"/>
              <a:gd name="connsiteY14-6986" fmla="*/ 982568 h 1477890"/>
              <a:gd name="connsiteX15-6987" fmla="*/ 424846 w 811235"/>
              <a:gd name="connsiteY15-6988" fmla="*/ 1199262 h 1477890"/>
              <a:gd name="connsiteX16-6989" fmla="*/ 355789 w 811235"/>
              <a:gd name="connsiteY16-6990" fmla="*/ 982568 h 1477890"/>
              <a:gd name="connsiteX17-6991" fmla="*/ 322451 w 811235"/>
              <a:gd name="connsiteY17-6992" fmla="*/ 982568 h 1477890"/>
              <a:gd name="connsiteX18-6993" fmla="*/ 251014 w 811235"/>
              <a:gd name="connsiteY18-6994" fmla="*/ 1149256 h 1477890"/>
              <a:gd name="connsiteX19-6995" fmla="*/ 179576 w 811235"/>
              <a:gd name="connsiteY19-6996" fmla="*/ 982568 h 1477890"/>
              <a:gd name="connsiteX20-6997" fmla="*/ 151001 w 811235"/>
              <a:gd name="connsiteY20-6998" fmla="*/ 982568 h 1477890"/>
              <a:gd name="connsiteX21-6999" fmla="*/ 74801 w 811235"/>
              <a:gd name="connsiteY21-7000" fmla="*/ 1132588 h 1477890"/>
              <a:gd name="connsiteX22-7001" fmla="*/ 8126 w 811235"/>
              <a:gd name="connsiteY22-7002" fmla="*/ 992093 h 1477890"/>
              <a:gd name="connsiteX0-7003" fmla="*/ 8126 w 811235"/>
              <a:gd name="connsiteY0-7004" fmla="*/ 992093 h 1477890"/>
              <a:gd name="connsiteX1-7005" fmla="*/ 8126 w 811235"/>
              <a:gd name="connsiteY1-7006" fmla="*/ 382493 h 1477890"/>
              <a:gd name="connsiteX2-7007" fmla="*/ 227201 w 811235"/>
              <a:gd name="connsiteY2-7008" fmla="*/ 1493 h 1477890"/>
              <a:gd name="connsiteX3-7009" fmla="*/ 789176 w 811235"/>
              <a:gd name="connsiteY3-7010" fmla="*/ 6256 h 1477890"/>
              <a:gd name="connsiteX4-7011" fmla="*/ 689164 w 811235"/>
              <a:gd name="connsiteY4-7012" fmla="*/ 25306 h 1477890"/>
              <a:gd name="connsiteX5-7013" fmla="*/ 622489 w 811235"/>
              <a:gd name="connsiteY5-7014" fmla="*/ 163418 h 1477890"/>
              <a:gd name="connsiteX6-7015" fmla="*/ 627251 w 811235"/>
              <a:gd name="connsiteY6-7016" fmla="*/ 320581 h 1477890"/>
              <a:gd name="connsiteX7-7017" fmla="*/ 762983 w 811235"/>
              <a:gd name="connsiteY7-7018" fmla="*/ 503937 h 1477890"/>
              <a:gd name="connsiteX8-7019" fmla="*/ 808226 w 811235"/>
              <a:gd name="connsiteY8-7020" fmla="*/ 620618 h 1477890"/>
              <a:gd name="connsiteX9-7021" fmla="*/ 679639 w 811235"/>
              <a:gd name="connsiteY9-7022" fmla="*/ 715868 h 1477890"/>
              <a:gd name="connsiteX10-7023" fmla="*/ 674876 w 811235"/>
              <a:gd name="connsiteY10-7024" fmla="*/ 1351662 h 1477890"/>
              <a:gd name="connsiteX11-7025" fmla="*/ 603439 w 811235"/>
              <a:gd name="connsiteY11-7026" fmla="*/ 1477868 h 1477890"/>
              <a:gd name="connsiteX12-7027" fmla="*/ 532001 w 811235"/>
              <a:gd name="connsiteY12-7028" fmla="*/ 1351663 h 1477890"/>
              <a:gd name="connsiteX13-7029" fmla="*/ 532001 w 811235"/>
              <a:gd name="connsiteY13-7030" fmla="*/ 982568 h 1477890"/>
              <a:gd name="connsiteX14-7031" fmla="*/ 498664 w 811235"/>
              <a:gd name="connsiteY14-7032" fmla="*/ 982568 h 1477890"/>
              <a:gd name="connsiteX15-7033" fmla="*/ 424846 w 811235"/>
              <a:gd name="connsiteY15-7034" fmla="*/ 1199262 h 1477890"/>
              <a:gd name="connsiteX16-7035" fmla="*/ 355789 w 811235"/>
              <a:gd name="connsiteY16-7036" fmla="*/ 982568 h 1477890"/>
              <a:gd name="connsiteX17-7037" fmla="*/ 322451 w 811235"/>
              <a:gd name="connsiteY17-7038" fmla="*/ 982568 h 1477890"/>
              <a:gd name="connsiteX18-7039" fmla="*/ 251014 w 811235"/>
              <a:gd name="connsiteY18-7040" fmla="*/ 1149256 h 1477890"/>
              <a:gd name="connsiteX19-7041" fmla="*/ 179576 w 811235"/>
              <a:gd name="connsiteY19-7042" fmla="*/ 982568 h 1477890"/>
              <a:gd name="connsiteX20-7043" fmla="*/ 151001 w 811235"/>
              <a:gd name="connsiteY20-7044" fmla="*/ 982568 h 1477890"/>
              <a:gd name="connsiteX21-7045" fmla="*/ 74801 w 811235"/>
              <a:gd name="connsiteY21-7046" fmla="*/ 1132588 h 1477890"/>
              <a:gd name="connsiteX22-7047" fmla="*/ 8126 w 811235"/>
              <a:gd name="connsiteY22-7048" fmla="*/ 992093 h 1477890"/>
              <a:gd name="connsiteX0-7049" fmla="*/ 8126 w 811235"/>
              <a:gd name="connsiteY0-7050" fmla="*/ 992093 h 1477869"/>
              <a:gd name="connsiteX1-7051" fmla="*/ 8126 w 811235"/>
              <a:gd name="connsiteY1-7052" fmla="*/ 382493 h 1477869"/>
              <a:gd name="connsiteX2-7053" fmla="*/ 227201 w 811235"/>
              <a:gd name="connsiteY2-7054" fmla="*/ 1493 h 1477869"/>
              <a:gd name="connsiteX3-7055" fmla="*/ 789176 w 811235"/>
              <a:gd name="connsiteY3-7056" fmla="*/ 6256 h 1477869"/>
              <a:gd name="connsiteX4-7057" fmla="*/ 689164 w 811235"/>
              <a:gd name="connsiteY4-7058" fmla="*/ 25306 h 1477869"/>
              <a:gd name="connsiteX5-7059" fmla="*/ 622489 w 811235"/>
              <a:gd name="connsiteY5-7060" fmla="*/ 163418 h 1477869"/>
              <a:gd name="connsiteX6-7061" fmla="*/ 627251 w 811235"/>
              <a:gd name="connsiteY6-7062" fmla="*/ 320581 h 1477869"/>
              <a:gd name="connsiteX7-7063" fmla="*/ 762983 w 811235"/>
              <a:gd name="connsiteY7-7064" fmla="*/ 503937 h 1477869"/>
              <a:gd name="connsiteX8-7065" fmla="*/ 808226 w 811235"/>
              <a:gd name="connsiteY8-7066" fmla="*/ 620618 h 1477869"/>
              <a:gd name="connsiteX9-7067" fmla="*/ 679639 w 811235"/>
              <a:gd name="connsiteY9-7068" fmla="*/ 715868 h 1477869"/>
              <a:gd name="connsiteX10-7069" fmla="*/ 674876 w 811235"/>
              <a:gd name="connsiteY10-7070" fmla="*/ 1351662 h 1477869"/>
              <a:gd name="connsiteX11-7071" fmla="*/ 603439 w 811235"/>
              <a:gd name="connsiteY11-7072" fmla="*/ 1477868 h 1477869"/>
              <a:gd name="connsiteX12-7073" fmla="*/ 532001 w 811235"/>
              <a:gd name="connsiteY12-7074" fmla="*/ 1351663 h 1477869"/>
              <a:gd name="connsiteX13-7075" fmla="*/ 532001 w 811235"/>
              <a:gd name="connsiteY13-7076" fmla="*/ 982568 h 1477869"/>
              <a:gd name="connsiteX14-7077" fmla="*/ 498664 w 811235"/>
              <a:gd name="connsiteY14-7078" fmla="*/ 982568 h 1477869"/>
              <a:gd name="connsiteX15-7079" fmla="*/ 424846 w 811235"/>
              <a:gd name="connsiteY15-7080" fmla="*/ 1199262 h 1477869"/>
              <a:gd name="connsiteX16-7081" fmla="*/ 355789 w 811235"/>
              <a:gd name="connsiteY16-7082" fmla="*/ 982568 h 1477869"/>
              <a:gd name="connsiteX17-7083" fmla="*/ 322451 w 811235"/>
              <a:gd name="connsiteY17-7084" fmla="*/ 982568 h 1477869"/>
              <a:gd name="connsiteX18-7085" fmla="*/ 251014 w 811235"/>
              <a:gd name="connsiteY18-7086" fmla="*/ 1149256 h 1477869"/>
              <a:gd name="connsiteX19-7087" fmla="*/ 179576 w 811235"/>
              <a:gd name="connsiteY19-7088" fmla="*/ 982568 h 1477869"/>
              <a:gd name="connsiteX20-7089" fmla="*/ 151001 w 811235"/>
              <a:gd name="connsiteY20-7090" fmla="*/ 982568 h 1477869"/>
              <a:gd name="connsiteX21-7091" fmla="*/ 74801 w 811235"/>
              <a:gd name="connsiteY21-7092" fmla="*/ 1132588 h 1477869"/>
              <a:gd name="connsiteX22-7093" fmla="*/ 8126 w 811235"/>
              <a:gd name="connsiteY22-7094" fmla="*/ 992093 h 1477869"/>
              <a:gd name="connsiteX0-7095" fmla="*/ 8126 w 811235"/>
              <a:gd name="connsiteY0-7096" fmla="*/ 992093 h 1475526"/>
              <a:gd name="connsiteX1-7097" fmla="*/ 8126 w 811235"/>
              <a:gd name="connsiteY1-7098" fmla="*/ 382493 h 1475526"/>
              <a:gd name="connsiteX2-7099" fmla="*/ 227201 w 811235"/>
              <a:gd name="connsiteY2-7100" fmla="*/ 1493 h 1475526"/>
              <a:gd name="connsiteX3-7101" fmla="*/ 789176 w 811235"/>
              <a:gd name="connsiteY3-7102" fmla="*/ 6256 h 1475526"/>
              <a:gd name="connsiteX4-7103" fmla="*/ 689164 w 811235"/>
              <a:gd name="connsiteY4-7104" fmla="*/ 25306 h 1475526"/>
              <a:gd name="connsiteX5-7105" fmla="*/ 622489 w 811235"/>
              <a:gd name="connsiteY5-7106" fmla="*/ 163418 h 1475526"/>
              <a:gd name="connsiteX6-7107" fmla="*/ 627251 w 811235"/>
              <a:gd name="connsiteY6-7108" fmla="*/ 320581 h 1475526"/>
              <a:gd name="connsiteX7-7109" fmla="*/ 762983 w 811235"/>
              <a:gd name="connsiteY7-7110" fmla="*/ 503937 h 1475526"/>
              <a:gd name="connsiteX8-7111" fmla="*/ 808226 w 811235"/>
              <a:gd name="connsiteY8-7112" fmla="*/ 620618 h 1475526"/>
              <a:gd name="connsiteX9-7113" fmla="*/ 679639 w 811235"/>
              <a:gd name="connsiteY9-7114" fmla="*/ 715868 h 1475526"/>
              <a:gd name="connsiteX10-7115" fmla="*/ 674876 w 811235"/>
              <a:gd name="connsiteY10-7116" fmla="*/ 1351662 h 1475526"/>
              <a:gd name="connsiteX11-7117" fmla="*/ 605820 w 811235"/>
              <a:gd name="connsiteY11-7118" fmla="*/ 1475487 h 1475526"/>
              <a:gd name="connsiteX12-7119" fmla="*/ 532001 w 811235"/>
              <a:gd name="connsiteY12-7120" fmla="*/ 1351663 h 1475526"/>
              <a:gd name="connsiteX13-7121" fmla="*/ 532001 w 811235"/>
              <a:gd name="connsiteY13-7122" fmla="*/ 982568 h 1475526"/>
              <a:gd name="connsiteX14-7123" fmla="*/ 498664 w 811235"/>
              <a:gd name="connsiteY14-7124" fmla="*/ 982568 h 1475526"/>
              <a:gd name="connsiteX15-7125" fmla="*/ 424846 w 811235"/>
              <a:gd name="connsiteY15-7126" fmla="*/ 1199262 h 1475526"/>
              <a:gd name="connsiteX16-7127" fmla="*/ 355789 w 811235"/>
              <a:gd name="connsiteY16-7128" fmla="*/ 982568 h 1475526"/>
              <a:gd name="connsiteX17-7129" fmla="*/ 322451 w 811235"/>
              <a:gd name="connsiteY17-7130" fmla="*/ 982568 h 1475526"/>
              <a:gd name="connsiteX18-7131" fmla="*/ 251014 w 811235"/>
              <a:gd name="connsiteY18-7132" fmla="*/ 1149256 h 1475526"/>
              <a:gd name="connsiteX19-7133" fmla="*/ 179576 w 811235"/>
              <a:gd name="connsiteY19-7134" fmla="*/ 982568 h 1475526"/>
              <a:gd name="connsiteX20-7135" fmla="*/ 151001 w 811235"/>
              <a:gd name="connsiteY20-7136" fmla="*/ 982568 h 1475526"/>
              <a:gd name="connsiteX21-7137" fmla="*/ 74801 w 811235"/>
              <a:gd name="connsiteY21-7138" fmla="*/ 1132588 h 1475526"/>
              <a:gd name="connsiteX22-7139" fmla="*/ 8126 w 811235"/>
              <a:gd name="connsiteY22-7140" fmla="*/ 992093 h 1475526"/>
              <a:gd name="connsiteX0-7141" fmla="*/ 8126 w 811235"/>
              <a:gd name="connsiteY0-7142" fmla="*/ 992093 h 1475488"/>
              <a:gd name="connsiteX1-7143" fmla="*/ 8126 w 811235"/>
              <a:gd name="connsiteY1-7144" fmla="*/ 382493 h 1475488"/>
              <a:gd name="connsiteX2-7145" fmla="*/ 227201 w 811235"/>
              <a:gd name="connsiteY2-7146" fmla="*/ 1493 h 1475488"/>
              <a:gd name="connsiteX3-7147" fmla="*/ 789176 w 811235"/>
              <a:gd name="connsiteY3-7148" fmla="*/ 6256 h 1475488"/>
              <a:gd name="connsiteX4-7149" fmla="*/ 689164 w 811235"/>
              <a:gd name="connsiteY4-7150" fmla="*/ 25306 h 1475488"/>
              <a:gd name="connsiteX5-7151" fmla="*/ 622489 w 811235"/>
              <a:gd name="connsiteY5-7152" fmla="*/ 163418 h 1475488"/>
              <a:gd name="connsiteX6-7153" fmla="*/ 627251 w 811235"/>
              <a:gd name="connsiteY6-7154" fmla="*/ 320581 h 1475488"/>
              <a:gd name="connsiteX7-7155" fmla="*/ 762983 w 811235"/>
              <a:gd name="connsiteY7-7156" fmla="*/ 503937 h 1475488"/>
              <a:gd name="connsiteX8-7157" fmla="*/ 808226 w 811235"/>
              <a:gd name="connsiteY8-7158" fmla="*/ 620618 h 1475488"/>
              <a:gd name="connsiteX9-7159" fmla="*/ 679639 w 811235"/>
              <a:gd name="connsiteY9-7160" fmla="*/ 715868 h 1475488"/>
              <a:gd name="connsiteX10-7161" fmla="*/ 674876 w 811235"/>
              <a:gd name="connsiteY10-7162" fmla="*/ 1351662 h 1475488"/>
              <a:gd name="connsiteX11-7163" fmla="*/ 605820 w 811235"/>
              <a:gd name="connsiteY11-7164" fmla="*/ 1475487 h 1475488"/>
              <a:gd name="connsiteX12-7165" fmla="*/ 532001 w 811235"/>
              <a:gd name="connsiteY12-7166" fmla="*/ 1351663 h 1475488"/>
              <a:gd name="connsiteX13-7167" fmla="*/ 532001 w 811235"/>
              <a:gd name="connsiteY13-7168" fmla="*/ 982568 h 1475488"/>
              <a:gd name="connsiteX14-7169" fmla="*/ 498664 w 811235"/>
              <a:gd name="connsiteY14-7170" fmla="*/ 982568 h 1475488"/>
              <a:gd name="connsiteX15-7171" fmla="*/ 424846 w 811235"/>
              <a:gd name="connsiteY15-7172" fmla="*/ 1199262 h 1475488"/>
              <a:gd name="connsiteX16-7173" fmla="*/ 355789 w 811235"/>
              <a:gd name="connsiteY16-7174" fmla="*/ 982568 h 1475488"/>
              <a:gd name="connsiteX17-7175" fmla="*/ 322451 w 811235"/>
              <a:gd name="connsiteY17-7176" fmla="*/ 982568 h 1475488"/>
              <a:gd name="connsiteX18-7177" fmla="*/ 251014 w 811235"/>
              <a:gd name="connsiteY18-7178" fmla="*/ 1149256 h 1475488"/>
              <a:gd name="connsiteX19-7179" fmla="*/ 179576 w 811235"/>
              <a:gd name="connsiteY19-7180" fmla="*/ 982568 h 1475488"/>
              <a:gd name="connsiteX20-7181" fmla="*/ 151001 w 811235"/>
              <a:gd name="connsiteY20-7182" fmla="*/ 982568 h 1475488"/>
              <a:gd name="connsiteX21-7183" fmla="*/ 74801 w 811235"/>
              <a:gd name="connsiteY21-7184" fmla="*/ 1132588 h 1475488"/>
              <a:gd name="connsiteX22-7185" fmla="*/ 8126 w 811235"/>
              <a:gd name="connsiteY22-7186" fmla="*/ 992093 h 1475488"/>
              <a:gd name="connsiteX0-7187" fmla="*/ 8126 w 811235"/>
              <a:gd name="connsiteY0-7188" fmla="*/ 992093 h 1475488"/>
              <a:gd name="connsiteX1-7189" fmla="*/ 8126 w 811235"/>
              <a:gd name="connsiteY1-7190" fmla="*/ 382493 h 1475488"/>
              <a:gd name="connsiteX2-7191" fmla="*/ 227201 w 811235"/>
              <a:gd name="connsiteY2-7192" fmla="*/ 1493 h 1475488"/>
              <a:gd name="connsiteX3-7193" fmla="*/ 789176 w 811235"/>
              <a:gd name="connsiteY3-7194" fmla="*/ 6256 h 1475488"/>
              <a:gd name="connsiteX4-7195" fmla="*/ 689164 w 811235"/>
              <a:gd name="connsiteY4-7196" fmla="*/ 25306 h 1475488"/>
              <a:gd name="connsiteX5-7197" fmla="*/ 622489 w 811235"/>
              <a:gd name="connsiteY5-7198" fmla="*/ 163418 h 1475488"/>
              <a:gd name="connsiteX6-7199" fmla="*/ 627251 w 811235"/>
              <a:gd name="connsiteY6-7200" fmla="*/ 320581 h 1475488"/>
              <a:gd name="connsiteX7-7201" fmla="*/ 762983 w 811235"/>
              <a:gd name="connsiteY7-7202" fmla="*/ 503937 h 1475488"/>
              <a:gd name="connsiteX8-7203" fmla="*/ 808226 w 811235"/>
              <a:gd name="connsiteY8-7204" fmla="*/ 620618 h 1475488"/>
              <a:gd name="connsiteX9-7205" fmla="*/ 679639 w 811235"/>
              <a:gd name="connsiteY9-7206" fmla="*/ 715868 h 1475488"/>
              <a:gd name="connsiteX10-7207" fmla="*/ 674876 w 811235"/>
              <a:gd name="connsiteY10-7208" fmla="*/ 1351662 h 1475488"/>
              <a:gd name="connsiteX11-7209" fmla="*/ 605820 w 811235"/>
              <a:gd name="connsiteY11-7210" fmla="*/ 1475487 h 1475488"/>
              <a:gd name="connsiteX12-7211" fmla="*/ 532001 w 811235"/>
              <a:gd name="connsiteY12-7212" fmla="*/ 1351663 h 1475488"/>
              <a:gd name="connsiteX13-7213" fmla="*/ 532001 w 811235"/>
              <a:gd name="connsiteY13-7214" fmla="*/ 982568 h 1475488"/>
              <a:gd name="connsiteX14-7215" fmla="*/ 498664 w 811235"/>
              <a:gd name="connsiteY14-7216" fmla="*/ 982568 h 1475488"/>
              <a:gd name="connsiteX15-7217" fmla="*/ 424846 w 811235"/>
              <a:gd name="connsiteY15-7218" fmla="*/ 1199262 h 1475488"/>
              <a:gd name="connsiteX16-7219" fmla="*/ 355789 w 811235"/>
              <a:gd name="connsiteY16-7220" fmla="*/ 982568 h 1475488"/>
              <a:gd name="connsiteX17-7221" fmla="*/ 322451 w 811235"/>
              <a:gd name="connsiteY17-7222" fmla="*/ 982568 h 1475488"/>
              <a:gd name="connsiteX18-7223" fmla="*/ 251014 w 811235"/>
              <a:gd name="connsiteY18-7224" fmla="*/ 1149256 h 1475488"/>
              <a:gd name="connsiteX19-7225" fmla="*/ 179576 w 811235"/>
              <a:gd name="connsiteY19-7226" fmla="*/ 982568 h 1475488"/>
              <a:gd name="connsiteX20-7227" fmla="*/ 151001 w 811235"/>
              <a:gd name="connsiteY20-7228" fmla="*/ 982568 h 1475488"/>
              <a:gd name="connsiteX21-7229" fmla="*/ 74801 w 811235"/>
              <a:gd name="connsiteY21-7230" fmla="*/ 1132588 h 1475488"/>
              <a:gd name="connsiteX22-7231" fmla="*/ 8126 w 811235"/>
              <a:gd name="connsiteY22-7232" fmla="*/ 992093 h 1475488"/>
              <a:gd name="connsiteX0-7233" fmla="*/ 8126 w 811235"/>
              <a:gd name="connsiteY0-7234" fmla="*/ 992093 h 1475487"/>
              <a:gd name="connsiteX1-7235" fmla="*/ 8126 w 811235"/>
              <a:gd name="connsiteY1-7236" fmla="*/ 382493 h 1475487"/>
              <a:gd name="connsiteX2-7237" fmla="*/ 227201 w 811235"/>
              <a:gd name="connsiteY2-7238" fmla="*/ 1493 h 1475487"/>
              <a:gd name="connsiteX3-7239" fmla="*/ 789176 w 811235"/>
              <a:gd name="connsiteY3-7240" fmla="*/ 6256 h 1475487"/>
              <a:gd name="connsiteX4-7241" fmla="*/ 689164 w 811235"/>
              <a:gd name="connsiteY4-7242" fmla="*/ 25306 h 1475487"/>
              <a:gd name="connsiteX5-7243" fmla="*/ 622489 w 811235"/>
              <a:gd name="connsiteY5-7244" fmla="*/ 163418 h 1475487"/>
              <a:gd name="connsiteX6-7245" fmla="*/ 627251 w 811235"/>
              <a:gd name="connsiteY6-7246" fmla="*/ 320581 h 1475487"/>
              <a:gd name="connsiteX7-7247" fmla="*/ 762983 w 811235"/>
              <a:gd name="connsiteY7-7248" fmla="*/ 503937 h 1475487"/>
              <a:gd name="connsiteX8-7249" fmla="*/ 808226 w 811235"/>
              <a:gd name="connsiteY8-7250" fmla="*/ 620618 h 1475487"/>
              <a:gd name="connsiteX9-7251" fmla="*/ 679639 w 811235"/>
              <a:gd name="connsiteY9-7252" fmla="*/ 715868 h 1475487"/>
              <a:gd name="connsiteX10-7253" fmla="*/ 674876 w 811235"/>
              <a:gd name="connsiteY10-7254" fmla="*/ 1351662 h 1475487"/>
              <a:gd name="connsiteX11-7255" fmla="*/ 605820 w 811235"/>
              <a:gd name="connsiteY11-7256" fmla="*/ 1475487 h 1475487"/>
              <a:gd name="connsiteX12-7257" fmla="*/ 539145 w 811235"/>
              <a:gd name="connsiteY12-7258" fmla="*/ 1351663 h 1475487"/>
              <a:gd name="connsiteX13-7259" fmla="*/ 532001 w 811235"/>
              <a:gd name="connsiteY13-7260" fmla="*/ 982568 h 1475487"/>
              <a:gd name="connsiteX14-7261" fmla="*/ 498664 w 811235"/>
              <a:gd name="connsiteY14-7262" fmla="*/ 982568 h 1475487"/>
              <a:gd name="connsiteX15-7263" fmla="*/ 424846 w 811235"/>
              <a:gd name="connsiteY15-7264" fmla="*/ 1199262 h 1475487"/>
              <a:gd name="connsiteX16-7265" fmla="*/ 355789 w 811235"/>
              <a:gd name="connsiteY16-7266" fmla="*/ 982568 h 1475487"/>
              <a:gd name="connsiteX17-7267" fmla="*/ 322451 w 811235"/>
              <a:gd name="connsiteY17-7268" fmla="*/ 982568 h 1475487"/>
              <a:gd name="connsiteX18-7269" fmla="*/ 251014 w 811235"/>
              <a:gd name="connsiteY18-7270" fmla="*/ 1149256 h 1475487"/>
              <a:gd name="connsiteX19-7271" fmla="*/ 179576 w 811235"/>
              <a:gd name="connsiteY19-7272" fmla="*/ 982568 h 1475487"/>
              <a:gd name="connsiteX20-7273" fmla="*/ 151001 w 811235"/>
              <a:gd name="connsiteY20-7274" fmla="*/ 982568 h 1475487"/>
              <a:gd name="connsiteX21-7275" fmla="*/ 74801 w 811235"/>
              <a:gd name="connsiteY21-7276" fmla="*/ 1132588 h 1475487"/>
              <a:gd name="connsiteX22-7277" fmla="*/ 8126 w 811235"/>
              <a:gd name="connsiteY22-7278" fmla="*/ 992093 h 1475487"/>
              <a:gd name="connsiteX0-7279" fmla="*/ 8126 w 811235"/>
              <a:gd name="connsiteY0-7280" fmla="*/ 992093 h 1475487"/>
              <a:gd name="connsiteX1-7281" fmla="*/ 8126 w 811235"/>
              <a:gd name="connsiteY1-7282" fmla="*/ 382493 h 1475487"/>
              <a:gd name="connsiteX2-7283" fmla="*/ 227201 w 811235"/>
              <a:gd name="connsiteY2-7284" fmla="*/ 1493 h 1475487"/>
              <a:gd name="connsiteX3-7285" fmla="*/ 789176 w 811235"/>
              <a:gd name="connsiteY3-7286" fmla="*/ 6256 h 1475487"/>
              <a:gd name="connsiteX4-7287" fmla="*/ 689164 w 811235"/>
              <a:gd name="connsiteY4-7288" fmla="*/ 25306 h 1475487"/>
              <a:gd name="connsiteX5-7289" fmla="*/ 622489 w 811235"/>
              <a:gd name="connsiteY5-7290" fmla="*/ 163418 h 1475487"/>
              <a:gd name="connsiteX6-7291" fmla="*/ 627251 w 811235"/>
              <a:gd name="connsiteY6-7292" fmla="*/ 320581 h 1475487"/>
              <a:gd name="connsiteX7-7293" fmla="*/ 762983 w 811235"/>
              <a:gd name="connsiteY7-7294" fmla="*/ 503937 h 1475487"/>
              <a:gd name="connsiteX8-7295" fmla="*/ 808226 w 811235"/>
              <a:gd name="connsiteY8-7296" fmla="*/ 620618 h 1475487"/>
              <a:gd name="connsiteX9-7297" fmla="*/ 679639 w 811235"/>
              <a:gd name="connsiteY9-7298" fmla="*/ 715868 h 1475487"/>
              <a:gd name="connsiteX10-7299" fmla="*/ 674876 w 811235"/>
              <a:gd name="connsiteY10-7300" fmla="*/ 1351662 h 1475487"/>
              <a:gd name="connsiteX11-7301" fmla="*/ 605820 w 811235"/>
              <a:gd name="connsiteY11-7302" fmla="*/ 1475487 h 1475487"/>
              <a:gd name="connsiteX12-7303" fmla="*/ 539145 w 811235"/>
              <a:gd name="connsiteY12-7304" fmla="*/ 1351663 h 1475487"/>
              <a:gd name="connsiteX13-7305" fmla="*/ 532001 w 811235"/>
              <a:gd name="connsiteY13-7306" fmla="*/ 982568 h 1475487"/>
              <a:gd name="connsiteX14-7307" fmla="*/ 498664 w 811235"/>
              <a:gd name="connsiteY14-7308" fmla="*/ 982568 h 1475487"/>
              <a:gd name="connsiteX15-7309" fmla="*/ 424846 w 811235"/>
              <a:gd name="connsiteY15-7310" fmla="*/ 1199262 h 1475487"/>
              <a:gd name="connsiteX16-7311" fmla="*/ 355789 w 811235"/>
              <a:gd name="connsiteY16-7312" fmla="*/ 982568 h 1475487"/>
              <a:gd name="connsiteX17-7313" fmla="*/ 322451 w 811235"/>
              <a:gd name="connsiteY17-7314" fmla="*/ 982568 h 1475487"/>
              <a:gd name="connsiteX18-7315" fmla="*/ 251014 w 811235"/>
              <a:gd name="connsiteY18-7316" fmla="*/ 1149256 h 1475487"/>
              <a:gd name="connsiteX19-7317" fmla="*/ 179576 w 811235"/>
              <a:gd name="connsiteY19-7318" fmla="*/ 982568 h 1475487"/>
              <a:gd name="connsiteX20-7319" fmla="*/ 151001 w 811235"/>
              <a:gd name="connsiteY20-7320" fmla="*/ 982568 h 1475487"/>
              <a:gd name="connsiteX21-7321" fmla="*/ 74801 w 811235"/>
              <a:gd name="connsiteY21-7322" fmla="*/ 1132588 h 1475487"/>
              <a:gd name="connsiteX22-7323" fmla="*/ 8126 w 811235"/>
              <a:gd name="connsiteY22-7324" fmla="*/ 992093 h 1475487"/>
              <a:gd name="connsiteX0-7325" fmla="*/ 8126 w 811235"/>
              <a:gd name="connsiteY0-7326" fmla="*/ 992093 h 1475627"/>
              <a:gd name="connsiteX1-7327" fmla="*/ 8126 w 811235"/>
              <a:gd name="connsiteY1-7328" fmla="*/ 382493 h 1475627"/>
              <a:gd name="connsiteX2-7329" fmla="*/ 227201 w 811235"/>
              <a:gd name="connsiteY2-7330" fmla="*/ 1493 h 1475627"/>
              <a:gd name="connsiteX3-7331" fmla="*/ 789176 w 811235"/>
              <a:gd name="connsiteY3-7332" fmla="*/ 6256 h 1475627"/>
              <a:gd name="connsiteX4-7333" fmla="*/ 689164 w 811235"/>
              <a:gd name="connsiteY4-7334" fmla="*/ 25306 h 1475627"/>
              <a:gd name="connsiteX5-7335" fmla="*/ 622489 w 811235"/>
              <a:gd name="connsiteY5-7336" fmla="*/ 163418 h 1475627"/>
              <a:gd name="connsiteX6-7337" fmla="*/ 627251 w 811235"/>
              <a:gd name="connsiteY6-7338" fmla="*/ 320581 h 1475627"/>
              <a:gd name="connsiteX7-7339" fmla="*/ 762983 w 811235"/>
              <a:gd name="connsiteY7-7340" fmla="*/ 503937 h 1475627"/>
              <a:gd name="connsiteX8-7341" fmla="*/ 808226 w 811235"/>
              <a:gd name="connsiteY8-7342" fmla="*/ 620618 h 1475627"/>
              <a:gd name="connsiteX9-7343" fmla="*/ 679639 w 811235"/>
              <a:gd name="connsiteY9-7344" fmla="*/ 715868 h 1475627"/>
              <a:gd name="connsiteX10-7345" fmla="*/ 674876 w 811235"/>
              <a:gd name="connsiteY10-7346" fmla="*/ 1351662 h 1475627"/>
              <a:gd name="connsiteX11-7347" fmla="*/ 605820 w 811235"/>
              <a:gd name="connsiteY11-7348" fmla="*/ 1475487 h 1475627"/>
              <a:gd name="connsiteX12-7349" fmla="*/ 539145 w 811235"/>
              <a:gd name="connsiteY12-7350" fmla="*/ 1351663 h 1475627"/>
              <a:gd name="connsiteX13-7351" fmla="*/ 532001 w 811235"/>
              <a:gd name="connsiteY13-7352" fmla="*/ 982568 h 1475627"/>
              <a:gd name="connsiteX14-7353" fmla="*/ 498664 w 811235"/>
              <a:gd name="connsiteY14-7354" fmla="*/ 982568 h 1475627"/>
              <a:gd name="connsiteX15-7355" fmla="*/ 424846 w 811235"/>
              <a:gd name="connsiteY15-7356" fmla="*/ 1199262 h 1475627"/>
              <a:gd name="connsiteX16-7357" fmla="*/ 355789 w 811235"/>
              <a:gd name="connsiteY16-7358" fmla="*/ 982568 h 1475627"/>
              <a:gd name="connsiteX17-7359" fmla="*/ 322451 w 811235"/>
              <a:gd name="connsiteY17-7360" fmla="*/ 982568 h 1475627"/>
              <a:gd name="connsiteX18-7361" fmla="*/ 251014 w 811235"/>
              <a:gd name="connsiteY18-7362" fmla="*/ 1149256 h 1475627"/>
              <a:gd name="connsiteX19-7363" fmla="*/ 179576 w 811235"/>
              <a:gd name="connsiteY19-7364" fmla="*/ 982568 h 1475627"/>
              <a:gd name="connsiteX20-7365" fmla="*/ 151001 w 811235"/>
              <a:gd name="connsiteY20-7366" fmla="*/ 982568 h 1475627"/>
              <a:gd name="connsiteX21-7367" fmla="*/ 74801 w 811235"/>
              <a:gd name="connsiteY21-7368" fmla="*/ 1132588 h 1475627"/>
              <a:gd name="connsiteX22-7369" fmla="*/ 8126 w 811235"/>
              <a:gd name="connsiteY22-7370" fmla="*/ 992093 h 1475627"/>
              <a:gd name="connsiteX0-7371" fmla="*/ 8126 w 811235"/>
              <a:gd name="connsiteY0-7372" fmla="*/ 992093 h 1475627"/>
              <a:gd name="connsiteX1-7373" fmla="*/ 8126 w 811235"/>
              <a:gd name="connsiteY1-7374" fmla="*/ 382493 h 1475627"/>
              <a:gd name="connsiteX2-7375" fmla="*/ 227201 w 811235"/>
              <a:gd name="connsiteY2-7376" fmla="*/ 1493 h 1475627"/>
              <a:gd name="connsiteX3-7377" fmla="*/ 789176 w 811235"/>
              <a:gd name="connsiteY3-7378" fmla="*/ 6256 h 1475627"/>
              <a:gd name="connsiteX4-7379" fmla="*/ 689164 w 811235"/>
              <a:gd name="connsiteY4-7380" fmla="*/ 25306 h 1475627"/>
              <a:gd name="connsiteX5-7381" fmla="*/ 622489 w 811235"/>
              <a:gd name="connsiteY5-7382" fmla="*/ 163418 h 1475627"/>
              <a:gd name="connsiteX6-7383" fmla="*/ 627251 w 811235"/>
              <a:gd name="connsiteY6-7384" fmla="*/ 320581 h 1475627"/>
              <a:gd name="connsiteX7-7385" fmla="*/ 762983 w 811235"/>
              <a:gd name="connsiteY7-7386" fmla="*/ 503937 h 1475627"/>
              <a:gd name="connsiteX8-7387" fmla="*/ 808226 w 811235"/>
              <a:gd name="connsiteY8-7388" fmla="*/ 620618 h 1475627"/>
              <a:gd name="connsiteX9-7389" fmla="*/ 679639 w 811235"/>
              <a:gd name="connsiteY9-7390" fmla="*/ 715868 h 1475627"/>
              <a:gd name="connsiteX10-7391" fmla="*/ 674876 w 811235"/>
              <a:gd name="connsiteY10-7392" fmla="*/ 1351662 h 1475627"/>
              <a:gd name="connsiteX11-7393" fmla="*/ 605820 w 811235"/>
              <a:gd name="connsiteY11-7394" fmla="*/ 1475487 h 1475627"/>
              <a:gd name="connsiteX12-7395" fmla="*/ 539145 w 811235"/>
              <a:gd name="connsiteY12-7396" fmla="*/ 1351663 h 1475627"/>
              <a:gd name="connsiteX13-7397" fmla="*/ 532001 w 811235"/>
              <a:gd name="connsiteY13-7398" fmla="*/ 982568 h 1475627"/>
              <a:gd name="connsiteX14-7399" fmla="*/ 498664 w 811235"/>
              <a:gd name="connsiteY14-7400" fmla="*/ 982568 h 1475627"/>
              <a:gd name="connsiteX15-7401" fmla="*/ 424846 w 811235"/>
              <a:gd name="connsiteY15-7402" fmla="*/ 1199262 h 1475627"/>
              <a:gd name="connsiteX16-7403" fmla="*/ 355789 w 811235"/>
              <a:gd name="connsiteY16-7404" fmla="*/ 982568 h 1475627"/>
              <a:gd name="connsiteX17-7405" fmla="*/ 322451 w 811235"/>
              <a:gd name="connsiteY17-7406" fmla="*/ 982568 h 1475627"/>
              <a:gd name="connsiteX18-7407" fmla="*/ 251014 w 811235"/>
              <a:gd name="connsiteY18-7408" fmla="*/ 1149256 h 1475627"/>
              <a:gd name="connsiteX19-7409" fmla="*/ 179576 w 811235"/>
              <a:gd name="connsiteY19-7410" fmla="*/ 982568 h 1475627"/>
              <a:gd name="connsiteX20-7411" fmla="*/ 151001 w 811235"/>
              <a:gd name="connsiteY20-7412" fmla="*/ 982568 h 1475627"/>
              <a:gd name="connsiteX21-7413" fmla="*/ 74801 w 811235"/>
              <a:gd name="connsiteY21-7414" fmla="*/ 1132588 h 1475627"/>
              <a:gd name="connsiteX22-7415" fmla="*/ 8126 w 811235"/>
              <a:gd name="connsiteY22-7416" fmla="*/ 992093 h 1475627"/>
              <a:gd name="connsiteX0-7417" fmla="*/ 8126 w 811235"/>
              <a:gd name="connsiteY0-7418" fmla="*/ 992093 h 1475487"/>
              <a:gd name="connsiteX1-7419" fmla="*/ 8126 w 811235"/>
              <a:gd name="connsiteY1-7420" fmla="*/ 382493 h 1475487"/>
              <a:gd name="connsiteX2-7421" fmla="*/ 227201 w 811235"/>
              <a:gd name="connsiteY2-7422" fmla="*/ 1493 h 1475487"/>
              <a:gd name="connsiteX3-7423" fmla="*/ 789176 w 811235"/>
              <a:gd name="connsiteY3-7424" fmla="*/ 6256 h 1475487"/>
              <a:gd name="connsiteX4-7425" fmla="*/ 689164 w 811235"/>
              <a:gd name="connsiteY4-7426" fmla="*/ 25306 h 1475487"/>
              <a:gd name="connsiteX5-7427" fmla="*/ 622489 w 811235"/>
              <a:gd name="connsiteY5-7428" fmla="*/ 163418 h 1475487"/>
              <a:gd name="connsiteX6-7429" fmla="*/ 627251 w 811235"/>
              <a:gd name="connsiteY6-7430" fmla="*/ 320581 h 1475487"/>
              <a:gd name="connsiteX7-7431" fmla="*/ 762983 w 811235"/>
              <a:gd name="connsiteY7-7432" fmla="*/ 503937 h 1475487"/>
              <a:gd name="connsiteX8-7433" fmla="*/ 808226 w 811235"/>
              <a:gd name="connsiteY8-7434" fmla="*/ 620618 h 1475487"/>
              <a:gd name="connsiteX9-7435" fmla="*/ 679639 w 811235"/>
              <a:gd name="connsiteY9-7436" fmla="*/ 715868 h 1475487"/>
              <a:gd name="connsiteX10-7437" fmla="*/ 674876 w 811235"/>
              <a:gd name="connsiteY10-7438" fmla="*/ 1351662 h 1475487"/>
              <a:gd name="connsiteX11-7439" fmla="*/ 605820 w 811235"/>
              <a:gd name="connsiteY11-7440" fmla="*/ 1475487 h 1475487"/>
              <a:gd name="connsiteX12-7441" fmla="*/ 539145 w 811235"/>
              <a:gd name="connsiteY12-7442" fmla="*/ 1351663 h 1475487"/>
              <a:gd name="connsiteX13-7443" fmla="*/ 532001 w 811235"/>
              <a:gd name="connsiteY13-7444" fmla="*/ 982568 h 1475487"/>
              <a:gd name="connsiteX14-7445" fmla="*/ 498664 w 811235"/>
              <a:gd name="connsiteY14-7446" fmla="*/ 982568 h 1475487"/>
              <a:gd name="connsiteX15-7447" fmla="*/ 424846 w 811235"/>
              <a:gd name="connsiteY15-7448" fmla="*/ 1199262 h 1475487"/>
              <a:gd name="connsiteX16-7449" fmla="*/ 355789 w 811235"/>
              <a:gd name="connsiteY16-7450" fmla="*/ 982568 h 1475487"/>
              <a:gd name="connsiteX17-7451" fmla="*/ 322451 w 811235"/>
              <a:gd name="connsiteY17-7452" fmla="*/ 982568 h 1475487"/>
              <a:gd name="connsiteX18-7453" fmla="*/ 251014 w 811235"/>
              <a:gd name="connsiteY18-7454" fmla="*/ 1149256 h 1475487"/>
              <a:gd name="connsiteX19-7455" fmla="*/ 179576 w 811235"/>
              <a:gd name="connsiteY19-7456" fmla="*/ 982568 h 1475487"/>
              <a:gd name="connsiteX20-7457" fmla="*/ 151001 w 811235"/>
              <a:gd name="connsiteY20-7458" fmla="*/ 982568 h 1475487"/>
              <a:gd name="connsiteX21-7459" fmla="*/ 74801 w 811235"/>
              <a:gd name="connsiteY21-7460" fmla="*/ 1132588 h 1475487"/>
              <a:gd name="connsiteX22-7461" fmla="*/ 8126 w 811235"/>
              <a:gd name="connsiteY22-7462" fmla="*/ 992093 h 1475487"/>
              <a:gd name="connsiteX0-7463" fmla="*/ 8126 w 811235"/>
              <a:gd name="connsiteY0-7464" fmla="*/ 992093 h 1475487"/>
              <a:gd name="connsiteX1-7465" fmla="*/ 8126 w 811235"/>
              <a:gd name="connsiteY1-7466" fmla="*/ 382493 h 1475487"/>
              <a:gd name="connsiteX2-7467" fmla="*/ 227201 w 811235"/>
              <a:gd name="connsiteY2-7468" fmla="*/ 1493 h 1475487"/>
              <a:gd name="connsiteX3-7469" fmla="*/ 789176 w 811235"/>
              <a:gd name="connsiteY3-7470" fmla="*/ 6256 h 1475487"/>
              <a:gd name="connsiteX4-7471" fmla="*/ 689164 w 811235"/>
              <a:gd name="connsiteY4-7472" fmla="*/ 25306 h 1475487"/>
              <a:gd name="connsiteX5-7473" fmla="*/ 622489 w 811235"/>
              <a:gd name="connsiteY5-7474" fmla="*/ 163418 h 1475487"/>
              <a:gd name="connsiteX6-7475" fmla="*/ 627251 w 811235"/>
              <a:gd name="connsiteY6-7476" fmla="*/ 320581 h 1475487"/>
              <a:gd name="connsiteX7-7477" fmla="*/ 762983 w 811235"/>
              <a:gd name="connsiteY7-7478" fmla="*/ 503937 h 1475487"/>
              <a:gd name="connsiteX8-7479" fmla="*/ 808226 w 811235"/>
              <a:gd name="connsiteY8-7480" fmla="*/ 620618 h 1475487"/>
              <a:gd name="connsiteX9-7481" fmla="*/ 679639 w 811235"/>
              <a:gd name="connsiteY9-7482" fmla="*/ 715868 h 1475487"/>
              <a:gd name="connsiteX10-7483" fmla="*/ 674876 w 811235"/>
              <a:gd name="connsiteY10-7484" fmla="*/ 1351662 h 1475487"/>
              <a:gd name="connsiteX11-7485" fmla="*/ 605820 w 811235"/>
              <a:gd name="connsiteY11-7486" fmla="*/ 1475487 h 1475487"/>
              <a:gd name="connsiteX12-7487" fmla="*/ 539145 w 811235"/>
              <a:gd name="connsiteY12-7488" fmla="*/ 1351663 h 1475487"/>
              <a:gd name="connsiteX13-7489" fmla="*/ 532001 w 811235"/>
              <a:gd name="connsiteY13-7490" fmla="*/ 982568 h 1475487"/>
              <a:gd name="connsiteX14-7491" fmla="*/ 498664 w 811235"/>
              <a:gd name="connsiteY14-7492" fmla="*/ 982568 h 1475487"/>
              <a:gd name="connsiteX15-7493" fmla="*/ 424846 w 811235"/>
              <a:gd name="connsiteY15-7494" fmla="*/ 1199262 h 1475487"/>
              <a:gd name="connsiteX16-7495" fmla="*/ 355789 w 811235"/>
              <a:gd name="connsiteY16-7496" fmla="*/ 982568 h 1475487"/>
              <a:gd name="connsiteX17-7497" fmla="*/ 322451 w 811235"/>
              <a:gd name="connsiteY17-7498" fmla="*/ 982568 h 1475487"/>
              <a:gd name="connsiteX18-7499" fmla="*/ 251014 w 811235"/>
              <a:gd name="connsiteY18-7500" fmla="*/ 1149256 h 1475487"/>
              <a:gd name="connsiteX19-7501" fmla="*/ 179576 w 811235"/>
              <a:gd name="connsiteY19-7502" fmla="*/ 982568 h 1475487"/>
              <a:gd name="connsiteX20-7503" fmla="*/ 151001 w 811235"/>
              <a:gd name="connsiteY20-7504" fmla="*/ 982568 h 1475487"/>
              <a:gd name="connsiteX21-7505" fmla="*/ 74801 w 811235"/>
              <a:gd name="connsiteY21-7506" fmla="*/ 1132588 h 1475487"/>
              <a:gd name="connsiteX22-7507" fmla="*/ 8126 w 811235"/>
              <a:gd name="connsiteY22-7508" fmla="*/ 992093 h 1475487"/>
              <a:gd name="connsiteX0-7509" fmla="*/ 8126 w 811235"/>
              <a:gd name="connsiteY0-7510" fmla="*/ 992093 h 1475487"/>
              <a:gd name="connsiteX1-7511" fmla="*/ 8126 w 811235"/>
              <a:gd name="connsiteY1-7512" fmla="*/ 382493 h 1475487"/>
              <a:gd name="connsiteX2-7513" fmla="*/ 227201 w 811235"/>
              <a:gd name="connsiteY2-7514" fmla="*/ 1493 h 1475487"/>
              <a:gd name="connsiteX3-7515" fmla="*/ 789176 w 811235"/>
              <a:gd name="connsiteY3-7516" fmla="*/ 6256 h 1475487"/>
              <a:gd name="connsiteX4-7517" fmla="*/ 689164 w 811235"/>
              <a:gd name="connsiteY4-7518" fmla="*/ 25306 h 1475487"/>
              <a:gd name="connsiteX5-7519" fmla="*/ 622489 w 811235"/>
              <a:gd name="connsiteY5-7520" fmla="*/ 163418 h 1475487"/>
              <a:gd name="connsiteX6-7521" fmla="*/ 627251 w 811235"/>
              <a:gd name="connsiteY6-7522" fmla="*/ 320581 h 1475487"/>
              <a:gd name="connsiteX7-7523" fmla="*/ 762983 w 811235"/>
              <a:gd name="connsiteY7-7524" fmla="*/ 503937 h 1475487"/>
              <a:gd name="connsiteX8-7525" fmla="*/ 808226 w 811235"/>
              <a:gd name="connsiteY8-7526" fmla="*/ 620618 h 1475487"/>
              <a:gd name="connsiteX9-7527" fmla="*/ 679639 w 811235"/>
              <a:gd name="connsiteY9-7528" fmla="*/ 715868 h 1475487"/>
              <a:gd name="connsiteX10-7529" fmla="*/ 674876 w 811235"/>
              <a:gd name="connsiteY10-7530" fmla="*/ 1351662 h 1475487"/>
              <a:gd name="connsiteX11-7531" fmla="*/ 605820 w 811235"/>
              <a:gd name="connsiteY11-7532" fmla="*/ 1475487 h 1475487"/>
              <a:gd name="connsiteX12-7533" fmla="*/ 539145 w 811235"/>
              <a:gd name="connsiteY12-7534" fmla="*/ 1351663 h 1475487"/>
              <a:gd name="connsiteX13-7535" fmla="*/ 532001 w 811235"/>
              <a:gd name="connsiteY13-7536" fmla="*/ 982568 h 1475487"/>
              <a:gd name="connsiteX14-7537" fmla="*/ 498664 w 811235"/>
              <a:gd name="connsiteY14-7538" fmla="*/ 982568 h 1475487"/>
              <a:gd name="connsiteX15-7539" fmla="*/ 424846 w 811235"/>
              <a:gd name="connsiteY15-7540" fmla="*/ 1199262 h 1475487"/>
              <a:gd name="connsiteX16-7541" fmla="*/ 355789 w 811235"/>
              <a:gd name="connsiteY16-7542" fmla="*/ 982568 h 1475487"/>
              <a:gd name="connsiteX17-7543" fmla="*/ 322451 w 811235"/>
              <a:gd name="connsiteY17-7544" fmla="*/ 982568 h 1475487"/>
              <a:gd name="connsiteX18-7545" fmla="*/ 251014 w 811235"/>
              <a:gd name="connsiteY18-7546" fmla="*/ 1149256 h 1475487"/>
              <a:gd name="connsiteX19-7547" fmla="*/ 179576 w 811235"/>
              <a:gd name="connsiteY19-7548" fmla="*/ 982568 h 1475487"/>
              <a:gd name="connsiteX20-7549" fmla="*/ 151001 w 811235"/>
              <a:gd name="connsiteY20-7550" fmla="*/ 982568 h 1475487"/>
              <a:gd name="connsiteX21-7551" fmla="*/ 74801 w 811235"/>
              <a:gd name="connsiteY21-7552" fmla="*/ 1132588 h 1475487"/>
              <a:gd name="connsiteX22-7553" fmla="*/ 8126 w 811235"/>
              <a:gd name="connsiteY22-7554" fmla="*/ 992093 h 1475487"/>
              <a:gd name="connsiteX0-7555" fmla="*/ 8126 w 811235"/>
              <a:gd name="connsiteY0-7556" fmla="*/ 992093 h 1475487"/>
              <a:gd name="connsiteX1-7557" fmla="*/ 8126 w 811235"/>
              <a:gd name="connsiteY1-7558" fmla="*/ 382493 h 1475487"/>
              <a:gd name="connsiteX2-7559" fmla="*/ 227201 w 811235"/>
              <a:gd name="connsiteY2-7560" fmla="*/ 1493 h 1475487"/>
              <a:gd name="connsiteX3-7561" fmla="*/ 789176 w 811235"/>
              <a:gd name="connsiteY3-7562" fmla="*/ 6256 h 1475487"/>
              <a:gd name="connsiteX4-7563" fmla="*/ 689164 w 811235"/>
              <a:gd name="connsiteY4-7564" fmla="*/ 25306 h 1475487"/>
              <a:gd name="connsiteX5-7565" fmla="*/ 622489 w 811235"/>
              <a:gd name="connsiteY5-7566" fmla="*/ 163418 h 1475487"/>
              <a:gd name="connsiteX6-7567" fmla="*/ 627251 w 811235"/>
              <a:gd name="connsiteY6-7568" fmla="*/ 320581 h 1475487"/>
              <a:gd name="connsiteX7-7569" fmla="*/ 762983 w 811235"/>
              <a:gd name="connsiteY7-7570" fmla="*/ 503937 h 1475487"/>
              <a:gd name="connsiteX8-7571" fmla="*/ 808226 w 811235"/>
              <a:gd name="connsiteY8-7572" fmla="*/ 620618 h 1475487"/>
              <a:gd name="connsiteX9-7573" fmla="*/ 679639 w 811235"/>
              <a:gd name="connsiteY9-7574" fmla="*/ 715868 h 1475487"/>
              <a:gd name="connsiteX10-7575" fmla="*/ 674876 w 811235"/>
              <a:gd name="connsiteY10-7576" fmla="*/ 1351662 h 1475487"/>
              <a:gd name="connsiteX11-7577" fmla="*/ 605820 w 811235"/>
              <a:gd name="connsiteY11-7578" fmla="*/ 1475487 h 1475487"/>
              <a:gd name="connsiteX12-7579" fmla="*/ 539145 w 811235"/>
              <a:gd name="connsiteY12-7580" fmla="*/ 1351663 h 1475487"/>
              <a:gd name="connsiteX13-7581" fmla="*/ 532001 w 811235"/>
              <a:gd name="connsiteY13-7582" fmla="*/ 982568 h 1475487"/>
              <a:gd name="connsiteX14-7583" fmla="*/ 498664 w 811235"/>
              <a:gd name="connsiteY14-7584" fmla="*/ 982568 h 1475487"/>
              <a:gd name="connsiteX15-7585" fmla="*/ 424846 w 811235"/>
              <a:gd name="connsiteY15-7586" fmla="*/ 1199262 h 1475487"/>
              <a:gd name="connsiteX16-7587" fmla="*/ 355789 w 811235"/>
              <a:gd name="connsiteY16-7588" fmla="*/ 982568 h 1475487"/>
              <a:gd name="connsiteX17-7589" fmla="*/ 322451 w 811235"/>
              <a:gd name="connsiteY17-7590" fmla="*/ 982568 h 1475487"/>
              <a:gd name="connsiteX18-7591" fmla="*/ 251014 w 811235"/>
              <a:gd name="connsiteY18-7592" fmla="*/ 1149256 h 1475487"/>
              <a:gd name="connsiteX19-7593" fmla="*/ 179576 w 811235"/>
              <a:gd name="connsiteY19-7594" fmla="*/ 982568 h 1475487"/>
              <a:gd name="connsiteX20-7595" fmla="*/ 151001 w 811235"/>
              <a:gd name="connsiteY20-7596" fmla="*/ 982568 h 1475487"/>
              <a:gd name="connsiteX21-7597" fmla="*/ 74801 w 811235"/>
              <a:gd name="connsiteY21-7598" fmla="*/ 1132588 h 1475487"/>
              <a:gd name="connsiteX22-7599" fmla="*/ 8126 w 811235"/>
              <a:gd name="connsiteY22-7600" fmla="*/ 992093 h 1475487"/>
              <a:gd name="connsiteX0-7601" fmla="*/ 8126 w 811235"/>
              <a:gd name="connsiteY0-7602" fmla="*/ 992093 h 1475487"/>
              <a:gd name="connsiteX1-7603" fmla="*/ 8126 w 811235"/>
              <a:gd name="connsiteY1-7604" fmla="*/ 382493 h 1475487"/>
              <a:gd name="connsiteX2-7605" fmla="*/ 227201 w 811235"/>
              <a:gd name="connsiteY2-7606" fmla="*/ 1493 h 1475487"/>
              <a:gd name="connsiteX3-7607" fmla="*/ 789176 w 811235"/>
              <a:gd name="connsiteY3-7608" fmla="*/ 6256 h 1475487"/>
              <a:gd name="connsiteX4-7609" fmla="*/ 689164 w 811235"/>
              <a:gd name="connsiteY4-7610" fmla="*/ 25306 h 1475487"/>
              <a:gd name="connsiteX5-7611" fmla="*/ 622489 w 811235"/>
              <a:gd name="connsiteY5-7612" fmla="*/ 163418 h 1475487"/>
              <a:gd name="connsiteX6-7613" fmla="*/ 627251 w 811235"/>
              <a:gd name="connsiteY6-7614" fmla="*/ 320581 h 1475487"/>
              <a:gd name="connsiteX7-7615" fmla="*/ 762983 w 811235"/>
              <a:gd name="connsiteY7-7616" fmla="*/ 503937 h 1475487"/>
              <a:gd name="connsiteX8-7617" fmla="*/ 808226 w 811235"/>
              <a:gd name="connsiteY8-7618" fmla="*/ 620618 h 1475487"/>
              <a:gd name="connsiteX9-7619" fmla="*/ 679639 w 811235"/>
              <a:gd name="connsiteY9-7620" fmla="*/ 715868 h 1475487"/>
              <a:gd name="connsiteX10-7621" fmla="*/ 674876 w 811235"/>
              <a:gd name="connsiteY10-7622" fmla="*/ 1351662 h 1475487"/>
              <a:gd name="connsiteX11-7623" fmla="*/ 605820 w 811235"/>
              <a:gd name="connsiteY11-7624" fmla="*/ 1475487 h 1475487"/>
              <a:gd name="connsiteX12-7625" fmla="*/ 539145 w 811235"/>
              <a:gd name="connsiteY12-7626" fmla="*/ 1351663 h 1475487"/>
              <a:gd name="connsiteX13-7627" fmla="*/ 532001 w 811235"/>
              <a:gd name="connsiteY13-7628" fmla="*/ 982568 h 1475487"/>
              <a:gd name="connsiteX14-7629" fmla="*/ 498664 w 811235"/>
              <a:gd name="connsiteY14-7630" fmla="*/ 982568 h 1475487"/>
              <a:gd name="connsiteX15-7631" fmla="*/ 424846 w 811235"/>
              <a:gd name="connsiteY15-7632" fmla="*/ 1199262 h 1475487"/>
              <a:gd name="connsiteX16-7633" fmla="*/ 355789 w 811235"/>
              <a:gd name="connsiteY16-7634" fmla="*/ 982568 h 1475487"/>
              <a:gd name="connsiteX17-7635" fmla="*/ 322451 w 811235"/>
              <a:gd name="connsiteY17-7636" fmla="*/ 982568 h 1475487"/>
              <a:gd name="connsiteX18-7637" fmla="*/ 251014 w 811235"/>
              <a:gd name="connsiteY18-7638" fmla="*/ 1149256 h 1475487"/>
              <a:gd name="connsiteX19-7639" fmla="*/ 179576 w 811235"/>
              <a:gd name="connsiteY19-7640" fmla="*/ 982568 h 1475487"/>
              <a:gd name="connsiteX20-7641" fmla="*/ 151001 w 811235"/>
              <a:gd name="connsiteY20-7642" fmla="*/ 982568 h 1475487"/>
              <a:gd name="connsiteX21-7643" fmla="*/ 74801 w 811235"/>
              <a:gd name="connsiteY21-7644" fmla="*/ 1132588 h 1475487"/>
              <a:gd name="connsiteX22-7645" fmla="*/ 8126 w 811235"/>
              <a:gd name="connsiteY22-7646" fmla="*/ 992093 h 1475487"/>
              <a:gd name="connsiteX0-7647" fmla="*/ 8126 w 811235"/>
              <a:gd name="connsiteY0-7648" fmla="*/ 992093 h 1475487"/>
              <a:gd name="connsiteX1-7649" fmla="*/ 8126 w 811235"/>
              <a:gd name="connsiteY1-7650" fmla="*/ 382493 h 1475487"/>
              <a:gd name="connsiteX2-7651" fmla="*/ 227201 w 811235"/>
              <a:gd name="connsiteY2-7652" fmla="*/ 1493 h 1475487"/>
              <a:gd name="connsiteX3-7653" fmla="*/ 789176 w 811235"/>
              <a:gd name="connsiteY3-7654" fmla="*/ 6256 h 1475487"/>
              <a:gd name="connsiteX4-7655" fmla="*/ 689164 w 811235"/>
              <a:gd name="connsiteY4-7656" fmla="*/ 25306 h 1475487"/>
              <a:gd name="connsiteX5-7657" fmla="*/ 622489 w 811235"/>
              <a:gd name="connsiteY5-7658" fmla="*/ 163418 h 1475487"/>
              <a:gd name="connsiteX6-7659" fmla="*/ 627251 w 811235"/>
              <a:gd name="connsiteY6-7660" fmla="*/ 320581 h 1475487"/>
              <a:gd name="connsiteX7-7661" fmla="*/ 762983 w 811235"/>
              <a:gd name="connsiteY7-7662" fmla="*/ 503937 h 1475487"/>
              <a:gd name="connsiteX8-7663" fmla="*/ 808226 w 811235"/>
              <a:gd name="connsiteY8-7664" fmla="*/ 620618 h 1475487"/>
              <a:gd name="connsiteX9-7665" fmla="*/ 679639 w 811235"/>
              <a:gd name="connsiteY9-7666" fmla="*/ 715868 h 1475487"/>
              <a:gd name="connsiteX10-7667" fmla="*/ 674876 w 811235"/>
              <a:gd name="connsiteY10-7668" fmla="*/ 1351662 h 1475487"/>
              <a:gd name="connsiteX11-7669" fmla="*/ 605820 w 811235"/>
              <a:gd name="connsiteY11-7670" fmla="*/ 1475487 h 1475487"/>
              <a:gd name="connsiteX12-7671" fmla="*/ 539145 w 811235"/>
              <a:gd name="connsiteY12-7672" fmla="*/ 1351663 h 1475487"/>
              <a:gd name="connsiteX13-7673" fmla="*/ 532001 w 811235"/>
              <a:gd name="connsiteY13-7674" fmla="*/ 982568 h 1475487"/>
              <a:gd name="connsiteX14-7675" fmla="*/ 498664 w 811235"/>
              <a:gd name="connsiteY14-7676" fmla="*/ 982568 h 1475487"/>
              <a:gd name="connsiteX15-7677" fmla="*/ 424846 w 811235"/>
              <a:gd name="connsiteY15-7678" fmla="*/ 1199262 h 1475487"/>
              <a:gd name="connsiteX16-7679" fmla="*/ 355789 w 811235"/>
              <a:gd name="connsiteY16-7680" fmla="*/ 982568 h 1475487"/>
              <a:gd name="connsiteX17-7681" fmla="*/ 322451 w 811235"/>
              <a:gd name="connsiteY17-7682" fmla="*/ 982568 h 1475487"/>
              <a:gd name="connsiteX18-7683" fmla="*/ 251014 w 811235"/>
              <a:gd name="connsiteY18-7684" fmla="*/ 1149256 h 1475487"/>
              <a:gd name="connsiteX19-7685" fmla="*/ 179576 w 811235"/>
              <a:gd name="connsiteY19-7686" fmla="*/ 982568 h 1475487"/>
              <a:gd name="connsiteX20-7687" fmla="*/ 151001 w 811235"/>
              <a:gd name="connsiteY20-7688" fmla="*/ 982568 h 1475487"/>
              <a:gd name="connsiteX21-7689" fmla="*/ 74801 w 811235"/>
              <a:gd name="connsiteY21-7690" fmla="*/ 1132588 h 1475487"/>
              <a:gd name="connsiteX22-7691" fmla="*/ 8126 w 811235"/>
              <a:gd name="connsiteY22-7692" fmla="*/ 992093 h 1475487"/>
              <a:gd name="connsiteX0-7693" fmla="*/ 8126 w 811235"/>
              <a:gd name="connsiteY0-7694" fmla="*/ 992093 h 1475487"/>
              <a:gd name="connsiteX1-7695" fmla="*/ 8126 w 811235"/>
              <a:gd name="connsiteY1-7696" fmla="*/ 382493 h 1475487"/>
              <a:gd name="connsiteX2-7697" fmla="*/ 227201 w 811235"/>
              <a:gd name="connsiteY2-7698" fmla="*/ 1493 h 1475487"/>
              <a:gd name="connsiteX3-7699" fmla="*/ 789176 w 811235"/>
              <a:gd name="connsiteY3-7700" fmla="*/ 6256 h 1475487"/>
              <a:gd name="connsiteX4-7701" fmla="*/ 689164 w 811235"/>
              <a:gd name="connsiteY4-7702" fmla="*/ 25306 h 1475487"/>
              <a:gd name="connsiteX5-7703" fmla="*/ 622489 w 811235"/>
              <a:gd name="connsiteY5-7704" fmla="*/ 163418 h 1475487"/>
              <a:gd name="connsiteX6-7705" fmla="*/ 627251 w 811235"/>
              <a:gd name="connsiteY6-7706" fmla="*/ 320581 h 1475487"/>
              <a:gd name="connsiteX7-7707" fmla="*/ 762983 w 811235"/>
              <a:gd name="connsiteY7-7708" fmla="*/ 503937 h 1475487"/>
              <a:gd name="connsiteX8-7709" fmla="*/ 808226 w 811235"/>
              <a:gd name="connsiteY8-7710" fmla="*/ 620618 h 1475487"/>
              <a:gd name="connsiteX9-7711" fmla="*/ 679639 w 811235"/>
              <a:gd name="connsiteY9-7712" fmla="*/ 715868 h 1475487"/>
              <a:gd name="connsiteX10-7713" fmla="*/ 674876 w 811235"/>
              <a:gd name="connsiteY10-7714" fmla="*/ 1351662 h 1475487"/>
              <a:gd name="connsiteX11-7715" fmla="*/ 605820 w 811235"/>
              <a:gd name="connsiteY11-7716" fmla="*/ 1475487 h 1475487"/>
              <a:gd name="connsiteX12-7717" fmla="*/ 539145 w 811235"/>
              <a:gd name="connsiteY12-7718" fmla="*/ 1351663 h 1475487"/>
              <a:gd name="connsiteX13-7719" fmla="*/ 532001 w 811235"/>
              <a:gd name="connsiteY13-7720" fmla="*/ 982568 h 1475487"/>
              <a:gd name="connsiteX14-7721" fmla="*/ 498664 w 811235"/>
              <a:gd name="connsiteY14-7722" fmla="*/ 982568 h 1475487"/>
              <a:gd name="connsiteX15-7723" fmla="*/ 424846 w 811235"/>
              <a:gd name="connsiteY15-7724" fmla="*/ 1199262 h 1475487"/>
              <a:gd name="connsiteX16-7725" fmla="*/ 355789 w 811235"/>
              <a:gd name="connsiteY16-7726" fmla="*/ 982568 h 1475487"/>
              <a:gd name="connsiteX17-7727" fmla="*/ 322451 w 811235"/>
              <a:gd name="connsiteY17-7728" fmla="*/ 982568 h 1475487"/>
              <a:gd name="connsiteX18-7729" fmla="*/ 251014 w 811235"/>
              <a:gd name="connsiteY18-7730" fmla="*/ 1149256 h 1475487"/>
              <a:gd name="connsiteX19-7731" fmla="*/ 179576 w 811235"/>
              <a:gd name="connsiteY19-7732" fmla="*/ 982568 h 1475487"/>
              <a:gd name="connsiteX20-7733" fmla="*/ 151001 w 811235"/>
              <a:gd name="connsiteY20-7734" fmla="*/ 982568 h 1475487"/>
              <a:gd name="connsiteX21-7735" fmla="*/ 74801 w 811235"/>
              <a:gd name="connsiteY21-7736" fmla="*/ 1132588 h 1475487"/>
              <a:gd name="connsiteX22-7737" fmla="*/ 8126 w 811235"/>
              <a:gd name="connsiteY22-7738" fmla="*/ 992093 h 1475487"/>
              <a:gd name="connsiteX0-7739" fmla="*/ 8126 w 811235"/>
              <a:gd name="connsiteY0-7740" fmla="*/ 992093 h 1475487"/>
              <a:gd name="connsiteX1-7741" fmla="*/ 8126 w 811235"/>
              <a:gd name="connsiteY1-7742" fmla="*/ 382493 h 1475487"/>
              <a:gd name="connsiteX2-7743" fmla="*/ 227201 w 811235"/>
              <a:gd name="connsiteY2-7744" fmla="*/ 1493 h 1475487"/>
              <a:gd name="connsiteX3-7745" fmla="*/ 789176 w 811235"/>
              <a:gd name="connsiteY3-7746" fmla="*/ 6256 h 1475487"/>
              <a:gd name="connsiteX4-7747" fmla="*/ 689164 w 811235"/>
              <a:gd name="connsiteY4-7748" fmla="*/ 25306 h 1475487"/>
              <a:gd name="connsiteX5-7749" fmla="*/ 622489 w 811235"/>
              <a:gd name="connsiteY5-7750" fmla="*/ 163418 h 1475487"/>
              <a:gd name="connsiteX6-7751" fmla="*/ 627251 w 811235"/>
              <a:gd name="connsiteY6-7752" fmla="*/ 320581 h 1475487"/>
              <a:gd name="connsiteX7-7753" fmla="*/ 762983 w 811235"/>
              <a:gd name="connsiteY7-7754" fmla="*/ 503937 h 1475487"/>
              <a:gd name="connsiteX8-7755" fmla="*/ 808226 w 811235"/>
              <a:gd name="connsiteY8-7756" fmla="*/ 620618 h 1475487"/>
              <a:gd name="connsiteX9-7757" fmla="*/ 679639 w 811235"/>
              <a:gd name="connsiteY9-7758" fmla="*/ 715868 h 1475487"/>
              <a:gd name="connsiteX10-7759" fmla="*/ 674876 w 811235"/>
              <a:gd name="connsiteY10-7760" fmla="*/ 1351662 h 1475487"/>
              <a:gd name="connsiteX11-7761" fmla="*/ 605820 w 811235"/>
              <a:gd name="connsiteY11-7762" fmla="*/ 1475487 h 1475487"/>
              <a:gd name="connsiteX12-7763" fmla="*/ 539145 w 811235"/>
              <a:gd name="connsiteY12-7764" fmla="*/ 1351663 h 1475487"/>
              <a:gd name="connsiteX13-7765" fmla="*/ 532001 w 811235"/>
              <a:gd name="connsiteY13-7766" fmla="*/ 982568 h 1475487"/>
              <a:gd name="connsiteX14-7767" fmla="*/ 498664 w 811235"/>
              <a:gd name="connsiteY14-7768" fmla="*/ 982568 h 1475487"/>
              <a:gd name="connsiteX15-7769" fmla="*/ 424846 w 811235"/>
              <a:gd name="connsiteY15-7770" fmla="*/ 1199262 h 1475487"/>
              <a:gd name="connsiteX16-7771" fmla="*/ 355789 w 811235"/>
              <a:gd name="connsiteY16-7772" fmla="*/ 982568 h 1475487"/>
              <a:gd name="connsiteX17-7773" fmla="*/ 322451 w 811235"/>
              <a:gd name="connsiteY17-7774" fmla="*/ 982568 h 1475487"/>
              <a:gd name="connsiteX18-7775" fmla="*/ 251014 w 811235"/>
              <a:gd name="connsiteY18-7776" fmla="*/ 1149256 h 1475487"/>
              <a:gd name="connsiteX19-7777" fmla="*/ 179576 w 811235"/>
              <a:gd name="connsiteY19-7778" fmla="*/ 982568 h 1475487"/>
              <a:gd name="connsiteX20-7779" fmla="*/ 151001 w 811235"/>
              <a:gd name="connsiteY20-7780" fmla="*/ 982568 h 1475487"/>
              <a:gd name="connsiteX21-7781" fmla="*/ 74801 w 811235"/>
              <a:gd name="connsiteY21-7782" fmla="*/ 1132588 h 1475487"/>
              <a:gd name="connsiteX22-7783" fmla="*/ 8126 w 811235"/>
              <a:gd name="connsiteY22-7784" fmla="*/ 992093 h 1475487"/>
              <a:gd name="connsiteX0-7785" fmla="*/ 8126 w 811235"/>
              <a:gd name="connsiteY0-7786" fmla="*/ 992093 h 1475491"/>
              <a:gd name="connsiteX1-7787" fmla="*/ 8126 w 811235"/>
              <a:gd name="connsiteY1-7788" fmla="*/ 382493 h 1475491"/>
              <a:gd name="connsiteX2-7789" fmla="*/ 227201 w 811235"/>
              <a:gd name="connsiteY2-7790" fmla="*/ 1493 h 1475491"/>
              <a:gd name="connsiteX3-7791" fmla="*/ 789176 w 811235"/>
              <a:gd name="connsiteY3-7792" fmla="*/ 6256 h 1475491"/>
              <a:gd name="connsiteX4-7793" fmla="*/ 689164 w 811235"/>
              <a:gd name="connsiteY4-7794" fmla="*/ 25306 h 1475491"/>
              <a:gd name="connsiteX5-7795" fmla="*/ 622489 w 811235"/>
              <a:gd name="connsiteY5-7796" fmla="*/ 163418 h 1475491"/>
              <a:gd name="connsiteX6-7797" fmla="*/ 627251 w 811235"/>
              <a:gd name="connsiteY6-7798" fmla="*/ 320581 h 1475491"/>
              <a:gd name="connsiteX7-7799" fmla="*/ 762983 w 811235"/>
              <a:gd name="connsiteY7-7800" fmla="*/ 503937 h 1475491"/>
              <a:gd name="connsiteX8-7801" fmla="*/ 808226 w 811235"/>
              <a:gd name="connsiteY8-7802" fmla="*/ 620618 h 1475491"/>
              <a:gd name="connsiteX9-7803" fmla="*/ 679639 w 811235"/>
              <a:gd name="connsiteY9-7804" fmla="*/ 715868 h 1475491"/>
              <a:gd name="connsiteX10-7805" fmla="*/ 674876 w 811235"/>
              <a:gd name="connsiteY10-7806" fmla="*/ 1351662 h 1475491"/>
              <a:gd name="connsiteX11-7807" fmla="*/ 610583 w 811235"/>
              <a:gd name="connsiteY11-7808" fmla="*/ 1475487 h 1475491"/>
              <a:gd name="connsiteX12-7809" fmla="*/ 539145 w 811235"/>
              <a:gd name="connsiteY12-7810" fmla="*/ 1351663 h 1475491"/>
              <a:gd name="connsiteX13-7811" fmla="*/ 532001 w 811235"/>
              <a:gd name="connsiteY13-7812" fmla="*/ 982568 h 1475491"/>
              <a:gd name="connsiteX14-7813" fmla="*/ 498664 w 811235"/>
              <a:gd name="connsiteY14-7814" fmla="*/ 982568 h 1475491"/>
              <a:gd name="connsiteX15-7815" fmla="*/ 424846 w 811235"/>
              <a:gd name="connsiteY15-7816" fmla="*/ 1199262 h 1475491"/>
              <a:gd name="connsiteX16-7817" fmla="*/ 355789 w 811235"/>
              <a:gd name="connsiteY16-7818" fmla="*/ 982568 h 1475491"/>
              <a:gd name="connsiteX17-7819" fmla="*/ 322451 w 811235"/>
              <a:gd name="connsiteY17-7820" fmla="*/ 982568 h 1475491"/>
              <a:gd name="connsiteX18-7821" fmla="*/ 251014 w 811235"/>
              <a:gd name="connsiteY18-7822" fmla="*/ 1149256 h 1475491"/>
              <a:gd name="connsiteX19-7823" fmla="*/ 179576 w 811235"/>
              <a:gd name="connsiteY19-7824" fmla="*/ 982568 h 1475491"/>
              <a:gd name="connsiteX20-7825" fmla="*/ 151001 w 811235"/>
              <a:gd name="connsiteY20-7826" fmla="*/ 982568 h 1475491"/>
              <a:gd name="connsiteX21-7827" fmla="*/ 74801 w 811235"/>
              <a:gd name="connsiteY21-7828" fmla="*/ 1132588 h 1475491"/>
              <a:gd name="connsiteX22-7829" fmla="*/ 8126 w 811235"/>
              <a:gd name="connsiteY22-7830" fmla="*/ 992093 h 1475491"/>
              <a:gd name="connsiteX0-7831" fmla="*/ 8126 w 811235"/>
              <a:gd name="connsiteY0-7832" fmla="*/ 992093 h 1475491"/>
              <a:gd name="connsiteX1-7833" fmla="*/ 8126 w 811235"/>
              <a:gd name="connsiteY1-7834" fmla="*/ 382493 h 1475491"/>
              <a:gd name="connsiteX2-7835" fmla="*/ 227201 w 811235"/>
              <a:gd name="connsiteY2-7836" fmla="*/ 1493 h 1475491"/>
              <a:gd name="connsiteX3-7837" fmla="*/ 789176 w 811235"/>
              <a:gd name="connsiteY3-7838" fmla="*/ 6256 h 1475491"/>
              <a:gd name="connsiteX4-7839" fmla="*/ 689164 w 811235"/>
              <a:gd name="connsiteY4-7840" fmla="*/ 25306 h 1475491"/>
              <a:gd name="connsiteX5-7841" fmla="*/ 622489 w 811235"/>
              <a:gd name="connsiteY5-7842" fmla="*/ 163418 h 1475491"/>
              <a:gd name="connsiteX6-7843" fmla="*/ 627251 w 811235"/>
              <a:gd name="connsiteY6-7844" fmla="*/ 320581 h 1475491"/>
              <a:gd name="connsiteX7-7845" fmla="*/ 762983 w 811235"/>
              <a:gd name="connsiteY7-7846" fmla="*/ 503937 h 1475491"/>
              <a:gd name="connsiteX8-7847" fmla="*/ 808226 w 811235"/>
              <a:gd name="connsiteY8-7848" fmla="*/ 620618 h 1475491"/>
              <a:gd name="connsiteX9-7849" fmla="*/ 679639 w 811235"/>
              <a:gd name="connsiteY9-7850" fmla="*/ 715868 h 1475491"/>
              <a:gd name="connsiteX10-7851" fmla="*/ 674876 w 811235"/>
              <a:gd name="connsiteY10-7852" fmla="*/ 1351662 h 1475491"/>
              <a:gd name="connsiteX11-7853" fmla="*/ 610583 w 811235"/>
              <a:gd name="connsiteY11-7854" fmla="*/ 1475487 h 1475491"/>
              <a:gd name="connsiteX12-7855" fmla="*/ 539145 w 811235"/>
              <a:gd name="connsiteY12-7856" fmla="*/ 1351663 h 1475491"/>
              <a:gd name="connsiteX13-7857" fmla="*/ 532001 w 811235"/>
              <a:gd name="connsiteY13-7858" fmla="*/ 982568 h 1475491"/>
              <a:gd name="connsiteX14-7859" fmla="*/ 498664 w 811235"/>
              <a:gd name="connsiteY14-7860" fmla="*/ 982568 h 1475491"/>
              <a:gd name="connsiteX15-7861" fmla="*/ 424846 w 811235"/>
              <a:gd name="connsiteY15-7862" fmla="*/ 1199262 h 1475491"/>
              <a:gd name="connsiteX16-7863" fmla="*/ 355789 w 811235"/>
              <a:gd name="connsiteY16-7864" fmla="*/ 982568 h 1475491"/>
              <a:gd name="connsiteX17-7865" fmla="*/ 322451 w 811235"/>
              <a:gd name="connsiteY17-7866" fmla="*/ 982568 h 1475491"/>
              <a:gd name="connsiteX18-7867" fmla="*/ 251014 w 811235"/>
              <a:gd name="connsiteY18-7868" fmla="*/ 1149256 h 1475491"/>
              <a:gd name="connsiteX19-7869" fmla="*/ 179576 w 811235"/>
              <a:gd name="connsiteY19-7870" fmla="*/ 982568 h 1475491"/>
              <a:gd name="connsiteX20-7871" fmla="*/ 151001 w 811235"/>
              <a:gd name="connsiteY20-7872" fmla="*/ 982568 h 1475491"/>
              <a:gd name="connsiteX21-7873" fmla="*/ 74801 w 811235"/>
              <a:gd name="connsiteY21-7874" fmla="*/ 1132588 h 1475491"/>
              <a:gd name="connsiteX22-7875" fmla="*/ 8126 w 811235"/>
              <a:gd name="connsiteY22-7876" fmla="*/ 992093 h 1475491"/>
              <a:gd name="connsiteX0-7877" fmla="*/ 8126 w 811235"/>
              <a:gd name="connsiteY0-7878" fmla="*/ 992093 h 1475487"/>
              <a:gd name="connsiteX1-7879" fmla="*/ 8126 w 811235"/>
              <a:gd name="connsiteY1-7880" fmla="*/ 382493 h 1475487"/>
              <a:gd name="connsiteX2-7881" fmla="*/ 227201 w 811235"/>
              <a:gd name="connsiteY2-7882" fmla="*/ 1493 h 1475487"/>
              <a:gd name="connsiteX3-7883" fmla="*/ 789176 w 811235"/>
              <a:gd name="connsiteY3-7884" fmla="*/ 6256 h 1475487"/>
              <a:gd name="connsiteX4-7885" fmla="*/ 689164 w 811235"/>
              <a:gd name="connsiteY4-7886" fmla="*/ 25306 h 1475487"/>
              <a:gd name="connsiteX5-7887" fmla="*/ 622489 w 811235"/>
              <a:gd name="connsiteY5-7888" fmla="*/ 163418 h 1475487"/>
              <a:gd name="connsiteX6-7889" fmla="*/ 627251 w 811235"/>
              <a:gd name="connsiteY6-7890" fmla="*/ 320581 h 1475487"/>
              <a:gd name="connsiteX7-7891" fmla="*/ 762983 w 811235"/>
              <a:gd name="connsiteY7-7892" fmla="*/ 503937 h 1475487"/>
              <a:gd name="connsiteX8-7893" fmla="*/ 808226 w 811235"/>
              <a:gd name="connsiteY8-7894" fmla="*/ 620618 h 1475487"/>
              <a:gd name="connsiteX9-7895" fmla="*/ 679639 w 811235"/>
              <a:gd name="connsiteY9-7896" fmla="*/ 715868 h 1475487"/>
              <a:gd name="connsiteX10-7897" fmla="*/ 674876 w 811235"/>
              <a:gd name="connsiteY10-7898" fmla="*/ 1351662 h 1475487"/>
              <a:gd name="connsiteX11-7899" fmla="*/ 610583 w 811235"/>
              <a:gd name="connsiteY11-7900" fmla="*/ 1475487 h 1475487"/>
              <a:gd name="connsiteX12-7901" fmla="*/ 539145 w 811235"/>
              <a:gd name="connsiteY12-7902" fmla="*/ 1351663 h 1475487"/>
              <a:gd name="connsiteX13-7903" fmla="*/ 532001 w 811235"/>
              <a:gd name="connsiteY13-7904" fmla="*/ 982568 h 1475487"/>
              <a:gd name="connsiteX14-7905" fmla="*/ 498664 w 811235"/>
              <a:gd name="connsiteY14-7906" fmla="*/ 982568 h 1475487"/>
              <a:gd name="connsiteX15-7907" fmla="*/ 424846 w 811235"/>
              <a:gd name="connsiteY15-7908" fmla="*/ 1199262 h 1475487"/>
              <a:gd name="connsiteX16-7909" fmla="*/ 355789 w 811235"/>
              <a:gd name="connsiteY16-7910" fmla="*/ 982568 h 1475487"/>
              <a:gd name="connsiteX17-7911" fmla="*/ 322451 w 811235"/>
              <a:gd name="connsiteY17-7912" fmla="*/ 982568 h 1475487"/>
              <a:gd name="connsiteX18-7913" fmla="*/ 251014 w 811235"/>
              <a:gd name="connsiteY18-7914" fmla="*/ 1149256 h 1475487"/>
              <a:gd name="connsiteX19-7915" fmla="*/ 179576 w 811235"/>
              <a:gd name="connsiteY19-7916" fmla="*/ 982568 h 1475487"/>
              <a:gd name="connsiteX20-7917" fmla="*/ 151001 w 811235"/>
              <a:gd name="connsiteY20-7918" fmla="*/ 982568 h 1475487"/>
              <a:gd name="connsiteX21-7919" fmla="*/ 74801 w 811235"/>
              <a:gd name="connsiteY21-7920" fmla="*/ 1132588 h 1475487"/>
              <a:gd name="connsiteX22-7921" fmla="*/ 8126 w 811235"/>
              <a:gd name="connsiteY22-7922" fmla="*/ 992093 h 1475487"/>
              <a:gd name="connsiteX0-7923" fmla="*/ 8126 w 811235"/>
              <a:gd name="connsiteY0-7924" fmla="*/ 992093 h 1475487"/>
              <a:gd name="connsiteX1-7925" fmla="*/ 8126 w 811235"/>
              <a:gd name="connsiteY1-7926" fmla="*/ 382493 h 1475487"/>
              <a:gd name="connsiteX2-7927" fmla="*/ 227201 w 811235"/>
              <a:gd name="connsiteY2-7928" fmla="*/ 1493 h 1475487"/>
              <a:gd name="connsiteX3-7929" fmla="*/ 789176 w 811235"/>
              <a:gd name="connsiteY3-7930" fmla="*/ 6256 h 1475487"/>
              <a:gd name="connsiteX4-7931" fmla="*/ 689164 w 811235"/>
              <a:gd name="connsiteY4-7932" fmla="*/ 25306 h 1475487"/>
              <a:gd name="connsiteX5-7933" fmla="*/ 622489 w 811235"/>
              <a:gd name="connsiteY5-7934" fmla="*/ 163418 h 1475487"/>
              <a:gd name="connsiteX6-7935" fmla="*/ 627251 w 811235"/>
              <a:gd name="connsiteY6-7936" fmla="*/ 320581 h 1475487"/>
              <a:gd name="connsiteX7-7937" fmla="*/ 762983 w 811235"/>
              <a:gd name="connsiteY7-7938" fmla="*/ 503937 h 1475487"/>
              <a:gd name="connsiteX8-7939" fmla="*/ 808226 w 811235"/>
              <a:gd name="connsiteY8-7940" fmla="*/ 620618 h 1475487"/>
              <a:gd name="connsiteX9-7941" fmla="*/ 679639 w 811235"/>
              <a:gd name="connsiteY9-7942" fmla="*/ 715868 h 1475487"/>
              <a:gd name="connsiteX10-7943" fmla="*/ 674876 w 811235"/>
              <a:gd name="connsiteY10-7944" fmla="*/ 1351662 h 1475487"/>
              <a:gd name="connsiteX11-7945" fmla="*/ 610583 w 811235"/>
              <a:gd name="connsiteY11-7946" fmla="*/ 1475487 h 1475487"/>
              <a:gd name="connsiteX12-7947" fmla="*/ 539145 w 811235"/>
              <a:gd name="connsiteY12-7948" fmla="*/ 1351663 h 1475487"/>
              <a:gd name="connsiteX13-7949" fmla="*/ 532001 w 811235"/>
              <a:gd name="connsiteY13-7950" fmla="*/ 982568 h 1475487"/>
              <a:gd name="connsiteX14-7951" fmla="*/ 498664 w 811235"/>
              <a:gd name="connsiteY14-7952" fmla="*/ 982568 h 1475487"/>
              <a:gd name="connsiteX15-7953" fmla="*/ 424846 w 811235"/>
              <a:gd name="connsiteY15-7954" fmla="*/ 1199262 h 1475487"/>
              <a:gd name="connsiteX16-7955" fmla="*/ 355789 w 811235"/>
              <a:gd name="connsiteY16-7956" fmla="*/ 982568 h 1475487"/>
              <a:gd name="connsiteX17-7957" fmla="*/ 322451 w 811235"/>
              <a:gd name="connsiteY17-7958" fmla="*/ 982568 h 1475487"/>
              <a:gd name="connsiteX18-7959" fmla="*/ 251014 w 811235"/>
              <a:gd name="connsiteY18-7960" fmla="*/ 1149256 h 1475487"/>
              <a:gd name="connsiteX19-7961" fmla="*/ 179576 w 811235"/>
              <a:gd name="connsiteY19-7962" fmla="*/ 982568 h 1475487"/>
              <a:gd name="connsiteX20-7963" fmla="*/ 151001 w 811235"/>
              <a:gd name="connsiteY20-7964" fmla="*/ 982568 h 1475487"/>
              <a:gd name="connsiteX21-7965" fmla="*/ 74801 w 811235"/>
              <a:gd name="connsiteY21-7966" fmla="*/ 1132588 h 1475487"/>
              <a:gd name="connsiteX22-7967" fmla="*/ 8126 w 811235"/>
              <a:gd name="connsiteY22-7968" fmla="*/ 992093 h 1475487"/>
              <a:gd name="connsiteX0-7969" fmla="*/ 8126 w 811235"/>
              <a:gd name="connsiteY0-7970" fmla="*/ 992093 h 1475487"/>
              <a:gd name="connsiteX1-7971" fmla="*/ 8126 w 811235"/>
              <a:gd name="connsiteY1-7972" fmla="*/ 382493 h 1475487"/>
              <a:gd name="connsiteX2-7973" fmla="*/ 227201 w 811235"/>
              <a:gd name="connsiteY2-7974" fmla="*/ 1493 h 1475487"/>
              <a:gd name="connsiteX3-7975" fmla="*/ 789176 w 811235"/>
              <a:gd name="connsiteY3-7976" fmla="*/ 6256 h 1475487"/>
              <a:gd name="connsiteX4-7977" fmla="*/ 689164 w 811235"/>
              <a:gd name="connsiteY4-7978" fmla="*/ 25306 h 1475487"/>
              <a:gd name="connsiteX5-7979" fmla="*/ 622489 w 811235"/>
              <a:gd name="connsiteY5-7980" fmla="*/ 163418 h 1475487"/>
              <a:gd name="connsiteX6-7981" fmla="*/ 627251 w 811235"/>
              <a:gd name="connsiteY6-7982" fmla="*/ 320581 h 1475487"/>
              <a:gd name="connsiteX7-7983" fmla="*/ 762983 w 811235"/>
              <a:gd name="connsiteY7-7984" fmla="*/ 503937 h 1475487"/>
              <a:gd name="connsiteX8-7985" fmla="*/ 808226 w 811235"/>
              <a:gd name="connsiteY8-7986" fmla="*/ 620618 h 1475487"/>
              <a:gd name="connsiteX9-7987" fmla="*/ 679639 w 811235"/>
              <a:gd name="connsiteY9-7988" fmla="*/ 715868 h 1475487"/>
              <a:gd name="connsiteX10-7989" fmla="*/ 674876 w 811235"/>
              <a:gd name="connsiteY10-7990" fmla="*/ 1351662 h 1475487"/>
              <a:gd name="connsiteX11-7991" fmla="*/ 610583 w 811235"/>
              <a:gd name="connsiteY11-7992" fmla="*/ 1475487 h 1475487"/>
              <a:gd name="connsiteX12-7993" fmla="*/ 539145 w 811235"/>
              <a:gd name="connsiteY12-7994" fmla="*/ 1351663 h 1475487"/>
              <a:gd name="connsiteX13-7995" fmla="*/ 532001 w 811235"/>
              <a:gd name="connsiteY13-7996" fmla="*/ 982568 h 1475487"/>
              <a:gd name="connsiteX14-7997" fmla="*/ 498664 w 811235"/>
              <a:gd name="connsiteY14-7998" fmla="*/ 982568 h 1475487"/>
              <a:gd name="connsiteX15-7999" fmla="*/ 424846 w 811235"/>
              <a:gd name="connsiteY15-8000" fmla="*/ 1199262 h 1475487"/>
              <a:gd name="connsiteX16-8001" fmla="*/ 355789 w 811235"/>
              <a:gd name="connsiteY16-8002" fmla="*/ 982568 h 1475487"/>
              <a:gd name="connsiteX17-8003" fmla="*/ 322451 w 811235"/>
              <a:gd name="connsiteY17-8004" fmla="*/ 982568 h 1475487"/>
              <a:gd name="connsiteX18-8005" fmla="*/ 251014 w 811235"/>
              <a:gd name="connsiteY18-8006" fmla="*/ 1149256 h 1475487"/>
              <a:gd name="connsiteX19-8007" fmla="*/ 179576 w 811235"/>
              <a:gd name="connsiteY19-8008" fmla="*/ 982568 h 1475487"/>
              <a:gd name="connsiteX20-8009" fmla="*/ 151001 w 811235"/>
              <a:gd name="connsiteY20-8010" fmla="*/ 982568 h 1475487"/>
              <a:gd name="connsiteX21-8011" fmla="*/ 74801 w 811235"/>
              <a:gd name="connsiteY21-8012" fmla="*/ 1132588 h 1475487"/>
              <a:gd name="connsiteX22-8013" fmla="*/ 8126 w 811235"/>
              <a:gd name="connsiteY22-8014" fmla="*/ 992093 h 14754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811235" h="1475487">
                <a:moveTo>
                  <a:pt x="8126" y="992093"/>
                </a:moveTo>
                <a:cubicBezTo>
                  <a:pt x="6539" y="919463"/>
                  <a:pt x="-9336" y="561880"/>
                  <a:pt x="8126" y="382493"/>
                </a:cubicBezTo>
                <a:cubicBezTo>
                  <a:pt x="25588" y="203106"/>
                  <a:pt x="163701" y="5461"/>
                  <a:pt x="227201" y="1493"/>
                </a:cubicBezTo>
                <a:cubicBezTo>
                  <a:pt x="290701" y="-2475"/>
                  <a:pt x="709801" y="2287"/>
                  <a:pt x="789176" y="6256"/>
                </a:cubicBezTo>
                <a:cubicBezTo>
                  <a:pt x="828070" y="3081"/>
                  <a:pt x="726470" y="6255"/>
                  <a:pt x="689164" y="25306"/>
                </a:cubicBezTo>
                <a:cubicBezTo>
                  <a:pt x="651858" y="44357"/>
                  <a:pt x="632808" y="114206"/>
                  <a:pt x="622489" y="163418"/>
                </a:cubicBezTo>
                <a:cubicBezTo>
                  <a:pt x="612170" y="212630"/>
                  <a:pt x="603835" y="263828"/>
                  <a:pt x="627251" y="320581"/>
                </a:cubicBezTo>
                <a:cubicBezTo>
                  <a:pt x="650667" y="377334"/>
                  <a:pt x="720915" y="456313"/>
                  <a:pt x="762983" y="503937"/>
                </a:cubicBezTo>
                <a:cubicBezTo>
                  <a:pt x="805051" y="551561"/>
                  <a:pt x="817789" y="583023"/>
                  <a:pt x="808226" y="620618"/>
                </a:cubicBezTo>
                <a:cubicBezTo>
                  <a:pt x="788419" y="698488"/>
                  <a:pt x="701864" y="594027"/>
                  <a:pt x="679639" y="715868"/>
                </a:cubicBezTo>
                <a:cubicBezTo>
                  <a:pt x="657414" y="837709"/>
                  <a:pt x="672097" y="1248872"/>
                  <a:pt x="674876" y="1351662"/>
                </a:cubicBezTo>
                <a:cubicBezTo>
                  <a:pt x="677655" y="1454452"/>
                  <a:pt x="649873" y="1475487"/>
                  <a:pt x="610583" y="1475487"/>
                </a:cubicBezTo>
                <a:cubicBezTo>
                  <a:pt x="568911" y="1475487"/>
                  <a:pt x="545099" y="1443341"/>
                  <a:pt x="539145" y="1351663"/>
                </a:cubicBezTo>
                <a:cubicBezTo>
                  <a:pt x="533191" y="1259985"/>
                  <a:pt x="530414" y="1133381"/>
                  <a:pt x="532001" y="982568"/>
                </a:cubicBezTo>
                <a:lnTo>
                  <a:pt x="498664" y="982568"/>
                </a:lnTo>
                <a:cubicBezTo>
                  <a:pt x="493902" y="1167513"/>
                  <a:pt x="489138" y="1199262"/>
                  <a:pt x="424846" y="1199262"/>
                </a:cubicBezTo>
                <a:cubicBezTo>
                  <a:pt x="360554" y="1199262"/>
                  <a:pt x="357376" y="1127030"/>
                  <a:pt x="355789" y="982568"/>
                </a:cubicBezTo>
                <a:lnTo>
                  <a:pt x="322451" y="982568"/>
                </a:lnTo>
                <a:cubicBezTo>
                  <a:pt x="324039" y="1127031"/>
                  <a:pt x="303401" y="1149257"/>
                  <a:pt x="251014" y="1149256"/>
                </a:cubicBezTo>
                <a:cubicBezTo>
                  <a:pt x="198627" y="1149255"/>
                  <a:pt x="177195" y="1119887"/>
                  <a:pt x="179576" y="982568"/>
                </a:cubicBezTo>
                <a:lnTo>
                  <a:pt x="151001" y="982568"/>
                </a:lnTo>
                <a:cubicBezTo>
                  <a:pt x="148222" y="1098455"/>
                  <a:pt x="134334" y="1133381"/>
                  <a:pt x="74801" y="1132588"/>
                </a:cubicBezTo>
                <a:cubicBezTo>
                  <a:pt x="15268" y="1131795"/>
                  <a:pt x="9713" y="1064723"/>
                  <a:pt x="8126" y="992093"/>
                </a:cubicBezTo>
                <a:close/>
              </a:path>
            </a:pathLst>
          </a:custGeom>
          <a:solidFill>
            <a:srgbClr val="28A9D6"/>
          </a:solidFill>
          <a:ln w="12700">
            <a:solidFill>
              <a:schemeClr val="bg1"/>
            </a:solidFill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45"/>
          <p:cNvSpPr txBox="1"/>
          <p:nvPr/>
        </p:nvSpPr>
        <p:spPr>
          <a:xfrm>
            <a:off x="7783429" y="3511105"/>
            <a:ext cx="130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r>
              <a:rPr lang="en-US" altLang="zh-CN" sz="3200" b="1" dirty="0" smtClean="0">
                <a:solidFill>
                  <a:srgbClr val="28A9D6"/>
                </a:solidFill>
              </a:rPr>
              <a:t>4</a:t>
            </a:r>
            <a:r>
              <a:rPr lang="en-US" altLang="zh-CN" sz="5400" b="1" dirty="0" smtClean="0"/>
              <a:t>  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7690263" y="4288286"/>
            <a:ext cx="1589713" cy="360040"/>
          </a:xfrm>
          <a:prstGeom prst="rect">
            <a:avLst/>
          </a:prstGeom>
          <a:solidFill>
            <a:srgbClr val="28A9D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22" name="TextBox 47"/>
          <p:cNvSpPr txBox="1"/>
          <p:nvPr/>
        </p:nvSpPr>
        <p:spPr>
          <a:xfrm>
            <a:off x="7690263" y="4658074"/>
            <a:ext cx="1589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8262617" y="2598347"/>
            <a:ext cx="343303" cy="325234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6664999" y="2562210"/>
            <a:ext cx="359113" cy="368148"/>
          </a:xfrm>
          <a:custGeom>
            <a:avLst/>
            <a:gdLst>
              <a:gd name="T0" fmla="*/ 33 w 67"/>
              <a:gd name="T1" fmla="*/ 32 h 69"/>
              <a:gd name="T2" fmla="*/ 37 w 67"/>
              <a:gd name="T3" fmla="*/ 36 h 69"/>
              <a:gd name="T4" fmla="*/ 41 w 67"/>
              <a:gd name="T5" fmla="*/ 46 h 69"/>
              <a:gd name="T6" fmla="*/ 40 w 67"/>
              <a:gd name="T7" fmla="*/ 56 h 69"/>
              <a:gd name="T8" fmla="*/ 32 w 67"/>
              <a:gd name="T9" fmla="*/ 62 h 69"/>
              <a:gd name="T10" fmla="*/ 24 w 67"/>
              <a:gd name="T11" fmla="*/ 65 h 69"/>
              <a:gd name="T12" fmla="*/ 15 w 67"/>
              <a:gd name="T13" fmla="*/ 64 h 69"/>
              <a:gd name="T14" fmla="*/ 9 w 67"/>
              <a:gd name="T15" fmla="*/ 60 h 69"/>
              <a:gd name="T16" fmla="*/ 5 w 67"/>
              <a:gd name="T17" fmla="*/ 54 h 69"/>
              <a:gd name="T18" fmla="*/ 4 w 67"/>
              <a:gd name="T19" fmla="*/ 45 h 69"/>
              <a:gd name="T20" fmla="*/ 8 w 67"/>
              <a:gd name="T21" fmla="*/ 37 h 69"/>
              <a:gd name="T22" fmla="*/ 13 w 67"/>
              <a:gd name="T23" fmla="*/ 29 h 69"/>
              <a:gd name="T24" fmla="*/ 24 w 67"/>
              <a:gd name="T25" fmla="*/ 28 h 69"/>
              <a:gd name="T26" fmla="*/ 53 w 67"/>
              <a:gd name="T27" fmla="*/ 14 h 69"/>
              <a:gd name="T28" fmla="*/ 46 w 67"/>
              <a:gd name="T29" fmla="*/ 16 h 69"/>
              <a:gd name="T30" fmla="*/ 43 w 67"/>
              <a:gd name="T31" fmla="*/ 18 h 69"/>
              <a:gd name="T32" fmla="*/ 39 w 67"/>
              <a:gd name="T33" fmla="*/ 25 h 69"/>
              <a:gd name="T34" fmla="*/ 39 w 67"/>
              <a:gd name="T35" fmla="*/ 32 h 69"/>
              <a:gd name="T36" fmla="*/ 44 w 67"/>
              <a:gd name="T37" fmla="*/ 37 h 69"/>
              <a:gd name="T38" fmla="*/ 50 w 67"/>
              <a:gd name="T39" fmla="*/ 40 h 69"/>
              <a:gd name="T40" fmla="*/ 56 w 67"/>
              <a:gd name="T41" fmla="*/ 40 h 69"/>
              <a:gd name="T42" fmla="*/ 60 w 67"/>
              <a:gd name="T43" fmla="*/ 38 h 69"/>
              <a:gd name="T44" fmla="*/ 64 w 67"/>
              <a:gd name="T45" fmla="*/ 34 h 69"/>
              <a:gd name="T46" fmla="*/ 65 w 67"/>
              <a:gd name="T47" fmla="*/ 28 h 69"/>
              <a:gd name="T48" fmla="*/ 63 w 67"/>
              <a:gd name="T49" fmla="*/ 22 h 69"/>
              <a:gd name="T50" fmla="*/ 60 w 67"/>
              <a:gd name="T51" fmla="*/ 16 h 69"/>
              <a:gd name="T52" fmla="*/ 57 w 67"/>
              <a:gd name="T53" fmla="*/ 25 h 69"/>
              <a:gd name="T54" fmla="*/ 49 w 67"/>
              <a:gd name="T55" fmla="*/ 31 h 69"/>
              <a:gd name="T56" fmla="*/ 55 w 67"/>
              <a:gd name="T57" fmla="*/ 27 h 69"/>
              <a:gd name="T58" fmla="*/ 51 w 67"/>
              <a:gd name="T59" fmla="*/ 30 h 69"/>
              <a:gd name="T60" fmla="*/ 55 w 67"/>
              <a:gd name="T61" fmla="*/ 27 h 69"/>
              <a:gd name="T62" fmla="*/ 52 w 67"/>
              <a:gd name="T63" fmla="*/ 36 h 69"/>
              <a:gd name="T64" fmla="*/ 54 w 67"/>
              <a:gd name="T65" fmla="*/ 20 h 69"/>
              <a:gd name="T66" fmla="*/ 28 w 67"/>
              <a:gd name="T67" fmla="*/ 1 h 69"/>
              <a:gd name="T68" fmla="*/ 21 w 67"/>
              <a:gd name="T69" fmla="*/ 3 h 69"/>
              <a:gd name="T70" fmla="*/ 18 w 67"/>
              <a:gd name="T71" fmla="*/ 5 h 69"/>
              <a:gd name="T72" fmla="*/ 14 w 67"/>
              <a:gd name="T73" fmla="*/ 12 h 69"/>
              <a:gd name="T74" fmla="*/ 14 w 67"/>
              <a:gd name="T75" fmla="*/ 19 h 69"/>
              <a:gd name="T76" fmla="*/ 19 w 67"/>
              <a:gd name="T77" fmla="*/ 23 h 69"/>
              <a:gd name="T78" fmla="*/ 25 w 67"/>
              <a:gd name="T79" fmla="*/ 26 h 69"/>
              <a:gd name="T80" fmla="*/ 31 w 67"/>
              <a:gd name="T81" fmla="*/ 26 h 69"/>
              <a:gd name="T82" fmla="*/ 35 w 67"/>
              <a:gd name="T83" fmla="*/ 24 h 69"/>
              <a:gd name="T84" fmla="*/ 39 w 67"/>
              <a:gd name="T85" fmla="*/ 20 h 69"/>
              <a:gd name="T86" fmla="*/ 40 w 67"/>
              <a:gd name="T87" fmla="*/ 14 h 69"/>
              <a:gd name="T88" fmla="*/ 38 w 67"/>
              <a:gd name="T89" fmla="*/ 8 h 69"/>
              <a:gd name="T90" fmla="*/ 35 w 67"/>
              <a:gd name="T91" fmla="*/ 2 h 69"/>
              <a:gd name="T92" fmla="*/ 32 w 67"/>
              <a:gd name="T93" fmla="*/ 12 h 69"/>
              <a:gd name="T94" fmla="*/ 24 w 67"/>
              <a:gd name="T95" fmla="*/ 18 h 69"/>
              <a:gd name="T96" fmla="*/ 30 w 67"/>
              <a:gd name="T97" fmla="*/ 13 h 69"/>
              <a:gd name="T98" fmla="*/ 26 w 67"/>
              <a:gd name="T99" fmla="*/ 16 h 69"/>
              <a:gd name="T100" fmla="*/ 30 w 67"/>
              <a:gd name="T101" fmla="*/ 13 h 69"/>
              <a:gd name="T102" fmla="*/ 27 w 67"/>
              <a:gd name="T103" fmla="*/ 23 h 69"/>
              <a:gd name="T104" fmla="*/ 29 w 67"/>
              <a:gd name="T105" fmla="*/ 7 h 69"/>
              <a:gd name="T106" fmla="*/ 14 w 67"/>
              <a:gd name="T107" fmla="*/ 48 h 69"/>
              <a:gd name="T108" fmla="*/ 28 w 67"/>
              <a:gd name="T109" fmla="*/ 48 h 69"/>
              <a:gd name="T110" fmla="*/ 21 w 67"/>
              <a:gd name="T111" fmla="*/ 45 h 69"/>
              <a:gd name="T112" fmla="*/ 21 w 67"/>
              <a:gd name="T113" fmla="*/ 52 h 69"/>
              <a:gd name="T114" fmla="*/ 29 w 67"/>
              <a:gd name="T115" fmla="*/ 40 h 69"/>
              <a:gd name="T116" fmla="*/ 13 w 67"/>
              <a:gd name="T117" fmla="*/ 56 h 69"/>
              <a:gd name="T118" fmla="*/ 29 w 67"/>
              <a:gd name="T119" fmla="*/ 4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" h="69">
                <a:moveTo>
                  <a:pt x="24" y="31"/>
                </a:moveTo>
                <a:cubicBezTo>
                  <a:pt x="25" y="32"/>
                  <a:pt x="26" y="32"/>
                  <a:pt x="27" y="32"/>
                </a:cubicBezTo>
                <a:cubicBezTo>
                  <a:pt x="29" y="30"/>
                  <a:pt x="29" y="30"/>
                  <a:pt x="29" y="30"/>
                </a:cubicBezTo>
                <a:cubicBezTo>
                  <a:pt x="31" y="30"/>
                  <a:pt x="32" y="31"/>
                  <a:pt x="33" y="3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3" y="36"/>
                  <a:pt x="33" y="36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7"/>
                  <a:pt x="39" y="39"/>
                  <a:pt x="40" y="40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4"/>
                  <a:pt x="38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8"/>
                  <a:pt x="42" y="49"/>
                  <a:pt x="4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2"/>
                  <a:pt x="37" y="53"/>
                  <a:pt x="37" y="54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8"/>
                  <a:pt x="38" y="60"/>
                  <a:pt x="37" y="61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3" y="60"/>
                  <a:pt x="33" y="60"/>
                </a:cubicBezTo>
                <a:cubicBezTo>
                  <a:pt x="33" y="61"/>
                  <a:pt x="32" y="61"/>
                  <a:pt x="32" y="62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6"/>
                  <a:pt x="30" y="67"/>
                  <a:pt x="29" y="67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5"/>
                  <a:pt x="25" y="65"/>
                  <a:pt x="24" y="65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69"/>
                  <a:pt x="20" y="69"/>
                  <a:pt x="18" y="6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3" y="67"/>
                  <a:pt x="13" y="67"/>
                  <a:pt x="13" y="67"/>
                </a:cubicBezTo>
                <a:cubicBezTo>
                  <a:pt x="11" y="67"/>
                  <a:pt x="10" y="66"/>
                  <a:pt x="9" y="65"/>
                </a:cubicBezTo>
                <a:cubicBezTo>
                  <a:pt x="10" y="62"/>
                  <a:pt x="10" y="62"/>
                  <a:pt x="10" y="62"/>
                </a:cubicBezTo>
                <a:cubicBezTo>
                  <a:pt x="10" y="61"/>
                  <a:pt x="9" y="61"/>
                  <a:pt x="9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3" y="59"/>
                  <a:pt x="2" y="58"/>
                  <a:pt x="2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3"/>
                  <a:pt x="4" y="52"/>
                  <a:pt x="4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49"/>
                  <a:pt x="0" y="47"/>
                  <a:pt x="1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4"/>
                  <a:pt x="4" y="43"/>
                  <a:pt x="5" y="42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38"/>
                  <a:pt x="3" y="37"/>
                  <a:pt x="5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9" y="36"/>
                </a:cubicBezTo>
                <a:cubicBezTo>
                  <a:pt x="9" y="36"/>
                  <a:pt x="10" y="35"/>
                  <a:pt x="10" y="35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1"/>
                  <a:pt x="11" y="30"/>
                  <a:pt x="13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2" y="28"/>
                  <a:pt x="24" y="28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56" y="17"/>
                </a:move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1" y="16"/>
                  <a:pt x="50" y="17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7" y="15"/>
                  <a:pt x="46" y="16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5" y="19"/>
                </a:cubicBezTo>
                <a:cubicBezTo>
                  <a:pt x="45" y="19"/>
                  <a:pt x="45" y="19"/>
                  <a:pt x="45" y="20"/>
                </a:cubicBezTo>
                <a:cubicBezTo>
                  <a:pt x="43" y="18"/>
                  <a:pt x="43" y="18"/>
                  <a:pt x="43" y="18"/>
                </a:cubicBezTo>
                <a:cubicBezTo>
                  <a:pt x="42" y="19"/>
                  <a:pt x="41" y="20"/>
                  <a:pt x="41" y="21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1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6"/>
                  <a:pt x="38" y="27"/>
                  <a:pt x="39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1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9"/>
                  <a:pt x="45" y="40"/>
                  <a:pt x="46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9"/>
                  <a:pt x="49" y="39"/>
                  <a:pt x="50" y="40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2" y="43"/>
                  <a:pt x="53" y="42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9" y="41"/>
                  <a:pt x="60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7"/>
                  <a:pt x="65" y="36"/>
                  <a:pt x="65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2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0"/>
                  <a:pt x="67" y="29"/>
                  <a:pt x="6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4" y="25"/>
                </a:cubicBezTo>
                <a:cubicBezTo>
                  <a:pt x="67" y="24"/>
                  <a:pt x="67" y="24"/>
                  <a:pt x="67" y="24"/>
                </a:cubicBezTo>
                <a:cubicBezTo>
                  <a:pt x="66" y="23"/>
                  <a:pt x="66" y="22"/>
                  <a:pt x="65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1"/>
                  <a:pt x="62" y="21"/>
                  <a:pt x="62" y="21"/>
                </a:cubicBezTo>
                <a:cubicBezTo>
                  <a:pt x="62" y="20"/>
                  <a:pt x="62" y="20"/>
                  <a:pt x="61" y="20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7"/>
                  <a:pt x="61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8" y="17"/>
                  <a:pt x="57" y="17"/>
                  <a:pt x="56" y="17"/>
                </a:cubicBezTo>
                <a:close/>
                <a:moveTo>
                  <a:pt x="53" y="23"/>
                </a:moveTo>
                <a:cubicBezTo>
                  <a:pt x="55" y="23"/>
                  <a:pt x="56" y="24"/>
                  <a:pt x="57" y="25"/>
                </a:cubicBezTo>
                <a:cubicBezTo>
                  <a:pt x="58" y="26"/>
                  <a:pt x="58" y="27"/>
                  <a:pt x="58" y="29"/>
                </a:cubicBezTo>
                <a:cubicBezTo>
                  <a:pt x="58" y="30"/>
                  <a:pt x="57" y="31"/>
                  <a:pt x="56" y="32"/>
                </a:cubicBezTo>
                <a:cubicBezTo>
                  <a:pt x="55" y="33"/>
                  <a:pt x="54" y="33"/>
                  <a:pt x="52" y="33"/>
                </a:cubicBezTo>
                <a:cubicBezTo>
                  <a:pt x="51" y="33"/>
                  <a:pt x="50" y="32"/>
                  <a:pt x="49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1" y="23"/>
                  <a:pt x="52" y="23"/>
                  <a:pt x="53" y="23"/>
                </a:cubicBezTo>
                <a:close/>
                <a:moveTo>
                  <a:pt x="55" y="27"/>
                </a:moveTo>
                <a:cubicBezTo>
                  <a:pt x="55" y="27"/>
                  <a:pt x="55" y="28"/>
                  <a:pt x="55" y="28"/>
                </a:cubicBezTo>
                <a:cubicBezTo>
                  <a:pt x="55" y="29"/>
                  <a:pt x="55" y="30"/>
                  <a:pt x="54" y="30"/>
                </a:cubicBezTo>
                <a:cubicBezTo>
                  <a:pt x="54" y="30"/>
                  <a:pt x="53" y="31"/>
                  <a:pt x="53" y="31"/>
                </a:cubicBezTo>
                <a:cubicBezTo>
                  <a:pt x="52" y="30"/>
                  <a:pt x="51" y="30"/>
                  <a:pt x="51" y="30"/>
                </a:cubicBezTo>
                <a:cubicBezTo>
                  <a:pt x="51" y="29"/>
                  <a:pt x="50" y="29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2" y="26"/>
                  <a:pt x="52" y="26"/>
                  <a:pt x="53" y="26"/>
                </a:cubicBezTo>
                <a:cubicBezTo>
                  <a:pt x="54" y="26"/>
                  <a:pt x="54" y="26"/>
                  <a:pt x="55" y="27"/>
                </a:cubicBezTo>
                <a:close/>
                <a:moveTo>
                  <a:pt x="59" y="23"/>
                </a:moveTo>
                <a:cubicBezTo>
                  <a:pt x="60" y="25"/>
                  <a:pt x="61" y="27"/>
                  <a:pt x="61" y="29"/>
                </a:cubicBezTo>
                <a:cubicBezTo>
                  <a:pt x="60" y="31"/>
                  <a:pt x="59" y="33"/>
                  <a:pt x="58" y="34"/>
                </a:cubicBezTo>
                <a:cubicBezTo>
                  <a:pt x="56" y="36"/>
                  <a:pt x="54" y="36"/>
                  <a:pt x="52" y="36"/>
                </a:cubicBezTo>
                <a:cubicBezTo>
                  <a:pt x="50" y="36"/>
                  <a:pt x="48" y="35"/>
                  <a:pt x="47" y="33"/>
                </a:cubicBezTo>
                <a:cubicBezTo>
                  <a:pt x="45" y="32"/>
                  <a:pt x="45" y="30"/>
                  <a:pt x="45" y="27"/>
                </a:cubicBezTo>
                <a:cubicBezTo>
                  <a:pt x="45" y="25"/>
                  <a:pt x="46" y="23"/>
                  <a:pt x="48" y="22"/>
                </a:cubicBezTo>
                <a:cubicBezTo>
                  <a:pt x="50" y="21"/>
                  <a:pt x="52" y="20"/>
                  <a:pt x="54" y="20"/>
                </a:cubicBezTo>
                <a:cubicBezTo>
                  <a:pt x="56" y="21"/>
                  <a:pt x="58" y="22"/>
                  <a:pt x="59" y="23"/>
                </a:cubicBezTo>
                <a:close/>
                <a:moveTo>
                  <a:pt x="31" y="3"/>
                </a:move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8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3" y="1"/>
                  <a:pt x="22" y="2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6" y="7"/>
                  <a:pt x="16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1"/>
                  <a:pt x="16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6"/>
                  <a:pt x="16" y="17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6" y="22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2"/>
                  <a:pt x="18" y="22"/>
                  <a:pt x="19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6"/>
                  <a:pt x="20" y="27"/>
                  <a:pt x="21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4" y="26"/>
                  <a:pt x="25" y="26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29"/>
                  <a:pt x="28" y="29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30" y="27"/>
                  <a:pt x="31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4" y="28"/>
                  <a:pt x="35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6" y="24"/>
                  <a:pt x="36" y="24"/>
                  <a:pt x="36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4"/>
                  <a:pt x="40" y="23"/>
                  <a:pt x="40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19"/>
                  <a:pt x="39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7"/>
                  <a:pt x="42" y="16"/>
                  <a:pt x="42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9"/>
                  <a:pt x="4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7" y="8"/>
                  <a:pt x="37" y="7"/>
                </a:cubicBezTo>
                <a:cubicBezTo>
                  <a:pt x="37" y="7"/>
                  <a:pt x="37" y="7"/>
                  <a:pt x="36" y="7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4"/>
                  <a:pt x="36" y="3"/>
                  <a:pt x="35" y="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1" y="3"/>
                </a:cubicBezTo>
                <a:close/>
                <a:moveTo>
                  <a:pt x="28" y="10"/>
                </a:moveTo>
                <a:cubicBezTo>
                  <a:pt x="30" y="10"/>
                  <a:pt x="31" y="11"/>
                  <a:pt x="32" y="12"/>
                </a:cubicBezTo>
                <a:cubicBezTo>
                  <a:pt x="33" y="13"/>
                  <a:pt x="33" y="14"/>
                  <a:pt x="33" y="15"/>
                </a:cubicBezTo>
                <a:cubicBezTo>
                  <a:pt x="33" y="17"/>
                  <a:pt x="32" y="18"/>
                  <a:pt x="31" y="19"/>
                </a:cubicBezTo>
                <a:cubicBezTo>
                  <a:pt x="30" y="20"/>
                  <a:pt x="29" y="20"/>
                  <a:pt x="27" y="20"/>
                </a:cubicBezTo>
                <a:cubicBezTo>
                  <a:pt x="26" y="20"/>
                  <a:pt x="25" y="19"/>
                  <a:pt x="24" y="18"/>
                </a:cubicBezTo>
                <a:cubicBezTo>
                  <a:pt x="23" y="17"/>
                  <a:pt x="23" y="16"/>
                  <a:pt x="23" y="14"/>
                </a:cubicBezTo>
                <a:cubicBezTo>
                  <a:pt x="23" y="13"/>
                  <a:pt x="24" y="12"/>
                  <a:pt x="25" y="11"/>
                </a:cubicBezTo>
                <a:cubicBezTo>
                  <a:pt x="26" y="10"/>
                  <a:pt x="27" y="10"/>
                  <a:pt x="28" y="10"/>
                </a:cubicBezTo>
                <a:close/>
                <a:moveTo>
                  <a:pt x="30" y="13"/>
                </a:moveTo>
                <a:cubicBezTo>
                  <a:pt x="30" y="14"/>
                  <a:pt x="30" y="14"/>
                  <a:pt x="30" y="15"/>
                </a:cubicBezTo>
                <a:cubicBezTo>
                  <a:pt x="30" y="16"/>
                  <a:pt x="30" y="16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6" y="16"/>
                  <a:pt x="26" y="15"/>
                  <a:pt x="26" y="15"/>
                </a:cubicBezTo>
                <a:cubicBezTo>
                  <a:pt x="26" y="14"/>
                  <a:pt x="26" y="13"/>
                  <a:pt x="26" y="13"/>
                </a:cubicBezTo>
                <a:cubicBezTo>
                  <a:pt x="27" y="13"/>
                  <a:pt x="28" y="12"/>
                  <a:pt x="28" y="13"/>
                </a:cubicBezTo>
                <a:cubicBezTo>
                  <a:pt x="29" y="13"/>
                  <a:pt x="29" y="13"/>
                  <a:pt x="30" y="13"/>
                </a:cubicBezTo>
                <a:close/>
                <a:moveTo>
                  <a:pt x="34" y="10"/>
                </a:moveTo>
                <a:cubicBezTo>
                  <a:pt x="35" y="11"/>
                  <a:pt x="36" y="14"/>
                  <a:pt x="36" y="16"/>
                </a:cubicBezTo>
                <a:cubicBezTo>
                  <a:pt x="36" y="18"/>
                  <a:pt x="34" y="20"/>
                  <a:pt x="33" y="21"/>
                </a:cubicBezTo>
                <a:cubicBezTo>
                  <a:pt x="31" y="22"/>
                  <a:pt x="29" y="23"/>
                  <a:pt x="27" y="23"/>
                </a:cubicBezTo>
                <a:cubicBezTo>
                  <a:pt x="25" y="22"/>
                  <a:pt x="23" y="21"/>
                  <a:pt x="22" y="20"/>
                </a:cubicBezTo>
                <a:cubicBezTo>
                  <a:pt x="21" y="18"/>
                  <a:pt x="20" y="16"/>
                  <a:pt x="20" y="14"/>
                </a:cubicBezTo>
                <a:cubicBezTo>
                  <a:pt x="20" y="12"/>
                  <a:pt x="21" y="10"/>
                  <a:pt x="23" y="9"/>
                </a:cubicBezTo>
                <a:cubicBezTo>
                  <a:pt x="25" y="7"/>
                  <a:pt x="27" y="7"/>
                  <a:pt x="29" y="7"/>
                </a:cubicBezTo>
                <a:cubicBezTo>
                  <a:pt x="31" y="7"/>
                  <a:pt x="33" y="8"/>
                  <a:pt x="34" y="10"/>
                </a:cubicBezTo>
                <a:close/>
                <a:moveTo>
                  <a:pt x="21" y="41"/>
                </a:moveTo>
                <a:cubicBezTo>
                  <a:pt x="19" y="41"/>
                  <a:pt x="17" y="42"/>
                  <a:pt x="16" y="43"/>
                </a:cubicBezTo>
                <a:cubicBezTo>
                  <a:pt x="14" y="44"/>
                  <a:pt x="14" y="46"/>
                  <a:pt x="14" y="48"/>
                </a:cubicBezTo>
                <a:cubicBezTo>
                  <a:pt x="14" y="50"/>
                  <a:pt x="14" y="52"/>
                  <a:pt x="16" y="54"/>
                </a:cubicBezTo>
                <a:cubicBezTo>
                  <a:pt x="17" y="55"/>
                  <a:pt x="19" y="56"/>
                  <a:pt x="21" y="56"/>
                </a:cubicBezTo>
                <a:cubicBezTo>
                  <a:pt x="23" y="56"/>
                  <a:pt x="25" y="55"/>
                  <a:pt x="26" y="54"/>
                </a:cubicBezTo>
                <a:cubicBezTo>
                  <a:pt x="28" y="52"/>
                  <a:pt x="28" y="50"/>
                  <a:pt x="28" y="48"/>
                </a:cubicBezTo>
                <a:cubicBezTo>
                  <a:pt x="28" y="46"/>
                  <a:pt x="28" y="44"/>
                  <a:pt x="26" y="43"/>
                </a:cubicBezTo>
                <a:cubicBezTo>
                  <a:pt x="25" y="42"/>
                  <a:pt x="23" y="41"/>
                  <a:pt x="21" y="41"/>
                </a:cubicBezTo>
                <a:close/>
                <a:moveTo>
                  <a:pt x="23" y="46"/>
                </a:moveTo>
                <a:cubicBezTo>
                  <a:pt x="23" y="45"/>
                  <a:pt x="22" y="45"/>
                  <a:pt x="21" y="45"/>
                </a:cubicBezTo>
                <a:cubicBezTo>
                  <a:pt x="20" y="45"/>
                  <a:pt x="19" y="45"/>
                  <a:pt x="19" y="46"/>
                </a:cubicBezTo>
                <a:cubicBezTo>
                  <a:pt x="18" y="47"/>
                  <a:pt x="18" y="47"/>
                  <a:pt x="18" y="48"/>
                </a:cubicBezTo>
                <a:cubicBezTo>
                  <a:pt x="18" y="49"/>
                  <a:pt x="18" y="50"/>
                  <a:pt x="19" y="51"/>
                </a:cubicBezTo>
                <a:cubicBezTo>
                  <a:pt x="19" y="51"/>
                  <a:pt x="20" y="52"/>
                  <a:pt x="21" y="52"/>
                </a:cubicBezTo>
                <a:cubicBezTo>
                  <a:pt x="22" y="52"/>
                  <a:pt x="23" y="51"/>
                  <a:pt x="23" y="51"/>
                </a:cubicBezTo>
                <a:cubicBezTo>
                  <a:pt x="24" y="50"/>
                  <a:pt x="24" y="49"/>
                  <a:pt x="24" y="48"/>
                </a:cubicBezTo>
                <a:cubicBezTo>
                  <a:pt x="24" y="47"/>
                  <a:pt x="24" y="47"/>
                  <a:pt x="23" y="46"/>
                </a:cubicBezTo>
                <a:close/>
                <a:moveTo>
                  <a:pt x="29" y="40"/>
                </a:moveTo>
                <a:cubicBezTo>
                  <a:pt x="27" y="38"/>
                  <a:pt x="24" y="37"/>
                  <a:pt x="21" y="37"/>
                </a:cubicBezTo>
                <a:cubicBezTo>
                  <a:pt x="18" y="37"/>
                  <a:pt x="15" y="38"/>
                  <a:pt x="13" y="40"/>
                </a:cubicBezTo>
                <a:cubicBezTo>
                  <a:pt x="11" y="42"/>
                  <a:pt x="10" y="45"/>
                  <a:pt x="10" y="48"/>
                </a:cubicBezTo>
                <a:cubicBezTo>
                  <a:pt x="10" y="51"/>
                  <a:pt x="11" y="54"/>
                  <a:pt x="13" y="56"/>
                </a:cubicBezTo>
                <a:cubicBezTo>
                  <a:pt x="15" y="58"/>
                  <a:pt x="18" y="60"/>
                  <a:pt x="21" y="60"/>
                </a:cubicBezTo>
                <a:cubicBezTo>
                  <a:pt x="24" y="60"/>
                  <a:pt x="27" y="58"/>
                  <a:pt x="29" y="56"/>
                </a:cubicBezTo>
                <a:cubicBezTo>
                  <a:pt x="31" y="54"/>
                  <a:pt x="32" y="51"/>
                  <a:pt x="32" y="48"/>
                </a:cubicBezTo>
                <a:cubicBezTo>
                  <a:pt x="32" y="45"/>
                  <a:pt x="31" y="42"/>
                  <a:pt x="29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5034619" y="2654812"/>
            <a:ext cx="356854" cy="275546"/>
          </a:xfrm>
          <a:custGeom>
            <a:avLst/>
            <a:gdLst>
              <a:gd name="T0" fmla="*/ 22 w 67"/>
              <a:gd name="T1" fmla="*/ 52 h 52"/>
              <a:gd name="T2" fmla="*/ 30 w 67"/>
              <a:gd name="T3" fmla="*/ 52 h 52"/>
              <a:gd name="T4" fmla="*/ 32 w 67"/>
              <a:gd name="T5" fmla="*/ 51 h 52"/>
              <a:gd name="T6" fmla="*/ 32 w 67"/>
              <a:gd name="T7" fmla="*/ 34 h 52"/>
              <a:gd name="T8" fmla="*/ 27 w 67"/>
              <a:gd name="T9" fmla="*/ 31 h 52"/>
              <a:gd name="T10" fmla="*/ 20 w 67"/>
              <a:gd name="T11" fmla="*/ 35 h 52"/>
              <a:gd name="T12" fmla="*/ 20 w 67"/>
              <a:gd name="T13" fmla="*/ 51 h 52"/>
              <a:gd name="T14" fmla="*/ 22 w 67"/>
              <a:gd name="T15" fmla="*/ 52 h 52"/>
              <a:gd name="T16" fmla="*/ 0 w 67"/>
              <a:gd name="T17" fmla="*/ 34 h 52"/>
              <a:gd name="T18" fmla="*/ 25 w 67"/>
              <a:gd name="T19" fmla="*/ 19 h 52"/>
              <a:gd name="T20" fmla="*/ 27 w 67"/>
              <a:gd name="T21" fmla="*/ 18 h 52"/>
              <a:gd name="T22" fmla="*/ 28 w 67"/>
              <a:gd name="T23" fmla="*/ 19 h 52"/>
              <a:gd name="T24" fmla="*/ 36 w 67"/>
              <a:gd name="T25" fmla="*/ 23 h 52"/>
              <a:gd name="T26" fmla="*/ 56 w 67"/>
              <a:gd name="T27" fmla="*/ 6 h 52"/>
              <a:gd name="T28" fmla="*/ 53 w 67"/>
              <a:gd name="T29" fmla="*/ 3 h 52"/>
              <a:gd name="T30" fmla="*/ 60 w 67"/>
              <a:gd name="T31" fmla="*/ 1 h 52"/>
              <a:gd name="T32" fmla="*/ 67 w 67"/>
              <a:gd name="T33" fmla="*/ 0 h 52"/>
              <a:gd name="T34" fmla="*/ 65 w 67"/>
              <a:gd name="T35" fmla="*/ 7 h 52"/>
              <a:gd name="T36" fmla="*/ 63 w 67"/>
              <a:gd name="T37" fmla="*/ 14 h 52"/>
              <a:gd name="T38" fmla="*/ 60 w 67"/>
              <a:gd name="T39" fmla="*/ 10 h 52"/>
              <a:gd name="T40" fmla="*/ 38 w 67"/>
              <a:gd name="T41" fmla="*/ 29 h 52"/>
              <a:gd name="T42" fmla="*/ 36 w 67"/>
              <a:gd name="T43" fmla="*/ 31 h 52"/>
              <a:gd name="T44" fmla="*/ 35 w 67"/>
              <a:gd name="T45" fmla="*/ 30 h 52"/>
              <a:gd name="T46" fmla="*/ 27 w 67"/>
              <a:gd name="T47" fmla="*/ 25 h 52"/>
              <a:gd name="T48" fmla="*/ 3 w 67"/>
              <a:gd name="T49" fmla="*/ 39 h 52"/>
              <a:gd name="T50" fmla="*/ 0 w 67"/>
              <a:gd name="T51" fmla="*/ 34 h 52"/>
              <a:gd name="T52" fmla="*/ 6 w 67"/>
              <a:gd name="T53" fmla="*/ 52 h 52"/>
              <a:gd name="T54" fmla="*/ 14 w 67"/>
              <a:gd name="T55" fmla="*/ 52 h 52"/>
              <a:gd name="T56" fmla="*/ 16 w 67"/>
              <a:gd name="T57" fmla="*/ 51 h 52"/>
              <a:gd name="T58" fmla="*/ 16 w 67"/>
              <a:gd name="T59" fmla="*/ 38 h 52"/>
              <a:gd name="T60" fmla="*/ 4 w 67"/>
              <a:gd name="T61" fmla="*/ 44 h 52"/>
              <a:gd name="T62" fmla="*/ 4 w 67"/>
              <a:gd name="T63" fmla="*/ 51 h 52"/>
              <a:gd name="T64" fmla="*/ 6 w 67"/>
              <a:gd name="T65" fmla="*/ 52 h 52"/>
              <a:gd name="T66" fmla="*/ 38 w 67"/>
              <a:gd name="T67" fmla="*/ 52 h 52"/>
              <a:gd name="T68" fmla="*/ 46 w 67"/>
              <a:gd name="T69" fmla="*/ 52 h 52"/>
              <a:gd name="T70" fmla="*/ 48 w 67"/>
              <a:gd name="T71" fmla="*/ 51 h 52"/>
              <a:gd name="T72" fmla="*/ 48 w 67"/>
              <a:gd name="T73" fmla="*/ 27 h 52"/>
              <a:gd name="T74" fmla="*/ 48 w 67"/>
              <a:gd name="T75" fmla="*/ 27 h 52"/>
              <a:gd name="T76" fmla="*/ 37 w 67"/>
              <a:gd name="T77" fmla="*/ 37 h 52"/>
              <a:gd name="T78" fmla="*/ 37 w 67"/>
              <a:gd name="T79" fmla="*/ 36 h 52"/>
              <a:gd name="T80" fmla="*/ 37 w 67"/>
              <a:gd name="T81" fmla="*/ 51 h 52"/>
              <a:gd name="T82" fmla="*/ 38 w 67"/>
              <a:gd name="T83" fmla="*/ 52 h 52"/>
              <a:gd name="T84" fmla="*/ 55 w 67"/>
              <a:gd name="T85" fmla="*/ 52 h 52"/>
              <a:gd name="T86" fmla="*/ 62 w 67"/>
              <a:gd name="T87" fmla="*/ 52 h 52"/>
              <a:gd name="T88" fmla="*/ 64 w 67"/>
              <a:gd name="T89" fmla="*/ 51 h 52"/>
              <a:gd name="T90" fmla="*/ 64 w 67"/>
              <a:gd name="T91" fmla="*/ 22 h 52"/>
              <a:gd name="T92" fmla="*/ 60 w 67"/>
              <a:gd name="T93" fmla="*/ 17 h 52"/>
              <a:gd name="T94" fmla="*/ 53 w 67"/>
              <a:gd name="T95" fmla="*/ 23 h 52"/>
              <a:gd name="T96" fmla="*/ 53 w 67"/>
              <a:gd name="T97" fmla="*/ 51 h 52"/>
              <a:gd name="T98" fmla="*/ 55 w 67"/>
              <a:gd name="T9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" h="52">
                <a:moveTo>
                  <a:pt x="22" y="52"/>
                </a:moveTo>
                <a:cubicBezTo>
                  <a:pt x="25" y="52"/>
                  <a:pt x="28" y="52"/>
                  <a:pt x="30" y="52"/>
                </a:cubicBezTo>
                <a:cubicBezTo>
                  <a:pt x="31" y="52"/>
                  <a:pt x="32" y="52"/>
                  <a:pt x="32" y="51"/>
                </a:cubicBezTo>
                <a:cubicBezTo>
                  <a:pt x="32" y="34"/>
                  <a:pt x="32" y="34"/>
                  <a:pt x="32" y="34"/>
                </a:cubicBezTo>
                <a:cubicBezTo>
                  <a:pt x="27" y="31"/>
                  <a:pt x="27" y="31"/>
                  <a:pt x="27" y="31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2"/>
                  <a:pt x="21" y="52"/>
                  <a:pt x="22" y="52"/>
                </a:cubicBezTo>
                <a:close/>
                <a:moveTo>
                  <a:pt x="0" y="34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8"/>
                  <a:pt x="27" y="18"/>
                  <a:pt x="27" y="18"/>
                </a:cubicBezTo>
                <a:cubicBezTo>
                  <a:pt x="28" y="19"/>
                  <a:pt x="28" y="19"/>
                  <a:pt x="28" y="19"/>
                </a:cubicBezTo>
                <a:cubicBezTo>
                  <a:pt x="36" y="23"/>
                  <a:pt x="36" y="23"/>
                  <a:pt x="36" y="23"/>
                </a:cubicBezTo>
                <a:cubicBezTo>
                  <a:pt x="56" y="6"/>
                  <a:pt x="56" y="6"/>
                  <a:pt x="56" y="6"/>
                </a:cubicBezTo>
                <a:cubicBezTo>
                  <a:pt x="53" y="3"/>
                  <a:pt x="53" y="3"/>
                  <a:pt x="53" y="3"/>
                </a:cubicBezTo>
                <a:cubicBezTo>
                  <a:pt x="60" y="1"/>
                  <a:pt x="60" y="1"/>
                  <a:pt x="60" y="1"/>
                </a:cubicBezTo>
                <a:cubicBezTo>
                  <a:pt x="67" y="0"/>
                  <a:pt x="67" y="0"/>
                  <a:pt x="67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3" y="14"/>
                  <a:pt x="63" y="14"/>
                  <a:pt x="63" y="14"/>
                </a:cubicBezTo>
                <a:cubicBezTo>
                  <a:pt x="60" y="10"/>
                  <a:pt x="60" y="10"/>
                  <a:pt x="60" y="10"/>
                </a:cubicBezTo>
                <a:cubicBezTo>
                  <a:pt x="38" y="29"/>
                  <a:pt x="38" y="29"/>
                  <a:pt x="38" y="29"/>
                </a:cubicBezTo>
                <a:cubicBezTo>
                  <a:pt x="36" y="31"/>
                  <a:pt x="36" y="31"/>
                  <a:pt x="36" y="31"/>
                </a:cubicBezTo>
                <a:cubicBezTo>
                  <a:pt x="35" y="30"/>
                  <a:pt x="35" y="30"/>
                  <a:pt x="35" y="30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4"/>
                  <a:pt x="0" y="34"/>
                  <a:pt x="0" y="34"/>
                </a:cubicBezTo>
                <a:close/>
                <a:moveTo>
                  <a:pt x="6" y="52"/>
                </a:moveTo>
                <a:cubicBezTo>
                  <a:pt x="14" y="52"/>
                  <a:pt x="14" y="52"/>
                  <a:pt x="14" y="52"/>
                </a:cubicBezTo>
                <a:cubicBezTo>
                  <a:pt x="15" y="52"/>
                  <a:pt x="16" y="52"/>
                  <a:pt x="16" y="51"/>
                </a:cubicBezTo>
                <a:cubicBezTo>
                  <a:pt x="16" y="38"/>
                  <a:pt x="16" y="38"/>
                  <a:pt x="16" y="38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51"/>
                  <a:pt x="4" y="51"/>
                  <a:pt x="4" y="51"/>
                </a:cubicBezTo>
                <a:cubicBezTo>
                  <a:pt x="4" y="52"/>
                  <a:pt x="5" y="52"/>
                  <a:pt x="6" y="52"/>
                </a:cubicBezTo>
                <a:close/>
                <a:moveTo>
                  <a:pt x="38" y="52"/>
                </a:moveTo>
                <a:cubicBezTo>
                  <a:pt x="41" y="52"/>
                  <a:pt x="44" y="52"/>
                  <a:pt x="46" y="52"/>
                </a:cubicBezTo>
                <a:cubicBezTo>
                  <a:pt x="47" y="52"/>
                  <a:pt x="48" y="52"/>
                  <a:pt x="48" y="51"/>
                </a:cubicBezTo>
                <a:cubicBezTo>
                  <a:pt x="48" y="43"/>
                  <a:pt x="48" y="35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51"/>
                  <a:pt x="37" y="51"/>
                  <a:pt x="37" y="51"/>
                </a:cubicBezTo>
                <a:cubicBezTo>
                  <a:pt x="37" y="52"/>
                  <a:pt x="37" y="52"/>
                  <a:pt x="38" y="52"/>
                </a:cubicBezTo>
                <a:close/>
                <a:moveTo>
                  <a:pt x="55" y="52"/>
                </a:moveTo>
                <a:cubicBezTo>
                  <a:pt x="62" y="52"/>
                  <a:pt x="62" y="52"/>
                  <a:pt x="62" y="52"/>
                </a:cubicBezTo>
                <a:cubicBezTo>
                  <a:pt x="63" y="52"/>
                  <a:pt x="64" y="52"/>
                  <a:pt x="64" y="51"/>
                </a:cubicBezTo>
                <a:cubicBezTo>
                  <a:pt x="64" y="22"/>
                  <a:pt x="64" y="22"/>
                  <a:pt x="64" y="22"/>
                </a:cubicBezTo>
                <a:cubicBezTo>
                  <a:pt x="60" y="17"/>
                  <a:pt x="60" y="17"/>
                  <a:pt x="60" y="17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2"/>
                  <a:pt x="54" y="52"/>
                  <a:pt x="55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>
            <a:spLocks noEditPoints="1"/>
          </p:cNvSpPr>
          <p:nvPr/>
        </p:nvSpPr>
        <p:spPr bwMode="auto">
          <a:xfrm>
            <a:off x="3439521" y="2598347"/>
            <a:ext cx="320717" cy="332011"/>
          </a:xfrm>
          <a:custGeom>
            <a:avLst/>
            <a:gdLst>
              <a:gd name="T0" fmla="*/ 24 w 60"/>
              <a:gd name="T1" fmla="*/ 7 h 62"/>
              <a:gd name="T2" fmla="*/ 38 w 60"/>
              <a:gd name="T3" fmla="*/ 7 h 62"/>
              <a:gd name="T4" fmla="*/ 47 w 60"/>
              <a:gd name="T5" fmla="*/ 7 h 62"/>
              <a:gd name="T6" fmla="*/ 47 w 60"/>
              <a:gd name="T7" fmla="*/ 18 h 62"/>
              <a:gd name="T8" fmla="*/ 47 w 60"/>
              <a:gd name="T9" fmla="*/ 7 h 62"/>
              <a:gd name="T10" fmla="*/ 20 w 60"/>
              <a:gd name="T11" fmla="*/ 37 h 62"/>
              <a:gd name="T12" fmla="*/ 21 w 60"/>
              <a:gd name="T13" fmla="*/ 58 h 62"/>
              <a:gd name="T14" fmla="*/ 15 w 60"/>
              <a:gd name="T15" fmla="*/ 40 h 62"/>
              <a:gd name="T16" fmla="*/ 12 w 60"/>
              <a:gd name="T17" fmla="*/ 58 h 62"/>
              <a:gd name="T18" fmla="*/ 7 w 60"/>
              <a:gd name="T19" fmla="*/ 37 h 62"/>
              <a:gd name="T20" fmla="*/ 2 w 60"/>
              <a:gd name="T21" fmla="*/ 36 h 62"/>
              <a:gd name="T22" fmla="*/ 7 w 60"/>
              <a:gd name="T23" fmla="*/ 19 h 62"/>
              <a:gd name="T24" fmla="*/ 14 w 60"/>
              <a:gd name="T25" fmla="*/ 24 h 62"/>
              <a:gd name="T26" fmla="*/ 21 w 60"/>
              <a:gd name="T27" fmla="*/ 19 h 62"/>
              <a:gd name="T28" fmla="*/ 29 w 60"/>
              <a:gd name="T29" fmla="*/ 16 h 62"/>
              <a:gd name="T30" fmla="*/ 30 w 60"/>
              <a:gd name="T31" fmla="*/ 19 h 62"/>
              <a:gd name="T32" fmla="*/ 30 w 60"/>
              <a:gd name="T33" fmla="*/ 32 h 62"/>
              <a:gd name="T34" fmla="*/ 31 w 60"/>
              <a:gd name="T35" fmla="*/ 32 h 62"/>
              <a:gd name="T36" fmla="*/ 31 w 60"/>
              <a:gd name="T37" fmla="*/ 32 h 62"/>
              <a:gd name="T38" fmla="*/ 32 w 60"/>
              <a:gd name="T39" fmla="*/ 19 h 62"/>
              <a:gd name="T40" fmla="*/ 32 w 60"/>
              <a:gd name="T41" fmla="*/ 16 h 62"/>
              <a:gd name="T42" fmla="*/ 40 w 60"/>
              <a:gd name="T43" fmla="*/ 19 h 62"/>
              <a:gd name="T44" fmla="*/ 47 w 60"/>
              <a:gd name="T45" fmla="*/ 24 h 62"/>
              <a:gd name="T46" fmla="*/ 54 w 60"/>
              <a:gd name="T47" fmla="*/ 19 h 62"/>
              <a:gd name="T48" fmla="*/ 58 w 60"/>
              <a:gd name="T49" fmla="*/ 35 h 62"/>
              <a:gd name="T50" fmla="*/ 53 w 60"/>
              <a:gd name="T51" fmla="*/ 37 h 62"/>
              <a:gd name="T52" fmla="*/ 54 w 60"/>
              <a:gd name="T53" fmla="*/ 58 h 62"/>
              <a:gd name="T54" fmla="*/ 48 w 60"/>
              <a:gd name="T55" fmla="*/ 40 h 62"/>
              <a:gd name="T56" fmla="*/ 45 w 60"/>
              <a:gd name="T57" fmla="*/ 58 h 62"/>
              <a:gd name="T58" fmla="*/ 40 w 60"/>
              <a:gd name="T59" fmla="*/ 37 h 62"/>
              <a:gd name="T60" fmla="*/ 38 w 60"/>
              <a:gd name="T61" fmla="*/ 38 h 62"/>
              <a:gd name="T62" fmla="*/ 33 w 60"/>
              <a:gd name="T63" fmla="*/ 62 h 62"/>
              <a:gd name="T64" fmla="*/ 29 w 60"/>
              <a:gd name="T65" fmla="*/ 41 h 62"/>
              <a:gd name="T66" fmla="*/ 22 w 60"/>
              <a:gd name="T67" fmla="*/ 62 h 62"/>
              <a:gd name="T68" fmla="*/ 20 w 60"/>
              <a:gd name="T69" fmla="*/ 36 h 62"/>
              <a:gd name="T70" fmla="*/ 9 w 60"/>
              <a:gd name="T71" fmla="*/ 13 h 62"/>
              <a:gd name="T72" fmla="*/ 20 w 60"/>
              <a:gd name="T73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" h="62">
                <a:moveTo>
                  <a:pt x="31" y="0"/>
                </a:moveTo>
                <a:cubicBezTo>
                  <a:pt x="27" y="0"/>
                  <a:pt x="24" y="4"/>
                  <a:pt x="24" y="7"/>
                </a:cubicBezTo>
                <a:cubicBezTo>
                  <a:pt x="24" y="11"/>
                  <a:pt x="27" y="14"/>
                  <a:pt x="31" y="14"/>
                </a:cubicBezTo>
                <a:cubicBezTo>
                  <a:pt x="35" y="14"/>
                  <a:pt x="38" y="11"/>
                  <a:pt x="38" y="7"/>
                </a:cubicBezTo>
                <a:cubicBezTo>
                  <a:pt x="38" y="4"/>
                  <a:pt x="35" y="0"/>
                  <a:pt x="31" y="0"/>
                </a:cubicBezTo>
                <a:close/>
                <a:moveTo>
                  <a:pt x="47" y="7"/>
                </a:moveTo>
                <a:cubicBezTo>
                  <a:pt x="44" y="7"/>
                  <a:pt x="41" y="10"/>
                  <a:pt x="41" y="13"/>
                </a:cubicBezTo>
                <a:cubicBezTo>
                  <a:pt x="41" y="16"/>
                  <a:pt x="44" y="18"/>
                  <a:pt x="47" y="18"/>
                </a:cubicBezTo>
                <a:cubicBezTo>
                  <a:pt x="50" y="18"/>
                  <a:pt x="53" y="16"/>
                  <a:pt x="53" y="13"/>
                </a:cubicBezTo>
                <a:cubicBezTo>
                  <a:pt x="53" y="10"/>
                  <a:pt x="50" y="7"/>
                  <a:pt x="47" y="7"/>
                </a:cubicBezTo>
                <a:close/>
                <a:moveTo>
                  <a:pt x="20" y="36"/>
                </a:move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1" y="58"/>
                  <a:pt x="21" y="58"/>
                  <a:pt x="21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40"/>
                  <a:pt x="15" y="40"/>
                  <a:pt x="15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58"/>
                  <a:pt x="12" y="58"/>
                  <a:pt x="1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19"/>
                  <a:pt x="7" y="19"/>
                  <a:pt x="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6"/>
                  <a:pt x="22" y="16"/>
                  <a:pt x="22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19"/>
                  <a:pt x="30" y="19"/>
                  <a:pt x="30" y="19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19"/>
                  <a:pt x="51" y="19"/>
                  <a:pt x="51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60" y="33"/>
                  <a:pt x="60" y="33"/>
                  <a:pt x="60" y="33"/>
                </a:cubicBezTo>
                <a:cubicBezTo>
                  <a:pt x="58" y="35"/>
                  <a:pt x="58" y="35"/>
                  <a:pt x="58" y="35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58"/>
                  <a:pt x="54" y="58"/>
                  <a:pt x="54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58"/>
                  <a:pt x="45" y="58"/>
                  <a:pt x="4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6"/>
                  <a:pt x="40" y="36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62"/>
                  <a:pt x="39" y="62"/>
                  <a:pt x="39" y="62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41"/>
                  <a:pt x="32" y="41"/>
                  <a:pt x="32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62"/>
                  <a:pt x="28" y="62"/>
                  <a:pt x="28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38"/>
                  <a:pt x="23" y="38"/>
                  <a:pt x="23" y="38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14" y="7"/>
                </a:moveTo>
                <a:cubicBezTo>
                  <a:pt x="11" y="7"/>
                  <a:pt x="9" y="10"/>
                  <a:pt x="9" y="13"/>
                </a:cubicBezTo>
                <a:cubicBezTo>
                  <a:pt x="9" y="16"/>
                  <a:pt x="11" y="18"/>
                  <a:pt x="14" y="18"/>
                </a:cubicBezTo>
                <a:cubicBezTo>
                  <a:pt x="17" y="18"/>
                  <a:pt x="20" y="16"/>
                  <a:pt x="20" y="13"/>
                </a:cubicBezTo>
                <a:cubicBezTo>
                  <a:pt x="20" y="10"/>
                  <a:pt x="17" y="7"/>
                  <a:pt x="14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936801" y="2442238"/>
            <a:ext cx="2318398" cy="2697464"/>
            <a:chOff x="5891198" y="2430081"/>
            <a:chExt cx="2318398" cy="2697464"/>
          </a:xfrm>
        </p:grpSpPr>
        <p:sp>
          <p:nvSpPr>
            <p:cNvPr id="24" name="圆角矩形 23"/>
            <p:cNvSpPr/>
            <p:nvPr/>
          </p:nvSpPr>
          <p:spPr>
            <a:xfrm>
              <a:off x="5897227" y="2430081"/>
              <a:ext cx="2312369" cy="2697464"/>
            </a:xfrm>
            <a:prstGeom prst="roundRect">
              <a:avLst/>
            </a:pr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984151" y="2448755"/>
              <a:ext cx="978010" cy="53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三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891198" y="2486628"/>
              <a:ext cx="2307272" cy="2590078"/>
            </a:xfrm>
            <a:custGeom>
              <a:avLst/>
              <a:gdLst>
                <a:gd name="connsiteX0" fmla="*/ 1580870 w 1724383"/>
                <a:gd name="connsiteY0" fmla="*/ 0 h 1935743"/>
                <a:gd name="connsiteX1" fmla="*/ 1597390 w 1724383"/>
                <a:gd name="connsiteY1" fmla="*/ 8966 h 1935743"/>
                <a:gd name="connsiteX2" fmla="*/ 1718531 w 1724383"/>
                <a:gd name="connsiteY2" fmla="*/ 189762 h 1935743"/>
                <a:gd name="connsiteX3" fmla="*/ 1723844 w 1724383"/>
                <a:gd name="connsiteY3" fmla="*/ 242460 h 1935743"/>
                <a:gd name="connsiteX4" fmla="*/ 1723844 w 1724383"/>
                <a:gd name="connsiteY4" fmla="*/ 444775 h 1935743"/>
                <a:gd name="connsiteX5" fmla="*/ 1724383 w 1724383"/>
                <a:gd name="connsiteY5" fmla="*/ 444775 h 1935743"/>
                <a:gd name="connsiteX6" fmla="*/ 1724383 w 1724383"/>
                <a:gd name="connsiteY6" fmla="*/ 1490411 h 1935743"/>
                <a:gd name="connsiteX7" fmla="*/ 141536 w 1724383"/>
                <a:gd name="connsiteY7" fmla="*/ 1935743 h 1935743"/>
                <a:gd name="connsiteX8" fmla="*/ 125088 w 1724383"/>
                <a:gd name="connsiteY8" fmla="*/ 1926816 h 1935743"/>
                <a:gd name="connsiteX9" fmla="*/ 107182 w 1724383"/>
                <a:gd name="connsiteY9" fmla="*/ 1912041 h 1935743"/>
                <a:gd name="connsiteX10" fmla="*/ 75648 w 1724383"/>
                <a:gd name="connsiteY10" fmla="*/ 1883388 h 1935743"/>
                <a:gd name="connsiteX11" fmla="*/ 52450 w 1724383"/>
                <a:gd name="connsiteY11" fmla="*/ 1855271 h 1935743"/>
                <a:gd name="connsiteX12" fmla="*/ 35689 w 1724383"/>
                <a:gd name="connsiteY12" fmla="*/ 1827646 h 1935743"/>
                <a:gd name="connsiteX13" fmla="*/ 20731 w 1724383"/>
                <a:gd name="connsiteY13" fmla="*/ 1800088 h 1935743"/>
                <a:gd name="connsiteX14" fmla="*/ 4157 w 1724383"/>
                <a:gd name="connsiteY14" fmla="*/ 1746697 h 1935743"/>
                <a:gd name="connsiteX15" fmla="*/ 4157 w 1724383"/>
                <a:gd name="connsiteY15" fmla="*/ 1489393 h 1935743"/>
                <a:gd name="connsiteX16" fmla="*/ 4157 w 1724383"/>
                <a:gd name="connsiteY16" fmla="*/ 444775 h 1935743"/>
                <a:gd name="connsiteX17" fmla="*/ 0 w 1724383"/>
                <a:gd name="connsiteY17" fmla="*/ 444775 h 19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383" h="1935743">
                  <a:moveTo>
                    <a:pt x="1580870" y="0"/>
                  </a:moveTo>
                  <a:lnTo>
                    <a:pt x="1597390" y="8966"/>
                  </a:lnTo>
                  <a:cubicBezTo>
                    <a:pt x="1658685" y="50376"/>
                    <a:pt x="1703184" y="114760"/>
                    <a:pt x="1718531" y="189762"/>
                  </a:cubicBezTo>
                  <a:lnTo>
                    <a:pt x="1723844" y="242460"/>
                  </a:lnTo>
                  <a:lnTo>
                    <a:pt x="1723844" y="444775"/>
                  </a:lnTo>
                  <a:lnTo>
                    <a:pt x="1724383" y="444775"/>
                  </a:lnTo>
                  <a:lnTo>
                    <a:pt x="1724383" y="1490411"/>
                  </a:lnTo>
                  <a:lnTo>
                    <a:pt x="141536" y="1935743"/>
                  </a:lnTo>
                  <a:lnTo>
                    <a:pt x="125088" y="1926816"/>
                  </a:lnTo>
                  <a:lnTo>
                    <a:pt x="107182" y="1912041"/>
                  </a:lnTo>
                  <a:lnTo>
                    <a:pt x="75648" y="1883388"/>
                  </a:lnTo>
                  <a:lnTo>
                    <a:pt x="52450" y="1855271"/>
                  </a:lnTo>
                  <a:lnTo>
                    <a:pt x="35689" y="1827646"/>
                  </a:lnTo>
                  <a:lnTo>
                    <a:pt x="20731" y="1800088"/>
                  </a:lnTo>
                  <a:lnTo>
                    <a:pt x="4157" y="1746697"/>
                  </a:lnTo>
                  <a:lnTo>
                    <a:pt x="4157" y="1489393"/>
                  </a:lnTo>
                  <a:lnTo>
                    <a:pt x="4157" y="444775"/>
                  </a:lnTo>
                  <a:lnTo>
                    <a:pt x="0" y="444775"/>
                  </a:lnTo>
                  <a:close/>
                </a:path>
              </a:pathLst>
            </a:custGeom>
            <a:blipFill dpi="0" rotWithShape="1">
              <a:blip r:embed="rId1" cstate="email">
                <a:alphaModFix amt="85000"/>
              </a:blip>
              <a:srcRect/>
              <a:tile tx="-254000" ty="241300" sx="38000" sy="38000" flip="none" algn="tl"/>
            </a:blipFill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2291495">
              <a:off x="7720531" y="4765549"/>
              <a:ext cx="297224" cy="297207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2291495">
              <a:off x="7058133" y="4875999"/>
              <a:ext cx="202310" cy="202310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2291495">
              <a:off x="6799189" y="4932062"/>
              <a:ext cx="154141" cy="154141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2291495">
              <a:off x="7365247" y="4819937"/>
              <a:ext cx="250479" cy="250479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891198" y="3432152"/>
              <a:ext cx="2307272" cy="770790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91199" y="3624018"/>
              <a:ext cx="2307271" cy="49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请输入标题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520690" y="1143528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第三部分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椭圆 63"/>
          <p:cNvSpPr/>
          <p:nvPr/>
        </p:nvSpPr>
        <p:spPr>
          <a:xfrm>
            <a:off x="3706104" y="1274038"/>
            <a:ext cx="4737324" cy="4737322"/>
          </a:xfrm>
          <a:prstGeom prst="ellipse">
            <a:avLst/>
          </a:prstGeom>
          <a:noFill/>
          <a:ln w="19050">
            <a:solidFill>
              <a:srgbClr val="91D3EA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 useBgFill="1">
        <p:nvSpPr>
          <p:cNvPr id="3" name="椭圆 2"/>
          <p:cNvSpPr/>
          <p:nvPr/>
        </p:nvSpPr>
        <p:spPr>
          <a:xfrm>
            <a:off x="3904182" y="1472116"/>
            <a:ext cx="4341168" cy="4341166"/>
          </a:xfrm>
          <a:prstGeom prst="ellipse">
            <a:avLst/>
          </a:prstGeom>
          <a:ln>
            <a:solidFill>
              <a:srgbClr val="28A9D6"/>
            </a:solidFill>
          </a:ln>
          <a:effectLst>
            <a:outerShdw blurRad="1778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椭圆 3"/>
          <p:cNvSpPr/>
          <p:nvPr/>
        </p:nvSpPr>
        <p:spPr>
          <a:xfrm rot="7200000">
            <a:off x="7556104" y="4310450"/>
            <a:ext cx="780585" cy="780585"/>
          </a:xfrm>
          <a:prstGeom prst="ellipse">
            <a:avLst/>
          </a:prstGeom>
          <a:ln>
            <a:solidFill>
              <a:srgbClr val="28A9D6"/>
            </a:solidFill>
          </a:ln>
          <a:effectLst>
            <a:outerShdw blurRad="101600" dist="38100" dir="126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 rot="3600000">
            <a:off x="7556104" y="2225072"/>
            <a:ext cx="780585" cy="780585"/>
          </a:xfrm>
          <a:prstGeom prst="ellipse">
            <a:avLst/>
          </a:prstGeom>
          <a:ln>
            <a:solidFill>
              <a:srgbClr val="28A9D6"/>
            </a:solidFill>
          </a:ln>
          <a:effectLst>
            <a:outerShdw blurRad="101600" dist="38100" dir="90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椭圆 5"/>
          <p:cNvSpPr/>
          <p:nvPr/>
        </p:nvSpPr>
        <p:spPr>
          <a:xfrm>
            <a:off x="5705708" y="1105470"/>
            <a:ext cx="780585" cy="780585"/>
          </a:xfrm>
          <a:prstGeom prst="ellipse">
            <a:avLst/>
          </a:prstGeom>
          <a:ln>
            <a:solidFill>
              <a:srgbClr val="28A9D6"/>
            </a:solidFill>
          </a:ln>
          <a:effectLst>
            <a:outerShdw blurRad="1016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椭圆 6"/>
          <p:cNvSpPr/>
          <p:nvPr/>
        </p:nvSpPr>
        <p:spPr>
          <a:xfrm rot="18000000">
            <a:off x="3855312" y="2173796"/>
            <a:ext cx="780585" cy="780585"/>
          </a:xfrm>
          <a:prstGeom prst="ellipse">
            <a:avLst/>
          </a:prstGeom>
          <a:ln>
            <a:solidFill>
              <a:srgbClr val="28A9D6"/>
            </a:solidFill>
          </a:ln>
          <a:effectLst>
            <a:outerShdw blurRad="101600" dist="381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椭圆 7"/>
          <p:cNvSpPr/>
          <p:nvPr/>
        </p:nvSpPr>
        <p:spPr>
          <a:xfrm rot="14400000">
            <a:off x="3848961" y="4316800"/>
            <a:ext cx="780585" cy="780585"/>
          </a:xfrm>
          <a:prstGeom prst="ellipse">
            <a:avLst/>
          </a:prstGeom>
          <a:ln>
            <a:solidFill>
              <a:srgbClr val="28A9D6"/>
            </a:solidFill>
          </a:ln>
          <a:effectLst>
            <a:outerShdw blurRad="101600" dist="38100" dir="198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椭圆 8"/>
          <p:cNvSpPr/>
          <p:nvPr/>
        </p:nvSpPr>
        <p:spPr>
          <a:xfrm rot="10800000">
            <a:off x="5705708" y="5378777"/>
            <a:ext cx="780585" cy="780585"/>
          </a:xfrm>
          <a:prstGeom prst="ellipse">
            <a:avLst/>
          </a:prstGeom>
          <a:ln>
            <a:solidFill>
              <a:srgbClr val="28A9D6"/>
            </a:solidFill>
          </a:ln>
          <a:effectLst>
            <a:outerShdw blurRad="101600" dist="38100" dir="16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79384" y="2110096"/>
            <a:ext cx="3022044" cy="3022050"/>
            <a:chOff x="4723759" y="1114821"/>
            <a:chExt cx="2958730" cy="2958734"/>
          </a:xfrm>
          <a:noFill/>
        </p:grpSpPr>
        <p:grpSp>
          <p:nvGrpSpPr>
            <p:cNvPr id="11" name="组合 10"/>
            <p:cNvGrpSpPr/>
            <p:nvPr/>
          </p:nvGrpSpPr>
          <p:grpSpPr>
            <a:xfrm rot="7200000">
              <a:off x="4723758" y="1739191"/>
              <a:ext cx="2958731" cy="1709997"/>
              <a:chOff x="8115005" y="603349"/>
              <a:chExt cx="2958731" cy="1709997"/>
            </a:xfrm>
            <a:grpFill/>
          </p:grpSpPr>
          <p:sp useBgFill="1">
            <p:nvSpPr>
              <p:cNvPr id="18" name="任意多边形 17"/>
              <p:cNvSpPr/>
              <p:nvPr/>
            </p:nvSpPr>
            <p:spPr>
              <a:xfrm>
                <a:off x="8115005" y="603349"/>
                <a:ext cx="2958731" cy="855001"/>
              </a:xfrm>
              <a:custGeom>
                <a:avLst/>
                <a:gdLst>
                  <a:gd name="connsiteX0" fmla="*/ 1479365 w 2958730"/>
                  <a:gd name="connsiteY0" fmla="*/ 0 h 1710000"/>
                  <a:gd name="connsiteX1" fmla="*/ 2897324 w 2958730"/>
                  <a:gd name="connsiteY1" fmla="*/ 753923 h 1710000"/>
                  <a:gd name="connsiteX2" fmla="*/ 2958730 w 2958730"/>
                  <a:gd name="connsiteY2" fmla="*/ 855000 h 1710000"/>
                  <a:gd name="connsiteX3" fmla="*/ 2897324 w 2958730"/>
                  <a:gd name="connsiteY3" fmla="*/ 956077 h 1710000"/>
                  <a:gd name="connsiteX4" fmla="*/ 1479365 w 2958730"/>
                  <a:gd name="connsiteY4" fmla="*/ 1710000 h 1710000"/>
                  <a:gd name="connsiteX5" fmla="*/ 61406 w 2958730"/>
                  <a:gd name="connsiteY5" fmla="*/ 956077 h 1710000"/>
                  <a:gd name="connsiteX6" fmla="*/ 0 w 2958730"/>
                  <a:gd name="connsiteY6" fmla="*/ 855000 h 1710000"/>
                  <a:gd name="connsiteX7" fmla="*/ 61406 w 2958730"/>
                  <a:gd name="connsiteY7" fmla="*/ 753923 h 1710000"/>
                  <a:gd name="connsiteX8" fmla="*/ 1479365 w 2958730"/>
                  <a:gd name="connsiteY8" fmla="*/ 0 h 1710000"/>
                  <a:gd name="connsiteX0-1" fmla="*/ 1479365 w 2958730"/>
                  <a:gd name="connsiteY0-2" fmla="*/ 0 h 1710000"/>
                  <a:gd name="connsiteX1-3" fmla="*/ 2897324 w 2958730"/>
                  <a:gd name="connsiteY1-4" fmla="*/ 753923 h 1710000"/>
                  <a:gd name="connsiteX2-5" fmla="*/ 2958730 w 2958730"/>
                  <a:gd name="connsiteY2-6" fmla="*/ 855000 h 1710000"/>
                  <a:gd name="connsiteX3-7" fmla="*/ 2897324 w 2958730"/>
                  <a:gd name="connsiteY3-8" fmla="*/ 956077 h 1710000"/>
                  <a:gd name="connsiteX4-9" fmla="*/ 1479365 w 2958730"/>
                  <a:gd name="connsiteY4-10" fmla="*/ 1710000 h 1710000"/>
                  <a:gd name="connsiteX5-11" fmla="*/ 61406 w 2958730"/>
                  <a:gd name="connsiteY5-12" fmla="*/ 956077 h 1710000"/>
                  <a:gd name="connsiteX6-13" fmla="*/ 0 w 2958730"/>
                  <a:gd name="connsiteY6-14" fmla="*/ 855000 h 1710000"/>
                  <a:gd name="connsiteX7-15" fmla="*/ 61406 w 2958730"/>
                  <a:gd name="connsiteY7-16" fmla="*/ 753923 h 1710000"/>
                  <a:gd name="connsiteX8-17" fmla="*/ 1612899 w 2958730"/>
                  <a:gd name="connsiteY8-18" fmla="*/ 133535 h 1710000"/>
                  <a:gd name="connsiteX0-19" fmla="*/ 2897324 w 2958730"/>
                  <a:gd name="connsiteY0-20" fmla="*/ 652405 h 1608482"/>
                  <a:gd name="connsiteX1-21" fmla="*/ 2958730 w 2958730"/>
                  <a:gd name="connsiteY1-22" fmla="*/ 753482 h 1608482"/>
                  <a:gd name="connsiteX2-23" fmla="*/ 2897324 w 2958730"/>
                  <a:gd name="connsiteY2-24" fmla="*/ 854559 h 1608482"/>
                  <a:gd name="connsiteX3-25" fmla="*/ 1479365 w 2958730"/>
                  <a:gd name="connsiteY3-26" fmla="*/ 1608482 h 1608482"/>
                  <a:gd name="connsiteX4-27" fmla="*/ 61406 w 2958730"/>
                  <a:gd name="connsiteY4-28" fmla="*/ 854559 h 1608482"/>
                  <a:gd name="connsiteX5-29" fmla="*/ 0 w 2958730"/>
                  <a:gd name="connsiteY5-30" fmla="*/ 753482 h 1608482"/>
                  <a:gd name="connsiteX6-31" fmla="*/ 61406 w 2958730"/>
                  <a:gd name="connsiteY6-32" fmla="*/ 652405 h 1608482"/>
                  <a:gd name="connsiteX7-33" fmla="*/ 1612899 w 2958730"/>
                  <a:gd name="connsiteY7-34" fmla="*/ 32017 h 1608482"/>
                  <a:gd name="connsiteX0-35" fmla="*/ 2958730 w 2958730"/>
                  <a:gd name="connsiteY0-36" fmla="*/ 753482 h 1608482"/>
                  <a:gd name="connsiteX1-37" fmla="*/ 2897324 w 2958730"/>
                  <a:gd name="connsiteY1-38" fmla="*/ 854559 h 1608482"/>
                  <a:gd name="connsiteX2-39" fmla="*/ 1479365 w 2958730"/>
                  <a:gd name="connsiteY2-40" fmla="*/ 1608482 h 1608482"/>
                  <a:gd name="connsiteX3-41" fmla="*/ 61406 w 2958730"/>
                  <a:gd name="connsiteY3-42" fmla="*/ 854559 h 1608482"/>
                  <a:gd name="connsiteX4-43" fmla="*/ 0 w 2958730"/>
                  <a:gd name="connsiteY4-44" fmla="*/ 753482 h 1608482"/>
                  <a:gd name="connsiteX5-45" fmla="*/ 61406 w 2958730"/>
                  <a:gd name="connsiteY5-46" fmla="*/ 652405 h 1608482"/>
                  <a:gd name="connsiteX6-47" fmla="*/ 1612899 w 2958730"/>
                  <a:gd name="connsiteY6-48" fmla="*/ 32017 h 1608482"/>
                  <a:gd name="connsiteX0-49" fmla="*/ 2958730 w 2958730"/>
                  <a:gd name="connsiteY0-50" fmla="*/ 101077 h 956077"/>
                  <a:gd name="connsiteX1-51" fmla="*/ 2897324 w 2958730"/>
                  <a:gd name="connsiteY1-52" fmla="*/ 202154 h 956077"/>
                  <a:gd name="connsiteX2-53" fmla="*/ 1479365 w 2958730"/>
                  <a:gd name="connsiteY2-54" fmla="*/ 956077 h 956077"/>
                  <a:gd name="connsiteX3-55" fmla="*/ 61406 w 2958730"/>
                  <a:gd name="connsiteY3-56" fmla="*/ 202154 h 956077"/>
                  <a:gd name="connsiteX4-57" fmla="*/ 0 w 2958730"/>
                  <a:gd name="connsiteY4-58" fmla="*/ 101077 h 956077"/>
                  <a:gd name="connsiteX5-59" fmla="*/ 61406 w 2958730"/>
                  <a:gd name="connsiteY5-60" fmla="*/ 0 h 956077"/>
                  <a:gd name="connsiteX0-61" fmla="*/ 2958730 w 2958730"/>
                  <a:gd name="connsiteY0-62" fmla="*/ 0 h 855000"/>
                  <a:gd name="connsiteX1-63" fmla="*/ 2897324 w 2958730"/>
                  <a:gd name="connsiteY1-64" fmla="*/ 101077 h 855000"/>
                  <a:gd name="connsiteX2-65" fmla="*/ 1479365 w 2958730"/>
                  <a:gd name="connsiteY2-66" fmla="*/ 855000 h 855000"/>
                  <a:gd name="connsiteX3-67" fmla="*/ 61406 w 2958730"/>
                  <a:gd name="connsiteY3-68" fmla="*/ 101077 h 855000"/>
                  <a:gd name="connsiteX4-69" fmla="*/ 0 w 2958730"/>
                  <a:gd name="connsiteY4-70" fmla="*/ 0 h 855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958730" h="855000">
                    <a:moveTo>
                      <a:pt x="2958730" y="0"/>
                    </a:moveTo>
                    <a:lnTo>
                      <a:pt x="2897324" y="101077"/>
                    </a:lnTo>
                    <a:cubicBezTo>
                      <a:pt x="2590025" y="555940"/>
                      <a:pt x="2069619" y="855000"/>
                      <a:pt x="1479365" y="855000"/>
                    </a:cubicBezTo>
                    <a:cubicBezTo>
                      <a:pt x="889111" y="855000"/>
                      <a:pt x="368706" y="555940"/>
                      <a:pt x="61406" y="101077"/>
                    </a:cubicBezTo>
                    <a:lnTo>
                      <a:pt x="0" y="0"/>
                    </a:lnTo>
                  </a:path>
                </a:pathLst>
              </a:custGeom>
              <a:grpFill/>
              <a:ln w="9525" cap="rnd">
                <a:solidFill>
                  <a:srgbClr val="4DB8D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19" name="任意多边形 18"/>
              <p:cNvSpPr/>
              <p:nvPr/>
            </p:nvSpPr>
            <p:spPr>
              <a:xfrm>
                <a:off x="8115005" y="1458345"/>
                <a:ext cx="2958731" cy="855001"/>
              </a:xfrm>
              <a:custGeom>
                <a:avLst/>
                <a:gdLst>
                  <a:gd name="connsiteX0" fmla="*/ 1479365 w 2958730"/>
                  <a:gd name="connsiteY0" fmla="*/ 0 h 1710000"/>
                  <a:gd name="connsiteX1" fmla="*/ 2897324 w 2958730"/>
                  <a:gd name="connsiteY1" fmla="*/ 753923 h 1710000"/>
                  <a:gd name="connsiteX2" fmla="*/ 2958730 w 2958730"/>
                  <a:gd name="connsiteY2" fmla="*/ 855000 h 1710000"/>
                  <a:gd name="connsiteX3" fmla="*/ 2897324 w 2958730"/>
                  <a:gd name="connsiteY3" fmla="*/ 956077 h 1710000"/>
                  <a:gd name="connsiteX4" fmla="*/ 1479365 w 2958730"/>
                  <a:gd name="connsiteY4" fmla="*/ 1710000 h 1710000"/>
                  <a:gd name="connsiteX5" fmla="*/ 61406 w 2958730"/>
                  <a:gd name="connsiteY5" fmla="*/ 956077 h 1710000"/>
                  <a:gd name="connsiteX6" fmla="*/ 0 w 2958730"/>
                  <a:gd name="connsiteY6" fmla="*/ 855000 h 1710000"/>
                  <a:gd name="connsiteX7" fmla="*/ 61406 w 2958730"/>
                  <a:gd name="connsiteY7" fmla="*/ 753923 h 1710000"/>
                  <a:gd name="connsiteX8" fmla="*/ 1479365 w 2958730"/>
                  <a:gd name="connsiteY8" fmla="*/ 0 h 1710000"/>
                  <a:gd name="connsiteX0-1" fmla="*/ 1479365 w 2958730"/>
                  <a:gd name="connsiteY0-2" fmla="*/ 1710000 h 1843535"/>
                  <a:gd name="connsiteX1-3" fmla="*/ 61406 w 2958730"/>
                  <a:gd name="connsiteY1-4" fmla="*/ 956077 h 1843535"/>
                  <a:gd name="connsiteX2-5" fmla="*/ 0 w 2958730"/>
                  <a:gd name="connsiteY2-6" fmla="*/ 855000 h 1843535"/>
                  <a:gd name="connsiteX3-7" fmla="*/ 61406 w 2958730"/>
                  <a:gd name="connsiteY3-8" fmla="*/ 753923 h 1843535"/>
                  <a:gd name="connsiteX4-9" fmla="*/ 1479365 w 2958730"/>
                  <a:gd name="connsiteY4-10" fmla="*/ 0 h 1843535"/>
                  <a:gd name="connsiteX5-11" fmla="*/ 2897324 w 2958730"/>
                  <a:gd name="connsiteY5-12" fmla="*/ 753923 h 1843535"/>
                  <a:gd name="connsiteX6-13" fmla="*/ 2958730 w 2958730"/>
                  <a:gd name="connsiteY6-14" fmla="*/ 855000 h 1843535"/>
                  <a:gd name="connsiteX7-15" fmla="*/ 2897324 w 2958730"/>
                  <a:gd name="connsiteY7-16" fmla="*/ 956077 h 1843535"/>
                  <a:gd name="connsiteX8-17" fmla="*/ 1612899 w 2958730"/>
                  <a:gd name="connsiteY8-18" fmla="*/ 1843535 h 1843535"/>
                  <a:gd name="connsiteX0-19" fmla="*/ 61406 w 2958730"/>
                  <a:gd name="connsiteY0-20" fmla="*/ 956077 h 1843535"/>
                  <a:gd name="connsiteX1-21" fmla="*/ 0 w 2958730"/>
                  <a:gd name="connsiteY1-22" fmla="*/ 855000 h 1843535"/>
                  <a:gd name="connsiteX2-23" fmla="*/ 61406 w 2958730"/>
                  <a:gd name="connsiteY2-24" fmla="*/ 753923 h 1843535"/>
                  <a:gd name="connsiteX3-25" fmla="*/ 1479365 w 2958730"/>
                  <a:gd name="connsiteY3-26" fmla="*/ 0 h 1843535"/>
                  <a:gd name="connsiteX4-27" fmla="*/ 2897324 w 2958730"/>
                  <a:gd name="connsiteY4-28" fmla="*/ 753923 h 1843535"/>
                  <a:gd name="connsiteX5-29" fmla="*/ 2958730 w 2958730"/>
                  <a:gd name="connsiteY5-30" fmla="*/ 855000 h 1843535"/>
                  <a:gd name="connsiteX6-31" fmla="*/ 2897324 w 2958730"/>
                  <a:gd name="connsiteY6-32" fmla="*/ 956077 h 1843535"/>
                  <a:gd name="connsiteX7-33" fmla="*/ 1612899 w 2958730"/>
                  <a:gd name="connsiteY7-34" fmla="*/ 1843535 h 1843535"/>
                  <a:gd name="connsiteX0-35" fmla="*/ 0 w 2958730"/>
                  <a:gd name="connsiteY0-36" fmla="*/ 855000 h 1843535"/>
                  <a:gd name="connsiteX1-37" fmla="*/ 61406 w 2958730"/>
                  <a:gd name="connsiteY1-38" fmla="*/ 753923 h 1843535"/>
                  <a:gd name="connsiteX2-39" fmla="*/ 1479365 w 2958730"/>
                  <a:gd name="connsiteY2-40" fmla="*/ 0 h 1843535"/>
                  <a:gd name="connsiteX3-41" fmla="*/ 2897324 w 2958730"/>
                  <a:gd name="connsiteY3-42" fmla="*/ 753923 h 1843535"/>
                  <a:gd name="connsiteX4-43" fmla="*/ 2958730 w 2958730"/>
                  <a:gd name="connsiteY4-44" fmla="*/ 855000 h 1843535"/>
                  <a:gd name="connsiteX5-45" fmla="*/ 2897324 w 2958730"/>
                  <a:gd name="connsiteY5-46" fmla="*/ 956077 h 1843535"/>
                  <a:gd name="connsiteX6-47" fmla="*/ 1612899 w 2958730"/>
                  <a:gd name="connsiteY6-48" fmla="*/ 1843535 h 1843535"/>
                  <a:gd name="connsiteX0-49" fmla="*/ 0 w 2958730"/>
                  <a:gd name="connsiteY0-50" fmla="*/ 855000 h 956077"/>
                  <a:gd name="connsiteX1-51" fmla="*/ 61406 w 2958730"/>
                  <a:gd name="connsiteY1-52" fmla="*/ 753923 h 956077"/>
                  <a:gd name="connsiteX2-53" fmla="*/ 1479365 w 2958730"/>
                  <a:gd name="connsiteY2-54" fmla="*/ 0 h 956077"/>
                  <a:gd name="connsiteX3-55" fmla="*/ 2897324 w 2958730"/>
                  <a:gd name="connsiteY3-56" fmla="*/ 753923 h 956077"/>
                  <a:gd name="connsiteX4-57" fmla="*/ 2958730 w 2958730"/>
                  <a:gd name="connsiteY4-58" fmla="*/ 855000 h 956077"/>
                  <a:gd name="connsiteX5-59" fmla="*/ 2897324 w 2958730"/>
                  <a:gd name="connsiteY5-60" fmla="*/ 956077 h 956077"/>
                  <a:gd name="connsiteX0-61" fmla="*/ 0 w 2958730"/>
                  <a:gd name="connsiteY0-62" fmla="*/ 855000 h 855000"/>
                  <a:gd name="connsiteX1-63" fmla="*/ 61406 w 2958730"/>
                  <a:gd name="connsiteY1-64" fmla="*/ 753923 h 855000"/>
                  <a:gd name="connsiteX2-65" fmla="*/ 1479365 w 2958730"/>
                  <a:gd name="connsiteY2-66" fmla="*/ 0 h 855000"/>
                  <a:gd name="connsiteX3-67" fmla="*/ 2897324 w 2958730"/>
                  <a:gd name="connsiteY3-68" fmla="*/ 753923 h 855000"/>
                  <a:gd name="connsiteX4-69" fmla="*/ 2958730 w 2958730"/>
                  <a:gd name="connsiteY4-70" fmla="*/ 855000 h 855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958730" h="855000">
                    <a:moveTo>
                      <a:pt x="0" y="855000"/>
                    </a:moveTo>
                    <a:lnTo>
                      <a:pt x="61406" y="753923"/>
                    </a:lnTo>
                    <a:cubicBezTo>
                      <a:pt x="368706" y="299060"/>
                      <a:pt x="889111" y="0"/>
                      <a:pt x="1479365" y="0"/>
                    </a:cubicBezTo>
                    <a:cubicBezTo>
                      <a:pt x="2069619" y="0"/>
                      <a:pt x="2590025" y="299060"/>
                      <a:pt x="2897324" y="753923"/>
                    </a:cubicBezTo>
                    <a:lnTo>
                      <a:pt x="2958730" y="855000"/>
                    </a:lnTo>
                  </a:path>
                </a:pathLst>
              </a:custGeom>
              <a:grpFill/>
              <a:ln w="9525" cap="rnd">
                <a:solidFill>
                  <a:srgbClr val="4DB8D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4400000">
              <a:off x="4723755" y="1739188"/>
              <a:ext cx="2958734" cy="1710000"/>
              <a:chOff x="8115002" y="603345"/>
              <a:chExt cx="2958734" cy="1710000"/>
            </a:xfrm>
            <a:grpFill/>
          </p:grpSpPr>
          <p:sp useBgFill="1">
            <p:nvSpPr>
              <p:cNvPr id="16" name="任意多边形 15"/>
              <p:cNvSpPr/>
              <p:nvPr/>
            </p:nvSpPr>
            <p:spPr>
              <a:xfrm>
                <a:off x="8115004" y="603345"/>
                <a:ext cx="2958732" cy="855001"/>
              </a:xfrm>
              <a:custGeom>
                <a:avLst/>
                <a:gdLst>
                  <a:gd name="connsiteX0" fmla="*/ 1479365 w 2958730"/>
                  <a:gd name="connsiteY0" fmla="*/ 0 h 1710000"/>
                  <a:gd name="connsiteX1" fmla="*/ 2897324 w 2958730"/>
                  <a:gd name="connsiteY1" fmla="*/ 753923 h 1710000"/>
                  <a:gd name="connsiteX2" fmla="*/ 2958730 w 2958730"/>
                  <a:gd name="connsiteY2" fmla="*/ 855000 h 1710000"/>
                  <a:gd name="connsiteX3" fmla="*/ 2897324 w 2958730"/>
                  <a:gd name="connsiteY3" fmla="*/ 956077 h 1710000"/>
                  <a:gd name="connsiteX4" fmla="*/ 1479365 w 2958730"/>
                  <a:gd name="connsiteY4" fmla="*/ 1710000 h 1710000"/>
                  <a:gd name="connsiteX5" fmla="*/ 61406 w 2958730"/>
                  <a:gd name="connsiteY5" fmla="*/ 956077 h 1710000"/>
                  <a:gd name="connsiteX6" fmla="*/ 0 w 2958730"/>
                  <a:gd name="connsiteY6" fmla="*/ 855000 h 1710000"/>
                  <a:gd name="connsiteX7" fmla="*/ 61406 w 2958730"/>
                  <a:gd name="connsiteY7" fmla="*/ 753923 h 1710000"/>
                  <a:gd name="connsiteX8" fmla="*/ 1479365 w 2958730"/>
                  <a:gd name="connsiteY8" fmla="*/ 0 h 1710000"/>
                  <a:gd name="connsiteX0-1" fmla="*/ 1479365 w 2958730"/>
                  <a:gd name="connsiteY0-2" fmla="*/ 0 h 1710000"/>
                  <a:gd name="connsiteX1-3" fmla="*/ 2897324 w 2958730"/>
                  <a:gd name="connsiteY1-4" fmla="*/ 753923 h 1710000"/>
                  <a:gd name="connsiteX2-5" fmla="*/ 2958730 w 2958730"/>
                  <a:gd name="connsiteY2-6" fmla="*/ 855000 h 1710000"/>
                  <a:gd name="connsiteX3-7" fmla="*/ 2897324 w 2958730"/>
                  <a:gd name="connsiteY3-8" fmla="*/ 956077 h 1710000"/>
                  <a:gd name="connsiteX4-9" fmla="*/ 1479365 w 2958730"/>
                  <a:gd name="connsiteY4-10" fmla="*/ 1710000 h 1710000"/>
                  <a:gd name="connsiteX5-11" fmla="*/ 61406 w 2958730"/>
                  <a:gd name="connsiteY5-12" fmla="*/ 956077 h 1710000"/>
                  <a:gd name="connsiteX6-13" fmla="*/ 0 w 2958730"/>
                  <a:gd name="connsiteY6-14" fmla="*/ 855000 h 1710000"/>
                  <a:gd name="connsiteX7-15" fmla="*/ 61406 w 2958730"/>
                  <a:gd name="connsiteY7-16" fmla="*/ 753923 h 1710000"/>
                  <a:gd name="connsiteX8-17" fmla="*/ 1612900 w 2958730"/>
                  <a:gd name="connsiteY8-18" fmla="*/ 133535 h 1710000"/>
                  <a:gd name="connsiteX0-19" fmla="*/ 2897324 w 2958730"/>
                  <a:gd name="connsiteY0-20" fmla="*/ 652405 h 1608482"/>
                  <a:gd name="connsiteX1-21" fmla="*/ 2958730 w 2958730"/>
                  <a:gd name="connsiteY1-22" fmla="*/ 753482 h 1608482"/>
                  <a:gd name="connsiteX2-23" fmla="*/ 2897324 w 2958730"/>
                  <a:gd name="connsiteY2-24" fmla="*/ 854559 h 1608482"/>
                  <a:gd name="connsiteX3-25" fmla="*/ 1479365 w 2958730"/>
                  <a:gd name="connsiteY3-26" fmla="*/ 1608482 h 1608482"/>
                  <a:gd name="connsiteX4-27" fmla="*/ 61406 w 2958730"/>
                  <a:gd name="connsiteY4-28" fmla="*/ 854559 h 1608482"/>
                  <a:gd name="connsiteX5-29" fmla="*/ 0 w 2958730"/>
                  <a:gd name="connsiteY5-30" fmla="*/ 753482 h 1608482"/>
                  <a:gd name="connsiteX6-31" fmla="*/ 61406 w 2958730"/>
                  <a:gd name="connsiteY6-32" fmla="*/ 652405 h 1608482"/>
                  <a:gd name="connsiteX7-33" fmla="*/ 1612900 w 2958730"/>
                  <a:gd name="connsiteY7-34" fmla="*/ 32017 h 1608482"/>
                  <a:gd name="connsiteX0-35" fmla="*/ 2958730 w 2958730"/>
                  <a:gd name="connsiteY0-36" fmla="*/ 753482 h 1608482"/>
                  <a:gd name="connsiteX1-37" fmla="*/ 2897324 w 2958730"/>
                  <a:gd name="connsiteY1-38" fmla="*/ 854559 h 1608482"/>
                  <a:gd name="connsiteX2-39" fmla="*/ 1479365 w 2958730"/>
                  <a:gd name="connsiteY2-40" fmla="*/ 1608482 h 1608482"/>
                  <a:gd name="connsiteX3-41" fmla="*/ 61406 w 2958730"/>
                  <a:gd name="connsiteY3-42" fmla="*/ 854559 h 1608482"/>
                  <a:gd name="connsiteX4-43" fmla="*/ 0 w 2958730"/>
                  <a:gd name="connsiteY4-44" fmla="*/ 753482 h 1608482"/>
                  <a:gd name="connsiteX5-45" fmla="*/ 61406 w 2958730"/>
                  <a:gd name="connsiteY5-46" fmla="*/ 652405 h 1608482"/>
                  <a:gd name="connsiteX6-47" fmla="*/ 1612900 w 2958730"/>
                  <a:gd name="connsiteY6-48" fmla="*/ 32017 h 1608482"/>
                  <a:gd name="connsiteX0-49" fmla="*/ 2958730 w 2958730"/>
                  <a:gd name="connsiteY0-50" fmla="*/ 101077 h 956077"/>
                  <a:gd name="connsiteX1-51" fmla="*/ 2897324 w 2958730"/>
                  <a:gd name="connsiteY1-52" fmla="*/ 202154 h 956077"/>
                  <a:gd name="connsiteX2-53" fmla="*/ 1479365 w 2958730"/>
                  <a:gd name="connsiteY2-54" fmla="*/ 956077 h 956077"/>
                  <a:gd name="connsiteX3-55" fmla="*/ 61406 w 2958730"/>
                  <a:gd name="connsiteY3-56" fmla="*/ 202154 h 956077"/>
                  <a:gd name="connsiteX4-57" fmla="*/ 0 w 2958730"/>
                  <a:gd name="connsiteY4-58" fmla="*/ 101077 h 956077"/>
                  <a:gd name="connsiteX5-59" fmla="*/ 61406 w 2958730"/>
                  <a:gd name="connsiteY5-60" fmla="*/ 0 h 956077"/>
                  <a:gd name="connsiteX0-61" fmla="*/ 2958730 w 2958730"/>
                  <a:gd name="connsiteY0-62" fmla="*/ 0 h 855000"/>
                  <a:gd name="connsiteX1-63" fmla="*/ 2897324 w 2958730"/>
                  <a:gd name="connsiteY1-64" fmla="*/ 101077 h 855000"/>
                  <a:gd name="connsiteX2-65" fmla="*/ 1479365 w 2958730"/>
                  <a:gd name="connsiteY2-66" fmla="*/ 855000 h 855000"/>
                  <a:gd name="connsiteX3-67" fmla="*/ 61406 w 2958730"/>
                  <a:gd name="connsiteY3-68" fmla="*/ 101077 h 855000"/>
                  <a:gd name="connsiteX4-69" fmla="*/ 0 w 2958730"/>
                  <a:gd name="connsiteY4-70" fmla="*/ 0 h 855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958730" h="855000">
                    <a:moveTo>
                      <a:pt x="2958730" y="0"/>
                    </a:moveTo>
                    <a:lnTo>
                      <a:pt x="2897324" y="101077"/>
                    </a:lnTo>
                    <a:cubicBezTo>
                      <a:pt x="2590025" y="555940"/>
                      <a:pt x="2069619" y="855000"/>
                      <a:pt x="1479365" y="855000"/>
                    </a:cubicBezTo>
                    <a:cubicBezTo>
                      <a:pt x="889111" y="855000"/>
                      <a:pt x="368706" y="555940"/>
                      <a:pt x="61406" y="101077"/>
                    </a:cubicBezTo>
                    <a:lnTo>
                      <a:pt x="0" y="0"/>
                    </a:lnTo>
                  </a:path>
                </a:pathLst>
              </a:custGeom>
              <a:grpFill/>
              <a:ln w="9525" cap="rnd">
                <a:solidFill>
                  <a:srgbClr val="4DB8D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17" name="任意多边形 16"/>
              <p:cNvSpPr/>
              <p:nvPr/>
            </p:nvSpPr>
            <p:spPr>
              <a:xfrm>
                <a:off x="8115002" y="1458344"/>
                <a:ext cx="2958730" cy="855001"/>
              </a:xfrm>
              <a:custGeom>
                <a:avLst/>
                <a:gdLst>
                  <a:gd name="connsiteX0" fmla="*/ 1479365 w 2958730"/>
                  <a:gd name="connsiteY0" fmla="*/ 0 h 1710000"/>
                  <a:gd name="connsiteX1" fmla="*/ 2897324 w 2958730"/>
                  <a:gd name="connsiteY1" fmla="*/ 753923 h 1710000"/>
                  <a:gd name="connsiteX2" fmla="*/ 2958730 w 2958730"/>
                  <a:gd name="connsiteY2" fmla="*/ 855000 h 1710000"/>
                  <a:gd name="connsiteX3" fmla="*/ 2897324 w 2958730"/>
                  <a:gd name="connsiteY3" fmla="*/ 956077 h 1710000"/>
                  <a:gd name="connsiteX4" fmla="*/ 1479365 w 2958730"/>
                  <a:gd name="connsiteY4" fmla="*/ 1710000 h 1710000"/>
                  <a:gd name="connsiteX5" fmla="*/ 61406 w 2958730"/>
                  <a:gd name="connsiteY5" fmla="*/ 956077 h 1710000"/>
                  <a:gd name="connsiteX6" fmla="*/ 0 w 2958730"/>
                  <a:gd name="connsiteY6" fmla="*/ 855000 h 1710000"/>
                  <a:gd name="connsiteX7" fmla="*/ 61406 w 2958730"/>
                  <a:gd name="connsiteY7" fmla="*/ 753923 h 1710000"/>
                  <a:gd name="connsiteX8" fmla="*/ 1479365 w 2958730"/>
                  <a:gd name="connsiteY8" fmla="*/ 0 h 1710000"/>
                  <a:gd name="connsiteX0-1" fmla="*/ 1479365 w 2958730"/>
                  <a:gd name="connsiteY0-2" fmla="*/ 1710000 h 1843535"/>
                  <a:gd name="connsiteX1-3" fmla="*/ 61406 w 2958730"/>
                  <a:gd name="connsiteY1-4" fmla="*/ 956077 h 1843535"/>
                  <a:gd name="connsiteX2-5" fmla="*/ 0 w 2958730"/>
                  <a:gd name="connsiteY2-6" fmla="*/ 855000 h 1843535"/>
                  <a:gd name="connsiteX3-7" fmla="*/ 61406 w 2958730"/>
                  <a:gd name="connsiteY3-8" fmla="*/ 753923 h 1843535"/>
                  <a:gd name="connsiteX4-9" fmla="*/ 1479365 w 2958730"/>
                  <a:gd name="connsiteY4-10" fmla="*/ 0 h 1843535"/>
                  <a:gd name="connsiteX5-11" fmla="*/ 2897324 w 2958730"/>
                  <a:gd name="connsiteY5-12" fmla="*/ 753923 h 1843535"/>
                  <a:gd name="connsiteX6-13" fmla="*/ 2958730 w 2958730"/>
                  <a:gd name="connsiteY6-14" fmla="*/ 855000 h 1843535"/>
                  <a:gd name="connsiteX7-15" fmla="*/ 2897324 w 2958730"/>
                  <a:gd name="connsiteY7-16" fmla="*/ 956077 h 1843535"/>
                  <a:gd name="connsiteX8-17" fmla="*/ 1612900 w 2958730"/>
                  <a:gd name="connsiteY8-18" fmla="*/ 1843535 h 1843535"/>
                  <a:gd name="connsiteX0-19" fmla="*/ 1479365 w 2958730"/>
                  <a:gd name="connsiteY0-20" fmla="*/ 1710000 h 1710000"/>
                  <a:gd name="connsiteX1-21" fmla="*/ 61406 w 2958730"/>
                  <a:gd name="connsiteY1-22" fmla="*/ 956077 h 1710000"/>
                  <a:gd name="connsiteX2-23" fmla="*/ 0 w 2958730"/>
                  <a:gd name="connsiteY2-24" fmla="*/ 855000 h 1710000"/>
                  <a:gd name="connsiteX3-25" fmla="*/ 61406 w 2958730"/>
                  <a:gd name="connsiteY3-26" fmla="*/ 753923 h 1710000"/>
                  <a:gd name="connsiteX4-27" fmla="*/ 1479365 w 2958730"/>
                  <a:gd name="connsiteY4-28" fmla="*/ 0 h 1710000"/>
                  <a:gd name="connsiteX5-29" fmla="*/ 2897324 w 2958730"/>
                  <a:gd name="connsiteY5-30" fmla="*/ 753923 h 1710000"/>
                  <a:gd name="connsiteX6-31" fmla="*/ 2958730 w 2958730"/>
                  <a:gd name="connsiteY6-32" fmla="*/ 855000 h 1710000"/>
                  <a:gd name="connsiteX7-33" fmla="*/ 2897324 w 2958730"/>
                  <a:gd name="connsiteY7-34" fmla="*/ 956077 h 1710000"/>
                  <a:gd name="connsiteX0-35" fmla="*/ 1479365 w 2958730"/>
                  <a:gd name="connsiteY0-36" fmla="*/ 1710000 h 1710000"/>
                  <a:gd name="connsiteX1-37" fmla="*/ 61406 w 2958730"/>
                  <a:gd name="connsiteY1-38" fmla="*/ 956077 h 1710000"/>
                  <a:gd name="connsiteX2-39" fmla="*/ 0 w 2958730"/>
                  <a:gd name="connsiteY2-40" fmla="*/ 855000 h 1710000"/>
                  <a:gd name="connsiteX3-41" fmla="*/ 61406 w 2958730"/>
                  <a:gd name="connsiteY3-42" fmla="*/ 753923 h 1710000"/>
                  <a:gd name="connsiteX4-43" fmla="*/ 1479365 w 2958730"/>
                  <a:gd name="connsiteY4-44" fmla="*/ 0 h 1710000"/>
                  <a:gd name="connsiteX5-45" fmla="*/ 2897324 w 2958730"/>
                  <a:gd name="connsiteY5-46" fmla="*/ 753923 h 1710000"/>
                  <a:gd name="connsiteX6-47" fmla="*/ 2958730 w 2958730"/>
                  <a:gd name="connsiteY6-48" fmla="*/ 855000 h 1710000"/>
                  <a:gd name="connsiteX0-49" fmla="*/ 61406 w 2958730"/>
                  <a:gd name="connsiteY0-50" fmla="*/ 956077 h 956077"/>
                  <a:gd name="connsiteX1-51" fmla="*/ 0 w 2958730"/>
                  <a:gd name="connsiteY1-52" fmla="*/ 855000 h 956077"/>
                  <a:gd name="connsiteX2-53" fmla="*/ 61406 w 2958730"/>
                  <a:gd name="connsiteY2-54" fmla="*/ 753923 h 956077"/>
                  <a:gd name="connsiteX3-55" fmla="*/ 1479365 w 2958730"/>
                  <a:gd name="connsiteY3-56" fmla="*/ 0 h 956077"/>
                  <a:gd name="connsiteX4-57" fmla="*/ 2897324 w 2958730"/>
                  <a:gd name="connsiteY4-58" fmla="*/ 753923 h 956077"/>
                  <a:gd name="connsiteX5-59" fmla="*/ 2958730 w 2958730"/>
                  <a:gd name="connsiteY5-60" fmla="*/ 855000 h 956077"/>
                  <a:gd name="connsiteX0-61" fmla="*/ 0 w 2958730"/>
                  <a:gd name="connsiteY0-62" fmla="*/ 855000 h 855000"/>
                  <a:gd name="connsiteX1-63" fmla="*/ 61406 w 2958730"/>
                  <a:gd name="connsiteY1-64" fmla="*/ 753923 h 855000"/>
                  <a:gd name="connsiteX2-65" fmla="*/ 1479365 w 2958730"/>
                  <a:gd name="connsiteY2-66" fmla="*/ 0 h 855000"/>
                  <a:gd name="connsiteX3-67" fmla="*/ 2897324 w 2958730"/>
                  <a:gd name="connsiteY3-68" fmla="*/ 753923 h 855000"/>
                  <a:gd name="connsiteX4-69" fmla="*/ 2958730 w 2958730"/>
                  <a:gd name="connsiteY4-70" fmla="*/ 855000 h 855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958730" h="855000">
                    <a:moveTo>
                      <a:pt x="0" y="855000"/>
                    </a:moveTo>
                    <a:lnTo>
                      <a:pt x="61406" y="753923"/>
                    </a:lnTo>
                    <a:cubicBezTo>
                      <a:pt x="368706" y="299060"/>
                      <a:pt x="889111" y="0"/>
                      <a:pt x="1479365" y="0"/>
                    </a:cubicBezTo>
                    <a:cubicBezTo>
                      <a:pt x="2069619" y="0"/>
                      <a:pt x="2590025" y="299060"/>
                      <a:pt x="2897324" y="753923"/>
                    </a:cubicBezTo>
                    <a:lnTo>
                      <a:pt x="2958730" y="855000"/>
                    </a:lnTo>
                  </a:path>
                </a:pathLst>
              </a:custGeom>
              <a:grpFill/>
              <a:ln w="9525" cap="rnd">
                <a:solidFill>
                  <a:srgbClr val="4DB8D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23759" y="1739189"/>
              <a:ext cx="2958730" cy="1710000"/>
              <a:chOff x="8115003" y="603348"/>
              <a:chExt cx="2958730" cy="1710000"/>
            </a:xfrm>
            <a:grpFill/>
          </p:grpSpPr>
          <p:sp useBgFill="1">
            <p:nvSpPr>
              <p:cNvPr id="14" name="任意多边形 13"/>
              <p:cNvSpPr/>
              <p:nvPr/>
            </p:nvSpPr>
            <p:spPr>
              <a:xfrm>
                <a:off x="8115003" y="603348"/>
                <a:ext cx="2958730" cy="855001"/>
              </a:xfrm>
              <a:custGeom>
                <a:avLst/>
                <a:gdLst>
                  <a:gd name="connsiteX0" fmla="*/ 1479365 w 2958730"/>
                  <a:gd name="connsiteY0" fmla="*/ 0 h 1710000"/>
                  <a:gd name="connsiteX1" fmla="*/ 2897324 w 2958730"/>
                  <a:gd name="connsiteY1" fmla="*/ 753923 h 1710000"/>
                  <a:gd name="connsiteX2" fmla="*/ 2958730 w 2958730"/>
                  <a:gd name="connsiteY2" fmla="*/ 855000 h 1710000"/>
                  <a:gd name="connsiteX3" fmla="*/ 2897324 w 2958730"/>
                  <a:gd name="connsiteY3" fmla="*/ 956077 h 1710000"/>
                  <a:gd name="connsiteX4" fmla="*/ 1479365 w 2958730"/>
                  <a:gd name="connsiteY4" fmla="*/ 1710000 h 1710000"/>
                  <a:gd name="connsiteX5" fmla="*/ 61406 w 2958730"/>
                  <a:gd name="connsiteY5" fmla="*/ 956077 h 1710000"/>
                  <a:gd name="connsiteX6" fmla="*/ 0 w 2958730"/>
                  <a:gd name="connsiteY6" fmla="*/ 855000 h 1710000"/>
                  <a:gd name="connsiteX7" fmla="*/ 61406 w 2958730"/>
                  <a:gd name="connsiteY7" fmla="*/ 753923 h 1710000"/>
                  <a:gd name="connsiteX8" fmla="*/ 1479365 w 2958730"/>
                  <a:gd name="connsiteY8" fmla="*/ 0 h 1710000"/>
                  <a:gd name="connsiteX0-1" fmla="*/ 1479365 w 2958730"/>
                  <a:gd name="connsiteY0-2" fmla="*/ 0 h 1710000"/>
                  <a:gd name="connsiteX1-3" fmla="*/ 2897324 w 2958730"/>
                  <a:gd name="connsiteY1-4" fmla="*/ 753923 h 1710000"/>
                  <a:gd name="connsiteX2-5" fmla="*/ 2958730 w 2958730"/>
                  <a:gd name="connsiteY2-6" fmla="*/ 855000 h 1710000"/>
                  <a:gd name="connsiteX3-7" fmla="*/ 2897324 w 2958730"/>
                  <a:gd name="connsiteY3-8" fmla="*/ 956077 h 1710000"/>
                  <a:gd name="connsiteX4-9" fmla="*/ 1479365 w 2958730"/>
                  <a:gd name="connsiteY4-10" fmla="*/ 1710000 h 1710000"/>
                  <a:gd name="connsiteX5-11" fmla="*/ 61406 w 2958730"/>
                  <a:gd name="connsiteY5-12" fmla="*/ 956077 h 1710000"/>
                  <a:gd name="connsiteX6-13" fmla="*/ 0 w 2958730"/>
                  <a:gd name="connsiteY6-14" fmla="*/ 855000 h 1710000"/>
                  <a:gd name="connsiteX7-15" fmla="*/ 61406 w 2958730"/>
                  <a:gd name="connsiteY7-16" fmla="*/ 753923 h 1710000"/>
                  <a:gd name="connsiteX8-17" fmla="*/ 1612900 w 2958730"/>
                  <a:gd name="connsiteY8-18" fmla="*/ 133535 h 1710000"/>
                  <a:gd name="connsiteX0-19" fmla="*/ 1479365 w 2958730"/>
                  <a:gd name="connsiteY0-20" fmla="*/ 0 h 1710000"/>
                  <a:gd name="connsiteX1-21" fmla="*/ 2897324 w 2958730"/>
                  <a:gd name="connsiteY1-22" fmla="*/ 753923 h 1710000"/>
                  <a:gd name="connsiteX2-23" fmla="*/ 2958730 w 2958730"/>
                  <a:gd name="connsiteY2-24" fmla="*/ 855000 h 1710000"/>
                  <a:gd name="connsiteX3-25" fmla="*/ 2897324 w 2958730"/>
                  <a:gd name="connsiteY3-26" fmla="*/ 956077 h 1710000"/>
                  <a:gd name="connsiteX4-27" fmla="*/ 1479365 w 2958730"/>
                  <a:gd name="connsiteY4-28" fmla="*/ 1710000 h 1710000"/>
                  <a:gd name="connsiteX5-29" fmla="*/ 61406 w 2958730"/>
                  <a:gd name="connsiteY5-30" fmla="*/ 956077 h 1710000"/>
                  <a:gd name="connsiteX6-31" fmla="*/ 0 w 2958730"/>
                  <a:gd name="connsiteY6-32" fmla="*/ 855000 h 1710000"/>
                  <a:gd name="connsiteX7-33" fmla="*/ 61406 w 2958730"/>
                  <a:gd name="connsiteY7-34" fmla="*/ 753923 h 1710000"/>
                  <a:gd name="connsiteX0-35" fmla="*/ 1479365 w 2958730"/>
                  <a:gd name="connsiteY0-36" fmla="*/ 0 h 1710000"/>
                  <a:gd name="connsiteX1-37" fmla="*/ 2897324 w 2958730"/>
                  <a:gd name="connsiteY1-38" fmla="*/ 753923 h 1710000"/>
                  <a:gd name="connsiteX2-39" fmla="*/ 2958730 w 2958730"/>
                  <a:gd name="connsiteY2-40" fmla="*/ 855000 h 1710000"/>
                  <a:gd name="connsiteX3-41" fmla="*/ 2897324 w 2958730"/>
                  <a:gd name="connsiteY3-42" fmla="*/ 956077 h 1710000"/>
                  <a:gd name="connsiteX4-43" fmla="*/ 1479365 w 2958730"/>
                  <a:gd name="connsiteY4-44" fmla="*/ 1710000 h 1710000"/>
                  <a:gd name="connsiteX5-45" fmla="*/ 61406 w 2958730"/>
                  <a:gd name="connsiteY5-46" fmla="*/ 956077 h 1710000"/>
                  <a:gd name="connsiteX6-47" fmla="*/ 0 w 2958730"/>
                  <a:gd name="connsiteY6-48" fmla="*/ 855000 h 1710000"/>
                  <a:gd name="connsiteX0-49" fmla="*/ 2897324 w 2958730"/>
                  <a:gd name="connsiteY0-50" fmla="*/ 0 h 956077"/>
                  <a:gd name="connsiteX1-51" fmla="*/ 2958730 w 2958730"/>
                  <a:gd name="connsiteY1-52" fmla="*/ 101077 h 956077"/>
                  <a:gd name="connsiteX2-53" fmla="*/ 2897324 w 2958730"/>
                  <a:gd name="connsiteY2-54" fmla="*/ 202154 h 956077"/>
                  <a:gd name="connsiteX3-55" fmla="*/ 1479365 w 2958730"/>
                  <a:gd name="connsiteY3-56" fmla="*/ 956077 h 956077"/>
                  <a:gd name="connsiteX4-57" fmla="*/ 61406 w 2958730"/>
                  <a:gd name="connsiteY4-58" fmla="*/ 202154 h 956077"/>
                  <a:gd name="connsiteX5-59" fmla="*/ 0 w 2958730"/>
                  <a:gd name="connsiteY5-60" fmla="*/ 101077 h 956077"/>
                  <a:gd name="connsiteX0-61" fmla="*/ 2958730 w 2958730"/>
                  <a:gd name="connsiteY0-62" fmla="*/ 0 h 855000"/>
                  <a:gd name="connsiteX1-63" fmla="*/ 2897324 w 2958730"/>
                  <a:gd name="connsiteY1-64" fmla="*/ 101077 h 855000"/>
                  <a:gd name="connsiteX2-65" fmla="*/ 1479365 w 2958730"/>
                  <a:gd name="connsiteY2-66" fmla="*/ 855000 h 855000"/>
                  <a:gd name="connsiteX3-67" fmla="*/ 61406 w 2958730"/>
                  <a:gd name="connsiteY3-68" fmla="*/ 101077 h 855000"/>
                  <a:gd name="connsiteX4-69" fmla="*/ 0 w 2958730"/>
                  <a:gd name="connsiteY4-70" fmla="*/ 0 h 855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958730" h="855000">
                    <a:moveTo>
                      <a:pt x="2958730" y="0"/>
                    </a:moveTo>
                    <a:lnTo>
                      <a:pt x="2897324" y="101077"/>
                    </a:lnTo>
                    <a:cubicBezTo>
                      <a:pt x="2590025" y="555940"/>
                      <a:pt x="2069619" y="855000"/>
                      <a:pt x="1479365" y="855000"/>
                    </a:cubicBezTo>
                    <a:cubicBezTo>
                      <a:pt x="889111" y="855000"/>
                      <a:pt x="368706" y="555940"/>
                      <a:pt x="61406" y="101077"/>
                    </a:cubicBezTo>
                    <a:lnTo>
                      <a:pt x="0" y="0"/>
                    </a:lnTo>
                  </a:path>
                </a:pathLst>
              </a:custGeom>
              <a:grpFill/>
              <a:ln w="9525" cap="rnd">
                <a:solidFill>
                  <a:srgbClr val="4DB8D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15" name="任意多边形 14"/>
              <p:cNvSpPr/>
              <p:nvPr/>
            </p:nvSpPr>
            <p:spPr>
              <a:xfrm>
                <a:off x="8115003" y="1458347"/>
                <a:ext cx="2958730" cy="855001"/>
              </a:xfrm>
              <a:custGeom>
                <a:avLst/>
                <a:gdLst>
                  <a:gd name="connsiteX0" fmla="*/ 1479365 w 2958730"/>
                  <a:gd name="connsiteY0" fmla="*/ 0 h 1710000"/>
                  <a:gd name="connsiteX1" fmla="*/ 2897324 w 2958730"/>
                  <a:gd name="connsiteY1" fmla="*/ 753923 h 1710000"/>
                  <a:gd name="connsiteX2" fmla="*/ 2958730 w 2958730"/>
                  <a:gd name="connsiteY2" fmla="*/ 855000 h 1710000"/>
                  <a:gd name="connsiteX3" fmla="*/ 2897324 w 2958730"/>
                  <a:gd name="connsiteY3" fmla="*/ 956077 h 1710000"/>
                  <a:gd name="connsiteX4" fmla="*/ 1479365 w 2958730"/>
                  <a:gd name="connsiteY4" fmla="*/ 1710000 h 1710000"/>
                  <a:gd name="connsiteX5" fmla="*/ 61406 w 2958730"/>
                  <a:gd name="connsiteY5" fmla="*/ 956077 h 1710000"/>
                  <a:gd name="connsiteX6" fmla="*/ 0 w 2958730"/>
                  <a:gd name="connsiteY6" fmla="*/ 855000 h 1710000"/>
                  <a:gd name="connsiteX7" fmla="*/ 61406 w 2958730"/>
                  <a:gd name="connsiteY7" fmla="*/ 753923 h 1710000"/>
                  <a:gd name="connsiteX8" fmla="*/ 1479365 w 2958730"/>
                  <a:gd name="connsiteY8" fmla="*/ 0 h 1710000"/>
                  <a:gd name="connsiteX0-1" fmla="*/ 1479365 w 2958730"/>
                  <a:gd name="connsiteY0-2" fmla="*/ 0 h 1710643"/>
                  <a:gd name="connsiteX1-3" fmla="*/ 2897324 w 2958730"/>
                  <a:gd name="connsiteY1-4" fmla="*/ 753923 h 1710643"/>
                  <a:gd name="connsiteX2-5" fmla="*/ 2958730 w 2958730"/>
                  <a:gd name="connsiteY2-6" fmla="*/ 855000 h 1710643"/>
                  <a:gd name="connsiteX3-7" fmla="*/ 2897324 w 2958730"/>
                  <a:gd name="connsiteY3-8" fmla="*/ 956077 h 1710643"/>
                  <a:gd name="connsiteX4-9" fmla="*/ 1479365 w 2958730"/>
                  <a:gd name="connsiteY4-10" fmla="*/ 1710000 h 1710643"/>
                  <a:gd name="connsiteX5-11" fmla="*/ 0 w 2958730"/>
                  <a:gd name="connsiteY5-12" fmla="*/ 855000 h 1710643"/>
                  <a:gd name="connsiteX6-13" fmla="*/ 61406 w 2958730"/>
                  <a:gd name="connsiteY6-14" fmla="*/ 753923 h 1710643"/>
                  <a:gd name="connsiteX7-15" fmla="*/ 1479365 w 2958730"/>
                  <a:gd name="connsiteY7-16" fmla="*/ 0 h 1710643"/>
                  <a:gd name="connsiteX0-17" fmla="*/ 1479365 w 2958730"/>
                  <a:gd name="connsiteY0-18" fmla="*/ 0 h 1710000"/>
                  <a:gd name="connsiteX1-19" fmla="*/ 2897324 w 2958730"/>
                  <a:gd name="connsiteY1-20" fmla="*/ 753923 h 1710000"/>
                  <a:gd name="connsiteX2-21" fmla="*/ 2958730 w 2958730"/>
                  <a:gd name="connsiteY2-22" fmla="*/ 855000 h 1710000"/>
                  <a:gd name="connsiteX3-23" fmla="*/ 1479365 w 2958730"/>
                  <a:gd name="connsiteY3-24" fmla="*/ 1710000 h 1710000"/>
                  <a:gd name="connsiteX4-25" fmla="*/ 0 w 2958730"/>
                  <a:gd name="connsiteY4-26" fmla="*/ 855000 h 1710000"/>
                  <a:gd name="connsiteX5-27" fmla="*/ 61406 w 2958730"/>
                  <a:gd name="connsiteY5-28" fmla="*/ 753923 h 1710000"/>
                  <a:gd name="connsiteX6-29" fmla="*/ 1479365 w 2958730"/>
                  <a:gd name="connsiteY6-30" fmla="*/ 0 h 1710000"/>
                  <a:gd name="connsiteX0-31" fmla="*/ 1479365 w 2958730"/>
                  <a:gd name="connsiteY0-32" fmla="*/ 1710000 h 1843535"/>
                  <a:gd name="connsiteX1-33" fmla="*/ 0 w 2958730"/>
                  <a:gd name="connsiteY1-34" fmla="*/ 855000 h 1843535"/>
                  <a:gd name="connsiteX2-35" fmla="*/ 61406 w 2958730"/>
                  <a:gd name="connsiteY2-36" fmla="*/ 753923 h 1843535"/>
                  <a:gd name="connsiteX3-37" fmla="*/ 1479365 w 2958730"/>
                  <a:gd name="connsiteY3-38" fmla="*/ 0 h 1843535"/>
                  <a:gd name="connsiteX4-39" fmla="*/ 2897324 w 2958730"/>
                  <a:gd name="connsiteY4-40" fmla="*/ 753923 h 1843535"/>
                  <a:gd name="connsiteX5-41" fmla="*/ 2958730 w 2958730"/>
                  <a:gd name="connsiteY5-42" fmla="*/ 855000 h 1843535"/>
                  <a:gd name="connsiteX6-43" fmla="*/ 1612900 w 2958730"/>
                  <a:gd name="connsiteY6-44" fmla="*/ 1843535 h 1843535"/>
                  <a:gd name="connsiteX0-45" fmla="*/ 1479365 w 2958730"/>
                  <a:gd name="connsiteY0-46" fmla="*/ 1710000 h 1710000"/>
                  <a:gd name="connsiteX1-47" fmla="*/ 0 w 2958730"/>
                  <a:gd name="connsiteY1-48" fmla="*/ 855000 h 1710000"/>
                  <a:gd name="connsiteX2-49" fmla="*/ 61406 w 2958730"/>
                  <a:gd name="connsiteY2-50" fmla="*/ 753923 h 1710000"/>
                  <a:gd name="connsiteX3-51" fmla="*/ 1479365 w 2958730"/>
                  <a:gd name="connsiteY3-52" fmla="*/ 0 h 1710000"/>
                  <a:gd name="connsiteX4-53" fmla="*/ 2897324 w 2958730"/>
                  <a:gd name="connsiteY4-54" fmla="*/ 753923 h 1710000"/>
                  <a:gd name="connsiteX5-55" fmla="*/ 2958730 w 2958730"/>
                  <a:gd name="connsiteY5-56" fmla="*/ 855000 h 1710000"/>
                  <a:gd name="connsiteX0-57" fmla="*/ 0 w 2958730"/>
                  <a:gd name="connsiteY0-58" fmla="*/ 855000 h 855001"/>
                  <a:gd name="connsiteX1-59" fmla="*/ 61406 w 2958730"/>
                  <a:gd name="connsiteY1-60" fmla="*/ 753923 h 855001"/>
                  <a:gd name="connsiteX2-61" fmla="*/ 1479365 w 2958730"/>
                  <a:gd name="connsiteY2-62" fmla="*/ 0 h 855001"/>
                  <a:gd name="connsiteX3-63" fmla="*/ 2897324 w 2958730"/>
                  <a:gd name="connsiteY3-64" fmla="*/ 753923 h 855001"/>
                  <a:gd name="connsiteX4-65" fmla="*/ 2958730 w 2958730"/>
                  <a:gd name="connsiteY4-66" fmla="*/ 855000 h 85500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958730" h="855001">
                    <a:moveTo>
                      <a:pt x="0" y="855000"/>
                    </a:moveTo>
                    <a:lnTo>
                      <a:pt x="61406" y="753923"/>
                    </a:lnTo>
                    <a:cubicBezTo>
                      <a:pt x="368706" y="299060"/>
                      <a:pt x="889111" y="0"/>
                      <a:pt x="1479365" y="0"/>
                    </a:cubicBezTo>
                    <a:cubicBezTo>
                      <a:pt x="2069619" y="0"/>
                      <a:pt x="2590025" y="299060"/>
                      <a:pt x="2897324" y="753923"/>
                    </a:cubicBezTo>
                    <a:lnTo>
                      <a:pt x="2958730" y="855000"/>
                    </a:lnTo>
                  </a:path>
                </a:pathLst>
              </a:custGeom>
              <a:grpFill/>
              <a:ln w="9525" cap="rnd">
                <a:solidFill>
                  <a:srgbClr val="4DB8D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5383902" y="1886053"/>
            <a:ext cx="14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8797B"/>
                </a:solidFill>
              </a:rPr>
              <a:t>请</a:t>
            </a:r>
            <a:r>
              <a:rPr lang="zh-CN" altLang="en-US" sz="1400" b="1" dirty="0" smtClean="0">
                <a:solidFill>
                  <a:srgbClr val="78797B"/>
                </a:solidFill>
              </a:rPr>
              <a:t>输入子标题</a:t>
            </a:r>
            <a:endParaRPr lang="zh-CN" altLang="en-US" sz="1400" b="1" dirty="0">
              <a:solidFill>
                <a:srgbClr val="78797B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83902" y="4952028"/>
            <a:ext cx="14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8797B"/>
                </a:solidFill>
              </a:rPr>
              <a:t>请输入子标题</a:t>
            </a:r>
            <a:endParaRPr lang="zh-CN" altLang="en-US" sz="1400" b="1" dirty="0">
              <a:solidFill>
                <a:srgbClr val="78797B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56931" y="3881289"/>
            <a:ext cx="14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8797B"/>
                </a:solidFill>
              </a:rPr>
              <a:t>请输入子标题</a:t>
            </a:r>
            <a:endParaRPr lang="zh-CN" altLang="en-US" sz="1400" b="1" dirty="0">
              <a:solidFill>
                <a:srgbClr val="78797B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56931" y="3000919"/>
            <a:ext cx="14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8797B"/>
                </a:solidFill>
              </a:rPr>
              <a:t>请输入子标题</a:t>
            </a:r>
            <a:endParaRPr lang="zh-CN" altLang="en-US" sz="1400" b="1" dirty="0">
              <a:solidFill>
                <a:srgbClr val="78797B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32148" y="3881289"/>
            <a:ext cx="14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8797B"/>
                </a:solidFill>
              </a:rPr>
              <a:t>请输入子标题</a:t>
            </a:r>
            <a:endParaRPr lang="zh-CN" altLang="en-US" sz="1400" b="1" dirty="0">
              <a:solidFill>
                <a:srgbClr val="78797B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32148" y="3000919"/>
            <a:ext cx="14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8797B"/>
                </a:solidFill>
              </a:rPr>
              <a:t>请输入子标题</a:t>
            </a:r>
            <a:endParaRPr lang="zh-CN" altLang="en-US" sz="1400" b="1" dirty="0">
              <a:solidFill>
                <a:srgbClr val="78797B"/>
              </a:solidFill>
            </a:endParaRPr>
          </a:p>
        </p:txBody>
      </p:sp>
      <p:sp>
        <p:nvSpPr>
          <p:cNvPr id="23" name="Freeform 67"/>
          <p:cNvSpPr>
            <a:spLocks noEditPoints="1"/>
          </p:cNvSpPr>
          <p:nvPr/>
        </p:nvSpPr>
        <p:spPr bwMode="auto">
          <a:xfrm>
            <a:off x="7781882" y="4452310"/>
            <a:ext cx="338962" cy="496863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2FACD7"/>
          </a:solidFill>
          <a:ln>
            <a:noFill/>
          </a:ln>
          <a:effectLst>
            <a:outerShdw blurRad="88900" sx="102000" sy="102000" algn="ctr" rotWithShape="0">
              <a:srgbClr val="71C6E4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74"/>
          <p:cNvSpPr>
            <a:spLocks noEditPoints="1"/>
          </p:cNvSpPr>
          <p:nvPr/>
        </p:nvSpPr>
        <p:spPr bwMode="auto">
          <a:xfrm>
            <a:off x="4032708" y="4599918"/>
            <a:ext cx="435809" cy="286327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2FACD7"/>
          </a:solidFill>
          <a:ln>
            <a:noFill/>
          </a:ln>
          <a:effectLst>
            <a:outerShdw blurRad="88900" sx="102000" sy="102000" algn="ctr" rotWithShape="0">
              <a:srgbClr val="71C6E4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01"/>
          <p:cNvSpPr>
            <a:spLocks noEditPoints="1"/>
          </p:cNvSpPr>
          <p:nvPr/>
        </p:nvSpPr>
        <p:spPr bwMode="auto">
          <a:xfrm>
            <a:off x="5973007" y="1286644"/>
            <a:ext cx="253930" cy="408456"/>
          </a:xfrm>
          <a:custGeom>
            <a:avLst/>
            <a:gdLst>
              <a:gd name="T0" fmla="*/ 82 w 119"/>
              <a:gd name="T1" fmla="*/ 146 h 191"/>
              <a:gd name="T2" fmla="*/ 78 w 119"/>
              <a:gd name="T3" fmla="*/ 154 h 191"/>
              <a:gd name="T4" fmla="*/ 111 w 119"/>
              <a:gd name="T5" fmla="*/ 168 h 191"/>
              <a:gd name="T6" fmla="*/ 60 w 119"/>
              <a:gd name="T7" fmla="*/ 183 h 191"/>
              <a:gd name="T8" fmla="*/ 9 w 119"/>
              <a:gd name="T9" fmla="*/ 168 h 191"/>
              <a:gd name="T10" fmla="*/ 53 w 119"/>
              <a:gd name="T11" fmla="*/ 153 h 191"/>
              <a:gd name="T12" fmla="*/ 60 w 119"/>
              <a:gd name="T13" fmla="*/ 166 h 191"/>
              <a:gd name="T14" fmla="*/ 104 w 119"/>
              <a:gd name="T15" fmla="*/ 76 h 191"/>
              <a:gd name="T16" fmla="*/ 104 w 119"/>
              <a:gd name="T17" fmla="*/ 76 h 191"/>
              <a:gd name="T18" fmla="*/ 111 w 119"/>
              <a:gd name="T19" fmla="*/ 51 h 191"/>
              <a:gd name="T20" fmla="*/ 60 w 119"/>
              <a:gd name="T21" fmla="*/ 0 h 191"/>
              <a:gd name="T22" fmla="*/ 8 w 119"/>
              <a:gd name="T23" fmla="*/ 51 h 191"/>
              <a:gd name="T24" fmla="*/ 15 w 119"/>
              <a:gd name="T25" fmla="*/ 76 h 191"/>
              <a:gd name="T26" fmla="*/ 15 w 119"/>
              <a:gd name="T27" fmla="*/ 76 h 191"/>
              <a:gd name="T28" fmla="*/ 49 w 119"/>
              <a:gd name="T29" fmla="*/ 145 h 191"/>
              <a:gd name="T30" fmla="*/ 0 w 119"/>
              <a:gd name="T31" fmla="*/ 168 h 191"/>
              <a:gd name="T32" fmla="*/ 60 w 119"/>
              <a:gd name="T33" fmla="*/ 191 h 191"/>
              <a:gd name="T34" fmla="*/ 119 w 119"/>
              <a:gd name="T35" fmla="*/ 168 h 191"/>
              <a:gd name="T36" fmla="*/ 82 w 119"/>
              <a:gd name="T37" fmla="*/ 146 h 191"/>
              <a:gd name="T38" fmla="*/ 38 w 119"/>
              <a:gd name="T39" fmla="*/ 44 h 191"/>
              <a:gd name="T40" fmla="*/ 60 w 119"/>
              <a:gd name="T41" fmla="*/ 23 h 191"/>
              <a:gd name="T42" fmla="*/ 81 w 119"/>
              <a:gd name="T43" fmla="*/ 44 h 191"/>
              <a:gd name="T44" fmla="*/ 60 w 119"/>
              <a:gd name="T45" fmla="*/ 66 h 191"/>
              <a:gd name="T46" fmla="*/ 38 w 119"/>
              <a:gd name="T47" fmla="*/ 4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9" h="191">
                <a:moveTo>
                  <a:pt x="82" y="146"/>
                </a:moveTo>
                <a:cubicBezTo>
                  <a:pt x="78" y="154"/>
                  <a:pt x="78" y="154"/>
                  <a:pt x="78" y="154"/>
                </a:cubicBezTo>
                <a:cubicBezTo>
                  <a:pt x="99" y="157"/>
                  <a:pt x="111" y="163"/>
                  <a:pt x="111" y="168"/>
                </a:cubicBezTo>
                <a:cubicBezTo>
                  <a:pt x="111" y="174"/>
                  <a:pt x="91" y="183"/>
                  <a:pt x="60" y="183"/>
                </a:cubicBezTo>
                <a:cubicBezTo>
                  <a:pt x="28" y="183"/>
                  <a:pt x="9" y="174"/>
                  <a:pt x="9" y="168"/>
                </a:cubicBezTo>
                <a:cubicBezTo>
                  <a:pt x="9" y="162"/>
                  <a:pt x="26" y="154"/>
                  <a:pt x="53" y="153"/>
                </a:cubicBezTo>
                <a:cubicBezTo>
                  <a:pt x="60" y="166"/>
                  <a:pt x="60" y="166"/>
                  <a:pt x="60" y="16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8" y="69"/>
                  <a:pt x="111" y="60"/>
                  <a:pt x="111" y="51"/>
                </a:cubicBezTo>
                <a:cubicBezTo>
                  <a:pt x="111" y="22"/>
                  <a:pt x="88" y="0"/>
                  <a:pt x="60" y="0"/>
                </a:cubicBezTo>
                <a:cubicBezTo>
                  <a:pt x="31" y="0"/>
                  <a:pt x="8" y="22"/>
                  <a:pt x="8" y="51"/>
                </a:cubicBezTo>
                <a:cubicBezTo>
                  <a:pt x="8" y="60"/>
                  <a:pt x="11" y="69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24" y="147"/>
                  <a:pt x="0" y="155"/>
                  <a:pt x="0" y="168"/>
                </a:cubicBezTo>
                <a:cubicBezTo>
                  <a:pt x="0" y="183"/>
                  <a:pt x="30" y="191"/>
                  <a:pt x="60" y="191"/>
                </a:cubicBezTo>
                <a:cubicBezTo>
                  <a:pt x="89" y="191"/>
                  <a:pt x="119" y="183"/>
                  <a:pt x="119" y="168"/>
                </a:cubicBezTo>
                <a:cubicBezTo>
                  <a:pt x="119" y="157"/>
                  <a:pt x="103" y="149"/>
                  <a:pt x="82" y="146"/>
                </a:cubicBezTo>
                <a:close/>
                <a:moveTo>
                  <a:pt x="38" y="44"/>
                </a:moveTo>
                <a:cubicBezTo>
                  <a:pt x="38" y="33"/>
                  <a:pt x="48" y="23"/>
                  <a:pt x="60" y="23"/>
                </a:cubicBezTo>
                <a:cubicBezTo>
                  <a:pt x="72" y="23"/>
                  <a:pt x="81" y="33"/>
                  <a:pt x="81" y="44"/>
                </a:cubicBezTo>
                <a:cubicBezTo>
                  <a:pt x="81" y="56"/>
                  <a:pt x="72" y="66"/>
                  <a:pt x="60" y="66"/>
                </a:cubicBezTo>
                <a:cubicBezTo>
                  <a:pt x="48" y="66"/>
                  <a:pt x="38" y="56"/>
                  <a:pt x="38" y="44"/>
                </a:cubicBezTo>
                <a:close/>
              </a:path>
            </a:pathLst>
          </a:custGeom>
          <a:solidFill>
            <a:srgbClr val="2FACD7"/>
          </a:solidFill>
          <a:ln>
            <a:noFill/>
          </a:ln>
          <a:effectLst>
            <a:outerShdw blurRad="88900" sx="102000" sy="102000" algn="ctr" rotWithShape="0">
              <a:srgbClr val="71C6E4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894062" y="5575739"/>
            <a:ext cx="411817" cy="379351"/>
            <a:chOff x="4076704" y="3759197"/>
            <a:chExt cx="1530351" cy="1409703"/>
          </a:xfrm>
          <a:solidFill>
            <a:schemeClr val="tx1">
              <a:lumMod val="75000"/>
              <a:lumOff val="25000"/>
            </a:schemeClr>
          </a:solidFill>
          <a:effectLst>
            <a:outerShdw blurRad="889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36" name="Freeform 244"/>
            <p:cNvSpPr>
              <a:spLocks noEditPoints="1"/>
            </p:cNvSpPr>
            <p:nvPr/>
          </p:nvSpPr>
          <p:spPr bwMode="auto">
            <a:xfrm>
              <a:off x="4692656" y="3759197"/>
              <a:ext cx="914399" cy="915985"/>
            </a:xfrm>
            <a:custGeom>
              <a:avLst/>
              <a:gdLst>
                <a:gd name="T0" fmla="*/ 221 w 244"/>
                <a:gd name="T1" fmla="*/ 22 h 244"/>
                <a:gd name="T2" fmla="*/ 141 w 244"/>
                <a:gd name="T3" fmla="*/ 22 h 244"/>
                <a:gd name="T4" fmla="*/ 0 w 244"/>
                <a:gd name="T5" fmla="*/ 164 h 244"/>
                <a:gd name="T6" fmla="*/ 80 w 244"/>
                <a:gd name="T7" fmla="*/ 244 h 244"/>
                <a:gd name="T8" fmla="*/ 221 w 244"/>
                <a:gd name="T9" fmla="*/ 102 h 244"/>
                <a:gd name="T10" fmla="*/ 221 w 244"/>
                <a:gd name="T11" fmla="*/ 22 h 244"/>
                <a:gd name="T12" fmla="*/ 48 w 244"/>
                <a:gd name="T13" fmla="*/ 165 h 244"/>
                <a:gd name="T14" fmla="*/ 38 w 244"/>
                <a:gd name="T15" fmla="*/ 156 h 244"/>
                <a:gd name="T16" fmla="*/ 158 w 244"/>
                <a:gd name="T17" fmla="*/ 36 h 244"/>
                <a:gd name="T18" fmla="*/ 168 w 244"/>
                <a:gd name="T19" fmla="*/ 36 h 244"/>
                <a:gd name="T20" fmla="*/ 168 w 244"/>
                <a:gd name="T21" fmla="*/ 46 h 244"/>
                <a:gd name="T22" fmla="*/ 48 w 244"/>
                <a:gd name="T23" fmla="*/ 165 h 244"/>
                <a:gd name="T24" fmla="*/ 68 w 244"/>
                <a:gd name="T25" fmla="*/ 185 h 244"/>
                <a:gd name="T26" fmla="*/ 58 w 244"/>
                <a:gd name="T27" fmla="*/ 176 h 244"/>
                <a:gd name="T28" fmla="*/ 188 w 244"/>
                <a:gd name="T29" fmla="*/ 46 h 244"/>
                <a:gd name="T30" fmla="*/ 197 w 244"/>
                <a:gd name="T31" fmla="*/ 46 h 244"/>
                <a:gd name="T32" fmla="*/ 197 w 244"/>
                <a:gd name="T33" fmla="*/ 56 h 244"/>
                <a:gd name="T34" fmla="*/ 68 w 244"/>
                <a:gd name="T35" fmla="*/ 185 h 244"/>
                <a:gd name="T36" fmla="*/ 88 w 244"/>
                <a:gd name="T37" fmla="*/ 205 h 244"/>
                <a:gd name="T38" fmla="*/ 78 w 244"/>
                <a:gd name="T39" fmla="*/ 196 h 244"/>
                <a:gd name="T40" fmla="*/ 198 w 244"/>
                <a:gd name="T41" fmla="*/ 76 h 244"/>
                <a:gd name="T42" fmla="*/ 207 w 244"/>
                <a:gd name="T43" fmla="*/ 76 h 244"/>
                <a:gd name="T44" fmla="*/ 207 w 244"/>
                <a:gd name="T45" fmla="*/ 86 h 244"/>
                <a:gd name="T46" fmla="*/ 88 w 244"/>
                <a:gd name="T47" fmla="*/ 20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4" h="244">
                  <a:moveTo>
                    <a:pt x="221" y="22"/>
                  </a:moveTo>
                  <a:cubicBezTo>
                    <a:pt x="199" y="0"/>
                    <a:pt x="163" y="0"/>
                    <a:pt x="141" y="2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221" y="102"/>
                    <a:pt x="221" y="102"/>
                    <a:pt x="221" y="102"/>
                  </a:cubicBezTo>
                  <a:cubicBezTo>
                    <a:pt x="244" y="80"/>
                    <a:pt x="244" y="44"/>
                    <a:pt x="221" y="22"/>
                  </a:cubicBezTo>
                  <a:close/>
                  <a:moveTo>
                    <a:pt x="48" y="165"/>
                  </a:moveTo>
                  <a:cubicBezTo>
                    <a:pt x="38" y="156"/>
                    <a:pt x="38" y="156"/>
                    <a:pt x="38" y="15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1" y="34"/>
                    <a:pt x="165" y="34"/>
                    <a:pt x="168" y="36"/>
                  </a:cubicBezTo>
                  <a:cubicBezTo>
                    <a:pt x="170" y="39"/>
                    <a:pt x="170" y="43"/>
                    <a:pt x="168" y="46"/>
                  </a:cubicBezTo>
                  <a:lnTo>
                    <a:pt x="48" y="165"/>
                  </a:lnTo>
                  <a:close/>
                  <a:moveTo>
                    <a:pt x="68" y="185"/>
                  </a:moveTo>
                  <a:cubicBezTo>
                    <a:pt x="58" y="176"/>
                    <a:pt x="58" y="176"/>
                    <a:pt x="58" y="17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91" y="44"/>
                    <a:pt x="195" y="44"/>
                    <a:pt x="197" y="46"/>
                  </a:cubicBezTo>
                  <a:cubicBezTo>
                    <a:pt x="200" y="49"/>
                    <a:pt x="200" y="53"/>
                    <a:pt x="197" y="56"/>
                  </a:cubicBezTo>
                  <a:lnTo>
                    <a:pt x="68" y="185"/>
                  </a:lnTo>
                  <a:close/>
                  <a:moveTo>
                    <a:pt x="88" y="205"/>
                  </a:moveTo>
                  <a:cubicBezTo>
                    <a:pt x="78" y="196"/>
                    <a:pt x="78" y="196"/>
                    <a:pt x="78" y="196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0" y="73"/>
                    <a:pt x="205" y="73"/>
                    <a:pt x="207" y="76"/>
                  </a:cubicBezTo>
                  <a:cubicBezTo>
                    <a:pt x="210" y="79"/>
                    <a:pt x="210" y="83"/>
                    <a:pt x="207" y="86"/>
                  </a:cubicBezTo>
                  <a:lnTo>
                    <a:pt x="88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45"/>
            <p:cNvSpPr/>
            <p:nvPr/>
          </p:nvSpPr>
          <p:spPr bwMode="auto">
            <a:xfrm>
              <a:off x="4186241" y="4540247"/>
              <a:ext cx="633415" cy="628648"/>
            </a:xfrm>
            <a:custGeom>
              <a:avLst/>
              <a:gdLst>
                <a:gd name="T0" fmla="*/ 257 w 399"/>
                <a:gd name="T1" fmla="*/ 236 h 396"/>
                <a:gd name="T2" fmla="*/ 241 w 399"/>
                <a:gd name="T3" fmla="*/ 219 h 396"/>
                <a:gd name="T4" fmla="*/ 399 w 399"/>
                <a:gd name="T5" fmla="*/ 61 h 396"/>
                <a:gd name="T6" fmla="*/ 335 w 399"/>
                <a:gd name="T7" fmla="*/ 0 h 396"/>
                <a:gd name="T8" fmla="*/ 179 w 399"/>
                <a:gd name="T9" fmla="*/ 156 h 396"/>
                <a:gd name="T10" fmla="*/ 160 w 399"/>
                <a:gd name="T11" fmla="*/ 139 h 396"/>
                <a:gd name="T12" fmla="*/ 125 w 399"/>
                <a:gd name="T13" fmla="*/ 160 h 396"/>
                <a:gd name="T14" fmla="*/ 0 w 399"/>
                <a:gd name="T15" fmla="*/ 359 h 396"/>
                <a:gd name="T16" fmla="*/ 38 w 399"/>
                <a:gd name="T17" fmla="*/ 396 h 396"/>
                <a:gd name="T18" fmla="*/ 236 w 399"/>
                <a:gd name="T19" fmla="*/ 274 h 396"/>
                <a:gd name="T20" fmla="*/ 257 w 399"/>
                <a:gd name="T21" fmla="*/ 23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396">
                  <a:moveTo>
                    <a:pt x="257" y="236"/>
                  </a:moveTo>
                  <a:lnTo>
                    <a:pt x="241" y="219"/>
                  </a:lnTo>
                  <a:lnTo>
                    <a:pt x="399" y="61"/>
                  </a:lnTo>
                  <a:lnTo>
                    <a:pt x="335" y="0"/>
                  </a:lnTo>
                  <a:lnTo>
                    <a:pt x="179" y="156"/>
                  </a:lnTo>
                  <a:lnTo>
                    <a:pt x="160" y="139"/>
                  </a:lnTo>
                  <a:lnTo>
                    <a:pt x="125" y="160"/>
                  </a:lnTo>
                  <a:lnTo>
                    <a:pt x="0" y="359"/>
                  </a:lnTo>
                  <a:lnTo>
                    <a:pt x="38" y="396"/>
                  </a:lnTo>
                  <a:lnTo>
                    <a:pt x="236" y="274"/>
                  </a:lnTo>
                  <a:lnTo>
                    <a:pt x="257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46"/>
            <p:cNvSpPr/>
            <p:nvPr/>
          </p:nvSpPr>
          <p:spPr bwMode="auto">
            <a:xfrm>
              <a:off x="4076704" y="3771898"/>
              <a:ext cx="671513" cy="669923"/>
            </a:xfrm>
            <a:custGeom>
              <a:avLst/>
              <a:gdLst>
                <a:gd name="T0" fmla="*/ 90 w 179"/>
                <a:gd name="T1" fmla="*/ 0 h 179"/>
                <a:gd name="T2" fmla="*/ 67 w 179"/>
                <a:gd name="T3" fmla="*/ 3 h 179"/>
                <a:gd name="T4" fmla="*/ 70 w 179"/>
                <a:gd name="T5" fmla="*/ 5 h 179"/>
                <a:gd name="T6" fmla="*/ 102 w 179"/>
                <a:gd name="T7" fmla="*/ 37 h 179"/>
                <a:gd name="T8" fmla="*/ 102 w 179"/>
                <a:gd name="T9" fmla="*/ 96 h 179"/>
                <a:gd name="T10" fmla="*/ 42 w 179"/>
                <a:gd name="T11" fmla="*/ 96 h 179"/>
                <a:gd name="T12" fmla="*/ 10 w 179"/>
                <a:gd name="T13" fmla="*/ 64 h 179"/>
                <a:gd name="T14" fmla="*/ 6 w 179"/>
                <a:gd name="T15" fmla="*/ 59 h 179"/>
                <a:gd name="T16" fmla="*/ 0 w 179"/>
                <a:gd name="T17" fmla="*/ 89 h 179"/>
                <a:gd name="T18" fmla="*/ 90 w 179"/>
                <a:gd name="T19" fmla="*/ 179 h 179"/>
                <a:gd name="T20" fmla="*/ 179 w 179"/>
                <a:gd name="T21" fmla="*/ 89 h 179"/>
                <a:gd name="T22" fmla="*/ 90 w 179"/>
                <a:gd name="T2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82" y="0"/>
                    <a:pt x="75" y="1"/>
                    <a:pt x="67" y="3"/>
                  </a:cubicBezTo>
                  <a:cubicBezTo>
                    <a:pt x="68" y="4"/>
                    <a:pt x="69" y="4"/>
                    <a:pt x="70" y="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8" y="53"/>
                    <a:pt x="118" y="80"/>
                    <a:pt x="102" y="96"/>
                  </a:cubicBezTo>
                  <a:cubicBezTo>
                    <a:pt x="85" y="113"/>
                    <a:pt x="59" y="113"/>
                    <a:pt x="42" y="96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2" y="68"/>
                    <a:pt x="0" y="79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47"/>
            <p:cNvSpPr>
              <a:spLocks noEditPoints="1"/>
            </p:cNvSpPr>
            <p:nvPr/>
          </p:nvSpPr>
          <p:spPr bwMode="auto">
            <a:xfrm>
              <a:off x="4905373" y="4565649"/>
              <a:ext cx="604837" cy="603251"/>
            </a:xfrm>
            <a:custGeom>
              <a:avLst/>
              <a:gdLst>
                <a:gd name="T0" fmla="*/ 142 w 161"/>
                <a:gd name="T1" fmla="*/ 142 h 161"/>
                <a:gd name="T2" fmla="*/ 142 w 161"/>
                <a:gd name="T3" fmla="*/ 71 h 161"/>
                <a:gd name="T4" fmla="*/ 70 w 161"/>
                <a:gd name="T5" fmla="*/ 0 h 161"/>
                <a:gd name="T6" fmla="*/ 0 w 161"/>
                <a:gd name="T7" fmla="*/ 70 h 161"/>
                <a:gd name="T8" fmla="*/ 72 w 161"/>
                <a:gd name="T9" fmla="*/ 142 h 161"/>
                <a:gd name="T10" fmla="*/ 142 w 161"/>
                <a:gd name="T11" fmla="*/ 142 h 161"/>
                <a:gd name="T12" fmla="*/ 94 w 161"/>
                <a:gd name="T13" fmla="*/ 94 h 161"/>
                <a:gd name="T14" fmla="*/ 123 w 161"/>
                <a:gd name="T15" fmla="*/ 94 h 161"/>
                <a:gd name="T16" fmla="*/ 123 w 161"/>
                <a:gd name="T17" fmla="*/ 123 h 161"/>
                <a:gd name="T18" fmla="*/ 94 w 161"/>
                <a:gd name="T19" fmla="*/ 123 h 161"/>
                <a:gd name="T20" fmla="*/ 94 w 161"/>
                <a:gd name="T21" fmla="*/ 9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1">
                  <a:moveTo>
                    <a:pt x="142" y="142"/>
                  </a:moveTo>
                  <a:cubicBezTo>
                    <a:pt x="161" y="122"/>
                    <a:pt x="161" y="91"/>
                    <a:pt x="142" y="7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91" y="161"/>
                    <a:pt x="122" y="161"/>
                    <a:pt x="142" y="142"/>
                  </a:cubicBezTo>
                  <a:close/>
                  <a:moveTo>
                    <a:pt x="94" y="94"/>
                  </a:moveTo>
                  <a:cubicBezTo>
                    <a:pt x="102" y="86"/>
                    <a:pt x="115" y="86"/>
                    <a:pt x="123" y="94"/>
                  </a:cubicBezTo>
                  <a:cubicBezTo>
                    <a:pt x="131" y="102"/>
                    <a:pt x="131" y="115"/>
                    <a:pt x="123" y="123"/>
                  </a:cubicBezTo>
                  <a:cubicBezTo>
                    <a:pt x="115" y="131"/>
                    <a:pt x="102" y="131"/>
                    <a:pt x="94" y="123"/>
                  </a:cubicBezTo>
                  <a:cubicBezTo>
                    <a:pt x="86" y="115"/>
                    <a:pt x="86" y="102"/>
                    <a:pt x="94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380" y="2386737"/>
            <a:ext cx="438646" cy="428125"/>
            <a:chOff x="587375" y="-1498600"/>
            <a:chExt cx="1720850" cy="1679575"/>
          </a:xfrm>
          <a:solidFill>
            <a:schemeClr val="tx1">
              <a:lumMod val="75000"/>
              <a:lumOff val="25000"/>
            </a:schemeClr>
          </a:solidFill>
          <a:effectLst>
            <a:outerShdw blurRad="889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41" name="Freeform 186"/>
            <p:cNvSpPr/>
            <p:nvPr/>
          </p:nvSpPr>
          <p:spPr bwMode="auto">
            <a:xfrm>
              <a:off x="1892298" y="-1498600"/>
              <a:ext cx="415927" cy="503239"/>
            </a:xfrm>
            <a:custGeom>
              <a:avLst/>
              <a:gdLst>
                <a:gd name="T0" fmla="*/ 111 w 111"/>
                <a:gd name="T1" fmla="*/ 42 h 134"/>
                <a:gd name="T2" fmla="*/ 0 w 111"/>
                <a:gd name="T3" fmla="*/ 81 h 134"/>
                <a:gd name="T4" fmla="*/ 79 w 111"/>
                <a:gd name="T5" fmla="*/ 51 h 134"/>
                <a:gd name="T6" fmla="*/ 1 w 111"/>
                <a:gd name="T7" fmla="*/ 85 h 134"/>
                <a:gd name="T8" fmla="*/ 111 w 111"/>
                <a:gd name="T9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34">
                  <a:moveTo>
                    <a:pt x="111" y="42"/>
                  </a:moveTo>
                  <a:cubicBezTo>
                    <a:pt x="36" y="0"/>
                    <a:pt x="6" y="66"/>
                    <a:pt x="0" y="81"/>
                  </a:cubicBezTo>
                  <a:cubicBezTo>
                    <a:pt x="18" y="74"/>
                    <a:pt x="46" y="58"/>
                    <a:pt x="79" y="51"/>
                  </a:cubicBezTo>
                  <a:cubicBezTo>
                    <a:pt x="79" y="51"/>
                    <a:pt x="44" y="74"/>
                    <a:pt x="1" y="85"/>
                  </a:cubicBezTo>
                  <a:cubicBezTo>
                    <a:pt x="85" y="134"/>
                    <a:pt x="111" y="42"/>
                    <a:pt x="1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7"/>
            <p:cNvSpPr/>
            <p:nvPr/>
          </p:nvSpPr>
          <p:spPr bwMode="auto">
            <a:xfrm>
              <a:off x="1600199" y="-1498600"/>
              <a:ext cx="360363" cy="285752"/>
            </a:xfrm>
            <a:custGeom>
              <a:avLst/>
              <a:gdLst>
                <a:gd name="T0" fmla="*/ 48 w 96"/>
                <a:gd name="T1" fmla="*/ 31 h 76"/>
                <a:gd name="T2" fmla="*/ 67 w 96"/>
                <a:gd name="T3" fmla="*/ 75 h 76"/>
                <a:gd name="T4" fmla="*/ 36 w 96"/>
                <a:gd name="T5" fmla="*/ 0 h 76"/>
                <a:gd name="T6" fmla="*/ 63 w 96"/>
                <a:gd name="T7" fmla="*/ 76 h 76"/>
                <a:gd name="T8" fmla="*/ 48 w 96"/>
                <a:gd name="T9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6">
                  <a:moveTo>
                    <a:pt x="48" y="31"/>
                  </a:moveTo>
                  <a:cubicBezTo>
                    <a:pt x="48" y="31"/>
                    <a:pt x="61" y="52"/>
                    <a:pt x="67" y="75"/>
                  </a:cubicBezTo>
                  <a:cubicBezTo>
                    <a:pt x="74" y="65"/>
                    <a:pt x="96" y="22"/>
                    <a:pt x="36" y="0"/>
                  </a:cubicBezTo>
                  <a:cubicBezTo>
                    <a:pt x="36" y="0"/>
                    <a:pt x="0" y="57"/>
                    <a:pt x="63" y="76"/>
                  </a:cubicBezTo>
                  <a:cubicBezTo>
                    <a:pt x="56" y="61"/>
                    <a:pt x="51" y="40"/>
                    <a:pt x="4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88"/>
            <p:cNvSpPr>
              <a:spLocks noEditPoints="1"/>
            </p:cNvSpPr>
            <p:nvPr/>
          </p:nvSpPr>
          <p:spPr bwMode="auto">
            <a:xfrm>
              <a:off x="1085851" y="-935039"/>
              <a:ext cx="461964" cy="468315"/>
            </a:xfrm>
            <a:custGeom>
              <a:avLst/>
              <a:gdLst>
                <a:gd name="T0" fmla="*/ 91 w 123"/>
                <a:gd name="T1" fmla="*/ 33 h 125"/>
                <a:gd name="T2" fmla="*/ 87 w 123"/>
                <a:gd name="T3" fmla="*/ 71 h 125"/>
                <a:gd name="T4" fmla="*/ 86 w 123"/>
                <a:gd name="T5" fmla="*/ 78 h 125"/>
                <a:gd name="T6" fmla="*/ 90 w 123"/>
                <a:gd name="T7" fmla="*/ 82 h 125"/>
                <a:gd name="T8" fmla="*/ 101 w 123"/>
                <a:gd name="T9" fmla="*/ 74 h 125"/>
                <a:gd name="T10" fmla="*/ 107 w 123"/>
                <a:gd name="T11" fmla="*/ 54 h 125"/>
                <a:gd name="T12" fmla="*/ 95 w 123"/>
                <a:gd name="T13" fmla="*/ 26 h 125"/>
                <a:gd name="T14" fmla="*/ 64 w 123"/>
                <a:gd name="T15" fmla="*/ 14 h 125"/>
                <a:gd name="T16" fmla="*/ 30 w 123"/>
                <a:gd name="T17" fmla="*/ 28 h 125"/>
                <a:gd name="T18" fmla="*/ 17 w 123"/>
                <a:gd name="T19" fmla="*/ 63 h 125"/>
                <a:gd name="T20" fmla="*/ 30 w 123"/>
                <a:gd name="T21" fmla="*/ 96 h 125"/>
                <a:gd name="T22" fmla="*/ 65 w 123"/>
                <a:gd name="T23" fmla="*/ 110 h 125"/>
                <a:gd name="T24" fmla="*/ 102 w 123"/>
                <a:gd name="T25" fmla="*/ 100 h 125"/>
                <a:gd name="T26" fmla="*/ 108 w 123"/>
                <a:gd name="T27" fmla="*/ 114 h 125"/>
                <a:gd name="T28" fmla="*/ 65 w 123"/>
                <a:gd name="T29" fmla="*/ 125 h 125"/>
                <a:gd name="T30" fmla="*/ 17 w 123"/>
                <a:gd name="T31" fmla="*/ 106 h 125"/>
                <a:gd name="T32" fmla="*/ 0 w 123"/>
                <a:gd name="T33" fmla="*/ 63 h 125"/>
                <a:gd name="T34" fmla="*/ 18 w 123"/>
                <a:gd name="T35" fmla="*/ 18 h 125"/>
                <a:gd name="T36" fmla="*/ 64 w 123"/>
                <a:gd name="T37" fmla="*/ 0 h 125"/>
                <a:gd name="T38" fmla="*/ 106 w 123"/>
                <a:gd name="T39" fmla="*/ 16 h 125"/>
                <a:gd name="T40" fmla="*/ 123 w 123"/>
                <a:gd name="T41" fmla="*/ 54 h 125"/>
                <a:gd name="T42" fmla="*/ 113 w 123"/>
                <a:gd name="T43" fmla="*/ 84 h 125"/>
                <a:gd name="T44" fmla="*/ 88 w 123"/>
                <a:gd name="T45" fmla="*/ 96 h 125"/>
                <a:gd name="T46" fmla="*/ 73 w 123"/>
                <a:gd name="T47" fmla="*/ 89 h 125"/>
                <a:gd name="T48" fmla="*/ 57 w 123"/>
                <a:gd name="T49" fmla="*/ 97 h 125"/>
                <a:gd name="T50" fmla="*/ 39 w 123"/>
                <a:gd name="T51" fmla="*/ 88 h 125"/>
                <a:gd name="T52" fmla="*/ 32 w 123"/>
                <a:gd name="T53" fmla="*/ 65 h 125"/>
                <a:gd name="T54" fmla="*/ 40 w 123"/>
                <a:gd name="T55" fmla="*/ 41 h 125"/>
                <a:gd name="T56" fmla="*/ 60 w 123"/>
                <a:gd name="T57" fmla="*/ 31 h 125"/>
                <a:gd name="T58" fmla="*/ 74 w 123"/>
                <a:gd name="T59" fmla="*/ 36 h 125"/>
                <a:gd name="T60" fmla="*/ 75 w 123"/>
                <a:gd name="T61" fmla="*/ 33 h 125"/>
                <a:gd name="T62" fmla="*/ 91 w 123"/>
                <a:gd name="T63" fmla="*/ 33 h 125"/>
                <a:gd name="T64" fmla="*/ 58 w 123"/>
                <a:gd name="T65" fmla="*/ 80 h 125"/>
                <a:gd name="T66" fmla="*/ 69 w 123"/>
                <a:gd name="T67" fmla="*/ 74 h 125"/>
                <a:gd name="T68" fmla="*/ 73 w 123"/>
                <a:gd name="T69" fmla="*/ 61 h 125"/>
                <a:gd name="T70" fmla="*/ 69 w 123"/>
                <a:gd name="T71" fmla="*/ 52 h 125"/>
                <a:gd name="T72" fmla="*/ 61 w 123"/>
                <a:gd name="T73" fmla="*/ 48 h 125"/>
                <a:gd name="T74" fmla="*/ 53 w 123"/>
                <a:gd name="T75" fmla="*/ 53 h 125"/>
                <a:gd name="T76" fmla="*/ 49 w 123"/>
                <a:gd name="T77" fmla="*/ 65 h 125"/>
                <a:gd name="T78" fmla="*/ 52 w 123"/>
                <a:gd name="T79" fmla="*/ 76 h 125"/>
                <a:gd name="T80" fmla="*/ 58 w 123"/>
                <a:gd name="T81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125">
                  <a:moveTo>
                    <a:pt x="91" y="33"/>
                  </a:moveTo>
                  <a:cubicBezTo>
                    <a:pt x="87" y="71"/>
                    <a:pt x="87" y="71"/>
                    <a:pt x="87" y="71"/>
                  </a:cubicBezTo>
                  <a:cubicBezTo>
                    <a:pt x="86" y="74"/>
                    <a:pt x="86" y="76"/>
                    <a:pt x="86" y="78"/>
                  </a:cubicBezTo>
                  <a:cubicBezTo>
                    <a:pt x="86" y="81"/>
                    <a:pt x="87" y="82"/>
                    <a:pt x="90" y="82"/>
                  </a:cubicBezTo>
                  <a:cubicBezTo>
                    <a:pt x="94" y="82"/>
                    <a:pt x="98" y="79"/>
                    <a:pt x="101" y="74"/>
                  </a:cubicBezTo>
                  <a:cubicBezTo>
                    <a:pt x="105" y="69"/>
                    <a:pt x="107" y="62"/>
                    <a:pt x="107" y="54"/>
                  </a:cubicBezTo>
                  <a:cubicBezTo>
                    <a:pt x="107" y="43"/>
                    <a:pt x="103" y="33"/>
                    <a:pt x="95" y="26"/>
                  </a:cubicBezTo>
                  <a:cubicBezTo>
                    <a:pt x="86" y="18"/>
                    <a:pt x="76" y="14"/>
                    <a:pt x="64" y="14"/>
                  </a:cubicBezTo>
                  <a:cubicBezTo>
                    <a:pt x="51" y="14"/>
                    <a:pt x="40" y="19"/>
                    <a:pt x="30" y="28"/>
                  </a:cubicBezTo>
                  <a:cubicBezTo>
                    <a:pt x="21" y="37"/>
                    <a:pt x="17" y="49"/>
                    <a:pt x="17" y="63"/>
                  </a:cubicBezTo>
                  <a:cubicBezTo>
                    <a:pt x="17" y="75"/>
                    <a:pt x="21" y="86"/>
                    <a:pt x="30" y="96"/>
                  </a:cubicBezTo>
                  <a:cubicBezTo>
                    <a:pt x="38" y="105"/>
                    <a:pt x="50" y="110"/>
                    <a:pt x="65" y="110"/>
                  </a:cubicBezTo>
                  <a:cubicBezTo>
                    <a:pt x="77" y="110"/>
                    <a:pt x="90" y="107"/>
                    <a:pt x="102" y="100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94" y="121"/>
                    <a:pt x="80" y="125"/>
                    <a:pt x="65" y="125"/>
                  </a:cubicBezTo>
                  <a:cubicBezTo>
                    <a:pt x="45" y="125"/>
                    <a:pt x="29" y="119"/>
                    <a:pt x="17" y="106"/>
                  </a:cubicBezTo>
                  <a:cubicBezTo>
                    <a:pt x="6" y="94"/>
                    <a:pt x="0" y="80"/>
                    <a:pt x="0" y="63"/>
                  </a:cubicBezTo>
                  <a:cubicBezTo>
                    <a:pt x="0" y="45"/>
                    <a:pt x="6" y="30"/>
                    <a:pt x="18" y="18"/>
                  </a:cubicBezTo>
                  <a:cubicBezTo>
                    <a:pt x="31" y="6"/>
                    <a:pt x="46" y="0"/>
                    <a:pt x="64" y="0"/>
                  </a:cubicBezTo>
                  <a:cubicBezTo>
                    <a:pt x="80" y="0"/>
                    <a:pt x="95" y="6"/>
                    <a:pt x="106" y="16"/>
                  </a:cubicBezTo>
                  <a:cubicBezTo>
                    <a:pt x="117" y="27"/>
                    <a:pt x="123" y="39"/>
                    <a:pt x="123" y="54"/>
                  </a:cubicBezTo>
                  <a:cubicBezTo>
                    <a:pt x="123" y="66"/>
                    <a:pt x="119" y="76"/>
                    <a:pt x="113" y="84"/>
                  </a:cubicBezTo>
                  <a:cubicBezTo>
                    <a:pt x="106" y="92"/>
                    <a:pt x="97" y="96"/>
                    <a:pt x="88" y="96"/>
                  </a:cubicBezTo>
                  <a:cubicBezTo>
                    <a:pt x="81" y="96"/>
                    <a:pt x="76" y="94"/>
                    <a:pt x="73" y="89"/>
                  </a:cubicBezTo>
                  <a:cubicBezTo>
                    <a:pt x="69" y="94"/>
                    <a:pt x="63" y="97"/>
                    <a:pt x="57" y="97"/>
                  </a:cubicBezTo>
                  <a:cubicBezTo>
                    <a:pt x="50" y="97"/>
                    <a:pt x="44" y="94"/>
                    <a:pt x="39" y="88"/>
                  </a:cubicBezTo>
                  <a:cubicBezTo>
                    <a:pt x="34" y="82"/>
                    <a:pt x="32" y="74"/>
                    <a:pt x="32" y="65"/>
                  </a:cubicBezTo>
                  <a:cubicBezTo>
                    <a:pt x="32" y="55"/>
                    <a:pt x="35" y="47"/>
                    <a:pt x="40" y="41"/>
                  </a:cubicBezTo>
                  <a:cubicBezTo>
                    <a:pt x="46" y="35"/>
                    <a:pt x="53" y="31"/>
                    <a:pt x="60" y="31"/>
                  </a:cubicBezTo>
                  <a:cubicBezTo>
                    <a:pt x="65" y="31"/>
                    <a:pt x="70" y="33"/>
                    <a:pt x="74" y="36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91" y="33"/>
                  </a:lnTo>
                  <a:close/>
                  <a:moveTo>
                    <a:pt x="58" y="80"/>
                  </a:moveTo>
                  <a:cubicBezTo>
                    <a:pt x="62" y="80"/>
                    <a:pt x="66" y="78"/>
                    <a:pt x="69" y="74"/>
                  </a:cubicBezTo>
                  <a:cubicBezTo>
                    <a:pt x="71" y="71"/>
                    <a:pt x="73" y="66"/>
                    <a:pt x="73" y="61"/>
                  </a:cubicBezTo>
                  <a:cubicBezTo>
                    <a:pt x="73" y="57"/>
                    <a:pt x="72" y="54"/>
                    <a:pt x="69" y="52"/>
                  </a:cubicBezTo>
                  <a:cubicBezTo>
                    <a:pt x="67" y="49"/>
                    <a:pt x="64" y="48"/>
                    <a:pt x="61" y="48"/>
                  </a:cubicBezTo>
                  <a:cubicBezTo>
                    <a:pt x="58" y="48"/>
                    <a:pt x="55" y="50"/>
                    <a:pt x="53" y="53"/>
                  </a:cubicBezTo>
                  <a:cubicBezTo>
                    <a:pt x="50" y="56"/>
                    <a:pt x="49" y="60"/>
                    <a:pt x="49" y="65"/>
                  </a:cubicBezTo>
                  <a:cubicBezTo>
                    <a:pt x="49" y="70"/>
                    <a:pt x="50" y="73"/>
                    <a:pt x="52" y="76"/>
                  </a:cubicBezTo>
                  <a:cubicBezTo>
                    <a:pt x="53" y="79"/>
                    <a:pt x="56" y="80"/>
                    <a:pt x="5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9"/>
            <p:cNvSpPr/>
            <p:nvPr/>
          </p:nvSpPr>
          <p:spPr bwMode="auto">
            <a:xfrm>
              <a:off x="633413" y="-823911"/>
              <a:ext cx="77786" cy="123824"/>
            </a:xfrm>
            <a:custGeom>
              <a:avLst/>
              <a:gdLst>
                <a:gd name="T0" fmla="*/ 0 w 21"/>
                <a:gd name="T1" fmla="*/ 17 h 33"/>
                <a:gd name="T2" fmla="*/ 21 w 21"/>
                <a:gd name="T3" fmla="*/ 33 h 33"/>
                <a:gd name="T4" fmla="*/ 21 w 21"/>
                <a:gd name="T5" fmla="*/ 0 h 33"/>
                <a:gd name="T6" fmla="*/ 0 w 21"/>
                <a:gd name="T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3">
                  <a:moveTo>
                    <a:pt x="0" y="17"/>
                  </a:moveTo>
                  <a:cubicBezTo>
                    <a:pt x="5" y="25"/>
                    <a:pt x="13" y="30"/>
                    <a:pt x="21" y="3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0"/>
            <p:cNvSpPr/>
            <p:nvPr/>
          </p:nvSpPr>
          <p:spPr bwMode="auto">
            <a:xfrm>
              <a:off x="1173164" y="-1303340"/>
              <a:ext cx="284164" cy="101601"/>
            </a:xfrm>
            <a:custGeom>
              <a:avLst/>
              <a:gdLst>
                <a:gd name="T0" fmla="*/ 52 w 76"/>
                <a:gd name="T1" fmla="*/ 6 h 27"/>
                <a:gd name="T2" fmla="*/ 25 w 76"/>
                <a:gd name="T3" fmla="*/ 6 h 27"/>
                <a:gd name="T4" fmla="*/ 0 w 76"/>
                <a:gd name="T5" fmla="*/ 27 h 27"/>
                <a:gd name="T6" fmla="*/ 76 w 76"/>
                <a:gd name="T7" fmla="*/ 27 h 27"/>
                <a:gd name="T8" fmla="*/ 52 w 76"/>
                <a:gd name="T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7">
                  <a:moveTo>
                    <a:pt x="52" y="6"/>
                  </a:moveTo>
                  <a:cubicBezTo>
                    <a:pt x="44" y="0"/>
                    <a:pt x="32" y="0"/>
                    <a:pt x="25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6" y="27"/>
                    <a:pt x="76" y="27"/>
                    <a:pt x="76" y="27"/>
                  </a:cubicBezTo>
                  <a:lnTo>
                    <a:pt x="5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91"/>
            <p:cNvSpPr/>
            <p:nvPr/>
          </p:nvSpPr>
          <p:spPr bwMode="auto">
            <a:xfrm>
              <a:off x="1919288" y="-823912"/>
              <a:ext cx="82549" cy="123824"/>
            </a:xfrm>
            <a:custGeom>
              <a:avLst/>
              <a:gdLst>
                <a:gd name="T0" fmla="*/ 22 w 22"/>
                <a:gd name="T1" fmla="*/ 17 h 33"/>
                <a:gd name="T2" fmla="*/ 0 w 22"/>
                <a:gd name="T3" fmla="*/ 0 h 33"/>
                <a:gd name="T4" fmla="*/ 0 w 22"/>
                <a:gd name="T5" fmla="*/ 33 h 33"/>
                <a:gd name="T6" fmla="*/ 22 w 22"/>
                <a:gd name="T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3">
                  <a:moveTo>
                    <a:pt x="22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" y="30"/>
                    <a:pt x="17" y="25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92"/>
            <p:cNvSpPr/>
            <p:nvPr/>
          </p:nvSpPr>
          <p:spPr bwMode="auto">
            <a:xfrm>
              <a:off x="711199" y="-1201739"/>
              <a:ext cx="1208089" cy="996948"/>
            </a:xfrm>
            <a:custGeom>
              <a:avLst/>
              <a:gdLst>
                <a:gd name="T0" fmla="*/ 18 w 322"/>
                <a:gd name="T1" fmla="*/ 266 h 266"/>
                <a:gd name="T2" fmla="*/ 18 w 322"/>
                <a:gd name="T3" fmla="*/ 42 h 266"/>
                <a:gd name="T4" fmla="*/ 26 w 322"/>
                <a:gd name="T5" fmla="*/ 25 h 266"/>
                <a:gd name="T6" fmla="*/ 45 w 322"/>
                <a:gd name="T7" fmla="*/ 18 h 266"/>
                <a:gd name="T8" fmla="*/ 277 w 322"/>
                <a:gd name="T9" fmla="*/ 18 h 266"/>
                <a:gd name="T10" fmla="*/ 296 w 322"/>
                <a:gd name="T11" fmla="*/ 25 h 266"/>
                <a:gd name="T12" fmla="*/ 304 w 322"/>
                <a:gd name="T13" fmla="*/ 42 h 266"/>
                <a:gd name="T14" fmla="*/ 304 w 322"/>
                <a:gd name="T15" fmla="*/ 266 h 266"/>
                <a:gd name="T16" fmla="*/ 322 w 322"/>
                <a:gd name="T17" fmla="*/ 266 h 266"/>
                <a:gd name="T18" fmla="*/ 322 w 322"/>
                <a:gd name="T19" fmla="*/ 42 h 266"/>
                <a:gd name="T20" fmla="*/ 277 w 322"/>
                <a:gd name="T21" fmla="*/ 0 h 266"/>
                <a:gd name="T22" fmla="*/ 45 w 322"/>
                <a:gd name="T23" fmla="*/ 0 h 266"/>
                <a:gd name="T24" fmla="*/ 0 w 322"/>
                <a:gd name="T25" fmla="*/ 42 h 266"/>
                <a:gd name="T26" fmla="*/ 0 w 322"/>
                <a:gd name="T27" fmla="*/ 266 h 266"/>
                <a:gd name="T28" fmla="*/ 18 w 322"/>
                <a:gd name="T2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" h="266">
                  <a:moveTo>
                    <a:pt x="18" y="266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35"/>
                    <a:pt x="21" y="29"/>
                    <a:pt x="26" y="25"/>
                  </a:cubicBezTo>
                  <a:cubicBezTo>
                    <a:pt x="31" y="20"/>
                    <a:pt x="38" y="18"/>
                    <a:pt x="45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85" y="18"/>
                    <a:pt x="292" y="20"/>
                    <a:pt x="296" y="25"/>
                  </a:cubicBezTo>
                  <a:cubicBezTo>
                    <a:pt x="301" y="29"/>
                    <a:pt x="304" y="35"/>
                    <a:pt x="304" y="42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22" y="266"/>
                    <a:pt x="322" y="266"/>
                    <a:pt x="322" y="266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2" y="18"/>
                    <a:pt x="301" y="0"/>
                    <a:pt x="27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1" y="18"/>
                    <a:pt x="0" y="42"/>
                  </a:cubicBezTo>
                  <a:cubicBezTo>
                    <a:pt x="0" y="266"/>
                    <a:pt x="0" y="266"/>
                    <a:pt x="0" y="266"/>
                  </a:cubicBezTo>
                  <a:lnTo>
                    <a:pt x="18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93"/>
            <p:cNvSpPr>
              <a:spLocks noEditPoints="1"/>
            </p:cNvSpPr>
            <p:nvPr/>
          </p:nvSpPr>
          <p:spPr bwMode="auto">
            <a:xfrm>
              <a:off x="587375" y="-714376"/>
              <a:ext cx="1455737" cy="895351"/>
            </a:xfrm>
            <a:custGeom>
              <a:avLst/>
              <a:gdLst>
                <a:gd name="T0" fmla="*/ 383 w 388"/>
                <a:gd name="T1" fmla="*/ 0 h 239"/>
                <a:gd name="T2" fmla="*/ 208 w 388"/>
                <a:gd name="T3" fmla="*/ 144 h 239"/>
                <a:gd name="T4" fmla="*/ 180 w 388"/>
                <a:gd name="T5" fmla="*/ 144 h 239"/>
                <a:gd name="T6" fmla="*/ 6 w 388"/>
                <a:gd name="T7" fmla="*/ 0 h 239"/>
                <a:gd name="T8" fmla="*/ 0 w 388"/>
                <a:gd name="T9" fmla="*/ 19 h 239"/>
                <a:gd name="T10" fmla="*/ 0 w 388"/>
                <a:gd name="T11" fmla="*/ 203 h 239"/>
                <a:gd name="T12" fmla="*/ 36 w 388"/>
                <a:gd name="T13" fmla="*/ 239 h 239"/>
                <a:gd name="T14" fmla="*/ 352 w 388"/>
                <a:gd name="T15" fmla="*/ 239 h 239"/>
                <a:gd name="T16" fmla="*/ 388 w 388"/>
                <a:gd name="T17" fmla="*/ 203 h 239"/>
                <a:gd name="T18" fmla="*/ 388 w 388"/>
                <a:gd name="T19" fmla="*/ 19 h 239"/>
                <a:gd name="T20" fmla="*/ 383 w 388"/>
                <a:gd name="T21" fmla="*/ 0 h 239"/>
                <a:gd name="T22" fmla="*/ 128 w 388"/>
                <a:gd name="T23" fmla="*/ 155 h 239"/>
                <a:gd name="T24" fmla="*/ 38 w 388"/>
                <a:gd name="T25" fmla="*/ 211 h 239"/>
                <a:gd name="T26" fmla="*/ 28 w 388"/>
                <a:gd name="T27" fmla="*/ 208 h 239"/>
                <a:gd name="T28" fmla="*/ 30 w 388"/>
                <a:gd name="T29" fmla="*/ 198 h 239"/>
                <a:gd name="T30" fmla="*/ 120 w 388"/>
                <a:gd name="T31" fmla="*/ 142 h 239"/>
                <a:gd name="T32" fmla="*/ 131 w 388"/>
                <a:gd name="T33" fmla="*/ 145 h 239"/>
                <a:gd name="T34" fmla="*/ 128 w 388"/>
                <a:gd name="T35" fmla="*/ 155 h 239"/>
                <a:gd name="T36" fmla="*/ 361 w 388"/>
                <a:gd name="T37" fmla="*/ 208 h 239"/>
                <a:gd name="T38" fmla="*/ 351 w 388"/>
                <a:gd name="T39" fmla="*/ 211 h 239"/>
                <a:gd name="T40" fmla="*/ 260 w 388"/>
                <a:gd name="T41" fmla="*/ 155 h 239"/>
                <a:gd name="T42" fmla="*/ 258 w 388"/>
                <a:gd name="T43" fmla="*/ 145 h 239"/>
                <a:gd name="T44" fmla="*/ 268 w 388"/>
                <a:gd name="T45" fmla="*/ 142 h 239"/>
                <a:gd name="T46" fmla="*/ 359 w 388"/>
                <a:gd name="T47" fmla="*/ 198 h 239"/>
                <a:gd name="T48" fmla="*/ 361 w 388"/>
                <a:gd name="T49" fmla="*/ 2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8" h="239">
                  <a:moveTo>
                    <a:pt x="383" y="0"/>
                  </a:moveTo>
                  <a:cubicBezTo>
                    <a:pt x="208" y="144"/>
                    <a:pt x="208" y="144"/>
                    <a:pt x="208" y="144"/>
                  </a:cubicBezTo>
                  <a:cubicBezTo>
                    <a:pt x="201" y="150"/>
                    <a:pt x="188" y="150"/>
                    <a:pt x="180" y="1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6"/>
                    <a:pt x="0" y="12"/>
                    <a:pt x="0" y="1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72" y="239"/>
                    <a:pt x="388" y="223"/>
                    <a:pt x="388" y="203"/>
                  </a:cubicBezTo>
                  <a:cubicBezTo>
                    <a:pt x="388" y="19"/>
                    <a:pt x="388" y="19"/>
                    <a:pt x="388" y="19"/>
                  </a:cubicBezTo>
                  <a:cubicBezTo>
                    <a:pt x="388" y="12"/>
                    <a:pt x="386" y="6"/>
                    <a:pt x="383" y="0"/>
                  </a:cubicBezTo>
                  <a:close/>
                  <a:moveTo>
                    <a:pt x="128" y="155"/>
                  </a:moveTo>
                  <a:cubicBezTo>
                    <a:pt x="38" y="211"/>
                    <a:pt x="38" y="211"/>
                    <a:pt x="38" y="211"/>
                  </a:cubicBezTo>
                  <a:cubicBezTo>
                    <a:pt x="34" y="213"/>
                    <a:pt x="30" y="212"/>
                    <a:pt x="28" y="208"/>
                  </a:cubicBezTo>
                  <a:cubicBezTo>
                    <a:pt x="25" y="205"/>
                    <a:pt x="27" y="200"/>
                    <a:pt x="30" y="198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24" y="140"/>
                    <a:pt x="129" y="141"/>
                    <a:pt x="131" y="145"/>
                  </a:cubicBezTo>
                  <a:cubicBezTo>
                    <a:pt x="133" y="148"/>
                    <a:pt x="132" y="153"/>
                    <a:pt x="128" y="155"/>
                  </a:cubicBezTo>
                  <a:close/>
                  <a:moveTo>
                    <a:pt x="361" y="208"/>
                  </a:moveTo>
                  <a:cubicBezTo>
                    <a:pt x="359" y="212"/>
                    <a:pt x="354" y="213"/>
                    <a:pt x="351" y="211"/>
                  </a:cubicBezTo>
                  <a:cubicBezTo>
                    <a:pt x="260" y="155"/>
                    <a:pt x="260" y="155"/>
                    <a:pt x="260" y="155"/>
                  </a:cubicBezTo>
                  <a:cubicBezTo>
                    <a:pt x="257" y="153"/>
                    <a:pt x="256" y="148"/>
                    <a:pt x="258" y="145"/>
                  </a:cubicBezTo>
                  <a:cubicBezTo>
                    <a:pt x="260" y="141"/>
                    <a:pt x="265" y="140"/>
                    <a:pt x="268" y="142"/>
                  </a:cubicBezTo>
                  <a:cubicBezTo>
                    <a:pt x="359" y="198"/>
                    <a:pt x="359" y="198"/>
                    <a:pt x="359" y="198"/>
                  </a:cubicBezTo>
                  <a:cubicBezTo>
                    <a:pt x="362" y="200"/>
                    <a:pt x="363" y="205"/>
                    <a:pt x="361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09236" y="2335348"/>
            <a:ext cx="472734" cy="444394"/>
            <a:chOff x="-2553911" y="3559322"/>
            <a:chExt cx="1826946" cy="1717745"/>
          </a:xfrm>
          <a:solidFill>
            <a:schemeClr val="tx1">
              <a:lumMod val="75000"/>
              <a:lumOff val="25000"/>
            </a:schemeClr>
          </a:solidFill>
          <a:effectLst>
            <a:outerShdw blurRad="889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56" name="Freeform 92"/>
            <p:cNvSpPr/>
            <p:nvPr/>
          </p:nvSpPr>
          <p:spPr bwMode="auto">
            <a:xfrm>
              <a:off x="-1233304" y="4883352"/>
              <a:ext cx="160314" cy="168281"/>
            </a:xfrm>
            <a:custGeom>
              <a:avLst/>
              <a:gdLst>
                <a:gd name="T0" fmla="*/ 5 w 43"/>
                <a:gd name="T1" fmla="*/ 4 h 45"/>
                <a:gd name="T2" fmla="*/ 20 w 43"/>
                <a:gd name="T3" fmla="*/ 5 h 45"/>
                <a:gd name="T4" fmla="*/ 20 w 43"/>
                <a:gd name="T5" fmla="*/ 5 h 45"/>
                <a:gd name="T6" fmla="*/ 39 w 43"/>
                <a:gd name="T7" fmla="*/ 25 h 45"/>
                <a:gd name="T8" fmla="*/ 38 w 43"/>
                <a:gd name="T9" fmla="*/ 41 h 45"/>
                <a:gd name="T10" fmla="*/ 38 w 43"/>
                <a:gd name="T11" fmla="*/ 41 h 45"/>
                <a:gd name="T12" fmla="*/ 23 w 43"/>
                <a:gd name="T13" fmla="*/ 40 h 45"/>
                <a:gd name="T14" fmla="*/ 23 w 43"/>
                <a:gd name="T15" fmla="*/ 40 h 45"/>
                <a:gd name="T16" fmla="*/ 4 w 43"/>
                <a:gd name="T17" fmla="*/ 20 h 45"/>
                <a:gd name="T18" fmla="*/ 2 w 43"/>
                <a:gd name="T19" fmla="*/ 18 h 45"/>
                <a:gd name="T20" fmla="*/ 2 w 43"/>
                <a:gd name="T21" fmla="*/ 18 h 45"/>
                <a:gd name="T22" fmla="*/ 5 w 43"/>
                <a:gd name="T23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45">
                  <a:moveTo>
                    <a:pt x="5" y="4"/>
                  </a:moveTo>
                  <a:cubicBezTo>
                    <a:pt x="9" y="0"/>
                    <a:pt x="16" y="0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3" y="30"/>
                    <a:pt x="43" y="37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4" y="45"/>
                    <a:pt x="27" y="4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19"/>
                    <a:pt x="3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3"/>
                    <a:pt x="1" y="8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3"/>
            <p:cNvSpPr/>
            <p:nvPr/>
          </p:nvSpPr>
          <p:spPr bwMode="auto">
            <a:xfrm>
              <a:off x="-1211083" y="4718246"/>
              <a:ext cx="190471" cy="131768"/>
            </a:xfrm>
            <a:custGeom>
              <a:avLst/>
              <a:gdLst>
                <a:gd name="T0" fmla="*/ 2 w 51"/>
                <a:gd name="T1" fmla="*/ 27 h 35"/>
                <a:gd name="T2" fmla="*/ 17 w 51"/>
                <a:gd name="T3" fmla="*/ 33 h 35"/>
                <a:gd name="T4" fmla="*/ 17 w 51"/>
                <a:gd name="T5" fmla="*/ 33 h 35"/>
                <a:gd name="T6" fmla="*/ 42 w 51"/>
                <a:gd name="T7" fmla="*/ 23 h 35"/>
                <a:gd name="T8" fmla="*/ 49 w 51"/>
                <a:gd name="T9" fmla="*/ 9 h 35"/>
                <a:gd name="T10" fmla="*/ 49 w 51"/>
                <a:gd name="T11" fmla="*/ 9 h 35"/>
                <a:gd name="T12" fmla="*/ 34 w 51"/>
                <a:gd name="T13" fmla="*/ 2 h 35"/>
                <a:gd name="T14" fmla="*/ 34 w 51"/>
                <a:gd name="T15" fmla="*/ 2 h 35"/>
                <a:gd name="T16" fmla="*/ 9 w 51"/>
                <a:gd name="T17" fmla="*/ 12 h 35"/>
                <a:gd name="T18" fmla="*/ 6 w 51"/>
                <a:gd name="T19" fmla="*/ 14 h 35"/>
                <a:gd name="T20" fmla="*/ 6 w 51"/>
                <a:gd name="T21" fmla="*/ 14 h 35"/>
                <a:gd name="T22" fmla="*/ 2 w 51"/>
                <a:gd name="T2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5">
                  <a:moveTo>
                    <a:pt x="2" y="27"/>
                  </a:moveTo>
                  <a:cubicBezTo>
                    <a:pt x="4" y="33"/>
                    <a:pt x="11" y="35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8" y="21"/>
                    <a:pt x="51" y="14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3"/>
                    <a:pt x="40" y="0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7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7"/>
                    <a:pt x="0" y="22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4"/>
            <p:cNvSpPr>
              <a:spLocks noEditPoints="1"/>
            </p:cNvSpPr>
            <p:nvPr/>
          </p:nvSpPr>
          <p:spPr bwMode="auto">
            <a:xfrm>
              <a:off x="-2249157" y="4167358"/>
              <a:ext cx="801572" cy="806484"/>
            </a:xfrm>
            <a:custGeom>
              <a:avLst/>
              <a:gdLst>
                <a:gd name="T0" fmla="*/ 0 w 214"/>
                <a:gd name="T1" fmla="*/ 108 h 215"/>
                <a:gd name="T2" fmla="*/ 107 w 214"/>
                <a:gd name="T3" fmla="*/ 0 h 215"/>
                <a:gd name="T4" fmla="*/ 107 w 214"/>
                <a:gd name="T5" fmla="*/ 0 h 215"/>
                <a:gd name="T6" fmla="*/ 214 w 214"/>
                <a:gd name="T7" fmla="*/ 108 h 215"/>
                <a:gd name="T8" fmla="*/ 214 w 214"/>
                <a:gd name="T9" fmla="*/ 108 h 215"/>
                <a:gd name="T10" fmla="*/ 107 w 214"/>
                <a:gd name="T11" fmla="*/ 215 h 215"/>
                <a:gd name="T12" fmla="*/ 107 w 214"/>
                <a:gd name="T13" fmla="*/ 215 h 215"/>
                <a:gd name="T14" fmla="*/ 0 w 214"/>
                <a:gd name="T15" fmla="*/ 108 h 215"/>
                <a:gd name="T16" fmla="*/ 10 w 214"/>
                <a:gd name="T17" fmla="*/ 108 h 215"/>
                <a:gd name="T18" fmla="*/ 107 w 214"/>
                <a:gd name="T19" fmla="*/ 205 h 215"/>
                <a:gd name="T20" fmla="*/ 107 w 214"/>
                <a:gd name="T21" fmla="*/ 205 h 215"/>
                <a:gd name="T22" fmla="*/ 204 w 214"/>
                <a:gd name="T23" fmla="*/ 108 h 215"/>
                <a:gd name="T24" fmla="*/ 204 w 214"/>
                <a:gd name="T25" fmla="*/ 108 h 215"/>
                <a:gd name="T26" fmla="*/ 107 w 214"/>
                <a:gd name="T27" fmla="*/ 11 h 215"/>
                <a:gd name="T28" fmla="*/ 107 w 214"/>
                <a:gd name="T29" fmla="*/ 11 h 215"/>
                <a:gd name="T30" fmla="*/ 10 w 214"/>
                <a:gd name="T31" fmla="*/ 108 h 215"/>
                <a:gd name="T32" fmla="*/ 10 w 214"/>
                <a:gd name="T33" fmla="*/ 10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" h="215">
                  <a:moveTo>
                    <a:pt x="0" y="108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66" y="0"/>
                    <a:pt x="214" y="48"/>
                    <a:pt x="214" y="108"/>
                  </a:cubicBezTo>
                  <a:cubicBezTo>
                    <a:pt x="214" y="108"/>
                    <a:pt x="214" y="108"/>
                    <a:pt x="214" y="108"/>
                  </a:cubicBezTo>
                  <a:cubicBezTo>
                    <a:pt x="214" y="167"/>
                    <a:pt x="166" y="215"/>
                    <a:pt x="107" y="215"/>
                  </a:cubicBezTo>
                  <a:cubicBezTo>
                    <a:pt x="107" y="215"/>
                    <a:pt x="107" y="215"/>
                    <a:pt x="107" y="215"/>
                  </a:cubicBezTo>
                  <a:cubicBezTo>
                    <a:pt x="48" y="215"/>
                    <a:pt x="0" y="167"/>
                    <a:pt x="0" y="108"/>
                  </a:cubicBezTo>
                  <a:close/>
                  <a:moveTo>
                    <a:pt x="10" y="108"/>
                  </a:moveTo>
                  <a:cubicBezTo>
                    <a:pt x="10" y="161"/>
                    <a:pt x="54" y="204"/>
                    <a:pt x="107" y="205"/>
                  </a:cubicBezTo>
                  <a:cubicBezTo>
                    <a:pt x="107" y="205"/>
                    <a:pt x="107" y="205"/>
                    <a:pt x="107" y="205"/>
                  </a:cubicBezTo>
                  <a:cubicBezTo>
                    <a:pt x="161" y="204"/>
                    <a:pt x="204" y="161"/>
                    <a:pt x="204" y="10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4" y="54"/>
                    <a:pt x="161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54" y="11"/>
                    <a:pt x="10" y="54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-2553911" y="3864133"/>
              <a:ext cx="1414255" cy="1412934"/>
            </a:xfrm>
            <a:custGeom>
              <a:avLst/>
              <a:gdLst>
                <a:gd name="T0" fmla="*/ 377 w 377"/>
                <a:gd name="T1" fmla="*/ 182 h 377"/>
                <a:gd name="T2" fmla="*/ 341 w 377"/>
                <a:gd name="T3" fmla="*/ 149 h 377"/>
                <a:gd name="T4" fmla="*/ 325 w 377"/>
                <a:gd name="T5" fmla="*/ 110 h 377"/>
                <a:gd name="T6" fmla="*/ 327 w 377"/>
                <a:gd name="T7" fmla="*/ 61 h 377"/>
                <a:gd name="T8" fmla="*/ 324 w 377"/>
                <a:gd name="T9" fmla="*/ 58 h 377"/>
                <a:gd name="T10" fmla="*/ 319 w 377"/>
                <a:gd name="T11" fmla="*/ 53 h 377"/>
                <a:gd name="T12" fmla="*/ 317 w 377"/>
                <a:gd name="T13" fmla="*/ 51 h 377"/>
                <a:gd name="T14" fmla="*/ 268 w 377"/>
                <a:gd name="T15" fmla="*/ 53 h 377"/>
                <a:gd name="T16" fmla="*/ 229 w 377"/>
                <a:gd name="T17" fmla="*/ 36 h 377"/>
                <a:gd name="T18" fmla="*/ 196 w 377"/>
                <a:gd name="T19" fmla="*/ 0 h 377"/>
                <a:gd name="T20" fmla="*/ 192 w 377"/>
                <a:gd name="T21" fmla="*/ 0 h 377"/>
                <a:gd name="T22" fmla="*/ 185 w 377"/>
                <a:gd name="T23" fmla="*/ 0 h 377"/>
                <a:gd name="T24" fmla="*/ 182 w 377"/>
                <a:gd name="T25" fmla="*/ 0 h 377"/>
                <a:gd name="T26" fmla="*/ 149 w 377"/>
                <a:gd name="T27" fmla="*/ 36 h 377"/>
                <a:gd name="T28" fmla="*/ 109 w 377"/>
                <a:gd name="T29" fmla="*/ 52 h 377"/>
                <a:gd name="T30" fmla="*/ 60 w 377"/>
                <a:gd name="T31" fmla="*/ 50 h 377"/>
                <a:gd name="T32" fmla="*/ 58 w 377"/>
                <a:gd name="T33" fmla="*/ 52 h 377"/>
                <a:gd name="T34" fmla="*/ 53 w 377"/>
                <a:gd name="T35" fmla="*/ 57 h 377"/>
                <a:gd name="T36" fmla="*/ 50 w 377"/>
                <a:gd name="T37" fmla="*/ 60 h 377"/>
                <a:gd name="T38" fmla="*/ 52 w 377"/>
                <a:gd name="T39" fmla="*/ 108 h 377"/>
                <a:gd name="T40" fmla="*/ 36 w 377"/>
                <a:gd name="T41" fmla="*/ 148 h 377"/>
                <a:gd name="T42" fmla="*/ 0 w 377"/>
                <a:gd name="T43" fmla="*/ 181 h 377"/>
                <a:gd name="T44" fmla="*/ 0 w 377"/>
                <a:gd name="T45" fmla="*/ 184 h 377"/>
                <a:gd name="T46" fmla="*/ 0 w 377"/>
                <a:gd name="T47" fmla="*/ 191 h 377"/>
                <a:gd name="T48" fmla="*/ 0 w 377"/>
                <a:gd name="T49" fmla="*/ 195 h 377"/>
                <a:gd name="T50" fmla="*/ 35 w 377"/>
                <a:gd name="T51" fmla="*/ 228 h 377"/>
                <a:gd name="T52" fmla="*/ 51 w 377"/>
                <a:gd name="T53" fmla="*/ 267 h 377"/>
                <a:gd name="T54" fmla="*/ 49 w 377"/>
                <a:gd name="T55" fmla="*/ 316 h 377"/>
                <a:gd name="T56" fmla="*/ 52 w 377"/>
                <a:gd name="T57" fmla="*/ 319 h 377"/>
                <a:gd name="T58" fmla="*/ 57 w 377"/>
                <a:gd name="T59" fmla="*/ 324 h 377"/>
                <a:gd name="T60" fmla="*/ 59 w 377"/>
                <a:gd name="T61" fmla="*/ 326 h 377"/>
                <a:gd name="T62" fmla="*/ 108 w 377"/>
                <a:gd name="T63" fmla="*/ 324 h 377"/>
                <a:gd name="T64" fmla="*/ 147 w 377"/>
                <a:gd name="T65" fmla="*/ 341 h 377"/>
                <a:gd name="T66" fmla="*/ 180 w 377"/>
                <a:gd name="T67" fmla="*/ 377 h 377"/>
                <a:gd name="T68" fmla="*/ 184 w 377"/>
                <a:gd name="T69" fmla="*/ 377 h 377"/>
                <a:gd name="T70" fmla="*/ 191 w 377"/>
                <a:gd name="T71" fmla="*/ 377 h 377"/>
                <a:gd name="T72" fmla="*/ 194 w 377"/>
                <a:gd name="T73" fmla="*/ 377 h 377"/>
                <a:gd name="T74" fmla="*/ 227 w 377"/>
                <a:gd name="T75" fmla="*/ 341 h 377"/>
                <a:gd name="T76" fmla="*/ 267 w 377"/>
                <a:gd name="T77" fmla="*/ 325 h 377"/>
                <a:gd name="T78" fmla="*/ 316 w 377"/>
                <a:gd name="T79" fmla="*/ 327 h 377"/>
                <a:gd name="T80" fmla="*/ 318 w 377"/>
                <a:gd name="T81" fmla="*/ 325 h 377"/>
                <a:gd name="T82" fmla="*/ 323 w 377"/>
                <a:gd name="T83" fmla="*/ 320 h 377"/>
                <a:gd name="T84" fmla="*/ 326 w 377"/>
                <a:gd name="T85" fmla="*/ 317 h 377"/>
                <a:gd name="T86" fmla="*/ 324 w 377"/>
                <a:gd name="T87" fmla="*/ 269 h 377"/>
                <a:gd name="T88" fmla="*/ 341 w 377"/>
                <a:gd name="T89" fmla="*/ 229 h 377"/>
                <a:gd name="T90" fmla="*/ 377 w 377"/>
                <a:gd name="T91" fmla="*/ 196 h 377"/>
                <a:gd name="T92" fmla="*/ 377 w 377"/>
                <a:gd name="T93" fmla="*/ 193 h 377"/>
                <a:gd name="T94" fmla="*/ 377 w 377"/>
                <a:gd name="T95" fmla="*/ 186 h 377"/>
                <a:gd name="T96" fmla="*/ 377 w 377"/>
                <a:gd name="T97" fmla="*/ 182 h 377"/>
                <a:gd name="T98" fmla="*/ 188 w 377"/>
                <a:gd name="T99" fmla="*/ 303 h 377"/>
                <a:gd name="T100" fmla="*/ 73 w 377"/>
                <a:gd name="T101" fmla="*/ 189 h 377"/>
                <a:gd name="T102" fmla="*/ 188 w 377"/>
                <a:gd name="T103" fmla="*/ 74 h 377"/>
                <a:gd name="T104" fmla="*/ 303 w 377"/>
                <a:gd name="T105" fmla="*/ 189 h 377"/>
                <a:gd name="T106" fmla="*/ 188 w 377"/>
                <a:gd name="T107" fmla="*/ 30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" h="377">
                  <a:moveTo>
                    <a:pt x="377" y="182"/>
                  </a:moveTo>
                  <a:cubicBezTo>
                    <a:pt x="377" y="160"/>
                    <a:pt x="354" y="152"/>
                    <a:pt x="341" y="149"/>
                  </a:cubicBezTo>
                  <a:cubicBezTo>
                    <a:pt x="337" y="135"/>
                    <a:pt x="332" y="122"/>
                    <a:pt x="325" y="110"/>
                  </a:cubicBezTo>
                  <a:cubicBezTo>
                    <a:pt x="332" y="99"/>
                    <a:pt x="343" y="77"/>
                    <a:pt x="327" y="61"/>
                  </a:cubicBezTo>
                  <a:cubicBezTo>
                    <a:pt x="324" y="58"/>
                    <a:pt x="324" y="58"/>
                    <a:pt x="324" y="58"/>
                  </a:cubicBezTo>
                  <a:cubicBezTo>
                    <a:pt x="319" y="53"/>
                    <a:pt x="319" y="53"/>
                    <a:pt x="319" y="53"/>
                  </a:cubicBezTo>
                  <a:cubicBezTo>
                    <a:pt x="317" y="51"/>
                    <a:pt x="317" y="51"/>
                    <a:pt x="317" y="51"/>
                  </a:cubicBezTo>
                  <a:cubicBezTo>
                    <a:pt x="301" y="35"/>
                    <a:pt x="280" y="45"/>
                    <a:pt x="268" y="53"/>
                  </a:cubicBezTo>
                  <a:cubicBezTo>
                    <a:pt x="256" y="45"/>
                    <a:pt x="243" y="40"/>
                    <a:pt x="229" y="36"/>
                  </a:cubicBezTo>
                  <a:cubicBezTo>
                    <a:pt x="226" y="23"/>
                    <a:pt x="218" y="0"/>
                    <a:pt x="19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60" y="0"/>
                    <a:pt x="152" y="23"/>
                    <a:pt x="149" y="36"/>
                  </a:cubicBezTo>
                  <a:cubicBezTo>
                    <a:pt x="135" y="39"/>
                    <a:pt x="121" y="45"/>
                    <a:pt x="109" y="52"/>
                  </a:cubicBezTo>
                  <a:cubicBezTo>
                    <a:pt x="98" y="44"/>
                    <a:pt x="76" y="34"/>
                    <a:pt x="60" y="5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35" y="75"/>
                    <a:pt x="45" y="97"/>
                    <a:pt x="52" y="108"/>
                  </a:cubicBezTo>
                  <a:cubicBezTo>
                    <a:pt x="45" y="120"/>
                    <a:pt x="39" y="134"/>
                    <a:pt x="36" y="148"/>
                  </a:cubicBezTo>
                  <a:cubicBezTo>
                    <a:pt x="23" y="150"/>
                    <a:pt x="0" y="158"/>
                    <a:pt x="0" y="181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17"/>
                    <a:pt x="22" y="225"/>
                    <a:pt x="35" y="228"/>
                  </a:cubicBezTo>
                  <a:cubicBezTo>
                    <a:pt x="39" y="242"/>
                    <a:pt x="44" y="255"/>
                    <a:pt x="51" y="267"/>
                  </a:cubicBezTo>
                  <a:cubicBezTo>
                    <a:pt x="44" y="279"/>
                    <a:pt x="33" y="300"/>
                    <a:pt x="49" y="316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57" y="324"/>
                    <a:pt x="57" y="324"/>
                    <a:pt x="57" y="324"/>
                  </a:cubicBezTo>
                  <a:cubicBezTo>
                    <a:pt x="59" y="326"/>
                    <a:pt x="59" y="326"/>
                    <a:pt x="59" y="326"/>
                  </a:cubicBezTo>
                  <a:cubicBezTo>
                    <a:pt x="75" y="342"/>
                    <a:pt x="97" y="332"/>
                    <a:pt x="108" y="324"/>
                  </a:cubicBezTo>
                  <a:cubicBezTo>
                    <a:pt x="120" y="332"/>
                    <a:pt x="133" y="337"/>
                    <a:pt x="147" y="341"/>
                  </a:cubicBezTo>
                  <a:cubicBezTo>
                    <a:pt x="150" y="354"/>
                    <a:pt x="158" y="377"/>
                    <a:pt x="180" y="377"/>
                  </a:cubicBezTo>
                  <a:cubicBezTo>
                    <a:pt x="184" y="377"/>
                    <a:pt x="184" y="377"/>
                    <a:pt x="184" y="377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217" y="377"/>
                    <a:pt x="225" y="355"/>
                    <a:pt x="227" y="341"/>
                  </a:cubicBezTo>
                  <a:cubicBezTo>
                    <a:pt x="241" y="338"/>
                    <a:pt x="255" y="332"/>
                    <a:pt x="267" y="325"/>
                  </a:cubicBezTo>
                  <a:cubicBezTo>
                    <a:pt x="278" y="333"/>
                    <a:pt x="300" y="343"/>
                    <a:pt x="316" y="327"/>
                  </a:cubicBezTo>
                  <a:cubicBezTo>
                    <a:pt x="318" y="325"/>
                    <a:pt x="318" y="325"/>
                    <a:pt x="318" y="325"/>
                  </a:cubicBezTo>
                  <a:cubicBezTo>
                    <a:pt x="323" y="320"/>
                    <a:pt x="323" y="320"/>
                    <a:pt x="323" y="320"/>
                  </a:cubicBezTo>
                  <a:cubicBezTo>
                    <a:pt x="326" y="317"/>
                    <a:pt x="326" y="317"/>
                    <a:pt x="326" y="317"/>
                  </a:cubicBezTo>
                  <a:cubicBezTo>
                    <a:pt x="342" y="302"/>
                    <a:pt x="331" y="280"/>
                    <a:pt x="324" y="269"/>
                  </a:cubicBezTo>
                  <a:cubicBezTo>
                    <a:pt x="331" y="257"/>
                    <a:pt x="337" y="243"/>
                    <a:pt x="341" y="229"/>
                  </a:cubicBezTo>
                  <a:cubicBezTo>
                    <a:pt x="354" y="227"/>
                    <a:pt x="377" y="219"/>
                    <a:pt x="377" y="196"/>
                  </a:cubicBezTo>
                  <a:cubicBezTo>
                    <a:pt x="377" y="193"/>
                    <a:pt x="377" y="193"/>
                    <a:pt x="377" y="193"/>
                  </a:cubicBezTo>
                  <a:cubicBezTo>
                    <a:pt x="377" y="186"/>
                    <a:pt x="377" y="186"/>
                    <a:pt x="377" y="186"/>
                  </a:cubicBezTo>
                  <a:lnTo>
                    <a:pt x="377" y="182"/>
                  </a:lnTo>
                  <a:close/>
                  <a:moveTo>
                    <a:pt x="188" y="303"/>
                  </a:moveTo>
                  <a:cubicBezTo>
                    <a:pt x="125" y="303"/>
                    <a:pt x="73" y="252"/>
                    <a:pt x="73" y="189"/>
                  </a:cubicBezTo>
                  <a:cubicBezTo>
                    <a:pt x="73" y="125"/>
                    <a:pt x="125" y="74"/>
                    <a:pt x="188" y="74"/>
                  </a:cubicBezTo>
                  <a:cubicBezTo>
                    <a:pt x="252" y="74"/>
                    <a:pt x="303" y="125"/>
                    <a:pt x="303" y="189"/>
                  </a:cubicBezTo>
                  <a:cubicBezTo>
                    <a:pt x="303" y="252"/>
                    <a:pt x="252" y="303"/>
                    <a:pt x="18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96"/>
            <p:cNvSpPr/>
            <p:nvPr/>
          </p:nvSpPr>
          <p:spPr bwMode="auto">
            <a:xfrm>
              <a:off x="-1574564" y="3559322"/>
              <a:ext cx="847599" cy="847758"/>
            </a:xfrm>
            <a:custGeom>
              <a:avLst/>
              <a:gdLst>
                <a:gd name="T0" fmla="*/ 204 w 226"/>
                <a:gd name="T1" fmla="*/ 90 h 226"/>
                <a:gd name="T2" fmla="*/ 195 w 226"/>
                <a:gd name="T3" fmla="*/ 66 h 226"/>
                <a:gd name="T4" fmla="*/ 196 w 226"/>
                <a:gd name="T5" fmla="*/ 37 h 226"/>
                <a:gd name="T6" fmla="*/ 195 w 226"/>
                <a:gd name="T7" fmla="*/ 35 h 226"/>
                <a:gd name="T8" fmla="*/ 192 w 226"/>
                <a:gd name="T9" fmla="*/ 32 h 226"/>
                <a:gd name="T10" fmla="*/ 190 w 226"/>
                <a:gd name="T11" fmla="*/ 31 h 226"/>
                <a:gd name="T12" fmla="*/ 161 w 226"/>
                <a:gd name="T13" fmla="*/ 32 h 226"/>
                <a:gd name="T14" fmla="*/ 137 w 226"/>
                <a:gd name="T15" fmla="*/ 22 h 226"/>
                <a:gd name="T16" fmla="*/ 117 w 226"/>
                <a:gd name="T17" fmla="*/ 0 h 226"/>
                <a:gd name="T18" fmla="*/ 115 w 226"/>
                <a:gd name="T19" fmla="*/ 0 h 226"/>
                <a:gd name="T20" fmla="*/ 111 w 226"/>
                <a:gd name="T21" fmla="*/ 0 h 226"/>
                <a:gd name="T22" fmla="*/ 109 w 226"/>
                <a:gd name="T23" fmla="*/ 0 h 226"/>
                <a:gd name="T24" fmla="*/ 89 w 226"/>
                <a:gd name="T25" fmla="*/ 22 h 226"/>
                <a:gd name="T26" fmla="*/ 66 w 226"/>
                <a:gd name="T27" fmla="*/ 31 h 226"/>
                <a:gd name="T28" fmla="*/ 36 w 226"/>
                <a:gd name="T29" fmla="*/ 30 h 226"/>
                <a:gd name="T30" fmla="*/ 35 w 226"/>
                <a:gd name="T31" fmla="*/ 32 h 226"/>
                <a:gd name="T32" fmla="*/ 32 w 226"/>
                <a:gd name="T33" fmla="*/ 35 h 226"/>
                <a:gd name="T34" fmla="*/ 30 w 226"/>
                <a:gd name="T35" fmla="*/ 36 h 226"/>
                <a:gd name="T36" fmla="*/ 31 w 226"/>
                <a:gd name="T37" fmla="*/ 65 h 226"/>
                <a:gd name="T38" fmla="*/ 21 w 226"/>
                <a:gd name="T39" fmla="*/ 89 h 226"/>
                <a:gd name="T40" fmla="*/ 0 w 226"/>
                <a:gd name="T41" fmla="*/ 109 h 226"/>
                <a:gd name="T42" fmla="*/ 0 w 226"/>
                <a:gd name="T43" fmla="*/ 111 h 226"/>
                <a:gd name="T44" fmla="*/ 0 w 226"/>
                <a:gd name="T45" fmla="*/ 115 h 226"/>
                <a:gd name="T46" fmla="*/ 0 w 226"/>
                <a:gd name="T47" fmla="*/ 117 h 226"/>
                <a:gd name="T48" fmla="*/ 0 w 226"/>
                <a:gd name="T49" fmla="*/ 119 h 226"/>
                <a:gd name="T50" fmla="*/ 7 w 226"/>
                <a:gd name="T51" fmla="*/ 122 h 226"/>
                <a:gd name="T52" fmla="*/ 36 w 226"/>
                <a:gd name="T53" fmla="*/ 114 h 226"/>
                <a:gd name="T54" fmla="*/ 44 w 226"/>
                <a:gd name="T55" fmla="*/ 115 h 226"/>
                <a:gd name="T56" fmla="*/ 44 w 226"/>
                <a:gd name="T57" fmla="*/ 113 h 226"/>
                <a:gd name="T58" fmla="*/ 113 w 226"/>
                <a:gd name="T59" fmla="*/ 44 h 226"/>
                <a:gd name="T60" fmla="*/ 182 w 226"/>
                <a:gd name="T61" fmla="*/ 113 h 226"/>
                <a:gd name="T62" fmla="*/ 113 w 226"/>
                <a:gd name="T63" fmla="*/ 182 h 226"/>
                <a:gd name="T64" fmla="*/ 82 w 226"/>
                <a:gd name="T65" fmla="*/ 175 h 226"/>
                <a:gd name="T66" fmla="*/ 75 w 226"/>
                <a:gd name="T67" fmla="*/ 191 h 226"/>
                <a:gd name="T68" fmla="*/ 80 w 226"/>
                <a:gd name="T69" fmla="*/ 202 h 226"/>
                <a:gd name="T70" fmla="*/ 88 w 226"/>
                <a:gd name="T71" fmla="*/ 205 h 226"/>
                <a:gd name="T72" fmla="*/ 108 w 226"/>
                <a:gd name="T73" fmla="*/ 226 h 226"/>
                <a:gd name="T74" fmla="*/ 110 w 226"/>
                <a:gd name="T75" fmla="*/ 226 h 226"/>
                <a:gd name="T76" fmla="*/ 114 w 226"/>
                <a:gd name="T77" fmla="*/ 226 h 226"/>
                <a:gd name="T78" fmla="*/ 117 w 226"/>
                <a:gd name="T79" fmla="*/ 226 h 226"/>
                <a:gd name="T80" fmla="*/ 136 w 226"/>
                <a:gd name="T81" fmla="*/ 205 h 226"/>
                <a:gd name="T82" fmla="*/ 160 w 226"/>
                <a:gd name="T83" fmla="*/ 195 h 226"/>
                <a:gd name="T84" fmla="*/ 189 w 226"/>
                <a:gd name="T85" fmla="*/ 196 h 226"/>
                <a:gd name="T86" fmla="*/ 191 w 226"/>
                <a:gd name="T87" fmla="*/ 195 h 226"/>
                <a:gd name="T88" fmla="*/ 194 w 226"/>
                <a:gd name="T89" fmla="*/ 192 h 226"/>
                <a:gd name="T90" fmla="*/ 195 w 226"/>
                <a:gd name="T91" fmla="*/ 191 h 226"/>
                <a:gd name="T92" fmla="*/ 194 w 226"/>
                <a:gd name="T93" fmla="*/ 161 h 226"/>
                <a:gd name="T94" fmla="*/ 204 w 226"/>
                <a:gd name="T95" fmla="*/ 138 h 226"/>
                <a:gd name="T96" fmla="*/ 226 w 226"/>
                <a:gd name="T97" fmla="*/ 118 h 226"/>
                <a:gd name="T98" fmla="*/ 226 w 226"/>
                <a:gd name="T99" fmla="*/ 116 h 226"/>
                <a:gd name="T100" fmla="*/ 226 w 226"/>
                <a:gd name="T101" fmla="*/ 112 h 226"/>
                <a:gd name="T102" fmla="*/ 226 w 226"/>
                <a:gd name="T103" fmla="*/ 110 h 226"/>
                <a:gd name="T104" fmla="*/ 204 w 226"/>
                <a:gd name="T105" fmla="*/ 9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226">
                  <a:moveTo>
                    <a:pt x="204" y="90"/>
                  </a:moveTo>
                  <a:cubicBezTo>
                    <a:pt x="202" y="81"/>
                    <a:pt x="199" y="73"/>
                    <a:pt x="195" y="66"/>
                  </a:cubicBezTo>
                  <a:cubicBezTo>
                    <a:pt x="199" y="59"/>
                    <a:pt x="206" y="46"/>
                    <a:pt x="196" y="37"/>
                  </a:cubicBezTo>
                  <a:cubicBezTo>
                    <a:pt x="195" y="35"/>
                    <a:pt x="195" y="35"/>
                    <a:pt x="195" y="35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181" y="21"/>
                    <a:pt x="168" y="27"/>
                    <a:pt x="161" y="32"/>
                  </a:cubicBezTo>
                  <a:cubicBezTo>
                    <a:pt x="154" y="28"/>
                    <a:pt x="146" y="24"/>
                    <a:pt x="137" y="22"/>
                  </a:cubicBezTo>
                  <a:cubicBezTo>
                    <a:pt x="136" y="14"/>
                    <a:pt x="131" y="0"/>
                    <a:pt x="1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96" y="0"/>
                    <a:pt x="91" y="14"/>
                    <a:pt x="89" y="22"/>
                  </a:cubicBezTo>
                  <a:cubicBezTo>
                    <a:pt x="81" y="24"/>
                    <a:pt x="73" y="27"/>
                    <a:pt x="66" y="31"/>
                  </a:cubicBezTo>
                  <a:cubicBezTo>
                    <a:pt x="59" y="27"/>
                    <a:pt x="46" y="21"/>
                    <a:pt x="36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45"/>
                    <a:pt x="27" y="58"/>
                    <a:pt x="31" y="65"/>
                  </a:cubicBezTo>
                  <a:cubicBezTo>
                    <a:pt x="27" y="72"/>
                    <a:pt x="24" y="80"/>
                    <a:pt x="21" y="89"/>
                  </a:cubicBezTo>
                  <a:cubicBezTo>
                    <a:pt x="14" y="90"/>
                    <a:pt x="0" y="95"/>
                    <a:pt x="0" y="10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2" y="120"/>
                    <a:pt x="5" y="121"/>
                    <a:pt x="7" y="122"/>
                  </a:cubicBezTo>
                  <a:cubicBezTo>
                    <a:pt x="15" y="118"/>
                    <a:pt x="25" y="114"/>
                    <a:pt x="36" y="114"/>
                  </a:cubicBezTo>
                  <a:cubicBezTo>
                    <a:pt x="39" y="114"/>
                    <a:pt x="41" y="114"/>
                    <a:pt x="44" y="115"/>
                  </a:cubicBezTo>
                  <a:cubicBezTo>
                    <a:pt x="44" y="114"/>
                    <a:pt x="44" y="114"/>
                    <a:pt x="44" y="113"/>
                  </a:cubicBezTo>
                  <a:cubicBezTo>
                    <a:pt x="44" y="75"/>
                    <a:pt x="75" y="44"/>
                    <a:pt x="113" y="44"/>
                  </a:cubicBezTo>
                  <a:cubicBezTo>
                    <a:pt x="151" y="44"/>
                    <a:pt x="182" y="75"/>
                    <a:pt x="182" y="113"/>
                  </a:cubicBezTo>
                  <a:cubicBezTo>
                    <a:pt x="182" y="151"/>
                    <a:pt x="151" y="182"/>
                    <a:pt x="113" y="182"/>
                  </a:cubicBezTo>
                  <a:cubicBezTo>
                    <a:pt x="102" y="182"/>
                    <a:pt x="91" y="179"/>
                    <a:pt x="82" y="175"/>
                  </a:cubicBezTo>
                  <a:cubicBezTo>
                    <a:pt x="80" y="181"/>
                    <a:pt x="78" y="186"/>
                    <a:pt x="75" y="191"/>
                  </a:cubicBezTo>
                  <a:cubicBezTo>
                    <a:pt x="77" y="195"/>
                    <a:pt x="79" y="198"/>
                    <a:pt x="80" y="202"/>
                  </a:cubicBezTo>
                  <a:cubicBezTo>
                    <a:pt x="83" y="203"/>
                    <a:pt x="86" y="204"/>
                    <a:pt x="88" y="205"/>
                  </a:cubicBezTo>
                  <a:cubicBezTo>
                    <a:pt x="90" y="212"/>
                    <a:pt x="95" y="226"/>
                    <a:pt x="108" y="226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130" y="226"/>
                    <a:pt x="135" y="213"/>
                    <a:pt x="136" y="205"/>
                  </a:cubicBezTo>
                  <a:cubicBezTo>
                    <a:pt x="145" y="203"/>
                    <a:pt x="153" y="199"/>
                    <a:pt x="160" y="195"/>
                  </a:cubicBezTo>
                  <a:cubicBezTo>
                    <a:pt x="167" y="200"/>
                    <a:pt x="180" y="206"/>
                    <a:pt x="189" y="196"/>
                  </a:cubicBezTo>
                  <a:cubicBezTo>
                    <a:pt x="191" y="195"/>
                    <a:pt x="191" y="195"/>
                    <a:pt x="191" y="195"/>
                  </a:cubicBezTo>
                  <a:cubicBezTo>
                    <a:pt x="194" y="192"/>
                    <a:pt x="194" y="192"/>
                    <a:pt x="194" y="192"/>
                  </a:cubicBezTo>
                  <a:cubicBezTo>
                    <a:pt x="195" y="191"/>
                    <a:pt x="195" y="191"/>
                    <a:pt x="195" y="191"/>
                  </a:cubicBezTo>
                  <a:cubicBezTo>
                    <a:pt x="205" y="181"/>
                    <a:pt x="199" y="168"/>
                    <a:pt x="194" y="161"/>
                  </a:cubicBezTo>
                  <a:cubicBezTo>
                    <a:pt x="199" y="154"/>
                    <a:pt x="202" y="146"/>
                    <a:pt x="204" y="138"/>
                  </a:cubicBezTo>
                  <a:cubicBezTo>
                    <a:pt x="212" y="136"/>
                    <a:pt x="226" y="131"/>
                    <a:pt x="226" y="118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6" y="110"/>
                    <a:pt x="226" y="110"/>
                    <a:pt x="226" y="110"/>
                  </a:cubicBezTo>
                  <a:cubicBezTo>
                    <a:pt x="226" y="96"/>
                    <a:pt x="212" y="91"/>
                    <a:pt x="20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97"/>
            <p:cNvSpPr/>
            <p:nvPr/>
          </p:nvSpPr>
          <p:spPr bwMode="auto">
            <a:xfrm>
              <a:off x="-1395204" y="3743477"/>
              <a:ext cx="484118" cy="484209"/>
            </a:xfrm>
            <a:custGeom>
              <a:avLst/>
              <a:gdLst>
                <a:gd name="T0" fmla="*/ 129 w 129"/>
                <a:gd name="T1" fmla="*/ 64 h 129"/>
                <a:gd name="T2" fmla="*/ 65 w 129"/>
                <a:gd name="T3" fmla="*/ 0 h 129"/>
                <a:gd name="T4" fmla="*/ 0 w 129"/>
                <a:gd name="T5" fmla="*/ 64 h 129"/>
                <a:gd name="T6" fmla="*/ 1 w 129"/>
                <a:gd name="T7" fmla="*/ 67 h 129"/>
                <a:gd name="T8" fmla="*/ 7 w 129"/>
                <a:gd name="T9" fmla="*/ 70 h 129"/>
                <a:gd name="T10" fmla="*/ 7 w 129"/>
                <a:gd name="T11" fmla="*/ 64 h 129"/>
                <a:gd name="T12" fmla="*/ 65 w 129"/>
                <a:gd name="T13" fmla="*/ 6 h 129"/>
                <a:gd name="T14" fmla="*/ 123 w 129"/>
                <a:gd name="T15" fmla="*/ 64 h 129"/>
                <a:gd name="T16" fmla="*/ 65 w 129"/>
                <a:gd name="T17" fmla="*/ 122 h 129"/>
                <a:gd name="T18" fmla="*/ 36 w 129"/>
                <a:gd name="T19" fmla="*/ 115 h 129"/>
                <a:gd name="T20" fmla="*/ 35 w 129"/>
                <a:gd name="T21" fmla="*/ 121 h 129"/>
                <a:gd name="T22" fmla="*/ 65 w 129"/>
                <a:gd name="T23" fmla="*/ 129 h 129"/>
                <a:gd name="T24" fmla="*/ 129 w 129"/>
                <a:gd name="T25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29">
                  <a:moveTo>
                    <a:pt x="129" y="64"/>
                  </a:moveTo>
                  <a:cubicBezTo>
                    <a:pt x="129" y="29"/>
                    <a:pt x="100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65"/>
                    <a:pt x="1" y="66"/>
                    <a:pt x="1" y="67"/>
                  </a:cubicBezTo>
                  <a:cubicBezTo>
                    <a:pt x="3" y="68"/>
                    <a:pt x="5" y="69"/>
                    <a:pt x="7" y="70"/>
                  </a:cubicBezTo>
                  <a:cubicBezTo>
                    <a:pt x="7" y="68"/>
                    <a:pt x="7" y="66"/>
                    <a:pt x="7" y="64"/>
                  </a:cubicBezTo>
                  <a:cubicBezTo>
                    <a:pt x="7" y="32"/>
                    <a:pt x="33" y="6"/>
                    <a:pt x="65" y="6"/>
                  </a:cubicBezTo>
                  <a:cubicBezTo>
                    <a:pt x="97" y="6"/>
                    <a:pt x="123" y="32"/>
                    <a:pt x="123" y="64"/>
                  </a:cubicBezTo>
                  <a:cubicBezTo>
                    <a:pt x="123" y="96"/>
                    <a:pt x="97" y="122"/>
                    <a:pt x="65" y="122"/>
                  </a:cubicBezTo>
                  <a:cubicBezTo>
                    <a:pt x="54" y="122"/>
                    <a:pt x="44" y="120"/>
                    <a:pt x="36" y="115"/>
                  </a:cubicBezTo>
                  <a:cubicBezTo>
                    <a:pt x="36" y="117"/>
                    <a:pt x="35" y="119"/>
                    <a:pt x="35" y="121"/>
                  </a:cubicBezTo>
                  <a:cubicBezTo>
                    <a:pt x="44" y="126"/>
                    <a:pt x="54" y="129"/>
                    <a:pt x="65" y="129"/>
                  </a:cubicBezTo>
                  <a:cubicBezTo>
                    <a:pt x="100" y="129"/>
                    <a:pt x="129" y="100"/>
                    <a:pt x="12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98"/>
            <p:cNvSpPr/>
            <p:nvPr/>
          </p:nvSpPr>
          <p:spPr bwMode="auto">
            <a:xfrm>
              <a:off x="-2531686" y="4586328"/>
              <a:ext cx="7935" cy="7937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99"/>
            <p:cNvSpPr/>
            <p:nvPr/>
          </p:nvSpPr>
          <p:spPr bwMode="auto">
            <a:xfrm>
              <a:off x="-2516187" y="4568826"/>
              <a:ext cx="3175" cy="635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0 h 2"/>
                <a:gd name="T10" fmla="*/ 0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159490" y="3416846"/>
            <a:ext cx="1873021" cy="482600"/>
            <a:chOff x="5159490" y="1086894"/>
            <a:chExt cx="1873021" cy="482600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159490" y="1569494"/>
              <a:ext cx="1873021" cy="0"/>
            </a:xfrm>
            <a:prstGeom prst="line">
              <a:avLst/>
            </a:prstGeom>
            <a:ln w="19050">
              <a:gradFill flip="none" rotWithShape="1">
                <a:gsLst>
                  <a:gs pos="4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159490" y="1086894"/>
              <a:ext cx="1873021" cy="0"/>
            </a:xfrm>
            <a:prstGeom prst="line">
              <a:avLst/>
            </a:prstGeom>
            <a:ln w="19050">
              <a:gradFill flip="none" rotWithShape="1">
                <a:gsLst>
                  <a:gs pos="4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5420437" y="1143528"/>
              <a:ext cx="135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请输入标题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480708" y="917109"/>
            <a:ext cx="15975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请输入文本请输入文本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248118" y="1885019"/>
            <a:ext cx="15975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请输入文本请输入文本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248118" y="3820839"/>
            <a:ext cx="15975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请输入文本请输入文本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268434" y="4788749"/>
            <a:ext cx="15975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请输入文本请输入文本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040057" y="5756660"/>
            <a:ext cx="15975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请输入文本请输入文本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268434" y="2852929"/>
            <a:ext cx="15975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请输入文本请输入文本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gray">
          <a:xfrm>
            <a:off x="4705085" y="1867773"/>
            <a:ext cx="2946657" cy="2891082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gray">
          <a:xfrm>
            <a:off x="4867080" y="2021492"/>
            <a:ext cx="2600201" cy="2600200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gray">
          <a:xfrm>
            <a:off x="5027893" y="2265076"/>
            <a:ext cx="2214723" cy="2214723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 rot="9044363">
            <a:off x="4463866" y="3232317"/>
            <a:ext cx="1394104" cy="1382280"/>
          </a:xfrm>
          <a:prstGeom prst="chevron">
            <a:avLst>
              <a:gd name="adj" fmla="val 28655"/>
            </a:avLst>
          </a:prstGeom>
          <a:solidFill>
            <a:srgbClr val="28A9D6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 rot="16200000">
            <a:off x="5415735" y="1598176"/>
            <a:ext cx="1394105" cy="1382280"/>
          </a:xfrm>
          <a:prstGeom prst="chevron">
            <a:avLst>
              <a:gd name="adj" fmla="val 28655"/>
            </a:avLst>
          </a:prstGeom>
          <a:solidFill>
            <a:srgbClr val="28A9D6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 rot="1788254">
            <a:off x="6360510" y="3241777"/>
            <a:ext cx="1394104" cy="1382280"/>
          </a:xfrm>
          <a:prstGeom prst="chevron">
            <a:avLst>
              <a:gd name="adj" fmla="val 28655"/>
            </a:avLst>
          </a:prstGeom>
          <a:solidFill>
            <a:srgbClr val="28A9D6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gray">
          <a:xfrm>
            <a:off x="5416658" y="3192756"/>
            <a:ext cx="13822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请输入标题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7819394" y="2151561"/>
            <a:ext cx="12876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</a:t>
            </a:r>
            <a:r>
              <a:rPr kumimoji="0" lang="zh-CN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标题</a:t>
            </a:r>
            <a:endParaRPr kumimoji="0" lang="zh-CN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3118496" y="2151561"/>
            <a:ext cx="12876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</a:t>
            </a:r>
            <a:r>
              <a:rPr kumimoji="0" lang="zh-CN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标题</a:t>
            </a:r>
            <a:endParaRPr kumimoji="0" lang="zh-CN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909097" y="1976519"/>
            <a:ext cx="2373807" cy="2099291"/>
            <a:chOff x="4899784" y="1976519"/>
            <a:chExt cx="2373807" cy="2099291"/>
          </a:xfrm>
        </p:grpSpPr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4899784" y="3750576"/>
              <a:ext cx="343303" cy="325234"/>
            </a:xfrm>
            <a:custGeom>
              <a:avLst/>
              <a:gdLst>
                <a:gd name="T0" fmla="*/ 38 w 64"/>
                <a:gd name="T1" fmla="*/ 31 h 61"/>
                <a:gd name="T2" fmla="*/ 25 w 64"/>
                <a:gd name="T3" fmla="*/ 31 h 61"/>
                <a:gd name="T4" fmla="*/ 27 w 64"/>
                <a:gd name="T5" fmla="*/ 18 h 61"/>
                <a:gd name="T6" fmla="*/ 0 w 64"/>
                <a:gd name="T7" fmla="*/ 31 h 61"/>
                <a:gd name="T8" fmla="*/ 9 w 64"/>
                <a:gd name="T9" fmla="*/ 53 h 61"/>
                <a:gd name="T10" fmla="*/ 35 w 64"/>
                <a:gd name="T11" fmla="*/ 45 h 61"/>
                <a:gd name="T12" fmla="*/ 21 w 64"/>
                <a:gd name="T13" fmla="*/ 48 h 61"/>
                <a:gd name="T14" fmla="*/ 14 w 64"/>
                <a:gd name="T15" fmla="*/ 41 h 61"/>
                <a:gd name="T16" fmla="*/ 32 w 64"/>
                <a:gd name="T17" fmla="*/ 43 h 61"/>
                <a:gd name="T18" fmla="*/ 44 w 64"/>
                <a:gd name="T19" fmla="*/ 47 h 61"/>
                <a:gd name="T20" fmla="*/ 36 w 64"/>
                <a:gd name="T21" fmla="*/ 51 h 61"/>
                <a:gd name="T22" fmla="*/ 29 w 64"/>
                <a:gd name="T23" fmla="*/ 51 h 61"/>
                <a:gd name="T24" fmla="*/ 45 w 64"/>
                <a:gd name="T25" fmla="*/ 60 h 61"/>
                <a:gd name="T26" fmla="*/ 49 w 64"/>
                <a:gd name="T27" fmla="*/ 42 h 61"/>
                <a:gd name="T28" fmla="*/ 64 w 64"/>
                <a:gd name="T29" fmla="*/ 31 h 61"/>
                <a:gd name="T30" fmla="*/ 40 w 64"/>
                <a:gd name="T31" fmla="*/ 19 h 61"/>
                <a:gd name="T32" fmla="*/ 42 w 64"/>
                <a:gd name="T33" fmla="*/ 13 h 61"/>
                <a:gd name="T34" fmla="*/ 50 w 64"/>
                <a:gd name="T35" fmla="*/ 19 h 61"/>
                <a:gd name="T36" fmla="*/ 54 w 64"/>
                <a:gd name="T37" fmla="*/ 8 h 61"/>
                <a:gd name="T38" fmla="*/ 35 w 64"/>
                <a:gd name="T39" fmla="*/ 12 h 61"/>
                <a:gd name="T40" fmla="*/ 18 w 64"/>
                <a:gd name="T41" fmla="*/ 2 h 61"/>
                <a:gd name="T42" fmla="*/ 14 w 64"/>
                <a:gd name="T43" fmla="*/ 17 h 61"/>
                <a:gd name="T44" fmla="*/ 19 w 64"/>
                <a:gd name="T45" fmla="*/ 15 h 61"/>
                <a:gd name="T46" fmla="*/ 28 w 64"/>
                <a:gd name="T47" fmla="*/ 11 h 61"/>
                <a:gd name="T48" fmla="*/ 27 w 64"/>
                <a:gd name="T49" fmla="*/ 18 h 61"/>
                <a:gd name="T50" fmla="*/ 52 w 64"/>
                <a:gd name="T51" fmla="*/ 26 h 61"/>
                <a:gd name="T52" fmla="*/ 52 w 64"/>
                <a:gd name="T53" fmla="*/ 35 h 61"/>
                <a:gd name="T54" fmla="*/ 43 w 64"/>
                <a:gd name="T55" fmla="*/ 26 h 61"/>
                <a:gd name="T56" fmla="*/ 42 w 64"/>
                <a:gd name="T57" fmla="*/ 37 h 61"/>
                <a:gd name="T58" fmla="*/ 36 w 64"/>
                <a:gd name="T59" fmla="*/ 23 h 61"/>
                <a:gd name="T60" fmla="*/ 29 w 64"/>
                <a:gd name="T61" fmla="*/ 23 h 61"/>
                <a:gd name="T62" fmla="*/ 26 w 64"/>
                <a:gd name="T63" fmla="*/ 25 h 61"/>
                <a:gd name="T64" fmla="*/ 32 w 64"/>
                <a:gd name="T65" fmla="*/ 38 h 61"/>
                <a:gd name="T66" fmla="*/ 12 w 64"/>
                <a:gd name="T67" fmla="*/ 35 h 61"/>
                <a:gd name="T68" fmla="*/ 5 w 64"/>
                <a:gd name="T69" fmla="*/ 31 h 61"/>
                <a:gd name="T70" fmla="*/ 21 w 64"/>
                <a:gd name="T71" fmla="*/ 24 h 61"/>
                <a:gd name="T72" fmla="*/ 36 w 64"/>
                <a:gd name="T73" fmla="*/ 29 h 61"/>
                <a:gd name="T74" fmla="*/ 36 w 64"/>
                <a:gd name="T75" fmla="*/ 29 h 61"/>
                <a:gd name="T76" fmla="*/ 28 w 64"/>
                <a:gd name="T77" fmla="*/ 31 h 61"/>
                <a:gd name="T78" fmla="*/ 27 w 64"/>
                <a:gd name="T79" fmla="*/ 32 h 61"/>
                <a:gd name="T80" fmla="*/ 29 w 64"/>
                <a:gd name="T81" fmla="*/ 30 h 61"/>
                <a:gd name="T82" fmla="*/ 31 w 64"/>
                <a:gd name="T83" fmla="*/ 26 h 61"/>
                <a:gd name="T84" fmla="*/ 32 w 64"/>
                <a:gd name="T85" fmla="*/ 26 h 61"/>
                <a:gd name="T86" fmla="*/ 34 w 64"/>
                <a:gd name="T87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61">
                  <a:moveTo>
                    <a:pt x="32" y="24"/>
                  </a:moveTo>
                  <a:cubicBezTo>
                    <a:pt x="35" y="24"/>
                    <a:pt x="38" y="27"/>
                    <a:pt x="38" y="31"/>
                  </a:cubicBezTo>
                  <a:cubicBezTo>
                    <a:pt x="38" y="34"/>
                    <a:pt x="35" y="37"/>
                    <a:pt x="32" y="37"/>
                  </a:cubicBezTo>
                  <a:cubicBezTo>
                    <a:pt x="28" y="37"/>
                    <a:pt x="25" y="34"/>
                    <a:pt x="25" y="31"/>
                  </a:cubicBezTo>
                  <a:cubicBezTo>
                    <a:pt x="25" y="27"/>
                    <a:pt x="28" y="24"/>
                    <a:pt x="32" y="24"/>
                  </a:cubicBezTo>
                  <a:close/>
                  <a:moveTo>
                    <a:pt x="27" y="18"/>
                  </a:moveTo>
                  <a:cubicBezTo>
                    <a:pt x="20" y="19"/>
                    <a:pt x="15" y="20"/>
                    <a:pt x="10" y="21"/>
                  </a:cubicBezTo>
                  <a:cubicBezTo>
                    <a:pt x="4" y="23"/>
                    <a:pt x="0" y="27"/>
                    <a:pt x="0" y="31"/>
                  </a:cubicBezTo>
                  <a:cubicBezTo>
                    <a:pt x="0" y="35"/>
                    <a:pt x="4" y="38"/>
                    <a:pt x="10" y="40"/>
                  </a:cubicBezTo>
                  <a:cubicBezTo>
                    <a:pt x="7" y="46"/>
                    <a:pt x="7" y="51"/>
                    <a:pt x="9" y="53"/>
                  </a:cubicBezTo>
                  <a:cubicBezTo>
                    <a:pt x="12" y="56"/>
                    <a:pt x="17" y="56"/>
                    <a:pt x="23" y="53"/>
                  </a:cubicBezTo>
                  <a:cubicBezTo>
                    <a:pt x="27" y="51"/>
                    <a:pt x="31" y="48"/>
                    <a:pt x="3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6"/>
                    <a:pt x="23" y="47"/>
                    <a:pt x="21" y="48"/>
                  </a:cubicBezTo>
                  <a:cubicBezTo>
                    <a:pt x="17" y="50"/>
                    <a:pt x="14" y="51"/>
                    <a:pt x="13" y="50"/>
                  </a:cubicBezTo>
                  <a:cubicBezTo>
                    <a:pt x="12" y="49"/>
                    <a:pt x="12" y="45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9" y="43"/>
                    <a:pt x="25" y="43"/>
                    <a:pt x="32" y="43"/>
                  </a:cubicBezTo>
                  <a:cubicBezTo>
                    <a:pt x="36" y="43"/>
                    <a:pt x="40" y="43"/>
                    <a:pt x="44" y="42"/>
                  </a:cubicBezTo>
                  <a:cubicBezTo>
                    <a:pt x="44" y="44"/>
                    <a:pt x="44" y="45"/>
                    <a:pt x="44" y="47"/>
                  </a:cubicBezTo>
                  <a:cubicBezTo>
                    <a:pt x="45" y="51"/>
                    <a:pt x="44" y="54"/>
                    <a:pt x="43" y="55"/>
                  </a:cubicBezTo>
                  <a:cubicBezTo>
                    <a:pt x="41" y="56"/>
                    <a:pt x="39" y="54"/>
                    <a:pt x="36" y="51"/>
                  </a:cubicBezTo>
                  <a:cubicBezTo>
                    <a:pt x="35" y="50"/>
                    <a:pt x="34" y="49"/>
                    <a:pt x="34" y="48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2"/>
                    <a:pt x="31" y="53"/>
                    <a:pt x="32" y="54"/>
                  </a:cubicBezTo>
                  <a:cubicBezTo>
                    <a:pt x="37" y="59"/>
                    <a:pt x="41" y="61"/>
                    <a:pt x="45" y="60"/>
                  </a:cubicBezTo>
                  <a:cubicBezTo>
                    <a:pt x="49" y="58"/>
                    <a:pt x="50" y="53"/>
                    <a:pt x="49" y="46"/>
                  </a:cubicBezTo>
                  <a:cubicBezTo>
                    <a:pt x="49" y="45"/>
                    <a:pt x="49" y="43"/>
                    <a:pt x="49" y="42"/>
                  </a:cubicBezTo>
                  <a:cubicBezTo>
                    <a:pt x="50" y="41"/>
                    <a:pt x="52" y="41"/>
                    <a:pt x="53" y="40"/>
                  </a:cubicBezTo>
                  <a:cubicBezTo>
                    <a:pt x="60" y="38"/>
                    <a:pt x="64" y="35"/>
                    <a:pt x="64" y="31"/>
                  </a:cubicBezTo>
                  <a:cubicBezTo>
                    <a:pt x="64" y="27"/>
                    <a:pt x="60" y="23"/>
                    <a:pt x="53" y="21"/>
                  </a:cubicBezTo>
                  <a:cubicBezTo>
                    <a:pt x="49" y="20"/>
                    <a:pt x="45" y="19"/>
                    <a:pt x="40" y="19"/>
                  </a:cubicBezTo>
                  <a:cubicBezTo>
                    <a:pt x="39" y="18"/>
                    <a:pt x="39" y="17"/>
                    <a:pt x="38" y="16"/>
                  </a:cubicBezTo>
                  <a:cubicBezTo>
                    <a:pt x="40" y="15"/>
                    <a:pt x="41" y="14"/>
                    <a:pt x="42" y="13"/>
                  </a:cubicBezTo>
                  <a:cubicBezTo>
                    <a:pt x="46" y="11"/>
                    <a:pt x="50" y="11"/>
                    <a:pt x="51" y="12"/>
                  </a:cubicBezTo>
                  <a:cubicBezTo>
                    <a:pt x="52" y="13"/>
                    <a:pt x="51" y="15"/>
                    <a:pt x="50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5"/>
                    <a:pt x="57" y="11"/>
                    <a:pt x="54" y="8"/>
                  </a:cubicBezTo>
                  <a:cubicBezTo>
                    <a:pt x="51" y="5"/>
                    <a:pt x="46" y="6"/>
                    <a:pt x="40" y="9"/>
                  </a:cubicBezTo>
                  <a:cubicBezTo>
                    <a:pt x="39" y="10"/>
                    <a:pt x="37" y="11"/>
                    <a:pt x="35" y="12"/>
                  </a:cubicBezTo>
                  <a:cubicBezTo>
                    <a:pt x="34" y="10"/>
                    <a:pt x="33" y="9"/>
                    <a:pt x="31" y="7"/>
                  </a:cubicBezTo>
                  <a:cubicBezTo>
                    <a:pt x="27" y="2"/>
                    <a:pt x="22" y="0"/>
                    <a:pt x="18" y="2"/>
                  </a:cubicBezTo>
                  <a:cubicBezTo>
                    <a:pt x="15" y="4"/>
                    <a:pt x="13" y="8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0"/>
                    <a:pt x="19" y="7"/>
                    <a:pt x="21" y="6"/>
                  </a:cubicBezTo>
                  <a:cubicBezTo>
                    <a:pt x="22" y="6"/>
                    <a:pt x="25" y="8"/>
                    <a:pt x="28" y="11"/>
                  </a:cubicBezTo>
                  <a:cubicBezTo>
                    <a:pt x="29" y="12"/>
                    <a:pt x="30" y="13"/>
                    <a:pt x="31" y="15"/>
                  </a:cubicBezTo>
                  <a:cubicBezTo>
                    <a:pt x="30" y="16"/>
                    <a:pt x="28" y="17"/>
                    <a:pt x="27" y="18"/>
                  </a:cubicBezTo>
                  <a:close/>
                  <a:moveTo>
                    <a:pt x="42" y="24"/>
                  </a:moveTo>
                  <a:cubicBezTo>
                    <a:pt x="46" y="25"/>
                    <a:pt x="49" y="25"/>
                    <a:pt x="52" y="26"/>
                  </a:cubicBezTo>
                  <a:cubicBezTo>
                    <a:pt x="56" y="28"/>
                    <a:pt x="58" y="29"/>
                    <a:pt x="58" y="31"/>
                  </a:cubicBezTo>
                  <a:cubicBezTo>
                    <a:pt x="58" y="32"/>
                    <a:pt x="56" y="34"/>
                    <a:pt x="52" y="35"/>
                  </a:cubicBezTo>
                  <a:cubicBezTo>
                    <a:pt x="50" y="36"/>
                    <a:pt x="49" y="36"/>
                    <a:pt x="47" y="37"/>
                  </a:cubicBezTo>
                  <a:cubicBezTo>
                    <a:pt x="46" y="33"/>
                    <a:pt x="45" y="29"/>
                    <a:pt x="43" y="26"/>
                  </a:cubicBezTo>
                  <a:cubicBezTo>
                    <a:pt x="43" y="25"/>
                    <a:pt x="43" y="25"/>
                    <a:pt x="42" y="24"/>
                  </a:cubicBezTo>
                  <a:close/>
                  <a:moveTo>
                    <a:pt x="42" y="37"/>
                  </a:moveTo>
                  <a:cubicBezTo>
                    <a:pt x="41" y="34"/>
                    <a:pt x="40" y="31"/>
                    <a:pt x="38" y="28"/>
                  </a:cubicBezTo>
                  <a:cubicBezTo>
                    <a:pt x="38" y="26"/>
                    <a:pt x="37" y="25"/>
                    <a:pt x="36" y="23"/>
                  </a:cubicBezTo>
                  <a:cubicBezTo>
                    <a:pt x="35" y="23"/>
                    <a:pt x="33" y="23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8" y="24"/>
                    <a:pt x="27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9"/>
                    <a:pt x="19" y="33"/>
                    <a:pt x="17" y="37"/>
                  </a:cubicBezTo>
                  <a:cubicBezTo>
                    <a:pt x="21" y="38"/>
                    <a:pt x="26" y="38"/>
                    <a:pt x="32" y="38"/>
                  </a:cubicBezTo>
                  <a:cubicBezTo>
                    <a:pt x="35" y="38"/>
                    <a:pt x="39" y="38"/>
                    <a:pt x="42" y="37"/>
                  </a:cubicBezTo>
                  <a:close/>
                  <a:moveTo>
                    <a:pt x="12" y="35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8" y="34"/>
                    <a:pt x="5" y="32"/>
                    <a:pt x="5" y="31"/>
                  </a:cubicBezTo>
                  <a:cubicBezTo>
                    <a:pt x="5" y="29"/>
                    <a:pt x="8" y="28"/>
                    <a:pt x="12" y="26"/>
                  </a:cubicBezTo>
                  <a:cubicBezTo>
                    <a:pt x="14" y="25"/>
                    <a:pt x="17" y="25"/>
                    <a:pt x="21" y="24"/>
                  </a:cubicBezTo>
                  <a:cubicBezTo>
                    <a:pt x="17" y="28"/>
                    <a:pt x="14" y="32"/>
                    <a:pt x="12" y="35"/>
                  </a:cubicBezTo>
                  <a:close/>
                  <a:moveTo>
                    <a:pt x="36" y="29"/>
                  </a:moveTo>
                  <a:cubicBezTo>
                    <a:pt x="36" y="31"/>
                    <a:pt x="34" y="34"/>
                    <a:pt x="32" y="35"/>
                  </a:cubicBezTo>
                  <a:cubicBezTo>
                    <a:pt x="36" y="35"/>
                    <a:pt x="37" y="32"/>
                    <a:pt x="36" y="29"/>
                  </a:cubicBezTo>
                  <a:close/>
                  <a:moveTo>
                    <a:pt x="27" y="32"/>
                  </a:moveTo>
                  <a:cubicBezTo>
                    <a:pt x="28" y="32"/>
                    <a:pt x="28" y="31"/>
                    <a:pt x="28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1"/>
                    <a:pt x="27" y="32"/>
                    <a:pt x="27" y="32"/>
                  </a:cubicBezTo>
                  <a:close/>
                  <a:moveTo>
                    <a:pt x="27" y="29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29" y="26"/>
                    <a:pt x="28" y="27"/>
                    <a:pt x="27" y="29"/>
                  </a:cubicBezTo>
                  <a:close/>
                  <a:moveTo>
                    <a:pt x="32" y="26"/>
                  </a:move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3" y="26"/>
                    <a:pt x="33" y="26"/>
                    <a:pt x="32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5903744" y="1976519"/>
              <a:ext cx="359113" cy="368148"/>
            </a:xfrm>
            <a:custGeom>
              <a:avLst/>
              <a:gdLst>
                <a:gd name="T0" fmla="*/ 33 w 67"/>
                <a:gd name="T1" fmla="*/ 32 h 69"/>
                <a:gd name="T2" fmla="*/ 37 w 67"/>
                <a:gd name="T3" fmla="*/ 36 h 69"/>
                <a:gd name="T4" fmla="*/ 41 w 67"/>
                <a:gd name="T5" fmla="*/ 46 h 69"/>
                <a:gd name="T6" fmla="*/ 40 w 67"/>
                <a:gd name="T7" fmla="*/ 56 h 69"/>
                <a:gd name="T8" fmla="*/ 32 w 67"/>
                <a:gd name="T9" fmla="*/ 62 h 69"/>
                <a:gd name="T10" fmla="*/ 24 w 67"/>
                <a:gd name="T11" fmla="*/ 65 h 69"/>
                <a:gd name="T12" fmla="*/ 15 w 67"/>
                <a:gd name="T13" fmla="*/ 64 h 69"/>
                <a:gd name="T14" fmla="*/ 9 w 67"/>
                <a:gd name="T15" fmla="*/ 60 h 69"/>
                <a:gd name="T16" fmla="*/ 5 w 67"/>
                <a:gd name="T17" fmla="*/ 54 h 69"/>
                <a:gd name="T18" fmla="*/ 4 w 67"/>
                <a:gd name="T19" fmla="*/ 45 h 69"/>
                <a:gd name="T20" fmla="*/ 8 w 67"/>
                <a:gd name="T21" fmla="*/ 37 h 69"/>
                <a:gd name="T22" fmla="*/ 13 w 67"/>
                <a:gd name="T23" fmla="*/ 29 h 69"/>
                <a:gd name="T24" fmla="*/ 24 w 67"/>
                <a:gd name="T25" fmla="*/ 28 h 69"/>
                <a:gd name="T26" fmla="*/ 53 w 67"/>
                <a:gd name="T27" fmla="*/ 14 h 69"/>
                <a:gd name="T28" fmla="*/ 46 w 67"/>
                <a:gd name="T29" fmla="*/ 16 h 69"/>
                <a:gd name="T30" fmla="*/ 43 w 67"/>
                <a:gd name="T31" fmla="*/ 18 h 69"/>
                <a:gd name="T32" fmla="*/ 39 w 67"/>
                <a:gd name="T33" fmla="*/ 25 h 69"/>
                <a:gd name="T34" fmla="*/ 39 w 67"/>
                <a:gd name="T35" fmla="*/ 32 h 69"/>
                <a:gd name="T36" fmla="*/ 44 w 67"/>
                <a:gd name="T37" fmla="*/ 37 h 69"/>
                <a:gd name="T38" fmla="*/ 50 w 67"/>
                <a:gd name="T39" fmla="*/ 40 h 69"/>
                <a:gd name="T40" fmla="*/ 56 w 67"/>
                <a:gd name="T41" fmla="*/ 40 h 69"/>
                <a:gd name="T42" fmla="*/ 60 w 67"/>
                <a:gd name="T43" fmla="*/ 38 h 69"/>
                <a:gd name="T44" fmla="*/ 64 w 67"/>
                <a:gd name="T45" fmla="*/ 34 h 69"/>
                <a:gd name="T46" fmla="*/ 65 w 67"/>
                <a:gd name="T47" fmla="*/ 28 h 69"/>
                <a:gd name="T48" fmla="*/ 63 w 67"/>
                <a:gd name="T49" fmla="*/ 22 h 69"/>
                <a:gd name="T50" fmla="*/ 60 w 67"/>
                <a:gd name="T51" fmla="*/ 16 h 69"/>
                <a:gd name="T52" fmla="*/ 57 w 67"/>
                <a:gd name="T53" fmla="*/ 25 h 69"/>
                <a:gd name="T54" fmla="*/ 49 w 67"/>
                <a:gd name="T55" fmla="*/ 31 h 69"/>
                <a:gd name="T56" fmla="*/ 55 w 67"/>
                <a:gd name="T57" fmla="*/ 27 h 69"/>
                <a:gd name="T58" fmla="*/ 51 w 67"/>
                <a:gd name="T59" fmla="*/ 30 h 69"/>
                <a:gd name="T60" fmla="*/ 55 w 67"/>
                <a:gd name="T61" fmla="*/ 27 h 69"/>
                <a:gd name="T62" fmla="*/ 52 w 67"/>
                <a:gd name="T63" fmla="*/ 36 h 69"/>
                <a:gd name="T64" fmla="*/ 54 w 67"/>
                <a:gd name="T65" fmla="*/ 20 h 69"/>
                <a:gd name="T66" fmla="*/ 28 w 67"/>
                <a:gd name="T67" fmla="*/ 1 h 69"/>
                <a:gd name="T68" fmla="*/ 21 w 67"/>
                <a:gd name="T69" fmla="*/ 3 h 69"/>
                <a:gd name="T70" fmla="*/ 18 w 67"/>
                <a:gd name="T71" fmla="*/ 5 h 69"/>
                <a:gd name="T72" fmla="*/ 14 w 67"/>
                <a:gd name="T73" fmla="*/ 12 h 69"/>
                <a:gd name="T74" fmla="*/ 14 w 67"/>
                <a:gd name="T75" fmla="*/ 19 h 69"/>
                <a:gd name="T76" fmla="*/ 19 w 67"/>
                <a:gd name="T77" fmla="*/ 23 h 69"/>
                <a:gd name="T78" fmla="*/ 25 w 67"/>
                <a:gd name="T79" fmla="*/ 26 h 69"/>
                <a:gd name="T80" fmla="*/ 31 w 67"/>
                <a:gd name="T81" fmla="*/ 26 h 69"/>
                <a:gd name="T82" fmla="*/ 35 w 67"/>
                <a:gd name="T83" fmla="*/ 24 h 69"/>
                <a:gd name="T84" fmla="*/ 39 w 67"/>
                <a:gd name="T85" fmla="*/ 20 h 69"/>
                <a:gd name="T86" fmla="*/ 40 w 67"/>
                <a:gd name="T87" fmla="*/ 14 h 69"/>
                <a:gd name="T88" fmla="*/ 38 w 67"/>
                <a:gd name="T89" fmla="*/ 8 h 69"/>
                <a:gd name="T90" fmla="*/ 35 w 67"/>
                <a:gd name="T91" fmla="*/ 2 h 69"/>
                <a:gd name="T92" fmla="*/ 32 w 67"/>
                <a:gd name="T93" fmla="*/ 12 h 69"/>
                <a:gd name="T94" fmla="*/ 24 w 67"/>
                <a:gd name="T95" fmla="*/ 18 h 69"/>
                <a:gd name="T96" fmla="*/ 30 w 67"/>
                <a:gd name="T97" fmla="*/ 13 h 69"/>
                <a:gd name="T98" fmla="*/ 26 w 67"/>
                <a:gd name="T99" fmla="*/ 16 h 69"/>
                <a:gd name="T100" fmla="*/ 30 w 67"/>
                <a:gd name="T101" fmla="*/ 13 h 69"/>
                <a:gd name="T102" fmla="*/ 27 w 67"/>
                <a:gd name="T103" fmla="*/ 23 h 69"/>
                <a:gd name="T104" fmla="*/ 29 w 67"/>
                <a:gd name="T105" fmla="*/ 7 h 69"/>
                <a:gd name="T106" fmla="*/ 14 w 67"/>
                <a:gd name="T107" fmla="*/ 48 h 69"/>
                <a:gd name="T108" fmla="*/ 28 w 67"/>
                <a:gd name="T109" fmla="*/ 48 h 69"/>
                <a:gd name="T110" fmla="*/ 21 w 67"/>
                <a:gd name="T111" fmla="*/ 45 h 69"/>
                <a:gd name="T112" fmla="*/ 21 w 67"/>
                <a:gd name="T113" fmla="*/ 52 h 69"/>
                <a:gd name="T114" fmla="*/ 29 w 67"/>
                <a:gd name="T115" fmla="*/ 40 h 69"/>
                <a:gd name="T116" fmla="*/ 13 w 67"/>
                <a:gd name="T117" fmla="*/ 56 h 69"/>
                <a:gd name="T118" fmla="*/ 29 w 67"/>
                <a:gd name="T1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9">
                  <a:moveTo>
                    <a:pt x="24" y="31"/>
                  </a:moveTo>
                  <a:cubicBezTo>
                    <a:pt x="25" y="32"/>
                    <a:pt x="26" y="32"/>
                    <a:pt x="27" y="32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1" y="30"/>
                    <a:pt x="32" y="31"/>
                    <a:pt x="33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3" y="36"/>
                    <a:pt x="33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7"/>
                    <a:pt x="39" y="39"/>
                    <a:pt x="40" y="4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8" y="44"/>
                    <a:pt x="38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8"/>
                    <a:pt x="42" y="49"/>
                    <a:pt x="41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7" y="53"/>
                    <a:pt x="37" y="54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9" y="58"/>
                    <a:pt x="38" y="60"/>
                    <a:pt x="37" y="61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3" y="61"/>
                    <a:pt x="32" y="61"/>
                    <a:pt x="32" y="62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2" y="66"/>
                    <a:pt x="30" y="67"/>
                    <a:pt x="29" y="6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5"/>
                    <a:pt x="25" y="65"/>
                    <a:pt x="24" y="65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2" y="69"/>
                    <a:pt x="20" y="69"/>
                    <a:pt x="18" y="69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7" y="65"/>
                    <a:pt x="16" y="65"/>
                    <a:pt x="15" y="64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7"/>
                    <a:pt x="10" y="66"/>
                    <a:pt x="9" y="6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1"/>
                    <a:pt x="9" y="61"/>
                    <a:pt x="9" y="60"/>
                  </a:cubicBezTo>
                  <a:cubicBezTo>
                    <a:pt x="8" y="60"/>
                    <a:pt x="8" y="60"/>
                    <a:pt x="8" y="59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59"/>
                    <a:pt x="2" y="58"/>
                    <a:pt x="2" y="56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49"/>
                    <a:pt x="0" y="47"/>
                    <a:pt x="1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3"/>
                    <a:pt x="5" y="4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8"/>
                    <a:pt x="3" y="37"/>
                    <a:pt x="5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9" y="36"/>
                  </a:cubicBezTo>
                  <a:cubicBezTo>
                    <a:pt x="9" y="36"/>
                    <a:pt x="10" y="35"/>
                    <a:pt x="10" y="3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1" y="30"/>
                    <a:pt x="13" y="2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1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2" y="28"/>
                    <a:pt x="24" y="28"/>
                  </a:cubicBezTo>
                  <a:cubicBezTo>
                    <a:pt x="24" y="31"/>
                    <a:pt x="24" y="31"/>
                    <a:pt x="24" y="31"/>
                  </a:cubicBezTo>
                  <a:close/>
                  <a:moveTo>
                    <a:pt x="56" y="17"/>
                  </a:move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4" y="14"/>
                    <a:pt x="53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7" y="15"/>
                    <a:pt x="46" y="16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9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1" y="20"/>
                    <a:pt x="41" y="21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1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6"/>
                    <a:pt x="38" y="27"/>
                    <a:pt x="39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40" y="34"/>
                    <a:pt x="41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6"/>
                  </a:cubicBezTo>
                  <a:cubicBezTo>
                    <a:pt x="44" y="36"/>
                    <a:pt x="44" y="36"/>
                    <a:pt x="44" y="37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40"/>
                    <a:pt x="46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39"/>
                    <a:pt x="49" y="39"/>
                    <a:pt x="50" y="4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2"/>
                    <a:pt x="52" y="43"/>
                    <a:pt x="53" y="42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5" y="40"/>
                    <a:pt x="56" y="4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2"/>
                    <a:pt x="59" y="41"/>
                    <a:pt x="60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2"/>
                    <a:pt x="64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29"/>
                    <a:pt x="67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7"/>
                    <a:pt x="65" y="26"/>
                    <a:pt x="64" y="25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3"/>
                    <a:pt x="66" y="22"/>
                    <a:pt x="65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1"/>
                    <a:pt x="62" y="21"/>
                    <a:pt x="62" y="21"/>
                  </a:cubicBezTo>
                  <a:cubicBezTo>
                    <a:pt x="62" y="20"/>
                    <a:pt x="62" y="20"/>
                    <a:pt x="61" y="2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7"/>
                    <a:pt x="61" y="16"/>
                    <a:pt x="60" y="1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7"/>
                    <a:pt x="57" y="17"/>
                    <a:pt x="56" y="17"/>
                  </a:cubicBezTo>
                  <a:close/>
                  <a:moveTo>
                    <a:pt x="53" y="23"/>
                  </a:moveTo>
                  <a:cubicBezTo>
                    <a:pt x="55" y="23"/>
                    <a:pt x="56" y="24"/>
                    <a:pt x="57" y="25"/>
                  </a:cubicBezTo>
                  <a:cubicBezTo>
                    <a:pt x="58" y="26"/>
                    <a:pt x="58" y="27"/>
                    <a:pt x="58" y="29"/>
                  </a:cubicBezTo>
                  <a:cubicBezTo>
                    <a:pt x="58" y="30"/>
                    <a:pt x="57" y="31"/>
                    <a:pt x="56" y="32"/>
                  </a:cubicBezTo>
                  <a:cubicBezTo>
                    <a:pt x="55" y="33"/>
                    <a:pt x="54" y="33"/>
                    <a:pt x="52" y="33"/>
                  </a:cubicBezTo>
                  <a:cubicBezTo>
                    <a:pt x="51" y="33"/>
                    <a:pt x="50" y="32"/>
                    <a:pt x="49" y="31"/>
                  </a:cubicBezTo>
                  <a:cubicBezTo>
                    <a:pt x="48" y="30"/>
                    <a:pt x="48" y="29"/>
                    <a:pt x="48" y="28"/>
                  </a:cubicBezTo>
                  <a:cubicBezTo>
                    <a:pt x="48" y="26"/>
                    <a:pt x="49" y="25"/>
                    <a:pt x="50" y="24"/>
                  </a:cubicBezTo>
                  <a:cubicBezTo>
                    <a:pt x="51" y="23"/>
                    <a:pt x="52" y="23"/>
                    <a:pt x="53" y="23"/>
                  </a:cubicBezTo>
                  <a:close/>
                  <a:moveTo>
                    <a:pt x="55" y="27"/>
                  </a:moveTo>
                  <a:cubicBezTo>
                    <a:pt x="55" y="27"/>
                    <a:pt x="55" y="28"/>
                    <a:pt x="55" y="28"/>
                  </a:cubicBezTo>
                  <a:cubicBezTo>
                    <a:pt x="55" y="29"/>
                    <a:pt x="55" y="30"/>
                    <a:pt x="54" y="30"/>
                  </a:cubicBezTo>
                  <a:cubicBezTo>
                    <a:pt x="54" y="30"/>
                    <a:pt x="53" y="31"/>
                    <a:pt x="53" y="31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1" y="29"/>
                    <a:pt x="50" y="29"/>
                    <a:pt x="51" y="28"/>
                  </a:cubicBezTo>
                  <a:cubicBezTo>
                    <a:pt x="51" y="27"/>
                    <a:pt x="51" y="27"/>
                    <a:pt x="51" y="26"/>
                  </a:cubicBezTo>
                  <a:cubicBezTo>
                    <a:pt x="52" y="26"/>
                    <a:pt x="52" y="26"/>
                    <a:pt x="53" y="26"/>
                  </a:cubicBezTo>
                  <a:cubicBezTo>
                    <a:pt x="54" y="26"/>
                    <a:pt x="54" y="26"/>
                    <a:pt x="55" y="27"/>
                  </a:cubicBezTo>
                  <a:close/>
                  <a:moveTo>
                    <a:pt x="59" y="23"/>
                  </a:moveTo>
                  <a:cubicBezTo>
                    <a:pt x="60" y="25"/>
                    <a:pt x="61" y="27"/>
                    <a:pt x="61" y="29"/>
                  </a:cubicBezTo>
                  <a:cubicBezTo>
                    <a:pt x="60" y="31"/>
                    <a:pt x="59" y="33"/>
                    <a:pt x="58" y="34"/>
                  </a:cubicBezTo>
                  <a:cubicBezTo>
                    <a:pt x="56" y="36"/>
                    <a:pt x="54" y="36"/>
                    <a:pt x="52" y="36"/>
                  </a:cubicBezTo>
                  <a:cubicBezTo>
                    <a:pt x="50" y="36"/>
                    <a:pt x="48" y="35"/>
                    <a:pt x="47" y="33"/>
                  </a:cubicBezTo>
                  <a:cubicBezTo>
                    <a:pt x="45" y="32"/>
                    <a:pt x="45" y="30"/>
                    <a:pt x="45" y="27"/>
                  </a:cubicBezTo>
                  <a:cubicBezTo>
                    <a:pt x="45" y="25"/>
                    <a:pt x="46" y="23"/>
                    <a:pt x="48" y="22"/>
                  </a:cubicBezTo>
                  <a:cubicBezTo>
                    <a:pt x="50" y="21"/>
                    <a:pt x="52" y="20"/>
                    <a:pt x="54" y="20"/>
                  </a:cubicBezTo>
                  <a:cubicBezTo>
                    <a:pt x="56" y="21"/>
                    <a:pt x="58" y="22"/>
                    <a:pt x="59" y="23"/>
                  </a:cubicBezTo>
                  <a:close/>
                  <a:moveTo>
                    <a:pt x="31" y="3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2" y="2"/>
                    <a:pt x="21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6" y="7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7"/>
                    <a:pt x="16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6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20" y="27"/>
                    <a:pt x="21" y="2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7" y="29"/>
                    <a:pt x="28" y="2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30" y="27"/>
                    <a:pt x="31" y="2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19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3"/>
                    <a:pt x="40" y="13"/>
                    <a:pt x="40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0"/>
                    <a:pt x="41" y="9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7" y="8"/>
                    <a:pt x="37" y="7"/>
                  </a:cubicBezTo>
                  <a:cubicBezTo>
                    <a:pt x="37" y="7"/>
                    <a:pt x="37" y="7"/>
                    <a:pt x="36" y="7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6" y="3"/>
                    <a:pt x="35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3"/>
                  </a:cubicBezTo>
                  <a:close/>
                  <a:moveTo>
                    <a:pt x="28" y="10"/>
                  </a:moveTo>
                  <a:cubicBezTo>
                    <a:pt x="30" y="10"/>
                    <a:pt x="31" y="11"/>
                    <a:pt x="32" y="12"/>
                  </a:cubicBezTo>
                  <a:cubicBezTo>
                    <a:pt x="33" y="13"/>
                    <a:pt x="33" y="14"/>
                    <a:pt x="33" y="15"/>
                  </a:cubicBezTo>
                  <a:cubicBezTo>
                    <a:pt x="33" y="17"/>
                    <a:pt x="32" y="18"/>
                    <a:pt x="31" y="19"/>
                  </a:cubicBezTo>
                  <a:cubicBezTo>
                    <a:pt x="30" y="20"/>
                    <a:pt x="29" y="20"/>
                    <a:pt x="27" y="20"/>
                  </a:cubicBezTo>
                  <a:cubicBezTo>
                    <a:pt x="26" y="20"/>
                    <a:pt x="25" y="19"/>
                    <a:pt x="24" y="18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3" y="13"/>
                    <a:pt x="24" y="12"/>
                    <a:pt x="25" y="11"/>
                  </a:cubicBezTo>
                  <a:cubicBezTo>
                    <a:pt x="26" y="10"/>
                    <a:pt x="27" y="10"/>
                    <a:pt x="28" y="10"/>
                  </a:cubicBezTo>
                  <a:close/>
                  <a:moveTo>
                    <a:pt x="30" y="13"/>
                  </a:moveTo>
                  <a:cubicBezTo>
                    <a:pt x="30" y="14"/>
                    <a:pt x="30" y="14"/>
                    <a:pt x="30" y="15"/>
                  </a:cubicBezTo>
                  <a:cubicBezTo>
                    <a:pt x="30" y="16"/>
                    <a:pt x="30" y="16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26" y="14"/>
                    <a:pt x="26" y="13"/>
                    <a:pt x="26" y="13"/>
                  </a:cubicBezTo>
                  <a:cubicBezTo>
                    <a:pt x="27" y="13"/>
                    <a:pt x="28" y="12"/>
                    <a:pt x="28" y="13"/>
                  </a:cubicBezTo>
                  <a:cubicBezTo>
                    <a:pt x="29" y="13"/>
                    <a:pt x="29" y="13"/>
                    <a:pt x="30" y="13"/>
                  </a:cubicBezTo>
                  <a:close/>
                  <a:moveTo>
                    <a:pt x="34" y="10"/>
                  </a:moveTo>
                  <a:cubicBezTo>
                    <a:pt x="35" y="11"/>
                    <a:pt x="36" y="14"/>
                    <a:pt x="36" y="16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1" y="22"/>
                    <a:pt x="29" y="23"/>
                    <a:pt x="27" y="23"/>
                  </a:cubicBezTo>
                  <a:cubicBezTo>
                    <a:pt x="25" y="22"/>
                    <a:pt x="23" y="21"/>
                    <a:pt x="22" y="20"/>
                  </a:cubicBezTo>
                  <a:cubicBezTo>
                    <a:pt x="21" y="18"/>
                    <a:pt x="20" y="16"/>
                    <a:pt x="20" y="14"/>
                  </a:cubicBezTo>
                  <a:cubicBezTo>
                    <a:pt x="20" y="12"/>
                    <a:pt x="21" y="10"/>
                    <a:pt x="23" y="9"/>
                  </a:cubicBezTo>
                  <a:cubicBezTo>
                    <a:pt x="25" y="7"/>
                    <a:pt x="27" y="7"/>
                    <a:pt x="29" y="7"/>
                  </a:cubicBezTo>
                  <a:cubicBezTo>
                    <a:pt x="31" y="7"/>
                    <a:pt x="33" y="8"/>
                    <a:pt x="34" y="10"/>
                  </a:cubicBezTo>
                  <a:close/>
                  <a:moveTo>
                    <a:pt x="21" y="41"/>
                  </a:moveTo>
                  <a:cubicBezTo>
                    <a:pt x="19" y="41"/>
                    <a:pt x="17" y="42"/>
                    <a:pt x="16" y="43"/>
                  </a:cubicBezTo>
                  <a:cubicBezTo>
                    <a:pt x="14" y="44"/>
                    <a:pt x="14" y="46"/>
                    <a:pt x="14" y="48"/>
                  </a:cubicBezTo>
                  <a:cubicBezTo>
                    <a:pt x="14" y="50"/>
                    <a:pt x="14" y="52"/>
                    <a:pt x="16" y="54"/>
                  </a:cubicBezTo>
                  <a:cubicBezTo>
                    <a:pt x="17" y="55"/>
                    <a:pt x="19" y="56"/>
                    <a:pt x="21" y="56"/>
                  </a:cubicBezTo>
                  <a:cubicBezTo>
                    <a:pt x="23" y="56"/>
                    <a:pt x="25" y="55"/>
                    <a:pt x="26" y="54"/>
                  </a:cubicBezTo>
                  <a:cubicBezTo>
                    <a:pt x="28" y="52"/>
                    <a:pt x="28" y="50"/>
                    <a:pt x="28" y="48"/>
                  </a:cubicBezTo>
                  <a:cubicBezTo>
                    <a:pt x="28" y="46"/>
                    <a:pt x="28" y="44"/>
                    <a:pt x="26" y="43"/>
                  </a:cubicBezTo>
                  <a:cubicBezTo>
                    <a:pt x="25" y="42"/>
                    <a:pt x="23" y="41"/>
                    <a:pt x="21" y="41"/>
                  </a:cubicBezTo>
                  <a:close/>
                  <a:moveTo>
                    <a:pt x="23" y="46"/>
                  </a:moveTo>
                  <a:cubicBezTo>
                    <a:pt x="23" y="45"/>
                    <a:pt x="22" y="45"/>
                    <a:pt x="21" y="45"/>
                  </a:cubicBezTo>
                  <a:cubicBezTo>
                    <a:pt x="20" y="45"/>
                    <a:pt x="19" y="45"/>
                    <a:pt x="19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9"/>
                    <a:pt x="18" y="50"/>
                    <a:pt x="19" y="51"/>
                  </a:cubicBezTo>
                  <a:cubicBezTo>
                    <a:pt x="19" y="51"/>
                    <a:pt x="20" y="52"/>
                    <a:pt x="21" y="52"/>
                  </a:cubicBezTo>
                  <a:cubicBezTo>
                    <a:pt x="22" y="52"/>
                    <a:pt x="23" y="51"/>
                    <a:pt x="23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4" y="47"/>
                    <a:pt x="24" y="47"/>
                    <a:pt x="23" y="46"/>
                  </a:cubicBezTo>
                  <a:close/>
                  <a:moveTo>
                    <a:pt x="29" y="40"/>
                  </a:moveTo>
                  <a:cubicBezTo>
                    <a:pt x="27" y="38"/>
                    <a:pt x="24" y="37"/>
                    <a:pt x="21" y="37"/>
                  </a:cubicBezTo>
                  <a:cubicBezTo>
                    <a:pt x="18" y="37"/>
                    <a:pt x="15" y="38"/>
                    <a:pt x="13" y="40"/>
                  </a:cubicBezTo>
                  <a:cubicBezTo>
                    <a:pt x="11" y="42"/>
                    <a:pt x="10" y="45"/>
                    <a:pt x="10" y="48"/>
                  </a:cubicBezTo>
                  <a:cubicBezTo>
                    <a:pt x="10" y="51"/>
                    <a:pt x="11" y="54"/>
                    <a:pt x="13" y="56"/>
                  </a:cubicBezTo>
                  <a:cubicBezTo>
                    <a:pt x="15" y="58"/>
                    <a:pt x="18" y="60"/>
                    <a:pt x="21" y="60"/>
                  </a:cubicBezTo>
                  <a:cubicBezTo>
                    <a:pt x="24" y="60"/>
                    <a:pt x="27" y="58"/>
                    <a:pt x="29" y="56"/>
                  </a:cubicBezTo>
                  <a:cubicBezTo>
                    <a:pt x="31" y="54"/>
                    <a:pt x="32" y="51"/>
                    <a:pt x="32" y="48"/>
                  </a:cubicBezTo>
                  <a:cubicBezTo>
                    <a:pt x="32" y="45"/>
                    <a:pt x="31" y="42"/>
                    <a:pt x="29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6916737" y="3775420"/>
              <a:ext cx="356854" cy="275546"/>
            </a:xfrm>
            <a:custGeom>
              <a:avLst/>
              <a:gdLst>
                <a:gd name="T0" fmla="*/ 22 w 67"/>
                <a:gd name="T1" fmla="*/ 52 h 52"/>
                <a:gd name="T2" fmla="*/ 30 w 67"/>
                <a:gd name="T3" fmla="*/ 52 h 52"/>
                <a:gd name="T4" fmla="*/ 32 w 67"/>
                <a:gd name="T5" fmla="*/ 51 h 52"/>
                <a:gd name="T6" fmla="*/ 32 w 67"/>
                <a:gd name="T7" fmla="*/ 34 h 52"/>
                <a:gd name="T8" fmla="*/ 27 w 67"/>
                <a:gd name="T9" fmla="*/ 31 h 52"/>
                <a:gd name="T10" fmla="*/ 20 w 67"/>
                <a:gd name="T11" fmla="*/ 35 h 52"/>
                <a:gd name="T12" fmla="*/ 20 w 67"/>
                <a:gd name="T13" fmla="*/ 51 h 52"/>
                <a:gd name="T14" fmla="*/ 22 w 67"/>
                <a:gd name="T15" fmla="*/ 52 h 52"/>
                <a:gd name="T16" fmla="*/ 0 w 67"/>
                <a:gd name="T17" fmla="*/ 34 h 52"/>
                <a:gd name="T18" fmla="*/ 25 w 67"/>
                <a:gd name="T19" fmla="*/ 19 h 52"/>
                <a:gd name="T20" fmla="*/ 27 w 67"/>
                <a:gd name="T21" fmla="*/ 18 h 52"/>
                <a:gd name="T22" fmla="*/ 28 w 67"/>
                <a:gd name="T23" fmla="*/ 19 h 52"/>
                <a:gd name="T24" fmla="*/ 36 w 67"/>
                <a:gd name="T25" fmla="*/ 23 h 52"/>
                <a:gd name="T26" fmla="*/ 56 w 67"/>
                <a:gd name="T27" fmla="*/ 6 h 52"/>
                <a:gd name="T28" fmla="*/ 53 w 67"/>
                <a:gd name="T29" fmla="*/ 3 h 52"/>
                <a:gd name="T30" fmla="*/ 60 w 67"/>
                <a:gd name="T31" fmla="*/ 1 h 52"/>
                <a:gd name="T32" fmla="*/ 67 w 67"/>
                <a:gd name="T33" fmla="*/ 0 h 52"/>
                <a:gd name="T34" fmla="*/ 65 w 67"/>
                <a:gd name="T35" fmla="*/ 7 h 52"/>
                <a:gd name="T36" fmla="*/ 63 w 67"/>
                <a:gd name="T37" fmla="*/ 14 h 52"/>
                <a:gd name="T38" fmla="*/ 60 w 67"/>
                <a:gd name="T39" fmla="*/ 10 h 52"/>
                <a:gd name="T40" fmla="*/ 38 w 67"/>
                <a:gd name="T41" fmla="*/ 29 h 52"/>
                <a:gd name="T42" fmla="*/ 36 w 67"/>
                <a:gd name="T43" fmla="*/ 31 h 52"/>
                <a:gd name="T44" fmla="*/ 35 w 67"/>
                <a:gd name="T45" fmla="*/ 30 h 52"/>
                <a:gd name="T46" fmla="*/ 27 w 67"/>
                <a:gd name="T47" fmla="*/ 25 h 52"/>
                <a:gd name="T48" fmla="*/ 3 w 67"/>
                <a:gd name="T49" fmla="*/ 39 h 52"/>
                <a:gd name="T50" fmla="*/ 0 w 67"/>
                <a:gd name="T51" fmla="*/ 34 h 52"/>
                <a:gd name="T52" fmla="*/ 6 w 67"/>
                <a:gd name="T53" fmla="*/ 52 h 52"/>
                <a:gd name="T54" fmla="*/ 14 w 67"/>
                <a:gd name="T55" fmla="*/ 52 h 52"/>
                <a:gd name="T56" fmla="*/ 16 w 67"/>
                <a:gd name="T57" fmla="*/ 51 h 52"/>
                <a:gd name="T58" fmla="*/ 16 w 67"/>
                <a:gd name="T59" fmla="*/ 38 h 52"/>
                <a:gd name="T60" fmla="*/ 4 w 67"/>
                <a:gd name="T61" fmla="*/ 44 h 52"/>
                <a:gd name="T62" fmla="*/ 4 w 67"/>
                <a:gd name="T63" fmla="*/ 51 h 52"/>
                <a:gd name="T64" fmla="*/ 6 w 67"/>
                <a:gd name="T65" fmla="*/ 52 h 52"/>
                <a:gd name="T66" fmla="*/ 38 w 67"/>
                <a:gd name="T67" fmla="*/ 52 h 52"/>
                <a:gd name="T68" fmla="*/ 46 w 67"/>
                <a:gd name="T69" fmla="*/ 52 h 52"/>
                <a:gd name="T70" fmla="*/ 48 w 67"/>
                <a:gd name="T71" fmla="*/ 51 h 52"/>
                <a:gd name="T72" fmla="*/ 48 w 67"/>
                <a:gd name="T73" fmla="*/ 27 h 52"/>
                <a:gd name="T74" fmla="*/ 48 w 67"/>
                <a:gd name="T75" fmla="*/ 27 h 52"/>
                <a:gd name="T76" fmla="*/ 37 w 67"/>
                <a:gd name="T77" fmla="*/ 37 h 52"/>
                <a:gd name="T78" fmla="*/ 37 w 67"/>
                <a:gd name="T79" fmla="*/ 36 h 52"/>
                <a:gd name="T80" fmla="*/ 37 w 67"/>
                <a:gd name="T81" fmla="*/ 51 h 52"/>
                <a:gd name="T82" fmla="*/ 38 w 67"/>
                <a:gd name="T83" fmla="*/ 52 h 52"/>
                <a:gd name="T84" fmla="*/ 55 w 67"/>
                <a:gd name="T85" fmla="*/ 52 h 52"/>
                <a:gd name="T86" fmla="*/ 62 w 67"/>
                <a:gd name="T87" fmla="*/ 52 h 52"/>
                <a:gd name="T88" fmla="*/ 64 w 67"/>
                <a:gd name="T89" fmla="*/ 51 h 52"/>
                <a:gd name="T90" fmla="*/ 64 w 67"/>
                <a:gd name="T91" fmla="*/ 22 h 52"/>
                <a:gd name="T92" fmla="*/ 60 w 67"/>
                <a:gd name="T93" fmla="*/ 17 h 52"/>
                <a:gd name="T94" fmla="*/ 53 w 67"/>
                <a:gd name="T95" fmla="*/ 23 h 52"/>
                <a:gd name="T96" fmla="*/ 53 w 67"/>
                <a:gd name="T97" fmla="*/ 51 h 52"/>
                <a:gd name="T98" fmla="*/ 55 w 67"/>
                <a:gd name="T9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cubicBezTo>
                    <a:pt x="25" y="52"/>
                    <a:pt x="28" y="52"/>
                    <a:pt x="30" y="52"/>
                  </a:cubicBezTo>
                  <a:cubicBezTo>
                    <a:pt x="31" y="52"/>
                    <a:pt x="32" y="52"/>
                    <a:pt x="32" y="51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21" y="52"/>
                    <a:pt x="22" y="52"/>
                  </a:cubicBezTo>
                  <a:close/>
                  <a:moveTo>
                    <a:pt x="0" y="34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6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5" y="52"/>
                    <a:pt x="16" y="52"/>
                    <a:pt x="16" y="5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2"/>
                    <a:pt x="6" y="52"/>
                  </a:cubicBezTo>
                  <a:close/>
                  <a:moveTo>
                    <a:pt x="38" y="52"/>
                  </a:moveTo>
                  <a:cubicBezTo>
                    <a:pt x="41" y="52"/>
                    <a:pt x="44" y="52"/>
                    <a:pt x="46" y="52"/>
                  </a:cubicBezTo>
                  <a:cubicBezTo>
                    <a:pt x="47" y="52"/>
                    <a:pt x="48" y="52"/>
                    <a:pt x="48" y="51"/>
                  </a:cubicBezTo>
                  <a:cubicBezTo>
                    <a:pt x="48" y="43"/>
                    <a:pt x="48" y="3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8" y="52"/>
                  </a:cubicBezTo>
                  <a:close/>
                  <a:moveTo>
                    <a:pt x="55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3" y="52"/>
                    <a:pt x="64" y="52"/>
                    <a:pt x="64" y="5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4" y="52"/>
                    <a:pt x="55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2950844" y="2520598"/>
            <a:ext cx="16229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输入文本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3" name="TextBox 19"/>
          <p:cNvSpPr txBox="1">
            <a:spLocks noChangeArrowheads="1"/>
          </p:cNvSpPr>
          <p:nvPr/>
        </p:nvSpPr>
        <p:spPr bwMode="auto">
          <a:xfrm>
            <a:off x="7651742" y="2520598"/>
            <a:ext cx="16229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输入文本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5474158" y="4878423"/>
            <a:ext cx="12876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</a:t>
            </a:r>
            <a:r>
              <a:rPr kumimoji="0" lang="zh-CN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标题</a:t>
            </a:r>
            <a:endParaRPr kumimoji="0" lang="zh-CN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5306506" y="5247460"/>
            <a:ext cx="16229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输入文本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文本请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请输入文本请输入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文本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858457" y="2535555"/>
            <a:ext cx="2655784" cy="2737024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  <a:prstDash val="sysDash"/>
            <a:round/>
            <a:headEnd type="oval" w="sm" len="sm"/>
            <a:tailEnd type="oval" w="sm" len="sm"/>
          </a:ln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/>
          <a:p>
            <a:endParaRPr lang="zh-CN" altLang="en-US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34606" y="2839313"/>
            <a:ext cx="2303487" cy="1440160"/>
          </a:xfrm>
          <a:prstGeom prst="roundRect">
            <a:avLst>
              <a:gd name="adj" fmla="val 10671"/>
            </a:avLst>
          </a:prstGeom>
          <a:blipFill>
            <a:blip r:embed="rId1" cstate="email"/>
            <a:stretch>
              <a:fillRect/>
            </a:stretch>
          </a:blipFill>
          <a:ln w="9525">
            <a:solidFill>
              <a:schemeClr val="bg1">
                <a:lumMod val="75000"/>
              </a:schemeClr>
            </a:solidFill>
            <a:round/>
          </a:ln>
          <a:effectLst>
            <a:outerShdw blurRad="114300" dist="38100" dir="5400000" algn="t" rotWithShape="0">
              <a:prstClr val="black">
                <a:alpha val="25000"/>
              </a:prstClr>
            </a:outerShdw>
          </a:effectLst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6269" y="23488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输入子标题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69875" y="4406405"/>
            <a:ext cx="1832947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请输入文本请输入文本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di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768108" y="2535555"/>
            <a:ext cx="2655784" cy="2737024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  <a:prstDash val="sysDash"/>
            <a:round/>
            <a:headEnd type="oval" w="sm" len="sm"/>
            <a:tailEnd type="oval" w="sm" len="sm"/>
          </a:ln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/>
          <a:p>
            <a:endParaRPr lang="zh-CN" altLang="en-US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944257" y="2839313"/>
            <a:ext cx="2303487" cy="1440160"/>
          </a:xfrm>
          <a:prstGeom prst="roundRect">
            <a:avLst>
              <a:gd name="adj" fmla="val 10671"/>
            </a:avLst>
          </a:prstGeom>
          <a:blipFill>
            <a:blip r:embed="rId2" cstate="email"/>
            <a:stretch>
              <a:fillRect/>
            </a:stretch>
          </a:blipFill>
          <a:ln w="9525">
            <a:solidFill>
              <a:schemeClr val="bg1">
                <a:lumMod val="75000"/>
              </a:schemeClr>
            </a:solidFill>
            <a:round/>
          </a:ln>
          <a:effectLst>
            <a:outerShdw blurRad="114300" dist="38100" dir="5400000" algn="t" rotWithShape="0">
              <a:prstClr val="black">
                <a:alpha val="25000"/>
              </a:prstClr>
            </a:outerShdw>
          </a:effectLst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75920" y="23488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输入子标题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79526" y="4406405"/>
            <a:ext cx="1832947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请输入文本请输入文本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di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7677760" y="2535555"/>
            <a:ext cx="2655784" cy="2737024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  <a:prstDash val="sysDash"/>
            <a:round/>
            <a:headEnd type="oval" w="sm" len="sm"/>
            <a:tailEnd type="oval" w="sm" len="sm"/>
          </a:ln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/>
          <a:p>
            <a:endParaRPr lang="zh-CN" altLang="en-US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853909" y="2839313"/>
            <a:ext cx="2303487" cy="1440160"/>
          </a:xfrm>
          <a:prstGeom prst="roundRect">
            <a:avLst>
              <a:gd name="adj" fmla="val 10671"/>
            </a:avLst>
          </a:prstGeom>
          <a:blipFill>
            <a:blip r:embed="rId3" cstate="email"/>
            <a:stretch>
              <a:fillRect/>
            </a:stretch>
          </a:blipFill>
          <a:ln w="9525">
            <a:solidFill>
              <a:schemeClr val="bg1">
                <a:lumMod val="75000"/>
              </a:schemeClr>
            </a:solidFill>
            <a:round/>
          </a:ln>
          <a:effectLst>
            <a:outerShdw blurRad="114300" dist="38100" dir="5400000" algn="t" rotWithShape="0">
              <a:prstClr val="black">
                <a:alpha val="25000"/>
              </a:prstClr>
            </a:outerShdw>
          </a:effectLst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285572" y="23488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输入子标题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89178" y="4406405"/>
            <a:ext cx="1832947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请输入文本请输入文本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di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936801" y="2439418"/>
            <a:ext cx="2318398" cy="2703105"/>
            <a:chOff x="650534" y="2448755"/>
            <a:chExt cx="2318398" cy="2703105"/>
          </a:xfrm>
        </p:grpSpPr>
        <p:sp>
          <p:nvSpPr>
            <p:cNvPr id="4" name="圆角矩形 3"/>
            <p:cNvSpPr/>
            <p:nvPr/>
          </p:nvSpPr>
          <p:spPr>
            <a:xfrm>
              <a:off x="656563" y="2454396"/>
              <a:ext cx="2312369" cy="2697464"/>
            </a:xfrm>
            <a:prstGeom prst="roundRect">
              <a:avLst/>
            </a:pr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3487" y="2448755"/>
              <a:ext cx="978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四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50534" y="2486628"/>
              <a:ext cx="2307272" cy="2590078"/>
            </a:xfrm>
            <a:custGeom>
              <a:avLst/>
              <a:gdLst>
                <a:gd name="connsiteX0" fmla="*/ 1580870 w 1724383"/>
                <a:gd name="connsiteY0" fmla="*/ 0 h 1935743"/>
                <a:gd name="connsiteX1" fmla="*/ 1597390 w 1724383"/>
                <a:gd name="connsiteY1" fmla="*/ 8966 h 1935743"/>
                <a:gd name="connsiteX2" fmla="*/ 1718531 w 1724383"/>
                <a:gd name="connsiteY2" fmla="*/ 189762 h 1935743"/>
                <a:gd name="connsiteX3" fmla="*/ 1723844 w 1724383"/>
                <a:gd name="connsiteY3" fmla="*/ 242460 h 1935743"/>
                <a:gd name="connsiteX4" fmla="*/ 1723844 w 1724383"/>
                <a:gd name="connsiteY4" fmla="*/ 444775 h 1935743"/>
                <a:gd name="connsiteX5" fmla="*/ 1724383 w 1724383"/>
                <a:gd name="connsiteY5" fmla="*/ 444775 h 1935743"/>
                <a:gd name="connsiteX6" fmla="*/ 1724383 w 1724383"/>
                <a:gd name="connsiteY6" fmla="*/ 1490411 h 1935743"/>
                <a:gd name="connsiteX7" fmla="*/ 141536 w 1724383"/>
                <a:gd name="connsiteY7" fmla="*/ 1935743 h 1935743"/>
                <a:gd name="connsiteX8" fmla="*/ 125088 w 1724383"/>
                <a:gd name="connsiteY8" fmla="*/ 1926816 h 1935743"/>
                <a:gd name="connsiteX9" fmla="*/ 107182 w 1724383"/>
                <a:gd name="connsiteY9" fmla="*/ 1912041 h 1935743"/>
                <a:gd name="connsiteX10" fmla="*/ 75648 w 1724383"/>
                <a:gd name="connsiteY10" fmla="*/ 1883388 h 1935743"/>
                <a:gd name="connsiteX11" fmla="*/ 52450 w 1724383"/>
                <a:gd name="connsiteY11" fmla="*/ 1855271 h 1935743"/>
                <a:gd name="connsiteX12" fmla="*/ 35689 w 1724383"/>
                <a:gd name="connsiteY12" fmla="*/ 1827646 h 1935743"/>
                <a:gd name="connsiteX13" fmla="*/ 20731 w 1724383"/>
                <a:gd name="connsiteY13" fmla="*/ 1800088 h 1935743"/>
                <a:gd name="connsiteX14" fmla="*/ 4157 w 1724383"/>
                <a:gd name="connsiteY14" fmla="*/ 1746697 h 1935743"/>
                <a:gd name="connsiteX15" fmla="*/ 4157 w 1724383"/>
                <a:gd name="connsiteY15" fmla="*/ 1489393 h 1935743"/>
                <a:gd name="connsiteX16" fmla="*/ 4157 w 1724383"/>
                <a:gd name="connsiteY16" fmla="*/ 444775 h 1935743"/>
                <a:gd name="connsiteX17" fmla="*/ 0 w 1724383"/>
                <a:gd name="connsiteY17" fmla="*/ 444775 h 19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383" h="1935743">
                  <a:moveTo>
                    <a:pt x="1580870" y="0"/>
                  </a:moveTo>
                  <a:lnTo>
                    <a:pt x="1597390" y="8966"/>
                  </a:lnTo>
                  <a:cubicBezTo>
                    <a:pt x="1658685" y="50376"/>
                    <a:pt x="1703184" y="114760"/>
                    <a:pt x="1718531" y="189762"/>
                  </a:cubicBezTo>
                  <a:lnTo>
                    <a:pt x="1723844" y="242460"/>
                  </a:lnTo>
                  <a:lnTo>
                    <a:pt x="1723844" y="444775"/>
                  </a:lnTo>
                  <a:lnTo>
                    <a:pt x="1724383" y="444775"/>
                  </a:lnTo>
                  <a:lnTo>
                    <a:pt x="1724383" y="1490411"/>
                  </a:lnTo>
                  <a:lnTo>
                    <a:pt x="141536" y="1935743"/>
                  </a:lnTo>
                  <a:lnTo>
                    <a:pt x="125088" y="1926816"/>
                  </a:lnTo>
                  <a:lnTo>
                    <a:pt x="107182" y="1912041"/>
                  </a:lnTo>
                  <a:lnTo>
                    <a:pt x="75648" y="1883388"/>
                  </a:lnTo>
                  <a:lnTo>
                    <a:pt x="52450" y="1855271"/>
                  </a:lnTo>
                  <a:lnTo>
                    <a:pt x="35689" y="1827646"/>
                  </a:lnTo>
                  <a:lnTo>
                    <a:pt x="20731" y="1800088"/>
                  </a:lnTo>
                  <a:lnTo>
                    <a:pt x="4157" y="1746697"/>
                  </a:lnTo>
                  <a:lnTo>
                    <a:pt x="4157" y="1489393"/>
                  </a:lnTo>
                  <a:lnTo>
                    <a:pt x="4157" y="444775"/>
                  </a:lnTo>
                  <a:lnTo>
                    <a:pt x="0" y="444775"/>
                  </a:lnTo>
                  <a:close/>
                </a:path>
              </a:pathLst>
            </a:custGeom>
            <a:blipFill dpi="0" rotWithShape="0">
              <a:blip r:embed="rId1" cstate="email">
                <a:alphaModFix amt="85000"/>
              </a:blip>
              <a:srcRect/>
              <a:tile tx="-114300" ty="139700" sx="46000" sy="46000" flip="none" algn="tl"/>
            </a:blipFill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2291495">
              <a:off x="2479867" y="4765549"/>
              <a:ext cx="297224" cy="297207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2291495">
              <a:off x="1817469" y="4875999"/>
              <a:ext cx="202310" cy="202310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2291495">
              <a:off x="1558525" y="4932062"/>
              <a:ext cx="154141" cy="154141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2291495">
              <a:off x="2124583" y="4819937"/>
              <a:ext cx="250479" cy="250479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0534" y="3432152"/>
              <a:ext cx="2307272" cy="770790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0535" y="3624018"/>
              <a:ext cx="2307271" cy="49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请输入标题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520690" y="1143528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第四部分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 rot="5400000">
            <a:off x="2236195" y="1374755"/>
            <a:ext cx="750981" cy="2210620"/>
          </a:xfrm>
          <a:custGeom>
            <a:avLst/>
            <a:gdLst>
              <a:gd name="connsiteX0" fmla="*/ 0 w 441962"/>
              <a:gd name="connsiteY0" fmla="*/ 1300978 h 1300978"/>
              <a:gd name="connsiteX1" fmla="*/ 0 w 441962"/>
              <a:gd name="connsiteY1" fmla="*/ 127498 h 1300978"/>
              <a:gd name="connsiteX2" fmla="*/ 220981 w 441962"/>
              <a:gd name="connsiteY2" fmla="*/ 0 h 1300978"/>
              <a:gd name="connsiteX3" fmla="*/ 441962 w 441962"/>
              <a:gd name="connsiteY3" fmla="*/ 127498 h 1300978"/>
              <a:gd name="connsiteX4" fmla="*/ 441960 w 441962"/>
              <a:gd name="connsiteY4" fmla="*/ 127498 h 1300978"/>
              <a:gd name="connsiteX5" fmla="*/ 441960 w 441962"/>
              <a:gd name="connsiteY5" fmla="*/ 1300978 h 130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962" h="1300978">
                <a:moveTo>
                  <a:pt x="0" y="1300978"/>
                </a:moveTo>
                <a:lnTo>
                  <a:pt x="0" y="127498"/>
                </a:lnTo>
                <a:lnTo>
                  <a:pt x="220981" y="0"/>
                </a:lnTo>
                <a:lnTo>
                  <a:pt x="441962" y="127498"/>
                </a:lnTo>
                <a:lnTo>
                  <a:pt x="441960" y="127498"/>
                </a:lnTo>
                <a:lnTo>
                  <a:pt x="441960" y="1300978"/>
                </a:lnTo>
                <a:close/>
              </a:path>
            </a:pathLst>
          </a:custGeom>
          <a:solidFill>
            <a:srgbClr val="91D3EA"/>
          </a:solidFill>
          <a:ln w="317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kern="0">
              <a:solidFill>
                <a:sysClr val="window" lastClr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6376" y="2983273"/>
            <a:ext cx="1995055" cy="2287461"/>
          </a:xfrm>
          <a:prstGeom prst="rect">
            <a:avLst/>
          </a:prstGeom>
          <a:gradFill flip="none" rotWithShape="1">
            <a:gsLst>
              <a:gs pos="0">
                <a:srgbClr val="F9F9F9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round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7954" y="3002959"/>
            <a:ext cx="1951895" cy="1399867"/>
          </a:xfrm>
          <a:prstGeom prst="rect">
            <a:avLst/>
          </a:prstGeom>
          <a:blipFill>
            <a:blip r:embed="rId1" cstate="email"/>
            <a:stretch>
              <a:fillRect/>
            </a:stretch>
          </a:blipFill>
          <a:ln w="3175">
            <a:solidFill>
              <a:schemeClr val="bg1"/>
            </a:solidFill>
          </a:ln>
          <a:effectLst>
            <a:outerShdw blurRad="1270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5400000">
            <a:off x="4559071" y="1374755"/>
            <a:ext cx="750981" cy="2210620"/>
          </a:xfrm>
          <a:custGeom>
            <a:avLst/>
            <a:gdLst>
              <a:gd name="connsiteX0" fmla="*/ 0 w 611877"/>
              <a:gd name="connsiteY0" fmla="*/ 1794393 h 1801147"/>
              <a:gd name="connsiteX1" fmla="*/ 0 w 611877"/>
              <a:gd name="connsiteY1" fmla="*/ 176516 h 1801147"/>
              <a:gd name="connsiteX2" fmla="*/ 305939 w 611877"/>
              <a:gd name="connsiteY2" fmla="*/ 0 h 1801147"/>
              <a:gd name="connsiteX3" fmla="*/ 611877 w 611877"/>
              <a:gd name="connsiteY3" fmla="*/ 176516 h 1801147"/>
              <a:gd name="connsiteX4" fmla="*/ 611874 w 611877"/>
              <a:gd name="connsiteY4" fmla="*/ 176516 h 1801147"/>
              <a:gd name="connsiteX5" fmla="*/ 611874 w 611877"/>
              <a:gd name="connsiteY5" fmla="*/ 1801147 h 1801147"/>
              <a:gd name="connsiteX6" fmla="*/ 601188 w 611877"/>
              <a:gd name="connsiteY6" fmla="*/ 1801147 h 1801147"/>
              <a:gd name="connsiteX7" fmla="*/ 601188 w 611877"/>
              <a:gd name="connsiteY7" fmla="*/ 1800559 h 1801147"/>
              <a:gd name="connsiteX8" fmla="*/ 601191 w 611877"/>
              <a:gd name="connsiteY8" fmla="*/ 1800559 h 1801147"/>
              <a:gd name="connsiteX9" fmla="*/ 295253 w 611877"/>
              <a:gd name="connsiteY9" fmla="*/ 1624043 h 18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877" h="1801147">
                <a:moveTo>
                  <a:pt x="0" y="1794393"/>
                </a:moveTo>
                <a:lnTo>
                  <a:pt x="0" y="176516"/>
                </a:lnTo>
                <a:lnTo>
                  <a:pt x="305939" y="0"/>
                </a:lnTo>
                <a:lnTo>
                  <a:pt x="611877" y="176516"/>
                </a:lnTo>
                <a:lnTo>
                  <a:pt x="611874" y="176516"/>
                </a:lnTo>
                <a:lnTo>
                  <a:pt x="611874" y="1801147"/>
                </a:lnTo>
                <a:lnTo>
                  <a:pt x="601188" y="1801147"/>
                </a:lnTo>
                <a:lnTo>
                  <a:pt x="601188" y="1800559"/>
                </a:lnTo>
                <a:lnTo>
                  <a:pt x="601191" y="1800559"/>
                </a:lnTo>
                <a:lnTo>
                  <a:pt x="295253" y="1624043"/>
                </a:lnTo>
                <a:close/>
              </a:path>
            </a:pathLst>
          </a:custGeom>
          <a:solidFill>
            <a:srgbClr val="71C6E4"/>
          </a:solidFill>
          <a:ln w="317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kern="0">
              <a:solidFill>
                <a:sysClr val="window" lastClr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252" y="2983273"/>
            <a:ext cx="1995055" cy="2287461"/>
          </a:xfrm>
          <a:prstGeom prst="rect">
            <a:avLst/>
          </a:prstGeom>
          <a:gradFill flip="none" rotWithShape="1">
            <a:gsLst>
              <a:gs pos="0">
                <a:srgbClr val="F9F9F9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round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0830" y="3002959"/>
            <a:ext cx="1951895" cy="1399867"/>
          </a:xfrm>
          <a:prstGeom prst="rect">
            <a:avLst/>
          </a:prstGeom>
          <a:blipFill dpi="0" rotWithShape="1">
            <a:blip r:embed="rId2" cstate="email"/>
            <a:srcRect/>
            <a:tile tx="-12700" ty="266700" sx="67000" sy="67000" flip="none" algn="ctr"/>
          </a:blipFill>
          <a:ln w="3175">
            <a:solidFill>
              <a:schemeClr val="bg1"/>
            </a:solidFill>
          </a:ln>
          <a:effectLst>
            <a:outerShdw blurRad="1270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5400000">
            <a:off x="6881947" y="1374755"/>
            <a:ext cx="750981" cy="2210620"/>
          </a:xfrm>
          <a:custGeom>
            <a:avLst/>
            <a:gdLst>
              <a:gd name="connsiteX0" fmla="*/ 0 w 611877"/>
              <a:gd name="connsiteY0" fmla="*/ 1794393 h 1801147"/>
              <a:gd name="connsiteX1" fmla="*/ 0 w 611877"/>
              <a:gd name="connsiteY1" fmla="*/ 176516 h 1801147"/>
              <a:gd name="connsiteX2" fmla="*/ 305939 w 611877"/>
              <a:gd name="connsiteY2" fmla="*/ 0 h 1801147"/>
              <a:gd name="connsiteX3" fmla="*/ 611877 w 611877"/>
              <a:gd name="connsiteY3" fmla="*/ 176516 h 1801147"/>
              <a:gd name="connsiteX4" fmla="*/ 611874 w 611877"/>
              <a:gd name="connsiteY4" fmla="*/ 176516 h 1801147"/>
              <a:gd name="connsiteX5" fmla="*/ 611874 w 611877"/>
              <a:gd name="connsiteY5" fmla="*/ 1801147 h 1801147"/>
              <a:gd name="connsiteX6" fmla="*/ 601188 w 611877"/>
              <a:gd name="connsiteY6" fmla="*/ 1801147 h 1801147"/>
              <a:gd name="connsiteX7" fmla="*/ 601188 w 611877"/>
              <a:gd name="connsiteY7" fmla="*/ 1800559 h 1801147"/>
              <a:gd name="connsiteX8" fmla="*/ 601191 w 611877"/>
              <a:gd name="connsiteY8" fmla="*/ 1800559 h 1801147"/>
              <a:gd name="connsiteX9" fmla="*/ 295253 w 611877"/>
              <a:gd name="connsiteY9" fmla="*/ 1624043 h 18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877" h="1801147">
                <a:moveTo>
                  <a:pt x="0" y="1794393"/>
                </a:moveTo>
                <a:lnTo>
                  <a:pt x="0" y="176516"/>
                </a:lnTo>
                <a:lnTo>
                  <a:pt x="305939" y="0"/>
                </a:lnTo>
                <a:lnTo>
                  <a:pt x="611877" y="176516"/>
                </a:lnTo>
                <a:lnTo>
                  <a:pt x="611874" y="176516"/>
                </a:lnTo>
                <a:lnTo>
                  <a:pt x="611874" y="1801147"/>
                </a:lnTo>
                <a:lnTo>
                  <a:pt x="601188" y="1801147"/>
                </a:lnTo>
                <a:lnTo>
                  <a:pt x="601188" y="1800559"/>
                </a:lnTo>
                <a:lnTo>
                  <a:pt x="601191" y="1800559"/>
                </a:lnTo>
                <a:lnTo>
                  <a:pt x="295253" y="1624043"/>
                </a:lnTo>
                <a:close/>
              </a:path>
            </a:pathLst>
          </a:custGeom>
          <a:solidFill>
            <a:srgbClr val="4DB8DD"/>
          </a:solidFill>
          <a:ln w="317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kern="0">
              <a:solidFill>
                <a:sysClr val="window" lastClr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52128" y="2983273"/>
            <a:ext cx="1995055" cy="2287461"/>
          </a:xfrm>
          <a:prstGeom prst="rect">
            <a:avLst/>
          </a:prstGeom>
          <a:gradFill flip="none" rotWithShape="1">
            <a:gsLst>
              <a:gs pos="0">
                <a:srgbClr val="F9F9F9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round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73706" y="3002959"/>
            <a:ext cx="1951895" cy="1399867"/>
          </a:xfrm>
          <a:prstGeom prst="rect">
            <a:avLst/>
          </a:prstGeom>
          <a:blipFill dpi="0" rotWithShape="1">
            <a:blip r:embed="rId3" cstate="email"/>
            <a:srcRect/>
            <a:tile tx="292100" ty="336550" sx="61000" sy="61000" flip="none" algn="ctr"/>
          </a:blipFill>
          <a:ln w="3175">
            <a:solidFill>
              <a:schemeClr val="bg1"/>
            </a:solidFill>
          </a:ln>
          <a:effectLst>
            <a:outerShdw blurRad="1270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rot="5400000">
            <a:off x="9204823" y="1374755"/>
            <a:ext cx="750981" cy="2210620"/>
          </a:xfrm>
          <a:custGeom>
            <a:avLst/>
            <a:gdLst>
              <a:gd name="connsiteX0" fmla="*/ 0 w 611877"/>
              <a:gd name="connsiteY0" fmla="*/ 1794393 h 1801147"/>
              <a:gd name="connsiteX1" fmla="*/ 0 w 611877"/>
              <a:gd name="connsiteY1" fmla="*/ 176516 h 1801147"/>
              <a:gd name="connsiteX2" fmla="*/ 305939 w 611877"/>
              <a:gd name="connsiteY2" fmla="*/ 0 h 1801147"/>
              <a:gd name="connsiteX3" fmla="*/ 611877 w 611877"/>
              <a:gd name="connsiteY3" fmla="*/ 176516 h 1801147"/>
              <a:gd name="connsiteX4" fmla="*/ 611874 w 611877"/>
              <a:gd name="connsiteY4" fmla="*/ 176516 h 1801147"/>
              <a:gd name="connsiteX5" fmla="*/ 611874 w 611877"/>
              <a:gd name="connsiteY5" fmla="*/ 1801147 h 1801147"/>
              <a:gd name="connsiteX6" fmla="*/ 601188 w 611877"/>
              <a:gd name="connsiteY6" fmla="*/ 1801147 h 1801147"/>
              <a:gd name="connsiteX7" fmla="*/ 601188 w 611877"/>
              <a:gd name="connsiteY7" fmla="*/ 1800559 h 1801147"/>
              <a:gd name="connsiteX8" fmla="*/ 601191 w 611877"/>
              <a:gd name="connsiteY8" fmla="*/ 1800559 h 1801147"/>
              <a:gd name="connsiteX9" fmla="*/ 295253 w 611877"/>
              <a:gd name="connsiteY9" fmla="*/ 1624043 h 18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877" h="1801147">
                <a:moveTo>
                  <a:pt x="0" y="1794393"/>
                </a:moveTo>
                <a:lnTo>
                  <a:pt x="0" y="176516"/>
                </a:lnTo>
                <a:lnTo>
                  <a:pt x="305939" y="0"/>
                </a:lnTo>
                <a:lnTo>
                  <a:pt x="611877" y="176516"/>
                </a:lnTo>
                <a:lnTo>
                  <a:pt x="611874" y="176516"/>
                </a:lnTo>
                <a:lnTo>
                  <a:pt x="611874" y="1801147"/>
                </a:lnTo>
                <a:lnTo>
                  <a:pt x="601188" y="1801147"/>
                </a:lnTo>
                <a:lnTo>
                  <a:pt x="601188" y="1800559"/>
                </a:lnTo>
                <a:lnTo>
                  <a:pt x="601191" y="1800559"/>
                </a:lnTo>
                <a:lnTo>
                  <a:pt x="295253" y="1624043"/>
                </a:lnTo>
                <a:close/>
              </a:path>
            </a:pathLst>
          </a:custGeom>
          <a:solidFill>
            <a:srgbClr val="2FACD7"/>
          </a:solidFill>
          <a:ln w="317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kern="0">
              <a:solidFill>
                <a:sysClr val="window" lastClr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75004" y="2983273"/>
            <a:ext cx="1995055" cy="2287461"/>
          </a:xfrm>
          <a:prstGeom prst="rect">
            <a:avLst/>
          </a:prstGeom>
          <a:gradFill flip="none" rotWithShape="1">
            <a:gsLst>
              <a:gs pos="0">
                <a:srgbClr val="F9F9F9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round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6582" y="3002959"/>
            <a:ext cx="1951895" cy="1399867"/>
          </a:xfrm>
          <a:prstGeom prst="rect">
            <a:avLst/>
          </a:prstGeom>
          <a:blipFill dpi="0" rotWithShape="1">
            <a:blip r:embed="rId4" cstate="email"/>
            <a:srcRect/>
            <a:tile tx="6350" ty="101600" sx="25000" sy="25000" flip="none" algn="ctr"/>
          </a:blipFill>
          <a:ln w="3175">
            <a:solidFill>
              <a:schemeClr val="bg1"/>
            </a:solidFill>
          </a:ln>
          <a:effectLst>
            <a:outerShdw blurRad="1270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1719071" y="2295399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请添加子标题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4149731" y="2295399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请添加子标题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6472607" y="2295399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请添加子标题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8795483" y="2295399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请添加子标题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54342" y="4529484"/>
            <a:ext cx="2099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请添加文本请添加文本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请添加文本请添加文本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77218" y="4529484"/>
            <a:ext cx="2099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请添加文本请添加文本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请添加文本请添加文本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96000" y="4529484"/>
            <a:ext cx="2099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请添加文本请添加文本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请添加文本请添加文本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22975" y="4529484"/>
            <a:ext cx="2099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请添加文本请添加文本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请添加文本请添加文本</a:t>
            </a:r>
            <a:endParaRPr lang="zh-CN" altLang="en-US" sz="12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839647" y="2439418"/>
            <a:ext cx="2318398" cy="2703105"/>
            <a:chOff x="650534" y="2448755"/>
            <a:chExt cx="2318398" cy="2703105"/>
          </a:xfrm>
        </p:grpSpPr>
        <p:sp>
          <p:nvSpPr>
            <p:cNvPr id="4" name="圆角矩形 3"/>
            <p:cNvSpPr/>
            <p:nvPr/>
          </p:nvSpPr>
          <p:spPr>
            <a:xfrm>
              <a:off x="656563" y="2454396"/>
              <a:ext cx="2312369" cy="2697464"/>
            </a:xfrm>
            <a:prstGeom prst="roundRect">
              <a:avLst/>
            </a:pr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3487" y="2448755"/>
              <a:ext cx="978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四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50534" y="2486628"/>
              <a:ext cx="2307272" cy="2590078"/>
            </a:xfrm>
            <a:custGeom>
              <a:avLst/>
              <a:gdLst>
                <a:gd name="connsiteX0" fmla="*/ 1580870 w 1724383"/>
                <a:gd name="connsiteY0" fmla="*/ 0 h 1935743"/>
                <a:gd name="connsiteX1" fmla="*/ 1597390 w 1724383"/>
                <a:gd name="connsiteY1" fmla="*/ 8966 h 1935743"/>
                <a:gd name="connsiteX2" fmla="*/ 1718531 w 1724383"/>
                <a:gd name="connsiteY2" fmla="*/ 189762 h 1935743"/>
                <a:gd name="connsiteX3" fmla="*/ 1723844 w 1724383"/>
                <a:gd name="connsiteY3" fmla="*/ 242460 h 1935743"/>
                <a:gd name="connsiteX4" fmla="*/ 1723844 w 1724383"/>
                <a:gd name="connsiteY4" fmla="*/ 444775 h 1935743"/>
                <a:gd name="connsiteX5" fmla="*/ 1724383 w 1724383"/>
                <a:gd name="connsiteY5" fmla="*/ 444775 h 1935743"/>
                <a:gd name="connsiteX6" fmla="*/ 1724383 w 1724383"/>
                <a:gd name="connsiteY6" fmla="*/ 1490411 h 1935743"/>
                <a:gd name="connsiteX7" fmla="*/ 141536 w 1724383"/>
                <a:gd name="connsiteY7" fmla="*/ 1935743 h 1935743"/>
                <a:gd name="connsiteX8" fmla="*/ 125088 w 1724383"/>
                <a:gd name="connsiteY8" fmla="*/ 1926816 h 1935743"/>
                <a:gd name="connsiteX9" fmla="*/ 107182 w 1724383"/>
                <a:gd name="connsiteY9" fmla="*/ 1912041 h 1935743"/>
                <a:gd name="connsiteX10" fmla="*/ 75648 w 1724383"/>
                <a:gd name="connsiteY10" fmla="*/ 1883388 h 1935743"/>
                <a:gd name="connsiteX11" fmla="*/ 52450 w 1724383"/>
                <a:gd name="connsiteY11" fmla="*/ 1855271 h 1935743"/>
                <a:gd name="connsiteX12" fmla="*/ 35689 w 1724383"/>
                <a:gd name="connsiteY12" fmla="*/ 1827646 h 1935743"/>
                <a:gd name="connsiteX13" fmla="*/ 20731 w 1724383"/>
                <a:gd name="connsiteY13" fmla="*/ 1800088 h 1935743"/>
                <a:gd name="connsiteX14" fmla="*/ 4157 w 1724383"/>
                <a:gd name="connsiteY14" fmla="*/ 1746697 h 1935743"/>
                <a:gd name="connsiteX15" fmla="*/ 4157 w 1724383"/>
                <a:gd name="connsiteY15" fmla="*/ 1489393 h 1935743"/>
                <a:gd name="connsiteX16" fmla="*/ 4157 w 1724383"/>
                <a:gd name="connsiteY16" fmla="*/ 444775 h 1935743"/>
                <a:gd name="connsiteX17" fmla="*/ 0 w 1724383"/>
                <a:gd name="connsiteY17" fmla="*/ 444775 h 19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383" h="1935743">
                  <a:moveTo>
                    <a:pt x="1580870" y="0"/>
                  </a:moveTo>
                  <a:lnTo>
                    <a:pt x="1597390" y="8966"/>
                  </a:lnTo>
                  <a:cubicBezTo>
                    <a:pt x="1658685" y="50376"/>
                    <a:pt x="1703184" y="114760"/>
                    <a:pt x="1718531" y="189762"/>
                  </a:cubicBezTo>
                  <a:lnTo>
                    <a:pt x="1723844" y="242460"/>
                  </a:lnTo>
                  <a:lnTo>
                    <a:pt x="1723844" y="444775"/>
                  </a:lnTo>
                  <a:lnTo>
                    <a:pt x="1724383" y="444775"/>
                  </a:lnTo>
                  <a:lnTo>
                    <a:pt x="1724383" y="1490411"/>
                  </a:lnTo>
                  <a:lnTo>
                    <a:pt x="141536" y="1935743"/>
                  </a:lnTo>
                  <a:lnTo>
                    <a:pt x="125088" y="1926816"/>
                  </a:lnTo>
                  <a:lnTo>
                    <a:pt x="107182" y="1912041"/>
                  </a:lnTo>
                  <a:lnTo>
                    <a:pt x="75648" y="1883388"/>
                  </a:lnTo>
                  <a:lnTo>
                    <a:pt x="52450" y="1855271"/>
                  </a:lnTo>
                  <a:lnTo>
                    <a:pt x="35689" y="1827646"/>
                  </a:lnTo>
                  <a:lnTo>
                    <a:pt x="20731" y="1800088"/>
                  </a:lnTo>
                  <a:lnTo>
                    <a:pt x="4157" y="1746697"/>
                  </a:lnTo>
                  <a:lnTo>
                    <a:pt x="4157" y="1489393"/>
                  </a:lnTo>
                  <a:lnTo>
                    <a:pt x="4157" y="444775"/>
                  </a:lnTo>
                  <a:lnTo>
                    <a:pt x="0" y="444775"/>
                  </a:lnTo>
                  <a:close/>
                </a:path>
              </a:pathLst>
            </a:custGeom>
            <a:blipFill dpi="0" rotWithShape="0">
              <a:blip r:embed="rId1" cstate="email">
                <a:alphaModFix amt="85000"/>
              </a:blip>
              <a:srcRect/>
              <a:tile tx="-114300" ty="139700" sx="46000" sy="46000" flip="none" algn="tl"/>
            </a:blipFill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2291495">
              <a:off x="2479867" y="4765549"/>
              <a:ext cx="297224" cy="297207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2291495">
              <a:off x="1817469" y="4875999"/>
              <a:ext cx="202310" cy="202310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2291495">
              <a:off x="1558525" y="4932062"/>
              <a:ext cx="154141" cy="154141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2291495">
              <a:off x="2124583" y="4819937"/>
              <a:ext cx="250479" cy="250479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0534" y="3432152"/>
              <a:ext cx="2307272" cy="770790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0535" y="3624018"/>
              <a:ext cx="2307271" cy="49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请输入标题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35852" y="2439418"/>
            <a:ext cx="2318398" cy="2703105"/>
            <a:chOff x="3270866" y="2448755"/>
            <a:chExt cx="2318398" cy="2703105"/>
          </a:xfrm>
        </p:grpSpPr>
        <p:sp>
          <p:nvSpPr>
            <p:cNvPr id="14" name="圆角矩形 13"/>
            <p:cNvSpPr/>
            <p:nvPr/>
          </p:nvSpPr>
          <p:spPr>
            <a:xfrm>
              <a:off x="3276895" y="2454396"/>
              <a:ext cx="2312369" cy="2697464"/>
            </a:xfrm>
            <a:prstGeom prst="roundRect">
              <a:avLst/>
            </a:pr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363819" y="2448755"/>
              <a:ext cx="978010" cy="53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二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270866" y="2486628"/>
              <a:ext cx="2307272" cy="2590078"/>
            </a:xfrm>
            <a:custGeom>
              <a:avLst/>
              <a:gdLst>
                <a:gd name="connsiteX0" fmla="*/ 1580870 w 1724383"/>
                <a:gd name="connsiteY0" fmla="*/ 0 h 1935743"/>
                <a:gd name="connsiteX1" fmla="*/ 1597390 w 1724383"/>
                <a:gd name="connsiteY1" fmla="*/ 8966 h 1935743"/>
                <a:gd name="connsiteX2" fmla="*/ 1718531 w 1724383"/>
                <a:gd name="connsiteY2" fmla="*/ 189762 h 1935743"/>
                <a:gd name="connsiteX3" fmla="*/ 1723844 w 1724383"/>
                <a:gd name="connsiteY3" fmla="*/ 242460 h 1935743"/>
                <a:gd name="connsiteX4" fmla="*/ 1723844 w 1724383"/>
                <a:gd name="connsiteY4" fmla="*/ 444775 h 1935743"/>
                <a:gd name="connsiteX5" fmla="*/ 1724383 w 1724383"/>
                <a:gd name="connsiteY5" fmla="*/ 444775 h 1935743"/>
                <a:gd name="connsiteX6" fmla="*/ 1724383 w 1724383"/>
                <a:gd name="connsiteY6" fmla="*/ 1490411 h 1935743"/>
                <a:gd name="connsiteX7" fmla="*/ 141536 w 1724383"/>
                <a:gd name="connsiteY7" fmla="*/ 1935743 h 1935743"/>
                <a:gd name="connsiteX8" fmla="*/ 125088 w 1724383"/>
                <a:gd name="connsiteY8" fmla="*/ 1926816 h 1935743"/>
                <a:gd name="connsiteX9" fmla="*/ 107182 w 1724383"/>
                <a:gd name="connsiteY9" fmla="*/ 1912041 h 1935743"/>
                <a:gd name="connsiteX10" fmla="*/ 75648 w 1724383"/>
                <a:gd name="connsiteY10" fmla="*/ 1883388 h 1935743"/>
                <a:gd name="connsiteX11" fmla="*/ 52450 w 1724383"/>
                <a:gd name="connsiteY11" fmla="*/ 1855271 h 1935743"/>
                <a:gd name="connsiteX12" fmla="*/ 35689 w 1724383"/>
                <a:gd name="connsiteY12" fmla="*/ 1827646 h 1935743"/>
                <a:gd name="connsiteX13" fmla="*/ 20731 w 1724383"/>
                <a:gd name="connsiteY13" fmla="*/ 1800088 h 1935743"/>
                <a:gd name="connsiteX14" fmla="*/ 4157 w 1724383"/>
                <a:gd name="connsiteY14" fmla="*/ 1746697 h 1935743"/>
                <a:gd name="connsiteX15" fmla="*/ 4157 w 1724383"/>
                <a:gd name="connsiteY15" fmla="*/ 1489393 h 1935743"/>
                <a:gd name="connsiteX16" fmla="*/ 4157 w 1724383"/>
                <a:gd name="connsiteY16" fmla="*/ 444775 h 1935743"/>
                <a:gd name="connsiteX17" fmla="*/ 0 w 1724383"/>
                <a:gd name="connsiteY17" fmla="*/ 444775 h 19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383" h="1935743">
                  <a:moveTo>
                    <a:pt x="1580870" y="0"/>
                  </a:moveTo>
                  <a:lnTo>
                    <a:pt x="1597390" y="8966"/>
                  </a:lnTo>
                  <a:cubicBezTo>
                    <a:pt x="1658685" y="50376"/>
                    <a:pt x="1703184" y="114760"/>
                    <a:pt x="1718531" y="189762"/>
                  </a:cubicBezTo>
                  <a:lnTo>
                    <a:pt x="1723844" y="242460"/>
                  </a:lnTo>
                  <a:lnTo>
                    <a:pt x="1723844" y="444775"/>
                  </a:lnTo>
                  <a:lnTo>
                    <a:pt x="1724383" y="444775"/>
                  </a:lnTo>
                  <a:lnTo>
                    <a:pt x="1724383" y="1490411"/>
                  </a:lnTo>
                  <a:lnTo>
                    <a:pt x="141536" y="1935743"/>
                  </a:lnTo>
                  <a:lnTo>
                    <a:pt x="125088" y="1926816"/>
                  </a:lnTo>
                  <a:lnTo>
                    <a:pt x="107182" y="1912041"/>
                  </a:lnTo>
                  <a:lnTo>
                    <a:pt x="75648" y="1883388"/>
                  </a:lnTo>
                  <a:lnTo>
                    <a:pt x="52450" y="1855271"/>
                  </a:lnTo>
                  <a:lnTo>
                    <a:pt x="35689" y="1827646"/>
                  </a:lnTo>
                  <a:lnTo>
                    <a:pt x="20731" y="1800088"/>
                  </a:lnTo>
                  <a:lnTo>
                    <a:pt x="4157" y="1746697"/>
                  </a:lnTo>
                  <a:lnTo>
                    <a:pt x="4157" y="1489393"/>
                  </a:lnTo>
                  <a:lnTo>
                    <a:pt x="4157" y="444775"/>
                  </a:lnTo>
                  <a:lnTo>
                    <a:pt x="0" y="444775"/>
                  </a:lnTo>
                  <a:close/>
                </a:path>
              </a:pathLst>
            </a:custGeom>
            <a:blipFill dpi="0" rotWithShape="1">
              <a:blip r:embed="rId2" cstate="email">
                <a:alphaModFix amt="85000"/>
              </a:blip>
              <a:srcRect/>
              <a:tile tx="-711200" ty="12700" sx="50000" sy="50000" flip="none" algn="tl"/>
            </a:blipFill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12291495">
              <a:off x="5100199" y="4765549"/>
              <a:ext cx="297224" cy="297207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2291495">
              <a:off x="4437801" y="4875999"/>
              <a:ext cx="202310" cy="202310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2291495">
              <a:off x="4178857" y="4932062"/>
              <a:ext cx="154141" cy="154141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2291495">
              <a:off x="4744915" y="4819937"/>
              <a:ext cx="250479" cy="250479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70866" y="3432152"/>
              <a:ext cx="2307272" cy="770790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70867" y="3624018"/>
              <a:ext cx="2307271" cy="49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请输入标题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37749" y="2442238"/>
            <a:ext cx="2318398" cy="2697464"/>
            <a:chOff x="5891198" y="2430081"/>
            <a:chExt cx="2318398" cy="2697464"/>
          </a:xfrm>
        </p:grpSpPr>
        <p:sp>
          <p:nvSpPr>
            <p:cNvPr id="24" name="圆角矩形 23"/>
            <p:cNvSpPr/>
            <p:nvPr/>
          </p:nvSpPr>
          <p:spPr>
            <a:xfrm>
              <a:off x="5897227" y="2430081"/>
              <a:ext cx="2312369" cy="2697464"/>
            </a:xfrm>
            <a:prstGeom prst="roundRect">
              <a:avLst/>
            </a:pr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984151" y="2448755"/>
              <a:ext cx="978010" cy="53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三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891198" y="2486628"/>
              <a:ext cx="2307272" cy="2590078"/>
            </a:xfrm>
            <a:custGeom>
              <a:avLst/>
              <a:gdLst>
                <a:gd name="connsiteX0" fmla="*/ 1580870 w 1724383"/>
                <a:gd name="connsiteY0" fmla="*/ 0 h 1935743"/>
                <a:gd name="connsiteX1" fmla="*/ 1597390 w 1724383"/>
                <a:gd name="connsiteY1" fmla="*/ 8966 h 1935743"/>
                <a:gd name="connsiteX2" fmla="*/ 1718531 w 1724383"/>
                <a:gd name="connsiteY2" fmla="*/ 189762 h 1935743"/>
                <a:gd name="connsiteX3" fmla="*/ 1723844 w 1724383"/>
                <a:gd name="connsiteY3" fmla="*/ 242460 h 1935743"/>
                <a:gd name="connsiteX4" fmla="*/ 1723844 w 1724383"/>
                <a:gd name="connsiteY4" fmla="*/ 444775 h 1935743"/>
                <a:gd name="connsiteX5" fmla="*/ 1724383 w 1724383"/>
                <a:gd name="connsiteY5" fmla="*/ 444775 h 1935743"/>
                <a:gd name="connsiteX6" fmla="*/ 1724383 w 1724383"/>
                <a:gd name="connsiteY6" fmla="*/ 1490411 h 1935743"/>
                <a:gd name="connsiteX7" fmla="*/ 141536 w 1724383"/>
                <a:gd name="connsiteY7" fmla="*/ 1935743 h 1935743"/>
                <a:gd name="connsiteX8" fmla="*/ 125088 w 1724383"/>
                <a:gd name="connsiteY8" fmla="*/ 1926816 h 1935743"/>
                <a:gd name="connsiteX9" fmla="*/ 107182 w 1724383"/>
                <a:gd name="connsiteY9" fmla="*/ 1912041 h 1935743"/>
                <a:gd name="connsiteX10" fmla="*/ 75648 w 1724383"/>
                <a:gd name="connsiteY10" fmla="*/ 1883388 h 1935743"/>
                <a:gd name="connsiteX11" fmla="*/ 52450 w 1724383"/>
                <a:gd name="connsiteY11" fmla="*/ 1855271 h 1935743"/>
                <a:gd name="connsiteX12" fmla="*/ 35689 w 1724383"/>
                <a:gd name="connsiteY12" fmla="*/ 1827646 h 1935743"/>
                <a:gd name="connsiteX13" fmla="*/ 20731 w 1724383"/>
                <a:gd name="connsiteY13" fmla="*/ 1800088 h 1935743"/>
                <a:gd name="connsiteX14" fmla="*/ 4157 w 1724383"/>
                <a:gd name="connsiteY14" fmla="*/ 1746697 h 1935743"/>
                <a:gd name="connsiteX15" fmla="*/ 4157 w 1724383"/>
                <a:gd name="connsiteY15" fmla="*/ 1489393 h 1935743"/>
                <a:gd name="connsiteX16" fmla="*/ 4157 w 1724383"/>
                <a:gd name="connsiteY16" fmla="*/ 444775 h 1935743"/>
                <a:gd name="connsiteX17" fmla="*/ 0 w 1724383"/>
                <a:gd name="connsiteY17" fmla="*/ 444775 h 19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383" h="1935743">
                  <a:moveTo>
                    <a:pt x="1580870" y="0"/>
                  </a:moveTo>
                  <a:lnTo>
                    <a:pt x="1597390" y="8966"/>
                  </a:lnTo>
                  <a:cubicBezTo>
                    <a:pt x="1658685" y="50376"/>
                    <a:pt x="1703184" y="114760"/>
                    <a:pt x="1718531" y="189762"/>
                  </a:cubicBezTo>
                  <a:lnTo>
                    <a:pt x="1723844" y="242460"/>
                  </a:lnTo>
                  <a:lnTo>
                    <a:pt x="1723844" y="444775"/>
                  </a:lnTo>
                  <a:lnTo>
                    <a:pt x="1724383" y="444775"/>
                  </a:lnTo>
                  <a:lnTo>
                    <a:pt x="1724383" y="1490411"/>
                  </a:lnTo>
                  <a:lnTo>
                    <a:pt x="141536" y="1935743"/>
                  </a:lnTo>
                  <a:lnTo>
                    <a:pt x="125088" y="1926816"/>
                  </a:lnTo>
                  <a:lnTo>
                    <a:pt x="107182" y="1912041"/>
                  </a:lnTo>
                  <a:lnTo>
                    <a:pt x="75648" y="1883388"/>
                  </a:lnTo>
                  <a:lnTo>
                    <a:pt x="52450" y="1855271"/>
                  </a:lnTo>
                  <a:lnTo>
                    <a:pt x="35689" y="1827646"/>
                  </a:lnTo>
                  <a:lnTo>
                    <a:pt x="20731" y="1800088"/>
                  </a:lnTo>
                  <a:lnTo>
                    <a:pt x="4157" y="1746697"/>
                  </a:lnTo>
                  <a:lnTo>
                    <a:pt x="4157" y="1489393"/>
                  </a:lnTo>
                  <a:lnTo>
                    <a:pt x="4157" y="444775"/>
                  </a:lnTo>
                  <a:lnTo>
                    <a:pt x="0" y="444775"/>
                  </a:lnTo>
                  <a:close/>
                </a:path>
              </a:pathLst>
            </a:custGeom>
            <a:blipFill dpi="0" rotWithShape="1">
              <a:blip r:embed="rId3" cstate="email">
                <a:alphaModFix amt="85000"/>
              </a:blip>
              <a:srcRect/>
              <a:tile tx="-254000" ty="241300" sx="38000" sy="38000" flip="none" algn="tl"/>
            </a:blipFill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2291495">
              <a:off x="7720531" y="4765549"/>
              <a:ext cx="297224" cy="297207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2291495">
              <a:off x="7058133" y="4875999"/>
              <a:ext cx="202310" cy="202310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2291495">
              <a:off x="6799189" y="4932062"/>
              <a:ext cx="154141" cy="154141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2291495">
              <a:off x="7365247" y="4819937"/>
              <a:ext cx="250479" cy="250479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891198" y="3432152"/>
              <a:ext cx="2307272" cy="770790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91199" y="3624018"/>
              <a:ext cx="2307271" cy="49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请输入标题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33955" y="2439418"/>
            <a:ext cx="2318398" cy="2703105"/>
            <a:chOff x="8511531" y="2448755"/>
            <a:chExt cx="2318398" cy="2703105"/>
          </a:xfrm>
        </p:grpSpPr>
        <p:sp>
          <p:nvSpPr>
            <p:cNvPr id="34" name="圆角矩形 33"/>
            <p:cNvSpPr/>
            <p:nvPr/>
          </p:nvSpPr>
          <p:spPr>
            <a:xfrm>
              <a:off x="8517560" y="2454396"/>
              <a:ext cx="2312369" cy="2697464"/>
            </a:xfrm>
            <a:prstGeom prst="roundRect">
              <a:avLst/>
            </a:pr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604484" y="2448755"/>
              <a:ext cx="978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8511531" y="2486628"/>
              <a:ext cx="2307272" cy="2590078"/>
            </a:xfrm>
            <a:custGeom>
              <a:avLst/>
              <a:gdLst>
                <a:gd name="connsiteX0" fmla="*/ 1580870 w 1724383"/>
                <a:gd name="connsiteY0" fmla="*/ 0 h 1935743"/>
                <a:gd name="connsiteX1" fmla="*/ 1597390 w 1724383"/>
                <a:gd name="connsiteY1" fmla="*/ 8966 h 1935743"/>
                <a:gd name="connsiteX2" fmla="*/ 1718531 w 1724383"/>
                <a:gd name="connsiteY2" fmla="*/ 189762 h 1935743"/>
                <a:gd name="connsiteX3" fmla="*/ 1723844 w 1724383"/>
                <a:gd name="connsiteY3" fmla="*/ 242460 h 1935743"/>
                <a:gd name="connsiteX4" fmla="*/ 1723844 w 1724383"/>
                <a:gd name="connsiteY4" fmla="*/ 444775 h 1935743"/>
                <a:gd name="connsiteX5" fmla="*/ 1724383 w 1724383"/>
                <a:gd name="connsiteY5" fmla="*/ 444775 h 1935743"/>
                <a:gd name="connsiteX6" fmla="*/ 1724383 w 1724383"/>
                <a:gd name="connsiteY6" fmla="*/ 1490411 h 1935743"/>
                <a:gd name="connsiteX7" fmla="*/ 141536 w 1724383"/>
                <a:gd name="connsiteY7" fmla="*/ 1935743 h 1935743"/>
                <a:gd name="connsiteX8" fmla="*/ 125088 w 1724383"/>
                <a:gd name="connsiteY8" fmla="*/ 1926816 h 1935743"/>
                <a:gd name="connsiteX9" fmla="*/ 107182 w 1724383"/>
                <a:gd name="connsiteY9" fmla="*/ 1912041 h 1935743"/>
                <a:gd name="connsiteX10" fmla="*/ 75648 w 1724383"/>
                <a:gd name="connsiteY10" fmla="*/ 1883388 h 1935743"/>
                <a:gd name="connsiteX11" fmla="*/ 52450 w 1724383"/>
                <a:gd name="connsiteY11" fmla="*/ 1855271 h 1935743"/>
                <a:gd name="connsiteX12" fmla="*/ 35689 w 1724383"/>
                <a:gd name="connsiteY12" fmla="*/ 1827646 h 1935743"/>
                <a:gd name="connsiteX13" fmla="*/ 20731 w 1724383"/>
                <a:gd name="connsiteY13" fmla="*/ 1800088 h 1935743"/>
                <a:gd name="connsiteX14" fmla="*/ 4157 w 1724383"/>
                <a:gd name="connsiteY14" fmla="*/ 1746697 h 1935743"/>
                <a:gd name="connsiteX15" fmla="*/ 4157 w 1724383"/>
                <a:gd name="connsiteY15" fmla="*/ 1489393 h 1935743"/>
                <a:gd name="connsiteX16" fmla="*/ 4157 w 1724383"/>
                <a:gd name="connsiteY16" fmla="*/ 444775 h 1935743"/>
                <a:gd name="connsiteX17" fmla="*/ 0 w 1724383"/>
                <a:gd name="connsiteY17" fmla="*/ 444775 h 19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383" h="1935743">
                  <a:moveTo>
                    <a:pt x="1580870" y="0"/>
                  </a:moveTo>
                  <a:lnTo>
                    <a:pt x="1597390" y="8966"/>
                  </a:lnTo>
                  <a:cubicBezTo>
                    <a:pt x="1658685" y="50376"/>
                    <a:pt x="1703184" y="114760"/>
                    <a:pt x="1718531" y="189762"/>
                  </a:cubicBezTo>
                  <a:lnTo>
                    <a:pt x="1723844" y="242460"/>
                  </a:lnTo>
                  <a:lnTo>
                    <a:pt x="1723844" y="444775"/>
                  </a:lnTo>
                  <a:lnTo>
                    <a:pt x="1724383" y="444775"/>
                  </a:lnTo>
                  <a:lnTo>
                    <a:pt x="1724383" y="1490411"/>
                  </a:lnTo>
                  <a:lnTo>
                    <a:pt x="141536" y="1935743"/>
                  </a:lnTo>
                  <a:lnTo>
                    <a:pt x="125088" y="1926816"/>
                  </a:lnTo>
                  <a:lnTo>
                    <a:pt x="107182" y="1912041"/>
                  </a:lnTo>
                  <a:lnTo>
                    <a:pt x="75648" y="1883388"/>
                  </a:lnTo>
                  <a:lnTo>
                    <a:pt x="52450" y="1855271"/>
                  </a:lnTo>
                  <a:lnTo>
                    <a:pt x="35689" y="1827646"/>
                  </a:lnTo>
                  <a:lnTo>
                    <a:pt x="20731" y="1800088"/>
                  </a:lnTo>
                  <a:lnTo>
                    <a:pt x="4157" y="1746697"/>
                  </a:lnTo>
                  <a:lnTo>
                    <a:pt x="4157" y="1489393"/>
                  </a:lnTo>
                  <a:lnTo>
                    <a:pt x="4157" y="444775"/>
                  </a:lnTo>
                  <a:lnTo>
                    <a:pt x="0" y="444775"/>
                  </a:lnTo>
                  <a:close/>
                </a:path>
              </a:pathLst>
            </a:custGeom>
            <a:blipFill dpi="0" rotWithShape="1">
              <a:blip r:embed="rId4" cstate="email">
                <a:alphaModFix amt="85000"/>
              </a:blip>
              <a:srcRect/>
              <a:tile tx="-6350" ty="12700" sx="42000" sy="42000" flip="none" algn="tl"/>
            </a:blipFill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2291495">
              <a:off x="10340864" y="4765549"/>
              <a:ext cx="297224" cy="297207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12291495">
              <a:off x="9678466" y="4875999"/>
              <a:ext cx="202310" cy="202310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12291495">
              <a:off x="9419522" y="4932062"/>
              <a:ext cx="154141" cy="154141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rot="12291495">
              <a:off x="9985580" y="4819937"/>
              <a:ext cx="250479" cy="250479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511531" y="3432152"/>
              <a:ext cx="2307272" cy="770790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511532" y="3570458"/>
              <a:ext cx="2307271" cy="49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请输入标题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520690" y="1080307"/>
            <a:ext cx="115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目录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153" name="组合 1152"/>
          <p:cNvGrpSpPr/>
          <p:nvPr/>
        </p:nvGrpSpPr>
        <p:grpSpPr>
          <a:xfrm>
            <a:off x="4266493" y="1599493"/>
            <a:ext cx="3659014" cy="3659014"/>
            <a:chOff x="4787363" y="1699775"/>
            <a:chExt cx="4057434" cy="4057434"/>
          </a:xfrm>
        </p:grpSpPr>
        <p:sp useBgFill="1">
          <p:nvSpPr>
            <p:cNvPr id="34" name="椭圆 33"/>
            <p:cNvSpPr/>
            <p:nvPr/>
          </p:nvSpPr>
          <p:spPr>
            <a:xfrm>
              <a:off x="4787363" y="1699775"/>
              <a:ext cx="4057434" cy="4057434"/>
            </a:xfrm>
            <a:prstGeom prst="ellipse">
              <a:avLst/>
            </a:prstGeom>
            <a:ln w="15875" cap="rnd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511904" y="1891544"/>
              <a:ext cx="2608353" cy="792832"/>
            </a:xfrm>
            <a:custGeom>
              <a:avLst/>
              <a:gdLst>
                <a:gd name="connsiteX0" fmla="*/ 1304176 w 2608353"/>
                <a:gd name="connsiteY0" fmla="*/ 0 h 792832"/>
                <a:gd name="connsiteX1" fmla="*/ 2603094 w 2608353"/>
                <a:gd name="connsiteY1" fmla="*/ 538030 h 792832"/>
                <a:gd name="connsiteX2" fmla="*/ 2608353 w 2608353"/>
                <a:gd name="connsiteY2" fmla="*/ 543815 h 792832"/>
                <a:gd name="connsiteX3" fmla="*/ 2602175 w 2608353"/>
                <a:gd name="connsiteY3" fmla="*/ 547882 h 792832"/>
                <a:gd name="connsiteX4" fmla="*/ 1304176 w 2608353"/>
                <a:gd name="connsiteY4" fmla="*/ 792832 h 792832"/>
                <a:gd name="connsiteX5" fmla="*/ 6177 w 2608353"/>
                <a:gd name="connsiteY5" fmla="*/ 547882 h 792832"/>
                <a:gd name="connsiteX6" fmla="*/ 0 w 2608353"/>
                <a:gd name="connsiteY6" fmla="*/ 543815 h 792832"/>
                <a:gd name="connsiteX7" fmla="*/ 5258 w 2608353"/>
                <a:gd name="connsiteY7" fmla="*/ 538030 h 792832"/>
                <a:gd name="connsiteX8" fmla="*/ 1304176 w 2608353"/>
                <a:gd name="connsiteY8" fmla="*/ 0 h 79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8353" h="792832">
                  <a:moveTo>
                    <a:pt x="1304176" y="0"/>
                  </a:moveTo>
                  <a:cubicBezTo>
                    <a:pt x="1811435" y="0"/>
                    <a:pt x="2270672" y="205608"/>
                    <a:pt x="2603094" y="538030"/>
                  </a:cubicBezTo>
                  <a:lnTo>
                    <a:pt x="2608353" y="543815"/>
                  </a:lnTo>
                  <a:lnTo>
                    <a:pt x="2602175" y="547882"/>
                  </a:lnTo>
                  <a:cubicBezTo>
                    <a:pt x="2352203" y="693785"/>
                    <a:pt x="1864670" y="792832"/>
                    <a:pt x="1304176" y="792832"/>
                  </a:cubicBezTo>
                  <a:cubicBezTo>
                    <a:pt x="743683" y="792832"/>
                    <a:pt x="256150" y="693785"/>
                    <a:pt x="6177" y="547882"/>
                  </a:cubicBezTo>
                  <a:lnTo>
                    <a:pt x="0" y="543815"/>
                  </a:lnTo>
                  <a:lnTo>
                    <a:pt x="5258" y="538030"/>
                  </a:lnTo>
                  <a:cubicBezTo>
                    <a:pt x="337680" y="205608"/>
                    <a:pt x="796917" y="0"/>
                    <a:pt x="1304176" y="0"/>
                  </a:cubicBezTo>
                  <a:close/>
                </a:path>
              </a:pathLst>
            </a:custGeom>
            <a:solidFill>
              <a:srgbClr val="7FC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028277" y="2435360"/>
              <a:ext cx="3575607" cy="1293132"/>
            </a:xfrm>
            <a:custGeom>
              <a:avLst/>
              <a:gdLst>
                <a:gd name="connsiteX0" fmla="*/ 3091980 w 3575607"/>
                <a:gd name="connsiteY0" fmla="*/ 0 h 1293132"/>
                <a:gd name="connsiteX1" fmla="*/ 3205281 w 3575607"/>
                <a:gd name="connsiteY1" fmla="*/ 124664 h 1293132"/>
                <a:gd name="connsiteX2" fmla="*/ 3561124 w 3575607"/>
                <a:gd name="connsiteY2" fmla="*/ 812095 h 1293132"/>
                <a:gd name="connsiteX3" fmla="*/ 3575607 w 3575607"/>
                <a:gd name="connsiteY3" fmla="*/ 876712 h 1293132"/>
                <a:gd name="connsiteX4" fmla="*/ 3482532 w 3575607"/>
                <a:gd name="connsiteY4" fmla="*/ 932824 h 1293132"/>
                <a:gd name="connsiteX5" fmla="*/ 1787803 w 3575607"/>
                <a:gd name="connsiteY5" fmla="*/ 1293132 h 1293132"/>
                <a:gd name="connsiteX6" fmla="*/ 93075 w 3575607"/>
                <a:gd name="connsiteY6" fmla="*/ 932824 h 1293132"/>
                <a:gd name="connsiteX7" fmla="*/ 0 w 3575607"/>
                <a:gd name="connsiteY7" fmla="*/ 876712 h 1293132"/>
                <a:gd name="connsiteX8" fmla="*/ 14483 w 3575607"/>
                <a:gd name="connsiteY8" fmla="*/ 812095 h 1293132"/>
                <a:gd name="connsiteX9" fmla="*/ 370325 w 3575607"/>
                <a:gd name="connsiteY9" fmla="*/ 124664 h 1293132"/>
                <a:gd name="connsiteX10" fmla="*/ 483627 w 3575607"/>
                <a:gd name="connsiteY10" fmla="*/ 1 h 1293132"/>
                <a:gd name="connsiteX11" fmla="*/ 489804 w 3575607"/>
                <a:gd name="connsiteY11" fmla="*/ 4067 h 1293132"/>
                <a:gd name="connsiteX12" fmla="*/ 1787803 w 3575607"/>
                <a:gd name="connsiteY12" fmla="*/ 249017 h 1293132"/>
                <a:gd name="connsiteX13" fmla="*/ 3085802 w 3575607"/>
                <a:gd name="connsiteY13" fmla="*/ 4067 h 129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607" h="1293132">
                  <a:moveTo>
                    <a:pt x="3091980" y="0"/>
                  </a:moveTo>
                  <a:lnTo>
                    <a:pt x="3205281" y="124664"/>
                  </a:lnTo>
                  <a:cubicBezTo>
                    <a:pt x="3369063" y="323122"/>
                    <a:pt x="3491973" y="556562"/>
                    <a:pt x="3561124" y="812095"/>
                  </a:cubicBezTo>
                  <a:lnTo>
                    <a:pt x="3575607" y="876712"/>
                  </a:lnTo>
                  <a:lnTo>
                    <a:pt x="3482532" y="932824"/>
                  </a:lnTo>
                  <a:cubicBezTo>
                    <a:pt x="3079708" y="1152873"/>
                    <a:pt x="2470089" y="1293132"/>
                    <a:pt x="1787803" y="1293132"/>
                  </a:cubicBezTo>
                  <a:cubicBezTo>
                    <a:pt x="1105518" y="1293132"/>
                    <a:pt x="495898" y="1152873"/>
                    <a:pt x="93075" y="932824"/>
                  </a:cubicBezTo>
                  <a:lnTo>
                    <a:pt x="0" y="876712"/>
                  </a:lnTo>
                  <a:lnTo>
                    <a:pt x="14483" y="812095"/>
                  </a:lnTo>
                  <a:cubicBezTo>
                    <a:pt x="83633" y="556562"/>
                    <a:pt x="206543" y="323122"/>
                    <a:pt x="370325" y="124664"/>
                  </a:cubicBezTo>
                  <a:lnTo>
                    <a:pt x="483627" y="1"/>
                  </a:lnTo>
                  <a:lnTo>
                    <a:pt x="489804" y="4067"/>
                  </a:lnTo>
                  <a:cubicBezTo>
                    <a:pt x="739777" y="149970"/>
                    <a:pt x="1227310" y="249017"/>
                    <a:pt x="1787803" y="249017"/>
                  </a:cubicBezTo>
                  <a:cubicBezTo>
                    <a:pt x="2348296" y="249017"/>
                    <a:pt x="2835829" y="149970"/>
                    <a:pt x="3085802" y="4067"/>
                  </a:cubicBezTo>
                  <a:close/>
                </a:path>
              </a:pathLst>
            </a:custGeom>
            <a:solidFill>
              <a:srgbClr val="6AC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4979132" y="3312072"/>
              <a:ext cx="3673896" cy="1413072"/>
            </a:xfrm>
            <a:custGeom>
              <a:avLst/>
              <a:gdLst>
                <a:gd name="connsiteX0" fmla="*/ 49144 w 3673896"/>
                <a:gd name="connsiteY0" fmla="*/ 0 h 1413072"/>
                <a:gd name="connsiteX1" fmla="*/ 142219 w 3673896"/>
                <a:gd name="connsiteY1" fmla="*/ 56112 h 1413072"/>
                <a:gd name="connsiteX2" fmla="*/ 1836948 w 3673896"/>
                <a:gd name="connsiteY2" fmla="*/ 416420 h 1413072"/>
                <a:gd name="connsiteX3" fmla="*/ 3531677 w 3673896"/>
                <a:gd name="connsiteY3" fmla="*/ 56112 h 1413072"/>
                <a:gd name="connsiteX4" fmla="*/ 3624752 w 3673896"/>
                <a:gd name="connsiteY4" fmla="*/ 0 h 1413072"/>
                <a:gd name="connsiteX5" fmla="*/ 3645205 w 3673896"/>
                <a:gd name="connsiteY5" fmla="*/ 91251 h 1413072"/>
                <a:gd name="connsiteX6" fmla="*/ 3673896 w 3673896"/>
                <a:gd name="connsiteY6" fmla="*/ 416421 h 1413072"/>
                <a:gd name="connsiteX7" fmla="*/ 3591310 w 3673896"/>
                <a:gd name="connsiteY7" fmla="*/ 962673 h 1413072"/>
                <a:gd name="connsiteX8" fmla="*/ 3538316 w 3673896"/>
                <a:gd name="connsiteY8" fmla="*/ 1107464 h 1413072"/>
                <a:gd name="connsiteX9" fmla="*/ 3366842 w 3673896"/>
                <a:gd name="connsiteY9" fmla="*/ 1173264 h 1413072"/>
                <a:gd name="connsiteX10" fmla="*/ 1836948 w 3673896"/>
                <a:gd name="connsiteY10" fmla="*/ 1413072 h 1413072"/>
                <a:gd name="connsiteX11" fmla="*/ 307055 w 3673896"/>
                <a:gd name="connsiteY11" fmla="*/ 1173264 h 1413072"/>
                <a:gd name="connsiteX12" fmla="*/ 135580 w 3673896"/>
                <a:gd name="connsiteY12" fmla="*/ 1107464 h 1413072"/>
                <a:gd name="connsiteX13" fmla="*/ 82586 w 3673896"/>
                <a:gd name="connsiteY13" fmla="*/ 962673 h 1413072"/>
                <a:gd name="connsiteX14" fmla="*/ 0 w 3673896"/>
                <a:gd name="connsiteY14" fmla="*/ 416421 h 1413072"/>
                <a:gd name="connsiteX15" fmla="*/ 28691 w 3673896"/>
                <a:gd name="connsiteY15" fmla="*/ 91251 h 1413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73896" h="1413072">
                  <a:moveTo>
                    <a:pt x="49144" y="0"/>
                  </a:moveTo>
                  <a:lnTo>
                    <a:pt x="142219" y="56112"/>
                  </a:lnTo>
                  <a:cubicBezTo>
                    <a:pt x="545043" y="276161"/>
                    <a:pt x="1154663" y="416420"/>
                    <a:pt x="1836948" y="416420"/>
                  </a:cubicBezTo>
                  <a:cubicBezTo>
                    <a:pt x="2519233" y="416420"/>
                    <a:pt x="3128853" y="276161"/>
                    <a:pt x="3531677" y="56112"/>
                  </a:cubicBezTo>
                  <a:lnTo>
                    <a:pt x="3624752" y="0"/>
                  </a:lnTo>
                  <a:lnTo>
                    <a:pt x="3645205" y="91251"/>
                  </a:lnTo>
                  <a:cubicBezTo>
                    <a:pt x="3664057" y="196794"/>
                    <a:pt x="3673896" y="305458"/>
                    <a:pt x="3673896" y="416421"/>
                  </a:cubicBezTo>
                  <a:cubicBezTo>
                    <a:pt x="3673896" y="606643"/>
                    <a:pt x="3644982" y="790112"/>
                    <a:pt x="3591310" y="962673"/>
                  </a:cubicBezTo>
                  <a:lnTo>
                    <a:pt x="3538316" y="1107464"/>
                  </a:lnTo>
                  <a:lnTo>
                    <a:pt x="3366842" y="1173264"/>
                  </a:lnTo>
                  <a:cubicBezTo>
                    <a:pt x="2930125" y="1324667"/>
                    <a:pt x="2403655" y="1413072"/>
                    <a:pt x="1836948" y="1413072"/>
                  </a:cubicBezTo>
                  <a:cubicBezTo>
                    <a:pt x="1270241" y="1413072"/>
                    <a:pt x="743772" y="1324667"/>
                    <a:pt x="307055" y="1173264"/>
                  </a:cubicBezTo>
                  <a:lnTo>
                    <a:pt x="135580" y="1107464"/>
                  </a:lnTo>
                  <a:lnTo>
                    <a:pt x="82586" y="962673"/>
                  </a:lnTo>
                  <a:cubicBezTo>
                    <a:pt x="28914" y="790112"/>
                    <a:pt x="0" y="606643"/>
                    <a:pt x="0" y="416421"/>
                  </a:cubicBezTo>
                  <a:cubicBezTo>
                    <a:pt x="0" y="305458"/>
                    <a:pt x="9839" y="196794"/>
                    <a:pt x="28691" y="91251"/>
                  </a:cubicBezTo>
                  <a:close/>
                </a:path>
              </a:pathLst>
            </a:custGeom>
            <a:solidFill>
              <a:srgbClr val="4A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114712" y="4419536"/>
              <a:ext cx="3402736" cy="1145905"/>
            </a:xfrm>
            <a:custGeom>
              <a:avLst/>
              <a:gdLst>
                <a:gd name="connsiteX0" fmla="*/ 3402736 w 3402736"/>
                <a:gd name="connsiteY0" fmla="*/ 0 h 1145905"/>
                <a:gd name="connsiteX1" fmla="*/ 3393959 w 3402736"/>
                <a:gd name="connsiteY1" fmla="*/ 23980 h 1145905"/>
                <a:gd name="connsiteX2" fmla="*/ 1701368 w 3402736"/>
                <a:gd name="connsiteY2" fmla="*/ 1145905 h 1145905"/>
                <a:gd name="connsiteX3" fmla="*/ 8777 w 3402736"/>
                <a:gd name="connsiteY3" fmla="*/ 23980 h 1145905"/>
                <a:gd name="connsiteX4" fmla="*/ 0 w 3402736"/>
                <a:gd name="connsiteY4" fmla="*/ 0 h 1145905"/>
                <a:gd name="connsiteX5" fmla="*/ 171474 w 3402736"/>
                <a:gd name="connsiteY5" fmla="*/ 65800 h 1145905"/>
                <a:gd name="connsiteX6" fmla="*/ 1701368 w 3402736"/>
                <a:gd name="connsiteY6" fmla="*/ 305608 h 1145905"/>
                <a:gd name="connsiteX7" fmla="*/ 3231262 w 3402736"/>
                <a:gd name="connsiteY7" fmla="*/ 65800 h 114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2736" h="1145905">
                  <a:moveTo>
                    <a:pt x="3402736" y="0"/>
                  </a:moveTo>
                  <a:lnTo>
                    <a:pt x="3393959" y="23980"/>
                  </a:lnTo>
                  <a:cubicBezTo>
                    <a:pt x="3115096" y="683288"/>
                    <a:pt x="2462256" y="1145905"/>
                    <a:pt x="1701368" y="1145905"/>
                  </a:cubicBezTo>
                  <a:cubicBezTo>
                    <a:pt x="940480" y="1145905"/>
                    <a:pt x="287641" y="683288"/>
                    <a:pt x="8777" y="23980"/>
                  </a:cubicBezTo>
                  <a:lnTo>
                    <a:pt x="0" y="0"/>
                  </a:lnTo>
                  <a:lnTo>
                    <a:pt x="171474" y="65800"/>
                  </a:lnTo>
                  <a:cubicBezTo>
                    <a:pt x="608191" y="217203"/>
                    <a:pt x="1134661" y="305608"/>
                    <a:pt x="1701368" y="305608"/>
                  </a:cubicBezTo>
                  <a:cubicBezTo>
                    <a:pt x="2268075" y="305608"/>
                    <a:pt x="2794545" y="217203"/>
                    <a:pt x="3231262" y="65800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976480" y="1888892"/>
              <a:ext cx="3679200" cy="3679200"/>
            </a:xfrm>
            <a:prstGeom prst="ellipse">
              <a:avLst/>
            </a:prstGeom>
            <a:gradFill>
              <a:gsLst>
                <a:gs pos="65000">
                  <a:schemeClr val="bg1">
                    <a:lumMod val="95000"/>
                    <a:alpha val="34000"/>
                  </a:schemeClr>
                </a:gs>
                <a:gs pos="71000">
                  <a:schemeClr val="bg1">
                    <a:alpha val="8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905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4" name="文本框 1153"/>
          <p:cNvSpPr txBox="1"/>
          <p:nvPr/>
        </p:nvSpPr>
        <p:spPr>
          <a:xfrm>
            <a:off x="5681954" y="1822144"/>
            <a:ext cx="828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81954" y="2686672"/>
            <a:ext cx="828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81954" y="3551200"/>
            <a:ext cx="828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81954" y="4415727"/>
            <a:ext cx="828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3" name="任意多边形 1162"/>
          <p:cNvSpPr/>
          <p:nvPr/>
        </p:nvSpPr>
        <p:spPr>
          <a:xfrm>
            <a:off x="7063947" y="1669744"/>
            <a:ext cx="1479080" cy="133350"/>
          </a:xfrm>
          <a:custGeom>
            <a:avLst/>
            <a:gdLst>
              <a:gd name="connsiteX0" fmla="*/ 0 w 800100"/>
              <a:gd name="connsiteY0" fmla="*/ 152400 h 152400"/>
              <a:gd name="connsiteX1" fmla="*/ 152400 w 800100"/>
              <a:gd name="connsiteY1" fmla="*/ 0 h 152400"/>
              <a:gd name="connsiteX2" fmla="*/ 800100 w 800100"/>
              <a:gd name="connsiteY2" fmla="*/ 0 h 152400"/>
              <a:gd name="connsiteX0-1" fmla="*/ 0 w 776287"/>
              <a:gd name="connsiteY0-2" fmla="*/ 133350 h 133350"/>
              <a:gd name="connsiteX1-3" fmla="*/ 128587 w 776287"/>
              <a:gd name="connsiteY1-4" fmla="*/ 0 h 133350"/>
              <a:gd name="connsiteX2-5" fmla="*/ 776287 w 776287"/>
              <a:gd name="connsiteY2-6" fmla="*/ 0 h 133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76287" h="133350">
                <a:moveTo>
                  <a:pt x="0" y="133350"/>
                </a:moveTo>
                <a:lnTo>
                  <a:pt x="128587" y="0"/>
                </a:lnTo>
                <a:lnTo>
                  <a:pt x="776287" y="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4" name="任意多边形 1163"/>
          <p:cNvSpPr/>
          <p:nvPr/>
        </p:nvSpPr>
        <p:spPr>
          <a:xfrm>
            <a:off x="7968146" y="3668264"/>
            <a:ext cx="2218123" cy="1625438"/>
          </a:xfrm>
          <a:custGeom>
            <a:avLst/>
            <a:gdLst>
              <a:gd name="connsiteX0" fmla="*/ 0 w 1435100"/>
              <a:gd name="connsiteY0" fmla="*/ 0 h 1409700"/>
              <a:gd name="connsiteX1" fmla="*/ 266700 w 1435100"/>
              <a:gd name="connsiteY1" fmla="*/ 279400 h 1409700"/>
              <a:gd name="connsiteX2" fmla="*/ 266700 w 1435100"/>
              <a:gd name="connsiteY2" fmla="*/ 1409700 h 1409700"/>
              <a:gd name="connsiteX3" fmla="*/ 1435100 w 1435100"/>
              <a:gd name="connsiteY3" fmla="*/ 1409700 h 1409700"/>
              <a:gd name="connsiteX0-1" fmla="*/ 0 w 1393825"/>
              <a:gd name="connsiteY0-2" fmla="*/ 0 h 1371600"/>
              <a:gd name="connsiteX1-3" fmla="*/ 225425 w 1393825"/>
              <a:gd name="connsiteY1-4" fmla="*/ 241300 h 1371600"/>
              <a:gd name="connsiteX2-5" fmla="*/ 225425 w 1393825"/>
              <a:gd name="connsiteY2-6" fmla="*/ 1371600 h 1371600"/>
              <a:gd name="connsiteX3-7" fmla="*/ 1393825 w 1393825"/>
              <a:gd name="connsiteY3-8" fmla="*/ 1371600 h 137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93825" h="1371600">
                <a:moveTo>
                  <a:pt x="0" y="0"/>
                </a:moveTo>
                <a:lnTo>
                  <a:pt x="225425" y="241300"/>
                </a:lnTo>
                <a:lnTo>
                  <a:pt x="225425" y="1371600"/>
                </a:lnTo>
                <a:lnTo>
                  <a:pt x="1393825" y="137160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5" name="任意多边形 1164"/>
          <p:cNvSpPr/>
          <p:nvPr/>
        </p:nvSpPr>
        <p:spPr>
          <a:xfrm>
            <a:off x="2384845" y="4682351"/>
            <a:ext cx="2208636" cy="576155"/>
          </a:xfrm>
          <a:custGeom>
            <a:avLst/>
            <a:gdLst>
              <a:gd name="connsiteX0" fmla="*/ 1752600 w 1752600"/>
              <a:gd name="connsiteY0" fmla="*/ 0 h 495300"/>
              <a:gd name="connsiteX1" fmla="*/ 1314450 w 1752600"/>
              <a:gd name="connsiteY1" fmla="*/ 438150 h 495300"/>
              <a:gd name="connsiteX2" fmla="*/ 0 w 1752600"/>
              <a:gd name="connsiteY2" fmla="*/ 438150 h 495300"/>
              <a:gd name="connsiteX3" fmla="*/ 0 w 1752600"/>
              <a:gd name="connsiteY3" fmla="*/ 495300 h 495300"/>
              <a:gd name="connsiteX0-1" fmla="*/ 1752600 w 1752600"/>
              <a:gd name="connsiteY0-2" fmla="*/ 0 h 438150"/>
              <a:gd name="connsiteX1-3" fmla="*/ 1314450 w 1752600"/>
              <a:gd name="connsiteY1-4" fmla="*/ 438150 h 438150"/>
              <a:gd name="connsiteX2-5" fmla="*/ 0 w 1752600"/>
              <a:gd name="connsiteY2-6" fmla="*/ 438150 h 438150"/>
              <a:gd name="connsiteX0-7" fmla="*/ 1981200 w 1981200"/>
              <a:gd name="connsiteY0-8" fmla="*/ 0 h 438150"/>
              <a:gd name="connsiteX1-9" fmla="*/ 1543050 w 1981200"/>
              <a:gd name="connsiteY1-10" fmla="*/ 438150 h 438150"/>
              <a:gd name="connsiteX2-11" fmla="*/ 0 w 1981200"/>
              <a:gd name="connsiteY2-12" fmla="*/ 438150 h 438150"/>
              <a:gd name="connsiteX0-13" fmla="*/ 1935480 w 1935480"/>
              <a:gd name="connsiteY0-14" fmla="*/ 0 h 392430"/>
              <a:gd name="connsiteX1-15" fmla="*/ 1543050 w 1935480"/>
              <a:gd name="connsiteY1-16" fmla="*/ 392430 h 392430"/>
              <a:gd name="connsiteX2-17" fmla="*/ 0 w 1935480"/>
              <a:gd name="connsiteY2-18" fmla="*/ 392430 h 3924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35480" h="392430">
                <a:moveTo>
                  <a:pt x="1935480" y="0"/>
                </a:moveTo>
                <a:lnTo>
                  <a:pt x="1543050" y="392430"/>
                </a:lnTo>
                <a:lnTo>
                  <a:pt x="0" y="39243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6" name="任意多边形 1165"/>
          <p:cNvSpPr/>
          <p:nvPr/>
        </p:nvSpPr>
        <p:spPr>
          <a:xfrm>
            <a:off x="2384845" y="2845923"/>
            <a:ext cx="1844847" cy="254000"/>
          </a:xfrm>
          <a:custGeom>
            <a:avLst/>
            <a:gdLst>
              <a:gd name="connsiteX0" fmla="*/ 1625600 w 1625600"/>
              <a:gd name="connsiteY0" fmla="*/ 0 h 254000"/>
              <a:gd name="connsiteX1" fmla="*/ 1384300 w 1625600"/>
              <a:gd name="connsiteY1" fmla="*/ 254000 h 254000"/>
              <a:gd name="connsiteX2" fmla="*/ 0 w 1625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54000">
                <a:moveTo>
                  <a:pt x="1625600" y="0"/>
                </a:moveTo>
                <a:lnTo>
                  <a:pt x="1384300" y="254000"/>
                </a:lnTo>
                <a:lnTo>
                  <a:pt x="0" y="25400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24"/>
          <p:cNvSpPr>
            <a:spLocks noEditPoints="1"/>
          </p:cNvSpPr>
          <p:nvPr/>
        </p:nvSpPr>
        <p:spPr bwMode="auto">
          <a:xfrm flipH="1">
            <a:off x="2992992" y="3194132"/>
            <a:ext cx="616652" cy="65674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5" name="Freeform 25"/>
          <p:cNvSpPr>
            <a:spLocks noEditPoints="1"/>
          </p:cNvSpPr>
          <p:nvPr/>
        </p:nvSpPr>
        <p:spPr bwMode="auto">
          <a:xfrm flipH="1">
            <a:off x="2933845" y="1082624"/>
            <a:ext cx="734946" cy="693564"/>
          </a:xfrm>
          <a:custGeom>
            <a:avLst/>
            <a:gdLst>
              <a:gd name="T0" fmla="*/ 90 w 376"/>
              <a:gd name="T1" fmla="*/ 52 h 355"/>
              <a:gd name="T2" fmla="*/ 37 w 376"/>
              <a:gd name="T3" fmla="*/ 264 h 355"/>
              <a:gd name="T4" fmla="*/ 118 w 376"/>
              <a:gd name="T5" fmla="*/ 310 h 355"/>
              <a:gd name="T6" fmla="*/ 134 w 376"/>
              <a:gd name="T7" fmla="*/ 310 h 355"/>
              <a:gd name="T8" fmla="*/ 215 w 376"/>
              <a:gd name="T9" fmla="*/ 264 h 355"/>
              <a:gd name="T10" fmla="*/ 241 w 376"/>
              <a:gd name="T11" fmla="*/ 310 h 355"/>
              <a:gd name="T12" fmla="*/ 255 w 376"/>
              <a:gd name="T13" fmla="*/ 287 h 355"/>
              <a:gd name="T14" fmla="*/ 358 w 376"/>
              <a:gd name="T15" fmla="*/ 287 h 355"/>
              <a:gd name="T16" fmla="*/ 371 w 376"/>
              <a:gd name="T17" fmla="*/ 310 h 355"/>
              <a:gd name="T18" fmla="*/ 371 w 376"/>
              <a:gd name="T19" fmla="*/ 323 h 355"/>
              <a:gd name="T20" fmla="*/ 358 w 376"/>
              <a:gd name="T21" fmla="*/ 355 h 355"/>
              <a:gd name="T22" fmla="*/ 250 w 376"/>
              <a:gd name="T23" fmla="*/ 323 h 355"/>
              <a:gd name="T24" fmla="*/ 237 w 376"/>
              <a:gd name="T25" fmla="*/ 355 h 355"/>
              <a:gd name="T26" fmla="*/ 131 w 376"/>
              <a:gd name="T27" fmla="*/ 323 h 355"/>
              <a:gd name="T28" fmla="*/ 118 w 376"/>
              <a:gd name="T29" fmla="*/ 355 h 355"/>
              <a:gd name="T30" fmla="*/ 0 w 376"/>
              <a:gd name="T31" fmla="*/ 323 h 355"/>
              <a:gd name="T32" fmla="*/ 14 w 376"/>
              <a:gd name="T33" fmla="*/ 287 h 355"/>
              <a:gd name="T34" fmla="*/ 336 w 376"/>
              <a:gd name="T35" fmla="*/ 248 h 355"/>
              <a:gd name="T36" fmla="*/ 279 w 376"/>
              <a:gd name="T37" fmla="*/ 248 h 355"/>
              <a:gd name="T38" fmla="*/ 215 w 376"/>
              <a:gd name="T39" fmla="*/ 248 h 355"/>
              <a:gd name="T40" fmla="*/ 158 w 376"/>
              <a:gd name="T41" fmla="*/ 248 h 355"/>
              <a:gd name="T42" fmla="*/ 95 w 376"/>
              <a:gd name="T43" fmla="*/ 248 h 355"/>
              <a:gd name="T44" fmla="*/ 38 w 376"/>
              <a:gd name="T45" fmla="*/ 248 h 355"/>
              <a:gd name="T46" fmla="*/ 307 w 376"/>
              <a:gd name="T47" fmla="*/ 147 h 355"/>
              <a:gd name="T48" fmla="*/ 289 w 376"/>
              <a:gd name="T49" fmla="*/ 201 h 355"/>
              <a:gd name="T50" fmla="*/ 201 w 376"/>
              <a:gd name="T51" fmla="*/ 201 h 355"/>
              <a:gd name="T52" fmla="*/ 181 w 376"/>
              <a:gd name="T53" fmla="*/ 147 h 355"/>
              <a:gd name="T54" fmla="*/ 180 w 376"/>
              <a:gd name="T55" fmla="*/ 16 h 355"/>
              <a:gd name="T56" fmla="*/ 161 w 376"/>
              <a:gd name="T57" fmla="*/ 35 h 355"/>
              <a:gd name="T58" fmla="*/ 155 w 376"/>
              <a:gd name="T59" fmla="*/ 67 h 355"/>
              <a:gd name="T60" fmla="*/ 66 w 376"/>
              <a:gd name="T61" fmla="*/ 55 h 355"/>
              <a:gd name="T62" fmla="*/ 66 w 376"/>
              <a:gd name="T63" fmla="*/ 122 h 355"/>
              <a:gd name="T64" fmla="*/ 69 w 376"/>
              <a:gd name="T65" fmla="*/ 122 h 355"/>
              <a:gd name="T66" fmla="*/ 87 w 376"/>
              <a:gd name="T67" fmla="*/ 199 h 355"/>
              <a:gd name="T68" fmla="*/ 91 w 376"/>
              <a:gd name="T69" fmla="*/ 199 h 355"/>
              <a:gd name="T70" fmla="*/ 109 w 376"/>
              <a:gd name="T71" fmla="*/ 132 h 355"/>
              <a:gd name="T72" fmla="*/ 109 w 376"/>
              <a:gd name="T73" fmla="*/ 75 h 355"/>
              <a:gd name="T74" fmla="*/ 155 w 376"/>
              <a:gd name="T75" fmla="*/ 80 h 355"/>
              <a:gd name="T76" fmla="*/ 166 w 376"/>
              <a:gd name="T77" fmla="*/ 120 h 355"/>
              <a:gd name="T78" fmla="*/ 180 w 376"/>
              <a:gd name="T79" fmla="*/ 126 h 355"/>
              <a:gd name="T80" fmla="*/ 317 w 376"/>
              <a:gd name="T81" fmla="*/ 120 h 355"/>
              <a:gd name="T82" fmla="*/ 317 w 376"/>
              <a:gd name="T83" fmla="*/ 21 h 355"/>
              <a:gd name="T84" fmla="*/ 304 w 376"/>
              <a:gd name="T85" fmla="*/ 31 h 355"/>
              <a:gd name="T86" fmla="*/ 308 w 376"/>
              <a:gd name="T87" fmla="*/ 107 h 355"/>
              <a:gd name="T88" fmla="*/ 304 w 376"/>
              <a:gd name="T89" fmla="*/ 111 h 355"/>
              <a:gd name="T90" fmla="*/ 177 w 376"/>
              <a:gd name="T91" fmla="*/ 109 h 355"/>
              <a:gd name="T92" fmla="*/ 238 w 376"/>
              <a:gd name="T93" fmla="*/ 63 h 355"/>
              <a:gd name="T94" fmla="*/ 176 w 376"/>
              <a:gd name="T95" fmla="*/ 35 h 355"/>
              <a:gd name="T96" fmla="*/ 180 w 376"/>
              <a:gd name="T97" fmla="*/ 3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355">
                <a:moveTo>
                  <a:pt x="90" y="0"/>
                </a:moveTo>
                <a:cubicBezTo>
                  <a:pt x="104" y="0"/>
                  <a:pt x="115" y="12"/>
                  <a:pt x="115" y="26"/>
                </a:cubicBezTo>
                <a:cubicBezTo>
                  <a:pt x="115" y="40"/>
                  <a:pt x="104" y="52"/>
                  <a:pt x="90" y="52"/>
                </a:cubicBezTo>
                <a:cubicBezTo>
                  <a:pt x="75" y="52"/>
                  <a:pt x="64" y="40"/>
                  <a:pt x="64" y="26"/>
                </a:cubicBezTo>
                <a:cubicBezTo>
                  <a:pt x="64" y="12"/>
                  <a:pt x="75" y="0"/>
                  <a:pt x="90" y="0"/>
                </a:cubicBezTo>
                <a:close/>
                <a:moveTo>
                  <a:pt x="37" y="264"/>
                </a:moveTo>
                <a:cubicBezTo>
                  <a:pt x="95" y="264"/>
                  <a:pt x="95" y="264"/>
                  <a:pt x="95" y="264"/>
                </a:cubicBezTo>
                <a:cubicBezTo>
                  <a:pt x="108" y="264"/>
                  <a:pt x="118" y="274"/>
                  <a:pt x="118" y="287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20" y="310"/>
                  <a:pt x="120" y="310"/>
                  <a:pt x="120" y="310"/>
                </a:cubicBezTo>
                <a:cubicBezTo>
                  <a:pt x="131" y="310"/>
                  <a:pt x="131" y="310"/>
                  <a:pt x="131" y="310"/>
                </a:cubicBezTo>
                <a:cubicBezTo>
                  <a:pt x="134" y="310"/>
                  <a:pt x="134" y="310"/>
                  <a:pt x="134" y="310"/>
                </a:cubicBezTo>
                <a:cubicBezTo>
                  <a:pt x="134" y="287"/>
                  <a:pt x="134" y="287"/>
                  <a:pt x="134" y="287"/>
                </a:cubicBezTo>
                <a:cubicBezTo>
                  <a:pt x="134" y="274"/>
                  <a:pt x="144" y="264"/>
                  <a:pt x="156" y="264"/>
                </a:cubicBezTo>
                <a:cubicBezTo>
                  <a:pt x="215" y="264"/>
                  <a:pt x="215" y="264"/>
                  <a:pt x="215" y="264"/>
                </a:cubicBezTo>
                <a:cubicBezTo>
                  <a:pt x="227" y="264"/>
                  <a:pt x="237" y="274"/>
                  <a:pt x="237" y="287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41" y="310"/>
                  <a:pt x="241" y="310"/>
                  <a:pt x="241" y="310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55" y="310"/>
                  <a:pt x="255" y="310"/>
                  <a:pt x="255" y="310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274"/>
                  <a:pt x="265" y="264"/>
                  <a:pt x="278" y="264"/>
                </a:cubicBezTo>
                <a:cubicBezTo>
                  <a:pt x="336" y="264"/>
                  <a:pt x="336" y="264"/>
                  <a:pt x="336" y="264"/>
                </a:cubicBezTo>
                <a:cubicBezTo>
                  <a:pt x="348" y="264"/>
                  <a:pt x="358" y="274"/>
                  <a:pt x="358" y="287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62" y="310"/>
                  <a:pt x="362" y="310"/>
                  <a:pt x="362" y="310"/>
                </a:cubicBezTo>
                <a:cubicBezTo>
                  <a:pt x="371" y="310"/>
                  <a:pt x="371" y="310"/>
                  <a:pt x="371" y="310"/>
                </a:cubicBezTo>
                <a:cubicBezTo>
                  <a:pt x="376" y="310"/>
                  <a:pt x="376" y="310"/>
                  <a:pt x="376" y="310"/>
                </a:cubicBezTo>
                <a:cubicBezTo>
                  <a:pt x="376" y="323"/>
                  <a:pt x="376" y="323"/>
                  <a:pt x="376" y="323"/>
                </a:cubicBezTo>
                <a:cubicBezTo>
                  <a:pt x="371" y="323"/>
                  <a:pt x="371" y="323"/>
                  <a:pt x="371" y="323"/>
                </a:cubicBezTo>
                <a:cubicBezTo>
                  <a:pt x="362" y="323"/>
                  <a:pt x="362" y="323"/>
                  <a:pt x="362" y="323"/>
                </a:cubicBezTo>
                <a:cubicBezTo>
                  <a:pt x="358" y="323"/>
                  <a:pt x="358" y="323"/>
                  <a:pt x="358" y="323"/>
                </a:cubicBezTo>
                <a:cubicBezTo>
                  <a:pt x="358" y="355"/>
                  <a:pt x="358" y="355"/>
                  <a:pt x="358" y="355"/>
                </a:cubicBezTo>
                <a:cubicBezTo>
                  <a:pt x="255" y="355"/>
                  <a:pt x="255" y="355"/>
                  <a:pt x="255" y="355"/>
                </a:cubicBezTo>
                <a:cubicBezTo>
                  <a:pt x="255" y="323"/>
                  <a:pt x="255" y="323"/>
                  <a:pt x="255" y="323"/>
                </a:cubicBezTo>
                <a:cubicBezTo>
                  <a:pt x="250" y="323"/>
                  <a:pt x="250" y="323"/>
                  <a:pt x="250" y="323"/>
                </a:cubicBezTo>
                <a:cubicBezTo>
                  <a:pt x="241" y="323"/>
                  <a:pt x="241" y="323"/>
                  <a:pt x="241" y="323"/>
                </a:cubicBezTo>
                <a:cubicBezTo>
                  <a:pt x="237" y="323"/>
                  <a:pt x="237" y="323"/>
                  <a:pt x="237" y="323"/>
                </a:cubicBezTo>
                <a:cubicBezTo>
                  <a:pt x="237" y="355"/>
                  <a:pt x="237" y="355"/>
                  <a:pt x="237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23"/>
                  <a:pt x="134" y="323"/>
                  <a:pt x="134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118" y="323"/>
                  <a:pt x="118" y="323"/>
                  <a:pt x="118" y="323"/>
                </a:cubicBezTo>
                <a:cubicBezTo>
                  <a:pt x="118" y="355"/>
                  <a:pt x="118" y="355"/>
                  <a:pt x="118" y="355"/>
                </a:cubicBezTo>
                <a:cubicBezTo>
                  <a:pt x="14" y="355"/>
                  <a:pt x="14" y="355"/>
                  <a:pt x="14" y="355"/>
                </a:cubicBezTo>
                <a:cubicBezTo>
                  <a:pt x="14" y="323"/>
                  <a:pt x="14" y="323"/>
                  <a:pt x="14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10"/>
                  <a:pt x="0" y="310"/>
                  <a:pt x="0" y="310"/>
                </a:cubicBezTo>
                <a:cubicBezTo>
                  <a:pt x="14" y="310"/>
                  <a:pt x="14" y="310"/>
                  <a:pt x="14" y="310"/>
                </a:cubicBezTo>
                <a:cubicBezTo>
                  <a:pt x="14" y="287"/>
                  <a:pt x="14" y="287"/>
                  <a:pt x="14" y="287"/>
                </a:cubicBezTo>
                <a:cubicBezTo>
                  <a:pt x="14" y="274"/>
                  <a:pt x="24" y="264"/>
                  <a:pt x="37" y="264"/>
                </a:cubicBezTo>
                <a:close/>
                <a:moveTo>
                  <a:pt x="307" y="220"/>
                </a:moveTo>
                <a:cubicBezTo>
                  <a:pt x="323" y="220"/>
                  <a:pt x="336" y="232"/>
                  <a:pt x="336" y="248"/>
                </a:cubicBezTo>
                <a:cubicBezTo>
                  <a:pt x="336" y="251"/>
                  <a:pt x="335" y="255"/>
                  <a:pt x="334" y="258"/>
                </a:cubicBezTo>
                <a:cubicBezTo>
                  <a:pt x="281" y="258"/>
                  <a:pt x="281" y="258"/>
                  <a:pt x="281" y="258"/>
                </a:cubicBezTo>
                <a:cubicBezTo>
                  <a:pt x="280" y="255"/>
                  <a:pt x="279" y="251"/>
                  <a:pt x="279" y="248"/>
                </a:cubicBezTo>
                <a:cubicBezTo>
                  <a:pt x="279" y="232"/>
                  <a:pt x="292" y="220"/>
                  <a:pt x="307" y="220"/>
                </a:cubicBezTo>
                <a:close/>
                <a:moveTo>
                  <a:pt x="186" y="220"/>
                </a:moveTo>
                <a:cubicBezTo>
                  <a:pt x="202" y="220"/>
                  <a:pt x="215" y="232"/>
                  <a:pt x="215" y="248"/>
                </a:cubicBezTo>
                <a:cubicBezTo>
                  <a:pt x="215" y="251"/>
                  <a:pt x="214" y="255"/>
                  <a:pt x="213" y="258"/>
                </a:cubicBezTo>
                <a:cubicBezTo>
                  <a:pt x="160" y="258"/>
                  <a:pt x="160" y="258"/>
                  <a:pt x="160" y="258"/>
                </a:cubicBezTo>
                <a:cubicBezTo>
                  <a:pt x="159" y="255"/>
                  <a:pt x="158" y="251"/>
                  <a:pt x="158" y="248"/>
                </a:cubicBezTo>
                <a:cubicBezTo>
                  <a:pt x="158" y="232"/>
                  <a:pt x="171" y="220"/>
                  <a:pt x="186" y="220"/>
                </a:cubicBezTo>
                <a:close/>
                <a:moveTo>
                  <a:pt x="67" y="220"/>
                </a:moveTo>
                <a:cubicBezTo>
                  <a:pt x="82" y="220"/>
                  <a:pt x="95" y="232"/>
                  <a:pt x="95" y="248"/>
                </a:cubicBezTo>
                <a:cubicBezTo>
                  <a:pt x="95" y="251"/>
                  <a:pt x="94" y="255"/>
                  <a:pt x="93" y="258"/>
                </a:cubicBezTo>
                <a:cubicBezTo>
                  <a:pt x="40" y="258"/>
                  <a:pt x="40" y="258"/>
                  <a:pt x="40" y="258"/>
                </a:cubicBezTo>
                <a:cubicBezTo>
                  <a:pt x="39" y="255"/>
                  <a:pt x="38" y="251"/>
                  <a:pt x="38" y="248"/>
                </a:cubicBezTo>
                <a:cubicBezTo>
                  <a:pt x="38" y="232"/>
                  <a:pt x="51" y="220"/>
                  <a:pt x="67" y="220"/>
                </a:cubicBezTo>
                <a:close/>
                <a:moveTo>
                  <a:pt x="307" y="130"/>
                </a:moveTo>
                <a:cubicBezTo>
                  <a:pt x="307" y="147"/>
                  <a:pt x="307" y="147"/>
                  <a:pt x="307" y="147"/>
                </a:cubicBezTo>
                <a:cubicBezTo>
                  <a:pt x="293" y="147"/>
                  <a:pt x="293" y="147"/>
                  <a:pt x="293" y="147"/>
                </a:cubicBezTo>
                <a:cubicBezTo>
                  <a:pt x="308" y="201"/>
                  <a:pt x="308" y="201"/>
                  <a:pt x="308" y="201"/>
                </a:cubicBezTo>
                <a:cubicBezTo>
                  <a:pt x="289" y="201"/>
                  <a:pt x="289" y="201"/>
                  <a:pt x="289" y="201"/>
                </a:cubicBezTo>
                <a:cubicBezTo>
                  <a:pt x="273" y="147"/>
                  <a:pt x="273" y="147"/>
                  <a:pt x="273" y="147"/>
                </a:cubicBezTo>
                <a:cubicBezTo>
                  <a:pt x="216" y="147"/>
                  <a:pt x="216" y="147"/>
                  <a:pt x="216" y="147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181" y="201"/>
                  <a:pt x="181" y="201"/>
                  <a:pt x="181" y="201"/>
                </a:cubicBezTo>
                <a:cubicBezTo>
                  <a:pt x="197" y="147"/>
                  <a:pt x="197" y="147"/>
                  <a:pt x="197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307" y="130"/>
                  <a:pt x="307" y="130"/>
                  <a:pt x="307" y="130"/>
                </a:cubicBezTo>
                <a:close/>
                <a:moveTo>
                  <a:pt x="180" y="16"/>
                </a:moveTo>
                <a:cubicBezTo>
                  <a:pt x="175" y="16"/>
                  <a:pt x="170" y="18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3" y="25"/>
                  <a:pt x="161" y="30"/>
                  <a:pt x="161" y="35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63" y="55"/>
                  <a:pt x="117" y="55"/>
                  <a:pt x="66" y="55"/>
                </a:cubicBezTo>
                <a:cubicBezTo>
                  <a:pt x="57" y="55"/>
                  <a:pt x="50" y="63"/>
                  <a:pt x="50" y="71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85"/>
                  <a:pt x="66" y="85"/>
                  <a:pt x="66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87" y="199"/>
                  <a:pt x="87" y="199"/>
                  <a:pt x="87" y="199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09" y="132"/>
                  <a:pt x="109" y="132"/>
                  <a:pt x="109" y="13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1" y="112"/>
                  <a:pt x="163" y="117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70" y="124"/>
                  <a:pt x="175" y="126"/>
                  <a:pt x="180" y="126"/>
                </a:cubicBezTo>
                <a:cubicBezTo>
                  <a:pt x="304" y="126"/>
                  <a:pt x="304" y="126"/>
                  <a:pt x="304" y="126"/>
                </a:cubicBezTo>
                <a:cubicBezTo>
                  <a:pt x="309" y="126"/>
                  <a:pt x="314" y="124"/>
                  <a:pt x="317" y="120"/>
                </a:cubicBezTo>
                <a:cubicBezTo>
                  <a:pt x="317" y="120"/>
                  <a:pt x="317" y="120"/>
                  <a:pt x="317" y="120"/>
                </a:cubicBezTo>
                <a:cubicBezTo>
                  <a:pt x="321" y="117"/>
                  <a:pt x="323" y="112"/>
                  <a:pt x="323" y="107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23" y="30"/>
                  <a:pt x="321" y="25"/>
                  <a:pt x="317" y="21"/>
                </a:cubicBezTo>
                <a:cubicBezTo>
                  <a:pt x="314" y="18"/>
                  <a:pt x="309" y="16"/>
                  <a:pt x="304" y="16"/>
                </a:cubicBezTo>
                <a:cubicBezTo>
                  <a:pt x="180" y="16"/>
                  <a:pt x="180" y="16"/>
                  <a:pt x="180" y="16"/>
                </a:cubicBezTo>
                <a:close/>
                <a:moveTo>
                  <a:pt x="304" y="31"/>
                </a:moveTo>
                <a:cubicBezTo>
                  <a:pt x="305" y="31"/>
                  <a:pt x="306" y="31"/>
                  <a:pt x="307" y="32"/>
                </a:cubicBezTo>
                <a:cubicBezTo>
                  <a:pt x="307" y="33"/>
                  <a:pt x="308" y="34"/>
                  <a:pt x="308" y="35"/>
                </a:cubicBezTo>
                <a:cubicBezTo>
                  <a:pt x="308" y="107"/>
                  <a:pt x="308" y="107"/>
                  <a:pt x="308" y="107"/>
                </a:cubicBezTo>
                <a:cubicBezTo>
                  <a:pt x="308" y="108"/>
                  <a:pt x="307" y="109"/>
                  <a:pt x="307" y="109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5" y="111"/>
                  <a:pt x="304" y="111"/>
                </a:cubicBezTo>
                <a:cubicBezTo>
                  <a:pt x="180" y="111"/>
                  <a:pt x="180" y="111"/>
                  <a:pt x="180" y="111"/>
                </a:cubicBezTo>
                <a:cubicBezTo>
                  <a:pt x="179" y="111"/>
                  <a:pt x="178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6" y="109"/>
                  <a:pt x="176" y="108"/>
                  <a:pt x="176" y="107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238" y="63"/>
                  <a:pt x="238" y="63"/>
                  <a:pt x="238" y="63"/>
                </a:cubicBezTo>
                <a:cubicBezTo>
                  <a:pt x="237" y="62"/>
                  <a:pt x="237" y="62"/>
                  <a:pt x="237" y="62"/>
                </a:cubicBezTo>
                <a:cubicBezTo>
                  <a:pt x="176" y="70"/>
                  <a:pt x="176" y="70"/>
                  <a:pt x="176" y="70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4"/>
                  <a:pt x="176" y="33"/>
                  <a:pt x="177" y="32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8" y="31"/>
                  <a:pt x="179" y="31"/>
                  <a:pt x="180" y="31"/>
                </a:cubicBezTo>
                <a:lnTo>
                  <a:pt x="304" y="3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73"/>
          <p:cNvSpPr>
            <a:spLocks noEditPoints="1"/>
          </p:cNvSpPr>
          <p:nvPr/>
        </p:nvSpPr>
        <p:spPr bwMode="auto">
          <a:xfrm>
            <a:off x="8760666" y="3114289"/>
            <a:ext cx="902617" cy="736583"/>
          </a:xfrm>
          <a:custGeom>
            <a:avLst/>
            <a:gdLst>
              <a:gd name="T0" fmla="*/ 11 w 126"/>
              <a:gd name="T1" fmla="*/ 0 h 103"/>
              <a:gd name="T2" fmla="*/ 118 w 126"/>
              <a:gd name="T3" fmla="*/ 6 h 103"/>
              <a:gd name="T4" fmla="*/ 22 w 126"/>
              <a:gd name="T5" fmla="*/ 64 h 103"/>
              <a:gd name="T6" fmla="*/ 91 w 126"/>
              <a:gd name="T7" fmla="*/ 29 h 103"/>
              <a:gd name="T8" fmla="*/ 95 w 126"/>
              <a:gd name="T9" fmla="*/ 37 h 103"/>
              <a:gd name="T10" fmla="*/ 90 w 126"/>
              <a:gd name="T11" fmla="*/ 27 h 103"/>
              <a:gd name="T12" fmla="*/ 89 w 126"/>
              <a:gd name="T13" fmla="*/ 38 h 103"/>
              <a:gd name="T14" fmla="*/ 86 w 126"/>
              <a:gd name="T15" fmla="*/ 40 h 103"/>
              <a:gd name="T16" fmla="*/ 86 w 126"/>
              <a:gd name="T17" fmla="*/ 31 h 103"/>
              <a:gd name="T18" fmla="*/ 81 w 126"/>
              <a:gd name="T19" fmla="*/ 25 h 103"/>
              <a:gd name="T20" fmla="*/ 78 w 126"/>
              <a:gd name="T21" fmla="*/ 29 h 103"/>
              <a:gd name="T22" fmla="*/ 92 w 126"/>
              <a:gd name="T23" fmla="*/ 45 h 103"/>
              <a:gd name="T24" fmla="*/ 89 w 126"/>
              <a:gd name="T25" fmla="*/ 36 h 103"/>
              <a:gd name="T26" fmla="*/ 91 w 126"/>
              <a:gd name="T27" fmla="*/ 25 h 103"/>
              <a:gd name="T28" fmla="*/ 97 w 126"/>
              <a:gd name="T29" fmla="*/ 37 h 103"/>
              <a:gd name="T30" fmla="*/ 93 w 126"/>
              <a:gd name="T31" fmla="*/ 23 h 103"/>
              <a:gd name="T32" fmla="*/ 46 w 126"/>
              <a:gd name="T33" fmla="*/ 19 h 103"/>
              <a:gd name="T34" fmla="*/ 49 w 126"/>
              <a:gd name="T35" fmla="*/ 18 h 103"/>
              <a:gd name="T36" fmla="*/ 70 w 126"/>
              <a:gd name="T37" fmla="*/ 19 h 103"/>
              <a:gd name="T38" fmla="*/ 65 w 126"/>
              <a:gd name="T39" fmla="*/ 32 h 103"/>
              <a:gd name="T40" fmla="*/ 63 w 126"/>
              <a:gd name="T41" fmla="*/ 34 h 103"/>
              <a:gd name="T42" fmla="*/ 53 w 126"/>
              <a:gd name="T43" fmla="*/ 34 h 103"/>
              <a:gd name="T44" fmla="*/ 59 w 126"/>
              <a:gd name="T45" fmla="*/ 38 h 103"/>
              <a:gd name="T46" fmla="*/ 62 w 126"/>
              <a:gd name="T47" fmla="*/ 39 h 103"/>
              <a:gd name="T48" fmla="*/ 73 w 126"/>
              <a:gd name="T49" fmla="*/ 30 h 103"/>
              <a:gd name="T50" fmla="*/ 51 w 126"/>
              <a:gd name="T51" fmla="*/ 14 h 103"/>
              <a:gd name="T52" fmla="*/ 68 w 126"/>
              <a:gd name="T53" fmla="*/ 27 h 103"/>
              <a:gd name="T54" fmla="*/ 68 w 126"/>
              <a:gd name="T55" fmla="*/ 25 h 103"/>
              <a:gd name="T56" fmla="*/ 54 w 126"/>
              <a:gd name="T57" fmla="*/ 21 h 103"/>
              <a:gd name="T58" fmla="*/ 35 w 126"/>
              <a:gd name="T59" fmla="*/ 40 h 103"/>
              <a:gd name="T60" fmla="*/ 52 w 126"/>
              <a:gd name="T61" fmla="*/ 39 h 103"/>
              <a:gd name="T62" fmla="*/ 51 w 126"/>
              <a:gd name="T63" fmla="*/ 33 h 103"/>
              <a:gd name="T64" fmla="*/ 51 w 126"/>
              <a:gd name="T65" fmla="*/ 30 h 103"/>
              <a:gd name="T66" fmla="*/ 38 w 126"/>
              <a:gd name="T67" fmla="*/ 30 h 103"/>
              <a:gd name="T68" fmla="*/ 39 w 126"/>
              <a:gd name="T69" fmla="*/ 34 h 103"/>
              <a:gd name="T70" fmla="*/ 35 w 126"/>
              <a:gd name="T71" fmla="*/ 40 h 103"/>
              <a:gd name="T72" fmla="*/ 22 w 126"/>
              <a:gd name="T73" fmla="*/ 56 h 103"/>
              <a:gd name="T74" fmla="*/ 126 w 126"/>
              <a:gd name="T75" fmla="*/ 99 h 103"/>
              <a:gd name="T76" fmla="*/ 0 w 126"/>
              <a:gd name="T77" fmla="*/ 87 h 103"/>
              <a:gd name="T78" fmla="*/ 118 w 126"/>
              <a:gd name="T79" fmla="*/ 67 h 103"/>
              <a:gd name="T80" fmla="*/ 54 w 126"/>
              <a:gd name="T81" fmla="*/ 72 h 103"/>
              <a:gd name="T82" fmla="*/ 52 w 126"/>
              <a:gd name="T83" fmla="*/ 85 h 103"/>
              <a:gd name="T84" fmla="*/ 24 w 126"/>
              <a:gd name="T85" fmla="*/ 85 h 103"/>
              <a:gd name="T86" fmla="*/ 58 w 126"/>
              <a:gd name="T87" fmla="*/ 82 h 103"/>
              <a:gd name="T88" fmla="*/ 58 w 126"/>
              <a:gd name="T89" fmla="*/ 82 h 103"/>
              <a:gd name="T90" fmla="*/ 85 w 126"/>
              <a:gd name="T91" fmla="*/ 82 h 103"/>
              <a:gd name="T92" fmla="*/ 102 w 126"/>
              <a:gd name="T93" fmla="*/ 85 h 103"/>
              <a:gd name="T94" fmla="*/ 38 w 126"/>
              <a:gd name="T95" fmla="*/ 79 h 103"/>
              <a:gd name="T96" fmla="*/ 28 w 126"/>
              <a:gd name="T97" fmla="*/ 76 h 103"/>
              <a:gd name="T98" fmla="*/ 28 w 126"/>
              <a:gd name="T99" fmla="*/ 76 h 103"/>
              <a:gd name="T100" fmla="*/ 65 w 126"/>
              <a:gd name="T101" fmla="*/ 76 h 103"/>
              <a:gd name="T102" fmla="*/ 81 w 126"/>
              <a:gd name="T103" fmla="*/ 79 h 103"/>
              <a:gd name="T104" fmla="*/ 87 w 126"/>
              <a:gd name="T105" fmla="*/ 79 h 103"/>
              <a:gd name="T106" fmla="*/ 30 w 126"/>
              <a:gd name="T107" fmla="*/ 72 h 103"/>
              <a:gd name="T108" fmla="*/ 30 w 126"/>
              <a:gd name="T109" fmla="*/ 72 h 103"/>
              <a:gd name="T110" fmla="*/ 69 w 126"/>
              <a:gd name="T111" fmla="*/ 72 h 103"/>
              <a:gd name="T112" fmla="*/ 85 w 126"/>
              <a:gd name="T113" fmla="*/ 74 h 103"/>
              <a:gd name="T114" fmla="*/ 90 w 126"/>
              <a:gd name="T115" fmla="*/ 74 h 103"/>
              <a:gd name="T116" fmla="*/ 10 w 126"/>
              <a:gd name="T117" fmla="*/ 91 h 103"/>
              <a:gd name="T118" fmla="*/ 10 w 126"/>
              <a:gd name="T119" fmla="*/ 91 h 103"/>
              <a:gd name="T120" fmla="*/ 116 w 126"/>
              <a:gd name="T121" fmla="*/ 91 h 103"/>
              <a:gd name="T122" fmla="*/ 49 w 126"/>
              <a:gd name="T123" fmla="*/ 96 h 103"/>
              <a:gd name="T124" fmla="*/ 25 w 126"/>
              <a:gd name="T125" fmla="*/ 9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03">
                <a:moveTo>
                  <a:pt x="11" y="64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0"/>
                  <a:pt x="11" y="0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6"/>
                  <a:pt x="118" y="6"/>
                  <a:pt x="118" y="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11" y="64"/>
                  <a:pt x="11" y="64"/>
                  <a:pt x="11" y="64"/>
                </a:cubicBezTo>
                <a:close/>
                <a:moveTo>
                  <a:pt x="90" y="27"/>
                </a:move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1" y="29"/>
                </a:cubicBezTo>
                <a:cubicBezTo>
                  <a:pt x="92" y="30"/>
                  <a:pt x="93" y="31"/>
                  <a:pt x="93" y="32"/>
                </a:cubicBezTo>
                <a:cubicBezTo>
                  <a:pt x="94" y="33"/>
                  <a:pt x="94" y="34"/>
                  <a:pt x="93" y="35"/>
                </a:cubicBezTo>
                <a:cubicBezTo>
                  <a:pt x="93" y="36"/>
                  <a:pt x="93" y="36"/>
                  <a:pt x="93" y="36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6"/>
                  <a:pt x="95" y="36"/>
                  <a:pt x="95" y="36"/>
                </a:cubicBezTo>
                <a:cubicBezTo>
                  <a:pt x="96" y="34"/>
                  <a:pt x="96" y="32"/>
                  <a:pt x="95" y="31"/>
                </a:cubicBezTo>
                <a:cubicBezTo>
                  <a:pt x="95" y="30"/>
                  <a:pt x="93" y="28"/>
                  <a:pt x="91" y="27"/>
                </a:cubicBezTo>
                <a:cubicBezTo>
                  <a:pt x="91" y="27"/>
                  <a:pt x="91" y="27"/>
                  <a:pt x="90" y="27"/>
                </a:cubicBezTo>
                <a:close/>
                <a:moveTo>
                  <a:pt x="92" y="45"/>
                </a:moveTo>
                <a:cubicBezTo>
                  <a:pt x="94" y="45"/>
                  <a:pt x="94" y="45"/>
                  <a:pt x="94" y="45"/>
                </a:cubicBezTo>
                <a:cubicBezTo>
                  <a:pt x="93" y="42"/>
                  <a:pt x="90" y="38"/>
                  <a:pt x="90" y="38"/>
                </a:cubicBezTo>
                <a:cubicBezTo>
                  <a:pt x="89" y="38"/>
                  <a:pt x="89" y="38"/>
                  <a:pt x="89" y="38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6" y="40"/>
                  <a:pt x="86" y="40"/>
                  <a:pt x="86" y="40"/>
                </a:cubicBezTo>
                <a:cubicBezTo>
                  <a:pt x="84" y="37"/>
                  <a:pt x="84" y="36"/>
                  <a:pt x="82" y="33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0"/>
                  <a:pt x="84" y="25"/>
                  <a:pt x="83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78" y="26"/>
                  <a:pt x="78" y="27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36"/>
                  <a:pt x="82" y="41"/>
                  <a:pt x="86" y="46"/>
                </a:cubicBezTo>
                <a:cubicBezTo>
                  <a:pt x="87" y="47"/>
                  <a:pt x="89" y="47"/>
                  <a:pt x="91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lose/>
                <a:moveTo>
                  <a:pt x="90" y="32"/>
                </a:moveTo>
                <a:cubicBezTo>
                  <a:pt x="89" y="32"/>
                  <a:pt x="88" y="32"/>
                  <a:pt x="88" y="33"/>
                </a:cubicBezTo>
                <a:cubicBezTo>
                  <a:pt x="87" y="34"/>
                  <a:pt x="88" y="35"/>
                  <a:pt x="89" y="36"/>
                </a:cubicBezTo>
                <a:cubicBezTo>
                  <a:pt x="90" y="36"/>
                  <a:pt x="91" y="35"/>
                  <a:pt x="91" y="34"/>
                </a:cubicBezTo>
                <a:cubicBezTo>
                  <a:pt x="91" y="33"/>
                  <a:pt x="91" y="32"/>
                  <a:pt x="90" y="32"/>
                </a:cubicBezTo>
                <a:close/>
                <a:moveTo>
                  <a:pt x="92" y="23"/>
                </a:move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2" y="25"/>
                  <a:pt x="92" y="25"/>
                </a:cubicBezTo>
                <a:cubicBezTo>
                  <a:pt x="94" y="26"/>
                  <a:pt x="96" y="27"/>
                  <a:pt x="97" y="29"/>
                </a:cubicBezTo>
                <a:cubicBezTo>
                  <a:pt x="98" y="31"/>
                  <a:pt x="98" y="33"/>
                  <a:pt x="98" y="36"/>
                </a:cubicBezTo>
                <a:cubicBezTo>
                  <a:pt x="98" y="36"/>
                  <a:pt x="97" y="37"/>
                  <a:pt x="97" y="37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7"/>
                  <a:pt x="100" y="37"/>
                  <a:pt x="100" y="36"/>
                </a:cubicBezTo>
                <a:cubicBezTo>
                  <a:pt x="100" y="33"/>
                  <a:pt x="100" y="30"/>
                  <a:pt x="99" y="28"/>
                </a:cubicBezTo>
                <a:cubicBezTo>
                  <a:pt x="97" y="26"/>
                  <a:pt x="95" y="24"/>
                  <a:pt x="93" y="23"/>
                </a:cubicBezTo>
                <a:cubicBezTo>
                  <a:pt x="92" y="23"/>
                  <a:pt x="92" y="23"/>
                  <a:pt x="92" y="23"/>
                </a:cubicBezTo>
                <a:close/>
                <a:moveTo>
                  <a:pt x="51" y="14"/>
                </a:moveTo>
                <a:cubicBezTo>
                  <a:pt x="49" y="14"/>
                  <a:pt x="48" y="15"/>
                  <a:pt x="47" y="16"/>
                </a:cubicBezTo>
                <a:cubicBezTo>
                  <a:pt x="46" y="17"/>
                  <a:pt x="46" y="18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9" y="18"/>
                  <a:pt x="49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9" y="17"/>
                  <a:pt x="69" y="17"/>
                  <a:pt x="70" y="18"/>
                </a:cubicBezTo>
                <a:cubicBezTo>
                  <a:pt x="70" y="18"/>
                  <a:pt x="70" y="19"/>
                  <a:pt x="70" y="19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0" y="32"/>
                </a:cubicBezTo>
                <a:cubicBezTo>
                  <a:pt x="69" y="32"/>
                  <a:pt x="69" y="32"/>
                  <a:pt x="68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3"/>
                  <a:pt x="64" y="33"/>
                  <a:pt x="64" y="33"/>
                </a:cubicBezTo>
                <a:cubicBezTo>
                  <a:pt x="62" y="34"/>
                  <a:pt x="62" y="34"/>
                  <a:pt x="62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3"/>
                  <a:pt x="53" y="33"/>
                  <a:pt x="53" y="34"/>
                </a:cubicBezTo>
                <a:cubicBezTo>
                  <a:pt x="53" y="34"/>
                  <a:pt x="53" y="34"/>
                  <a:pt x="52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9"/>
                  <a:pt x="61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5" y="35"/>
                  <a:pt x="65" y="35"/>
                  <a:pt x="65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70" y="35"/>
                  <a:pt x="71" y="34"/>
                  <a:pt x="72" y="33"/>
                </a:cubicBezTo>
                <a:cubicBezTo>
                  <a:pt x="73" y="33"/>
                  <a:pt x="73" y="31"/>
                  <a:pt x="73" y="30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8"/>
                  <a:pt x="73" y="17"/>
                  <a:pt x="72" y="16"/>
                </a:cubicBezTo>
                <a:cubicBezTo>
                  <a:pt x="71" y="15"/>
                  <a:pt x="70" y="14"/>
                  <a:pt x="68" y="14"/>
                </a:cubicBezTo>
                <a:cubicBezTo>
                  <a:pt x="51" y="14"/>
                  <a:pt x="51" y="14"/>
                  <a:pt x="51" y="14"/>
                </a:cubicBezTo>
                <a:close/>
                <a:moveTo>
                  <a:pt x="55" y="27"/>
                </a:moveTo>
                <a:cubicBezTo>
                  <a:pt x="55" y="29"/>
                  <a:pt x="55" y="29"/>
                  <a:pt x="55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7"/>
                  <a:pt x="68" y="27"/>
                  <a:pt x="68" y="27"/>
                </a:cubicBezTo>
                <a:cubicBezTo>
                  <a:pt x="55" y="27"/>
                  <a:pt x="55" y="27"/>
                  <a:pt x="55" y="27"/>
                </a:cubicBezTo>
                <a:close/>
                <a:moveTo>
                  <a:pt x="55" y="23"/>
                </a:moveTo>
                <a:cubicBezTo>
                  <a:pt x="55" y="25"/>
                  <a:pt x="55" y="25"/>
                  <a:pt x="55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3"/>
                  <a:pt x="68" y="23"/>
                  <a:pt x="68" y="23"/>
                </a:cubicBezTo>
                <a:cubicBezTo>
                  <a:pt x="55" y="23"/>
                  <a:pt x="55" y="23"/>
                  <a:pt x="55" y="23"/>
                </a:cubicBezTo>
                <a:close/>
                <a:moveTo>
                  <a:pt x="54" y="20"/>
                </a:moveTo>
                <a:cubicBezTo>
                  <a:pt x="54" y="21"/>
                  <a:pt x="54" y="21"/>
                  <a:pt x="54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0"/>
                  <a:pt x="68" y="20"/>
                  <a:pt x="68" y="20"/>
                </a:cubicBezTo>
                <a:cubicBezTo>
                  <a:pt x="54" y="20"/>
                  <a:pt x="54" y="20"/>
                  <a:pt x="54" y="20"/>
                </a:cubicBezTo>
                <a:close/>
                <a:moveTo>
                  <a:pt x="35" y="40"/>
                </a:moveTo>
                <a:cubicBezTo>
                  <a:pt x="32" y="42"/>
                  <a:pt x="31" y="48"/>
                  <a:pt x="31" y="51"/>
                </a:cubicBezTo>
                <a:cubicBezTo>
                  <a:pt x="34" y="54"/>
                  <a:pt x="54" y="54"/>
                  <a:pt x="58" y="51"/>
                </a:cubicBezTo>
                <a:cubicBezTo>
                  <a:pt x="59" y="47"/>
                  <a:pt x="57" y="42"/>
                  <a:pt x="54" y="39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49" y="39"/>
                  <a:pt x="49" y="38"/>
                  <a:pt x="49" y="37"/>
                </a:cubicBezTo>
                <a:cubicBezTo>
                  <a:pt x="49" y="36"/>
                  <a:pt x="50" y="35"/>
                  <a:pt x="50" y="34"/>
                </a:cubicBezTo>
                <a:cubicBezTo>
                  <a:pt x="51" y="34"/>
                  <a:pt x="51" y="33"/>
                  <a:pt x="51" y="33"/>
                </a:cubicBezTo>
                <a:cubicBezTo>
                  <a:pt x="51" y="32"/>
                  <a:pt x="52" y="31"/>
                  <a:pt x="52" y="31"/>
                </a:cubicBezTo>
                <a:cubicBezTo>
                  <a:pt x="52" y="30"/>
                  <a:pt x="52" y="30"/>
                  <a:pt x="52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7"/>
                  <a:pt x="51" y="25"/>
                  <a:pt x="49" y="23"/>
                </a:cubicBezTo>
                <a:cubicBezTo>
                  <a:pt x="47" y="21"/>
                  <a:pt x="42" y="22"/>
                  <a:pt x="40" y="24"/>
                </a:cubicBezTo>
                <a:cubicBezTo>
                  <a:pt x="38" y="25"/>
                  <a:pt x="38" y="26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2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5"/>
                  <a:pt x="40" y="36"/>
                  <a:pt x="41" y="37"/>
                </a:cubicBezTo>
                <a:cubicBezTo>
                  <a:pt x="41" y="38"/>
                  <a:pt x="40" y="38"/>
                  <a:pt x="40" y="39"/>
                </a:cubicBezTo>
                <a:cubicBezTo>
                  <a:pt x="39" y="39"/>
                  <a:pt x="39" y="40"/>
                  <a:pt x="38" y="40"/>
                </a:cubicBezTo>
                <a:cubicBezTo>
                  <a:pt x="37" y="40"/>
                  <a:pt x="36" y="40"/>
                  <a:pt x="35" y="40"/>
                </a:cubicBezTo>
                <a:close/>
                <a:moveTo>
                  <a:pt x="106" y="56"/>
                </a:moveTo>
                <a:cubicBezTo>
                  <a:pt x="106" y="10"/>
                  <a:pt x="106" y="10"/>
                  <a:pt x="10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6"/>
                  <a:pt x="22" y="56"/>
                  <a:pt x="22" y="56"/>
                </a:cubicBezTo>
                <a:cubicBezTo>
                  <a:pt x="106" y="56"/>
                  <a:pt x="106" y="56"/>
                  <a:pt x="106" y="56"/>
                </a:cubicBezTo>
                <a:close/>
                <a:moveTo>
                  <a:pt x="118" y="67"/>
                </a:moveTo>
                <a:cubicBezTo>
                  <a:pt x="126" y="87"/>
                  <a:pt x="126" y="87"/>
                  <a:pt x="126" y="87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7"/>
                  <a:pt x="0" y="87"/>
                  <a:pt x="0" y="87"/>
                </a:cubicBezTo>
                <a:cubicBezTo>
                  <a:pt x="11" y="67"/>
                  <a:pt x="11" y="67"/>
                  <a:pt x="11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18" y="67"/>
                  <a:pt x="118" y="67"/>
                  <a:pt x="118" y="67"/>
                </a:cubicBezTo>
                <a:close/>
                <a:moveTo>
                  <a:pt x="45" y="72"/>
                </a:moveTo>
                <a:cubicBezTo>
                  <a:pt x="44" y="73"/>
                  <a:pt x="44" y="73"/>
                  <a:pt x="44" y="74"/>
                </a:cubicBezTo>
                <a:cubicBezTo>
                  <a:pt x="47" y="74"/>
                  <a:pt x="50" y="74"/>
                  <a:pt x="54" y="74"/>
                </a:cubicBezTo>
                <a:cubicBezTo>
                  <a:pt x="54" y="73"/>
                  <a:pt x="54" y="73"/>
                  <a:pt x="54" y="72"/>
                </a:cubicBezTo>
                <a:cubicBezTo>
                  <a:pt x="51" y="72"/>
                  <a:pt x="48" y="72"/>
                  <a:pt x="45" y="72"/>
                </a:cubicBezTo>
                <a:close/>
                <a:moveTo>
                  <a:pt x="42" y="82"/>
                </a:moveTo>
                <a:cubicBezTo>
                  <a:pt x="41" y="83"/>
                  <a:pt x="41" y="84"/>
                  <a:pt x="41" y="85"/>
                </a:cubicBezTo>
                <a:cubicBezTo>
                  <a:pt x="45" y="85"/>
                  <a:pt x="48" y="85"/>
                  <a:pt x="52" y="85"/>
                </a:cubicBezTo>
                <a:cubicBezTo>
                  <a:pt x="52" y="84"/>
                  <a:pt x="52" y="83"/>
                  <a:pt x="52" y="82"/>
                </a:cubicBezTo>
                <a:cubicBezTo>
                  <a:pt x="49" y="82"/>
                  <a:pt x="45" y="82"/>
                  <a:pt x="42" y="82"/>
                </a:cubicBezTo>
                <a:close/>
                <a:moveTo>
                  <a:pt x="25" y="82"/>
                </a:moveTo>
                <a:cubicBezTo>
                  <a:pt x="25" y="83"/>
                  <a:pt x="25" y="84"/>
                  <a:pt x="24" y="85"/>
                </a:cubicBezTo>
                <a:cubicBezTo>
                  <a:pt x="28" y="85"/>
                  <a:pt x="31" y="85"/>
                  <a:pt x="35" y="85"/>
                </a:cubicBezTo>
                <a:cubicBezTo>
                  <a:pt x="35" y="84"/>
                  <a:pt x="36" y="83"/>
                  <a:pt x="36" y="82"/>
                </a:cubicBezTo>
                <a:cubicBezTo>
                  <a:pt x="33" y="82"/>
                  <a:pt x="29" y="82"/>
                  <a:pt x="25" y="82"/>
                </a:cubicBezTo>
                <a:close/>
                <a:moveTo>
                  <a:pt x="58" y="82"/>
                </a:moveTo>
                <a:cubicBezTo>
                  <a:pt x="58" y="83"/>
                  <a:pt x="58" y="84"/>
                  <a:pt x="58" y="85"/>
                </a:cubicBezTo>
                <a:cubicBezTo>
                  <a:pt x="61" y="85"/>
                  <a:pt x="65" y="85"/>
                  <a:pt x="69" y="85"/>
                </a:cubicBezTo>
                <a:cubicBezTo>
                  <a:pt x="69" y="84"/>
                  <a:pt x="69" y="83"/>
                  <a:pt x="69" y="82"/>
                </a:cubicBezTo>
                <a:cubicBezTo>
                  <a:pt x="65" y="82"/>
                  <a:pt x="62" y="82"/>
                  <a:pt x="58" y="82"/>
                </a:cubicBezTo>
                <a:close/>
                <a:moveTo>
                  <a:pt x="75" y="82"/>
                </a:moveTo>
                <a:cubicBezTo>
                  <a:pt x="75" y="83"/>
                  <a:pt x="75" y="84"/>
                  <a:pt x="75" y="85"/>
                </a:cubicBezTo>
                <a:cubicBezTo>
                  <a:pt x="78" y="85"/>
                  <a:pt x="82" y="85"/>
                  <a:pt x="86" y="85"/>
                </a:cubicBezTo>
                <a:cubicBezTo>
                  <a:pt x="85" y="84"/>
                  <a:pt x="85" y="83"/>
                  <a:pt x="85" y="82"/>
                </a:cubicBezTo>
                <a:cubicBezTo>
                  <a:pt x="82" y="82"/>
                  <a:pt x="78" y="82"/>
                  <a:pt x="75" y="82"/>
                </a:cubicBezTo>
                <a:close/>
                <a:moveTo>
                  <a:pt x="91" y="82"/>
                </a:moveTo>
                <a:cubicBezTo>
                  <a:pt x="91" y="83"/>
                  <a:pt x="91" y="84"/>
                  <a:pt x="91" y="85"/>
                </a:cubicBezTo>
                <a:cubicBezTo>
                  <a:pt x="95" y="85"/>
                  <a:pt x="99" y="85"/>
                  <a:pt x="102" y="85"/>
                </a:cubicBezTo>
                <a:cubicBezTo>
                  <a:pt x="102" y="84"/>
                  <a:pt x="102" y="83"/>
                  <a:pt x="102" y="82"/>
                </a:cubicBezTo>
                <a:cubicBezTo>
                  <a:pt x="98" y="82"/>
                  <a:pt x="95" y="82"/>
                  <a:pt x="91" y="82"/>
                </a:cubicBezTo>
                <a:close/>
                <a:moveTo>
                  <a:pt x="39" y="76"/>
                </a:moveTo>
                <a:cubicBezTo>
                  <a:pt x="39" y="77"/>
                  <a:pt x="39" y="78"/>
                  <a:pt x="38" y="79"/>
                </a:cubicBezTo>
                <a:cubicBezTo>
                  <a:pt x="42" y="79"/>
                  <a:pt x="45" y="79"/>
                  <a:pt x="49" y="79"/>
                </a:cubicBezTo>
                <a:cubicBezTo>
                  <a:pt x="49" y="78"/>
                  <a:pt x="49" y="77"/>
                  <a:pt x="49" y="76"/>
                </a:cubicBezTo>
                <a:cubicBezTo>
                  <a:pt x="46" y="76"/>
                  <a:pt x="43" y="76"/>
                  <a:pt x="39" y="76"/>
                </a:cubicBezTo>
                <a:close/>
                <a:moveTo>
                  <a:pt x="28" y="76"/>
                </a:moveTo>
                <a:cubicBezTo>
                  <a:pt x="27" y="77"/>
                  <a:pt x="27" y="78"/>
                  <a:pt x="26" y="79"/>
                </a:cubicBezTo>
                <a:cubicBezTo>
                  <a:pt x="29" y="79"/>
                  <a:pt x="31" y="79"/>
                  <a:pt x="33" y="79"/>
                </a:cubicBezTo>
                <a:cubicBezTo>
                  <a:pt x="33" y="78"/>
                  <a:pt x="33" y="77"/>
                  <a:pt x="34" y="76"/>
                </a:cubicBezTo>
                <a:cubicBezTo>
                  <a:pt x="32" y="76"/>
                  <a:pt x="30" y="76"/>
                  <a:pt x="28" y="76"/>
                </a:cubicBezTo>
                <a:close/>
                <a:moveTo>
                  <a:pt x="55" y="76"/>
                </a:moveTo>
                <a:cubicBezTo>
                  <a:pt x="55" y="77"/>
                  <a:pt x="54" y="78"/>
                  <a:pt x="54" y="79"/>
                </a:cubicBezTo>
                <a:cubicBezTo>
                  <a:pt x="58" y="79"/>
                  <a:pt x="61" y="79"/>
                  <a:pt x="65" y="79"/>
                </a:cubicBezTo>
                <a:cubicBezTo>
                  <a:pt x="65" y="78"/>
                  <a:pt x="65" y="77"/>
                  <a:pt x="65" y="76"/>
                </a:cubicBezTo>
                <a:cubicBezTo>
                  <a:pt x="62" y="76"/>
                  <a:pt x="58" y="76"/>
                  <a:pt x="55" y="76"/>
                </a:cubicBezTo>
                <a:close/>
                <a:moveTo>
                  <a:pt x="70" y="76"/>
                </a:moveTo>
                <a:cubicBezTo>
                  <a:pt x="70" y="77"/>
                  <a:pt x="70" y="78"/>
                  <a:pt x="70" y="79"/>
                </a:cubicBezTo>
                <a:cubicBezTo>
                  <a:pt x="74" y="79"/>
                  <a:pt x="77" y="79"/>
                  <a:pt x="81" y="79"/>
                </a:cubicBezTo>
                <a:cubicBezTo>
                  <a:pt x="81" y="78"/>
                  <a:pt x="81" y="77"/>
                  <a:pt x="81" y="76"/>
                </a:cubicBezTo>
                <a:cubicBezTo>
                  <a:pt x="77" y="76"/>
                  <a:pt x="74" y="76"/>
                  <a:pt x="70" y="76"/>
                </a:cubicBezTo>
                <a:close/>
                <a:moveTo>
                  <a:pt x="87" y="76"/>
                </a:moveTo>
                <a:cubicBezTo>
                  <a:pt x="87" y="77"/>
                  <a:pt x="87" y="78"/>
                  <a:pt x="87" y="79"/>
                </a:cubicBezTo>
                <a:cubicBezTo>
                  <a:pt x="92" y="79"/>
                  <a:pt x="96" y="79"/>
                  <a:pt x="101" y="79"/>
                </a:cubicBezTo>
                <a:cubicBezTo>
                  <a:pt x="101" y="78"/>
                  <a:pt x="101" y="77"/>
                  <a:pt x="100" y="76"/>
                </a:cubicBezTo>
                <a:cubicBezTo>
                  <a:pt x="96" y="76"/>
                  <a:pt x="91" y="76"/>
                  <a:pt x="87" y="76"/>
                </a:cubicBezTo>
                <a:close/>
                <a:moveTo>
                  <a:pt x="30" y="72"/>
                </a:moveTo>
                <a:cubicBezTo>
                  <a:pt x="29" y="73"/>
                  <a:pt x="29" y="73"/>
                  <a:pt x="28" y="74"/>
                </a:cubicBezTo>
                <a:cubicBezTo>
                  <a:pt x="32" y="74"/>
                  <a:pt x="35" y="74"/>
                  <a:pt x="38" y="74"/>
                </a:cubicBezTo>
                <a:cubicBezTo>
                  <a:pt x="39" y="73"/>
                  <a:pt x="39" y="73"/>
                  <a:pt x="39" y="72"/>
                </a:cubicBezTo>
                <a:cubicBezTo>
                  <a:pt x="36" y="72"/>
                  <a:pt x="33" y="72"/>
                  <a:pt x="30" y="72"/>
                </a:cubicBezTo>
                <a:close/>
                <a:moveTo>
                  <a:pt x="59" y="72"/>
                </a:moveTo>
                <a:cubicBezTo>
                  <a:pt x="59" y="73"/>
                  <a:pt x="59" y="73"/>
                  <a:pt x="59" y="74"/>
                </a:cubicBezTo>
                <a:cubicBezTo>
                  <a:pt x="62" y="74"/>
                  <a:pt x="66" y="74"/>
                  <a:pt x="69" y="74"/>
                </a:cubicBezTo>
                <a:cubicBezTo>
                  <a:pt x="69" y="73"/>
                  <a:pt x="69" y="73"/>
                  <a:pt x="69" y="72"/>
                </a:cubicBezTo>
                <a:cubicBezTo>
                  <a:pt x="66" y="72"/>
                  <a:pt x="63" y="72"/>
                  <a:pt x="59" y="72"/>
                </a:cubicBezTo>
                <a:close/>
                <a:moveTo>
                  <a:pt x="74" y="72"/>
                </a:moveTo>
                <a:cubicBezTo>
                  <a:pt x="74" y="73"/>
                  <a:pt x="74" y="73"/>
                  <a:pt x="74" y="74"/>
                </a:cubicBezTo>
                <a:cubicBezTo>
                  <a:pt x="78" y="74"/>
                  <a:pt x="81" y="74"/>
                  <a:pt x="85" y="74"/>
                </a:cubicBezTo>
                <a:cubicBezTo>
                  <a:pt x="84" y="73"/>
                  <a:pt x="84" y="73"/>
                  <a:pt x="84" y="72"/>
                </a:cubicBezTo>
                <a:cubicBezTo>
                  <a:pt x="81" y="72"/>
                  <a:pt x="78" y="72"/>
                  <a:pt x="74" y="72"/>
                </a:cubicBezTo>
                <a:close/>
                <a:moveTo>
                  <a:pt x="89" y="72"/>
                </a:moveTo>
                <a:cubicBezTo>
                  <a:pt x="90" y="73"/>
                  <a:pt x="90" y="73"/>
                  <a:pt x="90" y="74"/>
                </a:cubicBezTo>
                <a:cubicBezTo>
                  <a:pt x="93" y="74"/>
                  <a:pt x="97" y="74"/>
                  <a:pt x="100" y="74"/>
                </a:cubicBezTo>
                <a:cubicBezTo>
                  <a:pt x="100" y="73"/>
                  <a:pt x="99" y="73"/>
                  <a:pt x="99" y="72"/>
                </a:cubicBezTo>
                <a:cubicBezTo>
                  <a:pt x="96" y="72"/>
                  <a:pt x="93" y="72"/>
                  <a:pt x="89" y="72"/>
                </a:cubicBezTo>
                <a:close/>
                <a:moveTo>
                  <a:pt x="10" y="91"/>
                </a:moveTo>
                <a:cubicBezTo>
                  <a:pt x="10" y="96"/>
                  <a:pt x="10" y="96"/>
                  <a:pt x="1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91"/>
                  <a:pt x="20" y="91"/>
                  <a:pt x="20" y="91"/>
                </a:cubicBezTo>
                <a:cubicBezTo>
                  <a:pt x="10" y="91"/>
                  <a:pt x="10" y="91"/>
                  <a:pt x="10" y="91"/>
                </a:cubicBezTo>
                <a:close/>
                <a:moveTo>
                  <a:pt x="106" y="91"/>
                </a:moveTo>
                <a:cubicBezTo>
                  <a:pt x="106" y="96"/>
                  <a:pt x="106" y="96"/>
                  <a:pt x="10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06" y="91"/>
                  <a:pt x="106" y="91"/>
                  <a:pt x="106" y="91"/>
                </a:cubicBezTo>
                <a:close/>
                <a:moveTo>
                  <a:pt x="39" y="91"/>
                </a:moveTo>
                <a:cubicBezTo>
                  <a:pt x="39" y="96"/>
                  <a:pt x="39" y="96"/>
                  <a:pt x="3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1"/>
                  <a:pt x="49" y="91"/>
                  <a:pt x="49" y="91"/>
                </a:cubicBezTo>
                <a:cubicBezTo>
                  <a:pt x="39" y="91"/>
                  <a:pt x="39" y="91"/>
                  <a:pt x="39" y="91"/>
                </a:cubicBezTo>
                <a:close/>
                <a:moveTo>
                  <a:pt x="25" y="91"/>
                </a:moveTo>
                <a:cubicBezTo>
                  <a:pt x="25" y="96"/>
                  <a:pt x="25" y="96"/>
                  <a:pt x="2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1"/>
                  <a:pt x="35" y="91"/>
                  <a:pt x="35" y="91"/>
                </a:cubicBezTo>
                <a:lnTo>
                  <a:pt x="25" y="9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48"/>
          <p:cNvSpPr>
            <a:spLocks noEditPoints="1"/>
          </p:cNvSpPr>
          <p:nvPr/>
        </p:nvSpPr>
        <p:spPr bwMode="auto">
          <a:xfrm>
            <a:off x="8850846" y="1248279"/>
            <a:ext cx="717507" cy="588835"/>
          </a:xfrm>
          <a:custGeom>
            <a:avLst/>
            <a:gdLst>
              <a:gd name="T0" fmla="*/ 33 w 139"/>
              <a:gd name="T1" fmla="*/ 79 h 114"/>
              <a:gd name="T2" fmla="*/ 49 w 139"/>
              <a:gd name="T3" fmla="*/ 87 h 114"/>
              <a:gd name="T4" fmla="*/ 0 w 139"/>
              <a:gd name="T5" fmla="*/ 105 h 114"/>
              <a:gd name="T6" fmla="*/ 18 w 139"/>
              <a:gd name="T7" fmla="*/ 85 h 114"/>
              <a:gd name="T8" fmla="*/ 14 w 139"/>
              <a:gd name="T9" fmla="*/ 72 h 114"/>
              <a:gd name="T10" fmla="*/ 13 w 139"/>
              <a:gd name="T11" fmla="*/ 45 h 114"/>
              <a:gd name="T12" fmla="*/ 44 w 139"/>
              <a:gd name="T13" fmla="*/ 72 h 114"/>
              <a:gd name="T14" fmla="*/ 87 w 139"/>
              <a:gd name="T15" fmla="*/ 40 h 114"/>
              <a:gd name="T16" fmla="*/ 98 w 139"/>
              <a:gd name="T17" fmla="*/ 39 h 114"/>
              <a:gd name="T18" fmla="*/ 96 w 139"/>
              <a:gd name="T19" fmla="*/ 28 h 114"/>
              <a:gd name="T20" fmla="*/ 93 w 139"/>
              <a:gd name="T21" fmla="*/ 21 h 114"/>
              <a:gd name="T22" fmla="*/ 94 w 139"/>
              <a:gd name="T23" fmla="*/ 20 h 114"/>
              <a:gd name="T24" fmla="*/ 97 w 139"/>
              <a:gd name="T25" fmla="*/ 5 h 114"/>
              <a:gd name="T26" fmla="*/ 123 w 139"/>
              <a:gd name="T27" fmla="*/ 19 h 114"/>
              <a:gd name="T28" fmla="*/ 124 w 139"/>
              <a:gd name="T29" fmla="*/ 20 h 114"/>
              <a:gd name="T30" fmla="*/ 123 w 139"/>
              <a:gd name="T31" fmla="*/ 25 h 114"/>
              <a:gd name="T32" fmla="*/ 118 w 139"/>
              <a:gd name="T33" fmla="*/ 34 h 114"/>
              <a:gd name="T34" fmla="*/ 124 w 139"/>
              <a:gd name="T35" fmla="*/ 40 h 114"/>
              <a:gd name="T36" fmla="*/ 139 w 139"/>
              <a:gd name="T37" fmla="*/ 66 h 114"/>
              <a:gd name="T38" fmla="*/ 87 w 139"/>
              <a:gd name="T39" fmla="*/ 40 h 114"/>
              <a:gd name="T40" fmla="*/ 106 w 139"/>
              <a:gd name="T41" fmla="*/ 44 h 114"/>
              <a:gd name="T42" fmla="*/ 104 w 139"/>
              <a:gd name="T43" fmla="*/ 62 h 114"/>
              <a:gd name="T44" fmla="*/ 109 w 139"/>
              <a:gd name="T45" fmla="*/ 66 h 114"/>
              <a:gd name="T46" fmla="*/ 110 w 139"/>
              <a:gd name="T47" fmla="*/ 66 h 114"/>
              <a:gd name="T48" fmla="*/ 115 w 139"/>
              <a:gd name="T49" fmla="*/ 62 h 114"/>
              <a:gd name="T50" fmla="*/ 113 w 139"/>
              <a:gd name="T51" fmla="*/ 44 h 114"/>
              <a:gd name="T52" fmla="*/ 110 w 139"/>
              <a:gd name="T53" fmla="*/ 41 h 114"/>
              <a:gd name="T54" fmla="*/ 68 w 139"/>
              <a:gd name="T55" fmla="*/ 114 h 114"/>
              <a:gd name="T56" fmla="*/ 88 w 139"/>
              <a:gd name="T57" fmla="*/ 83 h 114"/>
              <a:gd name="T58" fmla="*/ 110 w 139"/>
              <a:gd name="T59" fmla="*/ 85 h 114"/>
              <a:gd name="T60" fmla="*/ 117 w 139"/>
              <a:gd name="T61" fmla="*/ 80 h 114"/>
              <a:gd name="T62" fmla="*/ 73 w 139"/>
              <a:gd name="T63" fmla="*/ 106 h 114"/>
              <a:gd name="T64" fmla="*/ 72 w 139"/>
              <a:gd name="T65" fmla="*/ 1 h 114"/>
              <a:gd name="T66" fmla="*/ 28 w 139"/>
              <a:gd name="T67" fmla="*/ 19 h 114"/>
              <a:gd name="T68" fmla="*/ 27 w 139"/>
              <a:gd name="T69" fmla="*/ 37 h 114"/>
              <a:gd name="T70" fmla="*/ 58 w 139"/>
              <a:gd name="T71" fmla="*/ 23 h 114"/>
              <a:gd name="T72" fmla="*/ 83 w 139"/>
              <a:gd name="T7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9" h="114">
                <a:moveTo>
                  <a:pt x="39" y="72"/>
                </a:moveTo>
                <a:cubicBezTo>
                  <a:pt x="37" y="75"/>
                  <a:pt x="35" y="77"/>
                  <a:pt x="33" y="79"/>
                </a:cubicBezTo>
                <a:cubicBezTo>
                  <a:pt x="33" y="82"/>
                  <a:pt x="34" y="83"/>
                  <a:pt x="35" y="85"/>
                </a:cubicBezTo>
                <a:cubicBezTo>
                  <a:pt x="36" y="85"/>
                  <a:pt x="48" y="85"/>
                  <a:pt x="49" y="87"/>
                </a:cubicBezTo>
                <a:cubicBezTo>
                  <a:pt x="53" y="92"/>
                  <a:pt x="53" y="101"/>
                  <a:pt x="52" y="105"/>
                </a:cubicBezTo>
                <a:cubicBezTo>
                  <a:pt x="40" y="111"/>
                  <a:pt x="13" y="111"/>
                  <a:pt x="0" y="105"/>
                </a:cubicBezTo>
                <a:cubicBezTo>
                  <a:pt x="0" y="101"/>
                  <a:pt x="0" y="92"/>
                  <a:pt x="4" y="87"/>
                </a:cubicBezTo>
                <a:cubicBezTo>
                  <a:pt x="5" y="85"/>
                  <a:pt x="16" y="85"/>
                  <a:pt x="18" y="85"/>
                </a:cubicBezTo>
                <a:cubicBezTo>
                  <a:pt x="19" y="83"/>
                  <a:pt x="19" y="81"/>
                  <a:pt x="19" y="79"/>
                </a:cubicBezTo>
                <a:cubicBezTo>
                  <a:pt x="17" y="77"/>
                  <a:pt x="15" y="75"/>
                  <a:pt x="14" y="72"/>
                </a:cubicBezTo>
                <a:cubicBezTo>
                  <a:pt x="12" y="72"/>
                  <a:pt x="9" y="72"/>
                  <a:pt x="8" y="72"/>
                </a:cubicBezTo>
                <a:cubicBezTo>
                  <a:pt x="7" y="62"/>
                  <a:pt x="9" y="48"/>
                  <a:pt x="13" y="45"/>
                </a:cubicBezTo>
                <a:cubicBezTo>
                  <a:pt x="19" y="40"/>
                  <a:pt x="33" y="40"/>
                  <a:pt x="39" y="44"/>
                </a:cubicBezTo>
                <a:cubicBezTo>
                  <a:pt x="43" y="47"/>
                  <a:pt x="46" y="63"/>
                  <a:pt x="44" y="72"/>
                </a:cubicBezTo>
                <a:cubicBezTo>
                  <a:pt x="44" y="72"/>
                  <a:pt x="39" y="72"/>
                  <a:pt x="39" y="72"/>
                </a:cubicBezTo>
                <a:close/>
                <a:moveTo>
                  <a:pt x="87" y="40"/>
                </a:moveTo>
                <a:cubicBezTo>
                  <a:pt x="89" y="40"/>
                  <a:pt x="92" y="40"/>
                  <a:pt x="94" y="40"/>
                </a:cubicBezTo>
                <a:cubicBezTo>
                  <a:pt x="96" y="41"/>
                  <a:pt x="97" y="40"/>
                  <a:pt x="98" y="39"/>
                </a:cubicBezTo>
                <a:cubicBezTo>
                  <a:pt x="99" y="38"/>
                  <a:pt x="99" y="36"/>
                  <a:pt x="100" y="34"/>
                </a:cubicBezTo>
                <a:cubicBezTo>
                  <a:pt x="98" y="32"/>
                  <a:pt x="97" y="30"/>
                  <a:pt x="96" y="28"/>
                </a:cubicBezTo>
                <a:cubicBezTo>
                  <a:pt x="95" y="27"/>
                  <a:pt x="94" y="26"/>
                  <a:pt x="94" y="25"/>
                </a:cubicBezTo>
                <a:cubicBezTo>
                  <a:pt x="94" y="24"/>
                  <a:pt x="93" y="22"/>
                  <a:pt x="93" y="21"/>
                </a:cubicBezTo>
                <a:cubicBezTo>
                  <a:pt x="93" y="20"/>
                  <a:pt x="93" y="20"/>
                  <a:pt x="93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19"/>
                  <a:pt x="94" y="19"/>
                </a:cubicBezTo>
                <a:cubicBezTo>
                  <a:pt x="93" y="11"/>
                  <a:pt x="94" y="8"/>
                  <a:pt x="97" y="5"/>
                </a:cubicBezTo>
                <a:cubicBezTo>
                  <a:pt x="103" y="0"/>
                  <a:pt x="113" y="0"/>
                  <a:pt x="119" y="4"/>
                </a:cubicBezTo>
                <a:cubicBezTo>
                  <a:pt x="123" y="7"/>
                  <a:pt x="124" y="12"/>
                  <a:pt x="123" y="19"/>
                </a:cubicBezTo>
                <a:cubicBezTo>
                  <a:pt x="123" y="19"/>
                  <a:pt x="123" y="19"/>
                  <a:pt x="123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4" y="22"/>
                  <a:pt x="124" y="24"/>
                  <a:pt x="123" y="25"/>
                </a:cubicBezTo>
                <a:cubicBezTo>
                  <a:pt x="123" y="26"/>
                  <a:pt x="122" y="27"/>
                  <a:pt x="121" y="28"/>
                </a:cubicBezTo>
                <a:cubicBezTo>
                  <a:pt x="121" y="30"/>
                  <a:pt x="119" y="32"/>
                  <a:pt x="118" y="34"/>
                </a:cubicBezTo>
                <a:cubicBezTo>
                  <a:pt x="118" y="36"/>
                  <a:pt x="119" y="38"/>
                  <a:pt x="120" y="40"/>
                </a:cubicBezTo>
                <a:cubicBezTo>
                  <a:pt x="121" y="40"/>
                  <a:pt x="123" y="40"/>
                  <a:pt x="124" y="40"/>
                </a:cubicBezTo>
                <a:cubicBezTo>
                  <a:pt x="126" y="40"/>
                  <a:pt x="128" y="40"/>
                  <a:pt x="130" y="40"/>
                </a:cubicBezTo>
                <a:cubicBezTo>
                  <a:pt x="136" y="45"/>
                  <a:pt x="139" y="58"/>
                  <a:pt x="139" y="66"/>
                </a:cubicBezTo>
                <a:cubicBezTo>
                  <a:pt x="129" y="72"/>
                  <a:pt x="85" y="73"/>
                  <a:pt x="79" y="66"/>
                </a:cubicBezTo>
                <a:cubicBezTo>
                  <a:pt x="79" y="59"/>
                  <a:pt x="80" y="47"/>
                  <a:pt x="87" y="40"/>
                </a:cubicBezTo>
                <a:close/>
                <a:moveTo>
                  <a:pt x="108" y="41"/>
                </a:moveTo>
                <a:cubicBezTo>
                  <a:pt x="106" y="44"/>
                  <a:pt x="106" y="44"/>
                  <a:pt x="106" y="44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8" y="41"/>
                  <a:pt x="108" y="41"/>
                  <a:pt x="108" y="41"/>
                </a:cubicBezTo>
                <a:close/>
                <a:moveTo>
                  <a:pt x="68" y="114"/>
                </a:moveTo>
                <a:cubicBezTo>
                  <a:pt x="57" y="86"/>
                  <a:pt x="57" y="86"/>
                  <a:pt x="57" y="86"/>
                </a:cubicBezTo>
                <a:cubicBezTo>
                  <a:pt x="88" y="83"/>
                  <a:pt x="88" y="83"/>
                  <a:pt x="88" y="83"/>
                </a:cubicBezTo>
                <a:cubicBezTo>
                  <a:pt x="82" y="92"/>
                  <a:pt x="82" y="92"/>
                  <a:pt x="82" y="92"/>
                </a:cubicBezTo>
                <a:cubicBezTo>
                  <a:pt x="92" y="97"/>
                  <a:pt x="103" y="94"/>
                  <a:pt x="110" y="85"/>
                </a:cubicBezTo>
                <a:cubicBezTo>
                  <a:pt x="111" y="83"/>
                  <a:pt x="112" y="81"/>
                  <a:pt x="112" y="78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17" y="85"/>
                  <a:pt x="115" y="91"/>
                  <a:pt x="112" y="96"/>
                </a:cubicBezTo>
                <a:cubicBezTo>
                  <a:pt x="103" y="109"/>
                  <a:pt x="86" y="113"/>
                  <a:pt x="73" y="106"/>
                </a:cubicBezTo>
                <a:cubicBezTo>
                  <a:pt x="68" y="114"/>
                  <a:pt x="68" y="114"/>
                  <a:pt x="68" y="114"/>
                </a:cubicBezTo>
                <a:close/>
                <a:moveTo>
                  <a:pt x="72" y="1"/>
                </a:moveTo>
                <a:cubicBezTo>
                  <a:pt x="67" y="9"/>
                  <a:pt x="67" y="9"/>
                  <a:pt x="67" y="9"/>
                </a:cubicBezTo>
                <a:cubicBezTo>
                  <a:pt x="53" y="2"/>
                  <a:pt x="36" y="6"/>
                  <a:pt x="28" y="19"/>
                </a:cubicBezTo>
                <a:cubicBezTo>
                  <a:pt x="24" y="24"/>
                  <a:pt x="23" y="30"/>
                  <a:pt x="23" y="35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4"/>
                  <a:pt x="29" y="32"/>
                  <a:pt x="30" y="30"/>
                </a:cubicBezTo>
                <a:cubicBezTo>
                  <a:pt x="36" y="21"/>
                  <a:pt x="48" y="18"/>
                  <a:pt x="58" y="23"/>
                </a:cubicBezTo>
                <a:cubicBezTo>
                  <a:pt x="51" y="32"/>
                  <a:pt x="51" y="32"/>
                  <a:pt x="51" y="32"/>
                </a:cubicBezTo>
                <a:cubicBezTo>
                  <a:pt x="83" y="29"/>
                  <a:pt x="83" y="29"/>
                  <a:pt x="83" y="29"/>
                </a:cubicBezTo>
                <a:lnTo>
                  <a:pt x="72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文本框 1167"/>
          <p:cNvSpPr txBox="1"/>
          <p:nvPr/>
        </p:nvSpPr>
        <p:spPr>
          <a:xfrm>
            <a:off x="2634746" y="1963825"/>
            <a:ext cx="13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84845" y="2320417"/>
            <a:ext cx="1832947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请输入文本请输入文本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di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34746" y="4052187"/>
            <a:ext cx="13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384845" y="4408779"/>
            <a:ext cx="1832947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请输入文本请输入文本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di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545402" y="4052187"/>
            <a:ext cx="13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295501" y="4408779"/>
            <a:ext cx="1832947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请输入文本请输入文本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di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543027" y="1963825"/>
            <a:ext cx="13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293126" y="2320417"/>
            <a:ext cx="1832947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请输入文本请输入文本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di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请输入文本请输入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6161" y="-5232758"/>
            <a:ext cx="9610725" cy="26289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1775521" y="2218409"/>
            <a:ext cx="8640958" cy="3725538"/>
            <a:chOff x="1128217" y="1566231"/>
            <a:chExt cx="8640958" cy="372553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416050" y="1566231"/>
              <a:ext cx="0" cy="1617091"/>
            </a:xfrm>
            <a:prstGeom prst="line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 l="-116602" t="-43714" r="-116602" b="-43714"/>
            </a:gradFill>
            <a:ln w="22225" cap="rnd">
              <a:solidFill>
                <a:schemeClr val="bg1">
                  <a:lumMod val="75000"/>
                </a:schemeClr>
              </a:solidFill>
              <a:prstDash val="sysDot"/>
              <a:headEnd type="none" w="sm" len="sm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1128217" y="3176972"/>
              <a:ext cx="172819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2014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16050" y="1566231"/>
              <a:ext cx="1223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Phase 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16050" y="1970359"/>
              <a:ext cx="1440359" cy="57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</a:t>
              </a:r>
              <a:r>
                <a:rPr lang="zh-CN" altLang="en-US" sz="900" dirty="0" smtClean="0"/>
                <a:t>输入文本</a:t>
              </a:r>
              <a:r>
                <a:rPr lang="zh-CN" altLang="en-US" sz="900" dirty="0"/>
                <a:t>请输入</a:t>
              </a:r>
              <a:r>
                <a:rPr lang="zh-CN" altLang="en-US" sz="900" dirty="0" smtClean="0"/>
                <a:t>文本</a:t>
              </a:r>
              <a:endParaRPr lang="en-US" altLang="zh-CN" sz="900" dirty="0" smtClean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 smtClean="0"/>
                <a:t>请</a:t>
              </a:r>
              <a:r>
                <a:rPr lang="zh-CN" altLang="en-US" sz="900" dirty="0"/>
                <a:t>输入文本请输入文本</a:t>
              </a:r>
              <a:endParaRPr lang="zh-CN" altLang="en-US" sz="900" dirty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请输入文本请输入</a:t>
              </a:r>
              <a:r>
                <a:rPr lang="zh-CN" altLang="en-US" sz="900" dirty="0" smtClean="0"/>
                <a:t>文本</a:t>
              </a:r>
              <a:endParaRPr lang="zh-CN" altLang="en-US" sz="900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3144242" y="3674678"/>
              <a:ext cx="0" cy="1617091"/>
            </a:xfrm>
            <a:prstGeom prst="line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 l="-116602" t="-43714" r="-116602" b="-43714"/>
            </a:gradFill>
            <a:ln w="22225" cap="rnd">
              <a:solidFill>
                <a:schemeClr val="bg1">
                  <a:lumMod val="75000"/>
                </a:schemeClr>
              </a:solidFill>
              <a:prstDash val="sysDot"/>
              <a:headEnd type="none" w="sm" len="sm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144242" y="4233126"/>
              <a:ext cx="1223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Phase 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44242" y="4673737"/>
              <a:ext cx="1440359" cy="57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</a:t>
              </a:r>
              <a:r>
                <a:rPr lang="zh-CN" altLang="en-US" sz="900" dirty="0" smtClean="0"/>
                <a:t>输入文本</a:t>
              </a:r>
              <a:r>
                <a:rPr lang="zh-CN" altLang="en-US" sz="900" dirty="0"/>
                <a:t>请输入</a:t>
              </a:r>
              <a:r>
                <a:rPr lang="zh-CN" altLang="en-US" sz="900" dirty="0" smtClean="0"/>
                <a:t>文本</a:t>
              </a:r>
              <a:endParaRPr lang="en-US" altLang="zh-CN" sz="900" dirty="0" smtClean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 smtClean="0"/>
                <a:t>请</a:t>
              </a:r>
              <a:r>
                <a:rPr lang="zh-CN" altLang="en-US" sz="900" dirty="0"/>
                <a:t>输入文本请输入文本</a:t>
              </a:r>
              <a:endParaRPr lang="zh-CN" altLang="en-US" sz="900" dirty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请输入文本请输入</a:t>
              </a:r>
              <a:r>
                <a:rPr lang="zh-CN" altLang="en-US" sz="900" dirty="0" smtClean="0"/>
                <a:t>文本</a:t>
              </a:r>
              <a:endParaRPr lang="zh-CN" altLang="en-US" sz="900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872434" y="1566231"/>
              <a:ext cx="0" cy="1617091"/>
            </a:xfrm>
            <a:prstGeom prst="line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 l="-116602" t="-43714" r="-116602" b="-43714"/>
            </a:gradFill>
            <a:ln w="22225" cap="rnd">
              <a:solidFill>
                <a:schemeClr val="bg1">
                  <a:lumMod val="75000"/>
                </a:schemeClr>
              </a:solidFill>
              <a:prstDash val="sysDot"/>
              <a:headEnd type="none" w="sm" len="sm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872434" y="1566231"/>
              <a:ext cx="1223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Phase 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872434" y="1970359"/>
              <a:ext cx="1440359" cy="57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</a:t>
              </a:r>
              <a:r>
                <a:rPr lang="zh-CN" altLang="en-US" sz="900" dirty="0" smtClean="0"/>
                <a:t>输入文本</a:t>
              </a:r>
              <a:r>
                <a:rPr lang="zh-CN" altLang="en-US" sz="900" dirty="0"/>
                <a:t>请输入</a:t>
              </a:r>
              <a:r>
                <a:rPr lang="zh-CN" altLang="en-US" sz="900" dirty="0" smtClean="0"/>
                <a:t>文本</a:t>
              </a:r>
              <a:endParaRPr lang="en-US" altLang="zh-CN" sz="900" dirty="0" smtClean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 smtClean="0"/>
                <a:t>请</a:t>
              </a:r>
              <a:r>
                <a:rPr lang="zh-CN" altLang="en-US" sz="900" dirty="0"/>
                <a:t>输入文本请输入文本</a:t>
              </a:r>
              <a:endParaRPr lang="zh-CN" altLang="en-US" sz="900" dirty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请输入文本请输入</a:t>
              </a:r>
              <a:r>
                <a:rPr lang="zh-CN" altLang="en-US" sz="900" dirty="0" smtClean="0"/>
                <a:t>文本</a:t>
              </a:r>
              <a:endParaRPr lang="zh-CN" altLang="en-US" sz="900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6600625" y="3674678"/>
              <a:ext cx="0" cy="1617091"/>
            </a:xfrm>
            <a:prstGeom prst="line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 l="-116602" t="-43714" r="-116602" b="-43714"/>
            </a:gradFill>
            <a:ln w="22225" cap="rnd">
              <a:solidFill>
                <a:schemeClr val="bg1">
                  <a:lumMod val="75000"/>
                </a:schemeClr>
              </a:solidFill>
              <a:prstDash val="sysDot"/>
              <a:headEnd type="none" w="sm" len="sm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600625" y="4233126"/>
              <a:ext cx="1223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Phase 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00625" y="4673737"/>
              <a:ext cx="1440359" cy="57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</a:t>
              </a:r>
              <a:r>
                <a:rPr lang="zh-CN" altLang="en-US" sz="900" dirty="0" smtClean="0"/>
                <a:t>输入文本</a:t>
              </a:r>
              <a:r>
                <a:rPr lang="zh-CN" altLang="en-US" sz="900" dirty="0"/>
                <a:t>请输入</a:t>
              </a:r>
              <a:r>
                <a:rPr lang="zh-CN" altLang="en-US" sz="900" dirty="0" smtClean="0"/>
                <a:t>文本</a:t>
              </a:r>
              <a:endParaRPr lang="en-US" altLang="zh-CN" sz="900" dirty="0" smtClean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 smtClean="0"/>
                <a:t>请</a:t>
              </a:r>
              <a:r>
                <a:rPr lang="zh-CN" altLang="en-US" sz="900" dirty="0"/>
                <a:t>输入文本请输入文本</a:t>
              </a:r>
              <a:endParaRPr lang="zh-CN" altLang="en-US" sz="900" dirty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请输入文本请输入</a:t>
              </a:r>
              <a:r>
                <a:rPr lang="zh-CN" altLang="en-US" sz="900" dirty="0" smtClean="0"/>
                <a:t>文本</a:t>
              </a:r>
              <a:endParaRPr lang="zh-CN" altLang="en-US" sz="900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328816" y="1566231"/>
              <a:ext cx="0" cy="1617091"/>
            </a:xfrm>
            <a:prstGeom prst="line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 l="-116602" t="-43714" r="-116602" b="-43714"/>
            </a:gradFill>
            <a:ln w="22225" cap="rnd">
              <a:solidFill>
                <a:schemeClr val="bg1">
                  <a:lumMod val="75000"/>
                </a:schemeClr>
              </a:solidFill>
              <a:prstDash val="sysDot"/>
              <a:headEnd type="none" w="sm" len="sm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8328815" y="1566231"/>
              <a:ext cx="1223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Phase 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328816" y="1970359"/>
              <a:ext cx="1440359" cy="57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</a:t>
              </a:r>
              <a:r>
                <a:rPr lang="zh-CN" altLang="en-US" sz="900" dirty="0" smtClean="0"/>
                <a:t>输入文本</a:t>
              </a:r>
              <a:r>
                <a:rPr lang="zh-CN" altLang="en-US" sz="900" dirty="0"/>
                <a:t>请输入</a:t>
              </a:r>
              <a:r>
                <a:rPr lang="zh-CN" altLang="en-US" sz="900" dirty="0" smtClean="0"/>
                <a:t>文本</a:t>
              </a:r>
              <a:endParaRPr lang="en-US" altLang="zh-CN" sz="900" dirty="0" smtClean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 smtClean="0"/>
                <a:t>请</a:t>
              </a:r>
              <a:r>
                <a:rPr lang="zh-CN" altLang="en-US" sz="900" dirty="0"/>
                <a:t>输入文本请输入文本</a:t>
              </a:r>
              <a:endParaRPr lang="zh-CN" altLang="en-US" sz="900" dirty="0"/>
            </a:p>
            <a:p>
              <a:pPr algn="dist">
                <a:lnSpc>
                  <a:spcPct val="120000"/>
                </a:lnSpc>
              </a:pPr>
              <a:r>
                <a:rPr lang="zh-CN" altLang="en-US" sz="900" dirty="0"/>
                <a:t>请输入文本请输入</a:t>
              </a:r>
              <a:r>
                <a:rPr lang="zh-CN" altLang="en-US" sz="900" dirty="0" smtClean="0"/>
                <a:t>文本</a:t>
              </a:r>
              <a:endParaRPr lang="zh-CN" altLang="en-US" sz="9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856407" y="3176972"/>
              <a:ext cx="1728192" cy="504056"/>
            </a:xfrm>
            <a:prstGeom prst="rect">
              <a:avLst/>
            </a:prstGeom>
            <a:solidFill>
              <a:srgbClr val="28A9D6"/>
            </a:solidFill>
            <a:ln w="3175">
              <a:solidFill>
                <a:schemeClr val="bg1"/>
              </a:soli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2015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84601" y="3176972"/>
              <a:ext cx="172819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2016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312788" y="3176972"/>
              <a:ext cx="1728192" cy="504056"/>
            </a:xfrm>
            <a:prstGeom prst="rect">
              <a:avLst/>
            </a:prstGeom>
            <a:solidFill>
              <a:srgbClr val="28A9D6"/>
            </a:solidFill>
            <a:ln w="3175">
              <a:solidFill>
                <a:schemeClr val="bg1"/>
              </a:soli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2017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040983" y="3176972"/>
              <a:ext cx="172819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2018</a:t>
              </a:r>
              <a:endParaRPr lang="zh-CN" altLang="en-US" dirty="0"/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(P)" panose="020B0800000000000000" pitchFamily="34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4795475"/>
            <a:ext cx="5760000" cy="145246"/>
            <a:chOff x="0" y="4795475"/>
            <a:chExt cx="4320000" cy="145246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4795475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4861761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0" y="4928047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432000" y="4795475"/>
            <a:ext cx="5760000" cy="145246"/>
            <a:chOff x="0" y="4795475"/>
            <a:chExt cx="4320000" cy="14524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0" y="4795475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0" y="4861761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0" y="4928047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5731669" y="4497430"/>
            <a:ext cx="728662" cy="728662"/>
          </a:xfrm>
          <a:prstGeom prst="ellipse">
            <a:avLst/>
          </a:prstGeom>
          <a:blipFill dpi="0" rotWithShape="1">
            <a:blip r:embed="rId1" cstate="email"/>
            <a:srcRect/>
            <a:tile tx="-19050" ty="101600" sx="30000" sy="30000" flip="none" algn="ctr"/>
          </a:blipFill>
          <a:ln w="9525">
            <a:solidFill>
              <a:srgbClr val="4D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936801" y="2439418"/>
            <a:ext cx="2318398" cy="2703105"/>
            <a:chOff x="8511531" y="2448755"/>
            <a:chExt cx="2318398" cy="2703105"/>
          </a:xfrm>
        </p:grpSpPr>
        <p:sp>
          <p:nvSpPr>
            <p:cNvPr id="4" name="圆角矩形 3"/>
            <p:cNvSpPr/>
            <p:nvPr/>
          </p:nvSpPr>
          <p:spPr>
            <a:xfrm>
              <a:off x="8517560" y="2454396"/>
              <a:ext cx="2312369" cy="2697464"/>
            </a:xfrm>
            <a:prstGeom prst="roundRect">
              <a:avLst/>
            </a:pr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604484" y="2448755"/>
              <a:ext cx="978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8511531" y="2486628"/>
              <a:ext cx="2307272" cy="2590078"/>
            </a:xfrm>
            <a:custGeom>
              <a:avLst/>
              <a:gdLst>
                <a:gd name="connsiteX0" fmla="*/ 1580870 w 1724383"/>
                <a:gd name="connsiteY0" fmla="*/ 0 h 1935743"/>
                <a:gd name="connsiteX1" fmla="*/ 1597390 w 1724383"/>
                <a:gd name="connsiteY1" fmla="*/ 8966 h 1935743"/>
                <a:gd name="connsiteX2" fmla="*/ 1718531 w 1724383"/>
                <a:gd name="connsiteY2" fmla="*/ 189762 h 1935743"/>
                <a:gd name="connsiteX3" fmla="*/ 1723844 w 1724383"/>
                <a:gd name="connsiteY3" fmla="*/ 242460 h 1935743"/>
                <a:gd name="connsiteX4" fmla="*/ 1723844 w 1724383"/>
                <a:gd name="connsiteY4" fmla="*/ 444775 h 1935743"/>
                <a:gd name="connsiteX5" fmla="*/ 1724383 w 1724383"/>
                <a:gd name="connsiteY5" fmla="*/ 444775 h 1935743"/>
                <a:gd name="connsiteX6" fmla="*/ 1724383 w 1724383"/>
                <a:gd name="connsiteY6" fmla="*/ 1490411 h 1935743"/>
                <a:gd name="connsiteX7" fmla="*/ 141536 w 1724383"/>
                <a:gd name="connsiteY7" fmla="*/ 1935743 h 1935743"/>
                <a:gd name="connsiteX8" fmla="*/ 125088 w 1724383"/>
                <a:gd name="connsiteY8" fmla="*/ 1926816 h 1935743"/>
                <a:gd name="connsiteX9" fmla="*/ 107182 w 1724383"/>
                <a:gd name="connsiteY9" fmla="*/ 1912041 h 1935743"/>
                <a:gd name="connsiteX10" fmla="*/ 75648 w 1724383"/>
                <a:gd name="connsiteY10" fmla="*/ 1883388 h 1935743"/>
                <a:gd name="connsiteX11" fmla="*/ 52450 w 1724383"/>
                <a:gd name="connsiteY11" fmla="*/ 1855271 h 1935743"/>
                <a:gd name="connsiteX12" fmla="*/ 35689 w 1724383"/>
                <a:gd name="connsiteY12" fmla="*/ 1827646 h 1935743"/>
                <a:gd name="connsiteX13" fmla="*/ 20731 w 1724383"/>
                <a:gd name="connsiteY13" fmla="*/ 1800088 h 1935743"/>
                <a:gd name="connsiteX14" fmla="*/ 4157 w 1724383"/>
                <a:gd name="connsiteY14" fmla="*/ 1746697 h 1935743"/>
                <a:gd name="connsiteX15" fmla="*/ 4157 w 1724383"/>
                <a:gd name="connsiteY15" fmla="*/ 1489393 h 1935743"/>
                <a:gd name="connsiteX16" fmla="*/ 4157 w 1724383"/>
                <a:gd name="connsiteY16" fmla="*/ 444775 h 1935743"/>
                <a:gd name="connsiteX17" fmla="*/ 0 w 1724383"/>
                <a:gd name="connsiteY17" fmla="*/ 444775 h 19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383" h="1935743">
                  <a:moveTo>
                    <a:pt x="1580870" y="0"/>
                  </a:moveTo>
                  <a:lnTo>
                    <a:pt x="1597390" y="8966"/>
                  </a:lnTo>
                  <a:cubicBezTo>
                    <a:pt x="1658685" y="50376"/>
                    <a:pt x="1703184" y="114760"/>
                    <a:pt x="1718531" y="189762"/>
                  </a:cubicBezTo>
                  <a:lnTo>
                    <a:pt x="1723844" y="242460"/>
                  </a:lnTo>
                  <a:lnTo>
                    <a:pt x="1723844" y="444775"/>
                  </a:lnTo>
                  <a:lnTo>
                    <a:pt x="1724383" y="444775"/>
                  </a:lnTo>
                  <a:lnTo>
                    <a:pt x="1724383" y="1490411"/>
                  </a:lnTo>
                  <a:lnTo>
                    <a:pt x="141536" y="1935743"/>
                  </a:lnTo>
                  <a:lnTo>
                    <a:pt x="125088" y="1926816"/>
                  </a:lnTo>
                  <a:lnTo>
                    <a:pt x="107182" y="1912041"/>
                  </a:lnTo>
                  <a:lnTo>
                    <a:pt x="75648" y="1883388"/>
                  </a:lnTo>
                  <a:lnTo>
                    <a:pt x="52450" y="1855271"/>
                  </a:lnTo>
                  <a:lnTo>
                    <a:pt x="35689" y="1827646"/>
                  </a:lnTo>
                  <a:lnTo>
                    <a:pt x="20731" y="1800088"/>
                  </a:lnTo>
                  <a:lnTo>
                    <a:pt x="4157" y="1746697"/>
                  </a:lnTo>
                  <a:lnTo>
                    <a:pt x="4157" y="1489393"/>
                  </a:lnTo>
                  <a:lnTo>
                    <a:pt x="4157" y="444775"/>
                  </a:lnTo>
                  <a:lnTo>
                    <a:pt x="0" y="444775"/>
                  </a:lnTo>
                  <a:close/>
                </a:path>
              </a:pathLst>
            </a:custGeom>
            <a:blipFill dpi="0" rotWithShape="1">
              <a:blip r:embed="rId1" cstate="email">
                <a:alphaModFix amt="85000"/>
              </a:blip>
              <a:srcRect/>
              <a:tile tx="-6350" ty="12700" sx="42000" sy="42000" flip="none" algn="tl"/>
            </a:blipFill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2291495">
              <a:off x="10340864" y="4765549"/>
              <a:ext cx="297224" cy="297207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2291495">
              <a:off x="9678466" y="4875999"/>
              <a:ext cx="202310" cy="202310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2291495">
              <a:off x="9419522" y="4932062"/>
              <a:ext cx="154141" cy="154141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2291495">
              <a:off x="9985580" y="4819937"/>
              <a:ext cx="250479" cy="250479"/>
            </a:xfrm>
            <a:custGeom>
              <a:avLst/>
              <a:gdLst>
                <a:gd name="connsiteX0" fmla="*/ 842046 w 1224217"/>
                <a:gd name="connsiteY0" fmla="*/ 1179362 h 1224141"/>
                <a:gd name="connsiteX1" fmla="*/ 276550 w 1224217"/>
                <a:gd name="connsiteY1" fmla="*/ 1123950 h 1224141"/>
                <a:gd name="connsiteX2" fmla="*/ 27740 w 1224217"/>
                <a:gd name="connsiteY2" fmla="*/ 430055 h 1224141"/>
                <a:gd name="connsiteX3" fmla="*/ 626569 w 1224217"/>
                <a:gd name="connsiteY3" fmla="*/ 172 h 1224141"/>
                <a:gd name="connsiteX4" fmla="*/ 625019 w 1224217"/>
                <a:gd name="connsiteY4" fmla="*/ 65817 h 1224141"/>
                <a:gd name="connsiteX5" fmla="*/ 622497 w 1224217"/>
                <a:gd name="connsiteY5" fmla="*/ 65965 h 1224141"/>
                <a:gd name="connsiteX6" fmla="*/ 622497 w 1224217"/>
                <a:gd name="connsiteY6" fmla="*/ 601996 h 1224141"/>
                <a:gd name="connsiteX7" fmla="*/ 703478 w 1224217"/>
                <a:gd name="connsiteY7" fmla="*/ 601996 h 1224141"/>
                <a:gd name="connsiteX8" fmla="*/ 585450 w 1224217"/>
                <a:gd name="connsiteY8" fmla="*/ 805491 h 1224141"/>
                <a:gd name="connsiteX9" fmla="*/ 467423 w 1224217"/>
                <a:gd name="connsiteY9" fmla="*/ 601996 h 1224141"/>
                <a:gd name="connsiteX10" fmla="*/ 556772 w 1224217"/>
                <a:gd name="connsiteY10" fmla="*/ 601996 h 1224141"/>
                <a:gd name="connsiteX11" fmla="*/ 556772 w 1224217"/>
                <a:gd name="connsiteY11" fmla="*/ 69822 h 1224141"/>
                <a:gd name="connsiteX12" fmla="*/ 535002 w 1224217"/>
                <a:gd name="connsiteY12" fmla="*/ 71100 h 1224141"/>
                <a:gd name="connsiteX13" fmla="*/ 90432 w 1224217"/>
                <a:gd name="connsiteY13" fmla="*/ 449581 h 1224141"/>
                <a:gd name="connsiteX14" fmla="*/ 312549 w 1224217"/>
                <a:gd name="connsiteY14" fmla="*/ 1069033 h 1224141"/>
                <a:gd name="connsiteX15" fmla="*/ 969190 w 1224217"/>
                <a:gd name="connsiteY15" fmla="*/ 1025660 h 1224141"/>
                <a:gd name="connsiteX16" fmla="*/ 1107898 w 1224217"/>
                <a:gd name="connsiteY16" fmla="*/ 382373 h 1224141"/>
                <a:gd name="connsiteX17" fmla="*/ 1167479 w 1224217"/>
                <a:gd name="connsiteY17" fmla="*/ 354772 h 1224141"/>
                <a:gd name="connsiteX18" fmla="*/ 1012101 w 1224217"/>
                <a:gd name="connsiteY18" fmla="*/ 1075364 h 1224141"/>
                <a:gd name="connsiteX19" fmla="*/ 842046 w 1224217"/>
                <a:gd name="connsiteY19" fmla="*/ 1179362 h 1224141"/>
                <a:gd name="connsiteX0-1" fmla="*/ 842046 w 1224217"/>
                <a:gd name="connsiteY0-2" fmla="*/ 1179362 h 1224141"/>
                <a:gd name="connsiteX1-3" fmla="*/ 276550 w 1224217"/>
                <a:gd name="connsiteY1-4" fmla="*/ 1123950 h 1224141"/>
                <a:gd name="connsiteX2-5" fmla="*/ 27740 w 1224217"/>
                <a:gd name="connsiteY2-6" fmla="*/ 430055 h 1224141"/>
                <a:gd name="connsiteX3-7" fmla="*/ 626569 w 1224217"/>
                <a:gd name="connsiteY3-8" fmla="*/ 172 h 1224141"/>
                <a:gd name="connsiteX4-9" fmla="*/ 625019 w 1224217"/>
                <a:gd name="connsiteY4-10" fmla="*/ 65817 h 1224141"/>
                <a:gd name="connsiteX5-11" fmla="*/ 622497 w 1224217"/>
                <a:gd name="connsiteY5-12" fmla="*/ 601996 h 1224141"/>
                <a:gd name="connsiteX6-13" fmla="*/ 703478 w 1224217"/>
                <a:gd name="connsiteY6-14" fmla="*/ 601996 h 1224141"/>
                <a:gd name="connsiteX7-15" fmla="*/ 585450 w 1224217"/>
                <a:gd name="connsiteY7-16" fmla="*/ 805491 h 1224141"/>
                <a:gd name="connsiteX8-17" fmla="*/ 467423 w 1224217"/>
                <a:gd name="connsiteY8-18" fmla="*/ 601996 h 1224141"/>
                <a:gd name="connsiteX9-19" fmla="*/ 556772 w 1224217"/>
                <a:gd name="connsiteY9-20" fmla="*/ 601996 h 1224141"/>
                <a:gd name="connsiteX10-21" fmla="*/ 556772 w 1224217"/>
                <a:gd name="connsiteY10-22" fmla="*/ 69822 h 1224141"/>
                <a:gd name="connsiteX11-23" fmla="*/ 535002 w 1224217"/>
                <a:gd name="connsiteY11-24" fmla="*/ 71100 h 1224141"/>
                <a:gd name="connsiteX12-25" fmla="*/ 90432 w 1224217"/>
                <a:gd name="connsiteY12-26" fmla="*/ 449581 h 1224141"/>
                <a:gd name="connsiteX13-27" fmla="*/ 312549 w 1224217"/>
                <a:gd name="connsiteY13-28" fmla="*/ 1069033 h 1224141"/>
                <a:gd name="connsiteX14-29" fmla="*/ 969190 w 1224217"/>
                <a:gd name="connsiteY14-30" fmla="*/ 1025660 h 1224141"/>
                <a:gd name="connsiteX15-31" fmla="*/ 1107898 w 1224217"/>
                <a:gd name="connsiteY15-32" fmla="*/ 382373 h 1224141"/>
                <a:gd name="connsiteX16-33" fmla="*/ 1167479 w 1224217"/>
                <a:gd name="connsiteY16-34" fmla="*/ 354772 h 1224141"/>
                <a:gd name="connsiteX17-35" fmla="*/ 1012101 w 1224217"/>
                <a:gd name="connsiteY17-36" fmla="*/ 1075364 h 1224141"/>
                <a:gd name="connsiteX18-37" fmla="*/ 842046 w 1224217"/>
                <a:gd name="connsiteY18-38" fmla="*/ 1179362 h 1224141"/>
                <a:gd name="connsiteX0-39" fmla="*/ 842046 w 1224217"/>
                <a:gd name="connsiteY0-40" fmla="*/ 1179362 h 1224141"/>
                <a:gd name="connsiteX1-41" fmla="*/ 276550 w 1224217"/>
                <a:gd name="connsiteY1-42" fmla="*/ 1123950 h 1224141"/>
                <a:gd name="connsiteX2-43" fmla="*/ 27740 w 1224217"/>
                <a:gd name="connsiteY2-44" fmla="*/ 430055 h 1224141"/>
                <a:gd name="connsiteX3-45" fmla="*/ 626569 w 1224217"/>
                <a:gd name="connsiteY3-46" fmla="*/ 172 h 1224141"/>
                <a:gd name="connsiteX4-47" fmla="*/ 622497 w 1224217"/>
                <a:gd name="connsiteY4-48" fmla="*/ 601996 h 1224141"/>
                <a:gd name="connsiteX5-49" fmla="*/ 703478 w 1224217"/>
                <a:gd name="connsiteY5-50" fmla="*/ 601996 h 1224141"/>
                <a:gd name="connsiteX6-51" fmla="*/ 585450 w 1224217"/>
                <a:gd name="connsiteY6-52" fmla="*/ 805491 h 1224141"/>
                <a:gd name="connsiteX7-53" fmla="*/ 467423 w 1224217"/>
                <a:gd name="connsiteY7-54" fmla="*/ 601996 h 1224141"/>
                <a:gd name="connsiteX8-55" fmla="*/ 556772 w 1224217"/>
                <a:gd name="connsiteY8-56" fmla="*/ 601996 h 1224141"/>
                <a:gd name="connsiteX9-57" fmla="*/ 556772 w 1224217"/>
                <a:gd name="connsiteY9-58" fmla="*/ 69822 h 1224141"/>
                <a:gd name="connsiteX10-59" fmla="*/ 535002 w 1224217"/>
                <a:gd name="connsiteY10-60" fmla="*/ 71100 h 1224141"/>
                <a:gd name="connsiteX11-61" fmla="*/ 90432 w 1224217"/>
                <a:gd name="connsiteY11-62" fmla="*/ 449581 h 1224141"/>
                <a:gd name="connsiteX12-63" fmla="*/ 312549 w 1224217"/>
                <a:gd name="connsiteY12-64" fmla="*/ 1069033 h 1224141"/>
                <a:gd name="connsiteX13-65" fmla="*/ 969190 w 1224217"/>
                <a:gd name="connsiteY13-66" fmla="*/ 1025660 h 1224141"/>
                <a:gd name="connsiteX14-67" fmla="*/ 1107898 w 1224217"/>
                <a:gd name="connsiteY14-68" fmla="*/ 382373 h 1224141"/>
                <a:gd name="connsiteX15-69" fmla="*/ 1167479 w 1224217"/>
                <a:gd name="connsiteY15-70" fmla="*/ 354772 h 1224141"/>
                <a:gd name="connsiteX16-71" fmla="*/ 1012101 w 1224217"/>
                <a:gd name="connsiteY16-72" fmla="*/ 1075364 h 1224141"/>
                <a:gd name="connsiteX17-73" fmla="*/ 842046 w 1224217"/>
                <a:gd name="connsiteY17-74" fmla="*/ 1179362 h 1224141"/>
                <a:gd name="connsiteX0-75" fmla="*/ 842046 w 1224217"/>
                <a:gd name="connsiteY0-76" fmla="*/ 1179362 h 1224141"/>
                <a:gd name="connsiteX1-77" fmla="*/ 276550 w 1224217"/>
                <a:gd name="connsiteY1-78" fmla="*/ 1123950 h 1224141"/>
                <a:gd name="connsiteX2-79" fmla="*/ 27740 w 1224217"/>
                <a:gd name="connsiteY2-80" fmla="*/ 430055 h 1224141"/>
                <a:gd name="connsiteX3-81" fmla="*/ 626569 w 1224217"/>
                <a:gd name="connsiteY3-82" fmla="*/ 172 h 1224141"/>
                <a:gd name="connsiteX4-83" fmla="*/ 622497 w 1224217"/>
                <a:gd name="connsiteY4-84" fmla="*/ 601996 h 1224141"/>
                <a:gd name="connsiteX5-85" fmla="*/ 703478 w 1224217"/>
                <a:gd name="connsiteY5-86" fmla="*/ 601996 h 1224141"/>
                <a:gd name="connsiteX6-87" fmla="*/ 585450 w 1224217"/>
                <a:gd name="connsiteY6-88" fmla="*/ 805491 h 1224141"/>
                <a:gd name="connsiteX7-89" fmla="*/ 467423 w 1224217"/>
                <a:gd name="connsiteY7-90" fmla="*/ 601996 h 1224141"/>
                <a:gd name="connsiteX8-91" fmla="*/ 556772 w 1224217"/>
                <a:gd name="connsiteY8-92" fmla="*/ 601996 h 1224141"/>
                <a:gd name="connsiteX9-93" fmla="*/ 556772 w 1224217"/>
                <a:gd name="connsiteY9-94" fmla="*/ 69822 h 1224141"/>
                <a:gd name="connsiteX10-95" fmla="*/ 535002 w 1224217"/>
                <a:gd name="connsiteY10-96" fmla="*/ 71100 h 1224141"/>
                <a:gd name="connsiteX11-97" fmla="*/ 90432 w 1224217"/>
                <a:gd name="connsiteY11-98" fmla="*/ 449581 h 1224141"/>
                <a:gd name="connsiteX12-99" fmla="*/ 312549 w 1224217"/>
                <a:gd name="connsiteY12-100" fmla="*/ 1069033 h 1224141"/>
                <a:gd name="connsiteX13-101" fmla="*/ 969190 w 1224217"/>
                <a:gd name="connsiteY13-102" fmla="*/ 1025660 h 1224141"/>
                <a:gd name="connsiteX14-103" fmla="*/ 1107898 w 1224217"/>
                <a:gd name="connsiteY14-104" fmla="*/ 382373 h 1224141"/>
                <a:gd name="connsiteX15-105" fmla="*/ 1167479 w 1224217"/>
                <a:gd name="connsiteY15-106" fmla="*/ 354772 h 1224141"/>
                <a:gd name="connsiteX16-107" fmla="*/ 1012101 w 1224217"/>
                <a:gd name="connsiteY16-108" fmla="*/ 1075364 h 1224141"/>
                <a:gd name="connsiteX17-109" fmla="*/ 842046 w 1224217"/>
                <a:gd name="connsiteY17-110" fmla="*/ 1179362 h 12241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224217" h="1224141">
                  <a:moveTo>
                    <a:pt x="842046" y="1179362"/>
                  </a:moveTo>
                  <a:cubicBezTo>
                    <a:pt x="659648" y="1253254"/>
                    <a:pt x="447954" y="1236315"/>
                    <a:pt x="276550" y="1123950"/>
                  </a:cubicBezTo>
                  <a:cubicBezTo>
                    <a:pt x="48012" y="974128"/>
                    <a:pt x="-53524" y="690962"/>
                    <a:pt x="27740" y="430055"/>
                  </a:cubicBezTo>
                  <a:cubicBezTo>
                    <a:pt x="109003" y="169149"/>
                    <a:pt x="353376" y="-6279"/>
                    <a:pt x="626569" y="172"/>
                  </a:cubicBezTo>
                  <a:cubicBezTo>
                    <a:pt x="625463" y="67393"/>
                    <a:pt x="609679" y="501692"/>
                    <a:pt x="622497" y="601996"/>
                  </a:cubicBezTo>
                  <a:lnTo>
                    <a:pt x="703478" y="601996"/>
                  </a:lnTo>
                  <a:lnTo>
                    <a:pt x="585450" y="805491"/>
                  </a:lnTo>
                  <a:lnTo>
                    <a:pt x="467423" y="601996"/>
                  </a:lnTo>
                  <a:lnTo>
                    <a:pt x="556772" y="601996"/>
                  </a:lnTo>
                  <a:lnTo>
                    <a:pt x="556772" y="69822"/>
                  </a:lnTo>
                  <a:lnTo>
                    <a:pt x="535002" y="71100"/>
                  </a:lnTo>
                  <a:cubicBezTo>
                    <a:pt x="328870" y="100401"/>
                    <a:pt x="153909" y="245780"/>
                    <a:pt x="90432" y="449581"/>
                  </a:cubicBezTo>
                  <a:cubicBezTo>
                    <a:pt x="17886" y="682497"/>
                    <a:pt x="108529" y="935286"/>
                    <a:pt x="312549" y="1069033"/>
                  </a:cubicBezTo>
                  <a:cubicBezTo>
                    <a:pt x="516570" y="1202781"/>
                    <a:pt x="784534" y="1185082"/>
                    <a:pt x="969190" y="1025660"/>
                  </a:cubicBezTo>
                  <a:cubicBezTo>
                    <a:pt x="1153845" y="866239"/>
                    <a:pt x="1210450" y="603724"/>
                    <a:pt x="1107898" y="382373"/>
                  </a:cubicBezTo>
                  <a:lnTo>
                    <a:pt x="1167479" y="354772"/>
                  </a:lnTo>
                  <a:cubicBezTo>
                    <a:pt x="1282354" y="602723"/>
                    <a:pt x="1218947" y="896785"/>
                    <a:pt x="1012101" y="1075364"/>
                  </a:cubicBezTo>
                  <a:cubicBezTo>
                    <a:pt x="960389" y="1120009"/>
                    <a:pt x="902845" y="1154732"/>
                    <a:pt x="842046" y="1179362"/>
                  </a:cubicBezTo>
                  <a:close/>
                </a:path>
              </a:pathLst>
            </a:custGeom>
            <a:solidFill>
              <a:srgbClr val="28A9D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511531" y="3432152"/>
              <a:ext cx="2307272" cy="770790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511532" y="3570458"/>
              <a:ext cx="2307271" cy="49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请输入标题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20690" y="1143528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10279" y="2087810"/>
            <a:ext cx="8144881" cy="3642848"/>
            <a:chOff x="2110279" y="2240210"/>
            <a:chExt cx="8144881" cy="3642848"/>
          </a:xfrm>
        </p:grpSpPr>
        <p:sp>
          <p:nvSpPr>
            <p:cNvPr id="3" name="椭圆 2"/>
            <p:cNvSpPr/>
            <p:nvPr/>
          </p:nvSpPr>
          <p:spPr>
            <a:xfrm>
              <a:off x="2867219" y="3739487"/>
              <a:ext cx="6457562" cy="1733265"/>
            </a:xfrm>
            <a:prstGeom prst="ellipse">
              <a:avLst/>
            </a:prstGeom>
            <a:solidFill>
              <a:srgbClr val="28A9D6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4" name="椭圆 3"/>
            <p:cNvSpPr/>
            <p:nvPr/>
          </p:nvSpPr>
          <p:spPr>
            <a:xfrm>
              <a:off x="3661633" y="3938065"/>
              <a:ext cx="4868735" cy="1169919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3341523" y="3982497"/>
              <a:ext cx="880128" cy="34499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547367" y="2290948"/>
              <a:ext cx="543699" cy="1854157"/>
              <a:chOff x="7460238" y="2695952"/>
              <a:chExt cx="690641" cy="2355268"/>
            </a:xfrm>
          </p:grpSpPr>
          <p:sp>
            <p:nvSpPr>
              <p:cNvPr id="37" name="Freeform 23" descr="© INSCALE GmbH, 26.05.2010&#10;http://www.presentationload.com/"/>
              <p:cNvSpPr>
                <a:spLocks noChangeAspect="1"/>
              </p:cNvSpPr>
              <p:nvPr/>
            </p:nvSpPr>
            <p:spPr bwMode="gray">
              <a:xfrm>
                <a:off x="7460238" y="2695952"/>
                <a:ext cx="690641" cy="2355268"/>
              </a:xfrm>
              <a:custGeom>
                <a:avLst/>
                <a:gdLst/>
                <a:ahLst/>
                <a:cxnLst>
                  <a:cxn ang="0">
                    <a:pos x="168" y="301"/>
                  </a:cxn>
                  <a:cxn ang="0">
                    <a:pos x="114" y="600"/>
                  </a:cxn>
                  <a:cxn ang="0">
                    <a:pos x="156" y="650"/>
                  </a:cxn>
                  <a:cxn ang="0">
                    <a:pos x="146" y="728"/>
                  </a:cxn>
                  <a:cxn ang="0">
                    <a:pos x="152" y="771"/>
                  </a:cxn>
                  <a:cxn ang="0">
                    <a:pos x="87" y="1167"/>
                  </a:cxn>
                  <a:cxn ang="0">
                    <a:pos x="112" y="1331"/>
                  </a:cxn>
                  <a:cxn ang="0">
                    <a:pos x="64" y="1598"/>
                  </a:cxn>
                  <a:cxn ang="0">
                    <a:pos x="65" y="1631"/>
                  </a:cxn>
                  <a:cxn ang="0">
                    <a:pos x="143" y="1600"/>
                  </a:cxn>
                  <a:cxn ang="0">
                    <a:pos x="191" y="1588"/>
                  </a:cxn>
                  <a:cxn ang="0">
                    <a:pos x="199" y="1617"/>
                  </a:cxn>
                  <a:cxn ang="0">
                    <a:pos x="206" y="1495"/>
                  </a:cxn>
                  <a:cxn ang="0">
                    <a:pos x="186" y="1183"/>
                  </a:cxn>
                  <a:cxn ang="0">
                    <a:pos x="345" y="1493"/>
                  </a:cxn>
                  <a:cxn ang="0">
                    <a:pos x="257" y="1619"/>
                  </a:cxn>
                  <a:cxn ang="0">
                    <a:pos x="266" y="1631"/>
                  </a:cxn>
                  <a:cxn ang="0">
                    <a:pos x="321" y="1635"/>
                  </a:cxn>
                  <a:cxn ang="0">
                    <a:pos x="385" y="1599"/>
                  </a:cxn>
                  <a:cxn ang="0">
                    <a:pos x="393" y="1602"/>
                  </a:cxn>
                  <a:cxn ang="0">
                    <a:pos x="404" y="1576"/>
                  </a:cxn>
                  <a:cxn ang="0">
                    <a:pos x="418" y="1487"/>
                  </a:cxn>
                  <a:cxn ang="0">
                    <a:pos x="427" y="1202"/>
                  </a:cxn>
                  <a:cxn ang="0">
                    <a:pos x="445" y="803"/>
                  </a:cxn>
                  <a:cxn ang="0">
                    <a:pos x="444" y="755"/>
                  </a:cxn>
                  <a:cxn ang="0">
                    <a:pos x="425" y="467"/>
                  </a:cxn>
                  <a:cxn ang="0">
                    <a:pos x="450" y="291"/>
                  </a:cxn>
                  <a:cxn ang="0">
                    <a:pos x="383" y="196"/>
                  </a:cxn>
                  <a:cxn ang="0">
                    <a:pos x="399" y="140"/>
                  </a:cxn>
                  <a:cxn ang="0">
                    <a:pos x="399" y="124"/>
                  </a:cxn>
                  <a:cxn ang="0">
                    <a:pos x="396" y="93"/>
                  </a:cxn>
                  <a:cxn ang="0">
                    <a:pos x="339" y="14"/>
                  </a:cxn>
                  <a:cxn ang="0">
                    <a:pos x="237" y="124"/>
                  </a:cxn>
                  <a:cxn ang="0">
                    <a:pos x="237" y="138"/>
                  </a:cxn>
                  <a:cxn ang="0">
                    <a:pos x="242" y="156"/>
                  </a:cxn>
                  <a:cxn ang="0">
                    <a:pos x="251" y="162"/>
                  </a:cxn>
                  <a:cxn ang="0">
                    <a:pos x="274" y="211"/>
                  </a:cxn>
                  <a:cxn ang="0">
                    <a:pos x="208" y="273"/>
                  </a:cxn>
                </a:cxnLst>
                <a:rect l="0" t="0" r="r" b="b"/>
                <a:pathLst>
                  <a:path w="482" h="1635">
                    <a:moveTo>
                      <a:pt x="208" y="273"/>
                    </a:moveTo>
                    <a:cubicBezTo>
                      <a:pt x="208" y="273"/>
                      <a:pt x="163" y="286"/>
                      <a:pt x="168" y="301"/>
                    </a:cubicBezTo>
                    <a:cubicBezTo>
                      <a:pt x="168" y="301"/>
                      <a:pt x="92" y="509"/>
                      <a:pt x="80" y="537"/>
                    </a:cubicBezTo>
                    <a:cubicBezTo>
                      <a:pt x="80" y="537"/>
                      <a:pt x="77" y="598"/>
                      <a:pt x="114" y="600"/>
                    </a:cubicBezTo>
                    <a:cubicBezTo>
                      <a:pt x="167" y="608"/>
                      <a:pt x="167" y="608"/>
                      <a:pt x="167" y="608"/>
                    </a:cubicBezTo>
                    <a:cubicBezTo>
                      <a:pt x="156" y="650"/>
                      <a:pt x="156" y="650"/>
                      <a:pt x="156" y="650"/>
                    </a:cubicBezTo>
                    <a:cubicBezTo>
                      <a:pt x="166" y="649"/>
                      <a:pt x="166" y="649"/>
                      <a:pt x="166" y="649"/>
                    </a:cubicBezTo>
                    <a:cubicBezTo>
                      <a:pt x="166" y="649"/>
                      <a:pt x="182" y="679"/>
                      <a:pt x="146" y="728"/>
                    </a:cubicBezTo>
                    <a:cubicBezTo>
                      <a:pt x="152" y="736"/>
                      <a:pt x="152" y="736"/>
                      <a:pt x="152" y="736"/>
                    </a:cubicBezTo>
                    <a:cubicBezTo>
                      <a:pt x="152" y="736"/>
                      <a:pt x="134" y="768"/>
                      <a:pt x="152" y="771"/>
                    </a:cubicBezTo>
                    <a:cubicBezTo>
                      <a:pt x="152" y="771"/>
                      <a:pt x="68" y="1135"/>
                      <a:pt x="69" y="1161"/>
                    </a:cubicBezTo>
                    <a:cubicBezTo>
                      <a:pt x="87" y="1167"/>
                      <a:pt x="87" y="1167"/>
                      <a:pt x="87" y="1167"/>
                    </a:cubicBezTo>
                    <a:cubicBezTo>
                      <a:pt x="87" y="1167"/>
                      <a:pt x="91" y="1182"/>
                      <a:pt x="96" y="1188"/>
                    </a:cubicBezTo>
                    <a:cubicBezTo>
                      <a:pt x="96" y="1188"/>
                      <a:pt x="93" y="1248"/>
                      <a:pt x="112" y="1331"/>
                    </a:cubicBezTo>
                    <a:cubicBezTo>
                      <a:pt x="112" y="1331"/>
                      <a:pt x="132" y="1470"/>
                      <a:pt x="121" y="1505"/>
                    </a:cubicBezTo>
                    <a:cubicBezTo>
                      <a:pt x="121" y="1505"/>
                      <a:pt x="86" y="1595"/>
                      <a:pt x="64" y="1598"/>
                    </a:cubicBezTo>
                    <a:cubicBezTo>
                      <a:pt x="60" y="1598"/>
                      <a:pt x="0" y="1608"/>
                      <a:pt x="28" y="1629"/>
                    </a:cubicBezTo>
                    <a:cubicBezTo>
                      <a:pt x="65" y="1631"/>
                      <a:pt x="65" y="1631"/>
                      <a:pt x="65" y="1631"/>
                    </a:cubicBezTo>
                    <a:cubicBezTo>
                      <a:pt x="88" y="1632"/>
                      <a:pt x="88" y="1632"/>
                      <a:pt x="88" y="1632"/>
                    </a:cubicBezTo>
                    <a:cubicBezTo>
                      <a:pt x="88" y="1632"/>
                      <a:pt x="123" y="1630"/>
                      <a:pt x="143" y="1600"/>
                    </a:cubicBezTo>
                    <a:cubicBezTo>
                      <a:pt x="143" y="1600"/>
                      <a:pt x="177" y="1565"/>
                      <a:pt x="184" y="1569"/>
                    </a:cubicBezTo>
                    <a:cubicBezTo>
                      <a:pt x="184" y="1569"/>
                      <a:pt x="192" y="1566"/>
                      <a:pt x="191" y="1588"/>
                    </a:cubicBezTo>
                    <a:cubicBezTo>
                      <a:pt x="191" y="1615"/>
                      <a:pt x="191" y="1615"/>
                      <a:pt x="191" y="1615"/>
                    </a:cubicBezTo>
                    <a:cubicBezTo>
                      <a:pt x="199" y="1617"/>
                      <a:pt x="199" y="1617"/>
                      <a:pt x="199" y="1617"/>
                    </a:cubicBezTo>
                    <a:cubicBezTo>
                      <a:pt x="199" y="1617"/>
                      <a:pt x="216" y="1555"/>
                      <a:pt x="227" y="1548"/>
                    </a:cubicBezTo>
                    <a:cubicBezTo>
                      <a:pt x="227" y="1548"/>
                      <a:pt x="238" y="1515"/>
                      <a:pt x="206" y="1495"/>
                    </a:cubicBezTo>
                    <a:cubicBezTo>
                      <a:pt x="206" y="1495"/>
                      <a:pt x="184" y="1428"/>
                      <a:pt x="202" y="1347"/>
                    </a:cubicBezTo>
                    <a:cubicBezTo>
                      <a:pt x="202" y="1347"/>
                      <a:pt x="224" y="1225"/>
                      <a:pt x="186" y="1183"/>
                    </a:cubicBezTo>
                    <a:cubicBezTo>
                      <a:pt x="323" y="1198"/>
                      <a:pt x="323" y="1198"/>
                      <a:pt x="323" y="1198"/>
                    </a:cubicBezTo>
                    <a:cubicBezTo>
                      <a:pt x="323" y="1198"/>
                      <a:pt x="364" y="1377"/>
                      <a:pt x="345" y="1493"/>
                    </a:cubicBezTo>
                    <a:cubicBezTo>
                      <a:pt x="345" y="1493"/>
                      <a:pt x="314" y="1594"/>
                      <a:pt x="269" y="1606"/>
                    </a:cubicBezTo>
                    <a:cubicBezTo>
                      <a:pt x="257" y="1619"/>
                      <a:pt x="257" y="1619"/>
                      <a:pt x="257" y="1619"/>
                    </a:cubicBezTo>
                    <a:cubicBezTo>
                      <a:pt x="257" y="1628"/>
                      <a:pt x="257" y="1628"/>
                      <a:pt x="257" y="1628"/>
                    </a:cubicBezTo>
                    <a:cubicBezTo>
                      <a:pt x="266" y="1631"/>
                      <a:pt x="266" y="1631"/>
                      <a:pt x="266" y="1631"/>
                    </a:cubicBezTo>
                    <a:cubicBezTo>
                      <a:pt x="266" y="1631"/>
                      <a:pt x="275" y="1635"/>
                      <a:pt x="283" y="1635"/>
                    </a:cubicBezTo>
                    <a:cubicBezTo>
                      <a:pt x="291" y="1635"/>
                      <a:pt x="318" y="1635"/>
                      <a:pt x="321" y="1635"/>
                    </a:cubicBezTo>
                    <a:cubicBezTo>
                      <a:pt x="324" y="1635"/>
                      <a:pt x="352" y="1629"/>
                      <a:pt x="352" y="1629"/>
                    </a:cubicBezTo>
                    <a:cubicBezTo>
                      <a:pt x="352" y="1629"/>
                      <a:pt x="375" y="1610"/>
                      <a:pt x="385" y="1599"/>
                    </a:cubicBezTo>
                    <a:cubicBezTo>
                      <a:pt x="395" y="1584"/>
                      <a:pt x="395" y="1584"/>
                      <a:pt x="395" y="1584"/>
                    </a:cubicBezTo>
                    <a:cubicBezTo>
                      <a:pt x="393" y="1602"/>
                      <a:pt x="393" y="1602"/>
                      <a:pt x="393" y="1602"/>
                    </a:cubicBezTo>
                    <a:cubicBezTo>
                      <a:pt x="404" y="1602"/>
                      <a:pt x="404" y="1602"/>
                      <a:pt x="404" y="1602"/>
                    </a:cubicBezTo>
                    <a:cubicBezTo>
                      <a:pt x="404" y="1576"/>
                      <a:pt x="404" y="1576"/>
                      <a:pt x="404" y="1576"/>
                    </a:cubicBezTo>
                    <a:cubicBezTo>
                      <a:pt x="404" y="1576"/>
                      <a:pt x="432" y="1540"/>
                      <a:pt x="432" y="1535"/>
                    </a:cubicBezTo>
                    <a:cubicBezTo>
                      <a:pt x="432" y="1530"/>
                      <a:pt x="440" y="1504"/>
                      <a:pt x="418" y="1487"/>
                    </a:cubicBezTo>
                    <a:cubicBezTo>
                      <a:pt x="418" y="1487"/>
                      <a:pt x="400" y="1450"/>
                      <a:pt x="430" y="1359"/>
                    </a:cubicBezTo>
                    <a:cubicBezTo>
                      <a:pt x="430" y="1359"/>
                      <a:pt x="452" y="1242"/>
                      <a:pt x="427" y="1202"/>
                    </a:cubicBezTo>
                    <a:cubicBezTo>
                      <a:pt x="436" y="1196"/>
                      <a:pt x="436" y="1196"/>
                      <a:pt x="436" y="1196"/>
                    </a:cubicBezTo>
                    <a:cubicBezTo>
                      <a:pt x="436" y="1196"/>
                      <a:pt x="450" y="820"/>
                      <a:pt x="445" y="803"/>
                    </a:cubicBezTo>
                    <a:cubicBezTo>
                      <a:pt x="445" y="803"/>
                      <a:pt x="439" y="768"/>
                      <a:pt x="434" y="761"/>
                    </a:cubicBezTo>
                    <a:cubicBezTo>
                      <a:pt x="444" y="755"/>
                      <a:pt x="444" y="755"/>
                      <a:pt x="444" y="755"/>
                    </a:cubicBezTo>
                    <a:cubicBezTo>
                      <a:pt x="444" y="755"/>
                      <a:pt x="429" y="649"/>
                      <a:pt x="413" y="595"/>
                    </a:cubicBezTo>
                    <a:cubicBezTo>
                      <a:pt x="413" y="595"/>
                      <a:pt x="400" y="513"/>
                      <a:pt x="425" y="467"/>
                    </a:cubicBezTo>
                    <a:cubicBezTo>
                      <a:pt x="425" y="467"/>
                      <a:pt x="482" y="377"/>
                      <a:pt x="470" y="309"/>
                    </a:cubicBezTo>
                    <a:cubicBezTo>
                      <a:pt x="470" y="309"/>
                      <a:pt x="469" y="302"/>
                      <a:pt x="450" y="291"/>
                    </a:cubicBezTo>
                    <a:cubicBezTo>
                      <a:pt x="450" y="291"/>
                      <a:pt x="389" y="259"/>
                      <a:pt x="386" y="224"/>
                    </a:cubicBezTo>
                    <a:cubicBezTo>
                      <a:pt x="386" y="224"/>
                      <a:pt x="381" y="213"/>
                      <a:pt x="383" y="196"/>
                    </a:cubicBezTo>
                    <a:cubicBezTo>
                      <a:pt x="385" y="179"/>
                      <a:pt x="391" y="164"/>
                      <a:pt x="393" y="150"/>
                    </a:cubicBezTo>
                    <a:cubicBezTo>
                      <a:pt x="399" y="140"/>
                      <a:pt x="399" y="140"/>
                      <a:pt x="399" y="140"/>
                    </a:cubicBezTo>
                    <a:cubicBezTo>
                      <a:pt x="399" y="132"/>
                      <a:pt x="399" y="132"/>
                      <a:pt x="399" y="132"/>
                    </a:cubicBezTo>
                    <a:cubicBezTo>
                      <a:pt x="399" y="124"/>
                      <a:pt x="399" y="124"/>
                      <a:pt x="399" y="124"/>
                    </a:cubicBezTo>
                    <a:cubicBezTo>
                      <a:pt x="399" y="124"/>
                      <a:pt x="400" y="116"/>
                      <a:pt x="399" y="109"/>
                    </a:cubicBezTo>
                    <a:cubicBezTo>
                      <a:pt x="398" y="102"/>
                      <a:pt x="396" y="93"/>
                      <a:pt x="396" y="93"/>
                    </a:cubicBezTo>
                    <a:cubicBezTo>
                      <a:pt x="396" y="93"/>
                      <a:pt x="397" y="85"/>
                      <a:pt x="394" y="80"/>
                    </a:cubicBezTo>
                    <a:cubicBezTo>
                      <a:pt x="391" y="75"/>
                      <a:pt x="392" y="39"/>
                      <a:pt x="339" y="14"/>
                    </a:cubicBezTo>
                    <a:cubicBezTo>
                      <a:pt x="339" y="14"/>
                      <a:pt x="288" y="0"/>
                      <a:pt x="254" y="52"/>
                    </a:cubicBezTo>
                    <a:cubicBezTo>
                      <a:pt x="254" y="52"/>
                      <a:pt x="232" y="77"/>
                      <a:pt x="237" y="124"/>
                    </a:cubicBezTo>
                    <a:cubicBezTo>
                      <a:pt x="237" y="124"/>
                      <a:pt x="234" y="123"/>
                      <a:pt x="234" y="128"/>
                    </a:cubicBezTo>
                    <a:cubicBezTo>
                      <a:pt x="234" y="133"/>
                      <a:pt x="237" y="138"/>
                      <a:pt x="237" y="138"/>
                    </a:cubicBezTo>
                    <a:cubicBezTo>
                      <a:pt x="237" y="138"/>
                      <a:pt x="237" y="139"/>
                      <a:pt x="237" y="143"/>
                    </a:cubicBezTo>
                    <a:cubicBezTo>
                      <a:pt x="237" y="147"/>
                      <a:pt x="241" y="151"/>
                      <a:pt x="242" y="156"/>
                    </a:cubicBezTo>
                    <a:cubicBezTo>
                      <a:pt x="244" y="165"/>
                      <a:pt x="248" y="162"/>
                      <a:pt x="248" y="162"/>
                    </a:cubicBezTo>
                    <a:cubicBezTo>
                      <a:pt x="251" y="162"/>
                      <a:pt x="251" y="162"/>
                      <a:pt x="251" y="162"/>
                    </a:cubicBezTo>
                    <a:cubicBezTo>
                      <a:pt x="251" y="162"/>
                      <a:pt x="262" y="176"/>
                      <a:pt x="266" y="194"/>
                    </a:cubicBezTo>
                    <a:cubicBezTo>
                      <a:pt x="274" y="211"/>
                      <a:pt x="274" y="211"/>
                      <a:pt x="274" y="211"/>
                    </a:cubicBezTo>
                    <a:cubicBezTo>
                      <a:pt x="274" y="228"/>
                      <a:pt x="274" y="228"/>
                      <a:pt x="274" y="228"/>
                    </a:cubicBezTo>
                    <a:lnTo>
                      <a:pt x="208" y="27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_color1" descr="© INSCALE GmbH, 26.05.2010&#10;http://www.presentationload.com/"/>
              <p:cNvSpPr>
                <a:spLocks noChangeAspect="1"/>
              </p:cNvSpPr>
              <p:nvPr/>
            </p:nvSpPr>
            <p:spPr bwMode="gray">
              <a:xfrm>
                <a:off x="7738702" y="2987755"/>
                <a:ext cx="277238" cy="372723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93" y="40"/>
                  </a:cxn>
                  <a:cxn ang="0">
                    <a:pos x="161" y="112"/>
                  </a:cxn>
                  <a:cxn ang="0">
                    <a:pos x="129" y="87"/>
                  </a:cxn>
                  <a:cxn ang="0">
                    <a:pos x="42" y="258"/>
                  </a:cxn>
                  <a:cxn ang="0">
                    <a:pos x="37" y="258"/>
                  </a:cxn>
                  <a:cxn ang="0">
                    <a:pos x="47" y="140"/>
                  </a:cxn>
                  <a:cxn ang="0">
                    <a:pos x="0" y="89"/>
                  </a:cxn>
                  <a:cxn ang="0">
                    <a:pos x="17" y="73"/>
                  </a:cxn>
                  <a:cxn ang="0">
                    <a:pos x="82" y="28"/>
                  </a:cxn>
                  <a:cxn ang="0">
                    <a:pos x="89" y="49"/>
                  </a:cxn>
                  <a:cxn ang="0">
                    <a:pos x="60" y="125"/>
                  </a:cxn>
                  <a:cxn ang="0">
                    <a:pos x="71" y="141"/>
                  </a:cxn>
                  <a:cxn ang="0">
                    <a:pos x="141" y="46"/>
                  </a:cxn>
                  <a:cxn ang="0">
                    <a:pos x="147" y="43"/>
                  </a:cxn>
                  <a:cxn ang="0">
                    <a:pos x="158" y="41"/>
                  </a:cxn>
                  <a:cxn ang="0">
                    <a:pos x="164" y="34"/>
                  </a:cxn>
                  <a:cxn ang="0">
                    <a:pos x="183" y="0"/>
                  </a:cxn>
                </a:cxnLst>
                <a:rect l="0" t="0" r="r" b="b"/>
                <a:pathLst>
                  <a:path w="193" h="258">
                    <a:moveTo>
                      <a:pt x="183" y="0"/>
                    </a:moveTo>
                    <a:cubicBezTo>
                      <a:pt x="193" y="40"/>
                      <a:pt x="193" y="40"/>
                      <a:pt x="193" y="40"/>
                    </a:cubicBezTo>
                    <a:cubicBezTo>
                      <a:pt x="161" y="112"/>
                      <a:pt x="161" y="112"/>
                      <a:pt x="161" y="112"/>
                    </a:cubicBezTo>
                    <a:cubicBezTo>
                      <a:pt x="129" y="87"/>
                      <a:pt x="129" y="87"/>
                      <a:pt x="129" y="87"/>
                    </a:cubicBezTo>
                    <a:cubicBezTo>
                      <a:pt x="129" y="87"/>
                      <a:pt x="31" y="195"/>
                      <a:pt x="42" y="258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258"/>
                      <a:pt x="19" y="193"/>
                      <a:pt x="47" y="140"/>
                    </a:cubicBezTo>
                    <a:cubicBezTo>
                      <a:pt x="47" y="140"/>
                      <a:pt x="15" y="86"/>
                      <a:pt x="0" y="89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9" y="49"/>
                      <a:pt x="41" y="120"/>
                      <a:pt x="60" y="125"/>
                    </a:cubicBezTo>
                    <a:cubicBezTo>
                      <a:pt x="71" y="141"/>
                      <a:pt x="71" y="141"/>
                      <a:pt x="71" y="141"/>
                    </a:cubicBezTo>
                    <a:cubicBezTo>
                      <a:pt x="71" y="141"/>
                      <a:pt x="54" y="115"/>
                      <a:pt x="141" y="46"/>
                    </a:cubicBezTo>
                    <a:cubicBezTo>
                      <a:pt x="147" y="43"/>
                      <a:pt x="147" y="43"/>
                      <a:pt x="147" y="43"/>
                    </a:cubicBezTo>
                    <a:cubicBezTo>
                      <a:pt x="158" y="41"/>
                      <a:pt x="158" y="41"/>
                      <a:pt x="158" y="41"/>
                    </a:cubicBezTo>
                    <a:cubicBezTo>
                      <a:pt x="164" y="34"/>
                      <a:pt x="164" y="34"/>
                      <a:pt x="164" y="34"/>
                    </a:cubicBezTo>
                    <a:cubicBezTo>
                      <a:pt x="164" y="34"/>
                      <a:pt x="174" y="18"/>
                      <a:pt x="183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20000"/>
                    <a:lumOff val="80000"/>
                  </a:schemeClr>
                </a:solidFill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3" name="椭圆 52"/>
            <p:cNvSpPr/>
            <p:nvPr/>
          </p:nvSpPr>
          <p:spPr>
            <a:xfrm flipH="1">
              <a:off x="7786549" y="3910215"/>
              <a:ext cx="1141026" cy="4472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5516546" y="4353308"/>
              <a:ext cx="1072084" cy="42023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uppieren 62"/>
            <p:cNvGrpSpPr/>
            <p:nvPr/>
          </p:nvGrpSpPr>
          <p:grpSpPr bwMode="gray">
            <a:xfrm>
              <a:off x="5594712" y="2240210"/>
              <a:ext cx="1025166" cy="2372170"/>
              <a:chOff x="4143693" y="2118360"/>
              <a:chExt cx="1009105" cy="2461894"/>
            </a:xfrm>
          </p:grpSpPr>
          <p:sp>
            <p:nvSpPr>
              <p:cNvPr id="78" name="Freeform 6"/>
              <p:cNvSpPr>
                <a:spLocks noEditPoints="1"/>
              </p:cNvSpPr>
              <p:nvPr/>
            </p:nvSpPr>
            <p:spPr bwMode="gray">
              <a:xfrm>
                <a:off x="4143693" y="2118360"/>
                <a:ext cx="1009105" cy="2461894"/>
              </a:xfrm>
              <a:custGeom>
                <a:avLst/>
                <a:gdLst/>
                <a:ahLst/>
                <a:cxnLst>
                  <a:cxn ang="0">
                    <a:pos x="389" y="267"/>
                  </a:cxn>
                  <a:cxn ang="0">
                    <a:pos x="347" y="187"/>
                  </a:cxn>
                  <a:cxn ang="0">
                    <a:pos x="280" y="167"/>
                  </a:cxn>
                  <a:cxn ang="0">
                    <a:pos x="251" y="156"/>
                  </a:cxn>
                  <a:cxn ang="0">
                    <a:pos x="252" y="141"/>
                  </a:cxn>
                  <a:cxn ang="0">
                    <a:pos x="276" y="80"/>
                  </a:cxn>
                  <a:cxn ang="0">
                    <a:pos x="223" y="0"/>
                  </a:cxn>
                  <a:cxn ang="0">
                    <a:pos x="170" y="36"/>
                  </a:cxn>
                  <a:cxn ang="0">
                    <a:pos x="169" y="98"/>
                  </a:cxn>
                  <a:cxn ang="0">
                    <a:pos x="178" y="142"/>
                  </a:cxn>
                  <a:cxn ang="0">
                    <a:pos x="170" y="156"/>
                  </a:cxn>
                  <a:cxn ang="0">
                    <a:pos x="154" y="166"/>
                  </a:cxn>
                  <a:cxn ang="0">
                    <a:pos x="80" y="184"/>
                  </a:cxn>
                  <a:cxn ang="0">
                    <a:pos x="29" y="282"/>
                  </a:cxn>
                  <a:cxn ang="0">
                    <a:pos x="6" y="322"/>
                  </a:cxn>
                  <a:cxn ang="0">
                    <a:pos x="18" y="388"/>
                  </a:cxn>
                  <a:cxn ang="0">
                    <a:pos x="38" y="422"/>
                  </a:cxn>
                  <a:cxn ang="0">
                    <a:pos x="76" y="559"/>
                  </a:cxn>
                  <a:cxn ang="0">
                    <a:pos x="116" y="575"/>
                  </a:cxn>
                  <a:cxn ang="0">
                    <a:pos x="107" y="705"/>
                  </a:cxn>
                  <a:cxn ang="0">
                    <a:pos x="109" y="755"/>
                  </a:cxn>
                  <a:cxn ang="0">
                    <a:pos x="106" y="770"/>
                  </a:cxn>
                  <a:cxn ang="0">
                    <a:pos x="104" y="804"/>
                  </a:cxn>
                  <a:cxn ang="0">
                    <a:pos x="112" y="927"/>
                  </a:cxn>
                  <a:cxn ang="0">
                    <a:pos x="111" y="994"/>
                  </a:cxn>
                  <a:cxn ang="0">
                    <a:pos x="97" y="1030"/>
                  </a:cxn>
                  <a:cxn ang="0">
                    <a:pos x="157" y="1013"/>
                  </a:cxn>
                  <a:cxn ang="0">
                    <a:pos x="173" y="986"/>
                  </a:cxn>
                  <a:cxn ang="0">
                    <a:pos x="194" y="883"/>
                  </a:cxn>
                  <a:cxn ang="0">
                    <a:pos x="196" y="789"/>
                  </a:cxn>
                  <a:cxn ang="0">
                    <a:pos x="213" y="650"/>
                  </a:cxn>
                  <a:cxn ang="0">
                    <a:pos x="217" y="818"/>
                  </a:cxn>
                  <a:cxn ang="0">
                    <a:pos x="204" y="942"/>
                  </a:cxn>
                  <a:cxn ang="0">
                    <a:pos x="238" y="1002"/>
                  </a:cxn>
                  <a:cxn ang="0">
                    <a:pos x="298" y="1015"/>
                  </a:cxn>
                  <a:cxn ang="0">
                    <a:pos x="281" y="944"/>
                  </a:cxn>
                  <a:cxn ang="0">
                    <a:pos x="307" y="747"/>
                  </a:cxn>
                  <a:cxn ang="0">
                    <a:pos x="319" y="574"/>
                  </a:cxn>
                  <a:cxn ang="0">
                    <a:pos x="326" y="522"/>
                  </a:cxn>
                  <a:cxn ang="0">
                    <a:pos x="327" y="559"/>
                  </a:cxn>
                  <a:cxn ang="0">
                    <a:pos x="376" y="431"/>
                  </a:cxn>
                  <a:cxn ang="0">
                    <a:pos x="413" y="360"/>
                  </a:cxn>
                  <a:cxn ang="0">
                    <a:pos x="424" y="313"/>
                  </a:cxn>
                  <a:cxn ang="0">
                    <a:pos x="68" y="330"/>
                  </a:cxn>
                  <a:cxn ang="0">
                    <a:pos x="80" y="391"/>
                  </a:cxn>
                  <a:cxn ang="0">
                    <a:pos x="345" y="311"/>
                  </a:cxn>
                </a:cxnLst>
                <a:rect l="0" t="0" r="r" b="b"/>
                <a:pathLst>
                  <a:path w="425" h="1036">
                    <a:moveTo>
                      <a:pt x="424" y="313"/>
                    </a:moveTo>
                    <a:cubicBezTo>
                      <a:pt x="418" y="306"/>
                      <a:pt x="414" y="296"/>
                      <a:pt x="408" y="288"/>
                    </a:cubicBezTo>
                    <a:cubicBezTo>
                      <a:pt x="404" y="281"/>
                      <a:pt x="395" y="275"/>
                      <a:pt x="389" y="267"/>
                    </a:cubicBezTo>
                    <a:cubicBezTo>
                      <a:pt x="384" y="261"/>
                      <a:pt x="382" y="256"/>
                      <a:pt x="372" y="255"/>
                    </a:cubicBezTo>
                    <a:cubicBezTo>
                      <a:pt x="371" y="239"/>
                      <a:pt x="365" y="229"/>
                      <a:pt x="356" y="223"/>
                    </a:cubicBezTo>
                    <a:cubicBezTo>
                      <a:pt x="359" y="210"/>
                      <a:pt x="351" y="200"/>
                      <a:pt x="347" y="187"/>
                    </a:cubicBezTo>
                    <a:cubicBezTo>
                      <a:pt x="343" y="178"/>
                      <a:pt x="341" y="179"/>
                      <a:pt x="328" y="177"/>
                    </a:cubicBezTo>
                    <a:cubicBezTo>
                      <a:pt x="322" y="176"/>
                      <a:pt x="316" y="175"/>
                      <a:pt x="311" y="174"/>
                    </a:cubicBezTo>
                    <a:cubicBezTo>
                      <a:pt x="300" y="172"/>
                      <a:pt x="288" y="168"/>
                      <a:pt x="280" y="167"/>
                    </a:cubicBezTo>
                    <a:cubicBezTo>
                      <a:pt x="275" y="166"/>
                      <a:pt x="269" y="167"/>
                      <a:pt x="265" y="166"/>
                    </a:cubicBezTo>
                    <a:cubicBezTo>
                      <a:pt x="259" y="164"/>
                      <a:pt x="256" y="161"/>
                      <a:pt x="252" y="158"/>
                    </a:cubicBezTo>
                    <a:cubicBezTo>
                      <a:pt x="251" y="157"/>
                      <a:pt x="251" y="157"/>
                      <a:pt x="251" y="156"/>
                    </a:cubicBezTo>
                    <a:cubicBezTo>
                      <a:pt x="251" y="156"/>
                      <a:pt x="251" y="155"/>
                      <a:pt x="250" y="153"/>
                    </a:cubicBezTo>
                    <a:cubicBezTo>
                      <a:pt x="249" y="151"/>
                      <a:pt x="248" y="150"/>
                      <a:pt x="248" y="149"/>
                    </a:cubicBezTo>
                    <a:cubicBezTo>
                      <a:pt x="249" y="146"/>
                      <a:pt x="250" y="144"/>
                      <a:pt x="252" y="141"/>
                    </a:cubicBezTo>
                    <a:cubicBezTo>
                      <a:pt x="256" y="133"/>
                      <a:pt x="258" y="120"/>
                      <a:pt x="261" y="113"/>
                    </a:cubicBezTo>
                    <a:cubicBezTo>
                      <a:pt x="263" y="108"/>
                      <a:pt x="269" y="105"/>
                      <a:pt x="270" y="100"/>
                    </a:cubicBezTo>
                    <a:cubicBezTo>
                      <a:pt x="273" y="94"/>
                      <a:pt x="272" y="87"/>
                      <a:pt x="276" y="80"/>
                    </a:cubicBezTo>
                    <a:cubicBezTo>
                      <a:pt x="276" y="76"/>
                      <a:pt x="274" y="75"/>
                      <a:pt x="271" y="75"/>
                    </a:cubicBezTo>
                    <a:cubicBezTo>
                      <a:pt x="284" y="54"/>
                      <a:pt x="270" y="22"/>
                      <a:pt x="255" y="11"/>
                    </a:cubicBezTo>
                    <a:cubicBezTo>
                      <a:pt x="243" y="9"/>
                      <a:pt x="235" y="3"/>
                      <a:pt x="223" y="0"/>
                    </a:cubicBezTo>
                    <a:cubicBezTo>
                      <a:pt x="222" y="1"/>
                      <a:pt x="220" y="1"/>
                      <a:pt x="219" y="1"/>
                    </a:cubicBezTo>
                    <a:cubicBezTo>
                      <a:pt x="197" y="3"/>
                      <a:pt x="188" y="15"/>
                      <a:pt x="176" y="25"/>
                    </a:cubicBezTo>
                    <a:cubicBezTo>
                      <a:pt x="176" y="30"/>
                      <a:pt x="172" y="30"/>
                      <a:pt x="170" y="36"/>
                    </a:cubicBezTo>
                    <a:cubicBezTo>
                      <a:pt x="168" y="46"/>
                      <a:pt x="173" y="66"/>
                      <a:pt x="165" y="71"/>
                    </a:cubicBezTo>
                    <a:cubicBezTo>
                      <a:pt x="165" y="74"/>
                      <a:pt x="165" y="76"/>
                      <a:pt x="166" y="79"/>
                    </a:cubicBezTo>
                    <a:cubicBezTo>
                      <a:pt x="169" y="83"/>
                      <a:pt x="167" y="92"/>
                      <a:pt x="169" y="98"/>
                    </a:cubicBezTo>
                    <a:cubicBezTo>
                      <a:pt x="171" y="102"/>
                      <a:pt x="173" y="103"/>
                      <a:pt x="177" y="105"/>
                    </a:cubicBezTo>
                    <a:cubicBezTo>
                      <a:pt x="177" y="120"/>
                      <a:pt x="182" y="137"/>
                      <a:pt x="177" y="147"/>
                    </a:cubicBezTo>
                    <a:cubicBezTo>
                      <a:pt x="177" y="146"/>
                      <a:pt x="178" y="144"/>
                      <a:pt x="178" y="142"/>
                    </a:cubicBezTo>
                    <a:cubicBezTo>
                      <a:pt x="176" y="144"/>
                      <a:pt x="175" y="147"/>
                      <a:pt x="173" y="152"/>
                    </a:cubicBezTo>
                    <a:cubicBezTo>
                      <a:pt x="173" y="152"/>
                      <a:pt x="172" y="154"/>
                      <a:pt x="172" y="155"/>
                    </a:cubicBezTo>
                    <a:cubicBezTo>
                      <a:pt x="170" y="156"/>
                      <a:pt x="170" y="156"/>
                      <a:pt x="170" y="156"/>
                    </a:cubicBezTo>
                    <a:cubicBezTo>
                      <a:pt x="169" y="156"/>
                      <a:pt x="169" y="156"/>
                      <a:pt x="169" y="156"/>
                    </a:cubicBezTo>
                    <a:cubicBezTo>
                      <a:pt x="168" y="157"/>
                      <a:pt x="168" y="157"/>
                      <a:pt x="168" y="158"/>
                    </a:cubicBezTo>
                    <a:cubicBezTo>
                      <a:pt x="154" y="166"/>
                      <a:pt x="154" y="166"/>
                      <a:pt x="154" y="166"/>
                    </a:cubicBezTo>
                    <a:cubicBezTo>
                      <a:pt x="149" y="168"/>
                      <a:pt x="143" y="169"/>
                      <a:pt x="137" y="171"/>
                    </a:cubicBezTo>
                    <a:cubicBezTo>
                      <a:pt x="125" y="174"/>
                      <a:pt x="112" y="176"/>
                      <a:pt x="99" y="179"/>
                    </a:cubicBezTo>
                    <a:cubicBezTo>
                      <a:pt x="92" y="181"/>
                      <a:pt x="84" y="182"/>
                      <a:pt x="80" y="184"/>
                    </a:cubicBezTo>
                    <a:cubicBezTo>
                      <a:pt x="68" y="190"/>
                      <a:pt x="68" y="210"/>
                      <a:pt x="64" y="223"/>
                    </a:cubicBezTo>
                    <a:cubicBezTo>
                      <a:pt x="59" y="236"/>
                      <a:pt x="46" y="244"/>
                      <a:pt x="48" y="260"/>
                    </a:cubicBezTo>
                    <a:cubicBezTo>
                      <a:pt x="42" y="267"/>
                      <a:pt x="34" y="273"/>
                      <a:pt x="29" y="282"/>
                    </a:cubicBezTo>
                    <a:cubicBezTo>
                      <a:pt x="27" y="286"/>
                      <a:pt x="26" y="290"/>
                      <a:pt x="23" y="295"/>
                    </a:cubicBezTo>
                    <a:cubicBezTo>
                      <a:pt x="21" y="299"/>
                      <a:pt x="18" y="301"/>
                      <a:pt x="16" y="305"/>
                    </a:cubicBezTo>
                    <a:cubicBezTo>
                      <a:pt x="13" y="311"/>
                      <a:pt x="9" y="317"/>
                      <a:pt x="6" y="322"/>
                    </a:cubicBezTo>
                    <a:cubicBezTo>
                      <a:pt x="0" y="330"/>
                      <a:pt x="4" y="347"/>
                      <a:pt x="8" y="358"/>
                    </a:cubicBezTo>
                    <a:cubicBezTo>
                      <a:pt x="8" y="359"/>
                      <a:pt x="10" y="363"/>
                      <a:pt x="11" y="365"/>
                    </a:cubicBezTo>
                    <a:cubicBezTo>
                      <a:pt x="13" y="374"/>
                      <a:pt x="15" y="380"/>
                      <a:pt x="18" y="388"/>
                    </a:cubicBezTo>
                    <a:cubicBezTo>
                      <a:pt x="21" y="393"/>
                      <a:pt x="23" y="398"/>
                      <a:pt x="25" y="402"/>
                    </a:cubicBezTo>
                    <a:cubicBezTo>
                      <a:pt x="27" y="405"/>
                      <a:pt x="30" y="408"/>
                      <a:pt x="32" y="411"/>
                    </a:cubicBezTo>
                    <a:cubicBezTo>
                      <a:pt x="35" y="415"/>
                      <a:pt x="36" y="419"/>
                      <a:pt x="38" y="422"/>
                    </a:cubicBezTo>
                    <a:cubicBezTo>
                      <a:pt x="43" y="429"/>
                      <a:pt x="50" y="434"/>
                      <a:pt x="52" y="442"/>
                    </a:cubicBezTo>
                    <a:cubicBezTo>
                      <a:pt x="62" y="449"/>
                      <a:pt x="71" y="456"/>
                      <a:pt x="77" y="467"/>
                    </a:cubicBezTo>
                    <a:cubicBezTo>
                      <a:pt x="76" y="496"/>
                      <a:pt x="76" y="528"/>
                      <a:pt x="76" y="559"/>
                    </a:cubicBezTo>
                    <a:cubicBezTo>
                      <a:pt x="83" y="563"/>
                      <a:pt x="100" y="572"/>
                      <a:pt x="107" y="566"/>
                    </a:cubicBezTo>
                    <a:cubicBezTo>
                      <a:pt x="109" y="564"/>
                      <a:pt x="110" y="562"/>
                      <a:pt x="110" y="560"/>
                    </a:cubicBezTo>
                    <a:cubicBezTo>
                      <a:pt x="112" y="565"/>
                      <a:pt x="115" y="570"/>
                      <a:pt x="116" y="575"/>
                    </a:cubicBezTo>
                    <a:cubicBezTo>
                      <a:pt x="117" y="580"/>
                      <a:pt x="114" y="586"/>
                      <a:pt x="113" y="592"/>
                    </a:cubicBezTo>
                    <a:cubicBezTo>
                      <a:pt x="110" y="612"/>
                      <a:pt x="110" y="632"/>
                      <a:pt x="110" y="657"/>
                    </a:cubicBezTo>
                    <a:cubicBezTo>
                      <a:pt x="109" y="674"/>
                      <a:pt x="106" y="691"/>
                      <a:pt x="107" y="705"/>
                    </a:cubicBezTo>
                    <a:cubicBezTo>
                      <a:pt x="107" y="709"/>
                      <a:pt x="110" y="713"/>
                      <a:pt x="110" y="717"/>
                    </a:cubicBezTo>
                    <a:cubicBezTo>
                      <a:pt x="112" y="726"/>
                      <a:pt x="113" y="738"/>
                      <a:pt x="112" y="746"/>
                    </a:cubicBezTo>
                    <a:cubicBezTo>
                      <a:pt x="111" y="749"/>
                      <a:pt x="110" y="752"/>
                      <a:pt x="109" y="755"/>
                    </a:cubicBezTo>
                    <a:cubicBezTo>
                      <a:pt x="108" y="758"/>
                      <a:pt x="108" y="761"/>
                      <a:pt x="107" y="764"/>
                    </a:cubicBezTo>
                    <a:cubicBezTo>
                      <a:pt x="107" y="764"/>
                      <a:pt x="106" y="764"/>
                      <a:pt x="106" y="764"/>
                    </a:cubicBezTo>
                    <a:cubicBezTo>
                      <a:pt x="105" y="765"/>
                      <a:pt x="106" y="768"/>
                      <a:pt x="106" y="770"/>
                    </a:cubicBezTo>
                    <a:cubicBezTo>
                      <a:pt x="106" y="772"/>
                      <a:pt x="105" y="774"/>
                      <a:pt x="104" y="775"/>
                    </a:cubicBezTo>
                    <a:cubicBezTo>
                      <a:pt x="104" y="782"/>
                      <a:pt x="106" y="789"/>
                      <a:pt x="106" y="795"/>
                    </a:cubicBezTo>
                    <a:cubicBezTo>
                      <a:pt x="105" y="798"/>
                      <a:pt x="104" y="801"/>
                      <a:pt x="104" y="804"/>
                    </a:cubicBezTo>
                    <a:cubicBezTo>
                      <a:pt x="104" y="819"/>
                      <a:pt x="105" y="834"/>
                      <a:pt x="106" y="848"/>
                    </a:cubicBezTo>
                    <a:cubicBezTo>
                      <a:pt x="106" y="862"/>
                      <a:pt x="105" y="877"/>
                      <a:pt x="106" y="890"/>
                    </a:cubicBezTo>
                    <a:cubicBezTo>
                      <a:pt x="107" y="903"/>
                      <a:pt x="112" y="915"/>
                      <a:pt x="112" y="927"/>
                    </a:cubicBezTo>
                    <a:cubicBezTo>
                      <a:pt x="111" y="936"/>
                      <a:pt x="104" y="945"/>
                      <a:pt x="103" y="952"/>
                    </a:cubicBezTo>
                    <a:cubicBezTo>
                      <a:pt x="102" y="966"/>
                      <a:pt x="110" y="976"/>
                      <a:pt x="111" y="988"/>
                    </a:cubicBezTo>
                    <a:cubicBezTo>
                      <a:pt x="111" y="989"/>
                      <a:pt x="111" y="991"/>
                      <a:pt x="111" y="994"/>
                    </a:cubicBezTo>
                    <a:cubicBezTo>
                      <a:pt x="110" y="996"/>
                      <a:pt x="105" y="1000"/>
                      <a:pt x="109" y="1001"/>
                    </a:cubicBezTo>
                    <a:cubicBezTo>
                      <a:pt x="103" y="1004"/>
                      <a:pt x="101" y="1014"/>
                      <a:pt x="96" y="1021"/>
                    </a:cubicBezTo>
                    <a:cubicBezTo>
                      <a:pt x="96" y="1024"/>
                      <a:pt x="97" y="1027"/>
                      <a:pt x="97" y="1030"/>
                    </a:cubicBezTo>
                    <a:cubicBezTo>
                      <a:pt x="98" y="1032"/>
                      <a:pt x="99" y="1035"/>
                      <a:pt x="102" y="1036"/>
                    </a:cubicBezTo>
                    <a:cubicBezTo>
                      <a:pt x="117" y="1035"/>
                      <a:pt x="132" y="1034"/>
                      <a:pt x="148" y="1033"/>
                    </a:cubicBezTo>
                    <a:cubicBezTo>
                      <a:pt x="158" y="1030"/>
                      <a:pt x="159" y="1022"/>
                      <a:pt x="157" y="1013"/>
                    </a:cubicBezTo>
                    <a:cubicBezTo>
                      <a:pt x="159" y="1010"/>
                      <a:pt x="163" y="1010"/>
                      <a:pt x="166" y="1009"/>
                    </a:cubicBezTo>
                    <a:cubicBezTo>
                      <a:pt x="170" y="1007"/>
                      <a:pt x="173" y="1006"/>
                      <a:pt x="174" y="1003"/>
                    </a:cubicBezTo>
                    <a:cubicBezTo>
                      <a:pt x="174" y="998"/>
                      <a:pt x="174" y="992"/>
                      <a:pt x="173" y="986"/>
                    </a:cubicBezTo>
                    <a:cubicBezTo>
                      <a:pt x="179" y="977"/>
                      <a:pt x="184" y="966"/>
                      <a:pt x="189" y="956"/>
                    </a:cubicBezTo>
                    <a:cubicBezTo>
                      <a:pt x="193" y="948"/>
                      <a:pt x="191" y="931"/>
                      <a:pt x="191" y="917"/>
                    </a:cubicBezTo>
                    <a:cubicBezTo>
                      <a:pt x="191" y="906"/>
                      <a:pt x="193" y="894"/>
                      <a:pt x="194" y="883"/>
                    </a:cubicBezTo>
                    <a:cubicBezTo>
                      <a:pt x="194" y="864"/>
                      <a:pt x="189" y="845"/>
                      <a:pt x="190" y="826"/>
                    </a:cubicBezTo>
                    <a:cubicBezTo>
                      <a:pt x="190" y="821"/>
                      <a:pt x="192" y="815"/>
                      <a:pt x="193" y="809"/>
                    </a:cubicBezTo>
                    <a:cubicBezTo>
                      <a:pt x="194" y="803"/>
                      <a:pt x="195" y="796"/>
                      <a:pt x="196" y="789"/>
                    </a:cubicBezTo>
                    <a:cubicBezTo>
                      <a:pt x="198" y="778"/>
                      <a:pt x="202" y="765"/>
                      <a:pt x="203" y="754"/>
                    </a:cubicBezTo>
                    <a:cubicBezTo>
                      <a:pt x="204" y="734"/>
                      <a:pt x="199" y="714"/>
                      <a:pt x="201" y="697"/>
                    </a:cubicBezTo>
                    <a:cubicBezTo>
                      <a:pt x="202" y="681"/>
                      <a:pt x="211" y="666"/>
                      <a:pt x="213" y="650"/>
                    </a:cubicBezTo>
                    <a:cubicBezTo>
                      <a:pt x="214" y="630"/>
                      <a:pt x="207" y="610"/>
                      <a:pt x="216" y="592"/>
                    </a:cubicBezTo>
                    <a:cubicBezTo>
                      <a:pt x="218" y="637"/>
                      <a:pt x="213" y="688"/>
                      <a:pt x="216" y="741"/>
                    </a:cubicBezTo>
                    <a:cubicBezTo>
                      <a:pt x="217" y="766"/>
                      <a:pt x="218" y="792"/>
                      <a:pt x="217" y="818"/>
                    </a:cubicBezTo>
                    <a:cubicBezTo>
                      <a:pt x="217" y="831"/>
                      <a:pt x="218" y="844"/>
                      <a:pt x="219" y="857"/>
                    </a:cubicBezTo>
                    <a:cubicBezTo>
                      <a:pt x="219" y="871"/>
                      <a:pt x="222" y="886"/>
                      <a:pt x="221" y="898"/>
                    </a:cubicBezTo>
                    <a:cubicBezTo>
                      <a:pt x="219" y="912"/>
                      <a:pt x="205" y="928"/>
                      <a:pt x="204" y="942"/>
                    </a:cubicBezTo>
                    <a:cubicBezTo>
                      <a:pt x="204" y="956"/>
                      <a:pt x="212" y="966"/>
                      <a:pt x="219" y="974"/>
                    </a:cubicBezTo>
                    <a:cubicBezTo>
                      <a:pt x="219" y="982"/>
                      <a:pt x="220" y="990"/>
                      <a:pt x="219" y="996"/>
                    </a:cubicBezTo>
                    <a:cubicBezTo>
                      <a:pt x="224" y="999"/>
                      <a:pt x="231" y="1000"/>
                      <a:pt x="238" y="1002"/>
                    </a:cubicBezTo>
                    <a:cubicBezTo>
                      <a:pt x="238" y="1008"/>
                      <a:pt x="238" y="1015"/>
                      <a:pt x="240" y="1020"/>
                    </a:cubicBezTo>
                    <a:cubicBezTo>
                      <a:pt x="252" y="1024"/>
                      <a:pt x="265" y="1022"/>
                      <a:pt x="279" y="1020"/>
                    </a:cubicBezTo>
                    <a:cubicBezTo>
                      <a:pt x="286" y="1019"/>
                      <a:pt x="294" y="1019"/>
                      <a:pt x="298" y="1015"/>
                    </a:cubicBezTo>
                    <a:cubicBezTo>
                      <a:pt x="297" y="993"/>
                      <a:pt x="282" y="989"/>
                      <a:pt x="276" y="973"/>
                    </a:cubicBezTo>
                    <a:cubicBezTo>
                      <a:pt x="277" y="973"/>
                      <a:pt x="277" y="973"/>
                      <a:pt x="277" y="973"/>
                    </a:cubicBezTo>
                    <a:cubicBezTo>
                      <a:pt x="278" y="964"/>
                      <a:pt x="282" y="953"/>
                      <a:pt x="281" y="944"/>
                    </a:cubicBezTo>
                    <a:cubicBezTo>
                      <a:pt x="280" y="935"/>
                      <a:pt x="274" y="932"/>
                      <a:pt x="269" y="926"/>
                    </a:cubicBezTo>
                    <a:cubicBezTo>
                      <a:pt x="284" y="908"/>
                      <a:pt x="286" y="881"/>
                      <a:pt x="291" y="854"/>
                    </a:cubicBezTo>
                    <a:cubicBezTo>
                      <a:pt x="297" y="820"/>
                      <a:pt x="303" y="784"/>
                      <a:pt x="307" y="747"/>
                    </a:cubicBezTo>
                    <a:cubicBezTo>
                      <a:pt x="308" y="728"/>
                      <a:pt x="308" y="708"/>
                      <a:pt x="310" y="689"/>
                    </a:cubicBezTo>
                    <a:cubicBezTo>
                      <a:pt x="312" y="671"/>
                      <a:pt x="317" y="653"/>
                      <a:pt x="319" y="636"/>
                    </a:cubicBezTo>
                    <a:cubicBezTo>
                      <a:pt x="321" y="615"/>
                      <a:pt x="317" y="595"/>
                      <a:pt x="319" y="574"/>
                    </a:cubicBezTo>
                    <a:cubicBezTo>
                      <a:pt x="319" y="570"/>
                      <a:pt x="321" y="566"/>
                      <a:pt x="321" y="562"/>
                    </a:cubicBezTo>
                    <a:cubicBezTo>
                      <a:pt x="321" y="557"/>
                      <a:pt x="320" y="552"/>
                      <a:pt x="321" y="547"/>
                    </a:cubicBezTo>
                    <a:cubicBezTo>
                      <a:pt x="322" y="539"/>
                      <a:pt x="324" y="530"/>
                      <a:pt x="326" y="522"/>
                    </a:cubicBezTo>
                    <a:cubicBezTo>
                      <a:pt x="326" y="522"/>
                      <a:pt x="326" y="522"/>
                      <a:pt x="326" y="522"/>
                    </a:cubicBezTo>
                    <a:cubicBezTo>
                      <a:pt x="326" y="529"/>
                      <a:pt x="322" y="535"/>
                      <a:pt x="323" y="541"/>
                    </a:cubicBezTo>
                    <a:cubicBezTo>
                      <a:pt x="323" y="547"/>
                      <a:pt x="325" y="554"/>
                      <a:pt x="327" y="559"/>
                    </a:cubicBezTo>
                    <a:cubicBezTo>
                      <a:pt x="329" y="565"/>
                      <a:pt x="332" y="570"/>
                      <a:pt x="336" y="573"/>
                    </a:cubicBezTo>
                    <a:cubicBezTo>
                      <a:pt x="357" y="569"/>
                      <a:pt x="378" y="564"/>
                      <a:pt x="395" y="556"/>
                    </a:cubicBezTo>
                    <a:cubicBezTo>
                      <a:pt x="389" y="514"/>
                      <a:pt x="383" y="469"/>
                      <a:pt x="376" y="431"/>
                    </a:cubicBezTo>
                    <a:cubicBezTo>
                      <a:pt x="382" y="422"/>
                      <a:pt x="387" y="414"/>
                      <a:pt x="393" y="405"/>
                    </a:cubicBezTo>
                    <a:cubicBezTo>
                      <a:pt x="398" y="397"/>
                      <a:pt x="408" y="391"/>
                      <a:pt x="411" y="382"/>
                    </a:cubicBezTo>
                    <a:cubicBezTo>
                      <a:pt x="413" y="375"/>
                      <a:pt x="411" y="367"/>
                      <a:pt x="413" y="360"/>
                    </a:cubicBezTo>
                    <a:cubicBezTo>
                      <a:pt x="415" y="354"/>
                      <a:pt x="420" y="349"/>
                      <a:pt x="421" y="343"/>
                    </a:cubicBezTo>
                    <a:cubicBezTo>
                      <a:pt x="423" y="336"/>
                      <a:pt x="422" y="326"/>
                      <a:pt x="425" y="319"/>
                    </a:cubicBezTo>
                    <a:cubicBezTo>
                      <a:pt x="425" y="317"/>
                      <a:pt x="424" y="315"/>
                      <a:pt x="424" y="313"/>
                    </a:cubicBezTo>
                    <a:close/>
                    <a:moveTo>
                      <a:pt x="71" y="360"/>
                    </a:moveTo>
                    <a:cubicBezTo>
                      <a:pt x="70" y="355"/>
                      <a:pt x="66" y="350"/>
                      <a:pt x="65" y="345"/>
                    </a:cubicBezTo>
                    <a:cubicBezTo>
                      <a:pt x="65" y="340"/>
                      <a:pt x="69" y="335"/>
                      <a:pt x="68" y="330"/>
                    </a:cubicBezTo>
                    <a:cubicBezTo>
                      <a:pt x="75" y="326"/>
                      <a:pt x="81" y="320"/>
                      <a:pt x="83" y="311"/>
                    </a:cubicBezTo>
                    <a:cubicBezTo>
                      <a:pt x="84" y="312"/>
                      <a:pt x="85" y="312"/>
                      <a:pt x="85" y="313"/>
                    </a:cubicBezTo>
                    <a:cubicBezTo>
                      <a:pt x="86" y="341"/>
                      <a:pt x="86" y="368"/>
                      <a:pt x="80" y="391"/>
                    </a:cubicBezTo>
                    <a:cubicBezTo>
                      <a:pt x="75" y="383"/>
                      <a:pt x="74" y="371"/>
                      <a:pt x="71" y="360"/>
                    </a:cubicBezTo>
                    <a:close/>
                    <a:moveTo>
                      <a:pt x="356" y="356"/>
                    </a:moveTo>
                    <a:cubicBezTo>
                      <a:pt x="353" y="341"/>
                      <a:pt x="349" y="326"/>
                      <a:pt x="345" y="311"/>
                    </a:cubicBezTo>
                    <a:cubicBezTo>
                      <a:pt x="353" y="317"/>
                      <a:pt x="357" y="327"/>
                      <a:pt x="367" y="330"/>
                    </a:cubicBezTo>
                    <a:cubicBezTo>
                      <a:pt x="364" y="339"/>
                      <a:pt x="364" y="352"/>
                      <a:pt x="356" y="3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rgbClr val="FFFFFF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  <p:grpSp>
            <p:nvGrpSpPr>
              <p:cNvPr id="79" name="Gruppieren 71"/>
              <p:cNvGrpSpPr/>
              <p:nvPr/>
            </p:nvGrpSpPr>
            <p:grpSpPr bwMode="gray">
              <a:xfrm>
                <a:off x="4419355" y="2464772"/>
                <a:ext cx="470017" cy="722929"/>
                <a:chOff x="3241430" y="2429847"/>
                <a:chExt cx="470017" cy="722929"/>
              </a:xfrm>
            </p:grpSpPr>
            <p:sp>
              <p:nvSpPr>
                <p:cNvPr id="80" name="_color1"/>
                <p:cNvSpPr/>
                <p:nvPr/>
              </p:nvSpPr>
              <p:spPr bwMode="gray">
                <a:xfrm>
                  <a:off x="3241430" y="2438392"/>
                  <a:ext cx="470017" cy="714384"/>
                </a:xfrm>
                <a:custGeom>
                  <a:avLst/>
                  <a:gdLst/>
                  <a:ahLst/>
                  <a:cxnLst>
                    <a:cxn ang="0">
                      <a:pos x="177" y="236"/>
                    </a:cxn>
                    <a:cxn ang="0">
                      <a:pos x="161" y="206"/>
                    </a:cxn>
                    <a:cxn ang="0">
                      <a:pos x="153" y="160"/>
                    </a:cxn>
                    <a:cxn ang="0">
                      <a:pos x="134" y="36"/>
                    </a:cxn>
                    <a:cxn ang="0">
                      <a:pos x="135" y="33"/>
                    </a:cxn>
                    <a:cxn ang="0">
                      <a:pos x="135" y="23"/>
                    </a:cxn>
                    <a:cxn ang="0">
                      <a:pos x="135" y="23"/>
                    </a:cxn>
                    <a:cxn ang="0">
                      <a:pos x="134" y="16"/>
                    </a:cxn>
                    <a:cxn ang="0">
                      <a:pos x="134" y="15"/>
                    </a:cxn>
                    <a:cxn ang="0">
                      <a:pos x="133" y="12"/>
                    </a:cxn>
                    <a:cxn ang="0">
                      <a:pos x="133" y="12"/>
                    </a:cxn>
                    <a:cxn ang="0">
                      <a:pos x="131" y="9"/>
                    </a:cxn>
                    <a:cxn ang="0">
                      <a:pos x="130" y="7"/>
                    </a:cxn>
                    <a:cxn ang="0">
                      <a:pos x="128" y="6"/>
                    </a:cxn>
                    <a:cxn ang="0">
                      <a:pos x="127" y="7"/>
                    </a:cxn>
                    <a:cxn ang="0">
                      <a:pos x="122" y="17"/>
                    </a:cxn>
                    <a:cxn ang="0">
                      <a:pos x="114" y="23"/>
                    </a:cxn>
                    <a:cxn ang="0">
                      <a:pos x="114" y="23"/>
                    </a:cxn>
                    <a:cxn ang="0">
                      <a:pos x="105" y="29"/>
                    </a:cxn>
                    <a:cxn ang="0">
                      <a:pos x="94" y="37"/>
                    </a:cxn>
                    <a:cxn ang="0">
                      <a:pos x="93" y="38"/>
                    </a:cxn>
                    <a:cxn ang="0">
                      <a:pos x="93" y="39"/>
                    </a:cxn>
                    <a:cxn ang="0">
                      <a:pos x="90" y="39"/>
                    </a:cxn>
                    <a:cxn ang="0">
                      <a:pos x="83" y="32"/>
                    </a:cxn>
                    <a:cxn ang="0">
                      <a:pos x="75" y="25"/>
                    </a:cxn>
                    <a:cxn ang="0">
                      <a:pos x="67" y="18"/>
                    </a:cxn>
                    <a:cxn ang="0">
                      <a:pos x="60" y="10"/>
                    </a:cxn>
                    <a:cxn ang="0">
                      <a:pos x="60" y="7"/>
                    </a:cxn>
                    <a:cxn ang="0">
                      <a:pos x="61" y="2"/>
                    </a:cxn>
                    <a:cxn ang="0">
                      <a:pos x="60" y="0"/>
                    </a:cxn>
                    <a:cxn ang="0">
                      <a:pos x="57" y="1"/>
                    </a:cxn>
                    <a:cxn ang="0">
                      <a:pos x="55" y="5"/>
                    </a:cxn>
                    <a:cxn ang="0">
                      <a:pos x="55" y="5"/>
                    </a:cxn>
                    <a:cxn ang="0">
                      <a:pos x="53" y="11"/>
                    </a:cxn>
                    <a:cxn ang="0">
                      <a:pos x="51" y="14"/>
                    </a:cxn>
                    <a:cxn ang="0">
                      <a:pos x="50" y="18"/>
                    </a:cxn>
                    <a:cxn ang="0">
                      <a:pos x="47" y="27"/>
                    </a:cxn>
                    <a:cxn ang="0">
                      <a:pos x="47" y="28"/>
                    </a:cxn>
                    <a:cxn ang="0">
                      <a:pos x="47" y="29"/>
                    </a:cxn>
                    <a:cxn ang="0">
                      <a:pos x="47" y="29"/>
                    </a:cxn>
                    <a:cxn ang="0">
                      <a:pos x="48" y="35"/>
                    </a:cxn>
                    <a:cxn ang="0">
                      <a:pos x="27" y="124"/>
                    </a:cxn>
                    <a:cxn ang="0">
                      <a:pos x="27" y="154"/>
                    </a:cxn>
                    <a:cxn ang="0">
                      <a:pos x="28" y="186"/>
                    </a:cxn>
                    <a:cxn ang="0">
                      <a:pos x="21" y="209"/>
                    </a:cxn>
                    <a:cxn ang="0">
                      <a:pos x="0" y="279"/>
                    </a:cxn>
                    <a:cxn ang="0">
                      <a:pos x="4" y="281"/>
                    </a:cxn>
                    <a:cxn ang="0">
                      <a:pos x="24" y="283"/>
                    </a:cxn>
                    <a:cxn ang="0">
                      <a:pos x="37" y="287"/>
                    </a:cxn>
                    <a:cxn ang="0">
                      <a:pos x="50" y="291"/>
                    </a:cxn>
                    <a:cxn ang="0">
                      <a:pos x="50" y="291"/>
                    </a:cxn>
                    <a:cxn ang="0">
                      <a:pos x="141" y="286"/>
                    </a:cxn>
                    <a:cxn ang="0">
                      <a:pos x="140" y="284"/>
                    </a:cxn>
                    <a:cxn ang="0">
                      <a:pos x="149" y="277"/>
                    </a:cxn>
                    <a:cxn ang="0">
                      <a:pos x="182" y="270"/>
                    </a:cxn>
                    <a:cxn ang="0">
                      <a:pos x="191" y="266"/>
                    </a:cxn>
                    <a:cxn ang="0">
                      <a:pos x="177" y="236"/>
                    </a:cxn>
                  </a:cxnLst>
                  <a:rect l="0" t="0" r="r" b="b"/>
                  <a:pathLst>
                    <a:path w="191" h="291">
                      <a:moveTo>
                        <a:pt x="177" y="236"/>
                      </a:moveTo>
                      <a:cubicBezTo>
                        <a:pt x="173" y="226"/>
                        <a:pt x="164" y="216"/>
                        <a:pt x="161" y="206"/>
                      </a:cubicBezTo>
                      <a:cubicBezTo>
                        <a:pt x="157" y="192"/>
                        <a:pt x="156" y="176"/>
                        <a:pt x="153" y="160"/>
                      </a:cubicBezTo>
                      <a:cubicBezTo>
                        <a:pt x="146" y="118"/>
                        <a:pt x="139" y="77"/>
                        <a:pt x="134" y="36"/>
                      </a:cubicBezTo>
                      <a:cubicBezTo>
                        <a:pt x="135" y="33"/>
                        <a:pt x="135" y="33"/>
                        <a:pt x="135" y="33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3"/>
                        <a:pt x="135" y="23"/>
                        <a:pt x="135" y="23"/>
                      </a:cubicBezTo>
                      <a:cubicBezTo>
                        <a:pt x="134" y="16"/>
                        <a:pt x="134" y="16"/>
                        <a:pt x="134" y="16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33" y="12"/>
                        <a:pt x="133" y="12"/>
                        <a:pt x="133" y="12"/>
                      </a:cubicBezTo>
                      <a:cubicBezTo>
                        <a:pt x="133" y="12"/>
                        <a:pt x="133" y="12"/>
                        <a:pt x="133" y="12"/>
                      </a:cubicBezTo>
                      <a:cubicBezTo>
                        <a:pt x="131" y="9"/>
                        <a:pt x="131" y="9"/>
                        <a:pt x="131" y="9"/>
                      </a:cubicBezTo>
                      <a:cubicBezTo>
                        <a:pt x="130" y="7"/>
                        <a:pt x="130" y="7"/>
                        <a:pt x="130" y="7"/>
                      </a:cubicBezTo>
                      <a:cubicBezTo>
                        <a:pt x="130" y="7"/>
                        <a:pt x="129" y="6"/>
                        <a:pt x="128" y="6"/>
                      </a:cubicBezTo>
                      <a:cubicBezTo>
                        <a:pt x="128" y="6"/>
                        <a:pt x="127" y="7"/>
                        <a:pt x="127" y="7"/>
                      </a:cubicBezTo>
                      <a:cubicBezTo>
                        <a:pt x="122" y="17"/>
                        <a:pt x="122" y="17"/>
                        <a:pt x="122" y="17"/>
                      </a:cubicBezTo>
                      <a:cubicBezTo>
                        <a:pt x="114" y="23"/>
                        <a:pt x="114" y="23"/>
                        <a:pt x="114" y="23"/>
                      </a:cubicBezTo>
                      <a:cubicBezTo>
                        <a:pt x="114" y="23"/>
                        <a:pt x="114" y="23"/>
                        <a:pt x="114" y="23"/>
                      </a:cubicBezTo>
                      <a:cubicBezTo>
                        <a:pt x="105" y="29"/>
                        <a:pt x="105" y="29"/>
                        <a:pt x="105" y="29"/>
                      </a:cubicBezTo>
                      <a:cubicBezTo>
                        <a:pt x="94" y="37"/>
                        <a:pt x="94" y="37"/>
                        <a:pt x="94" y="37"/>
                      </a:cubicBezTo>
                      <a:cubicBezTo>
                        <a:pt x="93" y="37"/>
                        <a:pt x="93" y="37"/>
                        <a:pt x="93" y="38"/>
                      </a:cubicBezTo>
                      <a:cubicBezTo>
                        <a:pt x="93" y="38"/>
                        <a:pt x="93" y="39"/>
                        <a:pt x="93" y="39"/>
                      </a:cubicBezTo>
                      <a:cubicBezTo>
                        <a:pt x="92" y="39"/>
                        <a:pt x="91" y="39"/>
                        <a:pt x="90" y="39"/>
                      </a:cubicBezTo>
                      <a:cubicBezTo>
                        <a:pt x="83" y="32"/>
                        <a:pt x="83" y="32"/>
                        <a:pt x="83" y="32"/>
                      </a:cubicBezTo>
                      <a:cubicBezTo>
                        <a:pt x="75" y="25"/>
                        <a:pt x="75" y="25"/>
                        <a:pt x="75" y="25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0" y="10"/>
                        <a:pt x="60" y="10"/>
                        <a:pt x="60" y="10"/>
                      </a:cubicBezTo>
                      <a:cubicBezTo>
                        <a:pt x="60" y="7"/>
                        <a:pt x="60" y="7"/>
                        <a:pt x="60" y="7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1" y="2"/>
                        <a:pt x="61" y="1"/>
                        <a:pt x="60" y="0"/>
                      </a:cubicBezTo>
                      <a:cubicBezTo>
                        <a:pt x="59" y="0"/>
                        <a:pt x="58" y="0"/>
                        <a:pt x="57" y="1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7" y="28"/>
                      </a:cubicBezTo>
                      <a:cubicBezTo>
                        <a:pt x="47" y="29"/>
                        <a:pt x="47" y="29"/>
                        <a:pt x="47" y="29"/>
                      </a:cubicBezTo>
                      <a:cubicBezTo>
                        <a:pt x="47" y="29"/>
                        <a:pt x="47" y="29"/>
                        <a:pt x="47" y="29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43" y="65"/>
                        <a:pt x="30" y="92"/>
                        <a:pt x="27" y="124"/>
                      </a:cubicBezTo>
                      <a:cubicBezTo>
                        <a:pt x="26" y="133"/>
                        <a:pt x="26" y="144"/>
                        <a:pt x="27" y="154"/>
                      </a:cubicBezTo>
                      <a:cubicBezTo>
                        <a:pt x="27" y="164"/>
                        <a:pt x="29" y="175"/>
                        <a:pt x="28" y="186"/>
                      </a:cubicBezTo>
                      <a:cubicBezTo>
                        <a:pt x="27" y="193"/>
                        <a:pt x="23" y="201"/>
                        <a:pt x="21" y="209"/>
                      </a:cubicBezTo>
                      <a:cubicBezTo>
                        <a:pt x="14" y="233"/>
                        <a:pt x="8" y="258"/>
                        <a:pt x="0" y="279"/>
                      </a:cubicBezTo>
                      <a:cubicBezTo>
                        <a:pt x="1" y="280"/>
                        <a:pt x="2" y="281"/>
                        <a:pt x="4" y="281"/>
                      </a:cubicBezTo>
                      <a:cubicBezTo>
                        <a:pt x="9" y="285"/>
                        <a:pt x="17" y="282"/>
                        <a:pt x="24" y="283"/>
                      </a:cubicBezTo>
                      <a:cubicBezTo>
                        <a:pt x="28" y="284"/>
                        <a:pt x="33" y="286"/>
                        <a:pt x="37" y="287"/>
                      </a:cubicBezTo>
                      <a:cubicBezTo>
                        <a:pt x="42" y="288"/>
                        <a:pt x="47" y="287"/>
                        <a:pt x="50" y="291"/>
                      </a:cubicBezTo>
                      <a:cubicBezTo>
                        <a:pt x="50" y="291"/>
                        <a:pt x="50" y="291"/>
                        <a:pt x="50" y="291"/>
                      </a:cubicBezTo>
                      <a:cubicBezTo>
                        <a:pt x="80" y="290"/>
                        <a:pt x="112" y="287"/>
                        <a:pt x="141" y="286"/>
                      </a:cubicBezTo>
                      <a:cubicBezTo>
                        <a:pt x="140" y="286"/>
                        <a:pt x="140" y="285"/>
                        <a:pt x="140" y="284"/>
                      </a:cubicBezTo>
                      <a:cubicBezTo>
                        <a:pt x="139" y="280"/>
                        <a:pt x="145" y="278"/>
                        <a:pt x="149" y="277"/>
                      </a:cubicBezTo>
                      <a:cubicBezTo>
                        <a:pt x="160" y="274"/>
                        <a:pt x="174" y="271"/>
                        <a:pt x="182" y="270"/>
                      </a:cubicBezTo>
                      <a:cubicBezTo>
                        <a:pt x="184" y="269"/>
                        <a:pt x="187" y="267"/>
                        <a:pt x="191" y="266"/>
                      </a:cubicBezTo>
                      <a:cubicBezTo>
                        <a:pt x="186" y="256"/>
                        <a:pt x="182" y="246"/>
                        <a:pt x="177" y="2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GB"/>
                </a:p>
              </p:txBody>
            </p:sp>
            <p:sp>
              <p:nvSpPr>
                <p:cNvPr id="81" name="_color1" descr="© INSCALE GmbH, 26.05.2010&#10;http://www.presentationload.com/"/>
                <p:cNvSpPr/>
                <p:nvPr/>
              </p:nvSpPr>
              <p:spPr bwMode="gray">
                <a:xfrm rot="21410658">
                  <a:off x="3411453" y="2525856"/>
                  <a:ext cx="131391" cy="626107"/>
                </a:xfrm>
                <a:custGeom>
                  <a:avLst/>
                  <a:gdLst/>
                  <a:ahLst/>
                  <a:cxnLst>
                    <a:cxn ang="0">
                      <a:pos x="177" y="495"/>
                    </a:cxn>
                    <a:cxn ang="0">
                      <a:pos x="171" y="228"/>
                    </a:cxn>
                    <a:cxn ang="0">
                      <a:pos x="126" y="87"/>
                    </a:cxn>
                    <a:cxn ang="0">
                      <a:pos x="168" y="36"/>
                    </a:cxn>
                    <a:cxn ang="0">
                      <a:pos x="132" y="3"/>
                    </a:cxn>
                    <a:cxn ang="0">
                      <a:pos x="81" y="0"/>
                    </a:cxn>
                    <a:cxn ang="0">
                      <a:pos x="78" y="0"/>
                    </a:cxn>
                    <a:cxn ang="0">
                      <a:pos x="45" y="36"/>
                    </a:cxn>
                    <a:cxn ang="0">
                      <a:pos x="87" y="84"/>
                    </a:cxn>
                    <a:cxn ang="0">
                      <a:pos x="45" y="204"/>
                    </a:cxn>
                    <a:cxn ang="0">
                      <a:pos x="30" y="303"/>
                    </a:cxn>
                    <a:cxn ang="0">
                      <a:pos x="0" y="630"/>
                    </a:cxn>
                    <a:cxn ang="0">
                      <a:pos x="0" y="783"/>
                    </a:cxn>
                    <a:cxn ang="0">
                      <a:pos x="81" y="873"/>
                    </a:cxn>
                    <a:cxn ang="0">
                      <a:pos x="84" y="873"/>
                    </a:cxn>
                    <a:cxn ang="0">
                      <a:pos x="177" y="786"/>
                    </a:cxn>
                    <a:cxn ang="0">
                      <a:pos x="180" y="786"/>
                    </a:cxn>
                    <a:cxn ang="0">
                      <a:pos x="180" y="762"/>
                    </a:cxn>
                    <a:cxn ang="0">
                      <a:pos x="177" y="495"/>
                    </a:cxn>
                  </a:cxnLst>
                  <a:rect l="0" t="0" r="r" b="b"/>
                  <a:pathLst>
                    <a:path w="181" h="873">
                      <a:moveTo>
                        <a:pt x="177" y="495"/>
                      </a:moveTo>
                      <a:cubicBezTo>
                        <a:pt x="177" y="402"/>
                        <a:pt x="181" y="305"/>
                        <a:pt x="171" y="228"/>
                      </a:cubicBezTo>
                      <a:cubicBezTo>
                        <a:pt x="165" y="181"/>
                        <a:pt x="119" y="126"/>
                        <a:pt x="126" y="87"/>
                      </a:cubicBezTo>
                      <a:cubicBezTo>
                        <a:pt x="130" y="63"/>
                        <a:pt x="164" y="55"/>
                        <a:pt x="168" y="36"/>
                      </a:cubicBezTo>
                      <a:cubicBezTo>
                        <a:pt x="155" y="35"/>
                        <a:pt x="147" y="11"/>
                        <a:pt x="132" y="3"/>
                      </a:cubicBezTo>
                      <a:cubicBezTo>
                        <a:pt x="116" y="1"/>
                        <a:pt x="92" y="7"/>
                        <a:pt x="81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1" y="16"/>
                        <a:pt x="57" y="25"/>
                        <a:pt x="45" y="36"/>
                      </a:cubicBezTo>
                      <a:cubicBezTo>
                        <a:pt x="60" y="51"/>
                        <a:pt x="74" y="67"/>
                        <a:pt x="87" y="84"/>
                      </a:cubicBezTo>
                      <a:cubicBezTo>
                        <a:pt x="87" y="127"/>
                        <a:pt x="56" y="162"/>
                        <a:pt x="45" y="204"/>
                      </a:cubicBezTo>
                      <a:cubicBezTo>
                        <a:pt x="38" y="232"/>
                        <a:pt x="35" y="268"/>
                        <a:pt x="30" y="303"/>
                      </a:cubicBezTo>
                      <a:cubicBezTo>
                        <a:pt x="15" y="400"/>
                        <a:pt x="8" y="531"/>
                        <a:pt x="0" y="630"/>
                      </a:cubicBezTo>
                      <a:cubicBezTo>
                        <a:pt x="0" y="783"/>
                        <a:pt x="0" y="783"/>
                        <a:pt x="0" y="783"/>
                      </a:cubicBezTo>
                      <a:cubicBezTo>
                        <a:pt x="29" y="811"/>
                        <a:pt x="55" y="842"/>
                        <a:pt x="81" y="873"/>
                      </a:cubicBezTo>
                      <a:cubicBezTo>
                        <a:pt x="84" y="873"/>
                        <a:pt x="84" y="873"/>
                        <a:pt x="84" y="873"/>
                      </a:cubicBezTo>
                      <a:cubicBezTo>
                        <a:pt x="113" y="842"/>
                        <a:pt x="148" y="817"/>
                        <a:pt x="177" y="786"/>
                      </a:cubicBezTo>
                      <a:cubicBezTo>
                        <a:pt x="180" y="786"/>
                        <a:pt x="180" y="786"/>
                        <a:pt x="180" y="786"/>
                      </a:cubicBezTo>
                      <a:cubicBezTo>
                        <a:pt x="180" y="762"/>
                        <a:pt x="180" y="762"/>
                        <a:pt x="180" y="762"/>
                      </a:cubicBezTo>
                      <a:cubicBezTo>
                        <a:pt x="175" y="683"/>
                        <a:pt x="177" y="589"/>
                        <a:pt x="177" y="495"/>
                      </a:cubicBezTo>
                      <a:close/>
                    </a:path>
                  </a:pathLst>
                </a:custGeom>
                <a:solidFill>
                  <a:srgbClr val="28A9D6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Freeform 48" descr="© INSCALE GmbH, 26.05.2010&#10;http://www.presentationload.com/"/>
                <p:cNvSpPr/>
                <p:nvPr/>
              </p:nvSpPr>
              <p:spPr bwMode="gray">
                <a:xfrm rot="21410658">
                  <a:off x="3476216" y="2446605"/>
                  <a:ext cx="98258" cy="149672"/>
                </a:xfrm>
                <a:custGeom>
                  <a:avLst/>
                  <a:gdLst/>
                  <a:ahLst/>
                  <a:cxnLst>
                    <a:cxn ang="0">
                      <a:pos x="128" y="27"/>
                    </a:cxn>
                    <a:cxn ang="0">
                      <a:pos x="125" y="15"/>
                    </a:cxn>
                    <a:cxn ang="0">
                      <a:pos x="117" y="0"/>
                    </a:cxn>
                    <a:cxn ang="0">
                      <a:pos x="0" y="93"/>
                    </a:cxn>
                    <a:cxn ang="0">
                      <a:pos x="33" y="123"/>
                    </a:cxn>
                    <a:cxn ang="0">
                      <a:pos x="75" y="207"/>
                    </a:cxn>
                    <a:cxn ang="0">
                      <a:pos x="78" y="207"/>
                    </a:cxn>
                    <a:cxn ang="0">
                      <a:pos x="85" y="182"/>
                    </a:cxn>
                    <a:cxn ang="0">
                      <a:pos x="93" y="168"/>
                    </a:cxn>
                    <a:cxn ang="0">
                      <a:pos x="105" y="141"/>
                    </a:cxn>
                    <a:cxn ang="0">
                      <a:pos x="128" y="27"/>
                    </a:cxn>
                  </a:cxnLst>
                  <a:rect l="0" t="0" r="r" b="b"/>
                  <a:pathLst>
                    <a:path w="138" h="207">
                      <a:moveTo>
                        <a:pt x="128" y="27"/>
                      </a:moveTo>
                      <a:cubicBezTo>
                        <a:pt x="128" y="27"/>
                        <a:pt x="127" y="22"/>
                        <a:pt x="125" y="15"/>
                      </a:cubicBezTo>
                      <a:cubicBezTo>
                        <a:pt x="122" y="8"/>
                        <a:pt x="119" y="1"/>
                        <a:pt x="117" y="0"/>
                      </a:cubicBezTo>
                      <a:cubicBezTo>
                        <a:pt x="96" y="52"/>
                        <a:pt x="54" y="56"/>
                        <a:pt x="0" y="93"/>
                      </a:cubicBezTo>
                      <a:cubicBezTo>
                        <a:pt x="15" y="113"/>
                        <a:pt x="21" y="106"/>
                        <a:pt x="33" y="123"/>
                      </a:cubicBezTo>
                      <a:cubicBezTo>
                        <a:pt x="52" y="146"/>
                        <a:pt x="60" y="180"/>
                        <a:pt x="75" y="207"/>
                      </a:cubicBezTo>
                      <a:cubicBezTo>
                        <a:pt x="78" y="207"/>
                        <a:pt x="78" y="207"/>
                        <a:pt x="78" y="207"/>
                      </a:cubicBezTo>
                      <a:cubicBezTo>
                        <a:pt x="79" y="201"/>
                        <a:pt x="85" y="184"/>
                        <a:pt x="85" y="182"/>
                      </a:cubicBezTo>
                      <a:cubicBezTo>
                        <a:pt x="85" y="182"/>
                        <a:pt x="88" y="174"/>
                        <a:pt x="93" y="168"/>
                      </a:cubicBezTo>
                      <a:cubicBezTo>
                        <a:pt x="95" y="165"/>
                        <a:pt x="100" y="151"/>
                        <a:pt x="105" y="141"/>
                      </a:cubicBezTo>
                      <a:cubicBezTo>
                        <a:pt x="122" y="109"/>
                        <a:pt x="138" y="50"/>
                        <a:pt x="128" y="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FFFFFF"/>
                  </a:solidFill>
                  <a:rou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Freeform 49" descr="© INSCALE GmbH, 26.05.2010&#10;http://www.presentationload.com/"/>
                <p:cNvSpPr/>
                <p:nvPr/>
              </p:nvSpPr>
              <p:spPr bwMode="gray">
                <a:xfrm rot="21410658">
                  <a:off x="3367024" y="2429847"/>
                  <a:ext cx="94830" cy="165667"/>
                </a:xfrm>
                <a:custGeom>
                  <a:avLst/>
                  <a:gdLst/>
                  <a:ahLst/>
                  <a:cxnLst>
                    <a:cxn ang="0">
                      <a:pos x="0" y="84"/>
                    </a:cxn>
                    <a:cxn ang="0">
                      <a:pos x="0" y="81"/>
                    </a:cxn>
                    <a:cxn ang="0">
                      <a:pos x="22" y="29"/>
                    </a:cxn>
                    <a:cxn ang="0">
                      <a:pos x="39" y="0"/>
                    </a:cxn>
                    <a:cxn ang="0">
                      <a:pos x="36" y="30"/>
                    </a:cxn>
                    <a:cxn ang="0">
                      <a:pos x="132" y="132"/>
                    </a:cxn>
                    <a:cxn ang="0">
                      <a:pos x="33" y="228"/>
                    </a:cxn>
                    <a:cxn ang="0">
                      <a:pos x="0" y="84"/>
                    </a:cxn>
                  </a:cxnLst>
                  <a:rect l="0" t="0" r="r" b="b"/>
                  <a:pathLst>
                    <a:path w="132" h="228">
                      <a:moveTo>
                        <a:pt x="0" y="84"/>
                      </a:moveTo>
                      <a:cubicBezTo>
                        <a:pt x="0" y="83"/>
                        <a:pt x="0" y="82"/>
                        <a:pt x="0" y="81"/>
                      </a:cubicBezTo>
                      <a:cubicBezTo>
                        <a:pt x="7" y="66"/>
                        <a:pt x="14" y="39"/>
                        <a:pt x="22" y="29"/>
                      </a:cubicBezTo>
                      <a:cubicBezTo>
                        <a:pt x="28" y="15"/>
                        <a:pt x="31" y="6"/>
                        <a:pt x="39" y="0"/>
                      </a:cubicBezTo>
                      <a:cubicBezTo>
                        <a:pt x="38" y="10"/>
                        <a:pt x="34" y="17"/>
                        <a:pt x="36" y="30"/>
                      </a:cubicBezTo>
                      <a:cubicBezTo>
                        <a:pt x="60" y="72"/>
                        <a:pt x="104" y="94"/>
                        <a:pt x="132" y="132"/>
                      </a:cubicBezTo>
                      <a:cubicBezTo>
                        <a:pt x="87" y="152"/>
                        <a:pt x="72" y="202"/>
                        <a:pt x="33" y="228"/>
                      </a:cubicBezTo>
                      <a:cubicBezTo>
                        <a:pt x="30" y="172"/>
                        <a:pt x="8" y="135"/>
                        <a:pt x="0" y="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FFFFFF"/>
                  </a:solidFill>
                  <a:rou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55" name="椭圆 54"/>
            <p:cNvSpPr/>
            <p:nvPr/>
          </p:nvSpPr>
          <p:spPr>
            <a:xfrm flipH="1">
              <a:off x="4331117" y="5041407"/>
              <a:ext cx="880128" cy="34499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464730" y="2942392"/>
              <a:ext cx="805755" cy="2316874"/>
              <a:chOff x="3851342" y="2730080"/>
              <a:chExt cx="805755" cy="2316874"/>
            </a:xfrm>
          </p:grpSpPr>
          <p:sp>
            <p:nvSpPr>
              <p:cNvPr id="16" name="Freeform 6"/>
              <p:cNvSpPr>
                <a:spLocks noEditPoints="1"/>
              </p:cNvSpPr>
              <p:nvPr/>
            </p:nvSpPr>
            <p:spPr bwMode="auto">
              <a:xfrm>
                <a:off x="3851342" y="2730080"/>
                <a:ext cx="805755" cy="2316874"/>
              </a:xfrm>
              <a:custGeom>
                <a:avLst/>
                <a:gdLst>
                  <a:gd name="T0" fmla="*/ 101 w 129"/>
                  <a:gd name="T1" fmla="*/ 284 h 371"/>
                  <a:gd name="T2" fmla="*/ 93 w 129"/>
                  <a:gd name="T3" fmla="*/ 340 h 371"/>
                  <a:gd name="T4" fmla="*/ 92 w 129"/>
                  <a:gd name="T5" fmla="*/ 367 h 371"/>
                  <a:gd name="T6" fmla="*/ 72 w 129"/>
                  <a:gd name="T7" fmla="*/ 357 h 371"/>
                  <a:gd name="T8" fmla="*/ 70 w 129"/>
                  <a:gd name="T9" fmla="*/ 345 h 371"/>
                  <a:gd name="T10" fmla="*/ 73 w 129"/>
                  <a:gd name="T11" fmla="*/ 296 h 371"/>
                  <a:gd name="T12" fmla="*/ 71 w 129"/>
                  <a:gd name="T13" fmla="*/ 230 h 371"/>
                  <a:gd name="T14" fmla="*/ 64 w 129"/>
                  <a:gd name="T15" fmla="*/ 205 h 371"/>
                  <a:gd name="T16" fmla="*/ 54 w 129"/>
                  <a:gd name="T17" fmla="*/ 242 h 371"/>
                  <a:gd name="T18" fmla="*/ 45 w 129"/>
                  <a:gd name="T19" fmla="*/ 292 h 371"/>
                  <a:gd name="T20" fmla="*/ 35 w 129"/>
                  <a:gd name="T21" fmla="*/ 327 h 371"/>
                  <a:gd name="T22" fmla="*/ 35 w 129"/>
                  <a:gd name="T23" fmla="*/ 342 h 371"/>
                  <a:gd name="T24" fmla="*/ 29 w 129"/>
                  <a:gd name="T25" fmla="*/ 361 h 371"/>
                  <a:gd name="T26" fmla="*/ 10 w 129"/>
                  <a:gd name="T27" fmla="*/ 367 h 371"/>
                  <a:gd name="T28" fmla="*/ 10 w 129"/>
                  <a:gd name="T29" fmla="*/ 356 h 371"/>
                  <a:gd name="T30" fmla="*/ 9 w 129"/>
                  <a:gd name="T31" fmla="*/ 340 h 371"/>
                  <a:gd name="T32" fmla="*/ 12 w 129"/>
                  <a:gd name="T33" fmla="*/ 285 h 371"/>
                  <a:gd name="T34" fmla="*/ 19 w 129"/>
                  <a:gd name="T35" fmla="*/ 208 h 371"/>
                  <a:gd name="T36" fmla="*/ 10 w 129"/>
                  <a:gd name="T37" fmla="*/ 203 h 371"/>
                  <a:gd name="T38" fmla="*/ 16 w 129"/>
                  <a:gd name="T39" fmla="*/ 181 h 371"/>
                  <a:gd name="T40" fmla="*/ 7 w 129"/>
                  <a:gd name="T41" fmla="*/ 176 h 371"/>
                  <a:gd name="T42" fmla="*/ 3 w 129"/>
                  <a:gd name="T43" fmla="*/ 154 h 371"/>
                  <a:gd name="T44" fmla="*/ 2 w 129"/>
                  <a:gd name="T45" fmla="*/ 140 h 371"/>
                  <a:gd name="T46" fmla="*/ 1 w 129"/>
                  <a:gd name="T47" fmla="*/ 134 h 371"/>
                  <a:gd name="T48" fmla="*/ 3 w 129"/>
                  <a:gd name="T49" fmla="*/ 126 h 371"/>
                  <a:gd name="T50" fmla="*/ 12 w 129"/>
                  <a:gd name="T51" fmla="*/ 82 h 371"/>
                  <a:gd name="T52" fmla="*/ 38 w 129"/>
                  <a:gd name="T53" fmla="*/ 60 h 371"/>
                  <a:gd name="T54" fmla="*/ 51 w 129"/>
                  <a:gd name="T55" fmla="*/ 50 h 371"/>
                  <a:gd name="T56" fmla="*/ 46 w 129"/>
                  <a:gd name="T57" fmla="*/ 36 h 371"/>
                  <a:gd name="T58" fmla="*/ 47 w 129"/>
                  <a:gd name="T59" fmla="*/ 28 h 371"/>
                  <a:gd name="T60" fmla="*/ 62 w 129"/>
                  <a:gd name="T61" fmla="*/ 1 h 371"/>
                  <a:gd name="T62" fmla="*/ 81 w 129"/>
                  <a:gd name="T63" fmla="*/ 23 h 371"/>
                  <a:gd name="T64" fmla="*/ 85 w 129"/>
                  <a:gd name="T65" fmla="*/ 29 h 371"/>
                  <a:gd name="T66" fmla="*/ 77 w 129"/>
                  <a:gd name="T67" fmla="*/ 43 h 371"/>
                  <a:gd name="T68" fmla="*/ 95 w 129"/>
                  <a:gd name="T69" fmla="*/ 63 h 371"/>
                  <a:gd name="T70" fmla="*/ 122 w 129"/>
                  <a:gd name="T71" fmla="*/ 110 h 371"/>
                  <a:gd name="T72" fmla="*/ 128 w 129"/>
                  <a:gd name="T73" fmla="*/ 142 h 371"/>
                  <a:gd name="T74" fmla="*/ 117 w 129"/>
                  <a:gd name="T75" fmla="*/ 176 h 371"/>
                  <a:gd name="T76" fmla="*/ 111 w 129"/>
                  <a:gd name="T77" fmla="*/ 187 h 371"/>
                  <a:gd name="T78" fmla="*/ 104 w 129"/>
                  <a:gd name="T79" fmla="*/ 209 h 371"/>
                  <a:gd name="T80" fmla="*/ 103 w 129"/>
                  <a:gd name="T81" fmla="*/ 131 h 371"/>
                  <a:gd name="T82" fmla="*/ 104 w 129"/>
                  <a:gd name="T83" fmla="*/ 153 h 371"/>
                  <a:gd name="T84" fmla="*/ 105 w 129"/>
                  <a:gd name="T85" fmla="*/ 135 h 371"/>
                  <a:gd name="T86" fmla="*/ 23 w 129"/>
                  <a:gd name="T87" fmla="*/ 133 h 371"/>
                  <a:gd name="T88" fmla="*/ 23 w 129"/>
                  <a:gd name="T89" fmla="*/ 147 h 371"/>
                  <a:gd name="T90" fmla="*/ 24 w 129"/>
                  <a:gd name="T91" fmla="*/ 145 h 371"/>
                  <a:gd name="T92" fmla="*/ 23 w 129"/>
                  <a:gd name="T93" fmla="*/ 13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9" h="371">
                    <a:moveTo>
                      <a:pt x="102" y="250"/>
                    </a:moveTo>
                    <a:cubicBezTo>
                      <a:pt x="102" y="250"/>
                      <a:pt x="102" y="274"/>
                      <a:pt x="101" y="284"/>
                    </a:cubicBezTo>
                    <a:cubicBezTo>
                      <a:pt x="100" y="295"/>
                      <a:pt x="97" y="310"/>
                      <a:pt x="97" y="315"/>
                    </a:cubicBezTo>
                    <a:cubicBezTo>
                      <a:pt x="96" y="319"/>
                      <a:pt x="94" y="334"/>
                      <a:pt x="93" y="340"/>
                    </a:cubicBezTo>
                    <a:cubicBezTo>
                      <a:pt x="92" y="347"/>
                      <a:pt x="90" y="349"/>
                      <a:pt x="91" y="352"/>
                    </a:cubicBezTo>
                    <a:cubicBezTo>
                      <a:pt x="92" y="354"/>
                      <a:pt x="99" y="362"/>
                      <a:pt x="92" y="367"/>
                    </a:cubicBezTo>
                    <a:cubicBezTo>
                      <a:pt x="92" y="367"/>
                      <a:pt x="84" y="371"/>
                      <a:pt x="73" y="361"/>
                    </a:cubicBezTo>
                    <a:cubicBezTo>
                      <a:pt x="73" y="361"/>
                      <a:pt x="71" y="361"/>
                      <a:pt x="72" y="357"/>
                    </a:cubicBezTo>
                    <a:cubicBezTo>
                      <a:pt x="70" y="356"/>
                      <a:pt x="71" y="354"/>
                      <a:pt x="72" y="352"/>
                    </a:cubicBezTo>
                    <a:cubicBezTo>
                      <a:pt x="72" y="349"/>
                      <a:pt x="70" y="347"/>
                      <a:pt x="70" y="345"/>
                    </a:cubicBezTo>
                    <a:cubicBezTo>
                      <a:pt x="70" y="343"/>
                      <a:pt x="68" y="327"/>
                      <a:pt x="70" y="321"/>
                    </a:cubicBezTo>
                    <a:cubicBezTo>
                      <a:pt x="72" y="315"/>
                      <a:pt x="74" y="302"/>
                      <a:pt x="73" y="296"/>
                    </a:cubicBezTo>
                    <a:cubicBezTo>
                      <a:pt x="73" y="291"/>
                      <a:pt x="74" y="273"/>
                      <a:pt x="73" y="265"/>
                    </a:cubicBezTo>
                    <a:cubicBezTo>
                      <a:pt x="73" y="256"/>
                      <a:pt x="73" y="235"/>
                      <a:pt x="71" y="230"/>
                    </a:cubicBezTo>
                    <a:cubicBezTo>
                      <a:pt x="69" y="226"/>
                      <a:pt x="65" y="214"/>
                      <a:pt x="65" y="212"/>
                    </a:cubicBezTo>
                    <a:cubicBezTo>
                      <a:pt x="65" y="209"/>
                      <a:pt x="64" y="205"/>
                      <a:pt x="64" y="205"/>
                    </a:cubicBezTo>
                    <a:cubicBezTo>
                      <a:pt x="64" y="205"/>
                      <a:pt x="63" y="212"/>
                      <a:pt x="62" y="214"/>
                    </a:cubicBezTo>
                    <a:cubicBezTo>
                      <a:pt x="61" y="216"/>
                      <a:pt x="56" y="236"/>
                      <a:pt x="54" y="242"/>
                    </a:cubicBezTo>
                    <a:cubicBezTo>
                      <a:pt x="52" y="248"/>
                      <a:pt x="52" y="258"/>
                      <a:pt x="50" y="269"/>
                    </a:cubicBezTo>
                    <a:cubicBezTo>
                      <a:pt x="48" y="279"/>
                      <a:pt x="45" y="288"/>
                      <a:pt x="45" y="292"/>
                    </a:cubicBezTo>
                    <a:cubicBezTo>
                      <a:pt x="44" y="297"/>
                      <a:pt x="40" y="309"/>
                      <a:pt x="39" y="314"/>
                    </a:cubicBezTo>
                    <a:cubicBezTo>
                      <a:pt x="37" y="319"/>
                      <a:pt x="36" y="324"/>
                      <a:pt x="35" y="327"/>
                    </a:cubicBezTo>
                    <a:cubicBezTo>
                      <a:pt x="34" y="330"/>
                      <a:pt x="33" y="331"/>
                      <a:pt x="34" y="333"/>
                    </a:cubicBezTo>
                    <a:cubicBezTo>
                      <a:pt x="35" y="335"/>
                      <a:pt x="37" y="339"/>
                      <a:pt x="35" y="342"/>
                    </a:cubicBezTo>
                    <a:cubicBezTo>
                      <a:pt x="33" y="346"/>
                      <a:pt x="30" y="349"/>
                      <a:pt x="30" y="352"/>
                    </a:cubicBezTo>
                    <a:cubicBezTo>
                      <a:pt x="30" y="354"/>
                      <a:pt x="32" y="360"/>
                      <a:pt x="29" y="361"/>
                    </a:cubicBezTo>
                    <a:cubicBezTo>
                      <a:pt x="27" y="362"/>
                      <a:pt x="22" y="363"/>
                      <a:pt x="21" y="365"/>
                    </a:cubicBezTo>
                    <a:cubicBezTo>
                      <a:pt x="20" y="366"/>
                      <a:pt x="13" y="368"/>
                      <a:pt x="10" y="367"/>
                    </a:cubicBezTo>
                    <a:cubicBezTo>
                      <a:pt x="7" y="368"/>
                      <a:pt x="3" y="364"/>
                      <a:pt x="4" y="362"/>
                    </a:cubicBezTo>
                    <a:cubicBezTo>
                      <a:pt x="4" y="362"/>
                      <a:pt x="8" y="358"/>
                      <a:pt x="10" y="356"/>
                    </a:cubicBezTo>
                    <a:cubicBezTo>
                      <a:pt x="12" y="355"/>
                      <a:pt x="12" y="353"/>
                      <a:pt x="12" y="351"/>
                    </a:cubicBezTo>
                    <a:cubicBezTo>
                      <a:pt x="12" y="349"/>
                      <a:pt x="11" y="344"/>
                      <a:pt x="9" y="340"/>
                    </a:cubicBezTo>
                    <a:cubicBezTo>
                      <a:pt x="8" y="336"/>
                      <a:pt x="7" y="333"/>
                      <a:pt x="8" y="329"/>
                    </a:cubicBezTo>
                    <a:cubicBezTo>
                      <a:pt x="9" y="326"/>
                      <a:pt x="12" y="291"/>
                      <a:pt x="12" y="285"/>
                    </a:cubicBezTo>
                    <a:cubicBezTo>
                      <a:pt x="13" y="279"/>
                      <a:pt x="16" y="255"/>
                      <a:pt x="16" y="246"/>
                    </a:cubicBezTo>
                    <a:cubicBezTo>
                      <a:pt x="17" y="238"/>
                      <a:pt x="20" y="209"/>
                      <a:pt x="19" y="208"/>
                    </a:cubicBezTo>
                    <a:cubicBezTo>
                      <a:pt x="18" y="208"/>
                      <a:pt x="18" y="208"/>
                      <a:pt x="18" y="208"/>
                    </a:cubicBezTo>
                    <a:cubicBezTo>
                      <a:pt x="18" y="208"/>
                      <a:pt x="14" y="209"/>
                      <a:pt x="10" y="203"/>
                    </a:cubicBezTo>
                    <a:cubicBezTo>
                      <a:pt x="5" y="197"/>
                      <a:pt x="2" y="198"/>
                      <a:pt x="5" y="195"/>
                    </a:cubicBezTo>
                    <a:cubicBezTo>
                      <a:pt x="8" y="193"/>
                      <a:pt x="16" y="181"/>
                      <a:pt x="16" y="181"/>
                    </a:cubicBezTo>
                    <a:cubicBezTo>
                      <a:pt x="14" y="177"/>
                      <a:pt x="14" y="177"/>
                      <a:pt x="14" y="177"/>
                    </a:cubicBezTo>
                    <a:cubicBezTo>
                      <a:pt x="14" y="177"/>
                      <a:pt x="8" y="180"/>
                      <a:pt x="7" y="176"/>
                    </a:cubicBezTo>
                    <a:cubicBezTo>
                      <a:pt x="7" y="173"/>
                      <a:pt x="8" y="168"/>
                      <a:pt x="7" y="165"/>
                    </a:cubicBezTo>
                    <a:cubicBezTo>
                      <a:pt x="6" y="163"/>
                      <a:pt x="5" y="155"/>
                      <a:pt x="3" y="154"/>
                    </a:cubicBezTo>
                    <a:cubicBezTo>
                      <a:pt x="2" y="152"/>
                      <a:pt x="0" y="147"/>
                      <a:pt x="0" y="144"/>
                    </a:cubicBezTo>
                    <a:cubicBezTo>
                      <a:pt x="0" y="141"/>
                      <a:pt x="2" y="140"/>
                      <a:pt x="2" y="140"/>
                    </a:cubicBezTo>
                    <a:cubicBezTo>
                      <a:pt x="2" y="140"/>
                      <a:pt x="1" y="138"/>
                      <a:pt x="0" y="137"/>
                    </a:cubicBezTo>
                    <a:cubicBezTo>
                      <a:pt x="0" y="136"/>
                      <a:pt x="0" y="135"/>
                      <a:pt x="1" y="134"/>
                    </a:cubicBezTo>
                    <a:cubicBezTo>
                      <a:pt x="1" y="133"/>
                      <a:pt x="1" y="132"/>
                      <a:pt x="2" y="130"/>
                    </a:cubicBezTo>
                    <a:cubicBezTo>
                      <a:pt x="2" y="130"/>
                      <a:pt x="3" y="128"/>
                      <a:pt x="3" y="126"/>
                    </a:cubicBezTo>
                    <a:cubicBezTo>
                      <a:pt x="3" y="124"/>
                      <a:pt x="4" y="115"/>
                      <a:pt x="6" y="107"/>
                    </a:cubicBezTo>
                    <a:cubicBezTo>
                      <a:pt x="8" y="100"/>
                      <a:pt x="11" y="88"/>
                      <a:pt x="12" y="82"/>
                    </a:cubicBezTo>
                    <a:cubicBezTo>
                      <a:pt x="12" y="76"/>
                      <a:pt x="11" y="71"/>
                      <a:pt x="15" y="69"/>
                    </a:cubicBezTo>
                    <a:cubicBezTo>
                      <a:pt x="19" y="66"/>
                      <a:pt x="34" y="61"/>
                      <a:pt x="38" y="60"/>
                    </a:cubicBezTo>
                    <a:cubicBezTo>
                      <a:pt x="43" y="59"/>
                      <a:pt x="47" y="57"/>
                      <a:pt x="49" y="56"/>
                    </a:cubicBezTo>
                    <a:cubicBezTo>
                      <a:pt x="51" y="54"/>
                      <a:pt x="52" y="53"/>
                      <a:pt x="51" y="50"/>
                    </a:cubicBezTo>
                    <a:cubicBezTo>
                      <a:pt x="50" y="46"/>
                      <a:pt x="50" y="40"/>
                      <a:pt x="50" y="39"/>
                    </a:cubicBezTo>
                    <a:cubicBezTo>
                      <a:pt x="50" y="39"/>
                      <a:pt x="47" y="40"/>
                      <a:pt x="46" y="36"/>
                    </a:cubicBezTo>
                    <a:cubicBezTo>
                      <a:pt x="45" y="32"/>
                      <a:pt x="44" y="29"/>
                      <a:pt x="45" y="27"/>
                    </a:cubicBezTo>
                    <a:cubicBezTo>
                      <a:pt x="46" y="26"/>
                      <a:pt x="47" y="27"/>
                      <a:pt x="47" y="28"/>
                    </a:cubicBezTo>
                    <a:cubicBezTo>
                      <a:pt x="47" y="28"/>
                      <a:pt x="45" y="22"/>
                      <a:pt x="46" y="18"/>
                    </a:cubicBezTo>
                    <a:cubicBezTo>
                      <a:pt x="47" y="13"/>
                      <a:pt x="50" y="1"/>
                      <a:pt x="62" y="1"/>
                    </a:cubicBezTo>
                    <a:cubicBezTo>
                      <a:pt x="62" y="1"/>
                      <a:pt x="74" y="0"/>
                      <a:pt x="80" y="9"/>
                    </a:cubicBezTo>
                    <a:cubicBezTo>
                      <a:pt x="84" y="16"/>
                      <a:pt x="81" y="21"/>
                      <a:pt x="81" y="23"/>
                    </a:cubicBezTo>
                    <a:cubicBezTo>
                      <a:pt x="81" y="23"/>
                      <a:pt x="80" y="27"/>
                      <a:pt x="80" y="27"/>
                    </a:cubicBezTo>
                    <a:cubicBezTo>
                      <a:pt x="81" y="28"/>
                      <a:pt x="85" y="25"/>
                      <a:pt x="85" y="29"/>
                    </a:cubicBezTo>
                    <a:cubicBezTo>
                      <a:pt x="84" y="32"/>
                      <a:pt x="81" y="39"/>
                      <a:pt x="80" y="38"/>
                    </a:cubicBezTo>
                    <a:cubicBezTo>
                      <a:pt x="78" y="38"/>
                      <a:pt x="78" y="41"/>
                      <a:pt x="77" y="43"/>
                    </a:cubicBezTo>
                    <a:cubicBezTo>
                      <a:pt x="77" y="44"/>
                      <a:pt x="75" y="51"/>
                      <a:pt x="78" y="54"/>
                    </a:cubicBezTo>
                    <a:cubicBezTo>
                      <a:pt x="81" y="56"/>
                      <a:pt x="91" y="62"/>
                      <a:pt x="95" y="63"/>
                    </a:cubicBezTo>
                    <a:cubicBezTo>
                      <a:pt x="101" y="66"/>
                      <a:pt x="117" y="66"/>
                      <a:pt x="118" y="73"/>
                    </a:cubicBezTo>
                    <a:cubicBezTo>
                      <a:pt x="118" y="73"/>
                      <a:pt x="120" y="97"/>
                      <a:pt x="122" y="110"/>
                    </a:cubicBezTo>
                    <a:cubicBezTo>
                      <a:pt x="124" y="122"/>
                      <a:pt x="129" y="134"/>
                      <a:pt x="129" y="136"/>
                    </a:cubicBezTo>
                    <a:cubicBezTo>
                      <a:pt x="128" y="138"/>
                      <a:pt x="127" y="140"/>
                      <a:pt x="128" y="142"/>
                    </a:cubicBezTo>
                    <a:cubicBezTo>
                      <a:pt x="128" y="145"/>
                      <a:pt x="127" y="145"/>
                      <a:pt x="126" y="149"/>
                    </a:cubicBezTo>
                    <a:cubicBezTo>
                      <a:pt x="126" y="154"/>
                      <a:pt x="118" y="173"/>
                      <a:pt x="117" y="176"/>
                    </a:cubicBezTo>
                    <a:cubicBezTo>
                      <a:pt x="116" y="179"/>
                      <a:pt x="113" y="183"/>
                      <a:pt x="111" y="183"/>
                    </a:cubicBezTo>
                    <a:cubicBezTo>
                      <a:pt x="109" y="183"/>
                      <a:pt x="110" y="183"/>
                      <a:pt x="111" y="187"/>
                    </a:cubicBezTo>
                    <a:cubicBezTo>
                      <a:pt x="112" y="191"/>
                      <a:pt x="116" y="208"/>
                      <a:pt x="115" y="209"/>
                    </a:cubicBezTo>
                    <a:cubicBezTo>
                      <a:pt x="114" y="209"/>
                      <a:pt x="104" y="209"/>
                      <a:pt x="104" y="209"/>
                    </a:cubicBezTo>
                    <a:cubicBezTo>
                      <a:pt x="104" y="209"/>
                      <a:pt x="102" y="245"/>
                      <a:pt x="102" y="250"/>
                    </a:cubicBezTo>
                    <a:close/>
                    <a:moveTo>
                      <a:pt x="103" y="131"/>
                    </a:moveTo>
                    <a:cubicBezTo>
                      <a:pt x="103" y="131"/>
                      <a:pt x="103" y="150"/>
                      <a:pt x="102" y="153"/>
                    </a:cubicBezTo>
                    <a:cubicBezTo>
                      <a:pt x="102" y="155"/>
                      <a:pt x="103" y="157"/>
                      <a:pt x="104" y="153"/>
                    </a:cubicBezTo>
                    <a:cubicBezTo>
                      <a:pt x="106" y="149"/>
                      <a:pt x="106" y="143"/>
                      <a:pt x="106" y="141"/>
                    </a:cubicBezTo>
                    <a:cubicBezTo>
                      <a:pt x="106" y="138"/>
                      <a:pt x="106" y="137"/>
                      <a:pt x="105" y="135"/>
                    </a:cubicBezTo>
                    <a:cubicBezTo>
                      <a:pt x="104" y="132"/>
                      <a:pt x="103" y="131"/>
                      <a:pt x="103" y="131"/>
                    </a:cubicBezTo>
                    <a:close/>
                    <a:moveTo>
                      <a:pt x="23" y="133"/>
                    </a:moveTo>
                    <a:cubicBezTo>
                      <a:pt x="23" y="134"/>
                      <a:pt x="22" y="137"/>
                      <a:pt x="22" y="141"/>
                    </a:cubicBezTo>
                    <a:cubicBezTo>
                      <a:pt x="23" y="144"/>
                      <a:pt x="23" y="147"/>
                      <a:pt x="23" y="147"/>
                    </a:cubicBezTo>
                    <a:cubicBezTo>
                      <a:pt x="23" y="147"/>
                      <a:pt x="24" y="154"/>
                      <a:pt x="24" y="151"/>
                    </a:cubicBezTo>
                    <a:cubicBezTo>
                      <a:pt x="24" y="149"/>
                      <a:pt x="24" y="147"/>
                      <a:pt x="24" y="145"/>
                    </a:cubicBezTo>
                    <a:cubicBezTo>
                      <a:pt x="24" y="142"/>
                      <a:pt x="24" y="134"/>
                      <a:pt x="24" y="134"/>
                    </a:cubicBezTo>
                    <a:cubicBezTo>
                      <a:pt x="24" y="134"/>
                      <a:pt x="23" y="131"/>
                      <a:pt x="23" y="13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4482737" y="3765673"/>
                <a:ext cx="97748" cy="87179"/>
              </a:xfrm>
              <a:custGeom>
                <a:avLst/>
                <a:gdLst>
                  <a:gd name="T0" fmla="*/ 16 w 16"/>
                  <a:gd name="T1" fmla="*/ 10 h 14"/>
                  <a:gd name="T2" fmla="*/ 14 w 16"/>
                  <a:gd name="T3" fmla="*/ 14 h 14"/>
                  <a:gd name="T4" fmla="*/ 3 w 16"/>
                  <a:gd name="T5" fmla="*/ 3 h 14"/>
                  <a:gd name="T6" fmla="*/ 0 w 16"/>
                  <a:gd name="T7" fmla="*/ 2 h 14"/>
                  <a:gd name="T8" fmla="*/ 0 w 16"/>
                  <a:gd name="T9" fmla="*/ 1 h 14"/>
                  <a:gd name="T10" fmla="*/ 16 w 16"/>
                  <a:gd name="T1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16" y="10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1" y="5"/>
                      <a:pt x="3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7" y="0"/>
                      <a:pt x="1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3896254" y="3760389"/>
                <a:ext cx="92464" cy="81896"/>
              </a:xfrm>
              <a:custGeom>
                <a:avLst/>
                <a:gdLst>
                  <a:gd name="T0" fmla="*/ 4 w 15"/>
                  <a:gd name="T1" fmla="*/ 13 h 13"/>
                  <a:gd name="T2" fmla="*/ 0 w 15"/>
                  <a:gd name="T3" fmla="*/ 11 h 13"/>
                  <a:gd name="T4" fmla="*/ 7 w 15"/>
                  <a:gd name="T5" fmla="*/ 1 h 13"/>
                  <a:gd name="T6" fmla="*/ 14 w 15"/>
                  <a:gd name="T7" fmla="*/ 1 h 13"/>
                  <a:gd name="T8" fmla="*/ 15 w 15"/>
                  <a:gd name="T9" fmla="*/ 1 h 13"/>
                  <a:gd name="T10" fmla="*/ 4 w 15"/>
                  <a:gd name="T11" fmla="*/ 5 h 13"/>
                  <a:gd name="T12" fmla="*/ 4 w 15"/>
                  <a:gd name="T13" fmla="*/ 10 h 13"/>
                  <a:gd name="T14" fmla="*/ 6 w 15"/>
                  <a:gd name="T15" fmla="*/ 12 h 13"/>
                  <a:gd name="T16" fmla="*/ 4 w 1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4" y="13"/>
                    </a:moveTo>
                    <a:cubicBezTo>
                      <a:pt x="4" y="13"/>
                      <a:pt x="0" y="13"/>
                      <a:pt x="0" y="11"/>
                    </a:cubicBezTo>
                    <a:cubicBezTo>
                      <a:pt x="0" y="9"/>
                      <a:pt x="1" y="1"/>
                      <a:pt x="7" y="1"/>
                    </a:cubicBezTo>
                    <a:cubicBezTo>
                      <a:pt x="14" y="1"/>
                      <a:pt x="13" y="0"/>
                      <a:pt x="1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5" y="2"/>
                      <a:pt x="4" y="5"/>
                    </a:cubicBezTo>
                    <a:cubicBezTo>
                      <a:pt x="4" y="8"/>
                      <a:pt x="4" y="10"/>
                      <a:pt x="4" y="10"/>
                    </a:cubicBezTo>
                    <a:cubicBezTo>
                      <a:pt x="5" y="11"/>
                      <a:pt x="6" y="12"/>
                      <a:pt x="6" y="12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64"/>
              <p:cNvSpPr/>
              <p:nvPr/>
            </p:nvSpPr>
            <p:spPr bwMode="auto">
              <a:xfrm>
                <a:off x="4085296" y="3065842"/>
                <a:ext cx="334132" cy="814618"/>
              </a:xfrm>
              <a:custGeom>
                <a:avLst/>
                <a:gdLst>
                  <a:gd name="T0" fmla="*/ 29 w 40"/>
                  <a:gd name="T1" fmla="*/ 50 h 86"/>
                  <a:gd name="T2" fmla="*/ 29 w 40"/>
                  <a:gd name="T3" fmla="*/ 36 h 86"/>
                  <a:gd name="T4" fmla="*/ 34 w 40"/>
                  <a:gd name="T5" fmla="*/ 5 h 86"/>
                  <a:gd name="T6" fmla="*/ 34 w 40"/>
                  <a:gd name="T7" fmla="*/ 3 h 86"/>
                  <a:gd name="T8" fmla="*/ 33 w 40"/>
                  <a:gd name="T9" fmla="*/ 0 h 86"/>
                  <a:gd name="T10" fmla="*/ 29 w 40"/>
                  <a:gd name="T11" fmla="*/ 3 h 86"/>
                  <a:gd name="T12" fmla="*/ 21 w 40"/>
                  <a:gd name="T13" fmla="*/ 8 h 86"/>
                  <a:gd name="T14" fmla="*/ 17 w 40"/>
                  <a:gd name="T15" fmla="*/ 5 h 86"/>
                  <a:gd name="T16" fmla="*/ 12 w 40"/>
                  <a:gd name="T17" fmla="*/ 2 h 86"/>
                  <a:gd name="T18" fmla="*/ 10 w 40"/>
                  <a:gd name="T19" fmla="*/ 4 h 86"/>
                  <a:gd name="T20" fmla="*/ 11 w 40"/>
                  <a:gd name="T21" fmla="*/ 27 h 86"/>
                  <a:gd name="T22" fmla="*/ 10 w 40"/>
                  <a:gd name="T23" fmla="*/ 59 h 86"/>
                  <a:gd name="T24" fmla="*/ 1 w 40"/>
                  <a:gd name="T25" fmla="*/ 85 h 86"/>
                  <a:gd name="T26" fmla="*/ 21 w 40"/>
                  <a:gd name="T27" fmla="*/ 86 h 86"/>
                  <a:gd name="T28" fmla="*/ 40 w 40"/>
                  <a:gd name="T29" fmla="*/ 83 h 86"/>
                  <a:gd name="T30" fmla="*/ 29 w 40"/>
                  <a:gd name="T31" fmla="*/ 50 h 86"/>
                  <a:gd name="connsiteX0" fmla="*/ 7813 w 9836"/>
                  <a:gd name="connsiteY0" fmla="*/ 5860 h 10084"/>
                  <a:gd name="connsiteX1" fmla="*/ 7022 w 9836"/>
                  <a:gd name="connsiteY1" fmla="*/ 4186 h 10084"/>
                  <a:gd name="connsiteX2" fmla="*/ 8272 w 9836"/>
                  <a:gd name="connsiteY2" fmla="*/ 581 h 10084"/>
                  <a:gd name="connsiteX3" fmla="*/ 8272 w 9836"/>
                  <a:gd name="connsiteY3" fmla="*/ 349 h 10084"/>
                  <a:gd name="connsiteX4" fmla="*/ 8022 w 9836"/>
                  <a:gd name="connsiteY4" fmla="*/ 0 h 10084"/>
                  <a:gd name="connsiteX5" fmla="*/ 7022 w 9836"/>
                  <a:gd name="connsiteY5" fmla="*/ 349 h 10084"/>
                  <a:gd name="connsiteX6" fmla="*/ 5022 w 9836"/>
                  <a:gd name="connsiteY6" fmla="*/ 930 h 10084"/>
                  <a:gd name="connsiteX7" fmla="*/ 4022 w 9836"/>
                  <a:gd name="connsiteY7" fmla="*/ 581 h 10084"/>
                  <a:gd name="connsiteX8" fmla="*/ 2772 w 9836"/>
                  <a:gd name="connsiteY8" fmla="*/ 233 h 10084"/>
                  <a:gd name="connsiteX9" fmla="*/ 2272 w 9836"/>
                  <a:gd name="connsiteY9" fmla="*/ 465 h 10084"/>
                  <a:gd name="connsiteX10" fmla="*/ 2522 w 9836"/>
                  <a:gd name="connsiteY10" fmla="*/ 3140 h 10084"/>
                  <a:gd name="connsiteX11" fmla="*/ 2272 w 9836"/>
                  <a:gd name="connsiteY11" fmla="*/ 6860 h 10084"/>
                  <a:gd name="connsiteX12" fmla="*/ 22 w 9836"/>
                  <a:gd name="connsiteY12" fmla="*/ 9884 h 10084"/>
                  <a:gd name="connsiteX13" fmla="*/ 5022 w 9836"/>
                  <a:gd name="connsiteY13" fmla="*/ 10000 h 10084"/>
                  <a:gd name="connsiteX14" fmla="*/ 9772 w 9836"/>
                  <a:gd name="connsiteY14" fmla="*/ 9651 h 10084"/>
                  <a:gd name="connsiteX15" fmla="*/ 7813 w 9836"/>
                  <a:gd name="connsiteY15" fmla="*/ 5860 h 10084"/>
                  <a:gd name="connsiteX0-1" fmla="*/ 7943 w 10001"/>
                  <a:gd name="connsiteY0-2" fmla="*/ 5811 h 10000"/>
                  <a:gd name="connsiteX1-3" fmla="*/ 7842 w 10001"/>
                  <a:gd name="connsiteY1-4" fmla="*/ 4151 h 10000"/>
                  <a:gd name="connsiteX2-5" fmla="*/ 8410 w 10001"/>
                  <a:gd name="connsiteY2-6" fmla="*/ 576 h 10000"/>
                  <a:gd name="connsiteX3-7" fmla="*/ 8410 w 10001"/>
                  <a:gd name="connsiteY3-8" fmla="*/ 346 h 10000"/>
                  <a:gd name="connsiteX4-9" fmla="*/ 8156 w 10001"/>
                  <a:gd name="connsiteY4-10" fmla="*/ 0 h 10000"/>
                  <a:gd name="connsiteX5-11" fmla="*/ 7139 w 10001"/>
                  <a:gd name="connsiteY5-12" fmla="*/ 346 h 10000"/>
                  <a:gd name="connsiteX6-13" fmla="*/ 5106 w 10001"/>
                  <a:gd name="connsiteY6-14" fmla="*/ 922 h 10000"/>
                  <a:gd name="connsiteX7-15" fmla="*/ 4089 w 10001"/>
                  <a:gd name="connsiteY7-16" fmla="*/ 576 h 10000"/>
                  <a:gd name="connsiteX8-17" fmla="*/ 2818 w 10001"/>
                  <a:gd name="connsiteY8-18" fmla="*/ 231 h 10000"/>
                  <a:gd name="connsiteX9-19" fmla="*/ 2310 w 10001"/>
                  <a:gd name="connsiteY9-20" fmla="*/ 461 h 10000"/>
                  <a:gd name="connsiteX10-21" fmla="*/ 2564 w 10001"/>
                  <a:gd name="connsiteY10-22" fmla="*/ 3114 h 10000"/>
                  <a:gd name="connsiteX11-23" fmla="*/ 2310 w 10001"/>
                  <a:gd name="connsiteY11-24" fmla="*/ 6803 h 10000"/>
                  <a:gd name="connsiteX12-25" fmla="*/ 22 w 10001"/>
                  <a:gd name="connsiteY12-26" fmla="*/ 9802 h 10000"/>
                  <a:gd name="connsiteX13-27" fmla="*/ 5106 w 10001"/>
                  <a:gd name="connsiteY13-28" fmla="*/ 9917 h 10000"/>
                  <a:gd name="connsiteX14-29" fmla="*/ 9935 w 10001"/>
                  <a:gd name="connsiteY14-30" fmla="*/ 9571 h 10000"/>
                  <a:gd name="connsiteX15-31" fmla="*/ 7943 w 10001"/>
                  <a:gd name="connsiteY15-32" fmla="*/ 5811 h 10000"/>
                  <a:gd name="connsiteX0-33" fmla="*/ 7943 w 10295"/>
                  <a:gd name="connsiteY0-34" fmla="*/ 5811 h 10106"/>
                  <a:gd name="connsiteX1-35" fmla="*/ 7842 w 10295"/>
                  <a:gd name="connsiteY1-36" fmla="*/ 4151 h 10106"/>
                  <a:gd name="connsiteX2-37" fmla="*/ 8410 w 10295"/>
                  <a:gd name="connsiteY2-38" fmla="*/ 576 h 10106"/>
                  <a:gd name="connsiteX3-39" fmla="*/ 8410 w 10295"/>
                  <a:gd name="connsiteY3-40" fmla="*/ 346 h 10106"/>
                  <a:gd name="connsiteX4-41" fmla="*/ 8156 w 10295"/>
                  <a:gd name="connsiteY4-42" fmla="*/ 0 h 10106"/>
                  <a:gd name="connsiteX5-43" fmla="*/ 7139 w 10295"/>
                  <a:gd name="connsiteY5-44" fmla="*/ 346 h 10106"/>
                  <a:gd name="connsiteX6-45" fmla="*/ 5106 w 10295"/>
                  <a:gd name="connsiteY6-46" fmla="*/ 922 h 10106"/>
                  <a:gd name="connsiteX7-47" fmla="*/ 4089 w 10295"/>
                  <a:gd name="connsiteY7-48" fmla="*/ 576 h 10106"/>
                  <a:gd name="connsiteX8-49" fmla="*/ 2818 w 10295"/>
                  <a:gd name="connsiteY8-50" fmla="*/ 231 h 10106"/>
                  <a:gd name="connsiteX9-51" fmla="*/ 2310 w 10295"/>
                  <a:gd name="connsiteY9-52" fmla="*/ 461 h 10106"/>
                  <a:gd name="connsiteX10-53" fmla="*/ 2564 w 10295"/>
                  <a:gd name="connsiteY10-54" fmla="*/ 3114 h 10106"/>
                  <a:gd name="connsiteX11-55" fmla="*/ 2310 w 10295"/>
                  <a:gd name="connsiteY11-56" fmla="*/ 6803 h 10106"/>
                  <a:gd name="connsiteX12-57" fmla="*/ 22 w 10295"/>
                  <a:gd name="connsiteY12-58" fmla="*/ 9802 h 10106"/>
                  <a:gd name="connsiteX13-59" fmla="*/ 5106 w 10295"/>
                  <a:gd name="connsiteY13-60" fmla="*/ 9917 h 10106"/>
                  <a:gd name="connsiteX14-61" fmla="*/ 10236 w 10295"/>
                  <a:gd name="connsiteY14-62" fmla="*/ 9753 h 10106"/>
                  <a:gd name="connsiteX15-63" fmla="*/ 7943 w 10295"/>
                  <a:gd name="connsiteY15-64" fmla="*/ 5811 h 10106"/>
                  <a:gd name="connsiteX0-65" fmla="*/ 7943 w 10493"/>
                  <a:gd name="connsiteY0-66" fmla="*/ 5811 h 9955"/>
                  <a:gd name="connsiteX1-67" fmla="*/ 7842 w 10493"/>
                  <a:gd name="connsiteY1-68" fmla="*/ 4151 h 9955"/>
                  <a:gd name="connsiteX2-69" fmla="*/ 8410 w 10493"/>
                  <a:gd name="connsiteY2-70" fmla="*/ 576 h 9955"/>
                  <a:gd name="connsiteX3-71" fmla="*/ 8410 w 10493"/>
                  <a:gd name="connsiteY3-72" fmla="*/ 346 h 9955"/>
                  <a:gd name="connsiteX4-73" fmla="*/ 8156 w 10493"/>
                  <a:gd name="connsiteY4-74" fmla="*/ 0 h 9955"/>
                  <a:gd name="connsiteX5-75" fmla="*/ 7139 w 10493"/>
                  <a:gd name="connsiteY5-76" fmla="*/ 346 h 9955"/>
                  <a:gd name="connsiteX6-77" fmla="*/ 5106 w 10493"/>
                  <a:gd name="connsiteY6-78" fmla="*/ 922 h 9955"/>
                  <a:gd name="connsiteX7-79" fmla="*/ 4089 w 10493"/>
                  <a:gd name="connsiteY7-80" fmla="*/ 576 h 9955"/>
                  <a:gd name="connsiteX8-81" fmla="*/ 2818 w 10493"/>
                  <a:gd name="connsiteY8-82" fmla="*/ 231 h 9955"/>
                  <a:gd name="connsiteX9-83" fmla="*/ 2310 w 10493"/>
                  <a:gd name="connsiteY9-84" fmla="*/ 461 h 9955"/>
                  <a:gd name="connsiteX10-85" fmla="*/ 2564 w 10493"/>
                  <a:gd name="connsiteY10-86" fmla="*/ 3114 h 9955"/>
                  <a:gd name="connsiteX11-87" fmla="*/ 2310 w 10493"/>
                  <a:gd name="connsiteY11-88" fmla="*/ 6803 h 9955"/>
                  <a:gd name="connsiteX12-89" fmla="*/ 22 w 10493"/>
                  <a:gd name="connsiteY12-90" fmla="*/ 9802 h 9955"/>
                  <a:gd name="connsiteX13-91" fmla="*/ 5106 w 10493"/>
                  <a:gd name="connsiteY13-92" fmla="*/ 9917 h 9955"/>
                  <a:gd name="connsiteX14-93" fmla="*/ 10236 w 10493"/>
                  <a:gd name="connsiteY14-94" fmla="*/ 9753 h 9955"/>
                  <a:gd name="connsiteX15-95" fmla="*/ 7943 w 10493"/>
                  <a:gd name="connsiteY15-96" fmla="*/ 5811 h 9955"/>
                  <a:gd name="connsiteX0-97" fmla="*/ 7646 w 10076"/>
                  <a:gd name="connsiteY0-98" fmla="*/ 5837 h 10118"/>
                  <a:gd name="connsiteX1-99" fmla="*/ 7550 w 10076"/>
                  <a:gd name="connsiteY1-100" fmla="*/ 4170 h 10118"/>
                  <a:gd name="connsiteX2-101" fmla="*/ 8091 w 10076"/>
                  <a:gd name="connsiteY2-102" fmla="*/ 579 h 10118"/>
                  <a:gd name="connsiteX3-103" fmla="*/ 8091 w 10076"/>
                  <a:gd name="connsiteY3-104" fmla="*/ 348 h 10118"/>
                  <a:gd name="connsiteX4-105" fmla="*/ 7849 w 10076"/>
                  <a:gd name="connsiteY4-106" fmla="*/ 0 h 10118"/>
                  <a:gd name="connsiteX5-107" fmla="*/ 6880 w 10076"/>
                  <a:gd name="connsiteY5-108" fmla="*/ 348 h 10118"/>
                  <a:gd name="connsiteX6-109" fmla="*/ 4942 w 10076"/>
                  <a:gd name="connsiteY6-110" fmla="*/ 926 h 10118"/>
                  <a:gd name="connsiteX7-111" fmla="*/ 3973 w 10076"/>
                  <a:gd name="connsiteY7-112" fmla="*/ 579 h 10118"/>
                  <a:gd name="connsiteX8-113" fmla="*/ 2762 w 10076"/>
                  <a:gd name="connsiteY8-114" fmla="*/ 232 h 10118"/>
                  <a:gd name="connsiteX9-115" fmla="*/ 2277 w 10076"/>
                  <a:gd name="connsiteY9-116" fmla="*/ 463 h 10118"/>
                  <a:gd name="connsiteX10-117" fmla="*/ 2520 w 10076"/>
                  <a:gd name="connsiteY10-118" fmla="*/ 3128 h 10118"/>
                  <a:gd name="connsiteX11-119" fmla="*/ 1798 w 10076"/>
                  <a:gd name="connsiteY11-120" fmla="*/ 6743 h 10118"/>
                  <a:gd name="connsiteX12-121" fmla="*/ 97 w 10076"/>
                  <a:gd name="connsiteY12-122" fmla="*/ 9846 h 10118"/>
                  <a:gd name="connsiteX13-123" fmla="*/ 4942 w 10076"/>
                  <a:gd name="connsiteY13-124" fmla="*/ 9962 h 10118"/>
                  <a:gd name="connsiteX14-125" fmla="*/ 9831 w 10076"/>
                  <a:gd name="connsiteY14-126" fmla="*/ 9797 h 10118"/>
                  <a:gd name="connsiteX15-127" fmla="*/ 7646 w 10076"/>
                  <a:gd name="connsiteY15-128" fmla="*/ 5837 h 10118"/>
                  <a:gd name="connsiteX0-129" fmla="*/ 7646 w 10076"/>
                  <a:gd name="connsiteY0-130" fmla="*/ 5837 h 10118"/>
                  <a:gd name="connsiteX1-131" fmla="*/ 7550 w 10076"/>
                  <a:gd name="connsiteY1-132" fmla="*/ 4170 h 10118"/>
                  <a:gd name="connsiteX2-133" fmla="*/ 8091 w 10076"/>
                  <a:gd name="connsiteY2-134" fmla="*/ 579 h 10118"/>
                  <a:gd name="connsiteX3-135" fmla="*/ 8091 w 10076"/>
                  <a:gd name="connsiteY3-136" fmla="*/ 348 h 10118"/>
                  <a:gd name="connsiteX4-137" fmla="*/ 7849 w 10076"/>
                  <a:gd name="connsiteY4-138" fmla="*/ 0 h 10118"/>
                  <a:gd name="connsiteX5-139" fmla="*/ 6880 w 10076"/>
                  <a:gd name="connsiteY5-140" fmla="*/ 348 h 10118"/>
                  <a:gd name="connsiteX6-141" fmla="*/ 4942 w 10076"/>
                  <a:gd name="connsiteY6-142" fmla="*/ 926 h 10118"/>
                  <a:gd name="connsiteX7-143" fmla="*/ 3973 w 10076"/>
                  <a:gd name="connsiteY7-144" fmla="*/ 579 h 10118"/>
                  <a:gd name="connsiteX8-145" fmla="*/ 2762 w 10076"/>
                  <a:gd name="connsiteY8-146" fmla="*/ 232 h 10118"/>
                  <a:gd name="connsiteX9-147" fmla="*/ 2277 w 10076"/>
                  <a:gd name="connsiteY9-148" fmla="*/ 463 h 10118"/>
                  <a:gd name="connsiteX10-149" fmla="*/ 2329 w 10076"/>
                  <a:gd name="connsiteY10-150" fmla="*/ 3037 h 10118"/>
                  <a:gd name="connsiteX11-151" fmla="*/ 1798 w 10076"/>
                  <a:gd name="connsiteY11-152" fmla="*/ 6743 h 10118"/>
                  <a:gd name="connsiteX12-153" fmla="*/ 97 w 10076"/>
                  <a:gd name="connsiteY12-154" fmla="*/ 9846 h 10118"/>
                  <a:gd name="connsiteX13-155" fmla="*/ 4942 w 10076"/>
                  <a:gd name="connsiteY13-156" fmla="*/ 9962 h 10118"/>
                  <a:gd name="connsiteX14-157" fmla="*/ 9831 w 10076"/>
                  <a:gd name="connsiteY14-158" fmla="*/ 9797 h 10118"/>
                  <a:gd name="connsiteX15-159" fmla="*/ 7646 w 10076"/>
                  <a:gd name="connsiteY15-160" fmla="*/ 5837 h 10118"/>
                  <a:gd name="connsiteX0-161" fmla="*/ 7646 w 10076"/>
                  <a:gd name="connsiteY0-162" fmla="*/ 6213 h 10494"/>
                  <a:gd name="connsiteX1-163" fmla="*/ 7550 w 10076"/>
                  <a:gd name="connsiteY1-164" fmla="*/ 4546 h 10494"/>
                  <a:gd name="connsiteX2-165" fmla="*/ 8091 w 10076"/>
                  <a:gd name="connsiteY2-166" fmla="*/ 955 h 10494"/>
                  <a:gd name="connsiteX3-167" fmla="*/ 8091 w 10076"/>
                  <a:gd name="connsiteY3-168" fmla="*/ 724 h 10494"/>
                  <a:gd name="connsiteX4-169" fmla="*/ 8136 w 10076"/>
                  <a:gd name="connsiteY4-170" fmla="*/ 0 h 10494"/>
                  <a:gd name="connsiteX5-171" fmla="*/ 6880 w 10076"/>
                  <a:gd name="connsiteY5-172" fmla="*/ 724 h 10494"/>
                  <a:gd name="connsiteX6-173" fmla="*/ 4942 w 10076"/>
                  <a:gd name="connsiteY6-174" fmla="*/ 1302 h 10494"/>
                  <a:gd name="connsiteX7-175" fmla="*/ 3973 w 10076"/>
                  <a:gd name="connsiteY7-176" fmla="*/ 955 h 10494"/>
                  <a:gd name="connsiteX8-177" fmla="*/ 2762 w 10076"/>
                  <a:gd name="connsiteY8-178" fmla="*/ 608 h 10494"/>
                  <a:gd name="connsiteX9-179" fmla="*/ 2277 w 10076"/>
                  <a:gd name="connsiteY9-180" fmla="*/ 839 h 10494"/>
                  <a:gd name="connsiteX10-181" fmla="*/ 2329 w 10076"/>
                  <a:gd name="connsiteY10-182" fmla="*/ 3413 h 10494"/>
                  <a:gd name="connsiteX11-183" fmla="*/ 1798 w 10076"/>
                  <a:gd name="connsiteY11-184" fmla="*/ 7119 h 10494"/>
                  <a:gd name="connsiteX12-185" fmla="*/ 97 w 10076"/>
                  <a:gd name="connsiteY12-186" fmla="*/ 10222 h 10494"/>
                  <a:gd name="connsiteX13-187" fmla="*/ 4942 w 10076"/>
                  <a:gd name="connsiteY13-188" fmla="*/ 10338 h 10494"/>
                  <a:gd name="connsiteX14-189" fmla="*/ 9831 w 10076"/>
                  <a:gd name="connsiteY14-190" fmla="*/ 10173 h 10494"/>
                  <a:gd name="connsiteX15-191" fmla="*/ 7646 w 10076"/>
                  <a:gd name="connsiteY15-192" fmla="*/ 6213 h 10494"/>
                  <a:gd name="connsiteX0-193" fmla="*/ 7646 w 10076"/>
                  <a:gd name="connsiteY0-194" fmla="*/ 6782 h 11063"/>
                  <a:gd name="connsiteX1-195" fmla="*/ 7550 w 10076"/>
                  <a:gd name="connsiteY1-196" fmla="*/ 5115 h 11063"/>
                  <a:gd name="connsiteX2-197" fmla="*/ 8091 w 10076"/>
                  <a:gd name="connsiteY2-198" fmla="*/ 1524 h 11063"/>
                  <a:gd name="connsiteX3-199" fmla="*/ 8091 w 10076"/>
                  <a:gd name="connsiteY3-200" fmla="*/ 1293 h 11063"/>
                  <a:gd name="connsiteX4-201" fmla="*/ 8136 w 10076"/>
                  <a:gd name="connsiteY4-202" fmla="*/ 569 h 11063"/>
                  <a:gd name="connsiteX5-203" fmla="*/ 6880 w 10076"/>
                  <a:gd name="connsiteY5-204" fmla="*/ 1293 h 11063"/>
                  <a:gd name="connsiteX6-205" fmla="*/ 4942 w 10076"/>
                  <a:gd name="connsiteY6-206" fmla="*/ 1871 h 11063"/>
                  <a:gd name="connsiteX7-207" fmla="*/ 3973 w 10076"/>
                  <a:gd name="connsiteY7-208" fmla="*/ 1524 h 11063"/>
                  <a:gd name="connsiteX8-209" fmla="*/ 2762 w 10076"/>
                  <a:gd name="connsiteY8-210" fmla="*/ 1177 h 11063"/>
                  <a:gd name="connsiteX9-211" fmla="*/ 625 w 10076"/>
                  <a:gd name="connsiteY9-212" fmla="*/ 6 h 11063"/>
                  <a:gd name="connsiteX10-213" fmla="*/ 2329 w 10076"/>
                  <a:gd name="connsiteY10-214" fmla="*/ 3982 h 11063"/>
                  <a:gd name="connsiteX11-215" fmla="*/ 1798 w 10076"/>
                  <a:gd name="connsiteY11-216" fmla="*/ 7688 h 11063"/>
                  <a:gd name="connsiteX12-217" fmla="*/ 97 w 10076"/>
                  <a:gd name="connsiteY12-218" fmla="*/ 10791 h 11063"/>
                  <a:gd name="connsiteX13-219" fmla="*/ 4942 w 10076"/>
                  <a:gd name="connsiteY13-220" fmla="*/ 10907 h 11063"/>
                  <a:gd name="connsiteX14-221" fmla="*/ 9831 w 10076"/>
                  <a:gd name="connsiteY14-222" fmla="*/ 10742 h 11063"/>
                  <a:gd name="connsiteX15-223" fmla="*/ 7646 w 10076"/>
                  <a:gd name="connsiteY15-224" fmla="*/ 6782 h 11063"/>
                  <a:gd name="connsiteX0-225" fmla="*/ 7646 w 10076"/>
                  <a:gd name="connsiteY0-226" fmla="*/ 7349 h 11630"/>
                  <a:gd name="connsiteX1-227" fmla="*/ 7550 w 10076"/>
                  <a:gd name="connsiteY1-228" fmla="*/ 5682 h 11630"/>
                  <a:gd name="connsiteX2-229" fmla="*/ 8091 w 10076"/>
                  <a:gd name="connsiteY2-230" fmla="*/ 2091 h 11630"/>
                  <a:gd name="connsiteX3-231" fmla="*/ 8091 w 10076"/>
                  <a:gd name="connsiteY3-232" fmla="*/ 1860 h 11630"/>
                  <a:gd name="connsiteX4-233" fmla="*/ 8136 w 10076"/>
                  <a:gd name="connsiteY4-234" fmla="*/ 1136 h 11630"/>
                  <a:gd name="connsiteX5-235" fmla="*/ 6880 w 10076"/>
                  <a:gd name="connsiteY5-236" fmla="*/ 1860 h 11630"/>
                  <a:gd name="connsiteX6-237" fmla="*/ 4942 w 10076"/>
                  <a:gd name="connsiteY6-238" fmla="*/ 2438 h 11630"/>
                  <a:gd name="connsiteX7-239" fmla="*/ 3973 w 10076"/>
                  <a:gd name="connsiteY7-240" fmla="*/ 2091 h 11630"/>
                  <a:gd name="connsiteX8-241" fmla="*/ 1972 w 10076"/>
                  <a:gd name="connsiteY8-242" fmla="*/ 0 h 11630"/>
                  <a:gd name="connsiteX9-243" fmla="*/ 625 w 10076"/>
                  <a:gd name="connsiteY9-244" fmla="*/ 573 h 11630"/>
                  <a:gd name="connsiteX10-245" fmla="*/ 2329 w 10076"/>
                  <a:gd name="connsiteY10-246" fmla="*/ 4549 h 11630"/>
                  <a:gd name="connsiteX11-247" fmla="*/ 1798 w 10076"/>
                  <a:gd name="connsiteY11-248" fmla="*/ 8255 h 11630"/>
                  <a:gd name="connsiteX12-249" fmla="*/ 97 w 10076"/>
                  <a:gd name="connsiteY12-250" fmla="*/ 11358 h 11630"/>
                  <a:gd name="connsiteX13-251" fmla="*/ 4942 w 10076"/>
                  <a:gd name="connsiteY13-252" fmla="*/ 11474 h 11630"/>
                  <a:gd name="connsiteX14-253" fmla="*/ 9831 w 10076"/>
                  <a:gd name="connsiteY14-254" fmla="*/ 11309 h 11630"/>
                  <a:gd name="connsiteX15-255" fmla="*/ 7646 w 10076"/>
                  <a:gd name="connsiteY15-256" fmla="*/ 7349 h 11630"/>
                  <a:gd name="connsiteX0-257" fmla="*/ 7646 w 10076"/>
                  <a:gd name="connsiteY0-258" fmla="*/ 7349 h 11630"/>
                  <a:gd name="connsiteX1-259" fmla="*/ 7550 w 10076"/>
                  <a:gd name="connsiteY1-260" fmla="*/ 5682 h 11630"/>
                  <a:gd name="connsiteX2-261" fmla="*/ 8091 w 10076"/>
                  <a:gd name="connsiteY2-262" fmla="*/ 2091 h 11630"/>
                  <a:gd name="connsiteX3-263" fmla="*/ 8091 w 10076"/>
                  <a:gd name="connsiteY3-264" fmla="*/ 1860 h 11630"/>
                  <a:gd name="connsiteX4-265" fmla="*/ 9148 w 10076"/>
                  <a:gd name="connsiteY4-266" fmla="*/ 670 h 11630"/>
                  <a:gd name="connsiteX5-267" fmla="*/ 8136 w 10076"/>
                  <a:gd name="connsiteY5-268" fmla="*/ 1136 h 11630"/>
                  <a:gd name="connsiteX6-269" fmla="*/ 6880 w 10076"/>
                  <a:gd name="connsiteY6-270" fmla="*/ 1860 h 11630"/>
                  <a:gd name="connsiteX7-271" fmla="*/ 4942 w 10076"/>
                  <a:gd name="connsiteY7-272" fmla="*/ 2438 h 11630"/>
                  <a:gd name="connsiteX8-273" fmla="*/ 3973 w 10076"/>
                  <a:gd name="connsiteY8-274" fmla="*/ 2091 h 11630"/>
                  <a:gd name="connsiteX9-275" fmla="*/ 1972 w 10076"/>
                  <a:gd name="connsiteY9-276" fmla="*/ 0 h 11630"/>
                  <a:gd name="connsiteX10-277" fmla="*/ 625 w 10076"/>
                  <a:gd name="connsiteY10-278" fmla="*/ 573 h 11630"/>
                  <a:gd name="connsiteX11-279" fmla="*/ 2329 w 10076"/>
                  <a:gd name="connsiteY11-280" fmla="*/ 4549 h 11630"/>
                  <a:gd name="connsiteX12-281" fmla="*/ 1798 w 10076"/>
                  <a:gd name="connsiteY12-282" fmla="*/ 8255 h 11630"/>
                  <a:gd name="connsiteX13-283" fmla="*/ 97 w 10076"/>
                  <a:gd name="connsiteY13-284" fmla="*/ 11358 h 11630"/>
                  <a:gd name="connsiteX14-285" fmla="*/ 4942 w 10076"/>
                  <a:gd name="connsiteY14-286" fmla="*/ 11474 h 11630"/>
                  <a:gd name="connsiteX15-287" fmla="*/ 9831 w 10076"/>
                  <a:gd name="connsiteY15-288" fmla="*/ 11309 h 11630"/>
                  <a:gd name="connsiteX16" fmla="*/ 7646 w 10076"/>
                  <a:gd name="connsiteY16" fmla="*/ 7349 h 11630"/>
                  <a:gd name="connsiteX0-289" fmla="*/ 7646 w 10076"/>
                  <a:gd name="connsiteY0-290" fmla="*/ 7349 h 11630"/>
                  <a:gd name="connsiteX1-291" fmla="*/ 7550 w 10076"/>
                  <a:gd name="connsiteY1-292" fmla="*/ 5682 h 11630"/>
                  <a:gd name="connsiteX2-293" fmla="*/ 8091 w 10076"/>
                  <a:gd name="connsiteY2-294" fmla="*/ 2091 h 11630"/>
                  <a:gd name="connsiteX3-295" fmla="*/ 8091 w 10076"/>
                  <a:gd name="connsiteY3-296" fmla="*/ 1860 h 11630"/>
                  <a:gd name="connsiteX4-297" fmla="*/ 9148 w 10076"/>
                  <a:gd name="connsiteY4-298" fmla="*/ 670 h 11630"/>
                  <a:gd name="connsiteX5-299" fmla="*/ 8064 w 10076"/>
                  <a:gd name="connsiteY5-300" fmla="*/ 110 h 11630"/>
                  <a:gd name="connsiteX6-301" fmla="*/ 6880 w 10076"/>
                  <a:gd name="connsiteY6-302" fmla="*/ 1860 h 11630"/>
                  <a:gd name="connsiteX7-303" fmla="*/ 4942 w 10076"/>
                  <a:gd name="connsiteY7-304" fmla="*/ 2438 h 11630"/>
                  <a:gd name="connsiteX8-305" fmla="*/ 3973 w 10076"/>
                  <a:gd name="connsiteY8-306" fmla="*/ 2091 h 11630"/>
                  <a:gd name="connsiteX9-307" fmla="*/ 1972 w 10076"/>
                  <a:gd name="connsiteY9-308" fmla="*/ 0 h 11630"/>
                  <a:gd name="connsiteX10-309" fmla="*/ 625 w 10076"/>
                  <a:gd name="connsiteY10-310" fmla="*/ 573 h 11630"/>
                  <a:gd name="connsiteX11-311" fmla="*/ 2329 w 10076"/>
                  <a:gd name="connsiteY11-312" fmla="*/ 4549 h 11630"/>
                  <a:gd name="connsiteX12-313" fmla="*/ 1798 w 10076"/>
                  <a:gd name="connsiteY12-314" fmla="*/ 8255 h 11630"/>
                  <a:gd name="connsiteX13-315" fmla="*/ 97 w 10076"/>
                  <a:gd name="connsiteY13-316" fmla="*/ 11358 h 11630"/>
                  <a:gd name="connsiteX14-317" fmla="*/ 4942 w 10076"/>
                  <a:gd name="connsiteY14-318" fmla="*/ 11474 h 11630"/>
                  <a:gd name="connsiteX15-319" fmla="*/ 9831 w 10076"/>
                  <a:gd name="connsiteY15-320" fmla="*/ 11309 h 11630"/>
                  <a:gd name="connsiteX16-321" fmla="*/ 7646 w 10076"/>
                  <a:gd name="connsiteY16-322" fmla="*/ 7349 h 11630"/>
                  <a:gd name="connsiteX0-323" fmla="*/ 7646 w 10076"/>
                  <a:gd name="connsiteY0-324" fmla="*/ 7349 h 11630"/>
                  <a:gd name="connsiteX1-325" fmla="*/ 7550 w 10076"/>
                  <a:gd name="connsiteY1-326" fmla="*/ 5682 h 11630"/>
                  <a:gd name="connsiteX2-327" fmla="*/ 8091 w 10076"/>
                  <a:gd name="connsiteY2-328" fmla="*/ 2091 h 11630"/>
                  <a:gd name="connsiteX3-329" fmla="*/ 8091 w 10076"/>
                  <a:gd name="connsiteY3-330" fmla="*/ 1860 h 11630"/>
                  <a:gd name="connsiteX4-331" fmla="*/ 9651 w 10076"/>
                  <a:gd name="connsiteY4-332" fmla="*/ 567 h 11630"/>
                  <a:gd name="connsiteX5-333" fmla="*/ 8064 w 10076"/>
                  <a:gd name="connsiteY5-334" fmla="*/ 110 h 11630"/>
                  <a:gd name="connsiteX6-335" fmla="*/ 6880 w 10076"/>
                  <a:gd name="connsiteY6-336" fmla="*/ 1860 h 11630"/>
                  <a:gd name="connsiteX7-337" fmla="*/ 4942 w 10076"/>
                  <a:gd name="connsiteY7-338" fmla="*/ 2438 h 11630"/>
                  <a:gd name="connsiteX8-339" fmla="*/ 3973 w 10076"/>
                  <a:gd name="connsiteY8-340" fmla="*/ 2091 h 11630"/>
                  <a:gd name="connsiteX9-341" fmla="*/ 1972 w 10076"/>
                  <a:gd name="connsiteY9-342" fmla="*/ 0 h 11630"/>
                  <a:gd name="connsiteX10-343" fmla="*/ 625 w 10076"/>
                  <a:gd name="connsiteY10-344" fmla="*/ 573 h 11630"/>
                  <a:gd name="connsiteX11-345" fmla="*/ 2329 w 10076"/>
                  <a:gd name="connsiteY11-346" fmla="*/ 4549 h 11630"/>
                  <a:gd name="connsiteX12-347" fmla="*/ 1798 w 10076"/>
                  <a:gd name="connsiteY12-348" fmla="*/ 8255 h 11630"/>
                  <a:gd name="connsiteX13-349" fmla="*/ 97 w 10076"/>
                  <a:gd name="connsiteY13-350" fmla="*/ 11358 h 11630"/>
                  <a:gd name="connsiteX14-351" fmla="*/ 4942 w 10076"/>
                  <a:gd name="connsiteY14-352" fmla="*/ 11474 h 11630"/>
                  <a:gd name="connsiteX15-353" fmla="*/ 9831 w 10076"/>
                  <a:gd name="connsiteY15-354" fmla="*/ 11309 h 11630"/>
                  <a:gd name="connsiteX16-355" fmla="*/ 7646 w 10076"/>
                  <a:gd name="connsiteY16-356" fmla="*/ 7349 h 11630"/>
                  <a:gd name="connsiteX0-357" fmla="*/ 7646 w 10076"/>
                  <a:gd name="connsiteY0-358" fmla="*/ 7349 h 11630"/>
                  <a:gd name="connsiteX1-359" fmla="*/ 7550 w 10076"/>
                  <a:gd name="connsiteY1-360" fmla="*/ 5682 h 11630"/>
                  <a:gd name="connsiteX2-361" fmla="*/ 8091 w 10076"/>
                  <a:gd name="connsiteY2-362" fmla="*/ 2091 h 11630"/>
                  <a:gd name="connsiteX3-363" fmla="*/ 8091 w 10076"/>
                  <a:gd name="connsiteY3-364" fmla="*/ 1860 h 11630"/>
                  <a:gd name="connsiteX4-365" fmla="*/ 9651 w 10076"/>
                  <a:gd name="connsiteY4-366" fmla="*/ 567 h 11630"/>
                  <a:gd name="connsiteX5-367" fmla="*/ 8064 w 10076"/>
                  <a:gd name="connsiteY5-368" fmla="*/ 110 h 11630"/>
                  <a:gd name="connsiteX6-369" fmla="*/ 6880 w 10076"/>
                  <a:gd name="connsiteY6-370" fmla="*/ 1860 h 11630"/>
                  <a:gd name="connsiteX7-371" fmla="*/ 3973 w 10076"/>
                  <a:gd name="connsiteY7-372" fmla="*/ 2091 h 11630"/>
                  <a:gd name="connsiteX8-373" fmla="*/ 1972 w 10076"/>
                  <a:gd name="connsiteY8-374" fmla="*/ 0 h 11630"/>
                  <a:gd name="connsiteX9-375" fmla="*/ 625 w 10076"/>
                  <a:gd name="connsiteY9-376" fmla="*/ 573 h 11630"/>
                  <a:gd name="connsiteX10-377" fmla="*/ 2329 w 10076"/>
                  <a:gd name="connsiteY10-378" fmla="*/ 4549 h 11630"/>
                  <a:gd name="connsiteX11-379" fmla="*/ 1798 w 10076"/>
                  <a:gd name="connsiteY11-380" fmla="*/ 8255 h 11630"/>
                  <a:gd name="connsiteX12-381" fmla="*/ 97 w 10076"/>
                  <a:gd name="connsiteY12-382" fmla="*/ 11358 h 11630"/>
                  <a:gd name="connsiteX13-383" fmla="*/ 4942 w 10076"/>
                  <a:gd name="connsiteY13-384" fmla="*/ 11474 h 11630"/>
                  <a:gd name="connsiteX14-385" fmla="*/ 9831 w 10076"/>
                  <a:gd name="connsiteY14-386" fmla="*/ 11309 h 11630"/>
                  <a:gd name="connsiteX15-387" fmla="*/ 7646 w 10076"/>
                  <a:gd name="connsiteY15-388" fmla="*/ 7349 h 11630"/>
                  <a:gd name="connsiteX0-389" fmla="*/ 7646 w 10076"/>
                  <a:gd name="connsiteY0-390" fmla="*/ 7349 h 11630"/>
                  <a:gd name="connsiteX1-391" fmla="*/ 7550 w 10076"/>
                  <a:gd name="connsiteY1-392" fmla="*/ 5682 h 11630"/>
                  <a:gd name="connsiteX2-393" fmla="*/ 8091 w 10076"/>
                  <a:gd name="connsiteY2-394" fmla="*/ 2091 h 11630"/>
                  <a:gd name="connsiteX3-395" fmla="*/ 8091 w 10076"/>
                  <a:gd name="connsiteY3-396" fmla="*/ 1860 h 11630"/>
                  <a:gd name="connsiteX4-397" fmla="*/ 9651 w 10076"/>
                  <a:gd name="connsiteY4-398" fmla="*/ 567 h 11630"/>
                  <a:gd name="connsiteX5-399" fmla="*/ 8064 w 10076"/>
                  <a:gd name="connsiteY5-400" fmla="*/ 110 h 11630"/>
                  <a:gd name="connsiteX6-401" fmla="*/ 6880 w 10076"/>
                  <a:gd name="connsiteY6-402" fmla="*/ 1860 h 11630"/>
                  <a:gd name="connsiteX7-403" fmla="*/ 1972 w 10076"/>
                  <a:gd name="connsiteY7-404" fmla="*/ 0 h 11630"/>
                  <a:gd name="connsiteX8-405" fmla="*/ 625 w 10076"/>
                  <a:gd name="connsiteY8-406" fmla="*/ 573 h 11630"/>
                  <a:gd name="connsiteX9-407" fmla="*/ 2329 w 10076"/>
                  <a:gd name="connsiteY9-408" fmla="*/ 4549 h 11630"/>
                  <a:gd name="connsiteX10-409" fmla="*/ 1798 w 10076"/>
                  <a:gd name="connsiteY10-410" fmla="*/ 8255 h 11630"/>
                  <a:gd name="connsiteX11-411" fmla="*/ 97 w 10076"/>
                  <a:gd name="connsiteY11-412" fmla="*/ 11358 h 11630"/>
                  <a:gd name="connsiteX12-413" fmla="*/ 4942 w 10076"/>
                  <a:gd name="connsiteY12-414" fmla="*/ 11474 h 11630"/>
                  <a:gd name="connsiteX13-415" fmla="*/ 9831 w 10076"/>
                  <a:gd name="connsiteY13-416" fmla="*/ 11309 h 11630"/>
                  <a:gd name="connsiteX14-417" fmla="*/ 7646 w 10076"/>
                  <a:gd name="connsiteY14-418" fmla="*/ 7349 h 11630"/>
                  <a:gd name="connsiteX0-419" fmla="*/ 7646 w 10076"/>
                  <a:gd name="connsiteY0-420" fmla="*/ 7377 h 11658"/>
                  <a:gd name="connsiteX1-421" fmla="*/ 7550 w 10076"/>
                  <a:gd name="connsiteY1-422" fmla="*/ 5710 h 11658"/>
                  <a:gd name="connsiteX2-423" fmla="*/ 8091 w 10076"/>
                  <a:gd name="connsiteY2-424" fmla="*/ 2119 h 11658"/>
                  <a:gd name="connsiteX3-425" fmla="*/ 8091 w 10076"/>
                  <a:gd name="connsiteY3-426" fmla="*/ 1888 h 11658"/>
                  <a:gd name="connsiteX4-427" fmla="*/ 9651 w 10076"/>
                  <a:gd name="connsiteY4-428" fmla="*/ 595 h 11658"/>
                  <a:gd name="connsiteX5-429" fmla="*/ 8064 w 10076"/>
                  <a:gd name="connsiteY5-430" fmla="*/ 138 h 11658"/>
                  <a:gd name="connsiteX6-431" fmla="*/ 1972 w 10076"/>
                  <a:gd name="connsiteY6-432" fmla="*/ 28 h 11658"/>
                  <a:gd name="connsiteX7-433" fmla="*/ 625 w 10076"/>
                  <a:gd name="connsiteY7-434" fmla="*/ 601 h 11658"/>
                  <a:gd name="connsiteX8-435" fmla="*/ 2329 w 10076"/>
                  <a:gd name="connsiteY8-436" fmla="*/ 4577 h 11658"/>
                  <a:gd name="connsiteX9-437" fmla="*/ 1798 w 10076"/>
                  <a:gd name="connsiteY9-438" fmla="*/ 8283 h 11658"/>
                  <a:gd name="connsiteX10-439" fmla="*/ 97 w 10076"/>
                  <a:gd name="connsiteY10-440" fmla="*/ 11386 h 11658"/>
                  <a:gd name="connsiteX11-441" fmla="*/ 4942 w 10076"/>
                  <a:gd name="connsiteY11-442" fmla="*/ 11502 h 11658"/>
                  <a:gd name="connsiteX12-443" fmla="*/ 9831 w 10076"/>
                  <a:gd name="connsiteY12-444" fmla="*/ 11337 h 11658"/>
                  <a:gd name="connsiteX13-445" fmla="*/ 7646 w 10076"/>
                  <a:gd name="connsiteY13-446" fmla="*/ 7377 h 11658"/>
                  <a:gd name="connsiteX0-447" fmla="*/ 7646 w 10076"/>
                  <a:gd name="connsiteY0-448" fmla="*/ 7401 h 11682"/>
                  <a:gd name="connsiteX1-449" fmla="*/ 7550 w 10076"/>
                  <a:gd name="connsiteY1-450" fmla="*/ 5734 h 11682"/>
                  <a:gd name="connsiteX2-451" fmla="*/ 8091 w 10076"/>
                  <a:gd name="connsiteY2-452" fmla="*/ 2143 h 11682"/>
                  <a:gd name="connsiteX3-453" fmla="*/ 8091 w 10076"/>
                  <a:gd name="connsiteY3-454" fmla="*/ 1912 h 11682"/>
                  <a:gd name="connsiteX4-455" fmla="*/ 9651 w 10076"/>
                  <a:gd name="connsiteY4-456" fmla="*/ 619 h 11682"/>
                  <a:gd name="connsiteX5-457" fmla="*/ 8064 w 10076"/>
                  <a:gd name="connsiteY5-458" fmla="*/ 162 h 11682"/>
                  <a:gd name="connsiteX6-459" fmla="*/ 4839 w 10076"/>
                  <a:gd name="connsiteY6-460" fmla="*/ 39 h 11682"/>
                  <a:gd name="connsiteX7-461" fmla="*/ 1972 w 10076"/>
                  <a:gd name="connsiteY7-462" fmla="*/ 52 h 11682"/>
                  <a:gd name="connsiteX8-463" fmla="*/ 625 w 10076"/>
                  <a:gd name="connsiteY8-464" fmla="*/ 625 h 11682"/>
                  <a:gd name="connsiteX9-465" fmla="*/ 2329 w 10076"/>
                  <a:gd name="connsiteY9-466" fmla="*/ 4601 h 11682"/>
                  <a:gd name="connsiteX10-467" fmla="*/ 1798 w 10076"/>
                  <a:gd name="connsiteY10-468" fmla="*/ 8307 h 11682"/>
                  <a:gd name="connsiteX11-469" fmla="*/ 97 w 10076"/>
                  <a:gd name="connsiteY11-470" fmla="*/ 11410 h 11682"/>
                  <a:gd name="connsiteX12-471" fmla="*/ 4942 w 10076"/>
                  <a:gd name="connsiteY12-472" fmla="*/ 11526 h 11682"/>
                  <a:gd name="connsiteX13-473" fmla="*/ 9831 w 10076"/>
                  <a:gd name="connsiteY13-474" fmla="*/ 11361 h 11682"/>
                  <a:gd name="connsiteX14-475" fmla="*/ 7646 w 10076"/>
                  <a:gd name="connsiteY14-476" fmla="*/ 7401 h 11682"/>
                  <a:gd name="connsiteX0-477" fmla="*/ 7646 w 10076"/>
                  <a:gd name="connsiteY0-478" fmla="*/ 7354 h 11635"/>
                  <a:gd name="connsiteX1-479" fmla="*/ 7550 w 10076"/>
                  <a:gd name="connsiteY1-480" fmla="*/ 5687 h 11635"/>
                  <a:gd name="connsiteX2-481" fmla="*/ 8091 w 10076"/>
                  <a:gd name="connsiteY2-482" fmla="*/ 2096 h 11635"/>
                  <a:gd name="connsiteX3-483" fmla="*/ 8091 w 10076"/>
                  <a:gd name="connsiteY3-484" fmla="*/ 1865 h 11635"/>
                  <a:gd name="connsiteX4-485" fmla="*/ 9651 w 10076"/>
                  <a:gd name="connsiteY4-486" fmla="*/ 572 h 11635"/>
                  <a:gd name="connsiteX5-487" fmla="*/ 8064 w 10076"/>
                  <a:gd name="connsiteY5-488" fmla="*/ 115 h 11635"/>
                  <a:gd name="connsiteX6-489" fmla="*/ 4695 w 10076"/>
                  <a:gd name="connsiteY6-490" fmla="*/ 1394 h 11635"/>
                  <a:gd name="connsiteX7-491" fmla="*/ 1972 w 10076"/>
                  <a:gd name="connsiteY7-492" fmla="*/ 5 h 11635"/>
                  <a:gd name="connsiteX8-493" fmla="*/ 625 w 10076"/>
                  <a:gd name="connsiteY8-494" fmla="*/ 578 h 11635"/>
                  <a:gd name="connsiteX9-495" fmla="*/ 2329 w 10076"/>
                  <a:gd name="connsiteY9-496" fmla="*/ 4554 h 11635"/>
                  <a:gd name="connsiteX10-497" fmla="*/ 1798 w 10076"/>
                  <a:gd name="connsiteY10-498" fmla="*/ 8260 h 11635"/>
                  <a:gd name="connsiteX11-499" fmla="*/ 97 w 10076"/>
                  <a:gd name="connsiteY11-500" fmla="*/ 11363 h 11635"/>
                  <a:gd name="connsiteX12-501" fmla="*/ 4942 w 10076"/>
                  <a:gd name="connsiteY12-502" fmla="*/ 11479 h 11635"/>
                  <a:gd name="connsiteX13-503" fmla="*/ 9831 w 10076"/>
                  <a:gd name="connsiteY13-504" fmla="*/ 11314 h 11635"/>
                  <a:gd name="connsiteX14-505" fmla="*/ 7646 w 10076"/>
                  <a:gd name="connsiteY14-506" fmla="*/ 7354 h 11635"/>
                  <a:gd name="connsiteX0-507" fmla="*/ 7646 w 10076"/>
                  <a:gd name="connsiteY0-508" fmla="*/ 7354 h 11635"/>
                  <a:gd name="connsiteX1-509" fmla="*/ 7550 w 10076"/>
                  <a:gd name="connsiteY1-510" fmla="*/ 5687 h 11635"/>
                  <a:gd name="connsiteX2-511" fmla="*/ 8091 w 10076"/>
                  <a:gd name="connsiteY2-512" fmla="*/ 2096 h 11635"/>
                  <a:gd name="connsiteX3-513" fmla="*/ 8091 w 10076"/>
                  <a:gd name="connsiteY3-514" fmla="*/ 1865 h 11635"/>
                  <a:gd name="connsiteX4-515" fmla="*/ 9651 w 10076"/>
                  <a:gd name="connsiteY4-516" fmla="*/ 572 h 11635"/>
                  <a:gd name="connsiteX5-517" fmla="*/ 8064 w 10076"/>
                  <a:gd name="connsiteY5-518" fmla="*/ 115 h 11635"/>
                  <a:gd name="connsiteX6-519" fmla="*/ 4695 w 10076"/>
                  <a:gd name="connsiteY6-520" fmla="*/ 1394 h 11635"/>
                  <a:gd name="connsiteX7-521" fmla="*/ 1972 w 10076"/>
                  <a:gd name="connsiteY7-522" fmla="*/ 5 h 11635"/>
                  <a:gd name="connsiteX8-523" fmla="*/ 625 w 10076"/>
                  <a:gd name="connsiteY8-524" fmla="*/ 578 h 11635"/>
                  <a:gd name="connsiteX9-525" fmla="*/ 2329 w 10076"/>
                  <a:gd name="connsiteY9-526" fmla="*/ 4554 h 11635"/>
                  <a:gd name="connsiteX10-527" fmla="*/ 1798 w 10076"/>
                  <a:gd name="connsiteY10-528" fmla="*/ 8260 h 11635"/>
                  <a:gd name="connsiteX11-529" fmla="*/ 97 w 10076"/>
                  <a:gd name="connsiteY11-530" fmla="*/ 11363 h 11635"/>
                  <a:gd name="connsiteX12-531" fmla="*/ 4942 w 10076"/>
                  <a:gd name="connsiteY12-532" fmla="*/ 11479 h 11635"/>
                  <a:gd name="connsiteX13-533" fmla="*/ 9831 w 10076"/>
                  <a:gd name="connsiteY13-534" fmla="*/ 11314 h 11635"/>
                  <a:gd name="connsiteX14-535" fmla="*/ 7646 w 10076"/>
                  <a:gd name="connsiteY14-536" fmla="*/ 7354 h 11635"/>
                  <a:gd name="connsiteX0-537" fmla="*/ 7646 w 10076"/>
                  <a:gd name="connsiteY0-538" fmla="*/ 7354 h 11635"/>
                  <a:gd name="connsiteX1-539" fmla="*/ 7550 w 10076"/>
                  <a:gd name="connsiteY1-540" fmla="*/ 5687 h 11635"/>
                  <a:gd name="connsiteX2-541" fmla="*/ 8091 w 10076"/>
                  <a:gd name="connsiteY2-542" fmla="*/ 2096 h 11635"/>
                  <a:gd name="connsiteX3-543" fmla="*/ 8091 w 10076"/>
                  <a:gd name="connsiteY3-544" fmla="*/ 1865 h 11635"/>
                  <a:gd name="connsiteX4-545" fmla="*/ 9651 w 10076"/>
                  <a:gd name="connsiteY4-546" fmla="*/ 572 h 11635"/>
                  <a:gd name="connsiteX5-547" fmla="*/ 7849 w 10076"/>
                  <a:gd name="connsiteY5-548" fmla="*/ 47 h 11635"/>
                  <a:gd name="connsiteX6-549" fmla="*/ 4695 w 10076"/>
                  <a:gd name="connsiteY6-550" fmla="*/ 1394 h 11635"/>
                  <a:gd name="connsiteX7-551" fmla="*/ 1972 w 10076"/>
                  <a:gd name="connsiteY7-552" fmla="*/ 5 h 11635"/>
                  <a:gd name="connsiteX8-553" fmla="*/ 625 w 10076"/>
                  <a:gd name="connsiteY8-554" fmla="*/ 578 h 11635"/>
                  <a:gd name="connsiteX9-555" fmla="*/ 2329 w 10076"/>
                  <a:gd name="connsiteY9-556" fmla="*/ 4554 h 11635"/>
                  <a:gd name="connsiteX10-557" fmla="*/ 1798 w 10076"/>
                  <a:gd name="connsiteY10-558" fmla="*/ 8260 h 11635"/>
                  <a:gd name="connsiteX11-559" fmla="*/ 97 w 10076"/>
                  <a:gd name="connsiteY11-560" fmla="*/ 11363 h 11635"/>
                  <a:gd name="connsiteX12-561" fmla="*/ 4942 w 10076"/>
                  <a:gd name="connsiteY12-562" fmla="*/ 11479 h 11635"/>
                  <a:gd name="connsiteX13-563" fmla="*/ 9831 w 10076"/>
                  <a:gd name="connsiteY13-564" fmla="*/ 11314 h 11635"/>
                  <a:gd name="connsiteX14-565" fmla="*/ 7646 w 10076"/>
                  <a:gd name="connsiteY14-566" fmla="*/ 7354 h 11635"/>
                  <a:gd name="connsiteX0-567" fmla="*/ 7646 w 10076"/>
                  <a:gd name="connsiteY0-568" fmla="*/ 7354 h 11635"/>
                  <a:gd name="connsiteX1-569" fmla="*/ 7550 w 10076"/>
                  <a:gd name="connsiteY1-570" fmla="*/ 5687 h 11635"/>
                  <a:gd name="connsiteX2-571" fmla="*/ 8091 w 10076"/>
                  <a:gd name="connsiteY2-572" fmla="*/ 2096 h 11635"/>
                  <a:gd name="connsiteX3-573" fmla="*/ 8091 w 10076"/>
                  <a:gd name="connsiteY3-574" fmla="*/ 1865 h 11635"/>
                  <a:gd name="connsiteX4-575" fmla="*/ 9651 w 10076"/>
                  <a:gd name="connsiteY4-576" fmla="*/ 572 h 11635"/>
                  <a:gd name="connsiteX5-577" fmla="*/ 7849 w 10076"/>
                  <a:gd name="connsiteY5-578" fmla="*/ 47 h 11635"/>
                  <a:gd name="connsiteX6-579" fmla="*/ 4910 w 10076"/>
                  <a:gd name="connsiteY6-580" fmla="*/ 1189 h 11635"/>
                  <a:gd name="connsiteX7-581" fmla="*/ 1972 w 10076"/>
                  <a:gd name="connsiteY7-582" fmla="*/ 5 h 11635"/>
                  <a:gd name="connsiteX8-583" fmla="*/ 625 w 10076"/>
                  <a:gd name="connsiteY8-584" fmla="*/ 578 h 11635"/>
                  <a:gd name="connsiteX9-585" fmla="*/ 2329 w 10076"/>
                  <a:gd name="connsiteY9-586" fmla="*/ 4554 h 11635"/>
                  <a:gd name="connsiteX10-587" fmla="*/ 1798 w 10076"/>
                  <a:gd name="connsiteY10-588" fmla="*/ 8260 h 11635"/>
                  <a:gd name="connsiteX11-589" fmla="*/ 97 w 10076"/>
                  <a:gd name="connsiteY11-590" fmla="*/ 11363 h 11635"/>
                  <a:gd name="connsiteX12-591" fmla="*/ 4942 w 10076"/>
                  <a:gd name="connsiteY12-592" fmla="*/ 11479 h 11635"/>
                  <a:gd name="connsiteX13-593" fmla="*/ 9831 w 10076"/>
                  <a:gd name="connsiteY13-594" fmla="*/ 11314 h 11635"/>
                  <a:gd name="connsiteX14-595" fmla="*/ 7646 w 10076"/>
                  <a:gd name="connsiteY14-596" fmla="*/ 7354 h 11635"/>
                  <a:gd name="connsiteX0-597" fmla="*/ 7646 w 10076"/>
                  <a:gd name="connsiteY0-598" fmla="*/ 7414 h 11695"/>
                  <a:gd name="connsiteX1-599" fmla="*/ 7550 w 10076"/>
                  <a:gd name="connsiteY1-600" fmla="*/ 5747 h 11695"/>
                  <a:gd name="connsiteX2-601" fmla="*/ 8091 w 10076"/>
                  <a:gd name="connsiteY2-602" fmla="*/ 2156 h 11695"/>
                  <a:gd name="connsiteX3-603" fmla="*/ 8091 w 10076"/>
                  <a:gd name="connsiteY3-604" fmla="*/ 1925 h 11695"/>
                  <a:gd name="connsiteX4-605" fmla="*/ 9651 w 10076"/>
                  <a:gd name="connsiteY4-606" fmla="*/ 632 h 11695"/>
                  <a:gd name="connsiteX5-607" fmla="*/ 7705 w 10076"/>
                  <a:gd name="connsiteY5-608" fmla="*/ 4 h 11695"/>
                  <a:gd name="connsiteX6-609" fmla="*/ 4910 w 10076"/>
                  <a:gd name="connsiteY6-610" fmla="*/ 1249 h 11695"/>
                  <a:gd name="connsiteX7-611" fmla="*/ 1972 w 10076"/>
                  <a:gd name="connsiteY7-612" fmla="*/ 65 h 11695"/>
                  <a:gd name="connsiteX8-613" fmla="*/ 625 w 10076"/>
                  <a:gd name="connsiteY8-614" fmla="*/ 638 h 11695"/>
                  <a:gd name="connsiteX9-615" fmla="*/ 2329 w 10076"/>
                  <a:gd name="connsiteY9-616" fmla="*/ 4614 h 11695"/>
                  <a:gd name="connsiteX10-617" fmla="*/ 1798 w 10076"/>
                  <a:gd name="connsiteY10-618" fmla="*/ 8320 h 11695"/>
                  <a:gd name="connsiteX11-619" fmla="*/ 97 w 10076"/>
                  <a:gd name="connsiteY11-620" fmla="*/ 11423 h 11695"/>
                  <a:gd name="connsiteX12-621" fmla="*/ 4942 w 10076"/>
                  <a:gd name="connsiteY12-622" fmla="*/ 11539 h 11695"/>
                  <a:gd name="connsiteX13-623" fmla="*/ 9831 w 10076"/>
                  <a:gd name="connsiteY13-624" fmla="*/ 11374 h 11695"/>
                  <a:gd name="connsiteX14-625" fmla="*/ 7646 w 10076"/>
                  <a:gd name="connsiteY14-626" fmla="*/ 7414 h 11695"/>
                  <a:gd name="connsiteX0-627" fmla="*/ 7646 w 10076"/>
                  <a:gd name="connsiteY0-628" fmla="*/ 7414 h 11695"/>
                  <a:gd name="connsiteX1-629" fmla="*/ 7550 w 10076"/>
                  <a:gd name="connsiteY1-630" fmla="*/ 5747 h 11695"/>
                  <a:gd name="connsiteX2-631" fmla="*/ 8091 w 10076"/>
                  <a:gd name="connsiteY2-632" fmla="*/ 2156 h 11695"/>
                  <a:gd name="connsiteX3-633" fmla="*/ 8091 w 10076"/>
                  <a:gd name="connsiteY3-634" fmla="*/ 1925 h 11695"/>
                  <a:gd name="connsiteX4-635" fmla="*/ 9651 w 10076"/>
                  <a:gd name="connsiteY4-636" fmla="*/ 632 h 11695"/>
                  <a:gd name="connsiteX5-637" fmla="*/ 7705 w 10076"/>
                  <a:gd name="connsiteY5-638" fmla="*/ 4 h 11695"/>
                  <a:gd name="connsiteX6-639" fmla="*/ 4910 w 10076"/>
                  <a:gd name="connsiteY6-640" fmla="*/ 1249 h 11695"/>
                  <a:gd name="connsiteX7-641" fmla="*/ 1972 w 10076"/>
                  <a:gd name="connsiteY7-642" fmla="*/ 65 h 11695"/>
                  <a:gd name="connsiteX8-643" fmla="*/ 194 w 10076"/>
                  <a:gd name="connsiteY8-644" fmla="*/ 570 h 11695"/>
                  <a:gd name="connsiteX9-645" fmla="*/ 2329 w 10076"/>
                  <a:gd name="connsiteY9-646" fmla="*/ 4614 h 11695"/>
                  <a:gd name="connsiteX10-647" fmla="*/ 1798 w 10076"/>
                  <a:gd name="connsiteY10-648" fmla="*/ 8320 h 11695"/>
                  <a:gd name="connsiteX11-649" fmla="*/ 97 w 10076"/>
                  <a:gd name="connsiteY11-650" fmla="*/ 11423 h 11695"/>
                  <a:gd name="connsiteX12-651" fmla="*/ 4942 w 10076"/>
                  <a:gd name="connsiteY12-652" fmla="*/ 11539 h 11695"/>
                  <a:gd name="connsiteX13-653" fmla="*/ 9831 w 10076"/>
                  <a:gd name="connsiteY13-654" fmla="*/ 11374 h 11695"/>
                  <a:gd name="connsiteX14-655" fmla="*/ 7646 w 10076"/>
                  <a:gd name="connsiteY14-656" fmla="*/ 7414 h 11695"/>
                  <a:gd name="connsiteX0-657" fmla="*/ 7646 w 10076"/>
                  <a:gd name="connsiteY0-658" fmla="*/ 7414 h 11695"/>
                  <a:gd name="connsiteX1-659" fmla="*/ 7550 w 10076"/>
                  <a:gd name="connsiteY1-660" fmla="*/ 5747 h 11695"/>
                  <a:gd name="connsiteX2-661" fmla="*/ 8091 w 10076"/>
                  <a:gd name="connsiteY2-662" fmla="*/ 2156 h 11695"/>
                  <a:gd name="connsiteX3-663" fmla="*/ 8091 w 10076"/>
                  <a:gd name="connsiteY3-664" fmla="*/ 1925 h 11695"/>
                  <a:gd name="connsiteX4-665" fmla="*/ 9651 w 10076"/>
                  <a:gd name="connsiteY4-666" fmla="*/ 632 h 11695"/>
                  <a:gd name="connsiteX5-667" fmla="*/ 7705 w 10076"/>
                  <a:gd name="connsiteY5-668" fmla="*/ 4 h 11695"/>
                  <a:gd name="connsiteX6-669" fmla="*/ 4910 w 10076"/>
                  <a:gd name="connsiteY6-670" fmla="*/ 1249 h 11695"/>
                  <a:gd name="connsiteX7-671" fmla="*/ 1972 w 10076"/>
                  <a:gd name="connsiteY7-672" fmla="*/ 65 h 11695"/>
                  <a:gd name="connsiteX8-673" fmla="*/ 553 w 10076"/>
                  <a:gd name="connsiteY8-674" fmla="*/ 673 h 11695"/>
                  <a:gd name="connsiteX9-675" fmla="*/ 2329 w 10076"/>
                  <a:gd name="connsiteY9-676" fmla="*/ 4614 h 11695"/>
                  <a:gd name="connsiteX10-677" fmla="*/ 1798 w 10076"/>
                  <a:gd name="connsiteY10-678" fmla="*/ 8320 h 11695"/>
                  <a:gd name="connsiteX11-679" fmla="*/ 97 w 10076"/>
                  <a:gd name="connsiteY11-680" fmla="*/ 11423 h 11695"/>
                  <a:gd name="connsiteX12-681" fmla="*/ 4942 w 10076"/>
                  <a:gd name="connsiteY12-682" fmla="*/ 11539 h 11695"/>
                  <a:gd name="connsiteX13-683" fmla="*/ 9831 w 10076"/>
                  <a:gd name="connsiteY13-684" fmla="*/ 11374 h 11695"/>
                  <a:gd name="connsiteX14-685" fmla="*/ 7646 w 10076"/>
                  <a:gd name="connsiteY14-686" fmla="*/ 7414 h 11695"/>
                  <a:gd name="connsiteX0-687" fmla="*/ 7646 w 10076"/>
                  <a:gd name="connsiteY0-688" fmla="*/ 7414 h 11695"/>
                  <a:gd name="connsiteX1-689" fmla="*/ 7550 w 10076"/>
                  <a:gd name="connsiteY1-690" fmla="*/ 5747 h 11695"/>
                  <a:gd name="connsiteX2-691" fmla="*/ 8091 w 10076"/>
                  <a:gd name="connsiteY2-692" fmla="*/ 2156 h 11695"/>
                  <a:gd name="connsiteX3-693" fmla="*/ 8091 w 10076"/>
                  <a:gd name="connsiteY3-694" fmla="*/ 1925 h 11695"/>
                  <a:gd name="connsiteX4-695" fmla="*/ 9651 w 10076"/>
                  <a:gd name="connsiteY4-696" fmla="*/ 632 h 11695"/>
                  <a:gd name="connsiteX5-697" fmla="*/ 7705 w 10076"/>
                  <a:gd name="connsiteY5-698" fmla="*/ 4 h 11695"/>
                  <a:gd name="connsiteX6-699" fmla="*/ 4910 w 10076"/>
                  <a:gd name="connsiteY6-700" fmla="*/ 1249 h 11695"/>
                  <a:gd name="connsiteX7-701" fmla="*/ 1972 w 10076"/>
                  <a:gd name="connsiteY7-702" fmla="*/ 65 h 11695"/>
                  <a:gd name="connsiteX8-703" fmla="*/ 194 w 10076"/>
                  <a:gd name="connsiteY8-704" fmla="*/ 639 h 11695"/>
                  <a:gd name="connsiteX9-705" fmla="*/ 2329 w 10076"/>
                  <a:gd name="connsiteY9-706" fmla="*/ 4614 h 11695"/>
                  <a:gd name="connsiteX10-707" fmla="*/ 1798 w 10076"/>
                  <a:gd name="connsiteY10-708" fmla="*/ 8320 h 11695"/>
                  <a:gd name="connsiteX11-709" fmla="*/ 97 w 10076"/>
                  <a:gd name="connsiteY11-710" fmla="*/ 11423 h 11695"/>
                  <a:gd name="connsiteX12-711" fmla="*/ 4942 w 10076"/>
                  <a:gd name="connsiteY12-712" fmla="*/ 11539 h 11695"/>
                  <a:gd name="connsiteX13-713" fmla="*/ 9831 w 10076"/>
                  <a:gd name="connsiteY13-714" fmla="*/ 11374 h 11695"/>
                  <a:gd name="connsiteX14-715" fmla="*/ 7646 w 10076"/>
                  <a:gd name="connsiteY14-716" fmla="*/ 7414 h 11695"/>
                  <a:gd name="connsiteX0-717" fmla="*/ 7646 w 10076"/>
                  <a:gd name="connsiteY0-718" fmla="*/ 7414 h 11695"/>
                  <a:gd name="connsiteX1-719" fmla="*/ 7550 w 10076"/>
                  <a:gd name="connsiteY1-720" fmla="*/ 5747 h 11695"/>
                  <a:gd name="connsiteX2-721" fmla="*/ 8091 w 10076"/>
                  <a:gd name="connsiteY2-722" fmla="*/ 2156 h 11695"/>
                  <a:gd name="connsiteX3-723" fmla="*/ 8091 w 10076"/>
                  <a:gd name="connsiteY3-724" fmla="*/ 1925 h 11695"/>
                  <a:gd name="connsiteX4-725" fmla="*/ 9651 w 10076"/>
                  <a:gd name="connsiteY4-726" fmla="*/ 632 h 11695"/>
                  <a:gd name="connsiteX5-727" fmla="*/ 7705 w 10076"/>
                  <a:gd name="connsiteY5-728" fmla="*/ 4 h 11695"/>
                  <a:gd name="connsiteX6-729" fmla="*/ 4910 w 10076"/>
                  <a:gd name="connsiteY6-730" fmla="*/ 1249 h 11695"/>
                  <a:gd name="connsiteX7-731" fmla="*/ 1972 w 10076"/>
                  <a:gd name="connsiteY7-732" fmla="*/ 65 h 11695"/>
                  <a:gd name="connsiteX8-733" fmla="*/ 122 w 10076"/>
                  <a:gd name="connsiteY8-734" fmla="*/ 571 h 11695"/>
                  <a:gd name="connsiteX9-735" fmla="*/ 2329 w 10076"/>
                  <a:gd name="connsiteY9-736" fmla="*/ 4614 h 11695"/>
                  <a:gd name="connsiteX10-737" fmla="*/ 1798 w 10076"/>
                  <a:gd name="connsiteY10-738" fmla="*/ 8320 h 11695"/>
                  <a:gd name="connsiteX11-739" fmla="*/ 97 w 10076"/>
                  <a:gd name="connsiteY11-740" fmla="*/ 11423 h 11695"/>
                  <a:gd name="connsiteX12-741" fmla="*/ 4942 w 10076"/>
                  <a:gd name="connsiteY12-742" fmla="*/ 11539 h 11695"/>
                  <a:gd name="connsiteX13-743" fmla="*/ 9831 w 10076"/>
                  <a:gd name="connsiteY13-744" fmla="*/ 11374 h 11695"/>
                  <a:gd name="connsiteX14-745" fmla="*/ 7646 w 10076"/>
                  <a:gd name="connsiteY14-746" fmla="*/ 7414 h 11695"/>
                  <a:gd name="connsiteX0-747" fmla="*/ 7646 w 10076"/>
                  <a:gd name="connsiteY0-748" fmla="*/ 7414 h 11695"/>
                  <a:gd name="connsiteX1-749" fmla="*/ 7550 w 10076"/>
                  <a:gd name="connsiteY1-750" fmla="*/ 5747 h 11695"/>
                  <a:gd name="connsiteX2-751" fmla="*/ 8091 w 10076"/>
                  <a:gd name="connsiteY2-752" fmla="*/ 2156 h 11695"/>
                  <a:gd name="connsiteX3-753" fmla="*/ 8091 w 10076"/>
                  <a:gd name="connsiteY3-754" fmla="*/ 1925 h 11695"/>
                  <a:gd name="connsiteX4-755" fmla="*/ 9651 w 10076"/>
                  <a:gd name="connsiteY4-756" fmla="*/ 632 h 11695"/>
                  <a:gd name="connsiteX5-757" fmla="*/ 7705 w 10076"/>
                  <a:gd name="connsiteY5-758" fmla="*/ 4 h 11695"/>
                  <a:gd name="connsiteX6-759" fmla="*/ 4910 w 10076"/>
                  <a:gd name="connsiteY6-760" fmla="*/ 1249 h 11695"/>
                  <a:gd name="connsiteX7-761" fmla="*/ 2044 w 10076"/>
                  <a:gd name="connsiteY7-762" fmla="*/ 65 h 11695"/>
                  <a:gd name="connsiteX8-763" fmla="*/ 122 w 10076"/>
                  <a:gd name="connsiteY8-764" fmla="*/ 571 h 11695"/>
                  <a:gd name="connsiteX9-765" fmla="*/ 2329 w 10076"/>
                  <a:gd name="connsiteY9-766" fmla="*/ 4614 h 11695"/>
                  <a:gd name="connsiteX10-767" fmla="*/ 1798 w 10076"/>
                  <a:gd name="connsiteY10-768" fmla="*/ 8320 h 11695"/>
                  <a:gd name="connsiteX11-769" fmla="*/ 97 w 10076"/>
                  <a:gd name="connsiteY11-770" fmla="*/ 11423 h 11695"/>
                  <a:gd name="connsiteX12-771" fmla="*/ 4942 w 10076"/>
                  <a:gd name="connsiteY12-772" fmla="*/ 11539 h 11695"/>
                  <a:gd name="connsiteX13-773" fmla="*/ 9831 w 10076"/>
                  <a:gd name="connsiteY13-774" fmla="*/ 11374 h 11695"/>
                  <a:gd name="connsiteX14-775" fmla="*/ 7646 w 10076"/>
                  <a:gd name="connsiteY14-776" fmla="*/ 7414 h 1169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10076" h="11695">
                    <a:moveTo>
                      <a:pt x="7646" y="7414"/>
                    </a:moveTo>
                    <a:cubicBezTo>
                      <a:pt x="7162" y="6951"/>
                      <a:pt x="7476" y="6624"/>
                      <a:pt x="7550" y="5747"/>
                    </a:cubicBezTo>
                    <a:cubicBezTo>
                      <a:pt x="7623" y="4870"/>
                      <a:pt x="7607" y="2851"/>
                      <a:pt x="8091" y="2156"/>
                    </a:cubicBezTo>
                    <a:cubicBezTo>
                      <a:pt x="8091" y="2079"/>
                      <a:pt x="7831" y="2179"/>
                      <a:pt x="8091" y="1925"/>
                    </a:cubicBezTo>
                    <a:cubicBezTo>
                      <a:pt x="8351" y="1671"/>
                      <a:pt x="9644" y="753"/>
                      <a:pt x="9651" y="632"/>
                    </a:cubicBezTo>
                    <a:cubicBezTo>
                      <a:pt x="9658" y="511"/>
                      <a:pt x="8507" y="101"/>
                      <a:pt x="7705" y="4"/>
                    </a:cubicBezTo>
                    <a:cubicBezTo>
                      <a:pt x="6903" y="-93"/>
                      <a:pt x="5925" y="1267"/>
                      <a:pt x="4910" y="1249"/>
                    </a:cubicBezTo>
                    <a:cubicBezTo>
                      <a:pt x="3895" y="1231"/>
                      <a:pt x="2746" y="-33"/>
                      <a:pt x="2044" y="65"/>
                    </a:cubicBezTo>
                    <a:cubicBezTo>
                      <a:pt x="2044" y="181"/>
                      <a:pt x="365" y="456"/>
                      <a:pt x="122" y="571"/>
                    </a:cubicBezTo>
                    <a:cubicBezTo>
                      <a:pt x="849" y="1034"/>
                      <a:pt x="2050" y="3323"/>
                      <a:pt x="2329" y="4614"/>
                    </a:cubicBezTo>
                    <a:cubicBezTo>
                      <a:pt x="2608" y="5905"/>
                      <a:pt x="2041" y="7510"/>
                      <a:pt x="1798" y="8320"/>
                    </a:cubicBezTo>
                    <a:cubicBezTo>
                      <a:pt x="1314" y="9130"/>
                      <a:pt x="-427" y="10887"/>
                      <a:pt x="97" y="11423"/>
                    </a:cubicBezTo>
                    <a:cubicBezTo>
                      <a:pt x="621" y="11960"/>
                      <a:pt x="3731" y="11539"/>
                      <a:pt x="4942" y="11539"/>
                    </a:cubicBezTo>
                    <a:cubicBezTo>
                      <a:pt x="5910" y="11539"/>
                      <a:pt x="8710" y="11697"/>
                      <a:pt x="9831" y="11374"/>
                    </a:cubicBezTo>
                    <a:cubicBezTo>
                      <a:pt x="10952" y="11052"/>
                      <a:pt x="7888" y="7993"/>
                      <a:pt x="7646" y="74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0" name="Freeform 10"/>
              <p:cNvSpPr/>
              <p:nvPr/>
            </p:nvSpPr>
            <p:spPr bwMode="auto">
              <a:xfrm>
                <a:off x="4194778" y="3115786"/>
                <a:ext cx="124166" cy="525721"/>
              </a:xfrm>
              <a:custGeom>
                <a:avLst/>
                <a:gdLst>
                  <a:gd name="T0" fmla="*/ 5 w 20"/>
                  <a:gd name="T1" fmla="*/ 9 h 84"/>
                  <a:gd name="T2" fmla="*/ 3 w 20"/>
                  <a:gd name="T3" fmla="*/ 3 h 84"/>
                  <a:gd name="T4" fmla="*/ 8 w 20"/>
                  <a:gd name="T5" fmla="*/ 0 h 84"/>
                  <a:gd name="T6" fmla="*/ 12 w 20"/>
                  <a:gd name="T7" fmla="*/ 3 h 84"/>
                  <a:gd name="T8" fmla="*/ 10 w 20"/>
                  <a:gd name="T9" fmla="*/ 9 h 84"/>
                  <a:gd name="T10" fmla="*/ 17 w 20"/>
                  <a:gd name="T11" fmla="*/ 49 h 84"/>
                  <a:gd name="T12" fmla="*/ 19 w 20"/>
                  <a:gd name="T13" fmla="*/ 74 h 84"/>
                  <a:gd name="T14" fmla="*/ 10 w 20"/>
                  <a:gd name="T15" fmla="*/ 84 h 84"/>
                  <a:gd name="T16" fmla="*/ 0 w 20"/>
                  <a:gd name="T17" fmla="*/ 74 h 84"/>
                  <a:gd name="T18" fmla="*/ 1 w 20"/>
                  <a:gd name="T19" fmla="*/ 32 h 84"/>
                  <a:gd name="T20" fmla="*/ 5 w 20"/>
                  <a:gd name="T21" fmla="*/ 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84">
                    <a:moveTo>
                      <a:pt x="5" y="9"/>
                    </a:moveTo>
                    <a:cubicBezTo>
                      <a:pt x="5" y="9"/>
                      <a:pt x="2" y="4"/>
                      <a:pt x="3" y="3"/>
                    </a:cubicBezTo>
                    <a:cubicBezTo>
                      <a:pt x="4" y="2"/>
                      <a:pt x="7" y="0"/>
                      <a:pt x="8" y="0"/>
                    </a:cubicBezTo>
                    <a:cubicBezTo>
                      <a:pt x="9" y="1"/>
                      <a:pt x="11" y="2"/>
                      <a:pt x="12" y="3"/>
                    </a:cubicBezTo>
                    <a:cubicBezTo>
                      <a:pt x="12" y="4"/>
                      <a:pt x="10" y="8"/>
                      <a:pt x="10" y="9"/>
                    </a:cubicBezTo>
                    <a:cubicBezTo>
                      <a:pt x="10" y="11"/>
                      <a:pt x="16" y="31"/>
                      <a:pt x="17" y="49"/>
                    </a:cubicBezTo>
                    <a:cubicBezTo>
                      <a:pt x="17" y="49"/>
                      <a:pt x="20" y="72"/>
                      <a:pt x="19" y="74"/>
                    </a:cubicBezTo>
                    <a:cubicBezTo>
                      <a:pt x="18" y="76"/>
                      <a:pt x="11" y="84"/>
                      <a:pt x="10" y="84"/>
                    </a:cubicBezTo>
                    <a:cubicBezTo>
                      <a:pt x="9" y="83"/>
                      <a:pt x="0" y="76"/>
                      <a:pt x="0" y="74"/>
                    </a:cubicBezTo>
                    <a:cubicBezTo>
                      <a:pt x="0" y="72"/>
                      <a:pt x="1" y="35"/>
                      <a:pt x="1" y="32"/>
                    </a:cubicBezTo>
                    <a:cubicBezTo>
                      <a:pt x="1" y="27"/>
                      <a:pt x="4" y="10"/>
                      <a:pt x="5" y="9"/>
                    </a:cubicBezTo>
                    <a:close/>
                  </a:path>
                </a:pathLst>
              </a:custGeom>
              <a:solidFill>
                <a:srgbClr val="28A9D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9"/>
              <p:cNvSpPr/>
              <p:nvPr/>
            </p:nvSpPr>
            <p:spPr bwMode="auto">
              <a:xfrm>
                <a:off x="4157793" y="3055023"/>
                <a:ext cx="187570" cy="142658"/>
              </a:xfrm>
              <a:custGeom>
                <a:avLst/>
                <a:gdLst>
                  <a:gd name="T0" fmla="*/ 0 w 30"/>
                  <a:gd name="T1" fmla="*/ 11 h 23"/>
                  <a:gd name="T2" fmla="*/ 3 w 30"/>
                  <a:gd name="T3" fmla="*/ 22 h 23"/>
                  <a:gd name="T4" fmla="*/ 14 w 30"/>
                  <a:gd name="T5" fmla="*/ 10 h 23"/>
                  <a:gd name="T6" fmla="*/ 23 w 30"/>
                  <a:gd name="T7" fmla="*/ 22 h 23"/>
                  <a:gd name="T8" fmla="*/ 30 w 30"/>
                  <a:gd name="T9" fmla="*/ 12 h 23"/>
                  <a:gd name="T10" fmla="*/ 29 w 30"/>
                  <a:gd name="T11" fmla="*/ 2 h 23"/>
                  <a:gd name="T12" fmla="*/ 28 w 30"/>
                  <a:gd name="T13" fmla="*/ 0 h 23"/>
                  <a:gd name="T14" fmla="*/ 14 w 30"/>
                  <a:gd name="T15" fmla="*/ 10 h 23"/>
                  <a:gd name="T16" fmla="*/ 2 w 30"/>
                  <a:gd name="T17" fmla="*/ 1 h 23"/>
                  <a:gd name="T18" fmla="*/ 1 w 30"/>
                  <a:gd name="T19" fmla="*/ 2 h 23"/>
                  <a:gd name="T20" fmla="*/ 0 w 30"/>
                  <a:gd name="T2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23">
                    <a:moveTo>
                      <a:pt x="0" y="11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4" y="19"/>
                      <a:pt x="10" y="11"/>
                      <a:pt x="14" y="10"/>
                    </a:cubicBezTo>
                    <a:cubicBezTo>
                      <a:pt x="18" y="10"/>
                      <a:pt x="23" y="23"/>
                      <a:pt x="23" y="22"/>
                    </a:cubicBezTo>
                    <a:cubicBezTo>
                      <a:pt x="23" y="21"/>
                      <a:pt x="30" y="12"/>
                      <a:pt x="30" y="1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19" y="11"/>
                      <a:pt x="14" y="10"/>
                    </a:cubicBezTo>
                    <a:cubicBezTo>
                      <a:pt x="8" y="10"/>
                      <a:pt x="3" y="3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84000" sy="84000" algn="t" rotWithShape="0">
                  <a:schemeClr val="tx1">
                    <a:alpha val="4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</p:grpSp>
        <p:sp>
          <p:nvSpPr>
            <p:cNvPr id="56" name="椭圆 55"/>
            <p:cNvSpPr/>
            <p:nvPr/>
          </p:nvSpPr>
          <p:spPr>
            <a:xfrm flipH="1">
              <a:off x="6773451" y="5068722"/>
              <a:ext cx="1039612" cy="407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6947593" y="3000805"/>
              <a:ext cx="691329" cy="2327766"/>
              <a:chOff x="9324781" y="2901459"/>
              <a:chExt cx="691329" cy="2327766"/>
            </a:xfrm>
          </p:grpSpPr>
          <p:sp>
            <p:nvSpPr>
              <p:cNvPr id="28" name="Freeform 65"/>
              <p:cNvSpPr/>
              <p:nvPr/>
            </p:nvSpPr>
            <p:spPr bwMode="auto">
              <a:xfrm>
                <a:off x="9324781" y="2901459"/>
                <a:ext cx="691329" cy="2319015"/>
              </a:xfrm>
              <a:custGeom>
                <a:avLst/>
                <a:gdLst>
                  <a:gd name="T0" fmla="*/ 20 w 67"/>
                  <a:gd name="T1" fmla="*/ 168 h 224"/>
                  <a:gd name="T2" fmla="*/ 18 w 67"/>
                  <a:gd name="T3" fmla="*/ 189 h 224"/>
                  <a:gd name="T4" fmla="*/ 17 w 67"/>
                  <a:gd name="T5" fmla="*/ 211 h 224"/>
                  <a:gd name="T6" fmla="*/ 15 w 67"/>
                  <a:gd name="T7" fmla="*/ 212 h 224"/>
                  <a:gd name="T8" fmla="*/ 13 w 67"/>
                  <a:gd name="T9" fmla="*/ 212 h 224"/>
                  <a:gd name="T10" fmla="*/ 12 w 67"/>
                  <a:gd name="T11" fmla="*/ 219 h 224"/>
                  <a:gd name="T12" fmla="*/ 5 w 67"/>
                  <a:gd name="T13" fmla="*/ 223 h 224"/>
                  <a:gd name="T14" fmla="*/ 1 w 67"/>
                  <a:gd name="T15" fmla="*/ 222 h 224"/>
                  <a:gd name="T16" fmla="*/ 2 w 67"/>
                  <a:gd name="T17" fmla="*/ 215 h 224"/>
                  <a:gd name="T18" fmla="*/ 3 w 67"/>
                  <a:gd name="T19" fmla="*/ 211 h 224"/>
                  <a:gd name="T20" fmla="*/ 1 w 67"/>
                  <a:gd name="T21" fmla="*/ 211 h 224"/>
                  <a:gd name="T22" fmla="*/ 1 w 67"/>
                  <a:gd name="T23" fmla="*/ 193 h 224"/>
                  <a:gd name="T24" fmla="*/ 5 w 67"/>
                  <a:gd name="T25" fmla="*/ 159 h 224"/>
                  <a:gd name="T26" fmla="*/ 7 w 67"/>
                  <a:gd name="T27" fmla="*/ 135 h 224"/>
                  <a:gd name="T28" fmla="*/ 7 w 67"/>
                  <a:gd name="T29" fmla="*/ 109 h 224"/>
                  <a:gd name="T30" fmla="*/ 12 w 67"/>
                  <a:gd name="T31" fmla="*/ 92 h 224"/>
                  <a:gd name="T32" fmla="*/ 13 w 67"/>
                  <a:gd name="T33" fmla="*/ 79 h 224"/>
                  <a:gd name="T34" fmla="*/ 6 w 67"/>
                  <a:gd name="T35" fmla="*/ 78 h 224"/>
                  <a:gd name="T36" fmla="*/ 5 w 67"/>
                  <a:gd name="T37" fmla="*/ 60 h 224"/>
                  <a:gd name="T38" fmla="*/ 8 w 67"/>
                  <a:gd name="T39" fmla="*/ 44 h 224"/>
                  <a:gd name="T40" fmla="*/ 12 w 67"/>
                  <a:gd name="T41" fmla="*/ 39 h 224"/>
                  <a:gd name="T42" fmla="*/ 20 w 67"/>
                  <a:gd name="T43" fmla="*/ 37 h 224"/>
                  <a:gd name="T44" fmla="*/ 21 w 67"/>
                  <a:gd name="T45" fmla="*/ 20 h 224"/>
                  <a:gd name="T46" fmla="*/ 26 w 67"/>
                  <a:gd name="T47" fmla="*/ 4 h 224"/>
                  <a:gd name="T48" fmla="*/ 37 w 67"/>
                  <a:gd name="T49" fmla="*/ 2 h 224"/>
                  <a:gd name="T50" fmla="*/ 46 w 67"/>
                  <a:gd name="T51" fmla="*/ 19 h 224"/>
                  <a:gd name="T52" fmla="*/ 49 w 67"/>
                  <a:gd name="T53" fmla="*/ 37 h 224"/>
                  <a:gd name="T54" fmla="*/ 51 w 67"/>
                  <a:gd name="T55" fmla="*/ 38 h 224"/>
                  <a:gd name="T56" fmla="*/ 59 w 67"/>
                  <a:gd name="T57" fmla="*/ 44 h 224"/>
                  <a:gd name="T58" fmla="*/ 57 w 67"/>
                  <a:gd name="T59" fmla="*/ 66 h 224"/>
                  <a:gd name="T60" fmla="*/ 52 w 67"/>
                  <a:gd name="T61" fmla="*/ 74 h 224"/>
                  <a:gd name="T62" fmla="*/ 48 w 67"/>
                  <a:gd name="T63" fmla="*/ 78 h 224"/>
                  <a:gd name="T64" fmla="*/ 52 w 67"/>
                  <a:gd name="T65" fmla="*/ 99 h 224"/>
                  <a:gd name="T66" fmla="*/ 57 w 67"/>
                  <a:gd name="T67" fmla="*/ 130 h 224"/>
                  <a:gd name="T68" fmla="*/ 59 w 67"/>
                  <a:gd name="T69" fmla="*/ 163 h 224"/>
                  <a:gd name="T70" fmla="*/ 65 w 67"/>
                  <a:gd name="T71" fmla="*/ 192 h 224"/>
                  <a:gd name="T72" fmla="*/ 66 w 67"/>
                  <a:gd name="T73" fmla="*/ 210 h 224"/>
                  <a:gd name="T74" fmla="*/ 64 w 67"/>
                  <a:gd name="T75" fmla="*/ 211 h 224"/>
                  <a:gd name="T76" fmla="*/ 65 w 67"/>
                  <a:gd name="T77" fmla="*/ 216 h 224"/>
                  <a:gd name="T78" fmla="*/ 66 w 67"/>
                  <a:gd name="T79" fmla="*/ 223 h 224"/>
                  <a:gd name="T80" fmla="*/ 61 w 67"/>
                  <a:gd name="T81" fmla="*/ 224 h 224"/>
                  <a:gd name="T82" fmla="*/ 55 w 67"/>
                  <a:gd name="T83" fmla="*/ 218 h 224"/>
                  <a:gd name="T84" fmla="*/ 55 w 67"/>
                  <a:gd name="T85" fmla="*/ 212 h 224"/>
                  <a:gd name="T86" fmla="*/ 48 w 67"/>
                  <a:gd name="T87" fmla="*/ 211 h 224"/>
                  <a:gd name="T88" fmla="*/ 46 w 67"/>
                  <a:gd name="T89" fmla="*/ 189 h 224"/>
                  <a:gd name="T90" fmla="*/ 43 w 67"/>
                  <a:gd name="T91" fmla="*/ 160 h 224"/>
                  <a:gd name="T92" fmla="*/ 39 w 67"/>
                  <a:gd name="T93" fmla="*/ 137 h 224"/>
                  <a:gd name="T94" fmla="*/ 32 w 67"/>
                  <a:gd name="T95" fmla="*/ 115 h 224"/>
                  <a:gd name="T96" fmla="*/ 29 w 67"/>
                  <a:gd name="T97" fmla="*/ 122 h 224"/>
                  <a:gd name="T98" fmla="*/ 23 w 67"/>
                  <a:gd name="T99" fmla="*/ 148 h 224"/>
                  <a:gd name="T100" fmla="*/ 20 w 67"/>
                  <a:gd name="T101" fmla="*/ 16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7" h="224">
                    <a:moveTo>
                      <a:pt x="20" y="168"/>
                    </a:moveTo>
                    <a:cubicBezTo>
                      <a:pt x="20" y="168"/>
                      <a:pt x="18" y="180"/>
                      <a:pt x="18" y="189"/>
                    </a:cubicBezTo>
                    <a:cubicBezTo>
                      <a:pt x="18" y="198"/>
                      <a:pt x="17" y="209"/>
                      <a:pt x="17" y="211"/>
                    </a:cubicBezTo>
                    <a:cubicBezTo>
                      <a:pt x="17" y="213"/>
                      <a:pt x="16" y="213"/>
                      <a:pt x="15" y="212"/>
                    </a:cubicBezTo>
                    <a:cubicBezTo>
                      <a:pt x="14" y="212"/>
                      <a:pt x="13" y="212"/>
                      <a:pt x="13" y="212"/>
                    </a:cubicBezTo>
                    <a:cubicBezTo>
                      <a:pt x="13" y="212"/>
                      <a:pt x="13" y="217"/>
                      <a:pt x="12" y="219"/>
                    </a:cubicBezTo>
                    <a:cubicBezTo>
                      <a:pt x="11" y="221"/>
                      <a:pt x="8" y="223"/>
                      <a:pt x="5" y="223"/>
                    </a:cubicBezTo>
                    <a:cubicBezTo>
                      <a:pt x="2" y="223"/>
                      <a:pt x="1" y="223"/>
                      <a:pt x="1" y="222"/>
                    </a:cubicBezTo>
                    <a:cubicBezTo>
                      <a:pt x="1" y="220"/>
                      <a:pt x="1" y="218"/>
                      <a:pt x="2" y="215"/>
                    </a:cubicBezTo>
                    <a:cubicBezTo>
                      <a:pt x="4" y="213"/>
                      <a:pt x="3" y="211"/>
                      <a:pt x="3" y="211"/>
                    </a:cubicBezTo>
                    <a:cubicBezTo>
                      <a:pt x="2" y="211"/>
                      <a:pt x="1" y="211"/>
                      <a:pt x="1" y="211"/>
                    </a:cubicBezTo>
                    <a:cubicBezTo>
                      <a:pt x="1" y="211"/>
                      <a:pt x="0" y="202"/>
                      <a:pt x="1" y="193"/>
                    </a:cubicBezTo>
                    <a:cubicBezTo>
                      <a:pt x="2" y="184"/>
                      <a:pt x="4" y="163"/>
                      <a:pt x="5" y="159"/>
                    </a:cubicBezTo>
                    <a:cubicBezTo>
                      <a:pt x="6" y="154"/>
                      <a:pt x="7" y="151"/>
                      <a:pt x="7" y="135"/>
                    </a:cubicBezTo>
                    <a:cubicBezTo>
                      <a:pt x="7" y="120"/>
                      <a:pt x="6" y="117"/>
                      <a:pt x="7" y="109"/>
                    </a:cubicBezTo>
                    <a:cubicBezTo>
                      <a:pt x="9" y="101"/>
                      <a:pt x="11" y="96"/>
                      <a:pt x="12" y="92"/>
                    </a:cubicBezTo>
                    <a:cubicBezTo>
                      <a:pt x="12" y="87"/>
                      <a:pt x="13" y="80"/>
                      <a:pt x="13" y="79"/>
                    </a:cubicBezTo>
                    <a:cubicBezTo>
                      <a:pt x="12" y="79"/>
                      <a:pt x="6" y="81"/>
                      <a:pt x="6" y="78"/>
                    </a:cubicBezTo>
                    <a:cubicBezTo>
                      <a:pt x="6" y="75"/>
                      <a:pt x="4" y="66"/>
                      <a:pt x="5" y="60"/>
                    </a:cubicBezTo>
                    <a:cubicBezTo>
                      <a:pt x="7" y="54"/>
                      <a:pt x="8" y="46"/>
                      <a:pt x="8" y="44"/>
                    </a:cubicBezTo>
                    <a:cubicBezTo>
                      <a:pt x="9" y="42"/>
                      <a:pt x="10" y="40"/>
                      <a:pt x="12" y="39"/>
                    </a:cubicBezTo>
                    <a:cubicBezTo>
                      <a:pt x="15" y="38"/>
                      <a:pt x="20" y="39"/>
                      <a:pt x="20" y="37"/>
                    </a:cubicBezTo>
                    <a:cubicBezTo>
                      <a:pt x="20" y="34"/>
                      <a:pt x="19" y="30"/>
                      <a:pt x="21" y="20"/>
                    </a:cubicBezTo>
                    <a:cubicBezTo>
                      <a:pt x="22" y="10"/>
                      <a:pt x="23" y="7"/>
                      <a:pt x="26" y="4"/>
                    </a:cubicBezTo>
                    <a:cubicBezTo>
                      <a:pt x="29" y="1"/>
                      <a:pt x="34" y="0"/>
                      <a:pt x="37" y="2"/>
                    </a:cubicBezTo>
                    <a:cubicBezTo>
                      <a:pt x="41" y="4"/>
                      <a:pt x="45" y="7"/>
                      <a:pt x="46" y="19"/>
                    </a:cubicBezTo>
                    <a:cubicBezTo>
                      <a:pt x="47" y="31"/>
                      <a:pt x="48" y="35"/>
                      <a:pt x="49" y="37"/>
                    </a:cubicBezTo>
                    <a:cubicBezTo>
                      <a:pt x="50" y="38"/>
                      <a:pt x="49" y="38"/>
                      <a:pt x="51" y="38"/>
                    </a:cubicBezTo>
                    <a:cubicBezTo>
                      <a:pt x="53" y="38"/>
                      <a:pt x="59" y="38"/>
                      <a:pt x="59" y="44"/>
                    </a:cubicBezTo>
                    <a:cubicBezTo>
                      <a:pt x="59" y="50"/>
                      <a:pt x="59" y="61"/>
                      <a:pt x="57" y="66"/>
                    </a:cubicBezTo>
                    <a:cubicBezTo>
                      <a:pt x="56" y="71"/>
                      <a:pt x="55" y="72"/>
                      <a:pt x="52" y="74"/>
                    </a:cubicBezTo>
                    <a:cubicBezTo>
                      <a:pt x="49" y="76"/>
                      <a:pt x="47" y="76"/>
                      <a:pt x="48" y="78"/>
                    </a:cubicBezTo>
                    <a:cubicBezTo>
                      <a:pt x="49" y="81"/>
                      <a:pt x="50" y="90"/>
                      <a:pt x="52" y="99"/>
                    </a:cubicBezTo>
                    <a:cubicBezTo>
                      <a:pt x="55" y="108"/>
                      <a:pt x="56" y="110"/>
                      <a:pt x="57" y="130"/>
                    </a:cubicBezTo>
                    <a:cubicBezTo>
                      <a:pt x="58" y="150"/>
                      <a:pt x="57" y="152"/>
                      <a:pt x="59" y="163"/>
                    </a:cubicBezTo>
                    <a:cubicBezTo>
                      <a:pt x="62" y="174"/>
                      <a:pt x="64" y="181"/>
                      <a:pt x="65" y="192"/>
                    </a:cubicBezTo>
                    <a:cubicBezTo>
                      <a:pt x="65" y="204"/>
                      <a:pt x="66" y="208"/>
                      <a:pt x="66" y="210"/>
                    </a:cubicBezTo>
                    <a:cubicBezTo>
                      <a:pt x="67" y="211"/>
                      <a:pt x="64" y="211"/>
                      <a:pt x="64" y="211"/>
                    </a:cubicBezTo>
                    <a:cubicBezTo>
                      <a:pt x="64" y="211"/>
                      <a:pt x="64" y="213"/>
                      <a:pt x="65" y="216"/>
                    </a:cubicBezTo>
                    <a:cubicBezTo>
                      <a:pt x="67" y="219"/>
                      <a:pt x="67" y="222"/>
                      <a:pt x="66" y="223"/>
                    </a:cubicBezTo>
                    <a:cubicBezTo>
                      <a:pt x="66" y="224"/>
                      <a:pt x="63" y="224"/>
                      <a:pt x="61" y="224"/>
                    </a:cubicBezTo>
                    <a:cubicBezTo>
                      <a:pt x="58" y="223"/>
                      <a:pt x="55" y="221"/>
                      <a:pt x="55" y="218"/>
                    </a:cubicBezTo>
                    <a:cubicBezTo>
                      <a:pt x="55" y="215"/>
                      <a:pt x="55" y="212"/>
                      <a:pt x="55" y="212"/>
                    </a:cubicBezTo>
                    <a:cubicBezTo>
                      <a:pt x="54" y="212"/>
                      <a:pt x="48" y="212"/>
                      <a:pt x="48" y="211"/>
                    </a:cubicBezTo>
                    <a:cubicBezTo>
                      <a:pt x="48" y="210"/>
                      <a:pt x="46" y="195"/>
                      <a:pt x="46" y="189"/>
                    </a:cubicBezTo>
                    <a:cubicBezTo>
                      <a:pt x="45" y="183"/>
                      <a:pt x="44" y="166"/>
                      <a:pt x="43" y="160"/>
                    </a:cubicBezTo>
                    <a:cubicBezTo>
                      <a:pt x="42" y="155"/>
                      <a:pt x="42" y="148"/>
                      <a:pt x="39" y="137"/>
                    </a:cubicBezTo>
                    <a:cubicBezTo>
                      <a:pt x="37" y="127"/>
                      <a:pt x="33" y="117"/>
                      <a:pt x="32" y="115"/>
                    </a:cubicBezTo>
                    <a:cubicBezTo>
                      <a:pt x="31" y="114"/>
                      <a:pt x="30" y="117"/>
                      <a:pt x="29" y="122"/>
                    </a:cubicBezTo>
                    <a:cubicBezTo>
                      <a:pt x="28" y="126"/>
                      <a:pt x="25" y="139"/>
                      <a:pt x="23" y="148"/>
                    </a:cubicBezTo>
                    <a:cubicBezTo>
                      <a:pt x="22" y="157"/>
                      <a:pt x="21" y="165"/>
                      <a:pt x="20" y="16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AutoShape 63"/>
              <p:cNvSpPr>
                <a:spLocks noChangeAspect="1" noChangeArrowheads="1" noTextEdit="1"/>
              </p:cNvSpPr>
              <p:nvPr/>
            </p:nvSpPr>
            <p:spPr bwMode="auto">
              <a:xfrm>
                <a:off x="9333532" y="2901459"/>
                <a:ext cx="682578" cy="232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66"/>
              <p:cNvSpPr/>
              <p:nvPr/>
            </p:nvSpPr>
            <p:spPr bwMode="auto">
              <a:xfrm>
                <a:off x="9499801" y="3605916"/>
                <a:ext cx="113763" cy="122514"/>
              </a:xfrm>
              <a:custGeom>
                <a:avLst/>
                <a:gdLst>
                  <a:gd name="T0" fmla="*/ 9 w 11"/>
                  <a:gd name="T1" fmla="*/ 12 h 12"/>
                  <a:gd name="T2" fmla="*/ 11 w 11"/>
                  <a:gd name="T3" fmla="*/ 9 h 12"/>
                  <a:gd name="T4" fmla="*/ 10 w 11"/>
                  <a:gd name="T5" fmla="*/ 5 h 12"/>
                  <a:gd name="T6" fmla="*/ 9 w 11"/>
                  <a:gd name="T7" fmla="*/ 2 h 12"/>
                  <a:gd name="T8" fmla="*/ 4 w 11"/>
                  <a:gd name="T9" fmla="*/ 0 h 12"/>
                  <a:gd name="T10" fmla="*/ 2 w 11"/>
                  <a:gd name="T11" fmla="*/ 6 h 12"/>
                  <a:gd name="T12" fmla="*/ 1 w 11"/>
                  <a:gd name="T13" fmla="*/ 12 h 12"/>
                  <a:gd name="T14" fmla="*/ 6 w 11"/>
                  <a:gd name="T15" fmla="*/ 12 h 12"/>
                  <a:gd name="T16" fmla="*/ 9 w 11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2">
                    <a:moveTo>
                      <a:pt x="9" y="12"/>
                    </a:moveTo>
                    <a:cubicBezTo>
                      <a:pt x="9" y="12"/>
                      <a:pt x="11" y="10"/>
                      <a:pt x="11" y="9"/>
                    </a:cubicBezTo>
                    <a:cubicBezTo>
                      <a:pt x="11" y="7"/>
                      <a:pt x="10" y="6"/>
                      <a:pt x="10" y="5"/>
                    </a:cubicBezTo>
                    <a:cubicBezTo>
                      <a:pt x="10" y="4"/>
                      <a:pt x="10" y="2"/>
                      <a:pt x="9" y="2"/>
                    </a:cubicBezTo>
                    <a:cubicBezTo>
                      <a:pt x="8" y="2"/>
                      <a:pt x="5" y="1"/>
                      <a:pt x="4" y="0"/>
                    </a:cubicBezTo>
                    <a:cubicBezTo>
                      <a:pt x="3" y="0"/>
                      <a:pt x="2" y="5"/>
                      <a:pt x="2" y="6"/>
                    </a:cubicBezTo>
                    <a:cubicBezTo>
                      <a:pt x="1" y="8"/>
                      <a:pt x="0" y="12"/>
                      <a:pt x="1" y="12"/>
                    </a:cubicBezTo>
                    <a:cubicBezTo>
                      <a:pt x="2" y="12"/>
                      <a:pt x="5" y="11"/>
                      <a:pt x="6" y="12"/>
                    </a:cubicBezTo>
                    <a:cubicBezTo>
                      <a:pt x="7" y="12"/>
                      <a:pt x="8" y="12"/>
                      <a:pt x="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7"/>
              <p:cNvSpPr/>
              <p:nvPr/>
            </p:nvSpPr>
            <p:spPr bwMode="auto">
              <a:xfrm>
                <a:off x="9683572" y="3553410"/>
                <a:ext cx="105012" cy="135642"/>
              </a:xfrm>
              <a:custGeom>
                <a:avLst/>
                <a:gdLst>
                  <a:gd name="T0" fmla="*/ 7 w 10"/>
                  <a:gd name="T1" fmla="*/ 13 h 13"/>
                  <a:gd name="T2" fmla="*/ 9 w 10"/>
                  <a:gd name="T3" fmla="*/ 10 h 13"/>
                  <a:gd name="T4" fmla="*/ 7 w 10"/>
                  <a:gd name="T5" fmla="*/ 4 h 13"/>
                  <a:gd name="T6" fmla="*/ 4 w 10"/>
                  <a:gd name="T7" fmla="*/ 1 h 13"/>
                  <a:gd name="T8" fmla="*/ 0 w 10"/>
                  <a:gd name="T9" fmla="*/ 2 h 13"/>
                  <a:gd name="T10" fmla="*/ 1 w 10"/>
                  <a:gd name="T11" fmla="*/ 7 h 13"/>
                  <a:gd name="T12" fmla="*/ 0 w 10"/>
                  <a:gd name="T13" fmla="*/ 8 h 13"/>
                  <a:gd name="T14" fmla="*/ 0 w 10"/>
                  <a:gd name="T15" fmla="*/ 11 h 13"/>
                  <a:gd name="T16" fmla="*/ 7 w 10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3">
                    <a:moveTo>
                      <a:pt x="7" y="13"/>
                    </a:moveTo>
                    <a:cubicBezTo>
                      <a:pt x="7" y="13"/>
                      <a:pt x="10" y="12"/>
                      <a:pt x="9" y="10"/>
                    </a:cubicBezTo>
                    <a:cubicBezTo>
                      <a:pt x="8" y="8"/>
                      <a:pt x="7" y="6"/>
                      <a:pt x="7" y="4"/>
                    </a:cubicBezTo>
                    <a:cubicBezTo>
                      <a:pt x="7" y="2"/>
                      <a:pt x="6" y="1"/>
                      <a:pt x="4" y="1"/>
                    </a:cubicBezTo>
                    <a:cubicBezTo>
                      <a:pt x="2" y="1"/>
                      <a:pt x="0" y="0"/>
                      <a:pt x="0" y="2"/>
                    </a:cubicBezTo>
                    <a:cubicBezTo>
                      <a:pt x="0" y="4"/>
                      <a:pt x="1" y="5"/>
                      <a:pt x="1" y="7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8"/>
                      <a:pt x="0" y="10"/>
                      <a:pt x="0" y="11"/>
                    </a:cubicBezTo>
                    <a:cubicBezTo>
                      <a:pt x="0" y="13"/>
                      <a:pt x="6" y="13"/>
                      <a:pt x="7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68"/>
              <p:cNvSpPr/>
              <p:nvPr/>
            </p:nvSpPr>
            <p:spPr bwMode="auto">
              <a:xfrm>
                <a:off x="9438544" y="3842193"/>
                <a:ext cx="420048" cy="96261"/>
              </a:xfrm>
              <a:custGeom>
                <a:avLst/>
                <a:gdLst>
                  <a:gd name="T0" fmla="*/ 41 w 41"/>
                  <a:gd name="T1" fmla="*/ 5 h 9"/>
                  <a:gd name="T2" fmla="*/ 25 w 41"/>
                  <a:gd name="T3" fmla="*/ 9 h 9"/>
                  <a:gd name="T4" fmla="*/ 8 w 41"/>
                  <a:gd name="T5" fmla="*/ 7 h 9"/>
                  <a:gd name="T6" fmla="*/ 0 w 41"/>
                  <a:gd name="T7" fmla="*/ 5 h 9"/>
                  <a:gd name="T8" fmla="*/ 1 w 41"/>
                  <a:gd name="T9" fmla="*/ 1 h 9"/>
                  <a:gd name="T10" fmla="*/ 20 w 41"/>
                  <a:gd name="T11" fmla="*/ 1 h 9"/>
                  <a:gd name="T12" fmla="*/ 40 w 41"/>
                  <a:gd name="T13" fmla="*/ 4 h 9"/>
                  <a:gd name="T14" fmla="*/ 41 w 41"/>
                  <a:gd name="T1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9">
                    <a:moveTo>
                      <a:pt x="41" y="5"/>
                    </a:moveTo>
                    <a:cubicBezTo>
                      <a:pt x="41" y="5"/>
                      <a:pt x="36" y="9"/>
                      <a:pt x="25" y="9"/>
                    </a:cubicBezTo>
                    <a:cubicBezTo>
                      <a:pt x="13" y="9"/>
                      <a:pt x="14" y="9"/>
                      <a:pt x="8" y="7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8" y="0"/>
                      <a:pt x="20" y="1"/>
                    </a:cubicBezTo>
                    <a:cubicBezTo>
                      <a:pt x="32" y="2"/>
                      <a:pt x="40" y="4"/>
                      <a:pt x="40" y="4"/>
                    </a:cubicBezTo>
                    <a:lnTo>
                      <a:pt x="41" y="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20000"/>
                    <a:lumOff val="80000"/>
                  </a:schemeClr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69"/>
              <p:cNvSpPr/>
              <p:nvPr/>
            </p:nvSpPr>
            <p:spPr bwMode="auto">
              <a:xfrm>
                <a:off x="9521680" y="3295254"/>
                <a:ext cx="266907" cy="319413"/>
              </a:xfrm>
              <a:custGeom>
                <a:avLst/>
                <a:gdLst>
                  <a:gd name="T0" fmla="*/ 13 w 26"/>
                  <a:gd name="T1" fmla="*/ 31 h 31"/>
                  <a:gd name="T2" fmla="*/ 21 w 26"/>
                  <a:gd name="T3" fmla="*/ 13 h 31"/>
                  <a:gd name="T4" fmla="*/ 25 w 26"/>
                  <a:gd name="T5" fmla="*/ 2 h 31"/>
                  <a:gd name="T6" fmla="*/ 3 w 26"/>
                  <a:gd name="T7" fmla="*/ 0 h 31"/>
                  <a:gd name="T8" fmla="*/ 3 w 26"/>
                  <a:gd name="T9" fmla="*/ 10 h 31"/>
                  <a:gd name="T10" fmla="*/ 13 w 26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1">
                    <a:moveTo>
                      <a:pt x="13" y="31"/>
                    </a:moveTo>
                    <a:cubicBezTo>
                      <a:pt x="13" y="31"/>
                      <a:pt x="16" y="19"/>
                      <a:pt x="21" y="13"/>
                    </a:cubicBezTo>
                    <a:cubicBezTo>
                      <a:pt x="26" y="7"/>
                      <a:pt x="25" y="4"/>
                      <a:pt x="25" y="2"/>
                    </a:cubicBezTo>
                    <a:cubicBezTo>
                      <a:pt x="25" y="0"/>
                      <a:pt x="14" y="7"/>
                      <a:pt x="3" y="0"/>
                    </a:cubicBezTo>
                    <a:cubicBezTo>
                      <a:pt x="3" y="0"/>
                      <a:pt x="0" y="7"/>
                      <a:pt x="3" y="10"/>
                    </a:cubicBezTo>
                    <a:cubicBezTo>
                      <a:pt x="9" y="18"/>
                      <a:pt x="13" y="29"/>
                      <a:pt x="13" y="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20000"/>
                    <a:lumOff val="80000"/>
                  </a:schemeClr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7966637" y="2252276"/>
              <a:ext cx="758358" cy="1892829"/>
              <a:chOff x="6323262" y="2753696"/>
              <a:chExt cx="926338" cy="2312103"/>
            </a:xfrm>
          </p:grpSpPr>
          <p:sp>
            <p:nvSpPr>
              <p:cNvPr id="50" name="Freeform 124"/>
              <p:cNvSpPr>
                <a:spLocks noEditPoints="1"/>
              </p:cNvSpPr>
              <p:nvPr/>
            </p:nvSpPr>
            <p:spPr bwMode="auto">
              <a:xfrm>
                <a:off x="6323262" y="2753696"/>
                <a:ext cx="926338" cy="2312103"/>
              </a:xfrm>
              <a:custGeom>
                <a:avLst/>
                <a:gdLst>
                  <a:gd name="T0" fmla="*/ 89 w 105"/>
                  <a:gd name="T1" fmla="*/ 248 h 262"/>
                  <a:gd name="T2" fmla="*/ 75 w 105"/>
                  <a:gd name="T3" fmla="*/ 193 h 262"/>
                  <a:gd name="T4" fmla="*/ 64 w 105"/>
                  <a:gd name="T5" fmla="*/ 138 h 262"/>
                  <a:gd name="T6" fmla="*/ 68 w 105"/>
                  <a:gd name="T7" fmla="*/ 130 h 262"/>
                  <a:gd name="T8" fmla="*/ 78 w 105"/>
                  <a:gd name="T9" fmla="*/ 113 h 262"/>
                  <a:gd name="T10" fmla="*/ 77 w 105"/>
                  <a:gd name="T11" fmla="*/ 70 h 262"/>
                  <a:gd name="T12" fmla="*/ 68 w 105"/>
                  <a:gd name="T13" fmla="*/ 43 h 262"/>
                  <a:gd name="T14" fmla="*/ 48 w 105"/>
                  <a:gd name="T15" fmla="*/ 39 h 262"/>
                  <a:gd name="T16" fmla="*/ 42 w 105"/>
                  <a:gd name="T17" fmla="*/ 31 h 262"/>
                  <a:gd name="T18" fmla="*/ 44 w 105"/>
                  <a:gd name="T19" fmla="*/ 23 h 262"/>
                  <a:gd name="T20" fmla="*/ 43 w 105"/>
                  <a:gd name="T21" fmla="*/ 17 h 262"/>
                  <a:gd name="T22" fmla="*/ 37 w 105"/>
                  <a:gd name="T23" fmla="*/ 2 h 262"/>
                  <a:gd name="T24" fmla="*/ 19 w 105"/>
                  <a:gd name="T25" fmla="*/ 5 h 262"/>
                  <a:gd name="T26" fmla="*/ 20 w 105"/>
                  <a:gd name="T27" fmla="*/ 21 h 262"/>
                  <a:gd name="T28" fmla="*/ 20 w 105"/>
                  <a:gd name="T29" fmla="*/ 27 h 262"/>
                  <a:gd name="T30" fmla="*/ 24 w 105"/>
                  <a:gd name="T31" fmla="*/ 31 h 262"/>
                  <a:gd name="T32" fmla="*/ 25 w 105"/>
                  <a:gd name="T33" fmla="*/ 41 h 262"/>
                  <a:gd name="T34" fmla="*/ 5 w 105"/>
                  <a:gd name="T35" fmla="*/ 51 h 262"/>
                  <a:gd name="T36" fmla="*/ 2 w 105"/>
                  <a:gd name="T37" fmla="*/ 91 h 262"/>
                  <a:gd name="T38" fmla="*/ 0 w 105"/>
                  <a:gd name="T39" fmla="*/ 141 h 262"/>
                  <a:gd name="T40" fmla="*/ 1 w 105"/>
                  <a:gd name="T41" fmla="*/ 145 h 262"/>
                  <a:gd name="T42" fmla="*/ 9 w 105"/>
                  <a:gd name="T43" fmla="*/ 154 h 262"/>
                  <a:gd name="T44" fmla="*/ 13 w 105"/>
                  <a:gd name="T45" fmla="*/ 175 h 262"/>
                  <a:gd name="T46" fmla="*/ 13 w 105"/>
                  <a:gd name="T47" fmla="*/ 221 h 262"/>
                  <a:gd name="T48" fmla="*/ 16 w 105"/>
                  <a:gd name="T49" fmla="*/ 241 h 262"/>
                  <a:gd name="T50" fmla="*/ 10 w 105"/>
                  <a:gd name="T51" fmla="*/ 255 h 262"/>
                  <a:gd name="T52" fmla="*/ 21 w 105"/>
                  <a:gd name="T53" fmla="*/ 260 h 262"/>
                  <a:gd name="T54" fmla="*/ 26 w 105"/>
                  <a:gd name="T55" fmla="*/ 256 h 262"/>
                  <a:gd name="T56" fmla="*/ 32 w 105"/>
                  <a:gd name="T57" fmla="*/ 253 h 262"/>
                  <a:gd name="T58" fmla="*/ 33 w 105"/>
                  <a:gd name="T59" fmla="*/ 223 h 262"/>
                  <a:gd name="T60" fmla="*/ 34 w 105"/>
                  <a:gd name="T61" fmla="*/ 177 h 262"/>
                  <a:gd name="T62" fmla="*/ 39 w 105"/>
                  <a:gd name="T63" fmla="*/ 154 h 262"/>
                  <a:gd name="T64" fmla="*/ 51 w 105"/>
                  <a:gd name="T65" fmla="*/ 197 h 262"/>
                  <a:gd name="T66" fmla="*/ 67 w 105"/>
                  <a:gd name="T67" fmla="*/ 242 h 262"/>
                  <a:gd name="T68" fmla="*/ 75 w 105"/>
                  <a:gd name="T69" fmla="*/ 255 h 262"/>
                  <a:gd name="T70" fmla="*/ 82 w 105"/>
                  <a:gd name="T71" fmla="*/ 256 h 262"/>
                  <a:gd name="T72" fmla="*/ 105 w 105"/>
                  <a:gd name="T73" fmla="*/ 256 h 262"/>
                  <a:gd name="T74" fmla="*/ 11 w 105"/>
                  <a:gd name="T75" fmla="*/ 151 h 262"/>
                  <a:gd name="T76" fmla="*/ 9 w 105"/>
                  <a:gd name="T77" fmla="*/ 150 h 262"/>
                  <a:gd name="T78" fmla="*/ 7 w 105"/>
                  <a:gd name="T79" fmla="*/ 141 h 262"/>
                  <a:gd name="T80" fmla="*/ 11 w 105"/>
                  <a:gd name="T81" fmla="*/ 148 h 262"/>
                  <a:gd name="T82" fmla="*/ 11 w 105"/>
                  <a:gd name="T83" fmla="*/ 151 h 262"/>
                  <a:gd name="T84" fmla="*/ 63 w 105"/>
                  <a:gd name="T85" fmla="*/ 86 h 262"/>
                  <a:gd name="T86" fmla="*/ 66 w 105"/>
                  <a:gd name="T87" fmla="*/ 97 h 262"/>
                  <a:gd name="T88" fmla="*/ 63 w 105"/>
                  <a:gd name="T89" fmla="*/ 10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5" h="262">
                    <a:moveTo>
                      <a:pt x="100" y="253"/>
                    </a:moveTo>
                    <a:cubicBezTo>
                      <a:pt x="96" y="253"/>
                      <a:pt x="92" y="252"/>
                      <a:pt x="89" y="248"/>
                    </a:cubicBezTo>
                    <a:cubicBezTo>
                      <a:pt x="86" y="244"/>
                      <a:pt x="83" y="243"/>
                      <a:pt x="81" y="231"/>
                    </a:cubicBezTo>
                    <a:cubicBezTo>
                      <a:pt x="79" y="219"/>
                      <a:pt x="77" y="203"/>
                      <a:pt x="75" y="193"/>
                    </a:cubicBezTo>
                    <a:cubicBezTo>
                      <a:pt x="72" y="184"/>
                      <a:pt x="70" y="176"/>
                      <a:pt x="69" y="162"/>
                    </a:cubicBezTo>
                    <a:cubicBezTo>
                      <a:pt x="67" y="147"/>
                      <a:pt x="64" y="138"/>
                      <a:pt x="64" y="138"/>
                    </a:cubicBezTo>
                    <a:cubicBezTo>
                      <a:pt x="64" y="138"/>
                      <a:pt x="65" y="135"/>
                      <a:pt x="66" y="132"/>
                    </a:cubicBezTo>
                    <a:cubicBezTo>
                      <a:pt x="67" y="130"/>
                      <a:pt x="68" y="129"/>
                      <a:pt x="68" y="130"/>
                    </a:cubicBezTo>
                    <a:cubicBezTo>
                      <a:pt x="69" y="131"/>
                      <a:pt x="70" y="131"/>
                      <a:pt x="70" y="131"/>
                    </a:cubicBezTo>
                    <a:cubicBezTo>
                      <a:pt x="70" y="131"/>
                      <a:pt x="78" y="117"/>
                      <a:pt x="78" y="113"/>
                    </a:cubicBezTo>
                    <a:cubicBezTo>
                      <a:pt x="79" y="110"/>
                      <a:pt x="82" y="101"/>
                      <a:pt x="82" y="96"/>
                    </a:cubicBezTo>
                    <a:cubicBezTo>
                      <a:pt x="82" y="91"/>
                      <a:pt x="79" y="76"/>
                      <a:pt x="77" y="70"/>
                    </a:cubicBezTo>
                    <a:cubicBezTo>
                      <a:pt x="75" y="63"/>
                      <a:pt x="72" y="57"/>
                      <a:pt x="72" y="52"/>
                    </a:cubicBezTo>
                    <a:cubicBezTo>
                      <a:pt x="71" y="47"/>
                      <a:pt x="70" y="43"/>
                      <a:pt x="68" y="43"/>
                    </a:cubicBezTo>
                    <a:cubicBezTo>
                      <a:pt x="66" y="43"/>
                      <a:pt x="64" y="42"/>
                      <a:pt x="58" y="41"/>
                    </a:cubicBezTo>
                    <a:cubicBezTo>
                      <a:pt x="52" y="40"/>
                      <a:pt x="49" y="40"/>
                      <a:pt x="48" y="39"/>
                    </a:cubicBezTo>
                    <a:cubicBezTo>
                      <a:pt x="47" y="38"/>
                      <a:pt x="45" y="35"/>
                      <a:pt x="44" y="34"/>
                    </a:cubicBezTo>
                    <a:cubicBezTo>
                      <a:pt x="43" y="33"/>
                      <a:pt x="42" y="33"/>
                      <a:pt x="42" y="31"/>
                    </a:cubicBezTo>
                    <a:cubicBezTo>
                      <a:pt x="42" y="29"/>
                      <a:pt x="43" y="24"/>
                      <a:pt x="43" y="24"/>
                    </a:cubicBezTo>
                    <a:cubicBezTo>
                      <a:pt x="43" y="24"/>
                      <a:pt x="44" y="26"/>
                      <a:pt x="44" y="23"/>
                    </a:cubicBezTo>
                    <a:cubicBezTo>
                      <a:pt x="44" y="21"/>
                      <a:pt x="45" y="17"/>
                      <a:pt x="44" y="16"/>
                    </a:cubicBezTo>
                    <a:cubicBezTo>
                      <a:pt x="43" y="16"/>
                      <a:pt x="43" y="17"/>
                      <a:pt x="43" y="17"/>
                    </a:cubicBezTo>
                    <a:cubicBezTo>
                      <a:pt x="43" y="17"/>
                      <a:pt x="44" y="7"/>
                      <a:pt x="42" y="5"/>
                    </a:cubicBezTo>
                    <a:cubicBezTo>
                      <a:pt x="40" y="2"/>
                      <a:pt x="37" y="3"/>
                      <a:pt x="37" y="2"/>
                    </a:cubicBezTo>
                    <a:cubicBezTo>
                      <a:pt x="36" y="1"/>
                      <a:pt x="34" y="0"/>
                      <a:pt x="30" y="0"/>
                    </a:cubicBezTo>
                    <a:cubicBezTo>
                      <a:pt x="27" y="0"/>
                      <a:pt x="22" y="1"/>
                      <a:pt x="19" y="5"/>
                    </a:cubicBezTo>
                    <a:cubicBezTo>
                      <a:pt x="17" y="10"/>
                      <a:pt x="16" y="11"/>
                      <a:pt x="17" y="15"/>
                    </a:cubicBezTo>
                    <a:cubicBezTo>
                      <a:pt x="18" y="19"/>
                      <a:pt x="20" y="21"/>
                      <a:pt x="20" y="21"/>
                    </a:cubicBezTo>
                    <a:cubicBezTo>
                      <a:pt x="20" y="21"/>
                      <a:pt x="18" y="20"/>
                      <a:pt x="18" y="22"/>
                    </a:cubicBezTo>
                    <a:cubicBezTo>
                      <a:pt x="18" y="24"/>
                      <a:pt x="20" y="26"/>
                      <a:pt x="20" y="27"/>
                    </a:cubicBezTo>
                    <a:cubicBezTo>
                      <a:pt x="21" y="28"/>
                      <a:pt x="22" y="28"/>
                      <a:pt x="22" y="28"/>
                    </a:cubicBezTo>
                    <a:cubicBezTo>
                      <a:pt x="22" y="28"/>
                      <a:pt x="23" y="29"/>
                      <a:pt x="24" y="31"/>
                    </a:cubicBezTo>
                    <a:cubicBezTo>
                      <a:pt x="24" y="33"/>
                      <a:pt x="25" y="37"/>
                      <a:pt x="25" y="38"/>
                    </a:cubicBezTo>
                    <a:cubicBezTo>
                      <a:pt x="25" y="39"/>
                      <a:pt x="25" y="39"/>
                      <a:pt x="25" y="41"/>
                    </a:cubicBezTo>
                    <a:cubicBezTo>
                      <a:pt x="24" y="42"/>
                      <a:pt x="18" y="45"/>
                      <a:pt x="14" y="47"/>
                    </a:cubicBezTo>
                    <a:cubicBezTo>
                      <a:pt x="10" y="50"/>
                      <a:pt x="6" y="50"/>
                      <a:pt x="5" y="51"/>
                    </a:cubicBezTo>
                    <a:cubicBezTo>
                      <a:pt x="4" y="53"/>
                      <a:pt x="3" y="61"/>
                      <a:pt x="2" y="67"/>
                    </a:cubicBezTo>
                    <a:cubicBezTo>
                      <a:pt x="2" y="73"/>
                      <a:pt x="3" y="83"/>
                      <a:pt x="2" y="91"/>
                    </a:cubicBezTo>
                    <a:cubicBezTo>
                      <a:pt x="2" y="99"/>
                      <a:pt x="0" y="112"/>
                      <a:pt x="0" y="120"/>
                    </a:cubicBezTo>
                    <a:cubicBezTo>
                      <a:pt x="0" y="127"/>
                      <a:pt x="0" y="141"/>
                      <a:pt x="0" y="141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1" y="141"/>
                      <a:pt x="1" y="144"/>
                      <a:pt x="1" y="145"/>
                    </a:cubicBezTo>
                    <a:cubicBezTo>
                      <a:pt x="2" y="145"/>
                      <a:pt x="4" y="149"/>
                      <a:pt x="4" y="150"/>
                    </a:cubicBezTo>
                    <a:cubicBezTo>
                      <a:pt x="5" y="151"/>
                      <a:pt x="9" y="154"/>
                      <a:pt x="9" y="154"/>
                    </a:cubicBezTo>
                    <a:cubicBezTo>
                      <a:pt x="10" y="154"/>
                      <a:pt x="11" y="154"/>
                      <a:pt x="11" y="154"/>
                    </a:cubicBezTo>
                    <a:cubicBezTo>
                      <a:pt x="11" y="154"/>
                      <a:pt x="12" y="165"/>
                      <a:pt x="13" y="175"/>
                    </a:cubicBezTo>
                    <a:cubicBezTo>
                      <a:pt x="13" y="184"/>
                      <a:pt x="13" y="190"/>
                      <a:pt x="13" y="197"/>
                    </a:cubicBezTo>
                    <a:cubicBezTo>
                      <a:pt x="13" y="204"/>
                      <a:pt x="12" y="217"/>
                      <a:pt x="13" y="221"/>
                    </a:cubicBezTo>
                    <a:cubicBezTo>
                      <a:pt x="14" y="224"/>
                      <a:pt x="18" y="228"/>
                      <a:pt x="18" y="231"/>
                    </a:cubicBezTo>
                    <a:cubicBezTo>
                      <a:pt x="18" y="234"/>
                      <a:pt x="17" y="238"/>
                      <a:pt x="16" y="241"/>
                    </a:cubicBezTo>
                    <a:cubicBezTo>
                      <a:pt x="16" y="244"/>
                      <a:pt x="16" y="248"/>
                      <a:pt x="16" y="248"/>
                    </a:cubicBezTo>
                    <a:cubicBezTo>
                      <a:pt x="16" y="248"/>
                      <a:pt x="13" y="253"/>
                      <a:pt x="10" y="255"/>
                    </a:cubicBezTo>
                    <a:cubicBezTo>
                      <a:pt x="8" y="257"/>
                      <a:pt x="6" y="259"/>
                      <a:pt x="9" y="260"/>
                    </a:cubicBezTo>
                    <a:cubicBezTo>
                      <a:pt x="12" y="260"/>
                      <a:pt x="16" y="262"/>
                      <a:pt x="21" y="260"/>
                    </a:cubicBezTo>
                    <a:cubicBezTo>
                      <a:pt x="25" y="258"/>
                      <a:pt x="24" y="256"/>
                      <a:pt x="26" y="255"/>
                    </a:cubicBezTo>
                    <a:cubicBezTo>
                      <a:pt x="27" y="254"/>
                      <a:pt x="26" y="256"/>
                      <a:pt x="26" y="256"/>
                    </a:cubicBezTo>
                    <a:cubicBezTo>
                      <a:pt x="26" y="256"/>
                      <a:pt x="27" y="256"/>
                      <a:pt x="30" y="255"/>
                    </a:cubicBezTo>
                    <a:cubicBezTo>
                      <a:pt x="32" y="254"/>
                      <a:pt x="32" y="255"/>
                      <a:pt x="32" y="253"/>
                    </a:cubicBezTo>
                    <a:cubicBezTo>
                      <a:pt x="32" y="251"/>
                      <a:pt x="32" y="247"/>
                      <a:pt x="33" y="245"/>
                    </a:cubicBezTo>
                    <a:cubicBezTo>
                      <a:pt x="34" y="243"/>
                      <a:pt x="34" y="228"/>
                      <a:pt x="33" y="223"/>
                    </a:cubicBezTo>
                    <a:cubicBezTo>
                      <a:pt x="32" y="217"/>
                      <a:pt x="32" y="215"/>
                      <a:pt x="33" y="206"/>
                    </a:cubicBezTo>
                    <a:cubicBezTo>
                      <a:pt x="34" y="198"/>
                      <a:pt x="33" y="183"/>
                      <a:pt x="34" y="177"/>
                    </a:cubicBezTo>
                    <a:cubicBezTo>
                      <a:pt x="35" y="171"/>
                      <a:pt x="36" y="160"/>
                      <a:pt x="37" y="156"/>
                    </a:cubicBezTo>
                    <a:cubicBezTo>
                      <a:pt x="38" y="153"/>
                      <a:pt x="38" y="150"/>
                      <a:pt x="39" y="154"/>
                    </a:cubicBezTo>
                    <a:cubicBezTo>
                      <a:pt x="41" y="158"/>
                      <a:pt x="46" y="170"/>
                      <a:pt x="46" y="172"/>
                    </a:cubicBezTo>
                    <a:cubicBezTo>
                      <a:pt x="47" y="175"/>
                      <a:pt x="50" y="191"/>
                      <a:pt x="51" y="197"/>
                    </a:cubicBezTo>
                    <a:cubicBezTo>
                      <a:pt x="52" y="204"/>
                      <a:pt x="55" y="211"/>
                      <a:pt x="59" y="221"/>
                    </a:cubicBezTo>
                    <a:cubicBezTo>
                      <a:pt x="62" y="230"/>
                      <a:pt x="67" y="239"/>
                      <a:pt x="67" y="242"/>
                    </a:cubicBezTo>
                    <a:cubicBezTo>
                      <a:pt x="67" y="245"/>
                      <a:pt x="67" y="255"/>
                      <a:pt x="67" y="255"/>
                    </a:cubicBezTo>
                    <a:cubicBezTo>
                      <a:pt x="75" y="255"/>
                      <a:pt x="75" y="255"/>
                      <a:pt x="75" y="255"/>
                    </a:cubicBezTo>
                    <a:cubicBezTo>
                      <a:pt x="76" y="254"/>
                      <a:pt x="76" y="254"/>
                      <a:pt x="76" y="254"/>
                    </a:cubicBezTo>
                    <a:cubicBezTo>
                      <a:pt x="76" y="254"/>
                      <a:pt x="80" y="254"/>
                      <a:pt x="82" y="256"/>
                    </a:cubicBezTo>
                    <a:cubicBezTo>
                      <a:pt x="85" y="258"/>
                      <a:pt x="88" y="258"/>
                      <a:pt x="93" y="258"/>
                    </a:cubicBezTo>
                    <a:cubicBezTo>
                      <a:pt x="98" y="258"/>
                      <a:pt x="104" y="257"/>
                      <a:pt x="105" y="256"/>
                    </a:cubicBezTo>
                    <a:cubicBezTo>
                      <a:pt x="105" y="254"/>
                      <a:pt x="104" y="254"/>
                      <a:pt x="100" y="253"/>
                    </a:cubicBezTo>
                    <a:close/>
                    <a:moveTo>
                      <a:pt x="11" y="151"/>
                    </a:moveTo>
                    <a:cubicBezTo>
                      <a:pt x="11" y="151"/>
                      <a:pt x="11" y="151"/>
                      <a:pt x="11" y="151"/>
                    </a:cubicBezTo>
                    <a:cubicBezTo>
                      <a:pt x="11" y="151"/>
                      <a:pt x="10" y="150"/>
                      <a:pt x="9" y="150"/>
                    </a:cubicBezTo>
                    <a:cubicBezTo>
                      <a:pt x="8" y="149"/>
                      <a:pt x="6" y="147"/>
                      <a:pt x="6" y="145"/>
                    </a:cubicBezTo>
                    <a:cubicBezTo>
                      <a:pt x="6" y="143"/>
                      <a:pt x="6" y="141"/>
                      <a:pt x="7" y="141"/>
                    </a:cubicBezTo>
                    <a:cubicBezTo>
                      <a:pt x="8" y="141"/>
                      <a:pt x="8" y="143"/>
                      <a:pt x="9" y="146"/>
                    </a:cubicBezTo>
                    <a:cubicBezTo>
                      <a:pt x="9" y="149"/>
                      <a:pt x="11" y="148"/>
                      <a:pt x="11" y="148"/>
                    </a:cubicBezTo>
                    <a:cubicBezTo>
                      <a:pt x="11" y="151"/>
                      <a:pt x="11" y="151"/>
                      <a:pt x="11" y="151"/>
                    </a:cubicBezTo>
                    <a:cubicBezTo>
                      <a:pt x="11" y="151"/>
                      <a:pt x="11" y="151"/>
                      <a:pt x="11" y="151"/>
                    </a:cubicBezTo>
                    <a:close/>
                    <a:moveTo>
                      <a:pt x="64" y="98"/>
                    </a:moveTo>
                    <a:cubicBezTo>
                      <a:pt x="63" y="93"/>
                      <a:pt x="63" y="86"/>
                      <a:pt x="63" y="86"/>
                    </a:cubicBezTo>
                    <a:cubicBezTo>
                      <a:pt x="63" y="86"/>
                      <a:pt x="64" y="90"/>
                      <a:pt x="65" y="92"/>
                    </a:cubicBezTo>
                    <a:cubicBezTo>
                      <a:pt x="65" y="94"/>
                      <a:pt x="66" y="95"/>
                      <a:pt x="66" y="97"/>
                    </a:cubicBezTo>
                    <a:cubicBezTo>
                      <a:pt x="67" y="98"/>
                      <a:pt x="69" y="100"/>
                      <a:pt x="67" y="102"/>
                    </a:cubicBezTo>
                    <a:cubicBezTo>
                      <a:pt x="65" y="104"/>
                      <a:pt x="63" y="106"/>
                      <a:pt x="63" y="106"/>
                    </a:cubicBezTo>
                    <a:cubicBezTo>
                      <a:pt x="63" y="106"/>
                      <a:pt x="64" y="102"/>
                      <a:pt x="64" y="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5"/>
              <p:cNvSpPr/>
              <p:nvPr/>
            </p:nvSpPr>
            <p:spPr bwMode="auto">
              <a:xfrm>
                <a:off x="6536166" y="3037574"/>
                <a:ext cx="175555" cy="291349"/>
              </a:xfrm>
              <a:custGeom>
                <a:avLst/>
                <a:gdLst>
                  <a:gd name="T0" fmla="*/ 20 w 20"/>
                  <a:gd name="T1" fmla="*/ 3 h 33"/>
                  <a:gd name="T2" fmla="*/ 20 w 20"/>
                  <a:gd name="T3" fmla="*/ 2 h 33"/>
                  <a:gd name="T4" fmla="*/ 18 w 20"/>
                  <a:gd name="T5" fmla="*/ 0 h 33"/>
                  <a:gd name="T6" fmla="*/ 7 w 20"/>
                  <a:gd name="T7" fmla="*/ 12 h 33"/>
                  <a:gd name="T8" fmla="*/ 4 w 20"/>
                  <a:gd name="T9" fmla="*/ 10 h 33"/>
                  <a:gd name="T10" fmla="*/ 1 w 20"/>
                  <a:gd name="T11" fmla="*/ 6 h 33"/>
                  <a:gd name="T12" fmla="*/ 1 w 20"/>
                  <a:gd name="T13" fmla="*/ 9 h 33"/>
                  <a:gd name="T14" fmla="*/ 0 w 20"/>
                  <a:gd name="T15" fmla="*/ 9 h 33"/>
                  <a:gd name="T16" fmla="*/ 1 w 20"/>
                  <a:gd name="T17" fmla="*/ 12 h 33"/>
                  <a:gd name="T18" fmla="*/ 2 w 20"/>
                  <a:gd name="T19" fmla="*/ 22 h 33"/>
                  <a:gd name="T20" fmla="*/ 4 w 20"/>
                  <a:gd name="T21" fmla="*/ 33 h 33"/>
                  <a:gd name="T22" fmla="*/ 4 w 20"/>
                  <a:gd name="T23" fmla="*/ 25 h 33"/>
                  <a:gd name="T24" fmla="*/ 5 w 20"/>
                  <a:gd name="T25" fmla="*/ 20 h 33"/>
                  <a:gd name="T26" fmla="*/ 3 w 20"/>
                  <a:gd name="T27" fmla="*/ 16 h 33"/>
                  <a:gd name="T28" fmla="*/ 2 w 20"/>
                  <a:gd name="T29" fmla="*/ 17 h 33"/>
                  <a:gd name="T30" fmla="*/ 3 w 20"/>
                  <a:gd name="T31" fmla="*/ 14 h 33"/>
                  <a:gd name="T32" fmla="*/ 6 w 20"/>
                  <a:gd name="T33" fmla="*/ 12 h 33"/>
                  <a:gd name="T34" fmla="*/ 7 w 20"/>
                  <a:gd name="T35" fmla="*/ 12 h 33"/>
                  <a:gd name="T36" fmla="*/ 11 w 20"/>
                  <a:gd name="T37" fmla="*/ 14 h 33"/>
                  <a:gd name="T38" fmla="*/ 14 w 20"/>
                  <a:gd name="T39" fmla="*/ 16 h 33"/>
                  <a:gd name="T40" fmla="*/ 11 w 20"/>
                  <a:gd name="T41" fmla="*/ 14 h 33"/>
                  <a:gd name="T42" fmla="*/ 9 w 20"/>
                  <a:gd name="T43" fmla="*/ 20 h 33"/>
                  <a:gd name="T44" fmla="*/ 10 w 20"/>
                  <a:gd name="T45" fmla="*/ 23 h 33"/>
                  <a:gd name="T46" fmla="*/ 11 w 20"/>
                  <a:gd name="T47" fmla="*/ 24 h 33"/>
                  <a:gd name="T48" fmla="*/ 13 w 20"/>
                  <a:gd name="T49" fmla="*/ 18 h 33"/>
                  <a:gd name="T50" fmla="*/ 17 w 20"/>
                  <a:gd name="T51" fmla="*/ 9 h 33"/>
                  <a:gd name="T52" fmla="*/ 20 w 20"/>
                  <a:gd name="T5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" h="33">
                    <a:moveTo>
                      <a:pt x="20" y="3"/>
                    </a:move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8" y="1"/>
                      <a:pt x="18" y="0"/>
                    </a:cubicBezTo>
                    <a:cubicBezTo>
                      <a:pt x="16" y="3"/>
                      <a:pt x="8" y="12"/>
                      <a:pt x="7" y="12"/>
                    </a:cubicBezTo>
                    <a:cubicBezTo>
                      <a:pt x="7" y="12"/>
                      <a:pt x="6" y="12"/>
                      <a:pt x="4" y="10"/>
                    </a:cubicBezTo>
                    <a:cubicBezTo>
                      <a:pt x="3" y="9"/>
                      <a:pt x="2" y="7"/>
                      <a:pt x="1" y="6"/>
                    </a:cubicBezTo>
                    <a:cubicBezTo>
                      <a:pt x="1" y="7"/>
                      <a:pt x="1" y="7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2" y="14"/>
                      <a:pt x="2" y="19"/>
                      <a:pt x="2" y="22"/>
                    </a:cubicBezTo>
                    <a:cubicBezTo>
                      <a:pt x="3" y="26"/>
                      <a:pt x="4" y="33"/>
                      <a:pt x="4" y="33"/>
                    </a:cubicBezTo>
                    <a:cubicBezTo>
                      <a:pt x="4" y="33"/>
                      <a:pt x="3" y="28"/>
                      <a:pt x="4" y="25"/>
                    </a:cubicBezTo>
                    <a:cubicBezTo>
                      <a:pt x="5" y="23"/>
                      <a:pt x="6" y="22"/>
                      <a:pt x="5" y="20"/>
                    </a:cubicBezTo>
                    <a:cubicBezTo>
                      <a:pt x="5" y="19"/>
                      <a:pt x="3" y="16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5"/>
                      <a:pt x="3" y="14"/>
                    </a:cubicBezTo>
                    <a:cubicBezTo>
                      <a:pt x="4" y="13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9" y="13"/>
                      <a:pt x="11" y="14"/>
                    </a:cubicBezTo>
                    <a:cubicBezTo>
                      <a:pt x="12" y="15"/>
                      <a:pt x="14" y="16"/>
                      <a:pt x="14" y="16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9" y="20"/>
                      <a:pt x="9" y="20"/>
                    </a:cubicBezTo>
                    <a:cubicBezTo>
                      <a:pt x="9" y="21"/>
                      <a:pt x="9" y="22"/>
                      <a:pt x="10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2" y="20"/>
                      <a:pt x="13" y="18"/>
                    </a:cubicBezTo>
                    <a:cubicBezTo>
                      <a:pt x="14" y="15"/>
                      <a:pt x="15" y="12"/>
                      <a:pt x="17" y="9"/>
                    </a:cubicBezTo>
                    <a:cubicBezTo>
                      <a:pt x="18" y="7"/>
                      <a:pt x="20" y="5"/>
                      <a:pt x="2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8904032" y="3836908"/>
              <a:ext cx="135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请输入文本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110279" y="3836908"/>
              <a:ext cx="135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请输入文本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441015" y="4629627"/>
              <a:ext cx="135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请输入文本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023120" y="5513726"/>
              <a:ext cx="135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请输入文本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595816" y="5513726"/>
              <a:ext cx="135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请输入文本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108996" y="1981282"/>
            <a:ext cx="3578129" cy="10579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29"/>
          <p:cNvSpPr/>
          <p:nvPr/>
        </p:nvSpPr>
        <p:spPr>
          <a:xfrm>
            <a:off x="3504874" y="1981282"/>
            <a:ext cx="1764623" cy="1057946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71C6E4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4" name="矩形 63"/>
          <p:cNvSpPr/>
          <p:nvPr/>
        </p:nvSpPr>
        <p:spPr>
          <a:xfrm>
            <a:off x="6608182" y="2202930"/>
            <a:ext cx="28209" cy="614652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5" name="TextBox 40"/>
          <p:cNvSpPr txBox="1"/>
          <p:nvPr/>
        </p:nvSpPr>
        <p:spPr>
          <a:xfrm>
            <a:off x="4492290" y="2217867"/>
            <a:ext cx="564237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6" name="TextBox 42"/>
          <p:cNvSpPr txBox="1"/>
          <p:nvPr/>
        </p:nvSpPr>
        <p:spPr>
          <a:xfrm>
            <a:off x="5269497" y="2344453"/>
            <a:ext cx="1338905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请输入标题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7" name="TextBox 49"/>
          <p:cNvSpPr txBox="1"/>
          <p:nvPr/>
        </p:nvSpPr>
        <p:spPr>
          <a:xfrm>
            <a:off x="6636391" y="2302507"/>
            <a:ext cx="1593975" cy="4154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请输入文本</a:t>
            </a:r>
            <a:r>
              <a:rPr lang="zh-CN" altLang="en-US" sz="1050" dirty="0">
                <a:solidFill>
                  <a:schemeClr val="bg1"/>
                </a:solidFill>
              </a:rPr>
              <a:t>请输入文本</a:t>
            </a:r>
            <a:endParaRPr lang="zh-CN" altLang="en-US" sz="1050" dirty="0">
              <a:solidFill>
                <a:schemeClr val="bg1"/>
              </a:solidFill>
            </a:endParaRPr>
          </a:p>
          <a:p>
            <a:r>
              <a:rPr lang="zh-CN" altLang="en-US" sz="1050" dirty="0">
                <a:solidFill>
                  <a:schemeClr val="bg1"/>
                </a:solidFill>
              </a:rPr>
              <a:t>请输入</a:t>
            </a:r>
            <a:r>
              <a:rPr lang="zh-CN" altLang="en-US" sz="1050" dirty="0" smtClean="0">
                <a:solidFill>
                  <a:schemeClr val="bg1"/>
                </a:solidFill>
              </a:rPr>
              <a:t>文本</a:t>
            </a:r>
            <a:r>
              <a:rPr lang="zh-CN" altLang="en-US" sz="1050" dirty="0">
                <a:solidFill>
                  <a:schemeClr val="bg1"/>
                </a:solidFill>
              </a:rPr>
              <a:t>请输入</a:t>
            </a:r>
            <a:r>
              <a:rPr lang="zh-CN" altLang="en-US" sz="1050" dirty="0" smtClean="0">
                <a:solidFill>
                  <a:schemeClr val="bg1"/>
                </a:solidFill>
              </a:rPr>
              <a:t>文本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3689542" y="2140015"/>
            <a:ext cx="740479" cy="740480"/>
          </a:xfrm>
          <a:prstGeom prst="arc">
            <a:avLst>
              <a:gd name="adj1" fmla="val 16200000"/>
              <a:gd name="adj2" fmla="val 1800000"/>
            </a:avLst>
          </a:prstGeom>
          <a:solidFill>
            <a:srgbClr val="71C6E4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08996" y="3138325"/>
            <a:ext cx="3578130" cy="10579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29"/>
          <p:cNvSpPr/>
          <p:nvPr/>
        </p:nvSpPr>
        <p:spPr>
          <a:xfrm>
            <a:off x="3504874" y="3138325"/>
            <a:ext cx="1764623" cy="1057946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4DB8DD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7" name="矩形 56"/>
          <p:cNvSpPr/>
          <p:nvPr/>
        </p:nvSpPr>
        <p:spPr>
          <a:xfrm>
            <a:off x="6608183" y="3359975"/>
            <a:ext cx="28209" cy="614652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TextBox 80"/>
          <p:cNvSpPr txBox="1"/>
          <p:nvPr/>
        </p:nvSpPr>
        <p:spPr>
          <a:xfrm>
            <a:off x="4492290" y="3374912"/>
            <a:ext cx="616706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9" name="TextBox 81"/>
          <p:cNvSpPr txBox="1"/>
          <p:nvPr/>
        </p:nvSpPr>
        <p:spPr>
          <a:xfrm>
            <a:off x="5269498" y="3501498"/>
            <a:ext cx="133890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请输入标题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TextBox 82"/>
          <p:cNvSpPr txBox="1"/>
          <p:nvPr/>
        </p:nvSpPr>
        <p:spPr>
          <a:xfrm>
            <a:off x="6636392" y="3459554"/>
            <a:ext cx="1593976" cy="4154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请输入文本</a:t>
            </a:r>
            <a:r>
              <a:rPr lang="zh-CN" altLang="en-US" sz="1050" dirty="0">
                <a:solidFill>
                  <a:schemeClr val="bg1"/>
                </a:solidFill>
              </a:rPr>
              <a:t>请输入文本</a:t>
            </a:r>
            <a:endParaRPr lang="zh-CN" altLang="en-US" sz="1050" dirty="0">
              <a:solidFill>
                <a:schemeClr val="bg1"/>
              </a:solidFill>
            </a:endParaRPr>
          </a:p>
          <a:p>
            <a:r>
              <a:rPr lang="zh-CN" altLang="en-US" sz="1050" dirty="0">
                <a:solidFill>
                  <a:schemeClr val="bg1"/>
                </a:solidFill>
              </a:rPr>
              <a:t>请输入</a:t>
            </a:r>
            <a:r>
              <a:rPr lang="zh-CN" altLang="en-US" sz="1050" dirty="0" smtClean="0">
                <a:solidFill>
                  <a:schemeClr val="bg1"/>
                </a:solidFill>
              </a:rPr>
              <a:t>文本</a:t>
            </a:r>
            <a:r>
              <a:rPr lang="zh-CN" altLang="en-US" sz="1050" dirty="0">
                <a:solidFill>
                  <a:schemeClr val="bg1"/>
                </a:solidFill>
              </a:rPr>
              <a:t>请输入</a:t>
            </a:r>
            <a:r>
              <a:rPr lang="zh-CN" altLang="en-US" sz="1050" dirty="0" smtClean="0">
                <a:solidFill>
                  <a:schemeClr val="bg1"/>
                </a:solidFill>
              </a:rPr>
              <a:t>文本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61" name="弧形 60"/>
          <p:cNvSpPr/>
          <p:nvPr/>
        </p:nvSpPr>
        <p:spPr>
          <a:xfrm>
            <a:off x="3689543" y="3297063"/>
            <a:ext cx="740479" cy="740480"/>
          </a:xfrm>
          <a:prstGeom prst="arc">
            <a:avLst>
              <a:gd name="adj1" fmla="val 16200000"/>
              <a:gd name="adj2" fmla="val 9000000"/>
            </a:avLst>
          </a:prstGeom>
          <a:solidFill>
            <a:srgbClr val="4DB8DD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08996" y="4295369"/>
            <a:ext cx="3578129" cy="10579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29"/>
          <p:cNvSpPr/>
          <p:nvPr/>
        </p:nvSpPr>
        <p:spPr>
          <a:xfrm>
            <a:off x="3504874" y="4295369"/>
            <a:ext cx="1764623" cy="1057946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28A9D6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矩形 49"/>
          <p:cNvSpPr/>
          <p:nvPr/>
        </p:nvSpPr>
        <p:spPr>
          <a:xfrm>
            <a:off x="6608182" y="4517017"/>
            <a:ext cx="28209" cy="614652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TextBox 89"/>
          <p:cNvSpPr txBox="1"/>
          <p:nvPr/>
        </p:nvSpPr>
        <p:spPr>
          <a:xfrm>
            <a:off x="4492290" y="4531954"/>
            <a:ext cx="616706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2" name="TextBox 90"/>
          <p:cNvSpPr txBox="1"/>
          <p:nvPr/>
        </p:nvSpPr>
        <p:spPr>
          <a:xfrm>
            <a:off x="5269499" y="4658540"/>
            <a:ext cx="133890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请输入标题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91"/>
          <p:cNvSpPr txBox="1"/>
          <p:nvPr/>
        </p:nvSpPr>
        <p:spPr>
          <a:xfrm>
            <a:off x="6636391" y="4616594"/>
            <a:ext cx="1593975" cy="4154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请输入文本</a:t>
            </a:r>
            <a:r>
              <a:rPr lang="zh-CN" altLang="en-US" sz="1050" dirty="0">
                <a:solidFill>
                  <a:schemeClr val="bg1"/>
                </a:solidFill>
              </a:rPr>
              <a:t>请输入文本</a:t>
            </a:r>
            <a:endParaRPr lang="zh-CN" altLang="en-US" sz="1050" dirty="0">
              <a:solidFill>
                <a:schemeClr val="bg1"/>
              </a:solidFill>
            </a:endParaRPr>
          </a:p>
          <a:p>
            <a:r>
              <a:rPr lang="zh-CN" altLang="en-US" sz="1050" dirty="0">
                <a:solidFill>
                  <a:schemeClr val="bg1"/>
                </a:solidFill>
              </a:rPr>
              <a:t>请输入</a:t>
            </a:r>
            <a:r>
              <a:rPr lang="zh-CN" altLang="en-US" sz="1050" dirty="0" smtClean="0">
                <a:solidFill>
                  <a:schemeClr val="bg1"/>
                </a:solidFill>
              </a:rPr>
              <a:t>文本</a:t>
            </a:r>
            <a:r>
              <a:rPr lang="zh-CN" altLang="en-US" sz="1050" dirty="0">
                <a:solidFill>
                  <a:schemeClr val="bg1"/>
                </a:solidFill>
              </a:rPr>
              <a:t>请输入</a:t>
            </a:r>
            <a:r>
              <a:rPr lang="zh-CN" altLang="en-US" sz="1050" dirty="0" smtClean="0">
                <a:solidFill>
                  <a:schemeClr val="bg1"/>
                </a:solidFill>
              </a:rPr>
              <a:t>文本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4" name="弧形 53"/>
          <p:cNvSpPr/>
          <p:nvPr/>
        </p:nvSpPr>
        <p:spPr>
          <a:xfrm>
            <a:off x="3689542" y="4454102"/>
            <a:ext cx="740479" cy="740480"/>
          </a:xfrm>
          <a:prstGeom prst="arc">
            <a:avLst>
              <a:gd name="adj1" fmla="val 16200000"/>
              <a:gd name="adj2" fmla="val 16200000"/>
            </a:avLst>
          </a:prstGeom>
          <a:solidFill>
            <a:srgbClr val="28A9D6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276349" y="1143528"/>
            <a:ext cx="163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图表 2"/>
          <p:cNvGraphicFramePr/>
          <p:nvPr/>
        </p:nvGraphicFramePr>
        <p:xfrm>
          <a:off x="1517847" y="1826996"/>
          <a:ext cx="9156307" cy="405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1806110" y="1772816"/>
          <a:ext cx="5616624" cy="393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11136560" y="2348880"/>
            <a:ext cx="0" cy="3168352"/>
          </a:xfrm>
          <a:prstGeom prst="line">
            <a:avLst/>
          </a:prstGeom>
          <a:ln cap="rnd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401057" y="2549279"/>
            <a:ext cx="265454" cy="244526"/>
            <a:chOff x="4076704" y="3759197"/>
            <a:chExt cx="1530351" cy="1409703"/>
          </a:xfrm>
          <a:solidFill>
            <a:schemeClr val="bg1"/>
          </a:solidFill>
          <a:effectLst>
            <a:outerShdw blurRad="101600" dist="254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22" name="Freeform 244"/>
            <p:cNvSpPr>
              <a:spLocks noEditPoints="1"/>
            </p:cNvSpPr>
            <p:nvPr/>
          </p:nvSpPr>
          <p:spPr bwMode="auto">
            <a:xfrm>
              <a:off x="4692656" y="3759197"/>
              <a:ext cx="914399" cy="915985"/>
            </a:xfrm>
            <a:custGeom>
              <a:avLst/>
              <a:gdLst>
                <a:gd name="T0" fmla="*/ 221 w 244"/>
                <a:gd name="T1" fmla="*/ 22 h 244"/>
                <a:gd name="T2" fmla="*/ 141 w 244"/>
                <a:gd name="T3" fmla="*/ 22 h 244"/>
                <a:gd name="T4" fmla="*/ 0 w 244"/>
                <a:gd name="T5" fmla="*/ 164 h 244"/>
                <a:gd name="T6" fmla="*/ 80 w 244"/>
                <a:gd name="T7" fmla="*/ 244 h 244"/>
                <a:gd name="T8" fmla="*/ 221 w 244"/>
                <a:gd name="T9" fmla="*/ 102 h 244"/>
                <a:gd name="T10" fmla="*/ 221 w 244"/>
                <a:gd name="T11" fmla="*/ 22 h 244"/>
                <a:gd name="T12" fmla="*/ 48 w 244"/>
                <a:gd name="T13" fmla="*/ 165 h 244"/>
                <a:gd name="T14" fmla="*/ 38 w 244"/>
                <a:gd name="T15" fmla="*/ 156 h 244"/>
                <a:gd name="T16" fmla="*/ 158 w 244"/>
                <a:gd name="T17" fmla="*/ 36 h 244"/>
                <a:gd name="T18" fmla="*/ 168 w 244"/>
                <a:gd name="T19" fmla="*/ 36 h 244"/>
                <a:gd name="T20" fmla="*/ 168 w 244"/>
                <a:gd name="T21" fmla="*/ 46 h 244"/>
                <a:gd name="T22" fmla="*/ 48 w 244"/>
                <a:gd name="T23" fmla="*/ 165 h 244"/>
                <a:gd name="T24" fmla="*/ 68 w 244"/>
                <a:gd name="T25" fmla="*/ 185 h 244"/>
                <a:gd name="T26" fmla="*/ 58 w 244"/>
                <a:gd name="T27" fmla="*/ 176 h 244"/>
                <a:gd name="T28" fmla="*/ 188 w 244"/>
                <a:gd name="T29" fmla="*/ 46 h 244"/>
                <a:gd name="T30" fmla="*/ 197 w 244"/>
                <a:gd name="T31" fmla="*/ 46 h 244"/>
                <a:gd name="T32" fmla="*/ 197 w 244"/>
                <a:gd name="T33" fmla="*/ 56 h 244"/>
                <a:gd name="T34" fmla="*/ 68 w 244"/>
                <a:gd name="T35" fmla="*/ 185 h 244"/>
                <a:gd name="T36" fmla="*/ 88 w 244"/>
                <a:gd name="T37" fmla="*/ 205 h 244"/>
                <a:gd name="T38" fmla="*/ 78 w 244"/>
                <a:gd name="T39" fmla="*/ 196 h 244"/>
                <a:gd name="T40" fmla="*/ 198 w 244"/>
                <a:gd name="T41" fmla="*/ 76 h 244"/>
                <a:gd name="T42" fmla="*/ 207 w 244"/>
                <a:gd name="T43" fmla="*/ 76 h 244"/>
                <a:gd name="T44" fmla="*/ 207 w 244"/>
                <a:gd name="T45" fmla="*/ 86 h 244"/>
                <a:gd name="T46" fmla="*/ 88 w 244"/>
                <a:gd name="T47" fmla="*/ 20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4" h="244">
                  <a:moveTo>
                    <a:pt x="221" y="22"/>
                  </a:moveTo>
                  <a:cubicBezTo>
                    <a:pt x="199" y="0"/>
                    <a:pt x="163" y="0"/>
                    <a:pt x="141" y="2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221" y="102"/>
                    <a:pt x="221" y="102"/>
                    <a:pt x="221" y="102"/>
                  </a:cubicBezTo>
                  <a:cubicBezTo>
                    <a:pt x="244" y="80"/>
                    <a:pt x="244" y="44"/>
                    <a:pt x="221" y="22"/>
                  </a:cubicBezTo>
                  <a:close/>
                  <a:moveTo>
                    <a:pt x="48" y="165"/>
                  </a:moveTo>
                  <a:cubicBezTo>
                    <a:pt x="38" y="156"/>
                    <a:pt x="38" y="156"/>
                    <a:pt x="38" y="15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1" y="34"/>
                    <a:pt x="165" y="34"/>
                    <a:pt x="168" y="36"/>
                  </a:cubicBezTo>
                  <a:cubicBezTo>
                    <a:pt x="170" y="39"/>
                    <a:pt x="170" y="43"/>
                    <a:pt x="168" y="46"/>
                  </a:cubicBezTo>
                  <a:lnTo>
                    <a:pt x="48" y="165"/>
                  </a:lnTo>
                  <a:close/>
                  <a:moveTo>
                    <a:pt x="68" y="185"/>
                  </a:moveTo>
                  <a:cubicBezTo>
                    <a:pt x="58" y="176"/>
                    <a:pt x="58" y="176"/>
                    <a:pt x="58" y="17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91" y="44"/>
                    <a:pt x="195" y="44"/>
                    <a:pt x="197" y="46"/>
                  </a:cubicBezTo>
                  <a:cubicBezTo>
                    <a:pt x="200" y="49"/>
                    <a:pt x="200" y="53"/>
                    <a:pt x="197" y="56"/>
                  </a:cubicBezTo>
                  <a:lnTo>
                    <a:pt x="68" y="185"/>
                  </a:lnTo>
                  <a:close/>
                  <a:moveTo>
                    <a:pt x="88" y="205"/>
                  </a:moveTo>
                  <a:cubicBezTo>
                    <a:pt x="78" y="196"/>
                    <a:pt x="78" y="196"/>
                    <a:pt x="78" y="196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0" y="73"/>
                    <a:pt x="205" y="73"/>
                    <a:pt x="207" y="76"/>
                  </a:cubicBezTo>
                  <a:cubicBezTo>
                    <a:pt x="210" y="79"/>
                    <a:pt x="210" y="83"/>
                    <a:pt x="207" y="86"/>
                  </a:cubicBezTo>
                  <a:lnTo>
                    <a:pt x="88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45"/>
            <p:cNvSpPr/>
            <p:nvPr/>
          </p:nvSpPr>
          <p:spPr bwMode="auto">
            <a:xfrm>
              <a:off x="4186241" y="4540247"/>
              <a:ext cx="633415" cy="628648"/>
            </a:xfrm>
            <a:custGeom>
              <a:avLst/>
              <a:gdLst>
                <a:gd name="T0" fmla="*/ 257 w 399"/>
                <a:gd name="T1" fmla="*/ 236 h 396"/>
                <a:gd name="T2" fmla="*/ 241 w 399"/>
                <a:gd name="T3" fmla="*/ 219 h 396"/>
                <a:gd name="T4" fmla="*/ 399 w 399"/>
                <a:gd name="T5" fmla="*/ 61 h 396"/>
                <a:gd name="T6" fmla="*/ 335 w 399"/>
                <a:gd name="T7" fmla="*/ 0 h 396"/>
                <a:gd name="T8" fmla="*/ 179 w 399"/>
                <a:gd name="T9" fmla="*/ 156 h 396"/>
                <a:gd name="T10" fmla="*/ 160 w 399"/>
                <a:gd name="T11" fmla="*/ 139 h 396"/>
                <a:gd name="T12" fmla="*/ 125 w 399"/>
                <a:gd name="T13" fmla="*/ 160 h 396"/>
                <a:gd name="T14" fmla="*/ 0 w 399"/>
                <a:gd name="T15" fmla="*/ 359 h 396"/>
                <a:gd name="T16" fmla="*/ 38 w 399"/>
                <a:gd name="T17" fmla="*/ 396 h 396"/>
                <a:gd name="T18" fmla="*/ 236 w 399"/>
                <a:gd name="T19" fmla="*/ 274 h 396"/>
                <a:gd name="T20" fmla="*/ 257 w 399"/>
                <a:gd name="T21" fmla="*/ 23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396">
                  <a:moveTo>
                    <a:pt x="257" y="236"/>
                  </a:moveTo>
                  <a:lnTo>
                    <a:pt x="241" y="219"/>
                  </a:lnTo>
                  <a:lnTo>
                    <a:pt x="399" y="61"/>
                  </a:lnTo>
                  <a:lnTo>
                    <a:pt x="335" y="0"/>
                  </a:lnTo>
                  <a:lnTo>
                    <a:pt x="179" y="156"/>
                  </a:lnTo>
                  <a:lnTo>
                    <a:pt x="160" y="139"/>
                  </a:lnTo>
                  <a:lnTo>
                    <a:pt x="125" y="160"/>
                  </a:lnTo>
                  <a:lnTo>
                    <a:pt x="0" y="359"/>
                  </a:lnTo>
                  <a:lnTo>
                    <a:pt x="38" y="396"/>
                  </a:lnTo>
                  <a:lnTo>
                    <a:pt x="236" y="274"/>
                  </a:lnTo>
                  <a:lnTo>
                    <a:pt x="257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6"/>
            <p:cNvSpPr/>
            <p:nvPr/>
          </p:nvSpPr>
          <p:spPr bwMode="auto">
            <a:xfrm>
              <a:off x="4076704" y="3771898"/>
              <a:ext cx="671513" cy="669923"/>
            </a:xfrm>
            <a:custGeom>
              <a:avLst/>
              <a:gdLst>
                <a:gd name="T0" fmla="*/ 90 w 179"/>
                <a:gd name="T1" fmla="*/ 0 h 179"/>
                <a:gd name="T2" fmla="*/ 67 w 179"/>
                <a:gd name="T3" fmla="*/ 3 h 179"/>
                <a:gd name="T4" fmla="*/ 70 w 179"/>
                <a:gd name="T5" fmla="*/ 5 h 179"/>
                <a:gd name="T6" fmla="*/ 102 w 179"/>
                <a:gd name="T7" fmla="*/ 37 h 179"/>
                <a:gd name="T8" fmla="*/ 102 w 179"/>
                <a:gd name="T9" fmla="*/ 96 h 179"/>
                <a:gd name="T10" fmla="*/ 42 w 179"/>
                <a:gd name="T11" fmla="*/ 96 h 179"/>
                <a:gd name="T12" fmla="*/ 10 w 179"/>
                <a:gd name="T13" fmla="*/ 64 h 179"/>
                <a:gd name="T14" fmla="*/ 6 w 179"/>
                <a:gd name="T15" fmla="*/ 59 h 179"/>
                <a:gd name="T16" fmla="*/ 0 w 179"/>
                <a:gd name="T17" fmla="*/ 89 h 179"/>
                <a:gd name="T18" fmla="*/ 90 w 179"/>
                <a:gd name="T19" fmla="*/ 179 h 179"/>
                <a:gd name="T20" fmla="*/ 179 w 179"/>
                <a:gd name="T21" fmla="*/ 89 h 179"/>
                <a:gd name="T22" fmla="*/ 90 w 179"/>
                <a:gd name="T2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82" y="0"/>
                    <a:pt x="75" y="1"/>
                    <a:pt x="67" y="3"/>
                  </a:cubicBezTo>
                  <a:cubicBezTo>
                    <a:pt x="68" y="4"/>
                    <a:pt x="69" y="4"/>
                    <a:pt x="70" y="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8" y="53"/>
                    <a:pt x="118" y="80"/>
                    <a:pt x="102" y="96"/>
                  </a:cubicBezTo>
                  <a:cubicBezTo>
                    <a:pt x="85" y="113"/>
                    <a:pt x="59" y="113"/>
                    <a:pt x="42" y="96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2" y="68"/>
                    <a:pt x="0" y="79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7"/>
            <p:cNvSpPr>
              <a:spLocks noEditPoints="1"/>
            </p:cNvSpPr>
            <p:nvPr/>
          </p:nvSpPr>
          <p:spPr bwMode="auto">
            <a:xfrm>
              <a:off x="4905373" y="4565649"/>
              <a:ext cx="604837" cy="603251"/>
            </a:xfrm>
            <a:custGeom>
              <a:avLst/>
              <a:gdLst>
                <a:gd name="T0" fmla="*/ 142 w 161"/>
                <a:gd name="T1" fmla="*/ 142 h 161"/>
                <a:gd name="T2" fmla="*/ 142 w 161"/>
                <a:gd name="T3" fmla="*/ 71 h 161"/>
                <a:gd name="T4" fmla="*/ 70 w 161"/>
                <a:gd name="T5" fmla="*/ 0 h 161"/>
                <a:gd name="T6" fmla="*/ 0 w 161"/>
                <a:gd name="T7" fmla="*/ 70 h 161"/>
                <a:gd name="T8" fmla="*/ 72 w 161"/>
                <a:gd name="T9" fmla="*/ 142 h 161"/>
                <a:gd name="T10" fmla="*/ 142 w 161"/>
                <a:gd name="T11" fmla="*/ 142 h 161"/>
                <a:gd name="T12" fmla="*/ 94 w 161"/>
                <a:gd name="T13" fmla="*/ 94 h 161"/>
                <a:gd name="T14" fmla="*/ 123 w 161"/>
                <a:gd name="T15" fmla="*/ 94 h 161"/>
                <a:gd name="T16" fmla="*/ 123 w 161"/>
                <a:gd name="T17" fmla="*/ 123 h 161"/>
                <a:gd name="T18" fmla="*/ 94 w 161"/>
                <a:gd name="T19" fmla="*/ 123 h 161"/>
                <a:gd name="T20" fmla="*/ 94 w 161"/>
                <a:gd name="T21" fmla="*/ 9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1">
                  <a:moveTo>
                    <a:pt x="142" y="142"/>
                  </a:moveTo>
                  <a:cubicBezTo>
                    <a:pt x="161" y="122"/>
                    <a:pt x="161" y="91"/>
                    <a:pt x="142" y="7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91" y="161"/>
                    <a:pt x="122" y="161"/>
                    <a:pt x="142" y="142"/>
                  </a:cubicBezTo>
                  <a:close/>
                  <a:moveTo>
                    <a:pt x="94" y="94"/>
                  </a:moveTo>
                  <a:cubicBezTo>
                    <a:pt x="102" y="86"/>
                    <a:pt x="115" y="86"/>
                    <a:pt x="123" y="94"/>
                  </a:cubicBezTo>
                  <a:cubicBezTo>
                    <a:pt x="131" y="102"/>
                    <a:pt x="131" y="115"/>
                    <a:pt x="123" y="123"/>
                  </a:cubicBezTo>
                  <a:cubicBezTo>
                    <a:pt x="115" y="131"/>
                    <a:pt x="102" y="131"/>
                    <a:pt x="94" y="123"/>
                  </a:cubicBezTo>
                  <a:cubicBezTo>
                    <a:pt x="86" y="115"/>
                    <a:pt x="86" y="102"/>
                    <a:pt x="94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64315" y="2533559"/>
            <a:ext cx="282747" cy="275966"/>
            <a:chOff x="587375" y="-1498600"/>
            <a:chExt cx="1720850" cy="1679575"/>
          </a:xfrm>
          <a:solidFill>
            <a:schemeClr val="bg1"/>
          </a:solidFill>
          <a:effectLst>
            <a:outerShdw blurRad="101600" dist="254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27" name="Freeform 186"/>
            <p:cNvSpPr/>
            <p:nvPr/>
          </p:nvSpPr>
          <p:spPr bwMode="auto">
            <a:xfrm>
              <a:off x="1892298" y="-1498600"/>
              <a:ext cx="415927" cy="503239"/>
            </a:xfrm>
            <a:custGeom>
              <a:avLst/>
              <a:gdLst>
                <a:gd name="T0" fmla="*/ 111 w 111"/>
                <a:gd name="T1" fmla="*/ 42 h 134"/>
                <a:gd name="T2" fmla="*/ 0 w 111"/>
                <a:gd name="T3" fmla="*/ 81 h 134"/>
                <a:gd name="T4" fmla="*/ 79 w 111"/>
                <a:gd name="T5" fmla="*/ 51 h 134"/>
                <a:gd name="T6" fmla="*/ 1 w 111"/>
                <a:gd name="T7" fmla="*/ 85 h 134"/>
                <a:gd name="T8" fmla="*/ 111 w 111"/>
                <a:gd name="T9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34">
                  <a:moveTo>
                    <a:pt x="111" y="42"/>
                  </a:moveTo>
                  <a:cubicBezTo>
                    <a:pt x="36" y="0"/>
                    <a:pt x="6" y="66"/>
                    <a:pt x="0" y="81"/>
                  </a:cubicBezTo>
                  <a:cubicBezTo>
                    <a:pt x="18" y="74"/>
                    <a:pt x="46" y="58"/>
                    <a:pt x="79" y="51"/>
                  </a:cubicBezTo>
                  <a:cubicBezTo>
                    <a:pt x="79" y="51"/>
                    <a:pt x="44" y="74"/>
                    <a:pt x="1" y="85"/>
                  </a:cubicBezTo>
                  <a:cubicBezTo>
                    <a:pt x="85" y="134"/>
                    <a:pt x="111" y="42"/>
                    <a:pt x="1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1600199" y="-1498600"/>
              <a:ext cx="360363" cy="285752"/>
            </a:xfrm>
            <a:custGeom>
              <a:avLst/>
              <a:gdLst>
                <a:gd name="T0" fmla="*/ 48 w 96"/>
                <a:gd name="T1" fmla="*/ 31 h 76"/>
                <a:gd name="T2" fmla="*/ 67 w 96"/>
                <a:gd name="T3" fmla="*/ 75 h 76"/>
                <a:gd name="T4" fmla="*/ 36 w 96"/>
                <a:gd name="T5" fmla="*/ 0 h 76"/>
                <a:gd name="T6" fmla="*/ 63 w 96"/>
                <a:gd name="T7" fmla="*/ 76 h 76"/>
                <a:gd name="T8" fmla="*/ 48 w 96"/>
                <a:gd name="T9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6">
                  <a:moveTo>
                    <a:pt x="48" y="31"/>
                  </a:moveTo>
                  <a:cubicBezTo>
                    <a:pt x="48" y="31"/>
                    <a:pt x="61" y="52"/>
                    <a:pt x="67" y="75"/>
                  </a:cubicBezTo>
                  <a:cubicBezTo>
                    <a:pt x="74" y="65"/>
                    <a:pt x="96" y="22"/>
                    <a:pt x="36" y="0"/>
                  </a:cubicBezTo>
                  <a:cubicBezTo>
                    <a:pt x="36" y="0"/>
                    <a:pt x="0" y="57"/>
                    <a:pt x="63" y="76"/>
                  </a:cubicBezTo>
                  <a:cubicBezTo>
                    <a:pt x="56" y="61"/>
                    <a:pt x="51" y="40"/>
                    <a:pt x="4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8"/>
            <p:cNvSpPr>
              <a:spLocks noEditPoints="1"/>
            </p:cNvSpPr>
            <p:nvPr/>
          </p:nvSpPr>
          <p:spPr bwMode="auto">
            <a:xfrm>
              <a:off x="1085851" y="-935039"/>
              <a:ext cx="461964" cy="468315"/>
            </a:xfrm>
            <a:custGeom>
              <a:avLst/>
              <a:gdLst>
                <a:gd name="T0" fmla="*/ 91 w 123"/>
                <a:gd name="T1" fmla="*/ 33 h 125"/>
                <a:gd name="T2" fmla="*/ 87 w 123"/>
                <a:gd name="T3" fmla="*/ 71 h 125"/>
                <a:gd name="T4" fmla="*/ 86 w 123"/>
                <a:gd name="T5" fmla="*/ 78 h 125"/>
                <a:gd name="T6" fmla="*/ 90 w 123"/>
                <a:gd name="T7" fmla="*/ 82 h 125"/>
                <a:gd name="T8" fmla="*/ 101 w 123"/>
                <a:gd name="T9" fmla="*/ 74 h 125"/>
                <a:gd name="T10" fmla="*/ 107 w 123"/>
                <a:gd name="T11" fmla="*/ 54 h 125"/>
                <a:gd name="T12" fmla="*/ 95 w 123"/>
                <a:gd name="T13" fmla="*/ 26 h 125"/>
                <a:gd name="T14" fmla="*/ 64 w 123"/>
                <a:gd name="T15" fmla="*/ 14 h 125"/>
                <a:gd name="T16" fmla="*/ 30 w 123"/>
                <a:gd name="T17" fmla="*/ 28 h 125"/>
                <a:gd name="T18" fmla="*/ 17 w 123"/>
                <a:gd name="T19" fmla="*/ 63 h 125"/>
                <a:gd name="T20" fmla="*/ 30 w 123"/>
                <a:gd name="T21" fmla="*/ 96 h 125"/>
                <a:gd name="T22" fmla="*/ 65 w 123"/>
                <a:gd name="T23" fmla="*/ 110 h 125"/>
                <a:gd name="T24" fmla="*/ 102 w 123"/>
                <a:gd name="T25" fmla="*/ 100 h 125"/>
                <a:gd name="T26" fmla="*/ 108 w 123"/>
                <a:gd name="T27" fmla="*/ 114 h 125"/>
                <a:gd name="T28" fmla="*/ 65 w 123"/>
                <a:gd name="T29" fmla="*/ 125 h 125"/>
                <a:gd name="T30" fmla="*/ 17 w 123"/>
                <a:gd name="T31" fmla="*/ 106 h 125"/>
                <a:gd name="T32" fmla="*/ 0 w 123"/>
                <a:gd name="T33" fmla="*/ 63 h 125"/>
                <a:gd name="T34" fmla="*/ 18 w 123"/>
                <a:gd name="T35" fmla="*/ 18 h 125"/>
                <a:gd name="T36" fmla="*/ 64 w 123"/>
                <a:gd name="T37" fmla="*/ 0 h 125"/>
                <a:gd name="T38" fmla="*/ 106 w 123"/>
                <a:gd name="T39" fmla="*/ 16 h 125"/>
                <a:gd name="T40" fmla="*/ 123 w 123"/>
                <a:gd name="T41" fmla="*/ 54 h 125"/>
                <a:gd name="T42" fmla="*/ 113 w 123"/>
                <a:gd name="T43" fmla="*/ 84 h 125"/>
                <a:gd name="T44" fmla="*/ 88 w 123"/>
                <a:gd name="T45" fmla="*/ 96 h 125"/>
                <a:gd name="T46" fmla="*/ 73 w 123"/>
                <a:gd name="T47" fmla="*/ 89 h 125"/>
                <a:gd name="T48" fmla="*/ 57 w 123"/>
                <a:gd name="T49" fmla="*/ 97 h 125"/>
                <a:gd name="T50" fmla="*/ 39 w 123"/>
                <a:gd name="T51" fmla="*/ 88 h 125"/>
                <a:gd name="T52" fmla="*/ 32 w 123"/>
                <a:gd name="T53" fmla="*/ 65 h 125"/>
                <a:gd name="T54" fmla="*/ 40 w 123"/>
                <a:gd name="T55" fmla="*/ 41 h 125"/>
                <a:gd name="T56" fmla="*/ 60 w 123"/>
                <a:gd name="T57" fmla="*/ 31 h 125"/>
                <a:gd name="T58" fmla="*/ 74 w 123"/>
                <a:gd name="T59" fmla="*/ 36 h 125"/>
                <a:gd name="T60" fmla="*/ 75 w 123"/>
                <a:gd name="T61" fmla="*/ 33 h 125"/>
                <a:gd name="T62" fmla="*/ 91 w 123"/>
                <a:gd name="T63" fmla="*/ 33 h 125"/>
                <a:gd name="T64" fmla="*/ 58 w 123"/>
                <a:gd name="T65" fmla="*/ 80 h 125"/>
                <a:gd name="T66" fmla="*/ 69 w 123"/>
                <a:gd name="T67" fmla="*/ 74 h 125"/>
                <a:gd name="T68" fmla="*/ 73 w 123"/>
                <a:gd name="T69" fmla="*/ 61 h 125"/>
                <a:gd name="T70" fmla="*/ 69 w 123"/>
                <a:gd name="T71" fmla="*/ 52 h 125"/>
                <a:gd name="T72" fmla="*/ 61 w 123"/>
                <a:gd name="T73" fmla="*/ 48 h 125"/>
                <a:gd name="T74" fmla="*/ 53 w 123"/>
                <a:gd name="T75" fmla="*/ 53 h 125"/>
                <a:gd name="T76" fmla="*/ 49 w 123"/>
                <a:gd name="T77" fmla="*/ 65 h 125"/>
                <a:gd name="T78" fmla="*/ 52 w 123"/>
                <a:gd name="T79" fmla="*/ 76 h 125"/>
                <a:gd name="T80" fmla="*/ 58 w 123"/>
                <a:gd name="T81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125">
                  <a:moveTo>
                    <a:pt x="91" y="33"/>
                  </a:moveTo>
                  <a:cubicBezTo>
                    <a:pt x="87" y="71"/>
                    <a:pt x="87" y="71"/>
                    <a:pt x="87" y="71"/>
                  </a:cubicBezTo>
                  <a:cubicBezTo>
                    <a:pt x="86" y="74"/>
                    <a:pt x="86" y="76"/>
                    <a:pt x="86" y="78"/>
                  </a:cubicBezTo>
                  <a:cubicBezTo>
                    <a:pt x="86" y="81"/>
                    <a:pt x="87" y="82"/>
                    <a:pt x="90" y="82"/>
                  </a:cubicBezTo>
                  <a:cubicBezTo>
                    <a:pt x="94" y="82"/>
                    <a:pt x="98" y="79"/>
                    <a:pt x="101" y="74"/>
                  </a:cubicBezTo>
                  <a:cubicBezTo>
                    <a:pt x="105" y="69"/>
                    <a:pt x="107" y="62"/>
                    <a:pt x="107" y="54"/>
                  </a:cubicBezTo>
                  <a:cubicBezTo>
                    <a:pt x="107" y="43"/>
                    <a:pt x="103" y="33"/>
                    <a:pt x="95" y="26"/>
                  </a:cubicBezTo>
                  <a:cubicBezTo>
                    <a:pt x="86" y="18"/>
                    <a:pt x="76" y="14"/>
                    <a:pt x="64" y="14"/>
                  </a:cubicBezTo>
                  <a:cubicBezTo>
                    <a:pt x="51" y="14"/>
                    <a:pt x="40" y="19"/>
                    <a:pt x="30" y="28"/>
                  </a:cubicBezTo>
                  <a:cubicBezTo>
                    <a:pt x="21" y="37"/>
                    <a:pt x="17" y="49"/>
                    <a:pt x="17" y="63"/>
                  </a:cubicBezTo>
                  <a:cubicBezTo>
                    <a:pt x="17" y="75"/>
                    <a:pt x="21" y="86"/>
                    <a:pt x="30" y="96"/>
                  </a:cubicBezTo>
                  <a:cubicBezTo>
                    <a:pt x="38" y="105"/>
                    <a:pt x="50" y="110"/>
                    <a:pt x="65" y="110"/>
                  </a:cubicBezTo>
                  <a:cubicBezTo>
                    <a:pt x="77" y="110"/>
                    <a:pt x="90" y="107"/>
                    <a:pt x="102" y="100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94" y="121"/>
                    <a:pt x="80" y="125"/>
                    <a:pt x="65" y="125"/>
                  </a:cubicBezTo>
                  <a:cubicBezTo>
                    <a:pt x="45" y="125"/>
                    <a:pt x="29" y="119"/>
                    <a:pt x="17" y="106"/>
                  </a:cubicBezTo>
                  <a:cubicBezTo>
                    <a:pt x="6" y="94"/>
                    <a:pt x="0" y="80"/>
                    <a:pt x="0" y="63"/>
                  </a:cubicBezTo>
                  <a:cubicBezTo>
                    <a:pt x="0" y="45"/>
                    <a:pt x="6" y="30"/>
                    <a:pt x="18" y="18"/>
                  </a:cubicBezTo>
                  <a:cubicBezTo>
                    <a:pt x="31" y="6"/>
                    <a:pt x="46" y="0"/>
                    <a:pt x="64" y="0"/>
                  </a:cubicBezTo>
                  <a:cubicBezTo>
                    <a:pt x="80" y="0"/>
                    <a:pt x="95" y="6"/>
                    <a:pt x="106" y="16"/>
                  </a:cubicBezTo>
                  <a:cubicBezTo>
                    <a:pt x="117" y="27"/>
                    <a:pt x="123" y="39"/>
                    <a:pt x="123" y="54"/>
                  </a:cubicBezTo>
                  <a:cubicBezTo>
                    <a:pt x="123" y="66"/>
                    <a:pt x="119" y="76"/>
                    <a:pt x="113" y="84"/>
                  </a:cubicBezTo>
                  <a:cubicBezTo>
                    <a:pt x="106" y="92"/>
                    <a:pt x="97" y="96"/>
                    <a:pt x="88" y="96"/>
                  </a:cubicBezTo>
                  <a:cubicBezTo>
                    <a:pt x="81" y="96"/>
                    <a:pt x="76" y="94"/>
                    <a:pt x="73" y="89"/>
                  </a:cubicBezTo>
                  <a:cubicBezTo>
                    <a:pt x="69" y="94"/>
                    <a:pt x="63" y="97"/>
                    <a:pt x="57" y="97"/>
                  </a:cubicBezTo>
                  <a:cubicBezTo>
                    <a:pt x="50" y="97"/>
                    <a:pt x="44" y="94"/>
                    <a:pt x="39" y="88"/>
                  </a:cubicBezTo>
                  <a:cubicBezTo>
                    <a:pt x="34" y="82"/>
                    <a:pt x="32" y="74"/>
                    <a:pt x="32" y="65"/>
                  </a:cubicBezTo>
                  <a:cubicBezTo>
                    <a:pt x="32" y="55"/>
                    <a:pt x="35" y="47"/>
                    <a:pt x="40" y="41"/>
                  </a:cubicBezTo>
                  <a:cubicBezTo>
                    <a:pt x="46" y="35"/>
                    <a:pt x="53" y="31"/>
                    <a:pt x="60" y="31"/>
                  </a:cubicBezTo>
                  <a:cubicBezTo>
                    <a:pt x="65" y="31"/>
                    <a:pt x="70" y="33"/>
                    <a:pt x="74" y="36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91" y="33"/>
                  </a:lnTo>
                  <a:close/>
                  <a:moveTo>
                    <a:pt x="58" y="80"/>
                  </a:moveTo>
                  <a:cubicBezTo>
                    <a:pt x="62" y="80"/>
                    <a:pt x="66" y="78"/>
                    <a:pt x="69" y="74"/>
                  </a:cubicBezTo>
                  <a:cubicBezTo>
                    <a:pt x="71" y="71"/>
                    <a:pt x="73" y="66"/>
                    <a:pt x="73" y="61"/>
                  </a:cubicBezTo>
                  <a:cubicBezTo>
                    <a:pt x="73" y="57"/>
                    <a:pt x="72" y="54"/>
                    <a:pt x="69" y="52"/>
                  </a:cubicBezTo>
                  <a:cubicBezTo>
                    <a:pt x="67" y="49"/>
                    <a:pt x="64" y="48"/>
                    <a:pt x="61" y="48"/>
                  </a:cubicBezTo>
                  <a:cubicBezTo>
                    <a:pt x="58" y="48"/>
                    <a:pt x="55" y="50"/>
                    <a:pt x="53" y="53"/>
                  </a:cubicBezTo>
                  <a:cubicBezTo>
                    <a:pt x="50" y="56"/>
                    <a:pt x="49" y="60"/>
                    <a:pt x="49" y="65"/>
                  </a:cubicBezTo>
                  <a:cubicBezTo>
                    <a:pt x="49" y="70"/>
                    <a:pt x="50" y="73"/>
                    <a:pt x="52" y="76"/>
                  </a:cubicBezTo>
                  <a:cubicBezTo>
                    <a:pt x="53" y="79"/>
                    <a:pt x="56" y="80"/>
                    <a:pt x="5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633413" y="-823911"/>
              <a:ext cx="77786" cy="123824"/>
            </a:xfrm>
            <a:custGeom>
              <a:avLst/>
              <a:gdLst>
                <a:gd name="T0" fmla="*/ 0 w 21"/>
                <a:gd name="T1" fmla="*/ 17 h 33"/>
                <a:gd name="T2" fmla="*/ 21 w 21"/>
                <a:gd name="T3" fmla="*/ 33 h 33"/>
                <a:gd name="T4" fmla="*/ 21 w 21"/>
                <a:gd name="T5" fmla="*/ 0 h 33"/>
                <a:gd name="T6" fmla="*/ 0 w 21"/>
                <a:gd name="T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3">
                  <a:moveTo>
                    <a:pt x="0" y="17"/>
                  </a:moveTo>
                  <a:cubicBezTo>
                    <a:pt x="5" y="25"/>
                    <a:pt x="13" y="30"/>
                    <a:pt x="21" y="3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1173164" y="-1303340"/>
              <a:ext cx="284164" cy="101601"/>
            </a:xfrm>
            <a:custGeom>
              <a:avLst/>
              <a:gdLst>
                <a:gd name="T0" fmla="*/ 52 w 76"/>
                <a:gd name="T1" fmla="*/ 6 h 27"/>
                <a:gd name="T2" fmla="*/ 25 w 76"/>
                <a:gd name="T3" fmla="*/ 6 h 27"/>
                <a:gd name="T4" fmla="*/ 0 w 76"/>
                <a:gd name="T5" fmla="*/ 27 h 27"/>
                <a:gd name="T6" fmla="*/ 76 w 76"/>
                <a:gd name="T7" fmla="*/ 27 h 27"/>
                <a:gd name="T8" fmla="*/ 52 w 76"/>
                <a:gd name="T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7">
                  <a:moveTo>
                    <a:pt x="52" y="6"/>
                  </a:moveTo>
                  <a:cubicBezTo>
                    <a:pt x="44" y="0"/>
                    <a:pt x="32" y="0"/>
                    <a:pt x="25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6" y="27"/>
                    <a:pt x="76" y="27"/>
                    <a:pt x="76" y="27"/>
                  </a:cubicBezTo>
                  <a:lnTo>
                    <a:pt x="5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1919288" y="-823912"/>
              <a:ext cx="82549" cy="123824"/>
            </a:xfrm>
            <a:custGeom>
              <a:avLst/>
              <a:gdLst>
                <a:gd name="T0" fmla="*/ 22 w 22"/>
                <a:gd name="T1" fmla="*/ 17 h 33"/>
                <a:gd name="T2" fmla="*/ 0 w 22"/>
                <a:gd name="T3" fmla="*/ 0 h 33"/>
                <a:gd name="T4" fmla="*/ 0 w 22"/>
                <a:gd name="T5" fmla="*/ 33 h 33"/>
                <a:gd name="T6" fmla="*/ 22 w 22"/>
                <a:gd name="T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3">
                  <a:moveTo>
                    <a:pt x="22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" y="30"/>
                    <a:pt x="17" y="25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711199" y="-1201739"/>
              <a:ext cx="1208089" cy="996948"/>
            </a:xfrm>
            <a:custGeom>
              <a:avLst/>
              <a:gdLst>
                <a:gd name="T0" fmla="*/ 18 w 322"/>
                <a:gd name="T1" fmla="*/ 266 h 266"/>
                <a:gd name="T2" fmla="*/ 18 w 322"/>
                <a:gd name="T3" fmla="*/ 42 h 266"/>
                <a:gd name="T4" fmla="*/ 26 w 322"/>
                <a:gd name="T5" fmla="*/ 25 h 266"/>
                <a:gd name="T6" fmla="*/ 45 w 322"/>
                <a:gd name="T7" fmla="*/ 18 h 266"/>
                <a:gd name="T8" fmla="*/ 277 w 322"/>
                <a:gd name="T9" fmla="*/ 18 h 266"/>
                <a:gd name="T10" fmla="*/ 296 w 322"/>
                <a:gd name="T11" fmla="*/ 25 h 266"/>
                <a:gd name="T12" fmla="*/ 304 w 322"/>
                <a:gd name="T13" fmla="*/ 42 h 266"/>
                <a:gd name="T14" fmla="*/ 304 w 322"/>
                <a:gd name="T15" fmla="*/ 266 h 266"/>
                <a:gd name="T16" fmla="*/ 322 w 322"/>
                <a:gd name="T17" fmla="*/ 266 h 266"/>
                <a:gd name="T18" fmla="*/ 322 w 322"/>
                <a:gd name="T19" fmla="*/ 42 h 266"/>
                <a:gd name="T20" fmla="*/ 277 w 322"/>
                <a:gd name="T21" fmla="*/ 0 h 266"/>
                <a:gd name="T22" fmla="*/ 45 w 322"/>
                <a:gd name="T23" fmla="*/ 0 h 266"/>
                <a:gd name="T24" fmla="*/ 0 w 322"/>
                <a:gd name="T25" fmla="*/ 42 h 266"/>
                <a:gd name="T26" fmla="*/ 0 w 322"/>
                <a:gd name="T27" fmla="*/ 266 h 266"/>
                <a:gd name="T28" fmla="*/ 18 w 322"/>
                <a:gd name="T2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" h="266">
                  <a:moveTo>
                    <a:pt x="18" y="266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35"/>
                    <a:pt x="21" y="29"/>
                    <a:pt x="26" y="25"/>
                  </a:cubicBezTo>
                  <a:cubicBezTo>
                    <a:pt x="31" y="20"/>
                    <a:pt x="38" y="18"/>
                    <a:pt x="45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85" y="18"/>
                    <a:pt x="292" y="20"/>
                    <a:pt x="296" y="25"/>
                  </a:cubicBezTo>
                  <a:cubicBezTo>
                    <a:pt x="301" y="29"/>
                    <a:pt x="304" y="35"/>
                    <a:pt x="304" y="42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22" y="266"/>
                    <a:pt x="322" y="266"/>
                    <a:pt x="322" y="266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2" y="18"/>
                    <a:pt x="301" y="0"/>
                    <a:pt x="27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1" y="18"/>
                    <a:pt x="0" y="42"/>
                  </a:cubicBezTo>
                  <a:cubicBezTo>
                    <a:pt x="0" y="266"/>
                    <a:pt x="0" y="266"/>
                    <a:pt x="0" y="266"/>
                  </a:cubicBezTo>
                  <a:lnTo>
                    <a:pt x="18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93"/>
            <p:cNvSpPr>
              <a:spLocks noEditPoints="1"/>
            </p:cNvSpPr>
            <p:nvPr/>
          </p:nvSpPr>
          <p:spPr bwMode="auto">
            <a:xfrm>
              <a:off x="587375" y="-714376"/>
              <a:ext cx="1455737" cy="895351"/>
            </a:xfrm>
            <a:custGeom>
              <a:avLst/>
              <a:gdLst>
                <a:gd name="T0" fmla="*/ 383 w 388"/>
                <a:gd name="T1" fmla="*/ 0 h 239"/>
                <a:gd name="T2" fmla="*/ 208 w 388"/>
                <a:gd name="T3" fmla="*/ 144 h 239"/>
                <a:gd name="T4" fmla="*/ 180 w 388"/>
                <a:gd name="T5" fmla="*/ 144 h 239"/>
                <a:gd name="T6" fmla="*/ 6 w 388"/>
                <a:gd name="T7" fmla="*/ 0 h 239"/>
                <a:gd name="T8" fmla="*/ 0 w 388"/>
                <a:gd name="T9" fmla="*/ 19 h 239"/>
                <a:gd name="T10" fmla="*/ 0 w 388"/>
                <a:gd name="T11" fmla="*/ 203 h 239"/>
                <a:gd name="T12" fmla="*/ 36 w 388"/>
                <a:gd name="T13" fmla="*/ 239 h 239"/>
                <a:gd name="T14" fmla="*/ 352 w 388"/>
                <a:gd name="T15" fmla="*/ 239 h 239"/>
                <a:gd name="T16" fmla="*/ 388 w 388"/>
                <a:gd name="T17" fmla="*/ 203 h 239"/>
                <a:gd name="T18" fmla="*/ 388 w 388"/>
                <a:gd name="T19" fmla="*/ 19 h 239"/>
                <a:gd name="T20" fmla="*/ 383 w 388"/>
                <a:gd name="T21" fmla="*/ 0 h 239"/>
                <a:gd name="T22" fmla="*/ 128 w 388"/>
                <a:gd name="T23" fmla="*/ 155 h 239"/>
                <a:gd name="T24" fmla="*/ 38 w 388"/>
                <a:gd name="T25" fmla="*/ 211 h 239"/>
                <a:gd name="T26" fmla="*/ 28 w 388"/>
                <a:gd name="T27" fmla="*/ 208 h 239"/>
                <a:gd name="T28" fmla="*/ 30 w 388"/>
                <a:gd name="T29" fmla="*/ 198 h 239"/>
                <a:gd name="T30" fmla="*/ 120 w 388"/>
                <a:gd name="T31" fmla="*/ 142 h 239"/>
                <a:gd name="T32" fmla="*/ 131 w 388"/>
                <a:gd name="T33" fmla="*/ 145 h 239"/>
                <a:gd name="T34" fmla="*/ 128 w 388"/>
                <a:gd name="T35" fmla="*/ 155 h 239"/>
                <a:gd name="T36" fmla="*/ 361 w 388"/>
                <a:gd name="T37" fmla="*/ 208 h 239"/>
                <a:gd name="T38" fmla="*/ 351 w 388"/>
                <a:gd name="T39" fmla="*/ 211 h 239"/>
                <a:gd name="T40" fmla="*/ 260 w 388"/>
                <a:gd name="T41" fmla="*/ 155 h 239"/>
                <a:gd name="T42" fmla="*/ 258 w 388"/>
                <a:gd name="T43" fmla="*/ 145 h 239"/>
                <a:gd name="T44" fmla="*/ 268 w 388"/>
                <a:gd name="T45" fmla="*/ 142 h 239"/>
                <a:gd name="T46" fmla="*/ 359 w 388"/>
                <a:gd name="T47" fmla="*/ 198 h 239"/>
                <a:gd name="T48" fmla="*/ 361 w 388"/>
                <a:gd name="T49" fmla="*/ 2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8" h="239">
                  <a:moveTo>
                    <a:pt x="383" y="0"/>
                  </a:moveTo>
                  <a:cubicBezTo>
                    <a:pt x="208" y="144"/>
                    <a:pt x="208" y="144"/>
                    <a:pt x="208" y="144"/>
                  </a:cubicBezTo>
                  <a:cubicBezTo>
                    <a:pt x="201" y="150"/>
                    <a:pt x="188" y="150"/>
                    <a:pt x="180" y="1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6"/>
                    <a:pt x="0" y="12"/>
                    <a:pt x="0" y="1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72" y="239"/>
                    <a:pt x="388" y="223"/>
                    <a:pt x="388" y="203"/>
                  </a:cubicBezTo>
                  <a:cubicBezTo>
                    <a:pt x="388" y="19"/>
                    <a:pt x="388" y="19"/>
                    <a:pt x="388" y="19"/>
                  </a:cubicBezTo>
                  <a:cubicBezTo>
                    <a:pt x="388" y="12"/>
                    <a:pt x="386" y="6"/>
                    <a:pt x="383" y="0"/>
                  </a:cubicBezTo>
                  <a:close/>
                  <a:moveTo>
                    <a:pt x="128" y="155"/>
                  </a:moveTo>
                  <a:cubicBezTo>
                    <a:pt x="38" y="211"/>
                    <a:pt x="38" y="211"/>
                    <a:pt x="38" y="211"/>
                  </a:cubicBezTo>
                  <a:cubicBezTo>
                    <a:pt x="34" y="213"/>
                    <a:pt x="30" y="212"/>
                    <a:pt x="28" y="208"/>
                  </a:cubicBezTo>
                  <a:cubicBezTo>
                    <a:pt x="25" y="205"/>
                    <a:pt x="27" y="200"/>
                    <a:pt x="30" y="198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24" y="140"/>
                    <a:pt x="129" y="141"/>
                    <a:pt x="131" y="145"/>
                  </a:cubicBezTo>
                  <a:cubicBezTo>
                    <a:pt x="133" y="148"/>
                    <a:pt x="132" y="153"/>
                    <a:pt x="128" y="155"/>
                  </a:cubicBezTo>
                  <a:close/>
                  <a:moveTo>
                    <a:pt x="361" y="208"/>
                  </a:moveTo>
                  <a:cubicBezTo>
                    <a:pt x="359" y="212"/>
                    <a:pt x="354" y="213"/>
                    <a:pt x="351" y="211"/>
                  </a:cubicBezTo>
                  <a:cubicBezTo>
                    <a:pt x="260" y="155"/>
                    <a:pt x="260" y="155"/>
                    <a:pt x="260" y="155"/>
                  </a:cubicBezTo>
                  <a:cubicBezTo>
                    <a:pt x="257" y="153"/>
                    <a:pt x="256" y="148"/>
                    <a:pt x="258" y="145"/>
                  </a:cubicBezTo>
                  <a:cubicBezTo>
                    <a:pt x="260" y="141"/>
                    <a:pt x="265" y="140"/>
                    <a:pt x="268" y="142"/>
                  </a:cubicBezTo>
                  <a:cubicBezTo>
                    <a:pt x="359" y="198"/>
                    <a:pt x="359" y="198"/>
                    <a:pt x="359" y="198"/>
                  </a:cubicBezTo>
                  <a:cubicBezTo>
                    <a:pt x="362" y="200"/>
                    <a:pt x="363" y="205"/>
                    <a:pt x="361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76959" y="2528316"/>
            <a:ext cx="304720" cy="286452"/>
            <a:chOff x="-2553911" y="3559322"/>
            <a:chExt cx="1826946" cy="1717745"/>
          </a:xfrm>
          <a:solidFill>
            <a:schemeClr val="bg1"/>
          </a:solidFill>
          <a:effectLst>
            <a:outerShdw blurRad="101600" dist="254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36" name="Freeform 92"/>
            <p:cNvSpPr/>
            <p:nvPr/>
          </p:nvSpPr>
          <p:spPr bwMode="auto">
            <a:xfrm>
              <a:off x="-1233304" y="4883352"/>
              <a:ext cx="160314" cy="168281"/>
            </a:xfrm>
            <a:custGeom>
              <a:avLst/>
              <a:gdLst>
                <a:gd name="T0" fmla="*/ 5 w 43"/>
                <a:gd name="T1" fmla="*/ 4 h 45"/>
                <a:gd name="T2" fmla="*/ 20 w 43"/>
                <a:gd name="T3" fmla="*/ 5 h 45"/>
                <a:gd name="T4" fmla="*/ 20 w 43"/>
                <a:gd name="T5" fmla="*/ 5 h 45"/>
                <a:gd name="T6" fmla="*/ 39 w 43"/>
                <a:gd name="T7" fmla="*/ 25 h 45"/>
                <a:gd name="T8" fmla="*/ 38 w 43"/>
                <a:gd name="T9" fmla="*/ 41 h 45"/>
                <a:gd name="T10" fmla="*/ 38 w 43"/>
                <a:gd name="T11" fmla="*/ 41 h 45"/>
                <a:gd name="T12" fmla="*/ 23 w 43"/>
                <a:gd name="T13" fmla="*/ 40 h 45"/>
                <a:gd name="T14" fmla="*/ 23 w 43"/>
                <a:gd name="T15" fmla="*/ 40 h 45"/>
                <a:gd name="T16" fmla="*/ 4 w 43"/>
                <a:gd name="T17" fmla="*/ 20 h 45"/>
                <a:gd name="T18" fmla="*/ 2 w 43"/>
                <a:gd name="T19" fmla="*/ 18 h 45"/>
                <a:gd name="T20" fmla="*/ 2 w 43"/>
                <a:gd name="T21" fmla="*/ 18 h 45"/>
                <a:gd name="T22" fmla="*/ 5 w 43"/>
                <a:gd name="T23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45">
                  <a:moveTo>
                    <a:pt x="5" y="4"/>
                  </a:moveTo>
                  <a:cubicBezTo>
                    <a:pt x="9" y="0"/>
                    <a:pt x="16" y="0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3" y="30"/>
                    <a:pt x="43" y="37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4" y="45"/>
                    <a:pt x="27" y="4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19"/>
                    <a:pt x="3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3"/>
                    <a:pt x="1" y="8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3"/>
            <p:cNvSpPr/>
            <p:nvPr/>
          </p:nvSpPr>
          <p:spPr bwMode="auto">
            <a:xfrm>
              <a:off x="-1211083" y="4718246"/>
              <a:ext cx="190471" cy="131768"/>
            </a:xfrm>
            <a:custGeom>
              <a:avLst/>
              <a:gdLst>
                <a:gd name="T0" fmla="*/ 2 w 51"/>
                <a:gd name="T1" fmla="*/ 27 h 35"/>
                <a:gd name="T2" fmla="*/ 17 w 51"/>
                <a:gd name="T3" fmla="*/ 33 h 35"/>
                <a:gd name="T4" fmla="*/ 17 w 51"/>
                <a:gd name="T5" fmla="*/ 33 h 35"/>
                <a:gd name="T6" fmla="*/ 42 w 51"/>
                <a:gd name="T7" fmla="*/ 23 h 35"/>
                <a:gd name="T8" fmla="*/ 49 w 51"/>
                <a:gd name="T9" fmla="*/ 9 h 35"/>
                <a:gd name="T10" fmla="*/ 49 w 51"/>
                <a:gd name="T11" fmla="*/ 9 h 35"/>
                <a:gd name="T12" fmla="*/ 34 w 51"/>
                <a:gd name="T13" fmla="*/ 2 h 35"/>
                <a:gd name="T14" fmla="*/ 34 w 51"/>
                <a:gd name="T15" fmla="*/ 2 h 35"/>
                <a:gd name="T16" fmla="*/ 9 w 51"/>
                <a:gd name="T17" fmla="*/ 12 h 35"/>
                <a:gd name="T18" fmla="*/ 6 w 51"/>
                <a:gd name="T19" fmla="*/ 14 h 35"/>
                <a:gd name="T20" fmla="*/ 6 w 51"/>
                <a:gd name="T21" fmla="*/ 14 h 35"/>
                <a:gd name="T22" fmla="*/ 2 w 51"/>
                <a:gd name="T2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5">
                  <a:moveTo>
                    <a:pt x="2" y="27"/>
                  </a:moveTo>
                  <a:cubicBezTo>
                    <a:pt x="4" y="33"/>
                    <a:pt x="11" y="35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8" y="21"/>
                    <a:pt x="51" y="14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3"/>
                    <a:pt x="40" y="0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7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7"/>
                    <a:pt x="0" y="22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4"/>
            <p:cNvSpPr>
              <a:spLocks noEditPoints="1"/>
            </p:cNvSpPr>
            <p:nvPr/>
          </p:nvSpPr>
          <p:spPr bwMode="auto">
            <a:xfrm>
              <a:off x="-2249157" y="4167358"/>
              <a:ext cx="801572" cy="806484"/>
            </a:xfrm>
            <a:custGeom>
              <a:avLst/>
              <a:gdLst>
                <a:gd name="T0" fmla="*/ 0 w 214"/>
                <a:gd name="T1" fmla="*/ 108 h 215"/>
                <a:gd name="T2" fmla="*/ 107 w 214"/>
                <a:gd name="T3" fmla="*/ 0 h 215"/>
                <a:gd name="T4" fmla="*/ 107 w 214"/>
                <a:gd name="T5" fmla="*/ 0 h 215"/>
                <a:gd name="T6" fmla="*/ 214 w 214"/>
                <a:gd name="T7" fmla="*/ 108 h 215"/>
                <a:gd name="T8" fmla="*/ 214 w 214"/>
                <a:gd name="T9" fmla="*/ 108 h 215"/>
                <a:gd name="T10" fmla="*/ 107 w 214"/>
                <a:gd name="T11" fmla="*/ 215 h 215"/>
                <a:gd name="T12" fmla="*/ 107 w 214"/>
                <a:gd name="T13" fmla="*/ 215 h 215"/>
                <a:gd name="T14" fmla="*/ 0 w 214"/>
                <a:gd name="T15" fmla="*/ 108 h 215"/>
                <a:gd name="T16" fmla="*/ 10 w 214"/>
                <a:gd name="T17" fmla="*/ 108 h 215"/>
                <a:gd name="T18" fmla="*/ 107 w 214"/>
                <a:gd name="T19" fmla="*/ 205 h 215"/>
                <a:gd name="T20" fmla="*/ 107 w 214"/>
                <a:gd name="T21" fmla="*/ 205 h 215"/>
                <a:gd name="T22" fmla="*/ 204 w 214"/>
                <a:gd name="T23" fmla="*/ 108 h 215"/>
                <a:gd name="T24" fmla="*/ 204 w 214"/>
                <a:gd name="T25" fmla="*/ 108 h 215"/>
                <a:gd name="T26" fmla="*/ 107 w 214"/>
                <a:gd name="T27" fmla="*/ 11 h 215"/>
                <a:gd name="T28" fmla="*/ 107 w 214"/>
                <a:gd name="T29" fmla="*/ 11 h 215"/>
                <a:gd name="T30" fmla="*/ 10 w 214"/>
                <a:gd name="T31" fmla="*/ 108 h 215"/>
                <a:gd name="T32" fmla="*/ 10 w 214"/>
                <a:gd name="T33" fmla="*/ 10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" h="215">
                  <a:moveTo>
                    <a:pt x="0" y="108"/>
                  </a:moveTo>
                  <a:cubicBezTo>
                    <a:pt x="0" y="48"/>
                    <a:pt x="4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66" y="0"/>
                    <a:pt x="214" y="48"/>
                    <a:pt x="214" y="108"/>
                  </a:cubicBezTo>
                  <a:cubicBezTo>
                    <a:pt x="214" y="108"/>
                    <a:pt x="214" y="108"/>
                    <a:pt x="214" y="108"/>
                  </a:cubicBezTo>
                  <a:cubicBezTo>
                    <a:pt x="214" y="167"/>
                    <a:pt x="166" y="215"/>
                    <a:pt x="107" y="215"/>
                  </a:cubicBezTo>
                  <a:cubicBezTo>
                    <a:pt x="107" y="215"/>
                    <a:pt x="107" y="215"/>
                    <a:pt x="107" y="215"/>
                  </a:cubicBezTo>
                  <a:cubicBezTo>
                    <a:pt x="48" y="215"/>
                    <a:pt x="0" y="167"/>
                    <a:pt x="0" y="108"/>
                  </a:cubicBezTo>
                  <a:close/>
                  <a:moveTo>
                    <a:pt x="10" y="108"/>
                  </a:moveTo>
                  <a:cubicBezTo>
                    <a:pt x="10" y="161"/>
                    <a:pt x="54" y="204"/>
                    <a:pt x="107" y="205"/>
                  </a:cubicBezTo>
                  <a:cubicBezTo>
                    <a:pt x="107" y="205"/>
                    <a:pt x="107" y="205"/>
                    <a:pt x="107" y="205"/>
                  </a:cubicBezTo>
                  <a:cubicBezTo>
                    <a:pt x="161" y="204"/>
                    <a:pt x="204" y="161"/>
                    <a:pt x="204" y="10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4" y="54"/>
                    <a:pt x="161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54" y="11"/>
                    <a:pt x="10" y="54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5"/>
            <p:cNvSpPr>
              <a:spLocks noEditPoints="1"/>
            </p:cNvSpPr>
            <p:nvPr/>
          </p:nvSpPr>
          <p:spPr bwMode="auto">
            <a:xfrm>
              <a:off x="-2553911" y="3864133"/>
              <a:ext cx="1414255" cy="1412934"/>
            </a:xfrm>
            <a:custGeom>
              <a:avLst/>
              <a:gdLst>
                <a:gd name="T0" fmla="*/ 377 w 377"/>
                <a:gd name="T1" fmla="*/ 182 h 377"/>
                <a:gd name="T2" fmla="*/ 341 w 377"/>
                <a:gd name="T3" fmla="*/ 149 h 377"/>
                <a:gd name="T4" fmla="*/ 325 w 377"/>
                <a:gd name="T5" fmla="*/ 110 h 377"/>
                <a:gd name="T6" fmla="*/ 327 w 377"/>
                <a:gd name="T7" fmla="*/ 61 h 377"/>
                <a:gd name="T8" fmla="*/ 324 w 377"/>
                <a:gd name="T9" fmla="*/ 58 h 377"/>
                <a:gd name="T10" fmla="*/ 319 w 377"/>
                <a:gd name="T11" fmla="*/ 53 h 377"/>
                <a:gd name="T12" fmla="*/ 317 w 377"/>
                <a:gd name="T13" fmla="*/ 51 h 377"/>
                <a:gd name="T14" fmla="*/ 268 w 377"/>
                <a:gd name="T15" fmla="*/ 53 h 377"/>
                <a:gd name="T16" fmla="*/ 229 w 377"/>
                <a:gd name="T17" fmla="*/ 36 h 377"/>
                <a:gd name="T18" fmla="*/ 196 w 377"/>
                <a:gd name="T19" fmla="*/ 0 h 377"/>
                <a:gd name="T20" fmla="*/ 192 w 377"/>
                <a:gd name="T21" fmla="*/ 0 h 377"/>
                <a:gd name="T22" fmla="*/ 185 w 377"/>
                <a:gd name="T23" fmla="*/ 0 h 377"/>
                <a:gd name="T24" fmla="*/ 182 w 377"/>
                <a:gd name="T25" fmla="*/ 0 h 377"/>
                <a:gd name="T26" fmla="*/ 149 w 377"/>
                <a:gd name="T27" fmla="*/ 36 h 377"/>
                <a:gd name="T28" fmla="*/ 109 w 377"/>
                <a:gd name="T29" fmla="*/ 52 h 377"/>
                <a:gd name="T30" fmla="*/ 60 w 377"/>
                <a:gd name="T31" fmla="*/ 50 h 377"/>
                <a:gd name="T32" fmla="*/ 58 w 377"/>
                <a:gd name="T33" fmla="*/ 52 h 377"/>
                <a:gd name="T34" fmla="*/ 53 w 377"/>
                <a:gd name="T35" fmla="*/ 57 h 377"/>
                <a:gd name="T36" fmla="*/ 50 w 377"/>
                <a:gd name="T37" fmla="*/ 60 h 377"/>
                <a:gd name="T38" fmla="*/ 52 w 377"/>
                <a:gd name="T39" fmla="*/ 108 h 377"/>
                <a:gd name="T40" fmla="*/ 36 w 377"/>
                <a:gd name="T41" fmla="*/ 148 h 377"/>
                <a:gd name="T42" fmla="*/ 0 w 377"/>
                <a:gd name="T43" fmla="*/ 181 h 377"/>
                <a:gd name="T44" fmla="*/ 0 w 377"/>
                <a:gd name="T45" fmla="*/ 184 h 377"/>
                <a:gd name="T46" fmla="*/ 0 w 377"/>
                <a:gd name="T47" fmla="*/ 191 h 377"/>
                <a:gd name="T48" fmla="*/ 0 w 377"/>
                <a:gd name="T49" fmla="*/ 195 h 377"/>
                <a:gd name="T50" fmla="*/ 35 w 377"/>
                <a:gd name="T51" fmla="*/ 228 h 377"/>
                <a:gd name="T52" fmla="*/ 51 w 377"/>
                <a:gd name="T53" fmla="*/ 267 h 377"/>
                <a:gd name="T54" fmla="*/ 49 w 377"/>
                <a:gd name="T55" fmla="*/ 316 h 377"/>
                <a:gd name="T56" fmla="*/ 52 w 377"/>
                <a:gd name="T57" fmla="*/ 319 h 377"/>
                <a:gd name="T58" fmla="*/ 57 w 377"/>
                <a:gd name="T59" fmla="*/ 324 h 377"/>
                <a:gd name="T60" fmla="*/ 59 w 377"/>
                <a:gd name="T61" fmla="*/ 326 h 377"/>
                <a:gd name="T62" fmla="*/ 108 w 377"/>
                <a:gd name="T63" fmla="*/ 324 h 377"/>
                <a:gd name="T64" fmla="*/ 147 w 377"/>
                <a:gd name="T65" fmla="*/ 341 h 377"/>
                <a:gd name="T66" fmla="*/ 180 w 377"/>
                <a:gd name="T67" fmla="*/ 377 h 377"/>
                <a:gd name="T68" fmla="*/ 184 w 377"/>
                <a:gd name="T69" fmla="*/ 377 h 377"/>
                <a:gd name="T70" fmla="*/ 191 w 377"/>
                <a:gd name="T71" fmla="*/ 377 h 377"/>
                <a:gd name="T72" fmla="*/ 194 w 377"/>
                <a:gd name="T73" fmla="*/ 377 h 377"/>
                <a:gd name="T74" fmla="*/ 227 w 377"/>
                <a:gd name="T75" fmla="*/ 341 h 377"/>
                <a:gd name="T76" fmla="*/ 267 w 377"/>
                <a:gd name="T77" fmla="*/ 325 h 377"/>
                <a:gd name="T78" fmla="*/ 316 w 377"/>
                <a:gd name="T79" fmla="*/ 327 h 377"/>
                <a:gd name="T80" fmla="*/ 318 w 377"/>
                <a:gd name="T81" fmla="*/ 325 h 377"/>
                <a:gd name="T82" fmla="*/ 323 w 377"/>
                <a:gd name="T83" fmla="*/ 320 h 377"/>
                <a:gd name="T84" fmla="*/ 326 w 377"/>
                <a:gd name="T85" fmla="*/ 317 h 377"/>
                <a:gd name="T86" fmla="*/ 324 w 377"/>
                <a:gd name="T87" fmla="*/ 269 h 377"/>
                <a:gd name="T88" fmla="*/ 341 w 377"/>
                <a:gd name="T89" fmla="*/ 229 h 377"/>
                <a:gd name="T90" fmla="*/ 377 w 377"/>
                <a:gd name="T91" fmla="*/ 196 h 377"/>
                <a:gd name="T92" fmla="*/ 377 w 377"/>
                <a:gd name="T93" fmla="*/ 193 h 377"/>
                <a:gd name="T94" fmla="*/ 377 w 377"/>
                <a:gd name="T95" fmla="*/ 186 h 377"/>
                <a:gd name="T96" fmla="*/ 377 w 377"/>
                <a:gd name="T97" fmla="*/ 182 h 377"/>
                <a:gd name="T98" fmla="*/ 188 w 377"/>
                <a:gd name="T99" fmla="*/ 303 h 377"/>
                <a:gd name="T100" fmla="*/ 73 w 377"/>
                <a:gd name="T101" fmla="*/ 189 h 377"/>
                <a:gd name="T102" fmla="*/ 188 w 377"/>
                <a:gd name="T103" fmla="*/ 74 h 377"/>
                <a:gd name="T104" fmla="*/ 303 w 377"/>
                <a:gd name="T105" fmla="*/ 189 h 377"/>
                <a:gd name="T106" fmla="*/ 188 w 377"/>
                <a:gd name="T107" fmla="*/ 30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" h="377">
                  <a:moveTo>
                    <a:pt x="377" y="182"/>
                  </a:moveTo>
                  <a:cubicBezTo>
                    <a:pt x="377" y="160"/>
                    <a:pt x="354" y="152"/>
                    <a:pt x="341" y="149"/>
                  </a:cubicBezTo>
                  <a:cubicBezTo>
                    <a:pt x="337" y="135"/>
                    <a:pt x="332" y="122"/>
                    <a:pt x="325" y="110"/>
                  </a:cubicBezTo>
                  <a:cubicBezTo>
                    <a:pt x="332" y="99"/>
                    <a:pt x="343" y="77"/>
                    <a:pt x="327" y="61"/>
                  </a:cubicBezTo>
                  <a:cubicBezTo>
                    <a:pt x="324" y="58"/>
                    <a:pt x="324" y="58"/>
                    <a:pt x="324" y="58"/>
                  </a:cubicBezTo>
                  <a:cubicBezTo>
                    <a:pt x="319" y="53"/>
                    <a:pt x="319" y="53"/>
                    <a:pt x="319" y="53"/>
                  </a:cubicBezTo>
                  <a:cubicBezTo>
                    <a:pt x="317" y="51"/>
                    <a:pt x="317" y="51"/>
                    <a:pt x="317" y="51"/>
                  </a:cubicBezTo>
                  <a:cubicBezTo>
                    <a:pt x="301" y="35"/>
                    <a:pt x="280" y="45"/>
                    <a:pt x="268" y="53"/>
                  </a:cubicBezTo>
                  <a:cubicBezTo>
                    <a:pt x="256" y="45"/>
                    <a:pt x="243" y="40"/>
                    <a:pt x="229" y="36"/>
                  </a:cubicBezTo>
                  <a:cubicBezTo>
                    <a:pt x="226" y="23"/>
                    <a:pt x="218" y="0"/>
                    <a:pt x="19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60" y="0"/>
                    <a:pt x="152" y="23"/>
                    <a:pt x="149" y="36"/>
                  </a:cubicBezTo>
                  <a:cubicBezTo>
                    <a:pt x="135" y="39"/>
                    <a:pt x="121" y="45"/>
                    <a:pt x="109" y="52"/>
                  </a:cubicBezTo>
                  <a:cubicBezTo>
                    <a:pt x="98" y="44"/>
                    <a:pt x="76" y="34"/>
                    <a:pt x="60" y="5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35" y="75"/>
                    <a:pt x="45" y="97"/>
                    <a:pt x="52" y="108"/>
                  </a:cubicBezTo>
                  <a:cubicBezTo>
                    <a:pt x="45" y="120"/>
                    <a:pt x="39" y="134"/>
                    <a:pt x="36" y="148"/>
                  </a:cubicBezTo>
                  <a:cubicBezTo>
                    <a:pt x="23" y="150"/>
                    <a:pt x="0" y="158"/>
                    <a:pt x="0" y="181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17"/>
                    <a:pt x="22" y="225"/>
                    <a:pt x="35" y="228"/>
                  </a:cubicBezTo>
                  <a:cubicBezTo>
                    <a:pt x="39" y="242"/>
                    <a:pt x="44" y="255"/>
                    <a:pt x="51" y="267"/>
                  </a:cubicBezTo>
                  <a:cubicBezTo>
                    <a:pt x="44" y="279"/>
                    <a:pt x="33" y="300"/>
                    <a:pt x="49" y="316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57" y="324"/>
                    <a:pt x="57" y="324"/>
                    <a:pt x="57" y="324"/>
                  </a:cubicBezTo>
                  <a:cubicBezTo>
                    <a:pt x="59" y="326"/>
                    <a:pt x="59" y="326"/>
                    <a:pt x="59" y="326"/>
                  </a:cubicBezTo>
                  <a:cubicBezTo>
                    <a:pt x="75" y="342"/>
                    <a:pt x="97" y="332"/>
                    <a:pt x="108" y="324"/>
                  </a:cubicBezTo>
                  <a:cubicBezTo>
                    <a:pt x="120" y="332"/>
                    <a:pt x="133" y="337"/>
                    <a:pt x="147" y="341"/>
                  </a:cubicBezTo>
                  <a:cubicBezTo>
                    <a:pt x="150" y="354"/>
                    <a:pt x="158" y="377"/>
                    <a:pt x="180" y="377"/>
                  </a:cubicBezTo>
                  <a:cubicBezTo>
                    <a:pt x="184" y="377"/>
                    <a:pt x="184" y="377"/>
                    <a:pt x="184" y="377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217" y="377"/>
                    <a:pt x="225" y="355"/>
                    <a:pt x="227" y="341"/>
                  </a:cubicBezTo>
                  <a:cubicBezTo>
                    <a:pt x="241" y="338"/>
                    <a:pt x="255" y="332"/>
                    <a:pt x="267" y="325"/>
                  </a:cubicBezTo>
                  <a:cubicBezTo>
                    <a:pt x="278" y="333"/>
                    <a:pt x="300" y="343"/>
                    <a:pt x="316" y="327"/>
                  </a:cubicBezTo>
                  <a:cubicBezTo>
                    <a:pt x="318" y="325"/>
                    <a:pt x="318" y="325"/>
                    <a:pt x="318" y="325"/>
                  </a:cubicBezTo>
                  <a:cubicBezTo>
                    <a:pt x="323" y="320"/>
                    <a:pt x="323" y="320"/>
                    <a:pt x="323" y="320"/>
                  </a:cubicBezTo>
                  <a:cubicBezTo>
                    <a:pt x="326" y="317"/>
                    <a:pt x="326" y="317"/>
                    <a:pt x="326" y="317"/>
                  </a:cubicBezTo>
                  <a:cubicBezTo>
                    <a:pt x="342" y="302"/>
                    <a:pt x="331" y="280"/>
                    <a:pt x="324" y="269"/>
                  </a:cubicBezTo>
                  <a:cubicBezTo>
                    <a:pt x="331" y="257"/>
                    <a:pt x="337" y="243"/>
                    <a:pt x="341" y="229"/>
                  </a:cubicBezTo>
                  <a:cubicBezTo>
                    <a:pt x="354" y="227"/>
                    <a:pt x="377" y="219"/>
                    <a:pt x="377" y="196"/>
                  </a:cubicBezTo>
                  <a:cubicBezTo>
                    <a:pt x="377" y="193"/>
                    <a:pt x="377" y="193"/>
                    <a:pt x="377" y="193"/>
                  </a:cubicBezTo>
                  <a:cubicBezTo>
                    <a:pt x="377" y="186"/>
                    <a:pt x="377" y="186"/>
                    <a:pt x="377" y="186"/>
                  </a:cubicBezTo>
                  <a:lnTo>
                    <a:pt x="377" y="182"/>
                  </a:lnTo>
                  <a:close/>
                  <a:moveTo>
                    <a:pt x="188" y="303"/>
                  </a:moveTo>
                  <a:cubicBezTo>
                    <a:pt x="125" y="303"/>
                    <a:pt x="73" y="252"/>
                    <a:pt x="73" y="189"/>
                  </a:cubicBezTo>
                  <a:cubicBezTo>
                    <a:pt x="73" y="125"/>
                    <a:pt x="125" y="74"/>
                    <a:pt x="188" y="74"/>
                  </a:cubicBezTo>
                  <a:cubicBezTo>
                    <a:pt x="252" y="74"/>
                    <a:pt x="303" y="125"/>
                    <a:pt x="303" y="189"/>
                  </a:cubicBezTo>
                  <a:cubicBezTo>
                    <a:pt x="303" y="252"/>
                    <a:pt x="252" y="303"/>
                    <a:pt x="18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6"/>
            <p:cNvSpPr/>
            <p:nvPr/>
          </p:nvSpPr>
          <p:spPr bwMode="auto">
            <a:xfrm>
              <a:off x="-1574564" y="3559322"/>
              <a:ext cx="847599" cy="847758"/>
            </a:xfrm>
            <a:custGeom>
              <a:avLst/>
              <a:gdLst>
                <a:gd name="T0" fmla="*/ 204 w 226"/>
                <a:gd name="T1" fmla="*/ 90 h 226"/>
                <a:gd name="T2" fmla="*/ 195 w 226"/>
                <a:gd name="T3" fmla="*/ 66 h 226"/>
                <a:gd name="T4" fmla="*/ 196 w 226"/>
                <a:gd name="T5" fmla="*/ 37 h 226"/>
                <a:gd name="T6" fmla="*/ 195 w 226"/>
                <a:gd name="T7" fmla="*/ 35 h 226"/>
                <a:gd name="T8" fmla="*/ 192 w 226"/>
                <a:gd name="T9" fmla="*/ 32 h 226"/>
                <a:gd name="T10" fmla="*/ 190 w 226"/>
                <a:gd name="T11" fmla="*/ 31 h 226"/>
                <a:gd name="T12" fmla="*/ 161 w 226"/>
                <a:gd name="T13" fmla="*/ 32 h 226"/>
                <a:gd name="T14" fmla="*/ 137 w 226"/>
                <a:gd name="T15" fmla="*/ 22 h 226"/>
                <a:gd name="T16" fmla="*/ 117 w 226"/>
                <a:gd name="T17" fmla="*/ 0 h 226"/>
                <a:gd name="T18" fmla="*/ 115 w 226"/>
                <a:gd name="T19" fmla="*/ 0 h 226"/>
                <a:gd name="T20" fmla="*/ 111 w 226"/>
                <a:gd name="T21" fmla="*/ 0 h 226"/>
                <a:gd name="T22" fmla="*/ 109 w 226"/>
                <a:gd name="T23" fmla="*/ 0 h 226"/>
                <a:gd name="T24" fmla="*/ 89 w 226"/>
                <a:gd name="T25" fmla="*/ 22 h 226"/>
                <a:gd name="T26" fmla="*/ 66 w 226"/>
                <a:gd name="T27" fmla="*/ 31 h 226"/>
                <a:gd name="T28" fmla="*/ 36 w 226"/>
                <a:gd name="T29" fmla="*/ 30 h 226"/>
                <a:gd name="T30" fmla="*/ 35 w 226"/>
                <a:gd name="T31" fmla="*/ 32 h 226"/>
                <a:gd name="T32" fmla="*/ 32 w 226"/>
                <a:gd name="T33" fmla="*/ 35 h 226"/>
                <a:gd name="T34" fmla="*/ 30 w 226"/>
                <a:gd name="T35" fmla="*/ 36 h 226"/>
                <a:gd name="T36" fmla="*/ 31 w 226"/>
                <a:gd name="T37" fmla="*/ 65 h 226"/>
                <a:gd name="T38" fmla="*/ 21 w 226"/>
                <a:gd name="T39" fmla="*/ 89 h 226"/>
                <a:gd name="T40" fmla="*/ 0 w 226"/>
                <a:gd name="T41" fmla="*/ 109 h 226"/>
                <a:gd name="T42" fmla="*/ 0 w 226"/>
                <a:gd name="T43" fmla="*/ 111 h 226"/>
                <a:gd name="T44" fmla="*/ 0 w 226"/>
                <a:gd name="T45" fmla="*/ 115 h 226"/>
                <a:gd name="T46" fmla="*/ 0 w 226"/>
                <a:gd name="T47" fmla="*/ 117 h 226"/>
                <a:gd name="T48" fmla="*/ 0 w 226"/>
                <a:gd name="T49" fmla="*/ 119 h 226"/>
                <a:gd name="T50" fmla="*/ 7 w 226"/>
                <a:gd name="T51" fmla="*/ 122 h 226"/>
                <a:gd name="T52" fmla="*/ 36 w 226"/>
                <a:gd name="T53" fmla="*/ 114 h 226"/>
                <a:gd name="T54" fmla="*/ 44 w 226"/>
                <a:gd name="T55" fmla="*/ 115 h 226"/>
                <a:gd name="T56" fmla="*/ 44 w 226"/>
                <a:gd name="T57" fmla="*/ 113 h 226"/>
                <a:gd name="T58" fmla="*/ 113 w 226"/>
                <a:gd name="T59" fmla="*/ 44 h 226"/>
                <a:gd name="T60" fmla="*/ 182 w 226"/>
                <a:gd name="T61" fmla="*/ 113 h 226"/>
                <a:gd name="T62" fmla="*/ 113 w 226"/>
                <a:gd name="T63" fmla="*/ 182 h 226"/>
                <a:gd name="T64" fmla="*/ 82 w 226"/>
                <a:gd name="T65" fmla="*/ 175 h 226"/>
                <a:gd name="T66" fmla="*/ 75 w 226"/>
                <a:gd name="T67" fmla="*/ 191 h 226"/>
                <a:gd name="T68" fmla="*/ 80 w 226"/>
                <a:gd name="T69" fmla="*/ 202 h 226"/>
                <a:gd name="T70" fmla="*/ 88 w 226"/>
                <a:gd name="T71" fmla="*/ 205 h 226"/>
                <a:gd name="T72" fmla="*/ 108 w 226"/>
                <a:gd name="T73" fmla="*/ 226 h 226"/>
                <a:gd name="T74" fmla="*/ 110 w 226"/>
                <a:gd name="T75" fmla="*/ 226 h 226"/>
                <a:gd name="T76" fmla="*/ 114 w 226"/>
                <a:gd name="T77" fmla="*/ 226 h 226"/>
                <a:gd name="T78" fmla="*/ 117 w 226"/>
                <a:gd name="T79" fmla="*/ 226 h 226"/>
                <a:gd name="T80" fmla="*/ 136 w 226"/>
                <a:gd name="T81" fmla="*/ 205 h 226"/>
                <a:gd name="T82" fmla="*/ 160 w 226"/>
                <a:gd name="T83" fmla="*/ 195 h 226"/>
                <a:gd name="T84" fmla="*/ 189 w 226"/>
                <a:gd name="T85" fmla="*/ 196 h 226"/>
                <a:gd name="T86" fmla="*/ 191 w 226"/>
                <a:gd name="T87" fmla="*/ 195 h 226"/>
                <a:gd name="T88" fmla="*/ 194 w 226"/>
                <a:gd name="T89" fmla="*/ 192 h 226"/>
                <a:gd name="T90" fmla="*/ 195 w 226"/>
                <a:gd name="T91" fmla="*/ 191 h 226"/>
                <a:gd name="T92" fmla="*/ 194 w 226"/>
                <a:gd name="T93" fmla="*/ 161 h 226"/>
                <a:gd name="T94" fmla="*/ 204 w 226"/>
                <a:gd name="T95" fmla="*/ 138 h 226"/>
                <a:gd name="T96" fmla="*/ 226 w 226"/>
                <a:gd name="T97" fmla="*/ 118 h 226"/>
                <a:gd name="T98" fmla="*/ 226 w 226"/>
                <a:gd name="T99" fmla="*/ 116 h 226"/>
                <a:gd name="T100" fmla="*/ 226 w 226"/>
                <a:gd name="T101" fmla="*/ 112 h 226"/>
                <a:gd name="T102" fmla="*/ 226 w 226"/>
                <a:gd name="T103" fmla="*/ 110 h 226"/>
                <a:gd name="T104" fmla="*/ 204 w 226"/>
                <a:gd name="T105" fmla="*/ 9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226">
                  <a:moveTo>
                    <a:pt x="204" y="90"/>
                  </a:moveTo>
                  <a:cubicBezTo>
                    <a:pt x="202" y="81"/>
                    <a:pt x="199" y="73"/>
                    <a:pt x="195" y="66"/>
                  </a:cubicBezTo>
                  <a:cubicBezTo>
                    <a:pt x="199" y="59"/>
                    <a:pt x="206" y="46"/>
                    <a:pt x="196" y="37"/>
                  </a:cubicBezTo>
                  <a:cubicBezTo>
                    <a:pt x="195" y="35"/>
                    <a:pt x="195" y="35"/>
                    <a:pt x="195" y="35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181" y="21"/>
                    <a:pt x="168" y="27"/>
                    <a:pt x="161" y="32"/>
                  </a:cubicBezTo>
                  <a:cubicBezTo>
                    <a:pt x="154" y="28"/>
                    <a:pt x="146" y="24"/>
                    <a:pt x="137" y="22"/>
                  </a:cubicBezTo>
                  <a:cubicBezTo>
                    <a:pt x="136" y="14"/>
                    <a:pt x="131" y="0"/>
                    <a:pt x="1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96" y="0"/>
                    <a:pt x="91" y="14"/>
                    <a:pt x="89" y="22"/>
                  </a:cubicBezTo>
                  <a:cubicBezTo>
                    <a:pt x="81" y="24"/>
                    <a:pt x="73" y="27"/>
                    <a:pt x="66" y="31"/>
                  </a:cubicBezTo>
                  <a:cubicBezTo>
                    <a:pt x="59" y="27"/>
                    <a:pt x="46" y="21"/>
                    <a:pt x="36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45"/>
                    <a:pt x="27" y="58"/>
                    <a:pt x="31" y="65"/>
                  </a:cubicBezTo>
                  <a:cubicBezTo>
                    <a:pt x="27" y="72"/>
                    <a:pt x="24" y="80"/>
                    <a:pt x="21" y="89"/>
                  </a:cubicBezTo>
                  <a:cubicBezTo>
                    <a:pt x="14" y="90"/>
                    <a:pt x="0" y="95"/>
                    <a:pt x="0" y="10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2" y="120"/>
                    <a:pt x="5" y="121"/>
                    <a:pt x="7" y="122"/>
                  </a:cubicBezTo>
                  <a:cubicBezTo>
                    <a:pt x="15" y="118"/>
                    <a:pt x="25" y="114"/>
                    <a:pt x="36" y="114"/>
                  </a:cubicBezTo>
                  <a:cubicBezTo>
                    <a:pt x="39" y="114"/>
                    <a:pt x="41" y="114"/>
                    <a:pt x="44" y="115"/>
                  </a:cubicBezTo>
                  <a:cubicBezTo>
                    <a:pt x="44" y="114"/>
                    <a:pt x="44" y="114"/>
                    <a:pt x="44" y="113"/>
                  </a:cubicBezTo>
                  <a:cubicBezTo>
                    <a:pt x="44" y="75"/>
                    <a:pt x="75" y="44"/>
                    <a:pt x="113" y="44"/>
                  </a:cubicBezTo>
                  <a:cubicBezTo>
                    <a:pt x="151" y="44"/>
                    <a:pt x="182" y="75"/>
                    <a:pt x="182" y="113"/>
                  </a:cubicBezTo>
                  <a:cubicBezTo>
                    <a:pt x="182" y="151"/>
                    <a:pt x="151" y="182"/>
                    <a:pt x="113" y="182"/>
                  </a:cubicBezTo>
                  <a:cubicBezTo>
                    <a:pt x="102" y="182"/>
                    <a:pt x="91" y="179"/>
                    <a:pt x="82" y="175"/>
                  </a:cubicBezTo>
                  <a:cubicBezTo>
                    <a:pt x="80" y="181"/>
                    <a:pt x="78" y="186"/>
                    <a:pt x="75" y="191"/>
                  </a:cubicBezTo>
                  <a:cubicBezTo>
                    <a:pt x="77" y="195"/>
                    <a:pt x="79" y="198"/>
                    <a:pt x="80" y="202"/>
                  </a:cubicBezTo>
                  <a:cubicBezTo>
                    <a:pt x="83" y="203"/>
                    <a:pt x="86" y="204"/>
                    <a:pt x="88" y="205"/>
                  </a:cubicBezTo>
                  <a:cubicBezTo>
                    <a:pt x="90" y="212"/>
                    <a:pt x="95" y="226"/>
                    <a:pt x="108" y="226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130" y="226"/>
                    <a:pt x="135" y="213"/>
                    <a:pt x="136" y="205"/>
                  </a:cubicBezTo>
                  <a:cubicBezTo>
                    <a:pt x="145" y="203"/>
                    <a:pt x="153" y="199"/>
                    <a:pt x="160" y="195"/>
                  </a:cubicBezTo>
                  <a:cubicBezTo>
                    <a:pt x="167" y="200"/>
                    <a:pt x="180" y="206"/>
                    <a:pt x="189" y="196"/>
                  </a:cubicBezTo>
                  <a:cubicBezTo>
                    <a:pt x="191" y="195"/>
                    <a:pt x="191" y="195"/>
                    <a:pt x="191" y="195"/>
                  </a:cubicBezTo>
                  <a:cubicBezTo>
                    <a:pt x="194" y="192"/>
                    <a:pt x="194" y="192"/>
                    <a:pt x="194" y="192"/>
                  </a:cubicBezTo>
                  <a:cubicBezTo>
                    <a:pt x="195" y="191"/>
                    <a:pt x="195" y="191"/>
                    <a:pt x="195" y="191"/>
                  </a:cubicBezTo>
                  <a:cubicBezTo>
                    <a:pt x="205" y="181"/>
                    <a:pt x="199" y="168"/>
                    <a:pt x="194" y="161"/>
                  </a:cubicBezTo>
                  <a:cubicBezTo>
                    <a:pt x="199" y="154"/>
                    <a:pt x="202" y="146"/>
                    <a:pt x="204" y="138"/>
                  </a:cubicBezTo>
                  <a:cubicBezTo>
                    <a:pt x="212" y="136"/>
                    <a:pt x="226" y="131"/>
                    <a:pt x="226" y="118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6" y="110"/>
                    <a:pt x="226" y="110"/>
                    <a:pt x="226" y="110"/>
                  </a:cubicBezTo>
                  <a:cubicBezTo>
                    <a:pt x="226" y="96"/>
                    <a:pt x="212" y="91"/>
                    <a:pt x="20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7"/>
            <p:cNvSpPr/>
            <p:nvPr/>
          </p:nvSpPr>
          <p:spPr bwMode="auto">
            <a:xfrm>
              <a:off x="-1395204" y="3743477"/>
              <a:ext cx="484118" cy="484209"/>
            </a:xfrm>
            <a:custGeom>
              <a:avLst/>
              <a:gdLst>
                <a:gd name="T0" fmla="*/ 129 w 129"/>
                <a:gd name="T1" fmla="*/ 64 h 129"/>
                <a:gd name="T2" fmla="*/ 65 w 129"/>
                <a:gd name="T3" fmla="*/ 0 h 129"/>
                <a:gd name="T4" fmla="*/ 0 w 129"/>
                <a:gd name="T5" fmla="*/ 64 h 129"/>
                <a:gd name="T6" fmla="*/ 1 w 129"/>
                <a:gd name="T7" fmla="*/ 67 h 129"/>
                <a:gd name="T8" fmla="*/ 7 w 129"/>
                <a:gd name="T9" fmla="*/ 70 h 129"/>
                <a:gd name="T10" fmla="*/ 7 w 129"/>
                <a:gd name="T11" fmla="*/ 64 h 129"/>
                <a:gd name="T12" fmla="*/ 65 w 129"/>
                <a:gd name="T13" fmla="*/ 6 h 129"/>
                <a:gd name="T14" fmla="*/ 123 w 129"/>
                <a:gd name="T15" fmla="*/ 64 h 129"/>
                <a:gd name="T16" fmla="*/ 65 w 129"/>
                <a:gd name="T17" fmla="*/ 122 h 129"/>
                <a:gd name="T18" fmla="*/ 36 w 129"/>
                <a:gd name="T19" fmla="*/ 115 h 129"/>
                <a:gd name="T20" fmla="*/ 35 w 129"/>
                <a:gd name="T21" fmla="*/ 121 h 129"/>
                <a:gd name="T22" fmla="*/ 65 w 129"/>
                <a:gd name="T23" fmla="*/ 129 h 129"/>
                <a:gd name="T24" fmla="*/ 129 w 129"/>
                <a:gd name="T25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29">
                  <a:moveTo>
                    <a:pt x="129" y="64"/>
                  </a:moveTo>
                  <a:cubicBezTo>
                    <a:pt x="129" y="29"/>
                    <a:pt x="100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65"/>
                    <a:pt x="1" y="66"/>
                    <a:pt x="1" y="67"/>
                  </a:cubicBezTo>
                  <a:cubicBezTo>
                    <a:pt x="3" y="68"/>
                    <a:pt x="5" y="69"/>
                    <a:pt x="7" y="70"/>
                  </a:cubicBezTo>
                  <a:cubicBezTo>
                    <a:pt x="7" y="68"/>
                    <a:pt x="7" y="66"/>
                    <a:pt x="7" y="64"/>
                  </a:cubicBezTo>
                  <a:cubicBezTo>
                    <a:pt x="7" y="32"/>
                    <a:pt x="33" y="6"/>
                    <a:pt x="65" y="6"/>
                  </a:cubicBezTo>
                  <a:cubicBezTo>
                    <a:pt x="97" y="6"/>
                    <a:pt x="123" y="32"/>
                    <a:pt x="123" y="64"/>
                  </a:cubicBezTo>
                  <a:cubicBezTo>
                    <a:pt x="123" y="96"/>
                    <a:pt x="97" y="122"/>
                    <a:pt x="65" y="122"/>
                  </a:cubicBezTo>
                  <a:cubicBezTo>
                    <a:pt x="54" y="122"/>
                    <a:pt x="44" y="120"/>
                    <a:pt x="36" y="115"/>
                  </a:cubicBezTo>
                  <a:cubicBezTo>
                    <a:pt x="36" y="117"/>
                    <a:pt x="35" y="119"/>
                    <a:pt x="35" y="121"/>
                  </a:cubicBezTo>
                  <a:cubicBezTo>
                    <a:pt x="44" y="126"/>
                    <a:pt x="54" y="129"/>
                    <a:pt x="65" y="129"/>
                  </a:cubicBezTo>
                  <a:cubicBezTo>
                    <a:pt x="100" y="129"/>
                    <a:pt x="129" y="100"/>
                    <a:pt x="12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8"/>
            <p:cNvSpPr/>
            <p:nvPr/>
          </p:nvSpPr>
          <p:spPr bwMode="auto">
            <a:xfrm>
              <a:off x="-2531686" y="4586328"/>
              <a:ext cx="7935" cy="7937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9"/>
            <p:cNvSpPr/>
            <p:nvPr/>
          </p:nvSpPr>
          <p:spPr bwMode="auto">
            <a:xfrm>
              <a:off x="-2516187" y="4568826"/>
              <a:ext cx="3175" cy="635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0 h 2"/>
                <a:gd name="T10" fmla="*/ 0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Freeform 6"/>
          <p:cNvSpPr>
            <a:spLocks noEditPoints="1"/>
          </p:cNvSpPr>
          <p:nvPr/>
        </p:nvSpPr>
        <p:spPr bwMode="auto">
          <a:xfrm>
            <a:off x="3727601" y="2537809"/>
            <a:ext cx="282326" cy="267466"/>
          </a:xfrm>
          <a:custGeom>
            <a:avLst/>
            <a:gdLst>
              <a:gd name="T0" fmla="*/ 38 w 64"/>
              <a:gd name="T1" fmla="*/ 31 h 61"/>
              <a:gd name="T2" fmla="*/ 25 w 64"/>
              <a:gd name="T3" fmla="*/ 31 h 61"/>
              <a:gd name="T4" fmla="*/ 27 w 64"/>
              <a:gd name="T5" fmla="*/ 18 h 61"/>
              <a:gd name="T6" fmla="*/ 0 w 64"/>
              <a:gd name="T7" fmla="*/ 31 h 61"/>
              <a:gd name="T8" fmla="*/ 9 w 64"/>
              <a:gd name="T9" fmla="*/ 53 h 61"/>
              <a:gd name="T10" fmla="*/ 35 w 64"/>
              <a:gd name="T11" fmla="*/ 45 h 61"/>
              <a:gd name="T12" fmla="*/ 21 w 64"/>
              <a:gd name="T13" fmla="*/ 48 h 61"/>
              <a:gd name="T14" fmla="*/ 14 w 64"/>
              <a:gd name="T15" fmla="*/ 41 h 61"/>
              <a:gd name="T16" fmla="*/ 32 w 64"/>
              <a:gd name="T17" fmla="*/ 43 h 61"/>
              <a:gd name="T18" fmla="*/ 44 w 64"/>
              <a:gd name="T19" fmla="*/ 47 h 61"/>
              <a:gd name="T20" fmla="*/ 36 w 64"/>
              <a:gd name="T21" fmla="*/ 51 h 61"/>
              <a:gd name="T22" fmla="*/ 29 w 64"/>
              <a:gd name="T23" fmla="*/ 51 h 61"/>
              <a:gd name="T24" fmla="*/ 45 w 64"/>
              <a:gd name="T25" fmla="*/ 60 h 61"/>
              <a:gd name="T26" fmla="*/ 49 w 64"/>
              <a:gd name="T27" fmla="*/ 42 h 61"/>
              <a:gd name="T28" fmla="*/ 64 w 64"/>
              <a:gd name="T29" fmla="*/ 31 h 61"/>
              <a:gd name="T30" fmla="*/ 40 w 64"/>
              <a:gd name="T31" fmla="*/ 19 h 61"/>
              <a:gd name="T32" fmla="*/ 42 w 64"/>
              <a:gd name="T33" fmla="*/ 13 h 61"/>
              <a:gd name="T34" fmla="*/ 50 w 64"/>
              <a:gd name="T35" fmla="*/ 19 h 61"/>
              <a:gd name="T36" fmla="*/ 54 w 64"/>
              <a:gd name="T37" fmla="*/ 8 h 61"/>
              <a:gd name="T38" fmla="*/ 35 w 64"/>
              <a:gd name="T39" fmla="*/ 12 h 61"/>
              <a:gd name="T40" fmla="*/ 18 w 64"/>
              <a:gd name="T41" fmla="*/ 2 h 61"/>
              <a:gd name="T42" fmla="*/ 14 w 64"/>
              <a:gd name="T43" fmla="*/ 17 h 61"/>
              <a:gd name="T44" fmla="*/ 19 w 64"/>
              <a:gd name="T45" fmla="*/ 15 h 61"/>
              <a:gd name="T46" fmla="*/ 28 w 64"/>
              <a:gd name="T47" fmla="*/ 11 h 61"/>
              <a:gd name="T48" fmla="*/ 27 w 64"/>
              <a:gd name="T49" fmla="*/ 18 h 61"/>
              <a:gd name="T50" fmla="*/ 52 w 64"/>
              <a:gd name="T51" fmla="*/ 26 h 61"/>
              <a:gd name="T52" fmla="*/ 52 w 64"/>
              <a:gd name="T53" fmla="*/ 35 h 61"/>
              <a:gd name="T54" fmla="*/ 43 w 64"/>
              <a:gd name="T55" fmla="*/ 26 h 61"/>
              <a:gd name="T56" fmla="*/ 42 w 64"/>
              <a:gd name="T57" fmla="*/ 37 h 61"/>
              <a:gd name="T58" fmla="*/ 36 w 64"/>
              <a:gd name="T59" fmla="*/ 23 h 61"/>
              <a:gd name="T60" fmla="*/ 29 w 64"/>
              <a:gd name="T61" fmla="*/ 23 h 61"/>
              <a:gd name="T62" fmla="*/ 26 w 64"/>
              <a:gd name="T63" fmla="*/ 25 h 61"/>
              <a:gd name="T64" fmla="*/ 32 w 64"/>
              <a:gd name="T65" fmla="*/ 38 h 61"/>
              <a:gd name="T66" fmla="*/ 12 w 64"/>
              <a:gd name="T67" fmla="*/ 35 h 61"/>
              <a:gd name="T68" fmla="*/ 5 w 64"/>
              <a:gd name="T69" fmla="*/ 31 h 61"/>
              <a:gd name="T70" fmla="*/ 21 w 64"/>
              <a:gd name="T71" fmla="*/ 24 h 61"/>
              <a:gd name="T72" fmla="*/ 36 w 64"/>
              <a:gd name="T73" fmla="*/ 29 h 61"/>
              <a:gd name="T74" fmla="*/ 36 w 64"/>
              <a:gd name="T75" fmla="*/ 29 h 61"/>
              <a:gd name="T76" fmla="*/ 28 w 64"/>
              <a:gd name="T77" fmla="*/ 31 h 61"/>
              <a:gd name="T78" fmla="*/ 27 w 64"/>
              <a:gd name="T79" fmla="*/ 32 h 61"/>
              <a:gd name="T80" fmla="*/ 29 w 64"/>
              <a:gd name="T81" fmla="*/ 30 h 61"/>
              <a:gd name="T82" fmla="*/ 31 w 64"/>
              <a:gd name="T83" fmla="*/ 26 h 61"/>
              <a:gd name="T84" fmla="*/ 32 w 64"/>
              <a:gd name="T85" fmla="*/ 26 h 61"/>
              <a:gd name="T86" fmla="*/ 34 w 64"/>
              <a:gd name="T87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254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104112" y="3994301"/>
            <a:ext cx="4032448" cy="0"/>
          </a:xfrm>
          <a:prstGeom prst="line">
            <a:avLst/>
          </a:prstGeom>
          <a:ln cap="rnd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281570" y="2516972"/>
            <a:ext cx="3861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78797B"/>
                </a:solidFill>
              </a:rPr>
              <a:t>上海锐普广告有限公司是中国第一家精品</a:t>
            </a:r>
            <a:r>
              <a:rPr lang="en-US" altLang="zh-CN" sz="1200" dirty="0">
                <a:solidFill>
                  <a:srgbClr val="78797B"/>
                </a:solidFill>
              </a:rPr>
              <a:t>PPT</a:t>
            </a:r>
            <a:r>
              <a:rPr lang="zh-CN" altLang="en-US" sz="1200" dirty="0">
                <a:solidFill>
                  <a:srgbClr val="78797B"/>
                </a:solidFill>
              </a:rPr>
              <a:t>设计机构。拥有国内顶尖的</a:t>
            </a:r>
            <a:r>
              <a:rPr lang="en-US" altLang="zh-CN" sz="1200" dirty="0">
                <a:solidFill>
                  <a:srgbClr val="78797B"/>
                </a:solidFill>
              </a:rPr>
              <a:t>PPT</a:t>
            </a:r>
            <a:r>
              <a:rPr lang="zh-CN" altLang="en-US" sz="1200" dirty="0">
                <a:solidFill>
                  <a:srgbClr val="78797B"/>
                </a:solidFill>
              </a:rPr>
              <a:t>制作技术、顶级的</a:t>
            </a:r>
            <a:r>
              <a:rPr lang="en-US" altLang="zh-CN" sz="1200" dirty="0">
                <a:solidFill>
                  <a:srgbClr val="78797B"/>
                </a:solidFill>
              </a:rPr>
              <a:t>PPT</a:t>
            </a:r>
            <a:r>
              <a:rPr lang="zh-CN" altLang="en-US" sz="1200" dirty="0">
                <a:solidFill>
                  <a:srgbClr val="78797B"/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rgbClr val="78797B"/>
                </a:solidFill>
              </a:rPr>
              <a:t>PPT</a:t>
            </a:r>
            <a:r>
              <a:rPr lang="zh-CN" altLang="en-US" sz="1200" dirty="0">
                <a:solidFill>
                  <a:srgbClr val="78797B"/>
                </a:solidFill>
              </a:rPr>
              <a:t>展示效果，让您的</a:t>
            </a:r>
            <a:r>
              <a:rPr lang="en-US" altLang="zh-CN" sz="1200" dirty="0">
                <a:solidFill>
                  <a:srgbClr val="78797B"/>
                </a:solidFill>
              </a:rPr>
              <a:t>PPT</a:t>
            </a:r>
            <a:r>
              <a:rPr lang="zh-CN" altLang="en-US" sz="1200" dirty="0">
                <a:solidFill>
                  <a:srgbClr val="78797B"/>
                </a:solidFill>
              </a:rPr>
              <a:t>创造卓越价值</a:t>
            </a:r>
            <a:r>
              <a:rPr lang="zh-CN" altLang="en-US" sz="1200" dirty="0" smtClean="0">
                <a:solidFill>
                  <a:srgbClr val="78797B"/>
                </a:solidFill>
              </a:rPr>
              <a:t>。</a:t>
            </a:r>
            <a:endParaRPr lang="en-US" altLang="zh-CN" sz="1200" dirty="0">
              <a:solidFill>
                <a:srgbClr val="78797B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81569" y="4087720"/>
            <a:ext cx="3854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78797B"/>
                </a:solidFill>
              </a:rPr>
              <a:t>锐普</a:t>
            </a:r>
            <a:r>
              <a:rPr lang="en-US" altLang="zh-CN" sz="1200" dirty="0">
                <a:solidFill>
                  <a:srgbClr val="78797B"/>
                </a:solidFill>
              </a:rPr>
              <a:t>PPT</a:t>
            </a:r>
            <a:r>
              <a:rPr lang="zh-CN" altLang="en-US" sz="1200" dirty="0">
                <a:solidFill>
                  <a:srgbClr val="78797B"/>
                </a:solidFill>
              </a:rPr>
              <a:t>的设计理念：杜绝平庸、专做精品</a:t>
            </a:r>
            <a:r>
              <a:rPr lang="zh-CN" altLang="en-US" sz="1200" dirty="0" smtClean="0">
                <a:solidFill>
                  <a:srgbClr val="78797B"/>
                </a:solidFill>
              </a:rPr>
              <a:t>！</a:t>
            </a:r>
            <a:endParaRPr lang="en-US" altLang="zh-CN" sz="1200" dirty="0" smtClean="0">
              <a:solidFill>
                <a:srgbClr val="78797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78797B"/>
                </a:solidFill>
              </a:rPr>
              <a:t>100</a:t>
            </a:r>
            <a:r>
              <a:rPr lang="en-US" altLang="zh-CN" sz="1200" dirty="0">
                <a:solidFill>
                  <a:srgbClr val="78797B"/>
                </a:solidFill>
              </a:rPr>
              <a:t>%</a:t>
            </a:r>
            <a:r>
              <a:rPr lang="zh-CN" altLang="en-US" sz="1200" dirty="0">
                <a:solidFill>
                  <a:srgbClr val="78797B"/>
                </a:solidFill>
              </a:rPr>
              <a:t>专业；</a:t>
            </a:r>
            <a:r>
              <a:rPr lang="en-US" altLang="zh-CN" sz="1200" dirty="0">
                <a:solidFill>
                  <a:srgbClr val="78797B"/>
                </a:solidFill>
              </a:rPr>
              <a:t>100%</a:t>
            </a:r>
            <a:r>
              <a:rPr lang="zh-CN" altLang="en-US" sz="1200" dirty="0">
                <a:solidFill>
                  <a:srgbClr val="78797B"/>
                </a:solidFill>
              </a:rPr>
              <a:t>尽力；</a:t>
            </a:r>
            <a:r>
              <a:rPr lang="en-US" altLang="zh-CN" sz="1200" dirty="0">
                <a:solidFill>
                  <a:srgbClr val="78797B"/>
                </a:solidFill>
              </a:rPr>
              <a:t>100%</a:t>
            </a:r>
            <a:r>
              <a:rPr lang="zh-CN" altLang="en-US" sz="1200" dirty="0">
                <a:solidFill>
                  <a:srgbClr val="78797B"/>
                </a:solidFill>
              </a:rPr>
              <a:t>创意。</a:t>
            </a:r>
            <a:endParaRPr lang="zh-CN" altLang="en-US" sz="1200" dirty="0">
              <a:solidFill>
                <a:srgbClr val="78797B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416848" y="4718002"/>
            <a:ext cx="1224136" cy="337849"/>
            <a:chOff x="7392144" y="4915838"/>
            <a:chExt cx="1224136" cy="337849"/>
          </a:xfrm>
        </p:grpSpPr>
        <p:sp>
          <p:nvSpPr>
            <p:cNvPr id="59" name="椭圆 58"/>
            <p:cNvSpPr/>
            <p:nvPr/>
          </p:nvSpPr>
          <p:spPr>
            <a:xfrm>
              <a:off x="7392144" y="5030390"/>
              <a:ext cx="102884" cy="1028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36160" y="4915838"/>
              <a:ext cx="1080120" cy="33784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200">
                  <a:solidFill>
                    <a:srgbClr val="78797B"/>
                  </a:solidFill>
                </a:defRPr>
              </a:lvl1pPr>
            </a:lstStyle>
            <a:p>
              <a:r>
                <a:rPr lang="zh-CN" altLang="en-US" dirty="0"/>
                <a:t>美观的定制设计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416848" y="5011292"/>
            <a:ext cx="1224136" cy="337849"/>
            <a:chOff x="7392144" y="4915838"/>
            <a:chExt cx="1224136" cy="337849"/>
          </a:xfrm>
        </p:grpSpPr>
        <p:sp>
          <p:nvSpPr>
            <p:cNvPr id="66" name="椭圆 65"/>
            <p:cNvSpPr/>
            <p:nvPr/>
          </p:nvSpPr>
          <p:spPr>
            <a:xfrm>
              <a:off x="7392144" y="5030390"/>
              <a:ext cx="102884" cy="1028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536160" y="4915838"/>
              <a:ext cx="1080120" cy="33784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200">
                  <a:solidFill>
                    <a:srgbClr val="78797B"/>
                  </a:solidFill>
                </a:defRPr>
              </a:lvl1pPr>
            </a:lstStyle>
            <a:p>
              <a:r>
                <a:rPr lang="zh-CN" altLang="en-US" dirty="0" smtClean="0"/>
                <a:t>持续的技术支持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976320" y="4718002"/>
            <a:ext cx="1224136" cy="337849"/>
            <a:chOff x="7392144" y="4915838"/>
            <a:chExt cx="1224136" cy="337849"/>
          </a:xfrm>
        </p:grpSpPr>
        <p:sp>
          <p:nvSpPr>
            <p:cNvPr id="69" name="椭圆 68"/>
            <p:cNvSpPr/>
            <p:nvPr/>
          </p:nvSpPr>
          <p:spPr>
            <a:xfrm>
              <a:off x="7392144" y="5030390"/>
              <a:ext cx="102884" cy="1028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36160" y="4915838"/>
              <a:ext cx="1080120" cy="33784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200">
                  <a:solidFill>
                    <a:srgbClr val="78797B"/>
                  </a:solidFill>
                </a:defRPr>
              </a:lvl1pPr>
            </a:lstStyle>
            <a:p>
              <a:r>
                <a:rPr lang="zh-CN" altLang="en-US" dirty="0"/>
                <a:t>创意的动画效果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976320" y="5011292"/>
            <a:ext cx="1224136" cy="337849"/>
            <a:chOff x="7392144" y="4915838"/>
            <a:chExt cx="1224136" cy="337849"/>
          </a:xfrm>
        </p:grpSpPr>
        <p:sp>
          <p:nvSpPr>
            <p:cNvPr id="72" name="椭圆 71"/>
            <p:cNvSpPr/>
            <p:nvPr/>
          </p:nvSpPr>
          <p:spPr>
            <a:xfrm>
              <a:off x="7392144" y="5030390"/>
              <a:ext cx="102884" cy="1028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536160" y="4915838"/>
              <a:ext cx="1080120" cy="33784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200">
                  <a:solidFill>
                    <a:srgbClr val="78797B"/>
                  </a:solidFill>
                </a:defRPr>
              </a:lvl1pPr>
            </a:lstStyle>
            <a:p>
              <a:r>
                <a:rPr lang="zh-CN" altLang="en-US" dirty="0"/>
                <a:t>超值的服务报价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圆角矩形 6"/>
          <p:cNvSpPr/>
          <p:nvPr/>
        </p:nvSpPr>
        <p:spPr>
          <a:xfrm>
            <a:off x="8941263" y="2514756"/>
            <a:ext cx="2333198" cy="2082419"/>
          </a:xfrm>
          <a:custGeom>
            <a:avLst/>
            <a:gdLst>
              <a:gd name="connsiteX0" fmla="*/ 0 w 2448272"/>
              <a:gd name="connsiteY0" fmla="*/ 115074 h 2082419"/>
              <a:gd name="connsiteX1" fmla="*/ 115074 w 2448272"/>
              <a:gd name="connsiteY1" fmla="*/ 0 h 2082419"/>
              <a:gd name="connsiteX2" fmla="*/ 2333198 w 2448272"/>
              <a:gd name="connsiteY2" fmla="*/ 0 h 2082419"/>
              <a:gd name="connsiteX3" fmla="*/ 2448272 w 2448272"/>
              <a:gd name="connsiteY3" fmla="*/ 115074 h 2082419"/>
              <a:gd name="connsiteX4" fmla="*/ 2448272 w 2448272"/>
              <a:gd name="connsiteY4" fmla="*/ 1967345 h 2082419"/>
              <a:gd name="connsiteX5" fmla="*/ 2333198 w 2448272"/>
              <a:gd name="connsiteY5" fmla="*/ 2082419 h 2082419"/>
              <a:gd name="connsiteX6" fmla="*/ 115074 w 2448272"/>
              <a:gd name="connsiteY6" fmla="*/ 2082419 h 2082419"/>
              <a:gd name="connsiteX7" fmla="*/ 0 w 2448272"/>
              <a:gd name="connsiteY7" fmla="*/ 1967345 h 2082419"/>
              <a:gd name="connsiteX8" fmla="*/ 0 w 2448272"/>
              <a:gd name="connsiteY8" fmla="*/ 115074 h 2082419"/>
              <a:gd name="connsiteX0-1" fmla="*/ 0 w 2448272"/>
              <a:gd name="connsiteY0-2" fmla="*/ 115074 h 2082419"/>
              <a:gd name="connsiteX1-3" fmla="*/ 115074 w 2448272"/>
              <a:gd name="connsiteY1-4" fmla="*/ 0 h 2082419"/>
              <a:gd name="connsiteX2-5" fmla="*/ 2333198 w 2448272"/>
              <a:gd name="connsiteY2-6" fmla="*/ 0 h 2082419"/>
              <a:gd name="connsiteX3-7" fmla="*/ 2448272 w 2448272"/>
              <a:gd name="connsiteY3-8" fmla="*/ 115074 h 2082419"/>
              <a:gd name="connsiteX4-9" fmla="*/ 2448272 w 2448272"/>
              <a:gd name="connsiteY4-10" fmla="*/ 1967345 h 2082419"/>
              <a:gd name="connsiteX5-11" fmla="*/ 2333198 w 2448272"/>
              <a:gd name="connsiteY5-12" fmla="*/ 2082419 h 2082419"/>
              <a:gd name="connsiteX6-13" fmla="*/ 115074 w 2448272"/>
              <a:gd name="connsiteY6-14" fmla="*/ 2082419 h 2082419"/>
              <a:gd name="connsiteX7-15" fmla="*/ 0 w 2448272"/>
              <a:gd name="connsiteY7-16" fmla="*/ 1967345 h 2082419"/>
              <a:gd name="connsiteX8-17" fmla="*/ 91440 w 2448272"/>
              <a:gd name="connsiteY8-18" fmla="*/ 206514 h 2082419"/>
              <a:gd name="connsiteX0-19" fmla="*/ 0 w 2448272"/>
              <a:gd name="connsiteY0-20" fmla="*/ 115074 h 2082419"/>
              <a:gd name="connsiteX1-21" fmla="*/ 115074 w 2448272"/>
              <a:gd name="connsiteY1-22" fmla="*/ 0 h 2082419"/>
              <a:gd name="connsiteX2-23" fmla="*/ 2333198 w 2448272"/>
              <a:gd name="connsiteY2-24" fmla="*/ 0 h 2082419"/>
              <a:gd name="connsiteX3-25" fmla="*/ 2448272 w 2448272"/>
              <a:gd name="connsiteY3-26" fmla="*/ 115074 h 2082419"/>
              <a:gd name="connsiteX4-27" fmla="*/ 2448272 w 2448272"/>
              <a:gd name="connsiteY4-28" fmla="*/ 1967345 h 2082419"/>
              <a:gd name="connsiteX5-29" fmla="*/ 2333198 w 2448272"/>
              <a:gd name="connsiteY5-30" fmla="*/ 2082419 h 2082419"/>
              <a:gd name="connsiteX6-31" fmla="*/ 115074 w 2448272"/>
              <a:gd name="connsiteY6-32" fmla="*/ 2082419 h 2082419"/>
              <a:gd name="connsiteX7-33" fmla="*/ 0 w 2448272"/>
              <a:gd name="connsiteY7-34" fmla="*/ 1967345 h 2082419"/>
              <a:gd name="connsiteX0-35" fmla="*/ 115074 w 2448272"/>
              <a:gd name="connsiteY0-36" fmla="*/ 0 h 2082419"/>
              <a:gd name="connsiteX1-37" fmla="*/ 2333198 w 2448272"/>
              <a:gd name="connsiteY1-38" fmla="*/ 0 h 2082419"/>
              <a:gd name="connsiteX2-39" fmla="*/ 2448272 w 2448272"/>
              <a:gd name="connsiteY2-40" fmla="*/ 115074 h 2082419"/>
              <a:gd name="connsiteX3-41" fmla="*/ 2448272 w 2448272"/>
              <a:gd name="connsiteY3-42" fmla="*/ 1967345 h 2082419"/>
              <a:gd name="connsiteX4-43" fmla="*/ 2333198 w 2448272"/>
              <a:gd name="connsiteY4-44" fmla="*/ 2082419 h 2082419"/>
              <a:gd name="connsiteX5-45" fmla="*/ 115074 w 2448272"/>
              <a:gd name="connsiteY5-46" fmla="*/ 2082419 h 2082419"/>
              <a:gd name="connsiteX6-47" fmla="*/ 0 w 2448272"/>
              <a:gd name="connsiteY6-48" fmla="*/ 1967345 h 2082419"/>
              <a:gd name="connsiteX0-49" fmla="*/ 0 w 2333198"/>
              <a:gd name="connsiteY0-50" fmla="*/ 0 h 2082419"/>
              <a:gd name="connsiteX1-51" fmla="*/ 2218124 w 2333198"/>
              <a:gd name="connsiteY1-52" fmla="*/ 0 h 2082419"/>
              <a:gd name="connsiteX2-53" fmla="*/ 2333198 w 2333198"/>
              <a:gd name="connsiteY2-54" fmla="*/ 115074 h 2082419"/>
              <a:gd name="connsiteX3-55" fmla="*/ 2333198 w 2333198"/>
              <a:gd name="connsiteY3-56" fmla="*/ 1967345 h 2082419"/>
              <a:gd name="connsiteX4-57" fmla="*/ 2218124 w 2333198"/>
              <a:gd name="connsiteY4-58" fmla="*/ 2082419 h 2082419"/>
              <a:gd name="connsiteX5-59" fmla="*/ 0 w 2333198"/>
              <a:gd name="connsiteY5-60" fmla="*/ 2082419 h 20824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333198" h="2082419">
                <a:moveTo>
                  <a:pt x="0" y="0"/>
                </a:moveTo>
                <a:lnTo>
                  <a:pt x="2218124" y="0"/>
                </a:lnTo>
                <a:cubicBezTo>
                  <a:pt x="2281678" y="0"/>
                  <a:pt x="2333198" y="51520"/>
                  <a:pt x="2333198" y="115074"/>
                </a:cubicBezTo>
                <a:lnTo>
                  <a:pt x="2333198" y="1967345"/>
                </a:lnTo>
                <a:cubicBezTo>
                  <a:pt x="2333198" y="2030899"/>
                  <a:pt x="2281678" y="2082419"/>
                  <a:pt x="2218124" y="2082419"/>
                </a:cubicBezTo>
                <a:lnTo>
                  <a:pt x="0" y="2082419"/>
                </a:lnTo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9525">
            <a:solidFill>
              <a:schemeClr val="bg1">
                <a:lumMod val="75000"/>
              </a:schemeClr>
            </a:solidFill>
            <a:round/>
          </a:ln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H="1">
            <a:off x="835858" y="2514756"/>
            <a:ext cx="2333198" cy="2082419"/>
          </a:xfrm>
          <a:custGeom>
            <a:avLst/>
            <a:gdLst>
              <a:gd name="connsiteX0" fmla="*/ 0 w 2448272"/>
              <a:gd name="connsiteY0" fmla="*/ 115074 h 2082419"/>
              <a:gd name="connsiteX1" fmla="*/ 115074 w 2448272"/>
              <a:gd name="connsiteY1" fmla="*/ 0 h 2082419"/>
              <a:gd name="connsiteX2" fmla="*/ 2333198 w 2448272"/>
              <a:gd name="connsiteY2" fmla="*/ 0 h 2082419"/>
              <a:gd name="connsiteX3" fmla="*/ 2448272 w 2448272"/>
              <a:gd name="connsiteY3" fmla="*/ 115074 h 2082419"/>
              <a:gd name="connsiteX4" fmla="*/ 2448272 w 2448272"/>
              <a:gd name="connsiteY4" fmla="*/ 1967345 h 2082419"/>
              <a:gd name="connsiteX5" fmla="*/ 2333198 w 2448272"/>
              <a:gd name="connsiteY5" fmla="*/ 2082419 h 2082419"/>
              <a:gd name="connsiteX6" fmla="*/ 115074 w 2448272"/>
              <a:gd name="connsiteY6" fmla="*/ 2082419 h 2082419"/>
              <a:gd name="connsiteX7" fmla="*/ 0 w 2448272"/>
              <a:gd name="connsiteY7" fmla="*/ 1967345 h 2082419"/>
              <a:gd name="connsiteX8" fmla="*/ 0 w 2448272"/>
              <a:gd name="connsiteY8" fmla="*/ 115074 h 2082419"/>
              <a:gd name="connsiteX0-1" fmla="*/ 0 w 2448272"/>
              <a:gd name="connsiteY0-2" fmla="*/ 115074 h 2082419"/>
              <a:gd name="connsiteX1-3" fmla="*/ 115074 w 2448272"/>
              <a:gd name="connsiteY1-4" fmla="*/ 0 h 2082419"/>
              <a:gd name="connsiteX2-5" fmla="*/ 2333198 w 2448272"/>
              <a:gd name="connsiteY2-6" fmla="*/ 0 h 2082419"/>
              <a:gd name="connsiteX3-7" fmla="*/ 2448272 w 2448272"/>
              <a:gd name="connsiteY3-8" fmla="*/ 115074 h 2082419"/>
              <a:gd name="connsiteX4-9" fmla="*/ 2448272 w 2448272"/>
              <a:gd name="connsiteY4-10" fmla="*/ 1967345 h 2082419"/>
              <a:gd name="connsiteX5-11" fmla="*/ 2333198 w 2448272"/>
              <a:gd name="connsiteY5-12" fmla="*/ 2082419 h 2082419"/>
              <a:gd name="connsiteX6-13" fmla="*/ 115074 w 2448272"/>
              <a:gd name="connsiteY6-14" fmla="*/ 2082419 h 2082419"/>
              <a:gd name="connsiteX7-15" fmla="*/ 0 w 2448272"/>
              <a:gd name="connsiteY7-16" fmla="*/ 1967345 h 2082419"/>
              <a:gd name="connsiteX8-17" fmla="*/ 91440 w 2448272"/>
              <a:gd name="connsiteY8-18" fmla="*/ 206514 h 2082419"/>
              <a:gd name="connsiteX0-19" fmla="*/ 0 w 2448272"/>
              <a:gd name="connsiteY0-20" fmla="*/ 115074 h 2082419"/>
              <a:gd name="connsiteX1-21" fmla="*/ 115074 w 2448272"/>
              <a:gd name="connsiteY1-22" fmla="*/ 0 h 2082419"/>
              <a:gd name="connsiteX2-23" fmla="*/ 2333198 w 2448272"/>
              <a:gd name="connsiteY2-24" fmla="*/ 0 h 2082419"/>
              <a:gd name="connsiteX3-25" fmla="*/ 2448272 w 2448272"/>
              <a:gd name="connsiteY3-26" fmla="*/ 115074 h 2082419"/>
              <a:gd name="connsiteX4-27" fmla="*/ 2448272 w 2448272"/>
              <a:gd name="connsiteY4-28" fmla="*/ 1967345 h 2082419"/>
              <a:gd name="connsiteX5-29" fmla="*/ 2333198 w 2448272"/>
              <a:gd name="connsiteY5-30" fmla="*/ 2082419 h 2082419"/>
              <a:gd name="connsiteX6-31" fmla="*/ 115074 w 2448272"/>
              <a:gd name="connsiteY6-32" fmla="*/ 2082419 h 2082419"/>
              <a:gd name="connsiteX7-33" fmla="*/ 0 w 2448272"/>
              <a:gd name="connsiteY7-34" fmla="*/ 1967345 h 2082419"/>
              <a:gd name="connsiteX0-35" fmla="*/ 115074 w 2448272"/>
              <a:gd name="connsiteY0-36" fmla="*/ 0 h 2082419"/>
              <a:gd name="connsiteX1-37" fmla="*/ 2333198 w 2448272"/>
              <a:gd name="connsiteY1-38" fmla="*/ 0 h 2082419"/>
              <a:gd name="connsiteX2-39" fmla="*/ 2448272 w 2448272"/>
              <a:gd name="connsiteY2-40" fmla="*/ 115074 h 2082419"/>
              <a:gd name="connsiteX3-41" fmla="*/ 2448272 w 2448272"/>
              <a:gd name="connsiteY3-42" fmla="*/ 1967345 h 2082419"/>
              <a:gd name="connsiteX4-43" fmla="*/ 2333198 w 2448272"/>
              <a:gd name="connsiteY4-44" fmla="*/ 2082419 h 2082419"/>
              <a:gd name="connsiteX5-45" fmla="*/ 115074 w 2448272"/>
              <a:gd name="connsiteY5-46" fmla="*/ 2082419 h 2082419"/>
              <a:gd name="connsiteX6-47" fmla="*/ 0 w 2448272"/>
              <a:gd name="connsiteY6-48" fmla="*/ 1967345 h 2082419"/>
              <a:gd name="connsiteX0-49" fmla="*/ 0 w 2333198"/>
              <a:gd name="connsiteY0-50" fmla="*/ 0 h 2082419"/>
              <a:gd name="connsiteX1-51" fmla="*/ 2218124 w 2333198"/>
              <a:gd name="connsiteY1-52" fmla="*/ 0 h 2082419"/>
              <a:gd name="connsiteX2-53" fmla="*/ 2333198 w 2333198"/>
              <a:gd name="connsiteY2-54" fmla="*/ 115074 h 2082419"/>
              <a:gd name="connsiteX3-55" fmla="*/ 2333198 w 2333198"/>
              <a:gd name="connsiteY3-56" fmla="*/ 1967345 h 2082419"/>
              <a:gd name="connsiteX4-57" fmla="*/ 2218124 w 2333198"/>
              <a:gd name="connsiteY4-58" fmla="*/ 2082419 h 2082419"/>
              <a:gd name="connsiteX5-59" fmla="*/ 0 w 2333198"/>
              <a:gd name="connsiteY5-60" fmla="*/ 2082419 h 20824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333198" h="2082419">
                <a:moveTo>
                  <a:pt x="0" y="0"/>
                </a:moveTo>
                <a:lnTo>
                  <a:pt x="2218124" y="0"/>
                </a:lnTo>
                <a:cubicBezTo>
                  <a:pt x="2281678" y="0"/>
                  <a:pt x="2333198" y="51520"/>
                  <a:pt x="2333198" y="115074"/>
                </a:cubicBezTo>
                <a:lnTo>
                  <a:pt x="2333198" y="1967345"/>
                </a:lnTo>
                <a:cubicBezTo>
                  <a:pt x="2333198" y="2030899"/>
                  <a:pt x="2281678" y="2082419"/>
                  <a:pt x="2218124" y="2082419"/>
                </a:cubicBezTo>
                <a:lnTo>
                  <a:pt x="0" y="2082419"/>
                </a:lnTo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9525">
            <a:solidFill>
              <a:schemeClr val="bg1">
                <a:lumMod val="75000"/>
              </a:schemeClr>
            </a:solidFill>
            <a:round/>
          </a:ln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 flipH="1">
            <a:off x="1240937" y="3467404"/>
            <a:ext cx="1523041" cy="102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专业；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尽力；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创意。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 flipH="1">
            <a:off x="979377" y="2750180"/>
            <a:ext cx="20461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锐普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的设计理念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杜绝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平庸、专做精品！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2" name="椭圆 101"/>
          <p:cNvSpPr/>
          <p:nvPr/>
        </p:nvSpPr>
        <p:spPr>
          <a:xfrm flipH="1">
            <a:off x="6191196" y="5113894"/>
            <a:ext cx="760366" cy="298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H="1">
            <a:off x="5027244" y="5113894"/>
            <a:ext cx="760366" cy="298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flipH="1">
            <a:off x="7710585" y="5100233"/>
            <a:ext cx="880128" cy="3449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flipH="1">
            <a:off x="3620673" y="5100233"/>
            <a:ext cx="880128" cy="3449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944425" y="2238522"/>
            <a:ext cx="2062784" cy="3005179"/>
            <a:chOff x="4002347" y="2299476"/>
            <a:chExt cx="1600757" cy="2332073"/>
          </a:xfrm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Freeform 54"/>
            <p:cNvSpPr/>
            <p:nvPr/>
          </p:nvSpPr>
          <p:spPr bwMode="auto">
            <a:xfrm>
              <a:off x="4634084" y="4105816"/>
              <a:ext cx="415447" cy="523592"/>
            </a:xfrm>
            <a:custGeom>
              <a:avLst/>
              <a:gdLst>
                <a:gd name="T0" fmla="*/ 164 w 164"/>
                <a:gd name="T1" fmla="*/ 71 h 207"/>
                <a:gd name="T2" fmla="*/ 68 w 164"/>
                <a:gd name="T3" fmla="*/ 8 h 207"/>
                <a:gd name="T4" fmla="*/ 65 w 164"/>
                <a:gd name="T5" fmla="*/ 18 h 207"/>
                <a:gd name="T6" fmla="*/ 61 w 164"/>
                <a:gd name="T7" fmla="*/ 30 h 207"/>
                <a:gd name="T8" fmla="*/ 57 w 164"/>
                <a:gd name="T9" fmla="*/ 38 h 207"/>
                <a:gd name="T10" fmla="*/ 52 w 164"/>
                <a:gd name="T11" fmla="*/ 49 h 207"/>
                <a:gd name="T12" fmla="*/ 47 w 164"/>
                <a:gd name="T13" fmla="*/ 58 h 207"/>
                <a:gd name="T14" fmla="*/ 38 w 164"/>
                <a:gd name="T15" fmla="*/ 70 h 207"/>
                <a:gd name="T16" fmla="*/ 32 w 164"/>
                <a:gd name="T17" fmla="*/ 78 h 207"/>
                <a:gd name="T18" fmla="*/ 20 w 164"/>
                <a:gd name="T19" fmla="*/ 91 h 207"/>
                <a:gd name="T20" fmla="*/ 11 w 164"/>
                <a:gd name="T21" fmla="*/ 101 h 207"/>
                <a:gd name="T22" fmla="*/ 4 w 164"/>
                <a:gd name="T23" fmla="*/ 107 h 207"/>
                <a:gd name="T24" fmla="*/ 4 w 164"/>
                <a:gd name="T25" fmla="*/ 107 h 207"/>
                <a:gd name="T26" fmla="*/ 3 w 164"/>
                <a:gd name="T27" fmla="*/ 108 h 207"/>
                <a:gd name="T28" fmla="*/ 2 w 164"/>
                <a:gd name="T29" fmla="*/ 109 h 207"/>
                <a:gd name="T30" fmla="*/ 2 w 164"/>
                <a:gd name="T31" fmla="*/ 109 h 207"/>
                <a:gd name="T32" fmla="*/ 2 w 164"/>
                <a:gd name="T33" fmla="*/ 110 h 207"/>
                <a:gd name="T34" fmla="*/ 1 w 164"/>
                <a:gd name="T35" fmla="*/ 110 h 207"/>
                <a:gd name="T36" fmla="*/ 1 w 164"/>
                <a:gd name="T37" fmla="*/ 111 h 207"/>
                <a:gd name="T38" fmla="*/ 1 w 164"/>
                <a:gd name="T39" fmla="*/ 112 h 207"/>
                <a:gd name="T40" fmla="*/ 0 w 164"/>
                <a:gd name="T41" fmla="*/ 115 h 207"/>
                <a:gd name="T42" fmla="*/ 1 w 164"/>
                <a:gd name="T43" fmla="*/ 116 h 207"/>
                <a:gd name="T44" fmla="*/ 2 w 164"/>
                <a:gd name="T45" fmla="*/ 119 h 207"/>
                <a:gd name="T46" fmla="*/ 87 w 164"/>
                <a:gd name="T47" fmla="*/ 207 h 207"/>
                <a:gd name="T48" fmla="*/ 86 w 164"/>
                <a:gd name="T49" fmla="*/ 206 h 207"/>
                <a:gd name="T50" fmla="*/ 86 w 164"/>
                <a:gd name="T51" fmla="*/ 202 h 207"/>
                <a:gd name="T52" fmla="*/ 87 w 164"/>
                <a:gd name="T53" fmla="*/ 196 h 207"/>
                <a:gd name="T54" fmla="*/ 91 w 164"/>
                <a:gd name="T55" fmla="*/ 192 h 207"/>
                <a:gd name="T56" fmla="*/ 95 w 164"/>
                <a:gd name="T57" fmla="*/ 188 h 207"/>
                <a:gd name="T58" fmla="*/ 101 w 164"/>
                <a:gd name="T59" fmla="*/ 183 h 207"/>
                <a:gd name="T60" fmla="*/ 107 w 164"/>
                <a:gd name="T61" fmla="*/ 175 h 207"/>
                <a:gd name="T62" fmla="*/ 115 w 164"/>
                <a:gd name="T63" fmla="*/ 167 h 207"/>
                <a:gd name="T64" fmla="*/ 121 w 164"/>
                <a:gd name="T65" fmla="*/ 160 h 207"/>
                <a:gd name="T66" fmla="*/ 125 w 164"/>
                <a:gd name="T67" fmla="*/ 155 h 207"/>
                <a:gd name="T68" fmla="*/ 128 w 164"/>
                <a:gd name="T69" fmla="*/ 150 h 207"/>
                <a:gd name="T70" fmla="*/ 133 w 164"/>
                <a:gd name="T71" fmla="*/ 142 h 207"/>
                <a:gd name="T72" fmla="*/ 138 w 164"/>
                <a:gd name="T73" fmla="*/ 135 h 207"/>
                <a:gd name="T74" fmla="*/ 142 w 164"/>
                <a:gd name="T75" fmla="*/ 128 h 207"/>
                <a:gd name="T76" fmla="*/ 145 w 164"/>
                <a:gd name="T77" fmla="*/ 124 h 207"/>
                <a:gd name="T78" fmla="*/ 148 w 164"/>
                <a:gd name="T79" fmla="*/ 117 h 207"/>
                <a:gd name="T80" fmla="*/ 151 w 164"/>
                <a:gd name="T81" fmla="*/ 111 h 207"/>
                <a:gd name="T82" fmla="*/ 154 w 164"/>
                <a:gd name="T83" fmla="*/ 105 h 207"/>
                <a:gd name="T84" fmla="*/ 156 w 164"/>
                <a:gd name="T85" fmla="*/ 98 h 207"/>
                <a:gd name="T86" fmla="*/ 159 w 164"/>
                <a:gd name="T87" fmla="*/ 92 h 207"/>
                <a:gd name="T88" fmla="*/ 161 w 164"/>
                <a:gd name="T89" fmla="*/ 8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207">
                  <a:moveTo>
                    <a:pt x="163" y="78"/>
                  </a:moveTo>
                  <a:cubicBezTo>
                    <a:pt x="163" y="78"/>
                    <a:pt x="163" y="78"/>
                    <a:pt x="163" y="78"/>
                  </a:cubicBezTo>
                  <a:cubicBezTo>
                    <a:pt x="163" y="76"/>
                    <a:pt x="164" y="73"/>
                    <a:pt x="164" y="7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"/>
                    <a:pt x="69" y="4"/>
                    <a:pt x="69" y="6"/>
                  </a:cubicBezTo>
                  <a:cubicBezTo>
                    <a:pt x="69" y="6"/>
                    <a:pt x="68" y="7"/>
                    <a:pt x="68" y="8"/>
                  </a:cubicBezTo>
                  <a:cubicBezTo>
                    <a:pt x="68" y="9"/>
                    <a:pt x="68" y="10"/>
                    <a:pt x="67" y="12"/>
                  </a:cubicBezTo>
                  <a:cubicBezTo>
                    <a:pt x="67" y="13"/>
                    <a:pt x="67" y="13"/>
                    <a:pt x="66" y="14"/>
                  </a:cubicBezTo>
                  <a:cubicBezTo>
                    <a:pt x="66" y="16"/>
                    <a:pt x="66" y="17"/>
                    <a:pt x="65" y="18"/>
                  </a:cubicBezTo>
                  <a:cubicBezTo>
                    <a:pt x="65" y="19"/>
                    <a:pt x="65" y="20"/>
                    <a:pt x="64" y="21"/>
                  </a:cubicBezTo>
                  <a:cubicBezTo>
                    <a:pt x="64" y="22"/>
                    <a:pt x="64" y="23"/>
                    <a:pt x="63" y="24"/>
                  </a:cubicBezTo>
                  <a:cubicBezTo>
                    <a:pt x="62" y="26"/>
                    <a:pt x="62" y="28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0" y="32"/>
                    <a:pt x="59" y="34"/>
                    <a:pt x="58" y="36"/>
                  </a:cubicBezTo>
                  <a:cubicBezTo>
                    <a:pt x="58" y="37"/>
                    <a:pt x="58" y="37"/>
                    <a:pt x="57" y="38"/>
                  </a:cubicBezTo>
                  <a:cubicBezTo>
                    <a:pt x="57" y="39"/>
                    <a:pt x="56" y="41"/>
                    <a:pt x="55" y="42"/>
                  </a:cubicBezTo>
                  <a:cubicBezTo>
                    <a:pt x="55" y="43"/>
                    <a:pt x="55" y="44"/>
                    <a:pt x="54" y="44"/>
                  </a:cubicBezTo>
                  <a:cubicBezTo>
                    <a:pt x="53" y="46"/>
                    <a:pt x="53" y="47"/>
                    <a:pt x="52" y="49"/>
                  </a:cubicBezTo>
                  <a:cubicBezTo>
                    <a:pt x="52" y="49"/>
                    <a:pt x="51" y="50"/>
                    <a:pt x="51" y="50"/>
                  </a:cubicBezTo>
                  <a:cubicBezTo>
                    <a:pt x="50" y="52"/>
                    <a:pt x="49" y="54"/>
                    <a:pt x="47" y="56"/>
                  </a:cubicBezTo>
                  <a:cubicBezTo>
                    <a:pt x="47" y="57"/>
                    <a:pt x="47" y="57"/>
                    <a:pt x="47" y="58"/>
                  </a:cubicBezTo>
                  <a:cubicBezTo>
                    <a:pt x="46" y="59"/>
                    <a:pt x="44" y="61"/>
                    <a:pt x="43" y="63"/>
                  </a:cubicBezTo>
                  <a:cubicBezTo>
                    <a:pt x="43" y="63"/>
                    <a:pt x="43" y="64"/>
                    <a:pt x="42" y="64"/>
                  </a:cubicBezTo>
                  <a:cubicBezTo>
                    <a:pt x="41" y="66"/>
                    <a:pt x="40" y="68"/>
                    <a:pt x="38" y="70"/>
                  </a:cubicBezTo>
                  <a:cubicBezTo>
                    <a:pt x="38" y="71"/>
                    <a:pt x="37" y="71"/>
                    <a:pt x="37" y="71"/>
                  </a:cubicBezTo>
                  <a:cubicBezTo>
                    <a:pt x="36" y="73"/>
                    <a:pt x="34" y="75"/>
                    <a:pt x="33" y="77"/>
                  </a:cubicBezTo>
                  <a:cubicBezTo>
                    <a:pt x="32" y="77"/>
                    <a:pt x="32" y="78"/>
                    <a:pt x="32" y="78"/>
                  </a:cubicBezTo>
                  <a:cubicBezTo>
                    <a:pt x="30" y="80"/>
                    <a:pt x="28" y="82"/>
                    <a:pt x="27" y="84"/>
                  </a:cubicBezTo>
                  <a:cubicBezTo>
                    <a:pt x="26" y="85"/>
                    <a:pt x="26" y="85"/>
                    <a:pt x="25" y="86"/>
                  </a:cubicBezTo>
                  <a:cubicBezTo>
                    <a:pt x="23" y="88"/>
                    <a:pt x="22" y="90"/>
                    <a:pt x="20" y="91"/>
                  </a:cubicBezTo>
                  <a:cubicBezTo>
                    <a:pt x="20" y="92"/>
                    <a:pt x="19" y="92"/>
                    <a:pt x="19" y="92"/>
                  </a:cubicBezTo>
                  <a:cubicBezTo>
                    <a:pt x="17" y="95"/>
                    <a:pt x="15" y="97"/>
                    <a:pt x="13" y="99"/>
                  </a:cubicBezTo>
                  <a:cubicBezTo>
                    <a:pt x="12" y="99"/>
                    <a:pt x="12" y="100"/>
                    <a:pt x="11" y="101"/>
                  </a:cubicBezTo>
                  <a:cubicBezTo>
                    <a:pt x="9" y="103"/>
                    <a:pt x="6" y="105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9"/>
                  </a:cubicBezTo>
                  <a:cubicBezTo>
                    <a:pt x="3" y="109"/>
                    <a:pt x="3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1" y="110"/>
                  </a:cubicBezTo>
                  <a:cubicBezTo>
                    <a:pt x="1" y="110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4"/>
                    <a:pt x="0" y="114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1" y="115"/>
                    <a:pt x="1" y="115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7"/>
                    <a:pt x="1" y="117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2" y="118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1" y="149"/>
                    <a:pt x="59" y="178"/>
                    <a:pt x="87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87" y="206"/>
                    <a:pt x="87" y="206"/>
                    <a:pt x="87" y="206"/>
                  </a:cubicBezTo>
                  <a:cubicBezTo>
                    <a:pt x="87" y="206"/>
                    <a:pt x="87" y="206"/>
                    <a:pt x="86" y="206"/>
                  </a:cubicBezTo>
                  <a:cubicBezTo>
                    <a:pt x="86" y="206"/>
                    <a:pt x="86" y="205"/>
                    <a:pt x="86" y="205"/>
                  </a:cubicBezTo>
                  <a:cubicBezTo>
                    <a:pt x="86" y="204"/>
                    <a:pt x="86" y="203"/>
                    <a:pt x="86" y="203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86" y="201"/>
                    <a:pt x="86" y="200"/>
                    <a:pt x="8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6" y="198"/>
                    <a:pt x="87" y="197"/>
                    <a:pt x="87" y="196"/>
                  </a:cubicBezTo>
                  <a:cubicBezTo>
                    <a:pt x="87" y="196"/>
                    <a:pt x="87" y="196"/>
                    <a:pt x="87" y="196"/>
                  </a:cubicBezTo>
                  <a:cubicBezTo>
                    <a:pt x="88" y="195"/>
                    <a:pt x="89" y="194"/>
                    <a:pt x="90" y="193"/>
                  </a:cubicBezTo>
                  <a:cubicBezTo>
                    <a:pt x="90" y="193"/>
                    <a:pt x="91" y="192"/>
                    <a:pt x="91" y="192"/>
                  </a:cubicBezTo>
                  <a:cubicBezTo>
                    <a:pt x="91" y="192"/>
                    <a:pt x="92" y="191"/>
                    <a:pt x="92" y="191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4" y="189"/>
                    <a:pt x="94" y="189"/>
                    <a:pt x="95" y="188"/>
                  </a:cubicBezTo>
                  <a:cubicBezTo>
                    <a:pt x="96" y="187"/>
                    <a:pt x="96" y="187"/>
                    <a:pt x="97" y="186"/>
                  </a:cubicBezTo>
                  <a:cubicBezTo>
                    <a:pt x="98" y="185"/>
                    <a:pt x="99" y="184"/>
                    <a:pt x="99" y="184"/>
                  </a:cubicBezTo>
                  <a:cubicBezTo>
                    <a:pt x="100" y="183"/>
                    <a:pt x="100" y="183"/>
                    <a:pt x="101" y="183"/>
                  </a:cubicBezTo>
                  <a:cubicBezTo>
                    <a:pt x="102" y="181"/>
                    <a:pt x="104" y="179"/>
                    <a:pt x="106" y="177"/>
                  </a:cubicBezTo>
                  <a:cubicBezTo>
                    <a:pt x="106" y="177"/>
                    <a:pt x="106" y="177"/>
                    <a:pt x="106" y="176"/>
                  </a:cubicBezTo>
                  <a:cubicBezTo>
                    <a:pt x="107" y="176"/>
                    <a:pt x="107" y="176"/>
                    <a:pt x="107" y="175"/>
                  </a:cubicBezTo>
                  <a:cubicBezTo>
                    <a:pt x="109" y="174"/>
                    <a:pt x="110" y="172"/>
                    <a:pt x="111" y="171"/>
                  </a:cubicBezTo>
                  <a:cubicBezTo>
                    <a:pt x="112" y="170"/>
                    <a:pt x="113" y="170"/>
                    <a:pt x="113" y="169"/>
                  </a:cubicBezTo>
                  <a:cubicBezTo>
                    <a:pt x="114" y="168"/>
                    <a:pt x="114" y="168"/>
                    <a:pt x="115" y="167"/>
                  </a:cubicBezTo>
                  <a:cubicBezTo>
                    <a:pt x="115" y="166"/>
                    <a:pt x="116" y="166"/>
                    <a:pt x="116" y="165"/>
                  </a:cubicBezTo>
                  <a:cubicBezTo>
                    <a:pt x="118" y="164"/>
                    <a:pt x="119" y="162"/>
                    <a:pt x="120" y="160"/>
                  </a:cubicBezTo>
                  <a:cubicBezTo>
                    <a:pt x="121" y="160"/>
                    <a:pt x="121" y="160"/>
                    <a:pt x="121" y="160"/>
                  </a:cubicBezTo>
                  <a:cubicBezTo>
                    <a:pt x="121" y="160"/>
                    <a:pt x="121" y="160"/>
                    <a:pt x="121" y="159"/>
                  </a:cubicBezTo>
                  <a:cubicBezTo>
                    <a:pt x="121" y="159"/>
                    <a:pt x="121" y="159"/>
                    <a:pt x="122" y="159"/>
                  </a:cubicBezTo>
                  <a:cubicBezTo>
                    <a:pt x="123" y="157"/>
                    <a:pt x="124" y="156"/>
                    <a:pt x="125" y="155"/>
                  </a:cubicBezTo>
                  <a:cubicBezTo>
                    <a:pt x="125" y="154"/>
                    <a:pt x="126" y="153"/>
                    <a:pt x="126" y="152"/>
                  </a:cubicBezTo>
                  <a:cubicBezTo>
                    <a:pt x="127" y="152"/>
                    <a:pt x="127" y="151"/>
                    <a:pt x="128" y="151"/>
                  </a:cubicBezTo>
                  <a:cubicBezTo>
                    <a:pt x="128" y="150"/>
                    <a:pt x="128" y="150"/>
                    <a:pt x="128" y="150"/>
                  </a:cubicBezTo>
                  <a:cubicBezTo>
                    <a:pt x="130" y="148"/>
                    <a:pt x="131" y="146"/>
                    <a:pt x="132" y="144"/>
                  </a:cubicBezTo>
                  <a:cubicBezTo>
                    <a:pt x="132" y="144"/>
                    <a:pt x="132" y="144"/>
                    <a:pt x="133" y="144"/>
                  </a:cubicBezTo>
                  <a:cubicBezTo>
                    <a:pt x="133" y="143"/>
                    <a:pt x="133" y="143"/>
                    <a:pt x="133" y="142"/>
                  </a:cubicBezTo>
                  <a:cubicBezTo>
                    <a:pt x="134" y="141"/>
                    <a:pt x="135" y="140"/>
                    <a:pt x="136" y="139"/>
                  </a:cubicBezTo>
                  <a:cubicBezTo>
                    <a:pt x="136" y="138"/>
                    <a:pt x="137" y="137"/>
                    <a:pt x="137" y="137"/>
                  </a:cubicBezTo>
                  <a:cubicBezTo>
                    <a:pt x="138" y="136"/>
                    <a:pt x="138" y="135"/>
                    <a:pt x="138" y="135"/>
                  </a:cubicBezTo>
                  <a:cubicBezTo>
                    <a:pt x="138" y="135"/>
                    <a:pt x="139" y="134"/>
                    <a:pt x="139" y="134"/>
                  </a:cubicBezTo>
                  <a:cubicBezTo>
                    <a:pt x="140" y="132"/>
                    <a:pt x="141" y="130"/>
                    <a:pt x="142" y="129"/>
                  </a:cubicBezTo>
                  <a:cubicBezTo>
                    <a:pt x="142" y="129"/>
                    <a:pt x="142" y="128"/>
                    <a:pt x="142" y="128"/>
                  </a:cubicBezTo>
                  <a:cubicBezTo>
                    <a:pt x="142" y="128"/>
                    <a:pt x="142" y="128"/>
                    <a:pt x="143" y="128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4" y="126"/>
                    <a:pt x="144" y="125"/>
                    <a:pt x="145" y="124"/>
                  </a:cubicBezTo>
                  <a:cubicBezTo>
                    <a:pt x="145" y="123"/>
                    <a:pt x="146" y="122"/>
                    <a:pt x="146" y="121"/>
                  </a:cubicBezTo>
                  <a:cubicBezTo>
                    <a:pt x="146" y="121"/>
                    <a:pt x="147" y="120"/>
                    <a:pt x="147" y="119"/>
                  </a:cubicBezTo>
                  <a:cubicBezTo>
                    <a:pt x="147" y="119"/>
                    <a:pt x="148" y="118"/>
                    <a:pt x="148" y="117"/>
                  </a:cubicBezTo>
                  <a:cubicBezTo>
                    <a:pt x="149" y="116"/>
                    <a:pt x="149" y="115"/>
                    <a:pt x="150" y="114"/>
                  </a:cubicBezTo>
                  <a:cubicBezTo>
                    <a:pt x="150" y="113"/>
                    <a:pt x="150" y="113"/>
                    <a:pt x="151" y="112"/>
                  </a:cubicBezTo>
                  <a:cubicBezTo>
                    <a:pt x="151" y="112"/>
                    <a:pt x="151" y="112"/>
                    <a:pt x="151" y="111"/>
                  </a:cubicBezTo>
                  <a:cubicBezTo>
                    <a:pt x="152" y="109"/>
                    <a:pt x="153" y="107"/>
                    <a:pt x="153" y="105"/>
                  </a:cubicBezTo>
                  <a:cubicBezTo>
                    <a:pt x="153" y="105"/>
                    <a:pt x="153" y="105"/>
                    <a:pt x="153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3"/>
                    <a:pt x="155" y="101"/>
                    <a:pt x="156" y="100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9"/>
                    <a:pt x="156" y="98"/>
                    <a:pt x="156" y="98"/>
                  </a:cubicBezTo>
                  <a:cubicBezTo>
                    <a:pt x="157" y="97"/>
                    <a:pt x="157" y="96"/>
                    <a:pt x="158" y="95"/>
                  </a:cubicBezTo>
                  <a:cubicBezTo>
                    <a:pt x="158" y="94"/>
                    <a:pt x="158" y="93"/>
                    <a:pt x="158" y="92"/>
                  </a:cubicBezTo>
                  <a:cubicBezTo>
                    <a:pt x="158" y="92"/>
                    <a:pt x="159" y="92"/>
                    <a:pt x="159" y="92"/>
                  </a:cubicBezTo>
                  <a:cubicBezTo>
                    <a:pt x="159" y="90"/>
                    <a:pt x="159" y="89"/>
                    <a:pt x="160" y="87"/>
                  </a:cubicBezTo>
                  <a:cubicBezTo>
                    <a:pt x="160" y="87"/>
                    <a:pt x="160" y="86"/>
                    <a:pt x="161" y="85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1" y="83"/>
                    <a:pt x="162" y="82"/>
                    <a:pt x="162" y="80"/>
                  </a:cubicBezTo>
                  <a:cubicBezTo>
                    <a:pt x="162" y="79"/>
                    <a:pt x="162" y="79"/>
                    <a:pt x="163" y="78"/>
                  </a:cubicBezTo>
                  <a:close/>
                </a:path>
              </a:pathLst>
            </a:custGeom>
            <a:solidFill>
              <a:srgbClr val="2187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4002347" y="2312324"/>
              <a:ext cx="295524" cy="2061176"/>
            </a:xfrm>
            <a:custGeom>
              <a:avLst/>
              <a:gdLst>
                <a:gd name="connsiteX0" fmla="*/ 273207 w 295524"/>
                <a:gd name="connsiteY0" fmla="*/ 2047611 h 2061176"/>
                <a:gd name="connsiteX1" fmla="*/ 283747 w 295524"/>
                <a:gd name="connsiteY1" fmla="*/ 2061176 h 2061176"/>
                <a:gd name="connsiteX2" fmla="*/ 273619 w 295524"/>
                <a:gd name="connsiteY2" fmla="*/ 2048568 h 2061176"/>
                <a:gd name="connsiteX3" fmla="*/ 295524 w 295524"/>
                <a:gd name="connsiteY3" fmla="*/ 0 h 2061176"/>
                <a:gd name="connsiteX4" fmla="*/ 282895 w 295524"/>
                <a:gd name="connsiteY4" fmla="*/ 7589 h 2061176"/>
                <a:gd name="connsiteX5" fmla="*/ 280369 w 295524"/>
                <a:gd name="connsiteY5" fmla="*/ 7589 h 2061176"/>
                <a:gd name="connsiteX6" fmla="*/ 270266 w 295524"/>
                <a:gd name="connsiteY6" fmla="*/ 12649 h 2061176"/>
                <a:gd name="connsiteX7" fmla="*/ 267740 w 295524"/>
                <a:gd name="connsiteY7" fmla="*/ 12649 h 2061176"/>
                <a:gd name="connsiteX8" fmla="*/ 257637 w 295524"/>
                <a:gd name="connsiteY8" fmla="*/ 20238 h 2061176"/>
                <a:gd name="connsiteX9" fmla="*/ 255111 w 295524"/>
                <a:gd name="connsiteY9" fmla="*/ 20238 h 2061176"/>
                <a:gd name="connsiteX10" fmla="*/ 245007 w 295524"/>
                <a:gd name="connsiteY10" fmla="*/ 27827 h 2061176"/>
                <a:gd name="connsiteX11" fmla="*/ 242481 w 295524"/>
                <a:gd name="connsiteY11" fmla="*/ 30357 h 2061176"/>
                <a:gd name="connsiteX12" fmla="*/ 232378 w 295524"/>
                <a:gd name="connsiteY12" fmla="*/ 37947 h 2061176"/>
                <a:gd name="connsiteX13" fmla="*/ 222275 w 295524"/>
                <a:gd name="connsiteY13" fmla="*/ 48066 h 2061176"/>
                <a:gd name="connsiteX14" fmla="*/ 212171 w 295524"/>
                <a:gd name="connsiteY14" fmla="*/ 58185 h 2061176"/>
                <a:gd name="connsiteX15" fmla="*/ 212171 w 295524"/>
                <a:gd name="connsiteY15" fmla="*/ 60715 h 2061176"/>
                <a:gd name="connsiteX16" fmla="*/ 202068 w 295524"/>
                <a:gd name="connsiteY16" fmla="*/ 70834 h 2061176"/>
                <a:gd name="connsiteX17" fmla="*/ 194490 w 295524"/>
                <a:gd name="connsiteY17" fmla="*/ 83483 h 2061176"/>
                <a:gd name="connsiteX18" fmla="*/ 194490 w 295524"/>
                <a:gd name="connsiteY18" fmla="*/ 86012 h 2061176"/>
                <a:gd name="connsiteX19" fmla="*/ 189439 w 295524"/>
                <a:gd name="connsiteY19" fmla="*/ 96132 h 2061176"/>
                <a:gd name="connsiteX20" fmla="*/ 186913 w 295524"/>
                <a:gd name="connsiteY20" fmla="*/ 98661 h 2061176"/>
                <a:gd name="connsiteX21" fmla="*/ 181861 w 295524"/>
                <a:gd name="connsiteY21" fmla="*/ 111310 h 2061176"/>
                <a:gd name="connsiteX22" fmla="*/ 181861 w 295524"/>
                <a:gd name="connsiteY22" fmla="*/ 113840 h 2061176"/>
                <a:gd name="connsiteX23" fmla="*/ 179335 w 295524"/>
                <a:gd name="connsiteY23" fmla="*/ 121429 h 2061176"/>
                <a:gd name="connsiteX24" fmla="*/ 176809 w 295524"/>
                <a:gd name="connsiteY24" fmla="*/ 131548 h 2061176"/>
                <a:gd name="connsiteX25" fmla="*/ 174284 w 295524"/>
                <a:gd name="connsiteY25" fmla="*/ 139138 h 2061176"/>
                <a:gd name="connsiteX26" fmla="*/ 171758 w 295524"/>
                <a:gd name="connsiteY26" fmla="*/ 149257 h 2061176"/>
                <a:gd name="connsiteX27" fmla="*/ 171758 w 295524"/>
                <a:gd name="connsiteY27" fmla="*/ 154316 h 2061176"/>
                <a:gd name="connsiteX28" fmla="*/ 171758 w 295524"/>
                <a:gd name="connsiteY28" fmla="*/ 166965 h 2061176"/>
                <a:gd name="connsiteX29" fmla="*/ 169232 w 295524"/>
                <a:gd name="connsiteY29" fmla="*/ 172025 h 2061176"/>
                <a:gd name="connsiteX30" fmla="*/ 169232 w 295524"/>
                <a:gd name="connsiteY30" fmla="*/ 192263 h 2061176"/>
                <a:gd name="connsiteX31" fmla="*/ 169207 w 295524"/>
                <a:gd name="connsiteY31" fmla="*/ 192269 h 2061176"/>
                <a:gd name="connsiteX32" fmla="*/ 258011 w 295524"/>
                <a:gd name="connsiteY32" fmla="*/ 1995088 h 2061176"/>
                <a:gd name="connsiteX33" fmla="*/ 258426 w 295524"/>
                <a:gd name="connsiteY33" fmla="*/ 1995611 h 2061176"/>
                <a:gd name="connsiteX34" fmla="*/ 260958 w 295524"/>
                <a:gd name="connsiteY34" fmla="*/ 2013263 h 2061176"/>
                <a:gd name="connsiteX35" fmla="*/ 266022 w 295524"/>
                <a:gd name="connsiteY35" fmla="*/ 2030915 h 2061176"/>
                <a:gd name="connsiteX36" fmla="*/ 273207 w 295524"/>
                <a:gd name="connsiteY36" fmla="*/ 2047611 h 2061176"/>
                <a:gd name="connsiteX37" fmla="*/ 119157 w 295524"/>
                <a:gd name="connsiteY37" fmla="*/ 1849349 h 2061176"/>
                <a:gd name="connsiteX38" fmla="*/ 111560 w 295524"/>
                <a:gd name="connsiteY38" fmla="*/ 1836741 h 2061176"/>
                <a:gd name="connsiteX39" fmla="*/ 103964 w 295524"/>
                <a:gd name="connsiteY39" fmla="*/ 1824132 h 2061176"/>
                <a:gd name="connsiteX40" fmla="*/ 98899 w 295524"/>
                <a:gd name="connsiteY40" fmla="*/ 1806480 h 2061176"/>
                <a:gd name="connsiteX41" fmla="*/ 96367 w 295524"/>
                <a:gd name="connsiteY41" fmla="*/ 1791350 h 2061176"/>
                <a:gd name="connsiteX42" fmla="*/ 96367 w 295524"/>
                <a:gd name="connsiteY42" fmla="*/ 1791350 h 2061176"/>
                <a:gd name="connsiteX43" fmla="*/ 0 w 295524"/>
                <a:gd name="connsiteY43" fmla="*/ 230210 h 2061176"/>
                <a:gd name="connsiteX44" fmla="*/ 0 w 295524"/>
                <a:gd name="connsiteY44" fmla="*/ 230210 h 2061176"/>
                <a:gd name="connsiteX45" fmla="*/ 0 w 295524"/>
                <a:gd name="connsiteY45" fmla="*/ 230210 h 2061176"/>
                <a:gd name="connsiteX46" fmla="*/ 0 w 295524"/>
                <a:gd name="connsiteY46" fmla="*/ 215031 h 2061176"/>
                <a:gd name="connsiteX47" fmla="*/ 0 w 295524"/>
                <a:gd name="connsiteY47" fmla="*/ 212501 h 2061176"/>
                <a:gd name="connsiteX48" fmla="*/ 0 w 295524"/>
                <a:gd name="connsiteY48" fmla="*/ 209972 h 2061176"/>
                <a:gd name="connsiteX49" fmla="*/ 0 w 295524"/>
                <a:gd name="connsiteY49" fmla="*/ 199853 h 2061176"/>
                <a:gd name="connsiteX50" fmla="*/ 0 w 295524"/>
                <a:gd name="connsiteY50" fmla="*/ 197323 h 2061176"/>
                <a:gd name="connsiteX51" fmla="*/ 0 w 295524"/>
                <a:gd name="connsiteY51" fmla="*/ 194793 h 2061176"/>
                <a:gd name="connsiteX52" fmla="*/ 2526 w 295524"/>
                <a:gd name="connsiteY52" fmla="*/ 184674 h 2061176"/>
                <a:gd name="connsiteX53" fmla="*/ 2526 w 295524"/>
                <a:gd name="connsiteY53" fmla="*/ 182144 h 2061176"/>
                <a:gd name="connsiteX54" fmla="*/ 5052 w 295524"/>
                <a:gd name="connsiteY54" fmla="*/ 179614 h 2061176"/>
                <a:gd name="connsiteX55" fmla="*/ 5052 w 295524"/>
                <a:gd name="connsiteY55" fmla="*/ 174555 h 2061176"/>
                <a:gd name="connsiteX56" fmla="*/ 5052 w 295524"/>
                <a:gd name="connsiteY56" fmla="*/ 172025 h 2061176"/>
                <a:gd name="connsiteX57" fmla="*/ 7577 w 295524"/>
                <a:gd name="connsiteY57" fmla="*/ 166965 h 2061176"/>
                <a:gd name="connsiteX58" fmla="*/ 7577 w 295524"/>
                <a:gd name="connsiteY58" fmla="*/ 164436 h 2061176"/>
                <a:gd name="connsiteX59" fmla="*/ 10103 w 295524"/>
                <a:gd name="connsiteY59" fmla="*/ 161906 h 2061176"/>
                <a:gd name="connsiteX60" fmla="*/ 12629 w 295524"/>
                <a:gd name="connsiteY60" fmla="*/ 154316 h 2061176"/>
                <a:gd name="connsiteX61" fmla="*/ 12629 w 295524"/>
                <a:gd name="connsiteY61" fmla="*/ 151787 h 2061176"/>
                <a:gd name="connsiteX62" fmla="*/ 15155 w 295524"/>
                <a:gd name="connsiteY62" fmla="*/ 149257 h 2061176"/>
                <a:gd name="connsiteX63" fmla="*/ 17681 w 295524"/>
                <a:gd name="connsiteY63" fmla="*/ 144197 h 2061176"/>
                <a:gd name="connsiteX64" fmla="*/ 20207 w 295524"/>
                <a:gd name="connsiteY64" fmla="*/ 139138 h 2061176"/>
                <a:gd name="connsiteX65" fmla="*/ 22732 w 295524"/>
                <a:gd name="connsiteY65" fmla="*/ 134078 h 2061176"/>
                <a:gd name="connsiteX66" fmla="*/ 27784 w 295524"/>
                <a:gd name="connsiteY66" fmla="*/ 129019 h 2061176"/>
                <a:gd name="connsiteX67" fmla="*/ 30310 w 295524"/>
                <a:gd name="connsiteY67" fmla="*/ 123959 h 2061176"/>
                <a:gd name="connsiteX68" fmla="*/ 32836 w 295524"/>
                <a:gd name="connsiteY68" fmla="*/ 118900 h 2061176"/>
                <a:gd name="connsiteX69" fmla="*/ 35362 w 295524"/>
                <a:gd name="connsiteY69" fmla="*/ 118900 h 2061176"/>
                <a:gd name="connsiteX70" fmla="*/ 37888 w 295524"/>
                <a:gd name="connsiteY70" fmla="*/ 116370 h 2061176"/>
                <a:gd name="connsiteX71" fmla="*/ 40413 w 295524"/>
                <a:gd name="connsiteY71" fmla="*/ 111310 h 2061176"/>
                <a:gd name="connsiteX72" fmla="*/ 42939 w 295524"/>
                <a:gd name="connsiteY72" fmla="*/ 108780 h 2061176"/>
                <a:gd name="connsiteX73" fmla="*/ 45465 w 295524"/>
                <a:gd name="connsiteY73" fmla="*/ 106251 h 2061176"/>
                <a:gd name="connsiteX74" fmla="*/ 47991 w 295524"/>
                <a:gd name="connsiteY74" fmla="*/ 103721 h 2061176"/>
                <a:gd name="connsiteX75" fmla="*/ 50517 w 295524"/>
                <a:gd name="connsiteY75" fmla="*/ 101191 h 2061176"/>
                <a:gd name="connsiteX76" fmla="*/ 53043 w 295524"/>
                <a:gd name="connsiteY76" fmla="*/ 101191 h 2061176"/>
                <a:gd name="connsiteX77" fmla="*/ 53043 w 295524"/>
                <a:gd name="connsiteY77" fmla="*/ 98661 h 2061176"/>
                <a:gd name="connsiteX78" fmla="*/ 58094 w 295524"/>
                <a:gd name="connsiteY78" fmla="*/ 96132 h 2061176"/>
                <a:gd name="connsiteX79" fmla="*/ 60620 w 295524"/>
                <a:gd name="connsiteY79" fmla="*/ 93602 h 2061176"/>
                <a:gd name="connsiteX80" fmla="*/ 60620 w 295524"/>
                <a:gd name="connsiteY80" fmla="*/ 91072 h 2061176"/>
                <a:gd name="connsiteX81" fmla="*/ 63146 w 295524"/>
                <a:gd name="connsiteY81" fmla="*/ 91072 h 2061176"/>
                <a:gd name="connsiteX82" fmla="*/ 68198 w 295524"/>
                <a:gd name="connsiteY82" fmla="*/ 88542 h 2061176"/>
                <a:gd name="connsiteX83" fmla="*/ 70724 w 295524"/>
                <a:gd name="connsiteY83" fmla="*/ 86012 h 2061176"/>
                <a:gd name="connsiteX84" fmla="*/ 73249 w 295524"/>
                <a:gd name="connsiteY84" fmla="*/ 86012 h 2061176"/>
                <a:gd name="connsiteX85" fmla="*/ 73249 w 295524"/>
                <a:gd name="connsiteY85" fmla="*/ 83483 h 2061176"/>
                <a:gd name="connsiteX86" fmla="*/ 78301 w 295524"/>
                <a:gd name="connsiteY86" fmla="*/ 80953 h 2061176"/>
                <a:gd name="connsiteX87" fmla="*/ 80827 w 295524"/>
                <a:gd name="connsiteY87" fmla="*/ 78423 h 2061176"/>
                <a:gd name="connsiteX88" fmla="*/ 83353 w 295524"/>
                <a:gd name="connsiteY88" fmla="*/ 78423 h 2061176"/>
                <a:gd name="connsiteX89" fmla="*/ 85879 w 295524"/>
                <a:gd name="connsiteY89" fmla="*/ 78423 h 2061176"/>
                <a:gd name="connsiteX90" fmla="*/ 90930 w 295524"/>
                <a:gd name="connsiteY90" fmla="*/ 75893 h 2061176"/>
                <a:gd name="connsiteX91" fmla="*/ 93456 w 295524"/>
                <a:gd name="connsiteY91" fmla="*/ 73363 h 2061176"/>
                <a:gd name="connsiteX92" fmla="*/ 95982 w 295524"/>
                <a:gd name="connsiteY92" fmla="*/ 73363 h 2061176"/>
                <a:gd name="connsiteX93" fmla="*/ 101034 w 295524"/>
                <a:gd name="connsiteY93" fmla="*/ 70834 h 2061176"/>
                <a:gd name="connsiteX94" fmla="*/ 106086 w 295524"/>
                <a:gd name="connsiteY94" fmla="*/ 68304 h 2061176"/>
                <a:gd name="connsiteX95" fmla="*/ 295524 w 295524"/>
                <a:gd name="connsiteY95" fmla="*/ 0 h 20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5524" h="2061176">
                  <a:moveTo>
                    <a:pt x="273207" y="2047611"/>
                  </a:moveTo>
                  <a:lnTo>
                    <a:pt x="283747" y="2061176"/>
                  </a:lnTo>
                  <a:cubicBezTo>
                    <a:pt x="278683" y="2056133"/>
                    <a:pt x="276151" y="2053611"/>
                    <a:pt x="273619" y="2048568"/>
                  </a:cubicBezTo>
                  <a:close/>
                  <a:moveTo>
                    <a:pt x="295524" y="0"/>
                  </a:moveTo>
                  <a:cubicBezTo>
                    <a:pt x="290473" y="2530"/>
                    <a:pt x="287947" y="5059"/>
                    <a:pt x="282895" y="7589"/>
                  </a:cubicBezTo>
                  <a:cubicBezTo>
                    <a:pt x="282895" y="7589"/>
                    <a:pt x="282895" y="7589"/>
                    <a:pt x="280369" y="7589"/>
                  </a:cubicBezTo>
                  <a:cubicBezTo>
                    <a:pt x="277843" y="7589"/>
                    <a:pt x="272792" y="10119"/>
                    <a:pt x="270266" y="12649"/>
                  </a:cubicBezTo>
                  <a:cubicBezTo>
                    <a:pt x="267740" y="12649"/>
                    <a:pt x="267740" y="12649"/>
                    <a:pt x="267740" y="12649"/>
                  </a:cubicBezTo>
                  <a:cubicBezTo>
                    <a:pt x="262688" y="15179"/>
                    <a:pt x="260162" y="17708"/>
                    <a:pt x="257637" y="20238"/>
                  </a:cubicBezTo>
                  <a:cubicBezTo>
                    <a:pt x="255111" y="20238"/>
                    <a:pt x="255111" y="20238"/>
                    <a:pt x="255111" y="20238"/>
                  </a:cubicBezTo>
                  <a:cubicBezTo>
                    <a:pt x="252585" y="22768"/>
                    <a:pt x="247533" y="25298"/>
                    <a:pt x="245007" y="27827"/>
                  </a:cubicBezTo>
                  <a:cubicBezTo>
                    <a:pt x="245007" y="30357"/>
                    <a:pt x="242481" y="30357"/>
                    <a:pt x="242481" y="30357"/>
                  </a:cubicBezTo>
                  <a:cubicBezTo>
                    <a:pt x="239956" y="32887"/>
                    <a:pt x="237430" y="35417"/>
                    <a:pt x="232378" y="37947"/>
                  </a:cubicBezTo>
                  <a:cubicBezTo>
                    <a:pt x="229852" y="43006"/>
                    <a:pt x="224801" y="45536"/>
                    <a:pt x="222275" y="48066"/>
                  </a:cubicBezTo>
                  <a:cubicBezTo>
                    <a:pt x="217223" y="53125"/>
                    <a:pt x="214697" y="55655"/>
                    <a:pt x="212171" y="58185"/>
                  </a:cubicBezTo>
                  <a:cubicBezTo>
                    <a:pt x="212171" y="60715"/>
                    <a:pt x="212171" y="60715"/>
                    <a:pt x="212171" y="60715"/>
                  </a:cubicBezTo>
                  <a:cubicBezTo>
                    <a:pt x="209645" y="63244"/>
                    <a:pt x="207120" y="68304"/>
                    <a:pt x="202068" y="70834"/>
                  </a:cubicBezTo>
                  <a:cubicBezTo>
                    <a:pt x="199542" y="75893"/>
                    <a:pt x="197016" y="80953"/>
                    <a:pt x="194490" y="83483"/>
                  </a:cubicBezTo>
                  <a:cubicBezTo>
                    <a:pt x="194490" y="83483"/>
                    <a:pt x="194490" y="86012"/>
                    <a:pt x="194490" y="86012"/>
                  </a:cubicBezTo>
                  <a:cubicBezTo>
                    <a:pt x="191965" y="88542"/>
                    <a:pt x="189439" y="93602"/>
                    <a:pt x="189439" y="96132"/>
                  </a:cubicBezTo>
                  <a:cubicBezTo>
                    <a:pt x="189439" y="98661"/>
                    <a:pt x="186913" y="98661"/>
                    <a:pt x="186913" y="98661"/>
                  </a:cubicBezTo>
                  <a:cubicBezTo>
                    <a:pt x="186913" y="103721"/>
                    <a:pt x="184387" y="106251"/>
                    <a:pt x="181861" y="111310"/>
                  </a:cubicBezTo>
                  <a:cubicBezTo>
                    <a:pt x="181861" y="111310"/>
                    <a:pt x="181861" y="111310"/>
                    <a:pt x="181861" y="113840"/>
                  </a:cubicBezTo>
                  <a:cubicBezTo>
                    <a:pt x="181861" y="116370"/>
                    <a:pt x="179335" y="118900"/>
                    <a:pt x="179335" y="121429"/>
                  </a:cubicBezTo>
                  <a:cubicBezTo>
                    <a:pt x="179335" y="123959"/>
                    <a:pt x="176809" y="129019"/>
                    <a:pt x="176809" y="131548"/>
                  </a:cubicBezTo>
                  <a:cubicBezTo>
                    <a:pt x="176809" y="134078"/>
                    <a:pt x="174284" y="136608"/>
                    <a:pt x="174284" y="139138"/>
                  </a:cubicBezTo>
                  <a:cubicBezTo>
                    <a:pt x="174284" y="141668"/>
                    <a:pt x="174284" y="144197"/>
                    <a:pt x="171758" y="149257"/>
                  </a:cubicBezTo>
                  <a:cubicBezTo>
                    <a:pt x="171758" y="151787"/>
                    <a:pt x="171758" y="154316"/>
                    <a:pt x="171758" y="154316"/>
                  </a:cubicBezTo>
                  <a:cubicBezTo>
                    <a:pt x="171758" y="159376"/>
                    <a:pt x="171758" y="164436"/>
                    <a:pt x="171758" y="166965"/>
                  </a:cubicBezTo>
                  <a:cubicBezTo>
                    <a:pt x="169232" y="169495"/>
                    <a:pt x="169232" y="172025"/>
                    <a:pt x="169232" y="172025"/>
                  </a:cubicBezTo>
                  <a:cubicBezTo>
                    <a:pt x="169232" y="179614"/>
                    <a:pt x="169232" y="184674"/>
                    <a:pt x="169232" y="192263"/>
                  </a:cubicBezTo>
                  <a:lnTo>
                    <a:pt x="169207" y="192269"/>
                  </a:lnTo>
                  <a:lnTo>
                    <a:pt x="258011" y="1995088"/>
                  </a:lnTo>
                  <a:lnTo>
                    <a:pt x="258426" y="1995611"/>
                  </a:lnTo>
                  <a:cubicBezTo>
                    <a:pt x="258426" y="2000654"/>
                    <a:pt x="260958" y="2008220"/>
                    <a:pt x="260958" y="2013263"/>
                  </a:cubicBezTo>
                  <a:cubicBezTo>
                    <a:pt x="263490" y="2020828"/>
                    <a:pt x="263490" y="2025872"/>
                    <a:pt x="266022" y="2030915"/>
                  </a:cubicBezTo>
                  <a:lnTo>
                    <a:pt x="273207" y="2047611"/>
                  </a:lnTo>
                  <a:lnTo>
                    <a:pt x="119157" y="1849349"/>
                  </a:lnTo>
                  <a:cubicBezTo>
                    <a:pt x="116624" y="1846828"/>
                    <a:pt x="114092" y="1841784"/>
                    <a:pt x="111560" y="1836741"/>
                  </a:cubicBezTo>
                  <a:cubicBezTo>
                    <a:pt x="109028" y="1831697"/>
                    <a:pt x="106496" y="1829175"/>
                    <a:pt x="103964" y="1824132"/>
                  </a:cubicBezTo>
                  <a:cubicBezTo>
                    <a:pt x="101431" y="1819088"/>
                    <a:pt x="101431" y="1814045"/>
                    <a:pt x="98899" y="1806480"/>
                  </a:cubicBezTo>
                  <a:lnTo>
                    <a:pt x="96367" y="1791350"/>
                  </a:lnTo>
                  <a:lnTo>
                    <a:pt x="96367" y="1791350"/>
                  </a:lnTo>
                  <a:lnTo>
                    <a:pt x="0" y="230210"/>
                  </a:lnTo>
                  <a:lnTo>
                    <a:pt x="0" y="230210"/>
                  </a:lnTo>
                  <a:lnTo>
                    <a:pt x="0" y="230210"/>
                  </a:lnTo>
                  <a:lnTo>
                    <a:pt x="0" y="215031"/>
                  </a:lnTo>
                  <a:cubicBezTo>
                    <a:pt x="0" y="215031"/>
                    <a:pt x="0" y="215031"/>
                    <a:pt x="0" y="212501"/>
                  </a:cubicBezTo>
                  <a:cubicBezTo>
                    <a:pt x="0" y="212501"/>
                    <a:pt x="0" y="209972"/>
                    <a:pt x="0" y="209972"/>
                  </a:cubicBezTo>
                  <a:cubicBezTo>
                    <a:pt x="0" y="207442"/>
                    <a:pt x="0" y="202382"/>
                    <a:pt x="0" y="199853"/>
                  </a:cubicBezTo>
                  <a:cubicBezTo>
                    <a:pt x="0" y="199853"/>
                    <a:pt x="0" y="197323"/>
                    <a:pt x="0" y="197323"/>
                  </a:cubicBezTo>
                  <a:cubicBezTo>
                    <a:pt x="0" y="197323"/>
                    <a:pt x="0" y="194793"/>
                    <a:pt x="0" y="194793"/>
                  </a:cubicBezTo>
                  <a:cubicBezTo>
                    <a:pt x="2526" y="192263"/>
                    <a:pt x="2526" y="187204"/>
                    <a:pt x="2526" y="184674"/>
                  </a:cubicBezTo>
                  <a:cubicBezTo>
                    <a:pt x="2526" y="184674"/>
                    <a:pt x="2526" y="184674"/>
                    <a:pt x="2526" y="182144"/>
                  </a:cubicBezTo>
                  <a:cubicBezTo>
                    <a:pt x="2526" y="182144"/>
                    <a:pt x="2526" y="179614"/>
                    <a:pt x="5052" y="179614"/>
                  </a:cubicBezTo>
                  <a:cubicBezTo>
                    <a:pt x="5052" y="177084"/>
                    <a:pt x="5052" y="177084"/>
                    <a:pt x="5052" y="174555"/>
                  </a:cubicBezTo>
                  <a:cubicBezTo>
                    <a:pt x="5052" y="174555"/>
                    <a:pt x="5052" y="172025"/>
                    <a:pt x="5052" y="172025"/>
                  </a:cubicBezTo>
                  <a:cubicBezTo>
                    <a:pt x="7577" y="169495"/>
                    <a:pt x="7577" y="169495"/>
                    <a:pt x="7577" y="166965"/>
                  </a:cubicBezTo>
                  <a:cubicBezTo>
                    <a:pt x="7577" y="166965"/>
                    <a:pt x="7577" y="164436"/>
                    <a:pt x="7577" y="164436"/>
                  </a:cubicBezTo>
                  <a:cubicBezTo>
                    <a:pt x="10103" y="164436"/>
                    <a:pt x="10103" y="161906"/>
                    <a:pt x="10103" y="161906"/>
                  </a:cubicBezTo>
                  <a:cubicBezTo>
                    <a:pt x="10103" y="159376"/>
                    <a:pt x="10103" y="156846"/>
                    <a:pt x="12629" y="154316"/>
                  </a:cubicBezTo>
                  <a:cubicBezTo>
                    <a:pt x="12629" y="154316"/>
                    <a:pt x="12629" y="151787"/>
                    <a:pt x="12629" y="151787"/>
                  </a:cubicBezTo>
                  <a:cubicBezTo>
                    <a:pt x="12629" y="151787"/>
                    <a:pt x="15155" y="151787"/>
                    <a:pt x="15155" y="149257"/>
                  </a:cubicBezTo>
                  <a:cubicBezTo>
                    <a:pt x="15155" y="146727"/>
                    <a:pt x="17681" y="146727"/>
                    <a:pt x="17681" y="144197"/>
                  </a:cubicBezTo>
                  <a:cubicBezTo>
                    <a:pt x="17681" y="141668"/>
                    <a:pt x="20207" y="141668"/>
                    <a:pt x="20207" y="139138"/>
                  </a:cubicBezTo>
                  <a:cubicBezTo>
                    <a:pt x="22732" y="136608"/>
                    <a:pt x="22732" y="134078"/>
                    <a:pt x="22732" y="134078"/>
                  </a:cubicBezTo>
                  <a:cubicBezTo>
                    <a:pt x="25258" y="131548"/>
                    <a:pt x="25258" y="131548"/>
                    <a:pt x="27784" y="129019"/>
                  </a:cubicBezTo>
                  <a:cubicBezTo>
                    <a:pt x="27784" y="126489"/>
                    <a:pt x="27784" y="126489"/>
                    <a:pt x="30310" y="123959"/>
                  </a:cubicBezTo>
                  <a:cubicBezTo>
                    <a:pt x="30310" y="121429"/>
                    <a:pt x="32836" y="121429"/>
                    <a:pt x="32836" y="118900"/>
                  </a:cubicBezTo>
                  <a:cubicBezTo>
                    <a:pt x="35362" y="118900"/>
                    <a:pt x="35362" y="118900"/>
                    <a:pt x="35362" y="118900"/>
                  </a:cubicBezTo>
                  <a:cubicBezTo>
                    <a:pt x="35362" y="116370"/>
                    <a:pt x="35362" y="116370"/>
                    <a:pt x="37888" y="116370"/>
                  </a:cubicBezTo>
                  <a:cubicBezTo>
                    <a:pt x="37888" y="113840"/>
                    <a:pt x="40413" y="113840"/>
                    <a:pt x="40413" y="111310"/>
                  </a:cubicBezTo>
                  <a:cubicBezTo>
                    <a:pt x="40413" y="111310"/>
                    <a:pt x="42939" y="111310"/>
                    <a:pt x="42939" y="108780"/>
                  </a:cubicBezTo>
                  <a:cubicBezTo>
                    <a:pt x="42939" y="108780"/>
                    <a:pt x="42939" y="108780"/>
                    <a:pt x="45465" y="106251"/>
                  </a:cubicBezTo>
                  <a:cubicBezTo>
                    <a:pt x="45465" y="106251"/>
                    <a:pt x="47991" y="103721"/>
                    <a:pt x="47991" y="103721"/>
                  </a:cubicBezTo>
                  <a:cubicBezTo>
                    <a:pt x="50517" y="101191"/>
                    <a:pt x="50517" y="101191"/>
                    <a:pt x="50517" y="101191"/>
                  </a:cubicBezTo>
                  <a:cubicBezTo>
                    <a:pt x="50517" y="101191"/>
                    <a:pt x="53043" y="101191"/>
                    <a:pt x="53043" y="101191"/>
                  </a:cubicBezTo>
                  <a:cubicBezTo>
                    <a:pt x="53043" y="98661"/>
                    <a:pt x="53043" y="98661"/>
                    <a:pt x="53043" y="98661"/>
                  </a:cubicBezTo>
                  <a:cubicBezTo>
                    <a:pt x="55568" y="98661"/>
                    <a:pt x="55568" y="96132"/>
                    <a:pt x="58094" y="96132"/>
                  </a:cubicBezTo>
                  <a:cubicBezTo>
                    <a:pt x="58094" y="93602"/>
                    <a:pt x="60620" y="93602"/>
                    <a:pt x="60620" y="93602"/>
                  </a:cubicBezTo>
                  <a:cubicBezTo>
                    <a:pt x="60620" y="93602"/>
                    <a:pt x="60620" y="91072"/>
                    <a:pt x="60620" y="91072"/>
                  </a:cubicBezTo>
                  <a:cubicBezTo>
                    <a:pt x="63146" y="91072"/>
                    <a:pt x="63146" y="91072"/>
                    <a:pt x="63146" y="91072"/>
                  </a:cubicBezTo>
                  <a:cubicBezTo>
                    <a:pt x="63146" y="91072"/>
                    <a:pt x="65672" y="88542"/>
                    <a:pt x="68198" y="88542"/>
                  </a:cubicBezTo>
                  <a:cubicBezTo>
                    <a:pt x="68198" y="86012"/>
                    <a:pt x="70724" y="86012"/>
                    <a:pt x="70724" y="86012"/>
                  </a:cubicBezTo>
                  <a:cubicBezTo>
                    <a:pt x="70724" y="86012"/>
                    <a:pt x="70724" y="86012"/>
                    <a:pt x="73249" y="86012"/>
                  </a:cubicBezTo>
                  <a:cubicBezTo>
                    <a:pt x="73249" y="83483"/>
                    <a:pt x="73249" y="83483"/>
                    <a:pt x="73249" y="83483"/>
                  </a:cubicBezTo>
                  <a:cubicBezTo>
                    <a:pt x="75775" y="83483"/>
                    <a:pt x="78301" y="80953"/>
                    <a:pt x="78301" y="80953"/>
                  </a:cubicBezTo>
                  <a:cubicBezTo>
                    <a:pt x="80827" y="80953"/>
                    <a:pt x="80827" y="80953"/>
                    <a:pt x="80827" y="78423"/>
                  </a:cubicBezTo>
                  <a:cubicBezTo>
                    <a:pt x="83353" y="78423"/>
                    <a:pt x="83353" y="78423"/>
                    <a:pt x="83353" y="78423"/>
                  </a:cubicBezTo>
                  <a:cubicBezTo>
                    <a:pt x="83353" y="78423"/>
                    <a:pt x="83353" y="78423"/>
                    <a:pt x="85879" y="78423"/>
                  </a:cubicBezTo>
                  <a:cubicBezTo>
                    <a:pt x="85879" y="75893"/>
                    <a:pt x="88404" y="75893"/>
                    <a:pt x="90930" y="75893"/>
                  </a:cubicBezTo>
                  <a:cubicBezTo>
                    <a:pt x="90930" y="73363"/>
                    <a:pt x="93456" y="73363"/>
                    <a:pt x="93456" y="73363"/>
                  </a:cubicBezTo>
                  <a:cubicBezTo>
                    <a:pt x="93456" y="73363"/>
                    <a:pt x="93456" y="73363"/>
                    <a:pt x="95982" y="73363"/>
                  </a:cubicBezTo>
                  <a:cubicBezTo>
                    <a:pt x="98508" y="70834"/>
                    <a:pt x="98508" y="70834"/>
                    <a:pt x="101034" y="70834"/>
                  </a:cubicBezTo>
                  <a:cubicBezTo>
                    <a:pt x="103560" y="70834"/>
                    <a:pt x="103560" y="68304"/>
                    <a:pt x="106086" y="68304"/>
                  </a:cubicBezTo>
                  <a:cubicBezTo>
                    <a:pt x="169232" y="45536"/>
                    <a:pt x="232378" y="22768"/>
                    <a:pt x="295524" y="0"/>
                  </a:cubicBezTo>
                  <a:close/>
                </a:path>
              </a:pathLst>
            </a:custGeom>
            <a:solidFill>
              <a:srgbClr val="2187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Freeform 58"/>
            <p:cNvSpPr/>
            <p:nvPr/>
          </p:nvSpPr>
          <p:spPr bwMode="auto">
            <a:xfrm>
              <a:off x="4171524" y="2299476"/>
              <a:ext cx="1431580" cy="2332073"/>
            </a:xfrm>
            <a:custGeom>
              <a:avLst/>
              <a:gdLst>
                <a:gd name="T0" fmla="*/ 533 w 566"/>
                <a:gd name="T1" fmla="*/ 36 h 922"/>
                <a:gd name="T2" fmla="*/ 562 w 566"/>
                <a:gd name="T3" fmla="*/ 74 h 922"/>
                <a:gd name="T4" fmla="*/ 528 w 566"/>
                <a:gd name="T5" fmla="*/ 691 h 922"/>
                <a:gd name="T6" fmla="*/ 510 w 566"/>
                <a:gd name="T7" fmla="*/ 732 h 922"/>
                <a:gd name="T8" fmla="*/ 473 w 566"/>
                <a:gd name="T9" fmla="*/ 755 h 922"/>
                <a:gd name="T10" fmla="*/ 446 w 566"/>
                <a:gd name="T11" fmla="*/ 792 h 922"/>
                <a:gd name="T12" fmla="*/ 388 w 566"/>
                <a:gd name="T13" fmla="*/ 852 h 922"/>
                <a:gd name="T14" fmla="*/ 327 w 566"/>
                <a:gd name="T15" fmla="*/ 894 h 922"/>
                <a:gd name="T16" fmla="*/ 285 w 566"/>
                <a:gd name="T17" fmla="*/ 918 h 922"/>
                <a:gd name="T18" fmla="*/ 275 w 566"/>
                <a:gd name="T19" fmla="*/ 922 h 922"/>
                <a:gd name="T20" fmla="*/ 270 w 566"/>
                <a:gd name="T21" fmla="*/ 920 h 922"/>
                <a:gd name="T22" fmla="*/ 267 w 566"/>
                <a:gd name="T23" fmla="*/ 915 h 922"/>
                <a:gd name="T24" fmla="*/ 269 w 566"/>
                <a:gd name="T25" fmla="*/ 909 h 922"/>
                <a:gd name="T26" fmla="*/ 303 w 566"/>
                <a:gd name="T27" fmla="*/ 872 h 922"/>
                <a:gd name="T28" fmla="*/ 338 w 566"/>
                <a:gd name="T29" fmla="*/ 811 h 922"/>
                <a:gd name="T30" fmla="*/ 109 w 566"/>
                <a:gd name="T31" fmla="*/ 838 h 922"/>
                <a:gd name="T32" fmla="*/ 59 w 566"/>
                <a:gd name="T33" fmla="*/ 833 h 922"/>
                <a:gd name="T34" fmla="*/ 35 w 566"/>
                <a:gd name="T35" fmla="*/ 794 h 922"/>
                <a:gd name="T36" fmla="*/ 6 w 566"/>
                <a:gd name="T37" fmla="*/ 47 h 922"/>
                <a:gd name="T38" fmla="*/ 50 w 566"/>
                <a:gd name="T39" fmla="*/ 5 h 922"/>
                <a:gd name="T40" fmla="*/ 511 w 566"/>
                <a:gd name="T41" fmla="*/ 29 h 922"/>
                <a:gd name="T42" fmla="*/ 509 w 566"/>
                <a:gd name="T43" fmla="*/ 54 h 922"/>
                <a:gd name="T44" fmla="*/ 71 w 566"/>
                <a:gd name="T45" fmla="*/ 31 h 922"/>
                <a:gd name="T46" fmla="*/ 50 w 566"/>
                <a:gd name="T47" fmla="*/ 38 h 922"/>
                <a:gd name="T48" fmla="*/ 35 w 566"/>
                <a:gd name="T49" fmla="*/ 52 h 922"/>
                <a:gd name="T50" fmla="*/ 28 w 566"/>
                <a:gd name="T51" fmla="*/ 71 h 922"/>
                <a:gd name="T52" fmla="*/ 58 w 566"/>
                <a:gd name="T53" fmla="*/ 789 h 922"/>
                <a:gd name="T54" fmla="*/ 62 w 566"/>
                <a:gd name="T55" fmla="*/ 803 h 922"/>
                <a:gd name="T56" fmla="*/ 73 w 566"/>
                <a:gd name="T57" fmla="*/ 814 h 922"/>
                <a:gd name="T58" fmla="*/ 89 w 566"/>
                <a:gd name="T59" fmla="*/ 819 h 922"/>
                <a:gd name="T60" fmla="*/ 109 w 566"/>
                <a:gd name="T61" fmla="*/ 818 h 922"/>
                <a:gd name="T62" fmla="*/ 359 w 566"/>
                <a:gd name="T63" fmla="*/ 762 h 922"/>
                <a:gd name="T64" fmla="*/ 362 w 566"/>
                <a:gd name="T65" fmla="*/ 763 h 922"/>
                <a:gd name="T66" fmla="*/ 365 w 566"/>
                <a:gd name="T67" fmla="*/ 766 h 922"/>
                <a:gd name="T68" fmla="*/ 366 w 566"/>
                <a:gd name="T69" fmla="*/ 769 h 922"/>
                <a:gd name="T70" fmla="*/ 360 w 566"/>
                <a:gd name="T71" fmla="*/ 796 h 922"/>
                <a:gd name="T72" fmla="*/ 336 w 566"/>
                <a:gd name="T73" fmla="*/ 852 h 922"/>
                <a:gd name="T74" fmla="*/ 323 w 566"/>
                <a:gd name="T75" fmla="*/ 878 h 922"/>
                <a:gd name="T76" fmla="*/ 341 w 566"/>
                <a:gd name="T77" fmla="*/ 866 h 922"/>
                <a:gd name="T78" fmla="*/ 381 w 566"/>
                <a:gd name="T79" fmla="*/ 837 h 922"/>
                <a:gd name="T80" fmla="*/ 437 w 566"/>
                <a:gd name="T81" fmla="*/ 779 h 922"/>
                <a:gd name="T82" fmla="*/ 460 w 566"/>
                <a:gd name="T83" fmla="*/ 742 h 922"/>
                <a:gd name="T84" fmla="*/ 463 w 566"/>
                <a:gd name="T85" fmla="*/ 739 h 922"/>
                <a:gd name="T86" fmla="*/ 474 w 566"/>
                <a:gd name="T87" fmla="*/ 736 h 922"/>
                <a:gd name="T88" fmla="*/ 489 w 566"/>
                <a:gd name="T89" fmla="*/ 730 h 922"/>
                <a:gd name="T90" fmla="*/ 501 w 566"/>
                <a:gd name="T91" fmla="*/ 720 h 922"/>
                <a:gd name="T92" fmla="*/ 509 w 566"/>
                <a:gd name="T93" fmla="*/ 708 h 922"/>
                <a:gd name="T94" fmla="*/ 512 w 566"/>
                <a:gd name="T95" fmla="*/ 694 h 922"/>
                <a:gd name="T96" fmla="*/ 547 w 566"/>
                <a:gd name="T97" fmla="*/ 92 h 922"/>
                <a:gd name="T98" fmla="*/ 543 w 566"/>
                <a:gd name="T99" fmla="*/ 76 h 922"/>
                <a:gd name="T100" fmla="*/ 533 w 566"/>
                <a:gd name="T101" fmla="*/ 63 h 922"/>
                <a:gd name="T102" fmla="*/ 518 w 566"/>
                <a:gd name="T103" fmla="*/ 55 h 922"/>
                <a:gd name="T104" fmla="*/ 510 w 566"/>
                <a:gd name="T105" fmla="*/ 41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6" h="922">
                  <a:moveTo>
                    <a:pt x="511" y="29"/>
                  </a:moveTo>
                  <a:cubicBezTo>
                    <a:pt x="519" y="30"/>
                    <a:pt x="526" y="32"/>
                    <a:pt x="533" y="36"/>
                  </a:cubicBezTo>
                  <a:cubicBezTo>
                    <a:pt x="540" y="40"/>
                    <a:pt x="546" y="45"/>
                    <a:pt x="551" y="52"/>
                  </a:cubicBezTo>
                  <a:cubicBezTo>
                    <a:pt x="556" y="58"/>
                    <a:pt x="560" y="66"/>
                    <a:pt x="562" y="74"/>
                  </a:cubicBezTo>
                  <a:cubicBezTo>
                    <a:pt x="565" y="82"/>
                    <a:pt x="566" y="92"/>
                    <a:pt x="565" y="101"/>
                  </a:cubicBezTo>
                  <a:cubicBezTo>
                    <a:pt x="528" y="691"/>
                    <a:pt x="528" y="691"/>
                    <a:pt x="528" y="691"/>
                  </a:cubicBezTo>
                  <a:cubicBezTo>
                    <a:pt x="527" y="698"/>
                    <a:pt x="526" y="706"/>
                    <a:pt x="522" y="713"/>
                  </a:cubicBezTo>
                  <a:cubicBezTo>
                    <a:pt x="519" y="719"/>
                    <a:pt x="515" y="726"/>
                    <a:pt x="510" y="732"/>
                  </a:cubicBezTo>
                  <a:cubicBezTo>
                    <a:pt x="505" y="737"/>
                    <a:pt x="500" y="742"/>
                    <a:pt x="493" y="746"/>
                  </a:cubicBezTo>
                  <a:cubicBezTo>
                    <a:pt x="487" y="750"/>
                    <a:pt x="480" y="753"/>
                    <a:pt x="473" y="755"/>
                  </a:cubicBezTo>
                  <a:cubicBezTo>
                    <a:pt x="469" y="756"/>
                    <a:pt x="469" y="756"/>
                    <a:pt x="469" y="756"/>
                  </a:cubicBezTo>
                  <a:cubicBezTo>
                    <a:pt x="463" y="769"/>
                    <a:pt x="455" y="781"/>
                    <a:pt x="446" y="792"/>
                  </a:cubicBezTo>
                  <a:cubicBezTo>
                    <a:pt x="437" y="804"/>
                    <a:pt x="428" y="814"/>
                    <a:pt x="418" y="824"/>
                  </a:cubicBezTo>
                  <a:cubicBezTo>
                    <a:pt x="408" y="834"/>
                    <a:pt x="398" y="843"/>
                    <a:pt x="388" y="852"/>
                  </a:cubicBezTo>
                  <a:cubicBezTo>
                    <a:pt x="377" y="860"/>
                    <a:pt x="367" y="868"/>
                    <a:pt x="357" y="875"/>
                  </a:cubicBezTo>
                  <a:cubicBezTo>
                    <a:pt x="346" y="882"/>
                    <a:pt x="336" y="889"/>
                    <a:pt x="327" y="894"/>
                  </a:cubicBezTo>
                  <a:cubicBezTo>
                    <a:pt x="318" y="900"/>
                    <a:pt x="309" y="905"/>
                    <a:pt x="302" y="909"/>
                  </a:cubicBezTo>
                  <a:cubicBezTo>
                    <a:pt x="295" y="913"/>
                    <a:pt x="289" y="916"/>
                    <a:pt x="285" y="918"/>
                  </a:cubicBezTo>
                  <a:cubicBezTo>
                    <a:pt x="281" y="920"/>
                    <a:pt x="278" y="921"/>
                    <a:pt x="278" y="921"/>
                  </a:cubicBezTo>
                  <a:cubicBezTo>
                    <a:pt x="277" y="921"/>
                    <a:pt x="276" y="922"/>
                    <a:pt x="275" y="922"/>
                  </a:cubicBezTo>
                  <a:cubicBezTo>
                    <a:pt x="273" y="922"/>
                    <a:pt x="273" y="922"/>
                    <a:pt x="272" y="921"/>
                  </a:cubicBezTo>
                  <a:cubicBezTo>
                    <a:pt x="271" y="921"/>
                    <a:pt x="270" y="921"/>
                    <a:pt x="270" y="920"/>
                  </a:cubicBezTo>
                  <a:cubicBezTo>
                    <a:pt x="269" y="920"/>
                    <a:pt x="268" y="919"/>
                    <a:pt x="268" y="918"/>
                  </a:cubicBezTo>
                  <a:cubicBezTo>
                    <a:pt x="268" y="917"/>
                    <a:pt x="267" y="916"/>
                    <a:pt x="267" y="915"/>
                  </a:cubicBezTo>
                  <a:cubicBezTo>
                    <a:pt x="267" y="914"/>
                    <a:pt x="268" y="913"/>
                    <a:pt x="268" y="912"/>
                  </a:cubicBezTo>
                  <a:cubicBezTo>
                    <a:pt x="268" y="911"/>
                    <a:pt x="269" y="910"/>
                    <a:pt x="269" y="909"/>
                  </a:cubicBezTo>
                  <a:cubicBezTo>
                    <a:pt x="270" y="908"/>
                    <a:pt x="271" y="907"/>
                    <a:pt x="272" y="906"/>
                  </a:cubicBezTo>
                  <a:cubicBezTo>
                    <a:pt x="284" y="895"/>
                    <a:pt x="294" y="883"/>
                    <a:pt x="303" y="872"/>
                  </a:cubicBezTo>
                  <a:cubicBezTo>
                    <a:pt x="312" y="861"/>
                    <a:pt x="319" y="851"/>
                    <a:pt x="324" y="841"/>
                  </a:cubicBezTo>
                  <a:cubicBezTo>
                    <a:pt x="330" y="830"/>
                    <a:pt x="335" y="820"/>
                    <a:pt x="338" y="811"/>
                  </a:cubicBezTo>
                  <a:cubicBezTo>
                    <a:pt x="342" y="802"/>
                    <a:pt x="344" y="792"/>
                    <a:pt x="346" y="784"/>
                  </a:cubicBezTo>
                  <a:cubicBezTo>
                    <a:pt x="109" y="838"/>
                    <a:pt x="109" y="838"/>
                    <a:pt x="109" y="838"/>
                  </a:cubicBezTo>
                  <a:cubicBezTo>
                    <a:pt x="100" y="841"/>
                    <a:pt x="91" y="841"/>
                    <a:pt x="82" y="840"/>
                  </a:cubicBezTo>
                  <a:cubicBezTo>
                    <a:pt x="74" y="839"/>
                    <a:pt x="66" y="837"/>
                    <a:pt x="59" y="833"/>
                  </a:cubicBezTo>
                  <a:cubicBezTo>
                    <a:pt x="52" y="829"/>
                    <a:pt x="47" y="823"/>
                    <a:pt x="43" y="817"/>
                  </a:cubicBezTo>
                  <a:cubicBezTo>
                    <a:pt x="38" y="810"/>
                    <a:pt x="36" y="803"/>
                    <a:pt x="35" y="79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9"/>
                    <a:pt x="2" y="57"/>
                    <a:pt x="6" y="47"/>
                  </a:cubicBezTo>
                  <a:cubicBezTo>
                    <a:pt x="10" y="37"/>
                    <a:pt x="16" y="29"/>
                    <a:pt x="24" y="21"/>
                  </a:cubicBezTo>
                  <a:cubicBezTo>
                    <a:pt x="31" y="14"/>
                    <a:pt x="40" y="9"/>
                    <a:pt x="50" y="5"/>
                  </a:cubicBezTo>
                  <a:cubicBezTo>
                    <a:pt x="60" y="2"/>
                    <a:pt x="71" y="0"/>
                    <a:pt x="82" y="1"/>
                  </a:cubicBezTo>
                  <a:cubicBezTo>
                    <a:pt x="511" y="29"/>
                    <a:pt x="511" y="29"/>
                    <a:pt x="511" y="29"/>
                  </a:cubicBezTo>
                  <a:cubicBezTo>
                    <a:pt x="510" y="41"/>
                    <a:pt x="510" y="41"/>
                    <a:pt x="510" y="41"/>
                  </a:cubicBezTo>
                  <a:cubicBezTo>
                    <a:pt x="509" y="54"/>
                    <a:pt x="509" y="54"/>
                    <a:pt x="509" y="54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9" y="30"/>
                    <a:pt x="75" y="30"/>
                    <a:pt x="71" y="31"/>
                  </a:cubicBezTo>
                  <a:cubicBezTo>
                    <a:pt x="67" y="31"/>
                    <a:pt x="64" y="32"/>
                    <a:pt x="60" y="33"/>
                  </a:cubicBezTo>
                  <a:cubicBezTo>
                    <a:pt x="57" y="35"/>
                    <a:pt x="53" y="36"/>
                    <a:pt x="50" y="38"/>
                  </a:cubicBezTo>
                  <a:cubicBezTo>
                    <a:pt x="47" y="40"/>
                    <a:pt x="44" y="42"/>
                    <a:pt x="42" y="45"/>
                  </a:cubicBezTo>
                  <a:cubicBezTo>
                    <a:pt x="39" y="47"/>
                    <a:pt x="37" y="50"/>
                    <a:pt x="35" y="52"/>
                  </a:cubicBezTo>
                  <a:cubicBezTo>
                    <a:pt x="33" y="55"/>
                    <a:pt x="32" y="58"/>
                    <a:pt x="30" y="61"/>
                  </a:cubicBezTo>
                  <a:cubicBezTo>
                    <a:pt x="29" y="64"/>
                    <a:pt x="28" y="68"/>
                    <a:pt x="28" y="71"/>
                  </a:cubicBezTo>
                  <a:cubicBezTo>
                    <a:pt x="27" y="74"/>
                    <a:pt x="27" y="78"/>
                    <a:pt x="27" y="82"/>
                  </a:cubicBezTo>
                  <a:cubicBezTo>
                    <a:pt x="58" y="789"/>
                    <a:pt x="58" y="789"/>
                    <a:pt x="58" y="789"/>
                  </a:cubicBezTo>
                  <a:cubicBezTo>
                    <a:pt x="58" y="792"/>
                    <a:pt x="58" y="794"/>
                    <a:pt x="59" y="797"/>
                  </a:cubicBezTo>
                  <a:cubicBezTo>
                    <a:pt x="60" y="799"/>
                    <a:pt x="61" y="801"/>
                    <a:pt x="62" y="803"/>
                  </a:cubicBezTo>
                  <a:cubicBezTo>
                    <a:pt x="63" y="805"/>
                    <a:pt x="65" y="807"/>
                    <a:pt x="67" y="809"/>
                  </a:cubicBezTo>
                  <a:cubicBezTo>
                    <a:pt x="69" y="811"/>
                    <a:pt x="71" y="812"/>
                    <a:pt x="73" y="814"/>
                  </a:cubicBezTo>
                  <a:cubicBezTo>
                    <a:pt x="75" y="815"/>
                    <a:pt x="78" y="816"/>
                    <a:pt x="81" y="817"/>
                  </a:cubicBezTo>
                  <a:cubicBezTo>
                    <a:pt x="83" y="818"/>
                    <a:pt x="86" y="819"/>
                    <a:pt x="89" y="819"/>
                  </a:cubicBezTo>
                  <a:cubicBezTo>
                    <a:pt x="92" y="819"/>
                    <a:pt x="95" y="819"/>
                    <a:pt x="99" y="819"/>
                  </a:cubicBezTo>
                  <a:cubicBezTo>
                    <a:pt x="102" y="819"/>
                    <a:pt x="105" y="819"/>
                    <a:pt x="109" y="818"/>
                  </a:cubicBezTo>
                  <a:cubicBezTo>
                    <a:pt x="357" y="763"/>
                    <a:pt x="357" y="763"/>
                    <a:pt x="357" y="763"/>
                  </a:cubicBezTo>
                  <a:cubicBezTo>
                    <a:pt x="358" y="762"/>
                    <a:pt x="358" y="762"/>
                    <a:pt x="359" y="762"/>
                  </a:cubicBezTo>
                  <a:cubicBezTo>
                    <a:pt x="359" y="762"/>
                    <a:pt x="360" y="762"/>
                    <a:pt x="361" y="763"/>
                  </a:cubicBezTo>
                  <a:cubicBezTo>
                    <a:pt x="361" y="763"/>
                    <a:pt x="362" y="763"/>
                    <a:pt x="362" y="763"/>
                  </a:cubicBezTo>
                  <a:cubicBezTo>
                    <a:pt x="363" y="763"/>
                    <a:pt x="363" y="764"/>
                    <a:pt x="364" y="764"/>
                  </a:cubicBezTo>
                  <a:cubicBezTo>
                    <a:pt x="364" y="765"/>
                    <a:pt x="364" y="765"/>
                    <a:pt x="365" y="766"/>
                  </a:cubicBezTo>
                  <a:cubicBezTo>
                    <a:pt x="365" y="766"/>
                    <a:pt x="365" y="767"/>
                    <a:pt x="365" y="767"/>
                  </a:cubicBezTo>
                  <a:cubicBezTo>
                    <a:pt x="365" y="768"/>
                    <a:pt x="366" y="769"/>
                    <a:pt x="366" y="769"/>
                  </a:cubicBezTo>
                  <a:cubicBezTo>
                    <a:pt x="366" y="770"/>
                    <a:pt x="366" y="771"/>
                    <a:pt x="365" y="771"/>
                  </a:cubicBezTo>
                  <a:cubicBezTo>
                    <a:pt x="364" y="779"/>
                    <a:pt x="363" y="787"/>
                    <a:pt x="360" y="796"/>
                  </a:cubicBezTo>
                  <a:cubicBezTo>
                    <a:pt x="358" y="805"/>
                    <a:pt x="355" y="814"/>
                    <a:pt x="351" y="823"/>
                  </a:cubicBezTo>
                  <a:cubicBezTo>
                    <a:pt x="347" y="833"/>
                    <a:pt x="342" y="842"/>
                    <a:pt x="336" y="852"/>
                  </a:cubicBezTo>
                  <a:cubicBezTo>
                    <a:pt x="330" y="862"/>
                    <a:pt x="323" y="872"/>
                    <a:pt x="315" y="883"/>
                  </a:cubicBezTo>
                  <a:cubicBezTo>
                    <a:pt x="318" y="881"/>
                    <a:pt x="320" y="879"/>
                    <a:pt x="323" y="878"/>
                  </a:cubicBezTo>
                  <a:cubicBezTo>
                    <a:pt x="326" y="876"/>
                    <a:pt x="329" y="874"/>
                    <a:pt x="332" y="872"/>
                  </a:cubicBezTo>
                  <a:cubicBezTo>
                    <a:pt x="335" y="870"/>
                    <a:pt x="338" y="868"/>
                    <a:pt x="341" y="866"/>
                  </a:cubicBezTo>
                  <a:cubicBezTo>
                    <a:pt x="344" y="864"/>
                    <a:pt x="347" y="862"/>
                    <a:pt x="350" y="860"/>
                  </a:cubicBezTo>
                  <a:cubicBezTo>
                    <a:pt x="360" y="853"/>
                    <a:pt x="371" y="845"/>
                    <a:pt x="381" y="837"/>
                  </a:cubicBezTo>
                  <a:cubicBezTo>
                    <a:pt x="391" y="829"/>
                    <a:pt x="401" y="820"/>
                    <a:pt x="411" y="810"/>
                  </a:cubicBezTo>
                  <a:cubicBezTo>
                    <a:pt x="420" y="800"/>
                    <a:pt x="429" y="790"/>
                    <a:pt x="437" y="779"/>
                  </a:cubicBezTo>
                  <a:cubicBezTo>
                    <a:pt x="445" y="768"/>
                    <a:pt x="452" y="757"/>
                    <a:pt x="458" y="745"/>
                  </a:cubicBezTo>
                  <a:cubicBezTo>
                    <a:pt x="459" y="744"/>
                    <a:pt x="459" y="743"/>
                    <a:pt x="460" y="742"/>
                  </a:cubicBezTo>
                  <a:cubicBezTo>
                    <a:pt x="460" y="742"/>
                    <a:pt x="461" y="741"/>
                    <a:pt x="461" y="741"/>
                  </a:cubicBezTo>
                  <a:cubicBezTo>
                    <a:pt x="462" y="740"/>
                    <a:pt x="463" y="740"/>
                    <a:pt x="463" y="739"/>
                  </a:cubicBezTo>
                  <a:cubicBezTo>
                    <a:pt x="464" y="739"/>
                    <a:pt x="465" y="738"/>
                    <a:pt x="466" y="738"/>
                  </a:cubicBezTo>
                  <a:cubicBezTo>
                    <a:pt x="474" y="736"/>
                    <a:pt x="474" y="736"/>
                    <a:pt x="474" y="736"/>
                  </a:cubicBezTo>
                  <a:cubicBezTo>
                    <a:pt x="477" y="736"/>
                    <a:pt x="479" y="735"/>
                    <a:pt x="482" y="734"/>
                  </a:cubicBezTo>
                  <a:cubicBezTo>
                    <a:pt x="484" y="733"/>
                    <a:pt x="487" y="732"/>
                    <a:pt x="489" y="730"/>
                  </a:cubicBezTo>
                  <a:cubicBezTo>
                    <a:pt x="491" y="729"/>
                    <a:pt x="493" y="727"/>
                    <a:pt x="495" y="726"/>
                  </a:cubicBezTo>
                  <a:cubicBezTo>
                    <a:pt x="497" y="724"/>
                    <a:pt x="499" y="722"/>
                    <a:pt x="501" y="720"/>
                  </a:cubicBezTo>
                  <a:cubicBezTo>
                    <a:pt x="502" y="718"/>
                    <a:pt x="504" y="716"/>
                    <a:pt x="505" y="714"/>
                  </a:cubicBezTo>
                  <a:cubicBezTo>
                    <a:pt x="507" y="712"/>
                    <a:pt x="508" y="710"/>
                    <a:pt x="509" y="708"/>
                  </a:cubicBezTo>
                  <a:cubicBezTo>
                    <a:pt x="510" y="705"/>
                    <a:pt x="511" y="703"/>
                    <a:pt x="511" y="701"/>
                  </a:cubicBezTo>
                  <a:cubicBezTo>
                    <a:pt x="512" y="699"/>
                    <a:pt x="512" y="696"/>
                    <a:pt x="512" y="694"/>
                  </a:cubicBezTo>
                  <a:cubicBezTo>
                    <a:pt x="548" y="101"/>
                    <a:pt x="548" y="101"/>
                    <a:pt x="548" y="101"/>
                  </a:cubicBezTo>
                  <a:cubicBezTo>
                    <a:pt x="548" y="98"/>
                    <a:pt x="548" y="95"/>
                    <a:pt x="547" y="92"/>
                  </a:cubicBezTo>
                  <a:cubicBezTo>
                    <a:pt x="547" y="89"/>
                    <a:pt x="547" y="86"/>
                    <a:pt x="546" y="84"/>
                  </a:cubicBezTo>
                  <a:cubicBezTo>
                    <a:pt x="545" y="81"/>
                    <a:pt x="544" y="79"/>
                    <a:pt x="543" y="76"/>
                  </a:cubicBezTo>
                  <a:cubicBezTo>
                    <a:pt x="541" y="74"/>
                    <a:pt x="540" y="71"/>
                    <a:pt x="538" y="69"/>
                  </a:cubicBezTo>
                  <a:cubicBezTo>
                    <a:pt x="536" y="67"/>
                    <a:pt x="535" y="65"/>
                    <a:pt x="533" y="63"/>
                  </a:cubicBezTo>
                  <a:cubicBezTo>
                    <a:pt x="530" y="61"/>
                    <a:pt x="528" y="60"/>
                    <a:pt x="526" y="58"/>
                  </a:cubicBezTo>
                  <a:cubicBezTo>
                    <a:pt x="523" y="57"/>
                    <a:pt x="521" y="56"/>
                    <a:pt x="518" y="55"/>
                  </a:cubicBezTo>
                  <a:cubicBezTo>
                    <a:pt x="515" y="54"/>
                    <a:pt x="512" y="54"/>
                    <a:pt x="509" y="54"/>
                  </a:cubicBezTo>
                  <a:cubicBezTo>
                    <a:pt x="510" y="41"/>
                    <a:pt x="510" y="41"/>
                    <a:pt x="510" y="41"/>
                  </a:cubicBezTo>
                  <a:lnTo>
                    <a:pt x="511" y="29"/>
                  </a:lnTo>
                  <a:close/>
                </a:path>
              </a:pathLst>
            </a:custGeom>
            <a:solidFill>
              <a:srgbClr val="28A3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59"/>
            <p:cNvSpPr/>
            <p:nvPr/>
          </p:nvSpPr>
          <p:spPr bwMode="auto">
            <a:xfrm>
              <a:off x="4240051" y="2375499"/>
              <a:ext cx="1317010" cy="2157543"/>
            </a:xfrm>
            <a:custGeom>
              <a:avLst/>
              <a:gdLst>
                <a:gd name="T0" fmla="*/ 511 w 521"/>
                <a:gd name="T1" fmla="*/ 39 h 853"/>
                <a:gd name="T2" fmla="*/ 516 w 521"/>
                <a:gd name="T3" fmla="*/ 46 h 853"/>
                <a:gd name="T4" fmla="*/ 519 w 521"/>
                <a:gd name="T5" fmla="*/ 54 h 853"/>
                <a:gd name="T6" fmla="*/ 520 w 521"/>
                <a:gd name="T7" fmla="*/ 62 h 853"/>
                <a:gd name="T8" fmla="*/ 521 w 521"/>
                <a:gd name="T9" fmla="*/ 71 h 853"/>
                <a:gd name="T10" fmla="*/ 485 w 521"/>
                <a:gd name="T11" fmla="*/ 664 h 853"/>
                <a:gd name="T12" fmla="*/ 484 w 521"/>
                <a:gd name="T13" fmla="*/ 671 h 853"/>
                <a:gd name="T14" fmla="*/ 482 w 521"/>
                <a:gd name="T15" fmla="*/ 678 h 853"/>
                <a:gd name="T16" fmla="*/ 478 w 521"/>
                <a:gd name="T17" fmla="*/ 684 h 853"/>
                <a:gd name="T18" fmla="*/ 474 w 521"/>
                <a:gd name="T19" fmla="*/ 690 h 853"/>
                <a:gd name="T20" fmla="*/ 468 w 521"/>
                <a:gd name="T21" fmla="*/ 696 h 853"/>
                <a:gd name="T22" fmla="*/ 462 w 521"/>
                <a:gd name="T23" fmla="*/ 700 h 853"/>
                <a:gd name="T24" fmla="*/ 455 w 521"/>
                <a:gd name="T25" fmla="*/ 704 h 853"/>
                <a:gd name="T26" fmla="*/ 447 w 521"/>
                <a:gd name="T27" fmla="*/ 706 h 853"/>
                <a:gd name="T28" fmla="*/ 439 w 521"/>
                <a:gd name="T29" fmla="*/ 708 h 853"/>
                <a:gd name="T30" fmla="*/ 436 w 521"/>
                <a:gd name="T31" fmla="*/ 709 h 853"/>
                <a:gd name="T32" fmla="*/ 434 w 521"/>
                <a:gd name="T33" fmla="*/ 711 h 853"/>
                <a:gd name="T34" fmla="*/ 433 w 521"/>
                <a:gd name="T35" fmla="*/ 712 h 853"/>
                <a:gd name="T36" fmla="*/ 431 w 521"/>
                <a:gd name="T37" fmla="*/ 715 h 853"/>
                <a:gd name="T38" fmla="*/ 410 w 521"/>
                <a:gd name="T39" fmla="*/ 749 h 853"/>
                <a:gd name="T40" fmla="*/ 384 w 521"/>
                <a:gd name="T41" fmla="*/ 780 h 853"/>
                <a:gd name="T42" fmla="*/ 354 w 521"/>
                <a:gd name="T43" fmla="*/ 807 h 853"/>
                <a:gd name="T44" fmla="*/ 323 w 521"/>
                <a:gd name="T45" fmla="*/ 830 h 853"/>
                <a:gd name="T46" fmla="*/ 314 w 521"/>
                <a:gd name="T47" fmla="*/ 836 h 853"/>
                <a:gd name="T48" fmla="*/ 305 w 521"/>
                <a:gd name="T49" fmla="*/ 842 h 853"/>
                <a:gd name="T50" fmla="*/ 296 w 521"/>
                <a:gd name="T51" fmla="*/ 848 h 853"/>
                <a:gd name="T52" fmla="*/ 288 w 521"/>
                <a:gd name="T53" fmla="*/ 853 h 853"/>
                <a:gd name="T54" fmla="*/ 309 w 521"/>
                <a:gd name="T55" fmla="*/ 822 h 853"/>
                <a:gd name="T56" fmla="*/ 324 w 521"/>
                <a:gd name="T57" fmla="*/ 793 h 853"/>
                <a:gd name="T58" fmla="*/ 333 w 521"/>
                <a:gd name="T59" fmla="*/ 766 h 853"/>
                <a:gd name="T60" fmla="*/ 338 w 521"/>
                <a:gd name="T61" fmla="*/ 741 h 853"/>
                <a:gd name="T62" fmla="*/ 339 w 521"/>
                <a:gd name="T63" fmla="*/ 739 h 853"/>
                <a:gd name="T64" fmla="*/ 338 w 521"/>
                <a:gd name="T65" fmla="*/ 737 h 853"/>
                <a:gd name="T66" fmla="*/ 338 w 521"/>
                <a:gd name="T67" fmla="*/ 736 h 853"/>
                <a:gd name="T68" fmla="*/ 337 w 521"/>
                <a:gd name="T69" fmla="*/ 734 h 853"/>
                <a:gd name="T70" fmla="*/ 335 w 521"/>
                <a:gd name="T71" fmla="*/ 733 h 853"/>
                <a:gd name="T72" fmla="*/ 334 w 521"/>
                <a:gd name="T73" fmla="*/ 733 h 853"/>
                <a:gd name="T74" fmla="*/ 332 w 521"/>
                <a:gd name="T75" fmla="*/ 732 h 853"/>
                <a:gd name="T76" fmla="*/ 330 w 521"/>
                <a:gd name="T77" fmla="*/ 733 h 853"/>
                <a:gd name="T78" fmla="*/ 82 w 521"/>
                <a:gd name="T79" fmla="*/ 788 h 853"/>
                <a:gd name="T80" fmla="*/ 72 w 521"/>
                <a:gd name="T81" fmla="*/ 789 h 853"/>
                <a:gd name="T82" fmla="*/ 62 w 521"/>
                <a:gd name="T83" fmla="*/ 789 h 853"/>
                <a:gd name="T84" fmla="*/ 54 w 521"/>
                <a:gd name="T85" fmla="*/ 787 h 853"/>
                <a:gd name="T86" fmla="*/ 46 w 521"/>
                <a:gd name="T87" fmla="*/ 784 h 853"/>
                <a:gd name="T88" fmla="*/ 40 w 521"/>
                <a:gd name="T89" fmla="*/ 779 h 853"/>
                <a:gd name="T90" fmla="*/ 35 w 521"/>
                <a:gd name="T91" fmla="*/ 773 h 853"/>
                <a:gd name="T92" fmla="*/ 32 w 521"/>
                <a:gd name="T93" fmla="*/ 767 h 853"/>
                <a:gd name="T94" fmla="*/ 31 w 521"/>
                <a:gd name="T95" fmla="*/ 759 h 853"/>
                <a:gd name="T96" fmla="*/ 0 w 521"/>
                <a:gd name="T97" fmla="*/ 52 h 853"/>
                <a:gd name="T98" fmla="*/ 1 w 521"/>
                <a:gd name="T99" fmla="*/ 41 h 853"/>
                <a:gd name="T100" fmla="*/ 3 w 521"/>
                <a:gd name="T101" fmla="*/ 31 h 853"/>
                <a:gd name="T102" fmla="*/ 8 w 521"/>
                <a:gd name="T103" fmla="*/ 22 h 853"/>
                <a:gd name="T104" fmla="*/ 15 w 521"/>
                <a:gd name="T105" fmla="*/ 15 h 853"/>
                <a:gd name="T106" fmla="*/ 23 w 521"/>
                <a:gd name="T107" fmla="*/ 8 h 853"/>
                <a:gd name="T108" fmla="*/ 33 w 521"/>
                <a:gd name="T109" fmla="*/ 3 h 853"/>
                <a:gd name="T110" fmla="*/ 44 w 521"/>
                <a:gd name="T111" fmla="*/ 1 h 853"/>
                <a:gd name="T112" fmla="*/ 56 w 521"/>
                <a:gd name="T113" fmla="*/ 0 h 853"/>
                <a:gd name="T114" fmla="*/ 482 w 521"/>
                <a:gd name="T115" fmla="*/ 24 h 853"/>
                <a:gd name="T116" fmla="*/ 491 w 521"/>
                <a:gd name="T117" fmla="*/ 25 h 853"/>
                <a:gd name="T118" fmla="*/ 499 w 521"/>
                <a:gd name="T119" fmla="*/ 28 h 853"/>
                <a:gd name="T120" fmla="*/ 506 w 521"/>
                <a:gd name="T121" fmla="*/ 33 h 853"/>
                <a:gd name="T122" fmla="*/ 511 w 521"/>
                <a:gd name="T123" fmla="*/ 3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1" h="853">
                  <a:moveTo>
                    <a:pt x="511" y="39"/>
                  </a:moveTo>
                  <a:cubicBezTo>
                    <a:pt x="513" y="41"/>
                    <a:pt x="514" y="44"/>
                    <a:pt x="516" y="46"/>
                  </a:cubicBezTo>
                  <a:cubicBezTo>
                    <a:pt x="517" y="49"/>
                    <a:pt x="518" y="51"/>
                    <a:pt x="519" y="54"/>
                  </a:cubicBezTo>
                  <a:cubicBezTo>
                    <a:pt x="520" y="56"/>
                    <a:pt x="520" y="59"/>
                    <a:pt x="520" y="62"/>
                  </a:cubicBezTo>
                  <a:cubicBezTo>
                    <a:pt x="521" y="65"/>
                    <a:pt x="521" y="68"/>
                    <a:pt x="521" y="71"/>
                  </a:cubicBezTo>
                  <a:cubicBezTo>
                    <a:pt x="485" y="664"/>
                    <a:pt x="485" y="664"/>
                    <a:pt x="485" y="664"/>
                  </a:cubicBezTo>
                  <a:cubicBezTo>
                    <a:pt x="485" y="666"/>
                    <a:pt x="485" y="669"/>
                    <a:pt x="484" y="671"/>
                  </a:cubicBezTo>
                  <a:cubicBezTo>
                    <a:pt x="484" y="673"/>
                    <a:pt x="483" y="675"/>
                    <a:pt x="482" y="678"/>
                  </a:cubicBezTo>
                  <a:cubicBezTo>
                    <a:pt x="481" y="680"/>
                    <a:pt x="480" y="682"/>
                    <a:pt x="478" y="684"/>
                  </a:cubicBezTo>
                  <a:cubicBezTo>
                    <a:pt x="477" y="686"/>
                    <a:pt x="475" y="688"/>
                    <a:pt x="474" y="690"/>
                  </a:cubicBezTo>
                  <a:cubicBezTo>
                    <a:pt x="472" y="692"/>
                    <a:pt x="470" y="694"/>
                    <a:pt x="468" y="696"/>
                  </a:cubicBezTo>
                  <a:cubicBezTo>
                    <a:pt x="466" y="697"/>
                    <a:pt x="464" y="699"/>
                    <a:pt x="462" y="700"/>
                  </a:cubicBezTo>
                  <a:cubicBezTo>
                    <a:pt x="460" y="702"/>
                    <a:pt x="457" y="703"/>
                    <a:pt x="455" y="704"/>
                  </a:cubicBezTo>
                  <a:cubicBezTo>
                    <a:pt x="452" y="705"/>
                    <a:pt x="450" y="706"/>
                    <a:pt x="447" y="706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8" y="708"/>
                    <a:pt x="437" y="709"/>
                    <a:pt x="436" y="709"/>
                  </a:cubicBezTo>
                  <a:cubicBezTo>
                    <a:pt x="436" y="710"/>
                    <a:pt x="435" y="710"/>
                    <a:pt x="434" y="711"/>
                  </a:cubicBezTo>
                  <a:cubicBezTo>
                    <a:pt x="434" y="711"/>
                    <a:pt x="433" y="712"/>
                    <a:pt x="433" y="712"/>
                  </a:cubicBezTo>
                  <a:cubicBezTo>
                    <a:pt x="432" y="713"/>
                    <a:pt x="432" y="714"/>
                    <a:pt x="431" y="715"/>
                  </a:cubicBezTo>
                  <a:cubicBezTo>
                    <a:pt x="425" y="727"/>
                    <a:pt x="418" y="738"/>
                    <a:pt x="410" y="749"/>
                  </a:cubicBezTo>
                  <a:cubicBezTo>
                    <a:pt x="402" y="760"/>
                    <a:pt x="393" y="770"/>
                    <a:pt x="384" y="780"/>
                  </a:cubicBezTo>
                  <a:cubicBezTo>
                    <a:pt x="374" y="790"/>
                    <a:pt x="364" y="799"/>
                    <a:pt x="354" y="807"/>
                  </a:cubicBezTo>
                  <a:cubicBezTo>
                    <a:pt x="344" y="815"/>
                    <a:pt x="333" y="823"/>
                    <a:pt x="323" y="830"/>
                  </a:cubicBezTo>
                  <a:cubicBezTo>
                    <a:pt x="320" y="832"/>
                    <a:pt x="317" y="834"/>
                    <a:pt x="314" y="836"/>
                  </a:cubicBezTo>
                  <a:cubicBezTo>
                    <a:pt x="311" y="838"/>
                    <a:pt x="308" y="840"/>
                    <a:pt x="305" y="842"/>
                  </a:cubicBezTo>
                  <a:cubicBezTo>
                    <a:pt x="302" y="844"/>
                    <a:pt x="299" y="846"/>
                    <a:pt x="296" y="848"/>
                  </a:cubicBezTo>
                  <a:cubicBezTo>
                    <a:pt x="293" y="849"/>
                    <a:pt x="291" y="851"/>
                    <a:pt x="288" y="853"/>
                  </a:cubicBezTo>
                  <a:cubicBezTo>
                    <a:pt x="296" y="842"/>
                    <a:pt x="303" y="832"/>
                    <a:pt x="309" y="822"/>
                  </a:cubicBezTo>
                  <a:cubicBezTo>
                    <a:pt x="315" y="812"/>
                    <a:pt x="320" y="803"/>
                    <a:pt x="324" y="793"/>
                  </a:cubicBezTo>
                  <a:cubicBezTo>
                    <a:pt x="328" y="784"/>
                    <a:pt x="331" y="775"/>
                    <a:pt x="333" y="766"/>
                  </a:cubicBezTo>
                  <a:cubicBezTo>
                    <a:pt x="336" y="757"/>
                    <a:pt x="337" y="749"/>
                    <a:pt x="338" y="741"/>
                  </a:cubicBezTo>
                  <a:cubicBezTo>
                    <a:pt x="339" y="741"/>
                    <a:pt x="339" y="740"/>
                    <a:pt x="339" y="739"/>
                  </a:cubicBezTo>
                  <a:cubicBezTo>
                    <a:pt x="339" y="739"/>
                    <a:pt x="338" y="738"/>
                    <a:pt x="338" y="737"/>
                  </a:cubicBezTo>
                  <a:cubicBezTo>
                    <a:pt x="338" y="737"/>
                    <a:pt x="338" y="736"/>
                    <a:pt x="338" y="736"/>
                  </a:cubicBezTo>
                  <a:cubicBezTo>
                    <a:pt x="337" y="735"/>
                    <a:pt x="337" y="735"/>
                    <a:pt x="337" y="734"/>
                  </a:cubicBezTo>
                  <a:cubicBezTo>
                    <a:pt x="336" y="734"/>
                    <a:pt x="336" y="733"/>
                    <a:pt x="335" y="733"/>
                  </a:cubicBezTo>
                  <a:cubicBezTo>
                    <a:pt x="335" y="733"/>
                    <a:pt x="334" y="733"/>
                    <a:pt x="334" y="733"/>
                  </a:cubicBezTo>
                  <a:cubicBezTo>
                    <a:pt x="333" y="732"/>
                    <a:pt x="332" y="732"/>
                    <a:pt x="332" y="732"/>
                  </a:cubicBezTo>
                  <a:cubicBezTo>
                    <a:pt x="331" y="732"/>
                    <a:pt x="331" y="732"/>
                    <a:pt x="330" y="733"/>
                  </a:cubicBezTo>
                  <a:cubicBezTo>
                    <a:pt x="82" y="788"/>
                    <a:pt x="82" y="788"/>
                    <a:pt x="82" y="788"/>
                  </a:cubicBezTo>
                  <a:cubicBezTo>
                    <a:pt x="78" y="789"/>
                    <a:pt x="75" y="789"/>
                    <a:pt x="72" y="789"/>
                  </a:cubicBezTo>
                  <a:cubicBezTo>
                    <a:pt x="68" y="789"/>
                    <a:pt x="65" y="789"/>
                    <a:pt x="62" y="789"/>
                  </a:cubicBezTo>
                  <a:cubicBezTo>
                    <a:pt x="59" y="789"/>
                    <a:pt x="56" y="788"/>
                    <a:pt x="54" y="787"/>
                  </a:cubicBezTo>
                  <a:cubicBezTo>
                    <a:pt x="51" y="786"/>
                    <a:pt x="48" y="785"/>
                    <a:pt x="46" y="784"/>
                  </a:cubicBezTo>
                  <a:cubicBezTo>
                    <a:pt x="44" y="782"/>
                    <a:pt x="42" y="781"/>
                    <a:pt x="40" y="779"/>
                  </a:cubicBezTo>
                  <a:cubicBezTo>
                    <a:pt x="38" y="777"/>
                    <a:pt x="36" y="775"/>
                    <a:pt x="35" y="773"/>
                  </a:cubicBezTo>
                  <a:cubicBezTo>
                    <a:pt x="34" y="771"/>
                    <a:pt x="33" y="769"/>
                    <a:pt x="32" y="767"/>
                  </a:cubicBezTo>
                  <a:cubicBezTo>
                    <a:pt x="31" y="764"/>
                    <a:pt x="31" y="762"/>
                    <a:pt x="31" y="75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8"/>
                    <a:pt x="0" y="44"/>
                    <a:pt x="1" y="41"/>
                  </a:cubicBezTo>
                  <a:cubicBezTo>
                    <a:pt x="1" y="38"/>
                    <a:pt x="2" y="34"/>
                    <a:pt x="3" y="31"/>
                  </a:cubicBezTo>
                  <a:cubicBezTo>
                    <a:pt x="5" y="28"/>
                    <a:pt x="6" y="25"/>
                    <a:pt x="8" y="22"/>
                  </a:cubicBezTo>
                  <a:cubicBezTo>
                    <a:pt x="10" y="20"/>
                    <a:pt x="12" y="17"/>
                    <a:pt x="15" y="15"/>
                  </a:cubicBezTo>
                  <a:cubicBezTo>
                    <a:pt x="17" y="12"/>
                    <a:pt x="20" y="10"/>
                    <a:pt x="23" y="8"/>
                  </a:cubicBezTo>
                  <a:cubicBezTo>
                    <a:pt x="26" y="6"/>
                    <a:pt x="30" y="5"/>
                    <a:pt x="33" y="3"/>
                  </a:cubicBezTo>
                  <a:cubicBezTo>
                    <a:pt x="37" y="2"/>
                    <a:pt x="40" y="1"/>
                    <a:pt x="44" y="1"/>
                  </a:cubicBezTo>
                  <a:cubicBezTo>
                    <a:pt x="48" y="0"/>
                    <a:pt x="52" y="0"/>
                    <a:pt x="56" y="0"/>
                  </a:cubicBezTo>
                  <a:cubicBezTo>
                    <a:pt x="482" y="24"/>
                    <a:pt x="482" y="24"/>
                    <a:pt x="482" y="24"/>
                  </a:cubicBezTo>
                  <a:cubicBezTo>
                    <a:pt x="485" y="24"/>
                    <a:pt x="488" y="24"/>
                    <a:pt x="491" y="25"/>
                  </a:cubicBezTo>
                  <a:cubicBezTo>
                    <a:pt x="494" y="26"/>
                    <a:pt x="496" y="27"/>
                    <a:pt x="499" y="28"/>
                  </a:cubicBezTo>
                  <a:cubicBezTo>
                    <a:pt x="501" y="30"/>
                    <a:pt x="503" y="31"/>
                    <a:pt x="506" y="33"/>
                  </a:cubicBezTo>
                  <a:cubicBezTo>
                    <a:pt x="508" y="35"/>
                    <a:pt x="509" y="37"/>
                    <a:pt x="511" y="39"/>
                  </a:cubicBezTo>
                  <a:close/>
                </a:path>
              </a:pathLst>
            </a:custGeom>
            <a:blipFill dpi="0" rotWithShape="1">
              <a:blip r:embed="rId1" cstate="email"/>
              <a:srcRect/>
              <a:tile tx="-120650" ty="-406400" sx="30000" sy="30000" flip="none" algn="ctr"/>
            </a:blip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267417" y="3241745"/>
              <a:ext cx="1242929" cy="496871"/>
            </a:xfrm>
            <a:custGeom>
              <a:avLst/>
              <a:gdLst>
                <a:gd name="connsiteX0" fmla="*/ 0 w 1242929"/>
                <a:gd name="connsiteY0" fmla="*/ 0 h 496871"/>
                <a:gd name="connsiteX1" fmla="*/ 1242929 w 1242929"/>
                <a:gd name="connsiteY1" fmla="*/ 0 h 496871"/>
                <a:gd name="connsiteX2" fmla="*/ 1242529 w 1242929"/>
                <a:gd name="connsiteY2" fmla="*/ 6590 h 496871"/>
                <a:gd name="connsiteX3" fmla="*/ 1215935 w 1242929"/>
                <a:gd name="connsiteY3" fmla="*/ 444918 h 496871"/>
                <a:gd name="connsiteX4" fmla="*/ 1212783 w 1242929"/>
                <a:gd name="connsiteY4" fmla="*/ 496871 h 496871"/>
                <a:gd name="connsiteX5" fmla="*/ 21774 w 1242929"/>
                <a:gd name="connsiteY5" fmla="*/ 496871 h 496871"/>
                <a:gd name="connsiteX6" fmla="*/ 20208 w 1242929"/>
                <a:gd name="connsiteY6" fmla="*/ 461132 h 496871"/>
                <a:gd name="connsiteX7" fmla="*/ 770 w 1242929"/>
                <a:gd name="connsiteY7" fmla="*/ 17560 h 49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2929" h="496871">
                  <a:moveTo>
                    <a:pt x="0" y="0"/>
                  </a:moveTo>
                  <a:lnTo>
                    <a:pt x="1242929" y="0"/>
                  </a:lnTo>
                  <a:lnTo>
                    <a:pt x="1242529" y="6590"/>
                  </a:lnTo>
                  <a:cubicBezTo>
                    <a:pt x="1231265" y="192248"/>
                    <a:pt x="1222600" y="335062"/>
                    <a:pt x="1215935" y="444918"/>
                  </a:cubicBezTo>
                  <a:lnTo>
                    <a:pt x="1212783" y="496871"/>
                  </a:lnTo>
                  <a:lnTo>
                    <a:pt x="21774" y="496871"/>
                  </a:lnTo>
                  <a:lnTo>
                    <a:pt x="20208" y="461132"/>
                  </a:lnTo>
                  <a:cubicBezTo>
                    <a:pt x="12708" y="289990"/>
                    <a:pt x="6280" y="143297"/>
                    <a:pt x="770" y="175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请输入子标题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 flipH="1">
            <a:off x="7184792" y="2270309"/>
            <a:ext cx="2062784" cy="3005179"/>
            <a:chOff x="4002347" y="2299476"/>
            <a:chExt cx="1600757" cy="2332073"/>
          </a:xfrm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Freeform 54"/>
            <p:cNvSpPr/>
            <p:nvPr/>
          </p:nvSpPr>
          <p:spPr bwMode="auto">
            <a:xfrm>
              <a:off x="4634084" y="4105816"/>
              <a:ext cx="415447" cy="523592"/>
            </a:xfrm>
            <a:custGeom>
              <a:avLst/>
              <a:gdLst>
                <a:gd name="T0" fmla="*/ 164 w 164"/>
                <a:gd name="T1" fmla="*/ 71 h 207"/>
                <a:gd name="T2" fmla="*/ 68 w 164"/>
                <a:gd name="T3" fmla="*/ 8 h 207"/>
                <a:gd name="T4" fmla="*/ 65 w 164"/>
                <a:gd name="T5" fmla="*/ 18 h 207"/>
                <a:gd name="T6" fmla="*/ 61 w 164"/>
                <a:gd name="T7" fmla="*/ 30 h 207"/>
                <a:gd name="T8" fmla="*/ 57 w 164"/>
                <a:gd name="T9" fmla="*/ 38 h 207"/>
                <a:gd name="T10" fmla="*/ 52 w 164"/>
                <a:gd name="T11" fmla="*/ 49 h 207"/>
                <a:gd name="T12" fmla="*/ 47 w 164"/>
                <a:gd name="T13" fmla="*/ 58 h 207"/>
                <a:gd name="T14" fmla="*/ 38 w 164"/>
                <a:gd name="T15" fmla="*/ 70 h 207"/>
                <a:gd name="T16" fmla="*/ 32 w 164"/>
                <a:gd name="T17" fmla="*/ 78 h 207"/>
                <a:gd name="T18" fmla="*/ 20 w 164"/>
                <a:gd name="T19" fmla="*/ 91 h 207"/>
                <a:gd name="T20" fmla="*/ 11 w 164"/>
                <a:gd name="T21" fmla="*/ 101 h 207"/>
                <a:gd name="T22" fmla="*/ 4 w 164"/>
                <a:gd name="T23" fmla="*/ 107 h 207"/>
                <a:gd name="T24" fmla="*/ 4 w 164"/>
                <a:gd name="T25" fmla="*/ 107 h 207"/>
                <a:gd name="T26" fmla="*/ 3 w 164"/>
                <a:gd name="T27" fmla="*/ 108 h 207"/>
                <a:gd name="T28" fmla="*/ 2 w 164"/>
                <a:gd name="T29" fmla="*/ 109 h 207"/>
                <a:gd name="T30" fmla="*/ 2 w 164"/>
                <a:gd name="T31" fmla="*/ 109 h 207"/>
                <a:gd name="T32" fmla="*/ 2 w 164"/>
                <a:gd name="T33" fmla="*/ 110 h 207"/>
                <a:gd name="T34" fmla="*/ 1 w 164"/>
                <a:gd name="T35" fmla="*/ 110 h 207"/>
                <a:gd name="T36" fmla="*/ 1 w 164"/>
                <a:gd name="T37" fmla="*/ 111 h 207"/>
                <a:gd name="T38" fmla="*/ 1 w 164"/>
                <a:gd name="T39" fmla="*/ 112 h 207"/>
                <a:gd name="T40" fmla="*/ 0 w 164"/>
                <a:gd name="T41" fmla="*/ 115 h 207"/>
                <a:gd name="T42" fmla="*/ 1 w 164"/>
                <a:gd name="T43" fmla="*/ 116 h 207"/>
                <a:gd name="T44" fmla="*/ 2 w 164"/>
                <a:gd name="T45" fmla="*/ 119 h 207"/>
                <a:gd name="T46" fmla="*/ 87 w 164"/>
                <a:gd name="T47" fmla="*/ 207 h 207"/>
                <a:gd name="T48" fmla="*/ 86 w 164"/>
                <a:gd name="T49" fmla="*/ 206 h 207"/>
                <a:gd name="T50" fmla="*/ 86 w 164"/>
                <a:gd name="T51" fmla="*/ 202 h 207"/>
                <a:gd name="T52" fmla="*/ 87 w 164"/>
                <a:gd name="T53" fmla="*/ 196 h 207"/>
                <a:gd name="T54" fmla="*/ 91 w 164"/>
                <a:gd name="T55" fmla="*/ 192 h 207"/>
                <a:gd name="T56" fmla="*/ 95 w 164"/>
                <a:gd name="T57" fmla="*/ 188 h 207"/>
                <a:gd name="T58" fmla="*/ 101 w 164"/>
                <a:gd name="T59" fmla="*/ 183 h 207"/>
                <a:gd name="T60" fmla="*/ 107 w 164"/>
                <a:gd name="T61" fmla="*/ 175 h 207"/>
                <a:gd name="T62" fmla="*/ 115 w 164"/>
                <a:gd name="T63" fmla="*/ 167 h 207"/>
                <a:gd name="T64" fmla="*/ 121 w 164"/>
                <a:gd name="T65" fmla="*/ 160 h 207"/>
                <a:gd name="T66" fmla="*/ 125 w 164"/>
                <a:gd name="T67" fmla="*/ 155 h 207"/>
                <a:gd name="T68" fmla="*/ 128 w 164"/>
                <a:gd name="T69" fmla="*/ 150 h 207"/>
                <a:gd name="T70" fmla="*/ 133 w 164"/>
                <a:gd name="T71" fmla="*/ 142 h 207"/>
                <a:gd name="T72" fmla="*/ 138 w 164"/>
                <a:gd name="T73" fmla="*/ 135 h 207"/>
                <a:gd name="T74" fmla="*/ 142 w 164"/>
                <a:gd name="T75" fmla="*/ 128 h 207"/>
                <a:gd name="T76" fmla="*/ 145 w 164"/>
                <a:gd name="T77" fmla="*/ 124 h 207"/>
                <a:gd name="T78" fmla="*/ 148 w 164"/>
                <a:gd name="T79" fmla="*/ 117 h 207"/>
                <a:gd name="T80" fmla="*/ 151 w 164"/>
                <a:gd name="T81" fmla="*/ 111 h 207"/>
                <a:gd name="T82" fmla="*/ 154 w 164"/>
                <a:gd name="T83" fmla="*/ 105 h 207"/>
                <a:gd name="T84" fmla="*/ 156 w 164"/>
                <a:gd name="T85" fmla="*/ 98 h 207"/>
                <a:gd name="T86" fmla="*/ 159 w 164"/>
                <a:gd name="T87" fmla="*/ 92 h 207"/>
                <a:gd name="T88" fmla="*/ 161 w 164"/>
                <a:gd name="T89" fmla="*/ 8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207">
                  <a:moveTo>
                    <a:pt x="163" y="78"/>
                  </a:moveTo>
                  <a:cubicBezTo>
                    <a:pt x="163" y="78"/>
                    <a:pt x="163" y="78"/>
                    <a:pt x="163" y="78"/>
                  </a:cubicBezTo>
                  <a:cubicBezTo>
                    <a:pt x="163" y="76"/>
                    <a:pt x="164" y="73"/>
                    <a:pt x="164" y="7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"/>
                    <a:pt x="69" y="4"/>
                    <a:pt x="69" y="6"/>
                  </a:cubicBezTo>
                  <a:cubicBezTo>
                    <a:pt x="69" y="6"/>
                    <a:pt x="68" y="7"/>
                    <a:pt x="68" y="8"/>
                  </a:cubicBezTo>
                  <a:cubicBezTo>
                    <a:pt x="68" y="9"/>
                    <a:pt x="68" y="10"/>
                    <a:pt x="67" y="12"/>
                  </a:cubicBezTo>
                  <a:cubicBezTo>
                    <a:pt x="67" y="13"/>
                    <a:pt x="67" y="13"/>
                    <a:pt x="66" y="14"/>
                  </a:cubicBezTo>
                  <a:cubicBezTo>
                    <a:pt x="66" y="16"/>
                    <a:pt x="66" y="17"/>
                    <a:pt x="65" y="18"/>
                  </a:cubicBezTo>
                  <a:cubicBezTo>
                    <a:pt x="65" y="19"/>
                    <a:pt x="65" y="20"/>
                    <a:pt x="64" y="21"/>
                  </a:cubicBezTo>
                  <a:cubicBezTo>
                    <a:pt x="64" y="22"/>
                    <a:pt x="64" y="23"/>
                    <a:pt x="63" y="24"/>
                  </a:cubicBezTo>
                  <a:cubicBezTo>
                    <a:pt x="62" y="26"/>
                    <a:pt x="62" y="28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0" y="32"/>
                    <a:pt x="59" y="34"/>
                    <a:pt x="58" y="36"/>
                  </a:cubicBezTo>
                  <a:cubicBezTo>
                    <a:pt x="58" y="37"/>
                    <a:pt x="58" y="37"/>
                    <a:pt x="57" y="38"/>
                  </a:cubicBezTo>
                  <a:cubicBezTo>
                    <a:pt x="57" y="39"/>
                    <a:pt x="56" y="41"/>
                    <a:pt x="55" y="42"/>
                  </a:cubicBezTo>
                  <a:cubicBezTo>
                    <a:pt x="55" y="43"/>
                    <a:pt x="55" y="44"/>
                    <a:pt x="54" y="44"/>
                  </a:cubicBezTo>
                  <a:cubicBezTo>
                    <a:pt x="53" y="46"/>
                    <a:pt x="53" y="47"/>
                    <a:pt x="52" y="49"/>
                  </a:cubicBezTo>
                  <a:cubicBezTo>
                    <a:pt x="52" y="49"/>
                    <a:pt x="51" y="50"/>
                    <a:pt x="51" y="50"/>
                  </a:cubicBezTo>
                  <a:cubicBezTo>
                    <a:pt x="50" y="52"/>
                    <a:pt x="49" y="54"/>
                    <a:pt x="47" y="56"/>
                  </a:cubicBezTo>
                  <a:cubicBezTo>
                    <a:pt x="47" y="57"/>
                    <a:pt x="47" y="57"/>
                    <a:pt x="47" y="58"/>
                  </a:cubicBezTo>
                  <a:cubicBezTo>
                    <a:pt x="46" y="59"/>
                    <a:pt x="44" y="61"/>
                    <a:pt x="43" y="63"/>
                  </a:cubicBezTo>
                  <a:cubicBezTo>
                    <a:pt x="43" y="63"/>
                    <a:pt x="43" y="64"/>
                    <a:pt x="42" y="64"/>
                  </a:cubicBezTo>
                  <a:cubicBezTo>
                    <a:pt x="41" y="66"/>
                    <a:pt x="40" y="68"/>
                    <a:pt x="38" y="70"/>
                  </a:cubicBezTo>
                  <a:cubicBezTo>
                    <a:pt x="38" y="71"/>
                    <a:pt x="37" y="71"/>
                    <a:pt x="37" y="71"/>
                  </a:cubicBezTo>
                  <a:cubicBezTo>
                    <a:pt x="36" y="73"/>
                    <a:pt x="34" y="75"/>
                    <a:pt x="33" y="77"/>
                  </a:cubicBezTo>
                  <a:cubicBezTo>
                    <a:pt x="32" y="77"/>
                    <a:pt x="32" y="78"/>
                    <a:pt x="32" y="78"/>
                  </a:cubicBezTo>
                  <a:cubicBezTo>
                    <a:pt x="30" y="80"/>
                    <a:pt x="28" y="82"/>
                    <a:pt x="27" y="84"/>
                  </a:cubicBezTo>
                  <a:cubicBezTo>
                    <a:pt x="26" y="85"/>
                    <a:pt x="26" y="85"/>
                    <a:pt x="25" y="86"/>
                  </a:cubicBezTo>
                  <a:cubicBezTo>
                    <a:pt x="23" y="88"/>
                    <a:pt x="22" y="90"/>
                    <a:pt x="20" y="91"/>
                  </a:cubicBezTo>
                  <a:cubicBezTo>
                    <a:pt x="20" y="92"/>
                    <a:pt x="19" y="92"/>
                    <a:pt x="19" y="92"/>
                  </a:cubicBezTo>
                  <a:cubicBezTo>
                    <a:pt x="17" y="95"/>
                    <a:pt x="15" y="97"/>
                    <a:pt x="13" y="99"/>
                  </a:cubicBezTo>
                  <a:cubicBezTo>
                    <a:pt x="12" y="99"/>
                    <a:pt x="12" y="100"/>
                    <a:pt x="11" y="101"/>
                  </a:cubicBezTo>
                  <a:cubicBezTo>
                    <a:pt x="9" y="103"/>
                    <a:pt x="6" y="105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9"/>
                  </a:cubicBezTo>
                  <a:cubicBezTo>
                    <a:pt x="3" y="109"/>
                    <a:pt x="3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9"/>
                    <a:pt x="2" y="109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1" y="110"/>
                  </a:cubicBezTo>
                  <a:cubicBezTo>
                    <a:pt x="1" y="110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4"/>
                    <a:pt x="0" y="114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1" y="115"/>
                    <a:pt x="1" y="115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7"/>
                    <a:pt x="1" y="117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2" y="118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1" y="149"/>
                    <a:pt x="59" y="178"/>
                    <a:pt x="87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87" y="206"/>
                    <a:pt x="87" y="206"/>
                    <a:pt x="87" y="206"/>
                  </a:cubicBezTo>
                  <a:cubicBezTo>
                    <a:pt x="87" y="206"/>
                    <a:pt x="87" y="206"/>
                    <a:pt x="86" y="206"/>
                  </a:cubicBezTo>
                  <a:cubicBezTo>
                    <a:pt x="86" y="206"/>
                    <a:pt x="86" y="205"/>
                    <a:pt x="86" y="205"/>
                  </a:cubicBezTo>
                  <a:cubicBezTo>
                    <a:pt x="86" y="204"/>
                    <a:pt x="86" y="203"/>
                    <a:pt x="86" y="203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86" y="201"/>
                    <a:pt x="86" y="200"/>
                    <a:pt x="8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6" y="198"/>
                    <a:pt x="87" y="197"/>
                    <a:pt x="87" y="196"/>
                  </a:cubicBezTo>
                  <a:cubicBezTo>
                    <a:pt x="87" y="196"/>
                    <a:pt x="87" y="196"/>
                    <a:pt x="87" y="196"/>
                  </a:cubicBezTo>
                  <a:cubicBezTo>
                    <a:pt x="88" y="195"/>
                    <a:pt x="89" y="194"/>
                    <a:pt x="90" y="193"/>
                  </a:cubicBezTo>
                  <a:cubicBezTo>
                    <a:pt x="90" y="193"/>
                    <a:pt x="91" y="192"/>
                    <a:pt x="91" y="192"/>
                  </a:cubicBezTo>
                  <a:cubicBezTo>
                    <a:pt x="91" y="192"/>
                    <a:pt x="92" y="191"/>
                    <a:pt x="92" y="191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4" y="189"/>
                    <a:pt x="94" y="189"/>
                    <a:pt x="95" y="188"/>
                  </a:cubicBezTo>
                  <a:cubicBezTo>
                    <a:pt x="96" y="187"/>
                    <a:pt x="96" y="187"/>
                    <a:pt x="97" y="186"/>
                  </a:cubicBezTo>
                  <a:cubicBezTo>
                    <a:pt x="98" y="185"/>
                    <a:pt x="99" y="184"/>
                    <a:pt x="99" y="184"/>
                  </a:cubicBezTo>
                  <a:cubicBezTo>
                    <a:pt x="100" y="183"/>
                    <a:pt x="100" y="183"/>
                    <a:pt x="101" y="183"/>
                  </a:cubicBezTo>
                  <a:cubicBezTo>
                    <a:pt x="102" y="181"/>
                    <a:pt x="104" y="179"/>
                    <a:pt x="106" y="177"/>
                  </a:cubicBezTo>
                  <a:cubicBezTo>
                    <a:pt x="106" y="177"/>
                    <a:pt x="106" y="177"/>
                    <a:pt x="106" y="176"/>
                  </a:cubicBezTo>
                  <a:cubicBezTo>
                    <a:pt x="107" y="176"/>
                    <a:pt x="107" y="176"/>
                    <a:pt x="107" y="175"/>
                  </a:cubicBezTo>
                  <a:cubicBezTo>
                    <a:pt x="109" y="174"/>
                    <a:pt x="110" y="172"/>
                    <a:pt x="111" y="171"/>
                  </a:cubicBezTo>
                  <a:cubicBezTo>
                    <a:pt x="112" y="170"/>
                    <a:pt x="113" y="170"/>
                    <a:pt x="113" y="169"/>
                  </a:cubicBezTo>
                  <a:cubicBezTo>
                    <a:pt x="114" y="168"/>
                    <a:pt x="114" y="168"/>
                    <a:pt x="115" y="167"/>
                  </a:cubicBezTo>
                  <a:cubicBezTo>
                    <a:pt x="115" y="166"/>
                    <a:pt x="116" y="166"/>
                    <a:pt x="116" y="165"/>
                  </a:cubicBezTo>
                  <a:cubicBezTo>
                    <a:pt x="118" y="164"/>
                    <a:pt x="119" y="162"/>
                    <a:pt x="120" y="160"/>
                  </a:cubicBezTo>
                  <a:cubicBezTo>
                    <a:pt x="121" y="160"/>
                    <a:pt x="121" y="160"/>
                    <a:pt x="121" y="160"/>
                  </a:cubicBezTo>
                  <a:cubicBezTo>
                    <a:pt x="121" y="160"/>
                    <a:pt x="121" y="160"/>
                    <a:pt x="121" y="159"/>
                  </a:cubicBezTo>
                  <a:cubicBezTo>
                    <a:pt x="121" y="159"/>
                    <a:pt x="121" y="159"/>
                    <a:pt x="122" y="159"/>
                  </a:cubicBezTo>
                  <a:cubicBezTo>
                    <a:pt x="123" y="157"/>
                    <a:pt x="124" y="156"/>
                    <a:pt x="125" y="155"/>
                  </a:cubicBezTo>
                  <a:cubicBezTo>
                    <a:pt x="125" y="154"/>
                    <a:pt x="126" y="153"/>
                    <a:pt x="126" y="152"/>
                  </a:cubicBezTo>
                  <a:cubicBezTo>
                    <a:pt x="127" y="152"/>
                    <a:pt x="127" y="151"/>
                    <a:pt x="128" y="151"/>
                  </a:cubicBezTo>
                  <a:cubicBezTo>
                    <a:pt x="128" y="150"/>
                    <a:pt x="128" y="150"/>
                    <a:pt x="128" y="150"/>
                  </a:cubicBezTo>
                  <a:cubicBezTo>
                    <a:pt x="130" y="148"/>
                    <a:pt x="131" y="146"/>
                    <a:pt x="132" y="144"/>
                  </a:cubicBezTo>
                  <a:cubicBezTo>
                    <a:pt x="132" y="144"/>
                    <a:pt x="132" y="144"/>
                    <a:pt x="133" y="144"/>
                  </a:cubicBezTo>
                  <a:cubicBezTo>
                    <a:pt x="133" y="143"/>
                    <a:pt x="133" y="143"/>
                    <a:pt x="133" y="142"/>
                  </a:cubicBezTo>
                  <a:cubicBezTo>
                    <a:pt x="134" y="141"/>
                    <a:pt x="135" y="140"/>
                    <a:pt x="136" y="139"/>
                  </a:cubicBezTo>
                  <a:cubicBezTo>
                    <a:pt x="136" y="138"/>
                    <a:pt x="137" y="137"/>
                    <a:pt x="137" y="137"/>
                  </a:cubicBezTo>
                  <a:cubicBezTo>
                    <a:pt x="138" y="136"/>
                    <a:pt x="138" y="135"/>
                    <a:pt x="138" y="135"/>
                  </a:cubicBezTo>
                  <a:cubicBezTo>
                    <a:pt x="138" y="135"/>
                    <a:pt x="139" y="134"/>
                    <a:pt x="139" y="134"/>
                  </a:cubicBezTo>
                  <a:cubicBezTo>
                    <a:pt x="140" y="132"/>
                    <a:pt x="141" y="130"/>
                    <a:pt x="142" y="129"/>
                  </a:cubicBezTo>
                  <a:cubicBezTo>
                    <a:pt x="142" y="129"/>
                    <a:pt x="142" y="128"/>
                    <a:pt x="142" y="128"/>
                  </a:cubicBezTo>
                  <a:cubicBezTo>
                    <a:pt x="142" y="128"/>
                    <a:pt x="142" y="128"/>
                    <a:pt x="143" y="128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4" y="126"/>
                    <a:pt x="144" y="125"/>
                    <a:pt x="145" y="124"/>
                  </a:cubicBezTo>
                  <a:cubicBezTo>
                    <a:pt x="145" y="123"/>
                    <a:pt x="146" y="122"/>
                    <a:pt x="146" y="121"/>
                  </a:cubicBezTo>
                  <a:cubicBezTo>
                    <a:pt x="146" y="121"/>
                    <a:pt x="147" y="120"/>
                    <a:pt x="147" y="119"/>
                  </a:cubicBezTo>
                  <a:cubicBezTo>
                    <a:pt x="147" y="119"/>
                    <a:pt x="148" y="118"/>
                    <a:pt x="148" y="117"/>
                  </a:cubicBezTo>
                  <a:cubicBezTo>
                    <a:pt x="149" y="116"/>
                    <a:pt x="149" y="115"/>
                    <a:pt x="150" y="114"/>
                  </a:cubicBezTo>
                  <a:cubicBezTo>
                    <a:pt x="150" y="113"/>
                    <a:pt x="150" y="113"/>
                    <a:pt x="151" y="112"/>
                  </a:cubicBezTo>
                  <a:cubicBezTo>
                    <a:pt x="151" y="112"/>
                    <a:pt x="151" y="112"/>
                    <a:pt x="151" y="111"/>
                  </a:cubicBezTo>
                  <a:cubicBezTo>
                    <a:pt x="152" y="109"/>
                    <a:pt x="153" y="107"/>
                    <a:pt x="153" y="105"/>
                  </a:cubicBezTo>
                  <a:cubicBezTo>
                    <a:pt x="153" y="105"/>
                    <a:pt x="153" y="105"/>
                    <a:pt x="153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3"/>
                    <a:pt x="155" y="101"/>
                    <a:pt x="156" y="100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9"/>
                    <a:pt x="156" y="98"/>
                    <a:pt x="156" y="98"/>
                  </a:cubicBezTo>
                  <a:cubicBezTo>
                    <a:pt x="157" y="97"/>
                    <a:pt x="157" y="96"/>
                    <a:pt x="158" y="95"/>
                  </a:cubicBezTo>
                  <a:cubicBezTo>
                    <a:pt x="158" y="94"/>
                    <a:pt x="158" y="93"/>
                    <a:pt x="158" y="92"/>
                  </a:cubicBezTo>
                  <a:cubicBezTo>
                    <a:pt x="158" y="92"/>
                    <a:pt x="159" y="92"/>
                    <a:pt x="159" y="92"/>
                  </a:cubicBezTo>
                  <a:cubicBezTo>
                    <a:pt x="159" y="90"/>
                    <a:pt x="159" y="89"/>
                    <a:pt x="160" y="87"/>
                  </a:cubicBezTo>
                  <a:cubicBezTo>
                    <a:pt x="160" y="87"/>
                    <a:pt x="160" y="86"/>
                    <a:pt x="161" y="85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1" y="83"/>
                    <a:pt x="162" y="82"/>
                    <a:pt x="162" y="80"/>
                  </a:cubicBezTo>
                  <a:cubicBezTo>
                    <a:pt x="162" y="79"/>
                    <a:pt x="162" y="79"/>
                    <a:pt x="163" y="78"/>
                  </a:cubicBezTo>
                  <a:close/>
                </a:path>
              </a:pathLst>
            </a:custGeom>
            <a:solidFill>
              <a:srgbClr val="2187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任意多边形 86"/>
            <p:cNvSpPr/>
            <p:nvPr/>
          </p:nvSpPr>
          <p:spPr bwMode="auto">
            <a:xfrm>
              <a:off x="4002347" y="2312324"/>
              <a:ext cx="295524" cy="2061176"/>
            </a:xfrm>
            <a:custGeom>
              <a:avLst/>
              <a:gdLst>
                <a:gd name="connsiteX0" fmla="*/ 273207 w 295524"/>
                <a:gd name="connsiteY0" fmla="*/ 2047611 h 2061176"/>
                <a:gd name="connsiteX1" fmla="*/ 283747 w 295524"/>
                <a:gd name="connsiteY1" fmla="*/ 2061176 h 2061176"/>
                <a:gd name="connsiteX2" fmla="*/ 273619 w 295524"/>
                <a:gd name="connsiteY2" fmla="*/ 2048568 h 2061176"/>
                <a:gd name="connsiteX3" fmla="*/ 295524 w 295524"/>
                <a:gd name="connsiteY3" fmla="*/ 0 h 2061176"/>
                <a:gd name="connsiteX4" fmla="*/ 282895 w 295524"/>
                <a:gd name="connsiteY4" fmla="*/ 7589 h 2061176"/>
                <a:gd name="connsiteX5" fmla="*/ 280369 w 295524"/>
                <a:gd name="connsiteY5" fmla="*/ 7589 h 2061176"/>
                <a:gd name="connsiteX6" fmla="*/ 270266 w 295524"/>
                <a:gd name="connsiteY6" fmla="*/ 12649 h 2061176"/>
                <a:gd name="connsiteX7" fmla="*/ 267740 w 295524"/>
                <a:gd name="connsiteY7" fmla="*/ 12649 h 2061176"/>
                <a:gd name="connsiteX8" fmla="*/ 257637 w 295524"/>
                <a:gd name="connsiteY8" fmla="*/ 20238 h 2061176"/>
                <a:gd name="connsiteX9" fmla="*/ 255111 w 295524"/>
                <a:gd name="connsiteY9" fmla="*/ 20238 h 2061176"/>
                <a:gd name="connsiteX10" fmla="*/ 245007 w 295524"/>
                <a:gd name="connsiteY10" fmla="*/ 27827 h 2061176"/>
                <a:gd name="connsiteX11" fmla="*/ 242481 w 295524"/>
                <a:gd name="connsiteY11" fmla="*/ 30357 h 2061176"/>
                <a:gd name="connsiteX12" fmla="*/ 232378 w 295524"/>
                <a:gd name="connsiteY12" fmla="*/ 37947 h 2061176"/>
                <a:gd name="connsiteX13" fmla="*/ 222275 w 295524"/>
                <a:gd name="connsiteY13" fmla="*/ 48066 h 2061176"/>
                <a:gd name="connsiteX14" fmla="*/ 212171 w 295524"/>
                <a:gd name="connsiteY14" fmla="*/ 58185 h 2061176"/>
                <a:gd name="connsiteX15" fmla="*/ 212171 w 295524"/>
                <a:gd name="connsiteY15" fmla="*/ 60715 h 2061176"/>
                <a:gd name="connsiteX16" fmla="*/ 202068 w 295524"/>
                <a:gd name="connsiteY16" fmla="*/ 70834 h 2061176"/>
                <a:gd name="connsiteX17" fmla="*/ 194490 w 295524"/>
                <a:gd name="connsiteY17" fmla="*/ 83483 h 2061176"/>
                <a:gd name="connsiteX18" fmla="*/ 194490 w 295524"/>
                <a:gd name="connsiteY18" fmla="*/ 86012 h 2061176"/>
                <a:gd name="connsiteX19" fmla="*/ 189439 w 295524"/>
                <a:gd name="connsiteY19" fmla="*/ 96132 h 2061176"/>
                <a:gd name="connsiteX20" fmla="*/ 186913 w 295524"/>
                <a:gd name="connsiteY20" fmla="*/ 98661 h 2061176"/>
                <a:gd name="connsiteX21" fmla="*/ 181861 w 295524"/>
                <a:gd name="connsiteY21" fmla="*/ 111310 h 2061176"/>
                <a:gd name="connsiteX22" fmla="*/ 181861 w 295524"/>
                <a:gd name="connsiteY22" fmla="*/ 113840 h 2061176"/>
                <a:gd name="connsiteX23" fmla="*/ 179335 w 295524"/>
                <a:gd name="connsiteY23" fmla="*/ 121429 h 2061176"/>
                <a:gd name="connsiteX24" fmla="*/ 176809 w 295524"/>
                <a:gd name="connsiteY24" fmla="*/ 131548 h 2061176"/>
                <a:gd name="connsiteX25" fmla="*/ 174284 w 295524"/>
                <a:gd name="connsiteY25" fmla="*/ 139138 h 2061176"/>
                <a:gd name="connsiteX26" fmla="*/ 171758 w 295524"/>
                <a:gd name="connsiteY26" fmla="*/ 149257 h 2061176"/>
                <a:gd name="connsiteX27" fmla="*/ 171758 w 295524"/>
                <a:gd name="connsiteY27" fmla="*/ 154316 h 2061176"/>
                <a:gd name="connsiteX28" fmla="*/ 171758 w 295524"/>
                <a:gd name="connsiteY28" fmla="*/ 166965 h 2061176"/>
                <a:gd name="connsiteX29" fmla="*/ 169232 w 295524"/>
                <a:gd name="connsiteY29" fmla="*/ 172025 h 2061176"/>
                <a:gd name="connsiteX30" fmla="*/ 169232 w 295524"/>
                <a:gd name="connsiteY30" fmla="*/ 192263 h 2061176"/>
                <a:gd name="connsiteX31" fmla="*/ 169207 w 295524"/>
                <a:gd name="connsiteY31" fmla="*/ 192269 h 2061176"/>
                <a:gd name="connsiteX32" fmla="*/ 258011 w 295524"/>
                <a:gd name="connsiteY32" fmla="*/ 1995088 h 2061176"/>
                <a:gd name="connsiteX33" fmla="*/ 258426 w 295524"/>
                <a:gd name="connsiteY33" fmla="*/ 1995611 h 2061176"/>
                <a:gd name="connsiteX34" fmla="*/ 260958 w 295524"/>
                <a:gd name="connsiteY34" fmla="*/ 2013263 h 2061176"/>
                <a:gd name="connsiteX35" fmla="*/ 266022 w 295524"/>
                <a:gd name="connsiteY35" fmla="*/ 2030915 h 2061176"/>
                <a:gd name="connsiteX36" fmla="*/ 273207 w 295524"/>
                <a:gd name="connsiteY36" fmla="*/ 2047611 h 2061176"/>
                <a:gd name="connsiteX37" fmla="*/ 119157 w 295524"/>
                <a:gd name="connsiteY37" fmla="*/ 1849349 h 2061176"/>
                <a:gd name="connsiteX38" fmla="*/ 111560 w 295524"/>
                <a:gd name="connsiteY38" fmla="*/ 1836741 h 2061176"/>
                <a:gd name="connsiteX39" fmla="*/ 103964 w 295524"/>
                <a:gd name="connsiteY39" fmla="*/ 1824132 h 2061176"/>
                <a:gd name="connsiteX40" fmla="*/ 98899 w 295524"/>
                <a:gd name="connsiteY40" fmla="*/ 1806480 h 2061176"/>
                <a:gd name="connsiteX41" fmla="*/ 96367 w 295524"/>
                <a:gd name="connsiteY41" fmla="*/ 1791350 h 2061176"/>
                <a:gd name="connsiteX42" fmla="*/ 96367 w 295524"/>
                <a:gd name="connsiteY42" fmla="*/ 1791350 h 2061176"/>
                <a:gd name="connsiteX43" fmla="*/ 0 w 295524"/>
                <a:gd name="connsiteY43" fmla="*/ 230210 h 2061176"/>
                <a:gd name="connsiteX44" fmla="*/ 0 w 295524"/>
                <a:gd name="connsiteY44" fmla="*/ 230210 h 2061176"/>
                <a:gd name="connsiteX45" fmla="*/ 0 w 295524"/>
                <a:gd name="connsiteY45" fmla="*/ 230210 h 2061176"/>
                <a:gd name="connsiteX46" fmla="*/ 0 w 295524"/>
                <a:gd name="connsiteY46" fmla="*/ 215031 h 2061176"/>
                <a:gd name="connsiteX47" fmla="*/ 0 w 295524"/>
                <a:gd name="connsiteY47" fmla="*/ 212501 h 2061176"/>
                <a:gd name="connsiteX48" fmla="*/ 0 w 295524"/>
                <a:gd name="connsiteY48" fmla="*/ 209972 h 2061176"/>
                <a:gd name="connsiteX49" fmla="*/ 0 w 295524"/>
                <a:gd name="connsiteY49" fmla="*/ 199853 h 2061176"/>
                <a:gd name="connsiteX50" fmla="*/ 0 w 295524"/>
                <a:gd name="connsiteY50" fmla="*/ 197323 h 2061176"/>
                <a:gd name="connsiteX51" fmla="*/ 0 w 295524"/>
                <a:gd name="connsiteY51" fmla="*/ 194793 h 2061176"/>
                <a:gd name="connsiteX52" fmla="*/ 2526 w 295524"/>
                <a:gd name="connsiteY52" fmla="*/ 184674 h 2061176"/>
                <a:gd name="connsiteX53" fmla="*/ 2526 w 295524"/>
                <a:gd name="connsiteY53" fmla="*/ 182144 h 2061176"/>
                <a:gd name="connsiteX54" fmla="*/ 5052 w 295524"/>
                <a:gd name="connsiteY54" fmla="*/ 179614 h 2061176"/>
                <a:gd name="connsiteX55" fmla="*/ 5052 w 295524"/>
                <a:gd name="connsiteY55" fmla="*/ 174555 h 2061176"/>
                <a:gd name="connsiteX56" fmla="*/ 5052 w 295524"/>
                <a:gd name="connsiteY56" fmla="*/ 172025 h 2061176"/>
                <a:gd name="connsiteX57" fmla="*/ 7577 w 295524"/>
                <a:gd name="connsiteY57" fmla="*/ 166965 h 2061176"/>
                <a:gd name="connsiteX58" fmla="*/ 7577 w 295524"/>
                <a:gd name="connsiteY58" fmla="*/ 164436 h 2061176"/>
                <a:gd name="connsiteX59" fmla="*/ 10103 w 295524"/>
                <a:gd name="connsiteY59" fmla="*/ 161906 h 2061176"/>
                <a:gd name="connsiteX60" fmla="*/ 12629 w 295524"/>
                <a:gd name="connsiteY60" fmla="*/ 154316 h 2061176"/>
                <a:gd name="connsiteX61" fmla="*/ 12629 w 295524"/>
                <a:gd name="connsiteY61" fmla="*/ 151787 h 2061176"/>
                <a:gd name="connsiteX62" fmla="*/ 15155 w 295524"/>
                <a:gd name="connsiteY62" fmla="*/ 149257 h 2061176"/>
                <a:gd name="connsiteX63" fmla="*/ 17681 w 295524"/>
                <a:gd name="connsiteY63" fmla="*/ 144197 h 2061176"/>
                <a:gd name="connsiteX64" fmla="*/ 20207 w 295524"/>
                <a:gd name="connsiteY64" fmla="*/ 139138 h 2061176"/>
                <a:gd name="connsiteX65" fmla="*/ 22732 w 295524"/>
                <a:gd name="connsiteY65" fmla="*/ 134078 h 2061176"/>
                <a:gd name="connsiteX66" fmla="*/ 27784 w 295524"/>
                <a:gd name="connsiteY66" fmla="*/ 129019 h 2061176"/>
                <a:gd name="connsiteX67" fmla="*/ 30310 w 295524"/>
                <a:gd name="connsiteY67" fmla="*/ 123959 h 2061176"/>
                <a:gd name="connsiteX68" fmla="*/ 32836 w 295524"/>
                <a:gd name="connsiteY68" fmla="*/ 118900 h 2061176"/>
                <a:gd name="connsiteX69" fmla="*/ 35362 w 295524"/>
                <a:gd name="connsiteY69" fmla="*/ 118900 h 2061176"/>
                <a:gd name="connsiteX70" fmla="*/ 37888 w 295524"/>
                <a:gd name="connsiteY70" fmla="*/ 116370 h 2061176"/>
                <a:gd name="connsiteX71" fmla="*/ 40413 w 295524"/>
                <a:gd name="connsiteY71" fmla="*/ 111310 h 2061176"/>
                <a:gd name="connsiteX72" fmla="*/ 42939 w 295524"/>
                <a:gd name="connsiteY72" fmla="*/ 108780 h 2061176"/>
                <a:gd name="connsiteX73" fmla="*/ 45465 w 295524"/>
                <a:gd name="connsiteY73" fmla="*/ 106251 h 2061176"/>
                <a:gd name="connsiteX74" fmla="*/ 47991 w 295524"/>
                <a:gd name="connsiteY74" fmla="*/ 103721 h 2061176"/>
                <a:gd name="connsiteX75" fmla="*/ 50517 w 295524"/>
                <a:gd name="connsiteY75" fmla="*/ 101191 h 2061176"/>
                <a:gd name="connsiteX76" fmla="*/ 53043 w 295524"/>
                <a:gd name="connsiteY76" fmla="*/ 101191 h 2061176"/>
                <a:gd name="connsiteX77" fmla="*/ 53043 w 295524"/>
                <a:gd name="connsiteY77" fmla="*/ 98661 h 2061176"/>
                <a:gd name="connsiteX78" fmla="*/ 58094 w 295524"/>
                <a:gd name="connsiteY78" fmla="*/ 96132 h 2061176"/>
                <a:gd name="connsiteX79" fmla="*/ 60620 w 295524"/>
                <a:gd name="connsiteY79" fmla="*/ 93602 h 2061176"/>
                <a:gd name="connsiteX80" fmla="*/ 60620 w 295524"/>
                <a:gd name="connsiteY80" fmla="*/ 91072 h 2061176"/>
                <a:gd name="connsiteX81" fmla="*/ 63146 w 295524"/>
                <a:gd name="connsiteY81" fmla="*/ 91072 h 2061176"/>
                <a:gd name="connsiteX82" fmla="*/ 68198 w 295524"/>
                <a:gd name="connsiteY82" fmla="*/ 88542 h 2061176"/>
                <a:gd name="connsiteX83" fmla="*/ 70724 w 295524"/>
                <a:gd name="connsiteY83" fmla="*/ 86012 h 2061176"/>
                <a:gd name="connsiteX84" fmla="*/ 73249 w 295524"/>
                <a:gd name="connsiteY84" fmla="*/ 86012 h 2061176"/>
                <a:gd name="connsiteX85" fmla="*/ 73249 w 295524"/>
                <a:gd name="connsiteY85" fmla="*/ 83483 h 2061176"/>
                <a:gd name="connsiteX86" fmla="*/ 78301 w 295524"/>
                <a:gd name="connsiteY86" fmla="*/ 80953 h 2061176"/>
                <a:gd name="connsiteX87" fmla="*/ 80827 w 295524"/>
                <a:gd name="connsiteY87" fmla="*/ 78423 h 2061176"/>
                <a:gd name="connsiteX88" fmla="*/ 83353 w 295524"/>
                <a:gd name="connsiteY88" fmla="*/ 78423 h 2061176"/>
                <a:gd name="connsiteX89" fmla="*/ 85879 w 295524"/>
                <a:gd name="connsiteY89" fmla="*/ 78423 h 2061176"/>
                <a:gd name="connsiteX90" fmla="*/ 90930 w 295524"/>
                <a:gd name="connsiteY90" fmla="*/ 75893 h 2061176"/>
                <a:gd name="connsiteX91" fmla="*/ 93456 w 295524"/>
                <a:gd name="connsiteY91" fmla="*/ 73363 h 2061176"/>
                <a:gd name="connsiteX92" fmla="*/ 95982 w 295524"/>
                <a:gd name="connsiteY92" fmla="*/ 73363 h 2061176"/>
                <a:gd name="connsiteX93" fmla="*/ 101034 w 295524"/>
                <a:gd name="connsiteY93" fmla="*/ 70834 h 2061176"/>
                <a:gd name="connsiteX94" fmla="*/ 106086 w 295524"/>
                <a:gd name="connsiteY94" fmla="*/ 68304 h 2061176"/>
                <a:gd name="connsiteX95" fmla="*/ 295524 w 295524"/>
                <a:gd name="connsiteY95" fmla="*/ 0 h 20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5524" h="2061176">
                  <a:moveTo>
                    <a:pt x="273207" y="2047611"/>
                  </a:moveTo>
                  <a:lnTo>
                    <a:pt x="283747" y="2061176"/>
                  </a:lnTo>
                  <a:cubicBezTo>
                    <a:pt x="278683" y="2056133"/>
                    <a:pt x="276151" y="2053611"/>
                    <a:pt x="273619" y="2048568"/>
                  </a:cubicBezTo>
                  <a:close/>
                  <a:moveTo>
                    <a:pt x="295524" y="0"/>
                  </a:moveTo>
                  <a:cubicBezTo>
                    <a:pt x="290473" y="2530"/>
                    <a:pt x="287947" y="5059"/>
                    <a:pt x="282895" y="7589"/>
                  </a:cubicBezTo>
                  <a:cubicBezTo>
                    <a:pt x="282895" y="7589"/>
                    <a:pt x="282895" y="7589"/>
                    <a:pt x="280369" y="7589"/>
                  </a:cubicBezTo>
                  <a:cubicBezTo>
                    <a:pt x="277843" y="7589"/>
                    <a:pt x="272792" y="10119"/>
                    <a:pt x="270266" y="12649"/>
                  </a:cubicBezTo>
                  <a:cubicBezTo>
                    <a:pt x="267740" y="12649"/>
                    <a:pt x="267740" y="12649"/>
                    <a:pt x="267740" y="12649"/>
                  </a:cubicBezTo>
                  <a:cubicBezTo>
                    <a:pt x="262688" y="15179"/>
                    <a:pt x="260162" y="17708"/>
                    <a:pt x="257637" y="20238"/>
                  </a:cubicBezTo>
                  <a:cubicBezTo>
                    <a:pt x="255111" y="20238"/>
                    <a:pt x="255111" y="20238"/>
                    <a:pt x="255111" y="20238"/>
                  </a:cubicBezTo>
                  <a:cubicBezTo>
                    <a:pt x="252585" y="22768"/>
                    <a:pt x="247533" y="25298"/>
                    <a:pt x="245007" y="27827"/>
                  </a:cubicBezTo>
                  <a:cubicBezTo>
                    <a:pt x="245007" y="30357"/>
                    <a:pt x="242481" y="30357"/>
                    <a:pt x="242481" y="30357"/>
                  </a:cubicBezTo>
                  <a:cubicBezTo>
                    <a:pt x="239956" y="32887"/>
                    <a:pt x="237430" y="35417"/>
                    <a:pt x="232378" y="37947"/>
                  </a:cubicBezTo>
                  <a:cubicBezTo>
                    <a:pt x="229852" y="43006"/>
                    <a:pt x="224801" y="45536"/>
                    <a:pt x="222275" y="48066"/>
                  </a:cubicBezTo>
                  <a:cubicBezTo>
                    <a:pt x="217223" y="53125"/>
                    <a:pt x="214697" y="55655"/>
                    <a:pt x="212171" y="58185"/>
                  </a:cubicBezTo>
                  <a:cubicBezTo>
                    <a:pt x="212171" y="60715"/>
                    <a:pt x="212171" y="60715"/>
                    <a:pt x="212171" y="60715"/>
                  </a:cubicBezTo>
                  <a:cubicBezTo>
                    <a:pt x="209645" y="63244"/>
                    <a:pt x="207120" y="68304"/>
                    <a:pt x="202068" y="70834"/>
                  </a:cubicBezTo>
                  <a:cubicBezTo>
                    <a:pt x="199542" y="75893"/>
                    <a:pt x="197016" y="80953"/>
                    <a:pt x="194490" y="83483"/>
                  </a:cubicBezTo>
                  <a:cubicBezTo>
                    <a:pt x="194490" y="83483"/>
                    <a:pt x="194490" y="86012"/>
                    <a:pt x="194490" y="86012"/>
                  </a:cubicBezTo>
                  <a:cubicBezTo>
                    <a:pt x="191965" y="88542"/>
                    <a:pt x="189439" y="93602"/>
                    <a:pt x="189439" y="96132"/>
                  </a:cubicBezTo>
                  <a:cubicBezTo>
                    <a:pt x="189439" y="98661"/>
                    <a:pt x="186913" y="98661"/>
                    <a:pt x="186913" y="98661"/>
                  </a:cubicBezTo>
                  <a:cubicBezTo>
                    <a:pt x="186913" y="103721"/>
                    <a:pt x="184387" y="106251"/>
                    <a:pt x="181861" y="111310"/>
                  </a:cubicBezTo>
                  <a:cubicBezTo>
                    <a:pt x="181861" y="111310"/>
                    <a:pt x="181861" y="111310"/>
                    <a:pt x="181861" y="113840"/>
                  </a:cubicBezTo>
                  <a:cubicBezTo>
                    <a:pt x="181861" y="116370"/>
                    <a:pt x="179335" y="118900"/>
                    <a:pt x="179335" y="121429"/>
                  </a:cubicBezTo>
                  <a:cubicBezTo>
                    <a:pt x="179335" y="123959"/>
                    <a:pt x="176809" y="129019"/>
                    <a:pt x="176809" y="131548"/>
                  </a:cubicBezTo>
                  <a:cubicBezTo>
                    <a:pt x="176809" y="134078"/>
                    <a:pt x="174284" y="136608"/>
                    <a:pt x="174284" y="139138"/>
                  </a:cubicBezTo>
                  <a:cubicBezTo>
                    <a:pt x="174284" y="141668"/>
                    <a:pt x="174284" y="144197"/>
                    <a:pt x="171758" y="149257"/>
                  </a:cubicBezTo>
                  <a:cubicBezTo>
                    <a:pt x="171758" y="151787"/>
                    <a:pt x="171758" y="154316"/>
                    <a:pt x="171758" y="154316"/>
                  </a:cubicBezTo>
                  <a:cubicBezTo>
                    <a:pt x="171758" y="159376"/>
                    <a:pt x="171758" y="164436"/>
                    <a:pt x="171758" y="166965"/>
                  </a:cubicBezTo>
                  <a:cubicBezTo>
                    <a:pt x="169232" y="169495"/>
                    <a:pt x="169232" y="172025"/>
                    <a:pt x="169232" y="172025"/>
                  </a:cubicBezTo>
                  <a:cubicBezTo>
                    <a:pt x="169232" y="179614"/>
                    <a:pt x="169232" y="184674"/>
                    <a:pt x="169232" y="192263"/>
                  </a:cubicBezTo>
                  <a:lnTo>
                    <a:pt x="169207" y="192269"/>
                  </a:lnTo>
                  <a:lnTo>
                    <a:pt x="258011" y="1995088"/>
                  </a:lnTo>
                  <a:lnTo>
                    <a:pt x="258426" y="1995611"/>
                  </a:lnTo>
                  <a:cubicBezTo>
                    <a:pt x="258426" y="2000654"/>
                    <a:pt x="260958" y="2008220"/>
                    <a:pt x="260958" y="2013263"/>
                  </a:cubicBezTo>
                  <a:cubicBezTo>
                    <a:pt x="263490" y="2020828"/>
                    <a:pt x="263490" y="2025872"/>
                    <a:pt x="266022" y="2030915"/>
                  </a:cubicBezTo>
                  <a:lnTo>
                    <a:pt x="273207" y="2047611"/>
                  </a:lnTo>
                  <a:lnTo>
                    <a:pt x="119157" y="1849349"/>
                  </a:lnTo>
                  <a:cubicBezTo>
                    <a:pt x="116624" y="1846828"/>
                    <a:pt x="114092" y="1841784"/>
                    <a:pt x="111560" y="1836741"/>
                  </a:cubicBezTo>
                  <a:cubicBezTo>
                    <a:pt x="109028" y="1831697"/>
                    <a:pt x="106496" y="1829175"/>
                    <a:pt x="103964" y="1824132"/>
                  </a:cubicBezTo>
                  <a:cubicBezTo>
                    <a:pt x="101431" y="1819088"/>
                    <a:pt x="101431" y="1814045"/>
                    <a:pt x="98899" y="1806480"/>
                  </a:cubicBezTo>
                  <a:lnTo>
                    <a:pt x="96367" y="1791350"/>
                  </a:lnTo>
                  <a:lnTo>
                    <a:pt x="96367" y="1791350"/>
                  </a:lnTo>
                  <a:lnTo>
                    <a:pt x="0" y="230210"/>
                  </a:lnTo>
                  <a:lnTo>
                    <a:pt x="0" y="230210"/>
                  </a:lnTo>
                  <a:lnTo>
                    <a:pt x="0" y="230210"/>
                  </a:lnTo>
                  <a:lnTo>
                    <a:pt x="0" y="215031"/>
                  </a:lnTo>
                  <a:cubicBezTo>
                    <a:pt x="0" y="215031"/>
                    <a:pt x="0" y="215031"/>
                    <a:pt x="0" y="212501"/>
                  </a:cubicBezTo>
                  <a:cubicBezTo>
                    <a:pt x="0" y="212501"/>
                    <a:pt x="0" y="209972"/>
                    <a:pt x="0" y="209972"/>
                  </a:cubicBezTo>
                  <a:cubicBezTo>
                    <a:pt x="0" y="207442"/>
                    <a:pt x="0" y="202382"/>
                    <a:pt x="0" y="199853"/>
                  </a:cubicBezTo>
                  <a:cubicBezTo>
                    <a:pt x="0" y="199853"/>
                    <a:pt x="0" y="197323"/>
                    <a:pt x="0" y="197323"/>
                  </a:cubicBezTo>
                  <a:cubicBezTo>
                    <a:pt x="0" y="197323"/>
                    <a:pt x="0" y="194793"/>
                    <a:pt x="0" y="194793"/>
                  </a:cubicBezTo>
                  <a:cubicBezTo>
                    <a:pt x="2526" y="192263"/>
                    <a:pt x="2526" y="187204"/>
                    <a:pt x="2526" y="184674"/>
                  </a:cubicBezTo>
                  <a:cubicBezTo>
                    <a:pt x="2526" y="184674"/>
                    <a:pt x="2526" y="184674"/>
                    <a:pt x="2526" y="182144"/>
                  </a:cubicBezTo>
                  <a:cubicBezTo>
                    <a:pt x="2526" y="182144"/>
                    <a:pt x="2526" y="179614"/>
                    <a:pt x="5052" y="179614"/>
                  </a:cubicBezTo>
                  <a:cubicBezTo>
                    <a:pt x="5052" y="177084"/>
                    <a:pt x="5052" y="177084"/>
                    <a:pt x="5052" y="174555"/>
                  </a:cubicBezTo>
                  <a:cubicBezTo>
                    <a:pt x="5052" y="174555"/>
                    <a:pt x="5052" y="172025"/>
                    <a:pt x="5052" y="172025"/>
                  </a:cubicBezTo>
                  <a:cubicBezTo>
                    <a:pt x="7577" y="169495"/>
                    <a:pt x="7577" y="169495"/>
                    <a:pt x="7577" y="166965"/>
                  </a:cubicBezTo>
                  <a:cubicBezTo>
                    <a:pt x="7577" y="166965"/>
                    <a:pt x="7577" y="164436"/>
                    <a:pt x="7577" y="164436"/>
                  </a:cubicBezTo>
                  <a:cubicBezTo>
                    <a:pt x="10103" y="164436"/>
                    <a:pt x="10103" y="161906"/>
                    <a:pt x="10103" y="161906"/>
                  </a:cubicBezTo>
                  <a:cubicBezTo>
                    <a:pt x="10103" y="159376"/>
                    <a:pt x="10103" y="156846"/>
                    <a:pt x="12629" y="154316"/>
                  </a:cubicBezTo>
                  <a:cubicBezTo>
                    <a:pt x="12629" y="154316"/>
                    <a:pt x="12629" y="151787"/>
                    <a:pt x="12629" y="151787"/>
                  </a:cubicBezTo>
                  <a:cubicBezTo>
                    <a:pt x="12629" y="151787"/>
                    <a:pt x="15155" y="151787"/>
                    <a:pt x="15155" y="149257"/>
                  </a:cubicBezTo>
                  <a:cubicBezTo>
                    <a:pt x="15155" y="146727"/>
                    <a:pt x="17681" y="146727"/>
                    <a:pt x="17681" y="144197"/>
                  </a:cubicBezTo>
                  <a:cubicBezTo>
                    <a:pt x="17681" y="141668"/>
                    <a:pt x="20207" y="141668"/>
                    <a:pt x="20207" y="139138"/>
                  </a:cubicBezTo>
                  <a:cubicBezTo>
                    <a:pt x="22732" y="136608"/>
                    <a:pt x="22732" y="134078"/>
                    <a:pt x="22732" y="134078"/>
                  </a:cubicBezTo>
                  <a:cubicBezTo>
                    <a:pt x="25258" y="131548"/>
                    <a:pt x="25258" y="131548"/>
                    <a:pt x="27784" y="129019"/>
                  </a:cubicBezTo>
                  <a:cubicBezTo>
                    <a:pt x="27784" y="126489"/>
                    <a:pt x="27784" y="126489"/>
                    <a:pt x="30310" y="123959"/>
                  </a:cubicBezTo>
                  <a:cubicBezTo>
                    <a:pt x="30310" y="121429"/>
                    <a:pt x="32836" y="121429"/>
                    <a:pt x="32836" y="118900"/>
                  </a:cubicBezTo>
                  <a:cubicBezTo>
                    <a:pt x="35362" y="118900"/>
                    <a:pt x="35362" y="118900"/>
                    <a:pt x="35362" y="118900"/>
                  </a:cubicBezTo>
                  <a:cubicBezTo>
                    <a:pt x="35362" y="116370"/>
                    <a:pt x="35362" y="116370"/>
                    <a:pt x="37888" y="116370"/>
                  </a:cubicBezTo>
                  <a:cubicBezTo>
                    <a:pt x="37888" y="113840"/>
                    <a:pt x="40413" y="113840"/>
                    <a:pt x="40413" y="111310"/>
                  </a:cubicBezTo>
                  <a:cubicBezTo>
                    <a:pt x="40413" y="111310"/>
                    <a:pt x="42939" y="111310"/>
                    <a:pt x="42939" y="108780"/>
                  </a:cubicBezTo>
                  <a:cubicBezTo>
                    <a:pt x="42939" y="108780"/>
                    <a:pt x="42939" y="108780"/>
                    <a:pt x="45465" y="106251"/>
                  </a:cubicBezTo>
                  <a:cubicBezTo>
                    <a:pt x="45465" y="106251"/>
                    <a:pt x="47991" y="103721"/>
                    <a:pt x="47991" y="103721"/>
                  </a:cubicBezTo>
                  <a:cubicBezTo>
                    <a:pt x="50517" y="101191"/>
                    <a:pt x="50517" y="101191"/>
                    <a:pt x="50517" y="101191"/>
                  </a:cubicBezTo>
                  <a:cubicBezTo>
                    <a:pt x="50517" y="101191"/>
                    <a:pt x="53043" y="101191"/>
                    <a:pt x="53043" y="101191"/>
                  </a:cubicBezTo>
                  <a:cubicBezTo>
                    <a:pt x="53043" y="98661"/>
                    <a:pt x="53043" y="98661"/>
                    <a:pt x="53043" y="98661"/>
                  </a:cubicBezTo>
                  <a:cubicBezTo>
                    <a:pt x="55568" y="98661"/>
                    <a:pt x="55568" y="96132"/>
                    <a:pt x="58094" y="96132"/>
                  </a:cubicBezTo>
                  <a:cubicBezTo>
                    <a:pt x="58094" y="93602"/>
                    <a:pt x="60620" y="93602"/>
                    <a:pt x="60620" y="93602"/>
                  </a:cubicBezTo>
                  <a:cubicBezTo>
                    <a:pt x="60620" y="93602"/>
                    <a:pt x="60620" y="91072"/>
                    <a:pt x="60620" y="91072"/>
                  </a:cubicBezTo>
                  <a:cubicBezTo>
                    <a:pt x="63146" y="91072"/>
                    <a:pt x="63146" y="91072"/>
                    <a:pt x="63146" y="91072"/>
                  </a:cubicBezTo>
                  <a:cubicBezTo>
                    <a:pt x="63146" y="91072"/>
                    <a:pt x="65672" y="88542"/>
                    <a:pt x="68198" y="88542"/>
                  </a:cubicBezTo>
                  <a:cubicBezTo>
                    <a:pt x="68198" y="86012"/>
                    <a:pt x="70724" y="86012"/>
                    <a:pt x="70724" y="86012"/>
                  </a:cubicBezTo>
                  <a:cubicBezTo>
                    <a:pt x="70724" y="86012"/>
                    <a:pt x="70724" y="86012"/>
                    <a:pt x="73249" y="86012"/>
                  </a:cubicBezTo>
                  <a:cubicBezTo>
                    <a:pt x="73249" y="83483"/>
                    <a:pt x="73249" y="83483"/>
                    <a:pt x="73249" y="83483"/>
                  </a:cubicBezTo>
                  <a:cubicBezTo>
                    <a:pt x="75775" y="83483"/>
                    <a:pt x="78301" y="80953"/>
                    <a:pt x="78301" y="80953"/>
                  </a:cubicBezTo>
                  <a:cubicBezTo>
                    <a:pt x="80827" y="80953"/>
                    <a:pt x="80827" y="80953"/>
                    <a:pt x="80827" y="78423"/>
                  </a:cubicBezTo>
                  <a:cubicBezTo>
                    <a:pt x="83353" y="78423"/>
                    <a:pt x="83353" y="78423"/>
                    <a:pt x="83353" y="78423"/>
                  </a:cubicBezTo>
                  <a:cubicBezTo>
                    <a:pt x="83353" y="78423"/>
                    <a:pt x="83353" y="78423"/>
                    <a:pt x="85879" y="78423"/>
                  </a:cubicBezTo>
                  <a:cubicBezTo>
                    <a:pt x="85879" y="75893"/>
                    <a:pt x="88404" y="75893"/>
                    <a:pt x="90930" y="75893"/>
                  </a:cubicBezTo>
                  <a:cubicBezTo>
                    <a:pt x="90930" y="73363"/>
                    <a:pt x="93456" y="73363"/>
                    <a:pt x="93456" y="73363"/>
                  </a:cubicBezTo>
                  <a:cubicBezTo>
                    <a:pt x="93456" y="73363"/>
                    <a:pt x="93456" y="73363"/>
                    <a:pt x="95982" y="73363"/>
                  </a:cubicBezTo>
                  <a:cubicBezTo>
                    <a:pt x="98508" y="70834"/>
                    <a:pt x="98508" y="70834"/>
                    <a:pt x="101034" y="70834"/>
                  </a:cubicBezTo>
                  <a:cubicBezTo>
                    <a:pt x="103560" y="70834"/>
                    <a:pt x="103560" y="68304"/>
                    <a:pt x="106086" y="68304"/>
                  </a:cubicBezTo>
                  <a:cubicBezTo>
                    <a:pt x="169232" y="45536"/>
                    <a:pt x="232378" y="22768"/>
                    <a:pt x="295524" y="0"/>
                  </a:cubicBezTo>
                  <a:close/>
                </a:path>
              </a:pathLst>
            </a:custGeom>
            <a:solidFill>
              <a:srgbClr val="2187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Freeform 58"/>
            <p:cNvSpPr/>
            <p:nvPr/>
          </p:nvSpPr>
          <p:spPr bwMode="auto">
            <a:xfrm>
              <a:off x="4171524" y="2299476"/>
              <a:ext cx="1431580" cy="2332073"/>
            </a:xfrm>
            <a:custGeom>
              <a:avLst/>
              <a:gdLst>
                <a:gd name="T0" fmla="*/ 533 w 566"/>
                <a:gd name="T1" fmla="*/ 36 h 922"/>
                <a:gd name="T2" fmla="*/ 562 w 566"/>
                <a:gd name="T3" fmla="*/ 74 h 922"/>
                <a:gd name="T4" fmla="*/ 528 w 566"/>
                <a:gd name="T5" fmla="*/ 691 h 922"/>
                <a:gd name="T6" fmla="*/ 510 w 566"/>
                <a:gd name="T7" fmla="*/ 732 h 922"/>
                <a:gd name="T8" fmla="*/ 473 w 566"/>
                <a:gd name="T9" fmla="*/ 755 h 922"/>
                <a:gd name="T10" fmla="*/ 446 w 566"/>
                <a:gd name="T11" fmla="*/ 792 h 922"/>
                <a:gd name="T12" fmla="*/ 388 w 566"/>
                <a:gd name="T13" fmla="*/ 852 h 922"/>
                <a:gd name="T14" fmla="*/ 327 w 566"/>
                <a:gd name="T15" fmla="*/ 894 h 922"/>
                <a:gd name="T16" fmla="*/ 285 w 566"/>
                <a:gd name="T17" fmla="*/ 918 h 922"/>
                <a:gd name="T18" fmla="*/ 275 w 566"/>
                <a:gd name="T19" fmla="*/ 922 h 922"/>
                <a:gd name="T20" fmla="*/ 270 w 566"/>
                <a:gd name="T21" fmla="*/ 920 h 922"/>
                <a:gd name="T22" fmla="*/ 267 w 566"/>
                <a:gd name="T23" fmla="*/ 915 h 922"/>
                <a:gd name="T24" fmla="*/ 269 w 566"/>
                <a:gd name="T25" fmla="*/ 909 h 922"/>
                <a:gd name="T26" fmla="*/ 303 w 566"/>
                <a:gd name="T27" fmla="*/ 872 h 922"/>
                <a:gd name="T28" fmla="*/ 338 w 566"/>
                <a:gd name="T29" fmla="*/ 811 h 922"/>
                <a:gd name="T30" fmla="*/ 109 w 566"/>
                <a:gd name="T31" fmla="*/ 838 h 922"/>
                <a:gd name="T32" fmla="*/ 59 w 566"/>
                <a:gd name="T33" fmla="*/ 833 h 922"/>
                <a:gd name="T34" fmla="*/ 35 w 566"/>
                <a:gd name="T35" fmla="*/ 794 h 922"/>
                <a:gd name="T36" fmla="*/ 6 w 566"/>
                <a:gd name="T37" fmla="*/ 47 h 922"/>
                <a:gd name="T38" fmla="*/ 50 w 566"/>
                <a:gd name="T39" fmla="*/ 5 h 922"/>
                <a:gd name="T40" fmla="*/ 511 w 566"/>
                <a:gd name="T41" fmla="*/ 29 h 922"/>
                <a:gd name="T42" fmla="*/ 509 w 566"/>
                <a:gd name="T43" fmla="*/ 54 h 922"/>
                <a:gd name="T44" fmla="*/ 71 w 566"/>
                <a:gd name="T45" fmla="*/ 31 h 922"/>
                <a:gd name="T46" fmla="*/ 50 w 566"/>
                <a:gd name="T47" fmla="*/ 38 h 922"/>
                <a:gd name="T48" fmla="*/ 35 w 566"/>
                <a:gd name="T49" fmla="*/ 52 h 922"/>
                <a:gd name="T50" fmla="*/ 28 w 566"/>
                <a:gd name="T51" fmla="*/ 71 h 922"/>
                <a:gd name="T52" fmla="*/ 58 w 566"/>
                <a:gd name="T53" fmla="*/ 789 h 922"/>
                <a:gd name="T54" fmla="*/ 62 w 566"/>
                <a:gd name="T55" fmla="*/ 803 h 922"/>
                <a:gd name="T56" fmla="*/ 73 w 566"/>
                <a:gd name="T57" fmla="*/ 814 h 922"/>
                <a:gd name="T58" fmla="*/ 89 w 566"/>
                <a:gd name="T59" fmla="*/ 819 h 922"/>
                <a:gd name="T60" fmla="*/ 109 w 566"/>
                <a:gd name="T61" fmla="*/ 818 h 922"/>
                <a:gd name="T62" fmla="*/ 359 w 566"/>
                <a:gd name="T63" fmla="*/ 762 h 922"/>
                <a:gd name="T64" fmla="*/ 362 w 566"/>
                <a:gd name="T65" fmla="*/ 763 h 922"/>
                <a:gd name="T66" fmla="*/ 365 w 566"/>
                <a:gd name="T67" fmla="*/ 766 h 922"/>
                <a:gd name="T68" fmla="*/ 366 w 566"/>
                <a:gd name="T69" fmla="*/ 769 h 922"/>
                <a:gd name="T70" fmla="*/ 360 w 566"/>
                <a:gd name="T71" fmla="*/ 796 h 922"/>
                <a:gd name="T72" fmla="*/ 336 w 566"/>
                <a:gd name="T73" fmla="*/ 852 h 922"/>
                <a:gd name="T74" fmla="*/ 323 w 566"/>
                <a:gd name="T75" fmla="*/ 878 h 922"/>
                <a:gd name="T76" fmla="*/ 341 w 566"/>
                <a:gd name="T77" fmla="*/ 866 h 922"/>
                <a:gd name="T78" fmla="*/ 381 w 566"/>
                <a:gd name="T79" fmla="*/ 837 h 922"/>
                <a:gd name="T80" fmla="*/ 437 w 566"/>
                <a:gd name="T81" fmla="*/ 779 h 922"/>
                <a:gd name="T82" fmla="*/ 460 w 566"/>
                <a:gd name="T83" fmla="*/ 742 h 922"/>
                <a:gd name="T84" fmla="*/ 463 w 566"/>
                <a:gd name="T85" fmla="*/ 739 h 922"/>
                <a:gd name="T86" fmla="*/ 474 w 566"/>
                <a:gd name="T87" fmla="*/ 736 h 922"/>
                <a:gd name="T88" fmla="*/ 489 w 566"/>
                <a:gd name="T89" fmla="*/ 730 h 922"/>
                <a:gd name="T90" fmla="*/ 501 w 566"/>
                <a:gd name="T91" fmla="*/ 720 h 922"/>
                <a:gd name="T92" fmla="*/ 509 w 566"/>
                <a:gd name="T93" fmla="*/ 708 h 922"/>
                <a:gd name="T94" fmla="*/ 512 w 566"/>
                <a:gd name="T95" fmla="*/ 694 h 922"/>
                <a:gd name="T96" fmla="*/ 547 w 566"/>
                <a:gd name="T97" fmla="*/ 92 h 922"/>
                <a:gd name="T98" fmla="*/ 543 w 566"/>
                <a:gd name="T99" fmla="*/ 76 h 922"/>
                <a:gd name="T100" fmla="*/ 533 w 566"/>
                <a:gd name="T101" fmla="*/ 63 h 922"/>
                <a:gd name="T102" fmla="*/ 518 w 566"/>
                <a:gd name="T103" fmla="*/ 55 h 922"/>
                <a:gd name="T104" fmla="*/ 510 w 566"/>
                <a:gd name="T105" fmla="*/ 41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6" h="922">
                  <a:moveTo>
                    <a:pt x="511" y="29"/>
                  </a:moveTo>
                  <a:cubicBezTo>
                    <a:pt x="519" y="30"/>
                    <a:pt x="526" y="32"/>
                    <a:pt x="533" y="36"/>
                  </a:cubicBezTo>
                  <a:cubicBezTo>
                    <a:pt x="540" y="40"/>
                    <a:pt x="546" y="45"/>
                    <a:pt x="551" y="52"/>
                  </a:cubicBezTo>
                  <a:cubicBezTo>
                    <a:pt x="556" y="58"/>
                    <a:pt x="560" y="66"/>
                    <a:pt x="562" y="74"/>
                  </a:cubicBezTo>
                  <a:cubicBezTo>
                    <a:pt x="565" y="82"/>
                    <a:pt x="566" y="92"/>
                    <a:pt x="565" y="101"/>
                  </a:cubicBezTo>
                  <a:cubicBezTo>
                    <a:pt x="528" y="691"/>
                    <a:pt x="528" y="691"/>
                    <a:pt x="528" y="691"/>
                  </a:cubicBezTo>
                  <a:cubicBezTo>
                    <a:pt x="527" y="698"/>
                    <a:pt x="526" y="706"/>
                    <a:pt x="522" y="713"/>
                  </a:cubicBezTo>
                  <a:cubicBezTo>
                    <a:pt x="519" y="719"/>
                    <a:pt x="515" y="726"/>
                    <a:pt x="510" y="732"/>
                  </a:cubicBezTo>
                  <a:cubicBezTo>
                    <a:pt x="505" y="737"/>
                    <a:pt x="500" y="742"/>
                    <a:pt x="493" y="746"/>
                  </a:cubicBezTo>
                  <a:cubicBezTo>
                    <a:pt x="487" y="750"/>
                    <a:pt x="480" y="753"/>
                    <a:pt x="473" y="755"/>
                  </a:cubicBezTo>
                  <a:cubicBezTo>
                    <a:pt x="469" y="756"/>
                    <a:pt x="469" y="756"/>
                    <a:pt x="469" y="756"/>
                  </a:cubicBezTo>
                  <a:cubicBezTo>
                    <a:pt x="463" y="769"/>
                    <a:pt x="455" y="781"/>
                    <a:pt x="446" y="792"/>
                  </a:cubicBezTo>
                  <a:cubicBezTo>
                    <a:pt x="437" y="804"/>
                    <a:pt x="428" y="814"/>
                    <a:pt x="418" y="824"/>
                  </a:cubicBezTo>
                  <a:cubicBezTo>
                    <a:pt x="408" y="834"/>
                    <a:pt x="398" y="843"/>
                    <a:pt x="388" y="852"/>
                  </a:cubicBezTo>
                  <a:cubicBezTo>
                    <a:pt x="377" y="860"/>
                    <a:pt x="367" y="868"/>
                    <a:pt x="357" y="875"/>
                  </a:cubicBezTo>
                  <a:cubicBezTo>
                    <a:pt x="346" y="882"/>
                    <a:pt x="336" y="889"/>
                    <a:pt x="327" y="894"/>
                  </a:cubicBezTo>
                  <a:cubicBezTo>
                    <a:pt x="318" y="900"/>
                    <a:pt x="309" y="905"/>
                    <a:pt x="302" y="909"/>
                  </a:cubicBezTo>
                  <a:cubicBezTo>
                    <a:pt x="295" y="913"/>
                    <a:pt x="289" y="916"/>
                    <a:pt x="285" y="918"/>
                  </a:cubicBezTo>
                  <a:cubicBezTo>
                    <a:pt x="281" y="920"/>
                    <a:pt x="278" y="921"/>
                    <a:pt x="278" y="921"/>
                  </a:cubicBezTo>
                  <a:cubicBezTo>
                    <a:pt x="277" y="921"/>
                    <a:pt x="276" y="922"/>
                    <a:pt x="275" y="922"/>
                  </a:cubicBezTo>
                  <a:cubicBezTo>
                    <a:pt x="273" y="922"/>
                    <a:pt x="273" y="922"/>
                    <a:pt x="272" y="921"/>
                  </a:cubicBezTo>
                  <a:cubicBezTo>
                    <a:pt x="271" y="921"/>
                    <a:pt x="270" y="921"/>
                    <a:pt x="270" y="920"/>
                  </a:cubicBezTo>
                  <a:cubicBezTo>
                    <a:pt x="269" y="920"/>
                    <a:pt x="268" y="919"/>
                    <a:pt x="268" y="918"/>
                  </a:cubicBezTo>
                  <a:cubicBezTo>
                    <a:pt x="268" y="917"/>
                    <a:pt x="267" y="916"/>
                    <a:pt x="267" y="915"/>
                  </a:cubicBezTo>
                  <a:cubicBezTo>
                    <a:pt x="267" y="914"/>
                    <a:pt x="268" y="913"/>
                    <a:pt x="268" y="912"/>
                  </a:cubicBezTo>
                  <a:cubicBezTo>
                    <a:pt x="268" y="911"/>
                    <a:pt x="269" y="910"/>
                    <a:pt x="269" y="909"/>
                  </a:cubicBezTo>
                  <a:cubicBezTo>
                    <a:pt x="270" y="908"/>
                    <a:pt x="271" y="907"/>
                    <a:pt x="272" y="906"/>
                  </a:cubicBezTo>
                  <a:cubicBezTo>
                    <a:pt x="284" y="895"/>
                    <a:pt x="294" y="883"/>
                    <a:pt x="303" y="872"/>
                  </a:cubicBezTo>
                  <a:cubicBezTo>
                    <a:pt x="312" y="861"/>
                    <a:pt x="319" y="851"/>
                    <a:pt x="324" y="841"/>
                  </a:cubicBezTo>
                  <a:cubicBezTo>
                    <a:pt x="330" y="830"/>
                    <a:pt x="335" y="820"/>
                    <a:pt x="338" y="811"/>
                  </a:cubicBezTo>
                  <a:cubicBezTo>
                    <a:pt x="342" y="802"/>
                    <a:pt x="344" y="792"/>
                    <a:pt x="346" y="784"/>
                  </a:cubicBezTo>
                  <a:cubicBezTo>
                    <a:pt x="109" y="838"/>
                    <a:pt x="109" y="838"/>
                    <a:pt x="109" y="838"/>
                  </a:cubicBezTo>
                  <a:cubicBezTo>
                    <a:pt x="100" y="841"/>
                    <a:pt x="91" y="841"/>
                    <a:pt x="82" y="840"/>
                  </a:cubicBezTo>
                  <a:cubicBezTo>
                    <a:pt x="74" y="839"/>
                    <a:pt x="66" y="837"/>
                    <a:pt x="59" y="833"/>
                  </a:cubicBezTo>
                  <a:cubicBezTo>
                    <a:pt x="52" y="829"/>
                    <a:pt x="47" y="823"/>
                    <a:pt x="43" y="817"/>
                  </a:cubicBezTo>
                  <a:cubicBezTo>
                    <a:pt x="38" y="810"/>
                    <a:pt x="36" y="803"/>
                    <a:pt x="35" y="79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9"/>
                    <a:pt x="2" y="57"/>
                    <a:pt x="6" y="47"/>
                  </a:cubicBezTo>
                  <a:cubicBezTo>
                    <a:pt x="10" y="37"/>
                    <a:pt x="16" y="29"/>
                    <a:pt x="24" y="21"/>
                  </a:cubicBezTo>
                  <a:cubicBezTo>
                    <a:pt x="31" y="14"/>
                    <a:pt x="40" y="9"/>
                    <a:pt x="50" y="5"/>
                  </a:cubicBezTo>
                  <a:cubicBezTo>
                    <a:pt x="60" y="2"/>
                    <a:pt x="71" y="0"/>
                    <a:pt x="82" y="1"/>
                  </a:cubicBezTo>
                  <a:cubicBezTo>
                    <a:pt x="511" y="29"/>
                    <a:pt x="511" y="29"/>
                    <a:pt x="511" y="29"/>
                  </a:cubicBezTo>
                  <a:cubicBezTo>
                    <a:pt x="510" y="41"/>
                    <a:pt x="510" y="41"/>
                    <a:pt x="510" y="41"/>
                  </a:cubicBezTo>
                  <a:cubicBezTo>
                    <a:pt x="509" y="54"/>
                    <a:pt x="509" y="54"/>
                    <a:pt x="509" y="54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9" y="30"/>
                    <a:pt x="75" y="30"/>
                    <a:pt x="71" y="31"/>
                  </a:cubicBezTo>
                  <a:cubicBezTo>
                    <a:pt x="67" y="31"/>
                    <a:pt x="64" y="32"/>
                    <a:pt x="60" y="33"/>
                  </a:cubicBezTo>
                  <a:cubicBezTo>
                    <a:pt x="57" y="35"/>
                    <a:pt x="53" y="36"/>
                    <a:pt x="50" y="38"/>
                  </a:cubicBezTo>
                  <a:cubicBezTo>
                    <a:pt x="47" y="40"/>
                    <a:pt x="44" y="42"/>
                    <a:pt x="42" y="45"/>
                  </a:cubicBezTo>
                  <a:cubicBezTo>
                    <a:pt x="39" y="47"/>
                    <a:pt x="37" y="50"/>
                    <a:pt x="35" y="52"/>
                  </a:cubicBezTo>
                  <a:cubicBezTo>
                    <a:pt x="33" y="55"/>
                    <a:pt x="32" y="58"/>
                    <a:pt x="30" y="61"/>
                  </a:cubicBezTo>
                  <a:cubicBezTo>
                    <a:pt x="29" y="64"/>
                    <a:pt x="28" y="68"/>
                    <a:pt x="28" y="71"/>
                  </a:cubicBezTo>
                  <a:cubicBezTo>
                    <a:pt x="27" y="74"/>
                    <a:pt x="27" y="78"/>
                    <a:pt x="27" y="82"/>
                  </a:cubicBezTo>
                  <a:cubicBezTo>
                    <a:pt x="58" y="789"/>
                    <a:pt x="58" y="789"/>
                    <a:pt x="58" y="789"/>
                  </a:cubicBezTo>
                  <a:cubicBezTo>
                    <a:pt x="58" y="792"/>
                    <a:pt x="58" y="794"/>
                    <a:pt x="59" y="797"/>
                  </a:cubicBezTo>
                  <a:cubicBezTo>
                    <a:pt x="60" y="799"/>
                    <a:pt x="61" y="801"/>
                    <a:pt x="62" y="803"/>
                  </a:cubicBezTo>
                  <a:cubicBezTo>
                    <a:pt x="63" y="805"/>
                    <a:pt x="65" y="807"/>
                    <a:pt x="67" y="809"/>
                  </a:cubicBezTo>
                  <a:cubicBezTo>
                    <a:pt x="69" y="811"/>
                    <a:pt x="71" y="812"/>
                    <a:pt x="73" y="814"/>
                  </a:cubicBezTo>
                  <a:cubicBezTo>
                    <a:pt x="75" y="815"/>
                    <a:pt x="78" y="816"/>
                    <a:pt x="81" y="817"/>
                  </a:cubicBezTo>
                  <a:cubicBezTo>
                    <a:pt x="83" y="818"/>
                    <a:pt x="86" y="819"/>
                    <a:pt x="89" y="819"/>
                  </a:cubicBezTo>
                  <a:cubicBezTo>
                    <a:pt x="92" y="819"/>
                    <a:pt x="95" y="819"/>
                    <a:pt x="99" y="819"/>
                  </a:cubicBezTo>
                  <a:cubicBezTo>
                    <a:pt x="102" y="819"/>
                    <a:pt x="105" y="819"/>
                    <a:pt x="109" y="818"/>
                  </a:cubicBezTo>
                  <a:cubicBezTo>
                    <a:pt x="357" y="763"/>
                    <a:pt x="357" y="763"/>
                    <a:pt x="357" y="763"/>
                  </a:cubicBezTo>
                  <a:cubicBezTo>
                    <a:pt x="358" y="762"/>
                    <a:pt x="358" y="762"/>
                    <a:pt x="359" y="762"/>
                  </a:cubicBezTo>
                  <a:cubicBezTo>
                    <a:pt x="359" y="762"/>
                    <a:pt x="360" y="762"/>
                    <a:pt x="361" y="763"/>
                  </a:cubicBezTo>
                  <a:cubicBezTo>
                    <a:pt x="361" y="763"/>
                    <a:pt x="362" y="763"/>
                    <a:pt x="362" y="763"/>
                  </a:cubicBezTo>
                  <a:cubicBezTo>
                    <a:pt x="363" y="763"/>
                    <a:pt x="363" y="764"/>
                    <a:pt x="364" y="764"/>
                  </a:cubicBezTo>
                  <a:cubicBezTo>
                    <a:pt x="364" y="765"/>
                    <a:pt x="364" y="765"/>
                    <a:pt x="365" y="766"/>
                  </a:cubicBezTo>
                  <a:cubicBezTo>
                    <a:pt x="365" y="766"/>
                    <a:pt x="365" y="767"/>
                    <a:pt x="365" y="767"/>
                  </a:cubicBezTo>
                  <a:cubicBezTo>
                    <a:pt x="365" y="768"/>
                    <a:pt x="366" y="769"/>
                    <a:pt x="366" y="769"/>
                  </a:cubicBezTo>
                  <a:cubicBezTo>
                    <a:pt x="366" y="770"/>
                    <a:pt x="366" y="771"/>
                    <a:pt x="365" y="771"/>
                  </a:cubicBezTo>
                  <a:cubicBezTo>
                    <a:pt x="364" y="779"/>
                    <a:pt x="363" y="787"/>
                    <a:pt x="360" y="796"/>
                  </a:cubicBezTo>
                  <a:cubicBezTo>
                    <a:pt x="358" y="805"/>
                    <a:pt x="355" y="814"/>
                    <a:pt x="351" y="823"/>
                  </a:cubicBezTo>
                  <a:cubicBezTo>
                    <a:pt x="347" y="833"/>
                    <a:pt x="342" y="842"/>
                    <a:pt x="336" y="852"/>
                  </a:cubicBezTo>
                  <a:cubicBezTo>
                    <a:pt x="330" y="862"/>
                    <a:pt x="323" y="872"/>
                    <a:pt x="315" y="883"/>
                  </a:cubicBezTo>
                  <a:cubicBezTo>
                    <a:pt x="318" y="881"/>
                    <a:pt x="320" y="879"/>
                    <a:pt x="323" y="878"/>
                  </a:cubicBezTo>
                  <a:cubicBezTo>
                    <a:pt x="326" y="876"/>
                    <a:pt x="329" y="874"/>
                    <a:pt x="332" y="872"/>
                  </a:cubicBezTo>
                  <a:cubicBezTo>
                    <a:pt x="335" y="870"/>
                    <a:pt x="338" y="868"/>
                    <a:pt x="341" y="866"/>
                  </a:cubicBezTo>
                  <a:cubicBezTo>
                    <a:pt x="344" y="864"/>
                    <a:pt x="347" y="862"/>
                    <a:pt x="350" y="860"/>
                  </a:cubicBezTo>
                  <a:cubicBezTo>
                    <a:pt x="360" y="853"/>
                    <a:pt x="371" y="845"/>
                    <a:pt x="381" y="837"/>
                  </a:cubicBezTo>
                  <a:cubicBezTo>
                    <a:pt x="391" y="829"/>
                    <a:pt x="401" y="820"/>
                    <a:pt x="411" y="810"/>
                  </a:cubicBezTo>
                  <a:cubicBezTo>
                    <a:pt x="420" y="800"/>
                    <a:pt x="429" y="790"/>
                    <a:pt x="437" y="779"/>
                  </a:cubicBezTo>
                  <a:cubicBezTo>
                    <a:pt x="445" y="768"/>
                    <a:pt x="452" y="757"/>
                    <a:pt x="458" y="745"/>
                  </a:cubicBezTo>
                  <a:cubicBezTo>
                    <a:pt x="459" y="744"/>
                    <a:pt x="459" y="743"/>
                    <a:pt x="460" y="742"/>
                  </a:cubicBezTo>
                  <a:cubicBezTo>
                    <a:pt x="460" y="742"/>
                    <a:pt x="461" y="741"/>
                    <a:pt x="461" y="741"/>
                  </a:cubicBezTo>
                  <a:cubicBezTo>
                    <a:pt x="462" y="740"/>
                    <a:pt x="463" y="740"/>
                    <a:pt x="463" y="739"/>
                  </a:cubicBezTo>
                  <a:cubicBezTo>
                    <a:pt x="464" y="739"/>
                    <a:pt x="465" y="738"/>
                    <a:pt x="466" y="738"/>
                  </a:cubicBezTo>
                  <a:cubicBezTo>
                    <a:pt x="474" y="736"/>
                    <a:pt x="474" y="736"/>
                    <a:pt x="474" y="736"/>
                  </a:cubicBezTo>
                  <a:cubicBezTo>
                    <a:pt x="477" y="736"/>
                    <a:pt x="479" y="735"/>
                    <a:pt x="482" y="734"/>
                  </a:cubicBezTo>
                  <a:cubicBezTo>
                    <a:pt x="484" y="733"/>
                    <a:pt x="487" y="732"/>
                    <a:pt x="489" y="730"/>
                  </a:cubicBezTo>
                  <a:cubicBezTo>
                    <a:pt x="491" y="729"/>
                    <a:pt x="493" y="727"/>
                    <a:pt x="495" y="726"/>
                  </a:cubicBezTo>
                  <a:cubicBezTo>
                    <a:pt x="497" y="724"/>
                    <a:pt x="499" y="722"/>
                    <a:pt x="501" y="720"/>
                  </a:cubicBezTo>
                  <a:cubicBezTo>
                    <a:pt x="502" y="718"/>
                    <a:pt x="504" y="716"/>
                    <a:pt x="505" y="714"/>
                  </a:cubicBezTo>
                  <a:cubicBezTo>
                    <a:pt x="507" y="712"/>
                    <a:pt x="508" y="710"/>
                    <a:pt x="509" y="708"/>
                  </a:cubicBezTo>
                  <a:cubicBezTo>
                    <a:pt x="510" y="705"/>
                    <a:pt x="511" y="703"/>
                    <a:pt x="511" y="701"/>
                  </a:cubicBezTo>
                  <a:cubicBezTo>
                    <a:pt x="512" y="699"/>
                    <a:pt x="512" y="696"/>
                    <a:pt x="512" y="694"/>
                  </a:cubicBezTo>
                  <a:cubicBezTo>
                    <a:pt x="548" y="101"/>
                    <a:pt x="548" y="101"/>
                    <a:pt x="548" y="101"/>
                  </a:cubicBezTo>
                  <a:cubicBezTo>
                    <a:pt x="548" y="98"/>
                    <a:pt x="548" y="95"/>
                    <a:pt x="547" y="92"/>
                  </a:cubicBezTo>
                  <a:cubicBezTo>
                    <a:pt x="547" y="89"/>
                    <a:pt x="547" y="86"/>
                    <a:pt x="546" y="84"/>
                  </a:cubicBezTo>
                  <a:cubicBezTo>
                    <a:pt x="545" y="81"/>
                    <a:pt x="544" y="79"/>
                    <a:pt x="543" y="76"/>
                  </a:cubicBezTo>
                  <a:cubicBezTo>
                    <a:pt x="541" y="74"/>
                    <a:pt x="540" y="71"/>
                    <a:pt x="538" y="69"/>
                  </a:cubicBezTo>
                  <a:cubicBezTo>
                    <a:pt x="536" y="67"/>
                    <a:pt x="535" y="65"/>
                    <a:pt x="533" y="63"/>
                  </a:cubicBezTo>
                  <a:cubicBezTo>
                    <a:pt x="530" y="61"/>
                    <a:pt x="528" y="60"/>
                    <a:pt x="526" y="58"/>
                  </a:cubicBezTo>
                  <a:cubicBezTo>
                    <a:pt x="523" y="57"/>
                    <a:pt x="521" y="56"/>
                    <a:pt x="518" y="55"/>
                  </a:cubicBezTo>
                  <a:cubicBezTo>
                    <a:pt x="515" y="54"/>
                    <a:pt x="512" y="54"/>
                    <a:pt x="509" y="54"/>
                  </a:cubicBezTo>
                  <a:cubicBezTo>
                    <a:pt x="510" y="41"/>
                    <a:pt x="510" y="41"/>
                    <a:pt x="510" y="41"/>
                  </a:cubicBezTo>
                  <a:lnTo>
                    <a:pt x="511" y="29"/>
                  </a:lnTo>
                  <a:close/>
                </a:path>
              </a:pathLst>
            </a:custGeom>
            <a:solidFill>
              <a:srgbClr val="28A3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9"/>
            <p:cNvSpPr/>
            <p:nvPr/>
          </p:nvSpPr>
          <p:spPr bwMode="auto">
            <a:xfrm>
              <a:off x="4240051" y="2375499"/>
              <a:ext cx="1317010" cy="2157543"/>
            </a:xfrm>
            <a:custGeom>
              <a:avLst/>
              <a:gdLst>
                <a:gd name="T0" fmla="*/ 511 w 521"/>
                <a:gd name="T1" fmla="*/ 39 h 853"/>
                <a:gd name="T2" fmla="*/ 516 w 521"/>
                <a:gd name="T3" fmla="*/ 46 h 853"/>
                <a:gd name="T4" fmla="*/ 519 w 521"/>
                <a:gd name="T5" fmla="*/ 54 h 853"/>
                <a:gd name="T6" fmla="*/ 520 w 521"/>
                <a:gd name="T7" fmla="*/ 62 h 853"/>
                <a:gd name="T8" fmla="*/ 521 w 521"/>
                <a:gd name="T9" fmla="*/ 71 h 853"/>
                <a:gd name="T10" fmla="*/ 485 w 521"/>
                <a:gd name="T11" fmla="*/ 664 h 853"/>
                <a:gd name="T12" fmla="*/ 484 w 521"/>
                <a:gd name="T13" fmla="*/ 671 h 853"/>
                <a:gd name="T14" fmla="*/ 482 w 521"/>
                <a:gd name="T15" fmla="*/ 678 h 853"/>
                <a:gd name="T16" fmla="*/ 478 w 521"/>
                <a:gd name="T17" fmla="*/ 684 h 853"/>
                <a:gd name="T18" fmla="*/ 474 w 521"/>
                <a:gd name="T19" fmla="*/ 690 h 853"/>
                <a:gd name="T20" fmla="*/ 468 w 521"/>
                <a:gd name="T21" fmla="*/ 696 h 853"/>
                <a:gd name="T22" fmla="*/ 462 w 521"/>
                <a:gd name="T23" fmla="*/ 700 h 853"/>
                <a:gd name="T24" fmla="*/ 455 w 521"/>
                <a:gd name="T25" fmla="*/ 704 h 853"/>
                <a:gd name="T26" fmla="*/ 447 w 521"/>
                <a:gd name="T27" fmla="*/ 706 h 853"/>
                <a:gd name="T28" fmla="*/ 439 w 521"/>
                <a:gd name="T29" fmla="*/ 708 h 853"/>
                <a:gd name="T30" fmla="*/ 436 w 521"/>
                <a:gd name="T31" fmla="*/ 709 h 853"/>
                <a:gd name="T32" fmla="*/ 434 w 521"/>
                <a:gd name="T33" fmla="*/ 711 h 853"/>
                <a:gd name="T34" fmla="*/ 433 w 521"/>
                <a:gd name="T35" fmla="*/ 712 h 853"/>
                <a:gd name="T36" fmla="*/ 431 w 521"/>
                <a:gd name="T37" fmla="*/ 715 h 853"/>
                <a:gd name="T38" fmla="*/ 410 w 521"/>
                <a:gd name="T39" fmla="*/ 749 h 853"/>
                <a:gd name="T40" fmla="*/ 384 w 521"/>
                <a:gd name="T41" fmla="*/ 780 h 853"/>
                <a:gd name="T42" fmla="*/ 354 w 521"/>
                <a:gd name="T43" fmla="*/ 807 h 853"/>
                <a:gd name="T44" fmla="*/ 323 w 521"/>
                <a:gd name="T45" fmla="*/ 830 h 853"/>
                <a:gd name="T46" fmla="*/ 314 w 521"/>
                <a:gd name="T47" fmla="*/ 836 h 853"/>
                <a:gd name="T48" fmla="*/ 305 w 521"/>
                <a:gd name="T49" fmla="*/ 842 h 853"/>
                <a:gd name="T50" fmla="*/ 296 w 521"/>
                <a:gd name="T51" fmla="*/ 848 h 853"/>
                <a:gd name="T52" fmla="*/ 288 w 521"/>
                <a:gd name="T53" fmla="*/ 853 h 853"/>
                <a:gd name="T54" fmla="*/ 309 w 521"/>
                <a:gd name="T55" fmla="*/ 822 h 853"/>
                <a:gd name="T56" fmla="*/ 324 w 521"/>
                <a:gd name="T57" fmla="*/ 793 h 853"/>
                <a:gd name="T58" fmla="*/ 333 w 521"/>
                <a:gd name="T59" fmla="*/ 766 h 853"/>
                <a:gd name="T60" fmla="*/ 338 w 521"/>
                <a:gd name="T61" fmla="*/ 741 h 853"/>
                <a:gd name="T62" fmla="*/ 339 w 521"/>
                <a:gd name="T63" fmla="*/ 739 h 853"/>
                <a:gd name="T64" fmla="*/ 338 w 521"/>
                <a:gd name="T65" fmla="*/ 737 h 853"/>
                <a:gd name="T66" fmla="*/ 338 w 521"/>
                <a:gd name="T67" fmla="*/ 736 h 853"/>
                <a:gd name="T68" fmla="*/ 337 w 521"/>
                <a:gd name="T69" fmla="*/ 734 h 853"/>
                <a:gd name="T70" fmla="*/ 335 w 521"/>
                <a:gd name="T71" fmla="*/ 733 h 853"/>
                <a:gd name="T72" fmla="*/ 334 w 521"/>
                <a:gd name="T73" fmla="*/ 733 h 853"/>
                <a:gd name="T74" fmla="*/ 332 w 521"/>
                <a:gd name="T75" fmla="*/ 732 h 853"/>
                <a:gd name="T76" fmla="*/ 330 w 521"/>
                <a:gd name="T77" fmla="*/ 733 h 853"/>
                <a:gd name="T78" fmla="*/ 82 w 521"/>
                <a:gd name="T79" fmla="*/ 788 h 853"/>
                <a:gd name="T80" fmla="*/ 72 w 521"/>
                <a:gd name="T81" fmla="*/ 789 h 853"/>
                <a:gd name="T82" fmla="*/ 62 w 521"/>
                <a:gd name="T83" fmla="*/ 789 h 853"/>
                <a:gd name="T84" fmla="*/ 54 w 521"/>
                <a:gd name="T85" fmla="*/ 787 h 853"/>
                <a:gd name="T86" fmla="*/ 46 w 521"/>
                <a:gd name="T87" fmla="*/ 784 h 853"/>
                <a:gd name="T88" fmla="*/ 40 w 521"/>
                <a:gd name="T89" fmla="*/ 779 h 853"/>
                <a:gd name="T90" fmla="*/ 35 w 521"/>
                <a:gd name="T91" fmla="*/ 773 h 853"/>
                <a:gd name="T92" fmla="*/ 32 w 521"/>
                <a:gd name="T93" fmla="*/ 767 h 853"/>
                <a:gd name="T94" fmla="*/ 31 w 521"/>
                <a:gd name="T95" fmla="*/ 759 h 853"/>
                <a:gd name="T96" fmla="*/ 0 w 521"/>
                <a:gd name="T97" fmla="*/ 52 h 853"/>
                <a:gd name="T98" fmla="*/ 1 w 521"/>
                <a:gd name="T99" fmla="*/ 41 h 853"/>
                <a:gd name="T100" fmla="*/ 3 w 521"/>
                <a:gd name="T101" fmla="*/ 31 h 853"/>
                <a:gd name="T102" fmla="*/ 8 w 521"/>
                <a:gd name="T103" fmla="*/ 22 h 853"/>
                <a:gd name="T104" fmla="*/ 15 w 521"/>
                <a:gd name="T105" fmla="*/ 15 h 853"/>
                <a:gd name="T106" fmla="*/ 23 w 521"/>
                <a:gd name="T107" fmla="*/ 8 h 853"/>
                <a:gd name="T108" fmla="*/ 33 w 521"/>
                <a:gd name="T109" fmla="*/ 3 h 853"/>
                <a:gd name="T110" fmla="*/ 44 w 521"/>
                <a:gd name="T111" fmla="*/ 1 h 853"/>
                <a:gd name="T112" fmla="*/ 56 w 521"/>
                <a:gd name="T113" fmla="*/ 0 h 853"/>
                <a:gd name="T114" fmla="*/ 482 w 521"/>
                <a:gd name="T115" fmla="*/ 24 h 853"/>
                <a:gd name="T116" fmla="*/ 491 w 521"/>
                <a:gd name="T117" fmla="*/ 25 h 853"/>
                <a:gd name="T118" fmla="*/ 499 w 521"/>
                <a:gd name="T119" fmla="*/ 28 h 853"/>
                <a:gd name="T120" fmla="*/ 506 w 521"/>
                <a:gd name="T121" fmla="*/ 33 h 853"/>
                <a:gd name="T122" fmla="*/ 511 w 521"/>
                <a:gd name="T123" fmla="*/ 3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1" h="853">
                  <a:moveTo>
                    <a:pt x="511" y="39"/>
                  </a:moveTo>
                  <a:cubicBezTo>
                    <a:pt x="513" y="41"/>
                    <a:pt x="514" y="44"/>
                    <a:pt x="516" y="46"/>
                  </a:cubicBezTo>
                  <a:cubicBezTo>
                    <a:pt x="517" y="49"/>
                    <a:pt x="518" y="51"/>
                    <a:pt x="519" y="54"/>
                  </a:cubicBezTo>
                  <a:cubicBezTo>
                    <a:pt x="520" y="56"/>
                    <a:pt x="520" y="59"/>
                    <a:pt x="520" y="62"/>
                  </a:cubicBezTo>
                  <a:cubicBezTo>
                    <a:pt x="521" y="65"/>
                    <a:pt x="521" y="68"/>
                    <a:pt x="521" y="71"/>
                  </a:cubicBezTo>
                  <a:cubicBezTo>
                    <a:pt x="485" y="664"/>
                    <a:pt x="485" y="664"/>
                    <a:pt x="485" y="664"/>
                  </a:cubicBezTo>
                  <a:cubicBezTo>
                    <a:pt x="485" y="666"/>
                    <a:pt x="485" y="669"/>
                    <a:pt x="484" y="671"/>
                  </a:cubicBezTo>
                  <a:cubicBezTo>
                    <a:pt x="484" y="673"/>
                    <a:pt x="483" y="675"/>
                    <a:pt x="482" y="678"/>
                  </a:cubicBezTo>
                  <a:cubicBezTo>
                    <a:pt x="481" y="680"/>
                    <a:pt x="480" y="682"/>
                    <a:pt x="478" y="684"/>
                  </a:cubicBezTo>
                  <a:cubicBezTo>
                    <a:pt x="477" y="686"/>
                    <a:pt x="475" y="688"/>
                    <a:pt x="474" y="690"/>
                  </a:cubicBezTo>
                  <a:cubicBezTo>
                    <a:pt x="472" y="692"/>
                    <a:pt x="470" y="694"/>
                    <a:pt x="468" y="696"/>
                  </a:cubicBezTo>
                  <a:cubicBezTo>
                    <a:pt x="466" y="697"/>
                    <a:pt x="464" y="699"/>
                    <a:pt x="462" y="700"/>
                  </a:cubicBezTo>
                  <a:cubicBezTo>
                    <a:pt x="460" y="702"/>
                    <a:pt x="457" y="703"/>
                    <a:pt x="455" y="704"/>
                  </a:cubicBezTo>
                  <a:cubicBezTo>
                    <a:pt x="452" y="705"/>
                    <a:pt x="450" y="706"/>
                    <a:pt x="447" y="706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8" y="708"/>
                    <a:pt x="437" y="709"/>
                    <a:pt x="436" y="709"/>
                  </a:cubicBezTo>
                  <a:cubicBezTo>
                    <a:pt x="436" y="710"/>
                    <a:pt x="435" y="710"/>
                    <a:pt x="434" y="711"/>
                  </a:cubicBezTo>
                  <a:cubicBezTo>
                    <a:pt x="434" y="711"/>
                    <a:pt x="433" y="712"/>
                    <a:pt x="433" y="712"/>
                  </a:cubicBezTo>
                  <a:cubicBezTo>
                    <a:pt x="432" y="713"/>
                    <a:pt x="432" y="714"/>
                    <a:pt x="431" y="715"/>
                  </a:cubicBezTo>
                  <a:cubicBezTo>
                    <a:pt x="425" y="727"/>
                    <a:pt x="418" y="738"/>
                    <a:pt x="410" y="749"/>
                  </a:cubicBezTo>
                  <a:cubicBezTo>
                    <a:pt x="402" y="760"/>
                    <a:pt x="393" y="770"/>
                    <a:pt x="384" y="780"/>
                  </a:cubicBezTo>
                  <a:cubicBezTo>
                    <a:pt x="374" y="790"/>
                    <a:pt x="364" y="799"/>
                    <a:pt x="354" y="807"/>
                  </a:cubicBezTo>
                  <a:cubicBezTo>
                    <a:pt x="344" y="815"/>
                    <a:pt x="333" y="823"/>
                    <a:pt x="323" y="830"/>
                  </a:cubicBezTo>
                  <a:cubicBezTo>
                    <a:pt x="320" y="832"/>
                    <a:pt x="317" y="834"/>
                    <a:pt x="314" y="836"/>
                  </a:cubicBezTo>
                  <a:cubicBezTo>
                    <a:pt x="311" y="838"/>
                    <a:pt x="308" y="840"/>
                    <a:pt x="305" y="842"/>
                  </a:cubicBezTo>
                  <a:cubicBezTo>
                    <a:pt x="302" y="844"/>
                    <a:pt x="299" y="846"/>
                    <a:pt x="296" y="848"/>
                  </a:cubicBezTo>
                  <a:cubicBezTo>
                    <a:pt x="293" y="849"/>
                    <a:pt x="291" y="851"/>
                    <a:pt x="288" y="853"/>
                  </a:cubicBezTo>
                  <a:cubicBezTo>
                    <a:pt x="296" y="842"/>
                    <a:pt x="303" y="832"/>
                    <a:pt x="309" y="822"/>
                  </a:cubicBezTo>
                  <a:cubicBezTo>
                    <a:pt x="315" y="812"/>
                    <a:pt x="320" y="803"/>
                    <a:pt x="324" y="793"/>
                  </a:cubicBezTo>
                  <a:cubicBezTo>
                    <a:pt x="328" y="784"/>
                    <a:pt x="331" y="775"/>
                    <a:pt x="333" y="766"/>
                  </a:cubicBezTo>
                  <a:cubicBezTo>
                    <a:pt x="336" y="757"/>
                    <a:pt x="337" y="749"/>
                    <a:pt x="338" y="741"/>
                  </a:cubicBezTo>
                  <a:cubicBezTo>
                    <a:pt x="339" y="741"/>
                    <a:pt x="339" y="740"/>
                    <a:pt x="339" y="739"/>
                  </a:cubicBezTo>
                  <a:cubicBezTo>
                    <a:pt x="339" y="739"/>
                    <a:pt x="338" y="738"/>
                    <a:pt x="338" y="737"/>
                  </a:cubicBezTo>
                  <a:cubicBezTo>
                    <a:pt x="338" y="737"/>
                    <a:pt x="338" y="736"/>
                    <a:pt x="338" y="736"/>
                  </a:cubicBezTo>
                  <a:cubicBezTo>
                    <a:pt x="337" y="735"/>
                    <a:pt x="337" y="735"/>
                    <a:pt x="337" y="734"/>
                  </a:cubicBezTo>
                  <a:cubicBezTo>
                    <a:pt x="336" y="734"/>
                    <a:pt x="336" y="733"/>
                    <a:pt x="335" y="733"/>
                  </a:cubicBezTo>
                  <a:cubicBezTo>
                    <a:pt x="335" y="733"/>
                    <a:pt x="334" y="733"/>
                    <a:pt x="334" y="733"/>
                  </a:cubicBezTo>
                  <a:cubicBezTo>
                    <a:pt x="333" y="732"/>
                    <a:pt x="332" y="732"/>
                    <a:pt x="332" y="732"/>
                  </a:cubicBezTo>
                  <a:cubicBezTo>
                    <a:pt x="331" y="732"/>
                    <a:pt x="331" y="732"/>
                    <a:pt x="330" y="733"/>
                  </a:cubicBezTo>
                  <a:cubicBezTo>
                    <a:pt x="82" y="788"/>
                    <a:pt x="82" y="788"/>
                    <a:pt x="82" y="788"/>
                  </a:cubicBezTo>
                  <a:cubicBezTo>
                    <a:pt x="78" y="789"/>
                    <a:pt x="75" y="789"/>
                    <a:pt x="72" y="789"/>
                  </a:cubicBezTo>
                  <a:cubicBezTo>
                    <a:pt x="68" y="789"/>
                    <a:pt x="65" y="789"/>
                    <a:pt x="62" y="789"/>
                  </a:cubicBezTo>
                  <a:cubicBezTo>
                    <a:pt x="59" y="789"/>
                    <a:pt x="56" y="788"/>
                    <a:pt x="54" y="787"/>
                  </a:cubicBezTo>
                  <a:cubicBezTo>
                    <a:pt x="51" y="786"/>
                    <a:pt x="48" y="785"/>
                    <a:pt x="46" y="784"/>
                  </a:cubicBezTo>
                  <a:cubicBezTo>
                    <a:pt x="44" y="782"/>
                    <a:pt x="42" y="781"/>
                    <a:pt x="40" y="779"/>
                  </a:cubicBezTo>
                  <a:cubicBezTo>
                    <a:pt x="38" y="777"/>
                    <a:pt x="36" y="775"/>
                    <a:pt x="35" y="773"/>
                  </a:cubicBezTo>
                  <a:cubicBezTo>
                    <a:pt x="34" y="771"/>
                    <a:pt x="33" y="769"/>
                    <a:pt x="32" y="767"/>
                  </a:cubicBezTo>
                  <a:cubicBezTo>
                    <a:pt x="31" y="764"/>
                    <a:pt x="31" y="762"/>
                    <a:pt x="31" y="75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8"/>
                    <a:pt x="0" y="44"/>
                    <a:pt x="1" y="41"/>
                  </a:cubicBezTo>
                  <a:cubicBezTo>
                    <a:pt x="1" y="38"/>
                    <a:pt x="2" y="34"/>
                    <a:pt x="3" y="31"/>
                  </a:cubicBezTo>
                  <a:cubicBezTo>
                    <a:pt x="5" y="28"/>
                    <a:pt x="6" y="25"/>
                    <a:pt x="8" y="22"/>
                  </a:cubicBezTo>
                  <a:cubicBezTo>
                    <a:pt x="10" y="20"/>
                    <a:pt x="12" y="17"/>
                    <a:pt x="15" y="15"/>
                  </a:cubicBezTo>
                  <a:cubicBezTo>
                    <a:pt x="17" y="12"/>
                    <a:pt x="20" y="10"/>
                    <a:pt x="23" y="8"/>
                  </a:cubicBezTo>
                  <a:cubicBezTo>
                    <a:pt x="26" y="6"/>
                    <a:pt x="30" y="5"/>
                    <a:pt x="33" y="3"/>
                  </a:cubicBezTo>
                  <a:cubicBezTo>
                    <a:pt x="37" y="2"/>
                    <a:pt x="40" y="1"/>
                    <a:pt x="44" y="1"/>
                  </a:cubicBezTo>
                  <a:cubicBezTo>
                    <a:pt x="48" y="0"/>
                    <a:pt x="52" y="0"/>
                    <a:pt x="56" y="0"/>
                  </a:cubicBezTo>
                  <a:cubicBezTo>
                    <a:pt x="482" y="24"/>
                    <a:pt x="482" y="24"/>
                    <a:pt x="482" y="24"/>
                  </a:cubicBezTo>
                  <a:cubicBezTo>
                    <a:pt x="485" y="24"/>
                    <a:pt x="488" y="24"/>
                    <a:pt x="491" y="25"/>
                  </a:cubicBezTo>
                  <a:cubicBezTo>
                    <a:pt x="494" y="26"/>
                    <a:pt x="496" y="27"/>
                    <a:pt x="499" y="28"/>
                  </a:cubicBezTo>
                  <a:cubicBezTo>
                    <a:pt x="501" y="30"/>
                    <a:pt x="503" y="31"/>
                    <a:pt x="506" y="33"/>
                  </a:cubicBezTo>
                  <a:cubicBezTo>
                    <a:pt x="508" y="35"/>
                    <a:pt x="509" y="37"/>
                    <a:pt x="511" y="39"/>
                  </a:cubicBezTo>
                  <a:close/>
                </a:path>
              </a:pathLst>
            </a:custGeom>
            <a:blipFill dpi="0" rotWithShape="1">
              <a:blip r:embed="rId2" cstate="email"/>
              <a:srcRect/>
              <a:tile tx="-120650" ty="-25400" sx="40000" sy="40000" flip="none" algn="ctr"/>
            </a:blip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/>
            </a:p>
          </p:txBody>
        </p:sp>
        <p:sp>
          <p:nvSpPr>
            <p:cNvPr id="90" name="任意多边形 89"/>
            <p:cNvSpPr/>
            <p:nvPr/>
          </p:nvSpPr>
          <p:spPr>
            <a:xfrm>
              <a:off x="4267417" y="3241745"/>
              <a:ext cx="1242929" cy="496871"/>
            </a:xfrm>
            <a:custGeom>
              <a:avLst/>
              <a:gdLst>
                <a:gd name="connsiteX0" fmla="*/ 0 w 1242929"/>
                <a:gd name="connsiteY0" fmla="*/ 0 h 496871"/>
                <a:gd name="connsiteX1" fmla="*/ 1242929 w 1242929"/>
                <a:gd name="connsiteY1" fmla="*/ 0 h 496871"/>
                <a:gd name="connsiteX2" fmla="*/ 1242529 w 1242929"/>
                <a:gd name="connsiteY2" fmla="*/ 6590 h 496871"/>
                <a:gd name="connsiteX3" fmla="*/ 1215935 w 1242929"/>
                <a:gd name="connsiteY3" fmla="*/ 444918 h 496871"/>
                <a:gd name="connsiteX4" fmla="*/ 1212783 w 1242929"/>
                <a:gd name="connsiteY4" fmla="*/ 496871 h 496871"/>
                <a:gd name="connsiteX5" fmla="*/ 21774 w 1242929"/>
                <a:gd name="connsiteY5" fmla="*/ 496871 h 496871"/>
                <a:gd name="connsiteX6" fmla="*/ 20208 w 1242929"/>
                <a:gd name="connsiteY6" fmla="*/ 461132 h 496871"/>
                <a:gd name="connsiteX7" fmla="*/ 770 w 1242929"/>
                <a:gd name="connsiteY7" fmla="*/ 17560 h 49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2929" h="496871">
                  <a:moveTo>
                    <a:pt x="0" y="0"/>
                  </a:moveTo>
                  <a:lnTo>
                    <a:pt x="1242929" y="0"/>
                  </a:lnTo>
                  <a:lnTo>
                    <a:pt x="1242529" y="6590"/>
                  </a:lnTo>
                  <a:cubicBezTo>
                    <a:pt x="1231265" y="192248"/>
                    <a:pt x="1222600" y="335062"/>
                    <a:pt x="1215935" y="444918"/>
                  </a:cubicBezTo>
                  <a:lnTo>
                    <a:pt x="1212783" y="496871"/>
                  </a:lnTo>
                  <a:lnTo>
                    <a:pt x="21774" y="496871"/>
                  </a:lnTo>
                  <a:lnTo>
                    <a:pt x="20208" y="461132"/>
                  </a:lnTo>
                  <a:cubicBezTo>
                    <a:pt x="12708" y="289990"/>
                    <a:pt x="6280" y="143297"/>
                    <a:pt x="770" y="175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请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输入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子标题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5441" y="3604909"/>
            <a:ext cx="683208" cy="1676465"/>
            <a:chOff x="3194050" y="1535112"/>
            <a:chExt cx="395288" cy="969963"/>
          </a:xfrm>
        </p:grpSpPr>
        <p:sp>
          <p:nvSpPr>
            <p:cNvPr id="13" name="Freeform 114"/>
            <p:cNvSpPr/>
            <p:nvPr/>
          </p:nvSpPr>
          <p:spPr bwMode="auto">
            <a:xfrm>
              <a:off x="3411538" y="1620837"/>
              <a:ext cx="69850" cy="92075"/>
            </a:xfrm>
            <a:custGeom>
              <a:avLst/>
              <a:gdLst>
                <a:gd name="T0" fmla="*/ 9 w 9"/>
                <a:gd name="T1" fmla="*/ 5 h 12"/>
                <a:gd name="T2" fmla="*/ 8 w 9"/>
                <a:gd name="T3" fmla="*/ 1 h 12"/>
                <a:gd name="T4" fmla="*/ 3 w 9"/>
                <a:gd name="T5" fmla="*/ 3 h 12"/>
                <a:gd name="T6" fmla="*/ 1 w 9"/>
                <a:gd name="T7" fmla="*/ 8 h 12"/>
                <a:gd name="T8" fmla="*/ 5 w 9"/>
                <a:gd name="T9" fmla="*/ 12 h 12"/>
                <a:gd name="T10" fmla="*/ 9 w 9"/>
                <a:gd name="T11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2">
                  <a:moveTo>
                    <a:pt x="9" y="5"/>
                  </a:moveTo>
                  <a:cubicBezTo>
                    <a:pt x="9" y="5"/>
                    <a:pt x="8" y="1"/>
                    <a:pt x="8" y="1"/>
                  </a:cubicBezTo>
                  <a:cubicBezTo>
                    <a:pt x="8" y="0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0" y="10"/>
                    <a:pt x="5" y="12"/>
                    <a:pt x="5" y="12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D6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3425825" y="2419350"/>
              <a:ext cx="93663" cy="85725"/>
            </a:xfrm>
            <a:custGeom>
              <a:avLst/>
              <a:gdLst>
                <a:gd name="T0" fmla="*/ 11 w 12"/>
                <a:gd name="T1" fmla="*/ 1 h 11"/>
                <a:gd name="T2" fmla="*/ 11 w 12"/>
                <a:gd name="T3" fmla="*/ 6 h 11"/>
                <a:gd name="T4" fmla="*/ 12 w 12"/>
                <a:gd name="T5" fmla="*/ 8 h 11"/>
                <a:gd name="T6" fmla="*/ 10 w 12"/>
                <a:gd name="T7" fmla="*/ 8 h 11"/>
                <a:gd name="T8" fmla="*/ 4 w 12"/>
                <a:gd name="T9" fmla="*/ 11 h 11"/>
                <a:gd name="T10" fmla="*/ 0 w 12"/>
                <a:gd name="T11" fmla="*/ 9 h 11"/>
                <a:gd name="T12" fmla="*/ 2 w 12"/>
                <a:gd name="T13" fmla="*/ 6 h 11"/>
                <a:gd name="T14" fmla="*/ 5 w 12"/>
                <a:gd name="T15" fmla="*/ 1 h 11"/>
                <a:gd name="T16" fmla="*/ 11 w 12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1" y="1"/>
                  </a:moveTo>
                  <a:cubicBezTo>
                    <a:pt x="11" y="1"/>
                    <a:pt x="12" y="5"/>
                    <a:pt x="11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11"/>
                    <a:pt x="4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2" y="6"/>
                    <a:pt x="2" y="6"/>
                  </a:cubicBezTo>
                  <a:cubicBezTo>
                    <a:pt x="3" y="5"/>
                    <a:pt x="5" y="2"/>
                    <a:pt x="5" y="1"/>
                  </a:cubicBezTo>
                  <a:cubicBezTo>
                    <a:pt x="5" y="0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3194050" y="1782762"/>
              <a:ext cx="85725" cy="55563"/>
            </a:xfrm>
            <a:custGeom>
              <a:avLst/>
              <a:gdLst>
                <a:gd name="T0" fmla="*/ 9 w 11"/>
                <a:gd name="T1" fmla="*/ 6 h 7"/>
                <a:gd name="T2" fmla="*/ 5 w 11"/>
                <a:gd name="T3" fmla="*/ 6 h 7"/>
                <a:gd name="T4" fmla="*/ 0 w 11"/>
                <a:gd name="T5" fmla="*/ 4 h 7"/>
                <a:gd name="T6" fmla="*/ 0 w 11"/>
                <a:gd name="T7" fmla="*/ 3 h 7"/>
                <a:gd name="T8" fmla="*/ 3 w 11"/>
                <a:gd name="T9" fmla="*/ 3 h 7"/>
                <a:gd name="T10" fmla="*/ 7 w 11"/>
                <a:gd name="T11" fmla="*/ 3 h 7"/>
                <a:gd name="T12" fmla="*/ 8 w 11"/>
                <a:gd name="T13" fmla="*/ 2 h 7"/>
                <a:gd name="T14" fmla="*/ 7 w 11"/>
                <a:gd name="T15" fmla="*/ 1 h 7"/>
                <a:gd name="T16" fmla="*/ 9 w 11"/>
                <a:gd name="T17" fmla="*/ 3 h 7"/>
                <a:gd name="T18" fmla="*/ 11 w 11"/>
                <a:gd name="T19" fmla="*/ 4 h 7"/>
                <a:gd name="T20" fmla="*/ 9 w 11"/>
                <a:gd name="T2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9" y="6"/>
                  </a:moveTo>
                  <a:cubicBezTo>
                    <a:pt x="9" y="6"/>
                    <a:pt x="5" y="7"/>
                    <a:pt x="5" y="6"/>
                  </a:cubicBezTo>
                  <a:cubicBezTo>
                    <a:pt x="4" y="6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3" y="3"/>
                    <a:pt x="6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1"/>
                    <a:pt x="7" y="1"/>
                  </a:cubicBezTo>
                  <a:cubicBezTo>
                    <a:pt x="8" y="0"/>
                    <a:pt x="9" y="3"/>
                    <a:pt x="9" y="3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3355975" y="2405062"/>
              <a:ext cx="117475" cy="61913"/>
            </a:xfrm>
            <a:custGeom>
              <a:avLst/>
              <a:gdLst>
                <a:gd name="T0" fmla="*/ 14 w 15"/>
                <a:gd name="T1" fmla="*/ 6 h 8"/>
                <a:gd name="T2" fmla="*/ 8 w 15"/>
                <a:gd name="T3" fmla="*/ 8 h 8"/>
                <a:gd name="T4" fmla="*/ 1 w 15"/>
                <a:gd name="T5" fmla="*/ 8 h 8"/>
                <a:gd name="T6" fmla="*/ 3 w 15"/>
                <a:gd name="T7" fmla="*/ 6 h 8"/>
                <a:gd name="T8" fmla="*/ 7 w 15"/>
                <a:gd name="T9" fmla="*/ 4 h 8"/>
                <a:gd name="T10" fmla="*/ 12 w 15"/>
                <a:gd name="T11" fmla="*/ 0 h 8"/>
                <a:gd name="T12" fmla="*/ 15 w 15"/>
                <a:gd name="T13" fmla="*/ 0 h 8"/>
                <a:gd name="T14" fmla="*/ 14 w 15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">
                  <a:moveTo>
                    <a:pt x="14" y="6"/>
                  </a:moveTo>
                  <a:cubicBezTo>
                    <a:pt x="14" y="6"/>
                    <a:pt x="10" y="8"/>
                    <a:pt x="8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6"/>
                    <a:pt x="3" y="6"/>
                  </a:cubicBezTo>
                  <a:cubicBezTo>
                    <a:pt x="3" y="6"/>
                    <a:pt x="5" y="6"/>
                    <a:pt x="7" y="4"/>
                  </a:cubicBezTo>
                  <a:cubicBezTo>
                    <a:pt x="10" y="2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4"/>
                    <a:pt x="14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3379788" y="1954212"/>
              <a:ext cx="109538" cy="465138"/>
            </a:xfrm>
            <a:custGeom>
              <a:avLst/>
              <a:gdLst>
                <a:gd name="T0" fmla="*/ 13 w 14"/>
                <a:gd name="T1" fmla="*/ 60 h 60"/>
                <a:gd name="T2" fmla="*/ 8 w 14"/>
                <a:gd name="T3" fmla="*/ 58 h 60"/>
                <a:gd name="T4" fmla="*/ 8 w 14"/>
                <a:gd name="T5" fmla="*/ 56 h 60"/>
                <a:gd name="T6" fmla="*/ 9 w 14"/>
                <a:gd name="T7" fmla="*/ 55 h 60"/>
                <a:gd name="T8" fmla="*/ 9 w 14"/>
                <a:gd name="T9" fmla="*/ 53 h 60"/>
                <a:gd name="T10" fmla="*/ 9 w 14"/>
                <a:gd name="T11" fmla="*/ 51 h 60"/>
                <a:gd name="T12" fmla="*/ 8 w 14"/>
                <a:gd name="T13" fmla="*/ 50 h 60"/>
                <a:gd name="T14" fmla="*/ 9 w 14"/>
                <a:gd name="T15" fmla="*/ 47 h 60"/>
                <a:gd name="T16" fmla="*/ 8 w 14"/>
                <a:gd name="T17" fmla="*/ 42 h 60"/>
                <a:gd name="T18" fmla="*/ 7 w 14"/>
                <a:gd name="T19" fmla="*/ 38 h 60"/>
                <a:gd name="T20" fmla="*/ 8 w 14"/>
                <a:gd name="T21" fmla="*/ 38 h 60"/>
                <a:gd name="T22" fmla="*/ 6 w 14"/>
                <a:gd name="T23" fmla="*/ 36 h 60"/>
                <a:gd name="T24" fmla="*/ 6 w 14"/>
                <a:gd name="T25" fmla="*/ 34 h 60"/>
                <a:gd name="T26" fmla="*/ 5 w 14"/>
                <a:gd name="T27" fmla="*/ 31 h 60"/>
                <a:gd name="T28" fmla="*/ 0 w 14"/>
                <a:gd name="T29" fmla="*/ 9 h 60"/>
                <a:gd name="T30" fmla="*/ 0 w 14"/>
                <a:gd name="T31" fmla="*/ 0 h 60"/>
                <a:gd name="T32" fmla="*/ 5 w 14"/>
                <a:gd name="T33" fmla="*/ 1 h 60"/>
                <a:gd name="T34" fmla="*/ 8 w 14"/>
                <a:gd name="T35" fmla="*/ 4 h 60"/>
                <a:gd name="T36" fmla="*/ 12 w 14"/>
                <a:gd name="T37" fmla="*/ 17 h 60"/>
                <a:gd name="T38" fmla="*/ 11 w 14"/>
                <a:gd name="T39" fmla="*/ 30 h 60"/>
                <a:gd name="T40" fmla="*/ 13 w 14"/>
                <a:gd name="T41" fmla="*/ 40 h 60"/>
                <a:gd name="T42" fmla="*/ 13 w 14"/>
                <a:gd name="T43" fmla="*/ 55 h 60"/>
                <a:gd name="T44" fmla="*/ 13 w 14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60">
                  <a:moveTo>
                    <a:pt x="13" y="60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7"/>
                    <a:pt x="8" y="56"/>
                  </a:cubicBezTo>
                  <a:cubicBezTo>
                    <a:pt x="8" y="56"/>
                    <a:pt x="9" y="55"/>
                    <a:pt x="9" y="55"/>
                  </a:cubicBezTo>
                  <a:cubicBezTo>
                    <a:pt x="9" y="55"/>
                    <a:pt x="8" y="54"/>
                    <a:pt x="9" y="53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9" y="48"/>
                    <a:pt x="9" y="47"/>
                  </a:cubicBezTo>
                  <a:cubicBezTo>
                    <a:pt x="9" y="46"/>
                    <a:pt x="8" y="42"/>
                    <a:pt x="8" y="42"/>
                  </a:cubicBezTo>
                  <a:cubicBezTo>
                    <a:pt x="8" y="42"/>
                    <a:pt x="7" y="39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0" y="11"/>
                    <a:pt x="0" y="9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7" y="3"/>
                    <a:pt x="8" y="4"/>
                  </a:cubicBezTo>
                  <a:cubicBezTo>
                    <a:pt x="8" y="5"/>
                    <a:pt x="12" y="17"/>
                    <a:pt x="12" y="17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55"/>
                    <a:pt x="13" y="55"/>
                  </a:cubicBezTo>
                  <a:cubicBezTo>
                    <a:pt x="14" y="55"/>
                    <a:pt x="13" y="60"/>
                    <a:pt x="13" y="6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3379788" y="1954212"/>
              <a:ext cx="109538" cy="465138"/>
            </a:xfrm>
            <a:custGeom>
              <a:avLst/>
              <a:gdLst>
                <a:gd name="T0" fmla="*/ 0 w 14"/>
                <a:gd name="T1" fmla="*/ 0 h 60"/>
                <a:gd name="T2" fmla="*/ 5 w 14"/>
                <a:gd name="T3" fmla="*/ 1 h 60"/>
                <a:gd name="T4" fmla="*/ 8 w 14"/>
                <a:gd name="T5" fmla="*/ 4 h 60"/>
                <a:gd name="T6" fmla="*/ 12 w 14"/>
                <a:gd name="T7" fmla="*/ 17 h 60"/>
                <a:gd name="T8" fmla="*/ 11 w 14"/>
                <a:gd name="T9" fmla="*/ 30 h 60"/>
                <a:gd name="T10" fmla="*/ 13 w 14"/>
                <a:gd name="T11" fmla="*/ 40 h 60"/>
                <a:gd name="T12" fmla="*/ 13 w 14"/>
                <a:gd name="T13" fmla="*/ 55 h 60"/>
                <a:gd name="T14" fmla="*/ 13 w 14"/>
                <a:gd name="T15" fmla="*/ 60 h 60"/>
                <a:gd name="T16" fmla="*/ 8 w 14"/>
                <a:gd name="T17" fmla="*/ 58 h 60"/>
                <a:gd name="T18" fmla="*/ 8 w 14"/>
                <a:gd name="T19" fmla="*/ 58 h 60"/>
                <a:gd name="T20" fmla="*/ 10 w 14"/>
                <a:gd name="T21" fmla="*/ 56 h 60"/>
                <a:gd name="T22" fmla="*/ 9 w 14"/>
                <a:gd name="T23" fmla="*/ 55 h 60"/>
                <a:gd name="T24" fmla="*/ 9 w 14"/>
                <a:gd name="T25" fmla="*/ 55 h 60"/>
                <a:gd name="T26" fmla="*/ 9 w 14"/>
                <a:gd name="T27" fmla="*/ 53 h 60"/>
                <a:gd name="T28" fmla="*/ 10 w 14"/>
                <a:gd name="T29" fmla="*/ 51 h 60"/>
                <a:gd name="T30" fmla="*/ 9 w 14"/>
                <a:gd name="T31" fmla="*/ 51 h 60"/>
                <a:gd name="T32" fmla="*/ 8 w 14"/>
                <a:gd name="T33" fmla="*/ 50 h 60"/>
                <a:gd name="T34" fmla="*/ 8 w 14"/>
                <a:gd name="T35" fmla="*/ 50 h 60"/>
                <a:gd name="T36" fmla="*/ 10 w 14"/>
                <a:gd name="T37" fmla="*/ 48 h 60"/>
                <a:gd name="T38" fmla="*/ 11 w 14"/>
                <a:gd name="T39" fmla="*/ 45 h 60"/>
                <a:gd name="T40" fmla="*/ 9 w 14"/>
                <a:gd name="T41" fmla="*/ 47 h 60"/>
                <a:gd name="T42" fmla="*/ 10 w 14"/>
                <a:gd name="T43" fmla="*/ 42 h 60"/>
                <a:gd name="T44" fmla="*/ 8 w 14"/>
                <a:gd name="T45" fmla="*/ 45 h 60"/>
                <a:gd name="T46" fmla="*/ 8 w 14"/>
                <a:gd name="T47" fmla="*/ 42 h 60"/>
                <a:gd name="T48" fmla="*/ 10 w 14"/>
                <a:gd name="T49" fmla="*/ 38 h 60"/>
                <a:gd name="T50" fmla="*/ 9 w 14"/>
                <a:gd name="T51" fmla="*/ 35 h 60"/>
                <a:gd name="T52" fmla="*/ 7 w 14"/>
                <a:gd name="T53" fmla="*/ 37 h 60"/>
                <a:gd name="T54" fmla="*/ 6 w 14"/>
                <a:gd name="T55" fmla="*/ 36 h 60"/>
                <a:gd name="T56" fmla="*/ 9 w 14"/>
                <a:gd name="T57" fmla="*/ 32 h 60"/>
                <a:gd name="T58" fmla="*/ 8 w 14"/>
                <a:gd name="T59" fmla="*/ 31 h 60"/>
                <a:gd name="T60" fmla="*/ 5 w 14"/>
                <a:gd name="T61" fmla="*/ 32 h 60"/>
                <a:gd name="T62" fmla="*/ 5 w 14"/>
                <a:gd name="T63" fmla="*/ 31 h 60"/>
                <a:gd name="T64" fmla="*/ 8 w 14"/>
                <a:gd name="T65" fmla="*/ 28 h 60"/>
                <a:gd name="T66" fmla="*/ 5 w 14"/>
                <a:gd name="T67" fmla="*/ 18 h 60"/>
                <a:gd name="T68" fmla="*/ 1 w 14"/>
                <a:gd name="T69" fmla="*/ 9 h 60"/>
                <a:gd name="T70" fmla="*/ 0 w 14"/>
                <a:gd name="T7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60">
                  <a:moveTo>
                    <a:pt x="0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7" y="3"/>
                    <a:pt x="8" y="4"/>
                  </a:cubicBezTo>
                  <a:cubicBezTo>
                    <a:pt x="8" y="5"/>
                    <a:pt x="12" y="17"/>
                    <a:pt x="12" y="17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55"/>
                    <a:pt x="13" y="55"/>
                  </a:cubicBezTo>
                  <a:cubicBezTo>
                    <a:pt x="14" y="55"/>
                    <a:pt x="13" y="60"/>
                    <a:pt x="13" y="60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9" y="57"/>
                    <a:pt x="10" y="56"/>
                    <a:pt x="10" y="56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4"/>
                    <a:pt x="9" y="53"/>
                  </a:cubicBezTo>
                  <a:cubicBezTo>
                    <a:pt x="12" y="54"/>
                    <a:pt x="10" y="51"/>
                    <a:pt x="10" y="51"/>
                  </a:cubicBezTo>
                  <a:cubicBezTo>
                    <a:pt x="10" y="51"/>
                    <a:pt x="10" y="51"/>
                    <a:pt x="9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49"/>
                    <a:pt x="10" y="49"/>
                    <a:pt x="10" y="48"/>
                  </a:cubicBezTo>
                  <a:cubicBezTo>
                    <a:pt x="11" y="47"/>
                    <a:pt x="11" y="45"/>
                    <a:pt x="11" y="45"/>
                  </a:cubicBezTo>
                  <a:cubicBezTo>
                    <a:pt x="11" y="46"/>
                    <a:pt x="9" y="47"/>
                    <a:pt x="9" y="47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8" y="42"/>
                    <a:pt x="8" y="42"/>
                  </a:cubicBezTo>
                  <a:cubicBezTo>
                    <a:pt x="9" y="40"/>
                    <a:pt x="10" y="39"/>
                    <a:pt x="10" y="38"/>
                  </a:cubicBezTo>
                  <a:cubicBezTo>
                    <a:pt x="10" y="37"/>
                    <a:pt x="9" y="35"/>
                    <a:pt x="9" y="35"/>
                  </a:cubicBezTo>
                  <a:cubicBezTo>
                    <a:pt x="9" y="36"/>
                    <a:pt x="8" y="37"/>
                    <a:pt x="7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6" y="31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6"/>
                    <a:pt x="6" y="20"/>
                    <a:pt x="5" y="18"/>
                  </a:cubicBezTo>
                  <a:cubicBezTo>
                    <a:pt x="4" y="17"/>
                    <a:pt x="2" y="13"/>
                    <a:pt x="1" y="9"/>
                  </a:cubicBezTo>
                  <a:cubicBezTo>
                    <a:pt x="1" y="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3395663" y="1938337"/>
              <a:ext cx="147638" cy="504825"/>
            </a:xfrm>
            <a:custGeom>
              <a:avLst/>
              <a:gdLst>
                <a:gd name="T0" fmla="*/ 17 w 19"/>
                <a:gd name="T1" fmla="*/ 55 h 65"/>
                <a:gd name="T2" fmla="*/ 15 w 19"/>
                <a:gd name="T3" fmla="*/ 65 h 65"/>
                <a:gd name="T4" fmla="*/ 12 w 19"/>
                <a:gd name="T5" fmla="*/ 65 h 65"/>
                <a:gd name="T6" fmla="*/ 9 w 19"/>
                <a:gd name="T7" fmla="*/ 63 h 65"/>
                <a:gd name="T8" fmla="*/ 9 w 19"/>
                <a:gd name="T9" fmla="*/ 58 h 65"/>
                <a:gd name="T10" fmla="*/ 10 w 19"/>
                <a:gd name="T11" fmla="*/ 54 h 65"/>
                <a:gd name="T12" fmla="*/ 10 w 19"/>
                <a:gd name="T13" fmla="*/ 48 h 65"/>
                <a:gd name="T14" fmla="*/ 9 w 19"/>
                <a:gd name="T15" fmla="*/ 38 h 65"/>
                <a:gd name="T16" fmla="*/ 8 w 19"/>
                <a:gd name="T17" fmla="*/ 32 h 65"/>
                <a:gd name="T18" fmla="*/ 8 w 19"/>
                <a:gd name="T19" fmla="*/ 25 h 65"/>
                <a:gd name="T20" fmla="*/ 5 w 19"/>
                <a:gd name="T21" fmla="*/ 19 h 65"/>
                <a:gd name="T22" fmla="*/ 1 w 19"/>
                <a:gd name="T23" fmla="*/ 7 h 65"/>
                <a:gd name="T24" fmla="*/ 0 w 19"/>
                <a:gd name="T25" fmla="*/ 2 h 65"/>
                <a:gd name="T26" fmla="*/ 8 w 19"/>
                <a:gd name="T27" fmla="*/ 1 h 65"/>
                <a:gd name="T28" fmla="*/ 16 w 19"/>
                <a:gd name="T29" fmla="*/ 1 h 65"/>
                <a:gd name="T30" fmla="*/ 18 w 19"/>
                <a:gd name="T31" fmla="*/ 11 h 65"/>
                <a:gd name="T32" fmla="*/ 18 w 19"/>
                <a:gd name="T33" fmla="*/ 18 h 65"/>
                <a:gd name="T34" fmla="*/ 17 w 19"/>
                <a:gd name="T35" fmla="*/ 22 h 65"/>
                <a:gd name="T36" fmla="*/ 17 w 19"/>
                <a:gd name="T37" fmla="*/ 29 h 65"/>
                <a:gd name="T38" fmla="*/ 18 w 19"/>
                <a:gd name="T39" fmla="*/ 33 h 65"/>
                <a:gd name="T40" fmla="*/ 19 w 19"/>
                <a:gd name="T41" fmla="*/ 47 h 65"/>
                <a:gd name="T42" fmla="*/ 17 w 19"/>
                <a:gd name="T43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65">
                  <a:moveTo>
                    <a:pt x="17" y="55"/>
                  </a:moveTo>
                  <a:cubicBezTo>
                    <a:pt x="17" y="55"/>
                    <a:pt x="18" y="63"/>
                    <a:pt x="15" y="65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8" y="60"/>
                    <a:pt x="9" y="58"/>
                  </a:cubicBezTo>
                  <a:cubicBezTo>
                    <a:pt x="10" y="57"/>
                    <a:pt x="10" y="54"/>
                    <a:pt x="10" y="54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1"/>
                    <a:pt x="9" y="38"/>
                  </a:cubicBezTo>
                  <a:cubicBezTo>
                    <a:pt x="8" y="34"/>
                    <a:pt x="8" y="32"/>
                    <a:pt x="8" y="32"/>
                  </a:cubicBezTo>
                  <a:cubicBezTo>
                    <a:pt x="8" y="32"/>
                    <a:pt x="8" y="26"/>
                    <a:pt x="8" y="25"/>
                  </a:cubicBezTo>
                  <a:cubicBezTo>
                    <a:pt x="7" y="24"/>
                    <a:pt x="5" y="19"/>
                    <a:pt x="5" y="19"/>
                  </a:cubicBezTo>
                  <a:cubicBezTo>
                    <a:pt x="5" y="18"/>
                    <a:pt x="2" y="8"/>
                    <a:pt x="1" y="7"/>
                  </a:cubicBezTo>
                  <a:cubicBezTo>
                    <a:pt x="1" y="7"/>
                    <a:pt x="0" y="2"/>
                    <a:pt x="0" y="2"/>
                  </a:cubicBezTo>
                  <a:cubicBezTo>
                    <a:pt x="0" y="2"/>
                    <a:pt x="8" y="1"/>
                    <a:pt x="8" y="1"/>
                  </a:cubicBezTo>
                  <a:cubicBezTo>
                    <a:pt x="9" y="0"/>
                    <a:pt x="16" y="1"/>
                    <a:pt x="16" y="1"/>
                  </a:cubicBezTo>
                  <a:cubicBezTo>
                    <a:pt x="16" y="1"/>
                    <a:pt x="19" y="9"/>
                    <a:pt x="18" y="11"/>
                  </a:cubicBezTo>
                  <a:cubicBezTo>
                    <a:pt x="18" y="12"/>
                    <a:pt x="17" y="17"/>
                    <a:pt x="18" y="18"/>
                  </a:cubicBezTo>
                  <a:cubicBezTo>
                    <a:pt x="18" y="19"/>
                    <a:pt x="17" y="22"/>
                    <a:pt x="17" y="22"/>
                  </a:cubicBezTo>
                  <a:cubicBezTo>
                    <a:pt x="17" y="22"/>
                    <a:pt x="17" y="28"/>
                    <a:pt x="17" y="29"/>
                  </a:cubicBezTo>
                  <a:cubicBezTo>
                    <a:pt x="17" y="30"/>
                    <a:pt x="19" y="32"/>
                    <a:pt x="18" y="33"/>
                  </a:cubicBezTo>
                  <a:cubicBezTo>
                    <a:pt x="18" y="35"/>
                    <a:pt x="19" y="46"/>
                    <a:pt x="19" y="47"/>
                  </a:cubicBezTo>
                  <a:cubicBezTo>
                    <a:pt x="18" y="48"/>
                    <a:pt x="17" y="55"/>
                    <a:pt x="17" y="55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3465513" y="2163762"/>
              <a:ext cx="77788" cy="279400"/>
            </a:xfrm>
            <a:custGeom>
              <a:avLst/>
              <a:gdLst>
                <a:gd name="T0" fmla="*/ 0 w 10"/>
                <a:gd name="T1" fmla="*/ 4 h 36"/>
                <a:gd name="T2" fmla="*/ 8 w 10"/>
                <a:gd name="T3" fmla="*/ 0 h 36"/>
                <a:gd name="T4" fmla="*/ 9 w 10"/>
                <a:gd name="T5" fmla="*/ 4 h 36"/>
                <a:gd name="T6" fmla="*/ 10 w 10"/>
                <a:gd name="T7" fmla="*/ 18 h 36"/>
                <a:gd name="T8" fmla="*/ 10 w 10"/>
                <a:gd name="T9" fmla="*/ 18 h 36"/>
                <a:gd name="T10" fmla="*/ 10 w 10"/>
                <a:gd name="T11" fmla="*/ 18 h 36"/>
                <a:gd name="T12" fmla="*/ 10 w 10"/>
                <a:gd name="T13" fmla="*/ 18 h 36"/>
                <a:gd name="T14" fmla="*/ 10 w 10"/>
                <a:gd name="T15" fmla="*/ 18 h 36"/>
                <a:gd name="T16" fmla="*/ 8 w 10"/>
                <a:gd name="T17" fmla="*/ 26 h 36"/>
                <a:gd name="T18" fmla="*/ 7 w 10"/>
                <a:gd name="T19" fmla="*/ 35 h 36"/>
                <a:gd name="T20" fmla="*/ 7 w 10"/>
                <a:gd name="T21" fmla="*/ 35 h 36"/>
                <a:gd name="T22" fmla="*/ 6 w 10"/>
                <a:gd name="T23" fmla="*/ 36 h 36"/>
                <a:gd name="T24" fmla="*/ 3 w 10"/>
                <a:gd name="T25" fmla="*/ 36 h 36"/>
                <a:gd name="T26" fmla="*/ 0 w 10"/>
                <a:gd name="T27" fmla="*/ 34 h 36"/>
                <a:gd name="T28" fmla="*/ 1 w 10"/>
                <a:gd name="T29" fmla="*/ 32 h 36"/>
                <a:gd name="T30" fmla="*/ 5 w 10"/>
                <a:gd name="T31" fmla="*/ 32 h 36"/>
                <a:gd name="T32" fmla="*/ 0 w 10"/>
                <a:gd name="T33" fmla="*/ 29 h 36"/>
                <a:gd name="T34" fmla="*/ 7 w 10"/>
                <a:gd name="T35" fmla="*/ 30 h 36"/>
                <a:gd name="T36" fmla="*/ 7 w 10"/>
                <a:gd name="T37" fmla="*/ 26 h 36"/>
                <a:gd name="T38" fmla="*/ 4 w 10"/>
                <a:gd name="T39" fmla="*/ 28 h 36"/>
                <a:gd name="T40" fmla="*/ 7 w 10"/>
                <a:gd name="T41" fmla="*/ 23 h 36"/>
                <a:gd name="T42" fmla="*/ 4 w 10"/>
                <a:gd name="T43" fmla="*/ 24 h 36"/>
                <a:gd name="T44" fmla="*/ 7 w 10"/>
                <a:gd name="T45" fmla="*/ 21 h 36"/>
                <a:gd name="T46" fmla="*/ 4 w 10"/>
                <a:gd name="T47" fmla="*/ 19 h 36"/>
                <a:gd name="T48" fmla="*/ 5 w 10"/>
                <a:gd name="T49" fmla="*/ 15 h 36"/>
                <a:gd name="T50" fmla="*/ 8 w 10"/>
                <a:gd name="T51" fmla="*/ 15 h 36"/>
                <a:gd name="T52" fmla="*/ 8 w 10"/>
                <a:gd name="T53" fmla="*/ 14 h 36"/>
                <a:gd name="T54" fmla="*/ 4 w 10"/>
                <a:gd name="T55" fmla="*/ 10 h 36"/>
                <a:gd name="T56" fmla="*/ 8 w 10"/>
                <a:gd name="T57" fmla="*/ 10 h 36"/>
                <a:gd name="T58" fmla="*/ 3 w 10"/>
                <a:gd name="T59" fmla="*/ 7 h 36"/>
                <a:gd name="T60" fmla="*/ 4 w 10"/>
                <a:gd name="T61" fmla="*/ 6 h 36"/>
                <a:gd name="T62" fmla="*/ 8 w 10"/>
                <a:gd name="T63" fmla="*/ 6 h 36"/>
                <a:gd name="T64" fmla="*/ 5 w 10"/>
                <a:gd name="T65" fmla="*/ 5 h 36"/>
                <a:gd name="T66" fmla="*/ 8 w 10"/>
                <a:gd name="T67" fmla="*/ 4 h 36"/>
                <a:gd name="T68" fmla="*/ 0 w 10"/>
                <a:gd name="T6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36">
                  <a:moveTo>
                    <a:pt x="0" y="4"/>
                  </a:moveTo>
                  <a:cubicBezTo>
                    <a:pt x="1" y="2"/>
                    <a:pt x="5" y="1"/>
                    <a:pt x="8" y="0"/>
                  </a:cubicBezTo>
                  <a:cubicBezTo>
                    <a:pt x="8" y="1"/>
                    <a:pt x="10" y="3"/>
                    <a:pt x="9" y="4"/>
                  </a:cubicBezTo>
                  <a:cubicBezTo>
                    <a:pt x="9" y="6"/>
                    <a:pt x="10" y="15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9"/>
                    <a:pt x="8" y="26"/>
                    <a:pt x="8" y="26"/>
                  </a:cubicBezTo>
                  <a:cubicBezTo>
                    <a:pt x="8" y="26"/>
                    <a:pt x="9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0"/>
                    <a:pt x="0" y="29"/>
                    <a:pt x="0" y="29"/>
                  </a:cubicBezTo>
                  <a:cubicBezTo>
                    <a:pt x="1" y="28"/>
                    <a:pt x="5" y="29"/>
                    <a:pt x="7" y="30"/>
                  </a:cubicBezTo>
                  <a:cubicBezTo>
                    <a:pt x="8" y="29"/>
                    <a:pt x="7" y="27"/>
                    <a:pt x="7" y="26"/>
                  </a:cubicBezTo>
                  <a:cubicBezTo>
                    <a:pt x="6" y="26"/>
                    <a:pt x="4" y="28"/>
                    <a:pt x="4" y="2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4" y="24"/>
                    <a:pt x="4" y="2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5" y="20"/>
                    <a:pt x="4" y="19"/>
                  </a:cubicBezTo>
                  <a:cubicBezTo>
                    <a:pt x="3" y="17"/>
                    <a:pt x="5" y="15"/>
                    <a:pt x="5" y="15"/>
                  </a:cubicBezTo>
                  <a:cubicBezTo>
                    <a:pt x="5" y="15"/>
                    <a:pt x="8" y="17"/>
                    <a:pt x="8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4" y="10"/>
                    <a:pt x="4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8"/>
                    <a:pt x="2" y="8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6" y="6"/>
                    <a:pt x="8" y="6"/>
                    <a:pt x="8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3395663" y="1938337"/>
              <a:ext cx="155575" cy="209550"/>
            </a:xfrm>
            <a:custGeom>
              <a:avLst/>
              <a:gdLst>
                <a:gd name="T0" fmla="*/ 8 w 20"/>
                <a:gd name="T1" fmla="*/ 1 h 27"/>
                <a:gd name="T2" fmla="*/ 16 w 20"/>
                <a:gd name="T3" fmla="*/ 1 h 27"/>
                <a:gd name="T4" fmla="*/ 19 w 20"/>
                <a:gd name="T5" fmla="*/ 10 h 27"/>
                <a:gd name="T6" fmla="*/ 19 w 20"/>
                <a:gd name="T7" fmla="*/ 17 h 27"/>
                <a:gd name="T8" fmla="*/ 19 w 20"/>
                <a:gd name="T9" fmla="*/ 23 h 27"/>
                <a:gd name="T10" fmla="*/ 17 w 20"/>
                <a:gd name="T11" fmla="*/ 27 h 27"/>
                <a:gd name="T12" fmla="*/ 13 w 20"/>
                <a:gd name="T13" fmla="*/ 22 h 27"/>
                <a:gd name="T14" fmla="*/ 16 w 20"/>
                <a:gd name="T15" fmla="*/ 23 h 27"/>
                <a:gd name="T16" fmla="*/ 14 w 20"/>
                <a:gd name="T17" fmla="*/ 14 h 27"/>
                <a:gd name="T18" fmla="*/ 13 w 20"/>
                <a:gd name="T19" fmla="*/ 7 h 27"/>
                <a:gd name="T20" fmla="*/ 5 w 20"/>
                <a:gd name="T21" fmla="*/ 7 h 27"/>
                <a:gd name="T22" fmla="*/ 2 w 20"/>
                <a:gd name="T23" fmla="*/ 8 h 27"/>
                <a:gd name="T24" fmla="*/ 1 w 20"/>
                <a:gd name="T25" fmla="*/ 7 h 27"/>
                <a:gd name="T26" fmla="*/ 0 w 20"/>
                <a:gd name="T27" fmla="*/ 2 h 27"/>
                <a:gd name="T28" fmla="*/ 8 w 20"/>
                <a:gd name="T2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7">
                  <a:moveTo>
                    <a:pt x="8" y="1"/>
                  </a:moveTo>
                  <a:cubicBezTo>
                    <a:pt x="9" y="0"/>
                    <a:pt x="16" y="1"/>
                    <a:pt x="16" y="1"/>
                  </a:cubicBezTo>
                  <a:cubicBezTo>
                    <a:pt x="16" y="1"/>
                    <a:pt x="20" y="8"/>
                    <a:pt x="19" y="10"/>
                  </a:cubicBezTo>
                  <a:cubicBezTo>
                    <a:pt x="19" y="11"/>
                    <a:pt x="19" y="16"/>
                    <a:pt x="19" y="17"/>
                  </a:cubicBezTo>
                  <a:cubicBezTo>
                    <a:pt x="20" y="18"/>
                    <a:pt x="19" y="23"/>
                    <a:pt x="19" y="23"/>
                  </a:cubicBezTo>
                  <a:cubicBezTo>
                    <a:pt x="19" y="23"/>
                    <a:pt x="17" y="25"/>
                    <a:pt x="17" y="27"/>
                  </a:cubicBezTo>
                  <a:cubicBezTo>
                    <a:pt x="15" y="25"/>
                    <a:pt x="13" y="22"/>
                    <a:pt x="13" y="22"/>
                  </a:cubicBezTo>
                  <a:cubicBezTo>
                    <a:pt x="14" y="22"/>
                    <a:pt x="16" y="23"/>
                    <a:pt x="16" y="23"/>
                  </a:cubicBezTo>
                  <a:cubicBezTo>
                    <a:pt x="16" y="21"/>
                    <a:pt x="14" y="14"/>
                    <a:pt x="14" y="14"/>
                  </a:cubicBezTo>
                  <a:cubicBezTo>
                    <a:pt x="14" y="14"/>
                    <a:pt x="7" y="9"/>
                    <a:pt x="13" y="7"/>
                  </a:cubicBezTo>
                  <a:cubicBezTo>
                    <a:pt x="13" y="4"/>
                    <a:pt x="5" y="7"/>
                    <a:pt x="5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ubicBezTo>
                    <a:pt x="1" y="7"/>
                    <a:pt x="0" y="2"/>
                    <a:pt x="0" y="2"/>
                  </a:cubicBezTo>
                  <a:cubicBezTo>
                    <a:pt x="0" y="2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3379788" y="1922462"/>
              <a:ext cx="115888" cy="39688"/>
            </a:xfrm>
            <a:custGeom>
              <a:avLst/>
              <a:gdLst>
                <a:gd name="T0" fmla="*/ 15 w 15"/>
                <a:gd name="T1" fmla="*/ 2 h 5"/>
                <a:gd name="T2" fmla="*/ 3 w 15"/>
                <a:gd name="T3" fmla="*/ 5 h 5"/>
                <a:gd name="T4" fmla="*/ 0 w 15"/>
                <a:gd name="T5" fmla="*/ 4 h 5"/>
                <a:gd name="T6" fmla="*/ 1 w 15"/>
                <a:gd name="T7" fmla="*/ 1 h 5"/>
                <a:gd name="T8" fmla="*/ 15 w 15"/>
                <a:gd name="T9" fmla="*/ 0 h 5"/>
                <a:gd name="T10" fmla="*/ 15 w 15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">
                  <a:moveTo>
                    <a:pt x="15" y="2"/>
                  </a:moveTo>
                  <a:cubicBezTo>
                    <a:pt x="15" y="2"/>
                    <a:pt x="7" y="5"/>
                    <a:pt x="3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3387725" y="1651000"/>
              <a:ext cx="101600" cy="295275"/>
            </a:xfrm>
            <a:custGeom>
              <a:avLst/>
              <a:gdLst>
                <a:gd name="T0" fmla="*/ 13 w 13"/>
                <a:gd name="T1" fmla="*/ 34 h 38"/>
                <a:gd name="T2" fmla="*/ 9 w 13"/>
                <a:gd name="T3" fmla="*/ 37 h 38"/>
                <a:gd name="T4" fmla="*/ 0 w 13"/>
                <a:gd name="T5" fmla="*/ 37 h 38"/>
                <a:gd name="T6" fmla="*/ 1 w 13"/>
                <a:gd name="T7" fmla="*/ 25 h 38"/>
                <a:gd name="T8" fmla="*/ 0 w 13"/>
                <a:gd name="T9" fmla="*/ 17 h 38"/>
                <a:gd name="T10" fmla="*/ 4 w 13"/>
                <a:gd name="T11" fmla="*/ 7 h 38"/>
                <a:gd name="T12" fmla="*/ 4 w 13"/>
                <a:gd name="T13" fmla="*/ 2 h 38"/>
                <a:gd name="T14" fmla="*/ 5 w 13"/>
                <a:gd name="T15" fmla="*/ 5 h 38"/>
                <a:gd name="T16" fmla="*/ 12 w 13"/>
                <a:gd name="T17" fmla="*/ 0 h 38"/>
                <a:gd name="T18" fmla="*/ 13 w 13"/>
                <a:gd name="T19" fmla="*/ 2 h 38"/>
                <a:gd name="T20" fmla="*/ 13 w 13"/>
                <a:gd name="T21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38">
                  <a:moveTo>
                    <a:pt x="13" y="34"/>
                  </a:moveTo>
                  <a:cubicBezTo>
                    <a:pt x="13" y="34"/>
                    <a:pt x="13" y="37"/>
                    <a:pt x="9" y="37"/>
                  </a:cubicBezTo>
                  <a:cubicBezTo>
                    <a:pt x="4" y="38"/>
                    <a:pt x="1" y="38"/>
                    <a:pt x="0" y="3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0" y="19"/>
                    <a:pt x="0" y="17"/>
                  </a:cubicBezTo>
                  <a:cubicBezTo>
                    <a:pt x="1" y="15"/>
                    <a:pt x="4" y="7"/>
                    <a:pt x="4" y="7"/>
                  </a:cubicBezTo>
                  <a:cubicBezTo>
                    <a:pt x="4" y="7"/>
                    <a:pt x="3" y="4"/>
                    <a:pt x="4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7" y="5"/>
                    <a:pt x="12" y="0"/>
                  </a:cubicBezTo>
                  <a:cubicBezTo>
                    <a:pt x="12" y="0"/>
                    <a:pt x="13" y="1"/>
                    <a:pt x="13" y="2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3387725" y="1651000"/>
              <a:ext cx="101600" cy="295275"/>
            </a:xfrm>
            <a:custGeom>
              <a:avLst/>
              <a:gdLst>
                <a:gd name="T0" fmla="*/ 4 w 13"/>
                <a:gd name="T1" fmla="*/ 37 h 38"/>
                <a:gd name="T2" fmla="*/ 11 w 13"/>
                <a:gd name="T3" fmla="*/ 32 h 38"/>
                <a:gd name="T4" fmla="*/ 10 w 13"/>
                <a:gd name="T5" fmla="*/ 30 h 38"/>
                <a:gd name="T6" fmla="*/ 4 w 13"/>
                <a:gd name="T7" fmla="*/ 34 h 38"/>
                <a:gd name="T8" fmla="*/ 10 w 13"/>
                <a:gd name="T9" fmla="*/ 24 h 38"/>
                <a:gd name="T10" fmla="*/ 11 w 13"/>
                <a:gd name="T11" fmla="*/ 5 h 38"/>
                <a:gd name="T12" fmla="*/ 8 w 13"/>
                <a:gd name="T13" fmla="*/ 8 h 38"/>
                <a:gd name="T14" fmla="*/ 10 w 13"/>
                <a:gd name="T15" fmla="*/ 5 h 38"/>
                <a:gd name="T16" fmla="*/ 7 w 13"/>
                <a:gd name="T17" fmla="*/ 4 h 38"/>
                <a:gd name="T18" fmla="*/ 12 w 13"/>
                <a:gd name="T19" fmla="*/ 0 h 38"/>
                <a:gd name="T20" fmla="*/ 13 w 13"/>
                <a:gd name="T21" fmla="*/ 2 h 38"/>
                <a:gd name="T22" fmla="*/ 13 w 13"/>
                <a:gd name="T23" fmla="*/ 34 h 38"/>
                <a:gd name="T24" fmla="*/ 9 w 13"/>
                <a:gd name="T25" fmla="*/ 37 h 38"/>
                <a:gd name="T26" fmla="*/ 0 w 13"/>
                <a:gd name="T27" fmla="*/ 37 h 38"/>
                <a:gd name="T28" fmla="*/ 0 w 13"/>
                <a:gd name="T29" fmla="*/ 36 h 38"/>
                <a:gd name="T30" fmla="*/ 4 w 13"/>
                <a:gd name="T3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8">
                  <a:moveTo>
                    <a:pt x="4" y="37"/>
                  </a:moveTo>
                  <a:cubicBezTo>
                    <a:pt x="9" y="36"/>
                    <a:pt x="11" y="32"/>
                    <a:pt x="11" y="32"/>
                  </a:cubicBezTo>
                  <a:cubicBezTo>
                    <a:pt x="11" y="32"/>
                    <a:pt x="12" y="30"/>
                    <a:pt x="10" y="30"/>
                  </a:cubicBezTo>
                  <a:cubicBezTo>
                    <a:pt x="9" y="30"/>
                    <a:pt x="4" y="34"/>
                    <a:pt x="4" y="34"/>
                  </a:cubicBezTo>
                  <a:cubicBezTo>
                    <a:pt x="5" y="31"/>
                    <a:pt x="8" y="27"/>
                    <a:pt x="10" y="24"/>
                  </a:cubicBezTo>
                  <a:cubicBezTo>
                    <a:pt x="13" y="20"/>
                    <a:pt x="11" y="5"/>
                    <a:pt x="11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7" y="4"/>
                  </a:cubicBezTo>
                  <a:cubicBezTo>
                    <a:pt x="8" y="3"/>
                    <a:pt x="10" y="2"/>
                    <a:pt x="12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7"/>
                    <a:pt x="9" y="37"/>
                  </a:cubicBezTo>
                  <a:cubicBezTo>
                    <a:pt x="4" y="38"/>
                    <a:pt x="1" y="38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3" y="37"/>
                    <a:pt x="4" y="37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3433763" y="1658937"/>
              <a:ext cx="155575" cy="381000"/>
            </a:xfrm>
            <a:custGeom>
              <a:avLst/>
              <a:gdLst>
                <a:gd name="T0" fmla="*/ 20 w 20"/>
                <a:gd name="T1" fmla="*/ 46 h 49"/>
                <a:gd name="T2" fmla="*/ 13 w 20"/>
                <a:gd name="T3" fmla="*/ 49 h 49"/>
                <a:gd name="T4" fmla="*/ 4 w 20"/>
                <a:gd name="T5" fmla="*/ 31 h 49"/>
                <a:gd name="T6" fmla="*/ 1 w 20"/>
                <a:gd name="T7" fmla="*/ 23 h 49"/>
                <a:gd name="T8" fmla="*/ 8 w 20"/>
                <a:gd name="T9" fmla="*/ 0 h 49"/>
                <a:gd name="T10" fmla="*/ 13 w 20"/>
                <a:gd name="T11" fmla="*/ 3 h 49"/>
                <a:gd name="T12" fmla="*/ 13 w 20"/>
                <a:gd name="T13" fmla="*/ 15 h 49"/>
                <a:gd name="T14" fmla="*/ 20 w 20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49">
                  <a:moveTo>
                    <a:pt x="20" y="46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4" y="32"/>
                    <a:pt x="4" y="31"/>
                  </a:cubicBezTo>
                  <a:cubicBezTo>
                    <a:pt x="3" y="30"/>
                    <a:pt x="0" y="28"/>
                    <a:pt x="1" y="23"/>
                  </a:cubicBezTo>
                  <a:cubicBezTo>
                    <a:pt x="1" y="18"/>
                    <a:pt x="2" y="7"/>
                    <a:pt x="8" y="0"/>
                  </a:cubicBezTo>
                  <a:cubicBezTo>
                    <a:pt x="8" y="0"/>
                    <a:pt x="10" y="4"/>
                    <a:pt x="13" y="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5" y="35"/>
                    <a:pt x="20" y="46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3379788" y="1690687"/>
              <a:ext cx="61913" cy="247650"/>
            </a:xfrm>
            <a:custGeom>
              <a:avLst/>
              <a:gdLst>
                <a:gd name="T0" fmla="*/ 4 w 8"/>
                <a:gd name="T1" fmla="*/ 30 h 32"/>
                <a:gd name="T2" fmla="*/ 2 w 8"/>
                <a:gd name="T3" fmla="*/ 32 h 32"/>
                <a:gd name="T4" fmla="*/ 0 w 8"/>
                <a:gd name="T5" fmla="*/ 30 h 32"/>
                <a:gd name="T6" fmla="*/ 2 w 8"/>
                <a:gd name="T7" fmla="*/ 14 h 32"/>
                <a:gd name="T8" fmla="*/ 6 w 8"/>
                <a:gd name="T9" fmla="*/ 4 h 32"/>
                <a:gd name="T10" fmla="*/ 6 w 8"/>
                <a:gd name="T11" fmla="*/ 0 h 32"/>
                <a:gd name="T12" fmla="*/ 8 w 8"/>
                <a:gd name="T13" fmla="*/ 2 h 32"/>
                <a:gd name="T14" fmla="*/ 7 w 8"/>
                <a:gd name="T15" fmla="*/ 4 h 32"/>
                <a:gd name="T16" fmla="*/ 6 w 8"/>
                <a:gd name="T17" fmla="*/ 12 h 32"/>
                <a:gd name="T18" fmla="*/ 4 w 8"/>
                <a:gd name="T1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2">
                  <a:moveTo>
                    <a:pt x="4" y="30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2" y="17"/>
                    <a:pt x="2" y="14"/>
                  </a:cubicBezTo>
                  <a:cubicBezTo>
                    <a:pt x="3" y="11"/>
                    <a:pt x="6" y="4"/>
                    <a:pt x="6" y="4"/>
                  </a:cubicBezTo>
                  <a:cubicBezTo>
                    <a:pt x="6" y="4"/>
                    <a:pt x="5" y="2"/>
                    <a:pt x="6" y="0"/>
                  </a:cubicBezTo>
                  <a:cubicBezTo>
                    <a:pt x="6" y="0"/>
                    <a:pt x="8" y="0"/>
                    <a:pt x="8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9"/>
                    <a:pt x="6" y="12"/>
                  </a:cubicBezTo>
                  <a:cubicBezTo>
                    <a:pt x="5" y="14"/>
                    <a:pt x="5" y="29"/>
                    <a:pt x="4" y="30"/>
                  </a:cubicBezTo>
                  <a:close/>
                </a:path>
              </a:pathLst>
            </a:custGeom>
            <a:solidFill>
              <a:srgbClr val="A4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3240088" y="1782762"/>
              <a:ext cx="139700" cy="101600"/>
            </a:xfrm>
            <a:custGeom>
              <a:avLst/>
              <a:gdLst>
                <a:gd name="T0" fmla="*/ 1 w 18"/>
                <a:gd name="T1" fmla="*/ 9 h 13"/>
                <a:gd name="T2" fmla="*/ 3 w 18"/>
                <a:gd name="T3" fmla="*/ 3 h 13"/>
                <a:gd name="T4" fmla="*/ 9 w 18"/>
                <a:gd name="T5" fmla="*/ 5 h 13"/>
                <a:gd name="T6" fmla="*/ 10 w 18"/>
                <a:gd name="T7" fmla="*/ 6 h 13"/>
                <a:gd name="T8" fmla="*/ 13 w 18"/>
                <a:gd name="T9" fmla="*/ 6 h 13"/>
                <a:gd name="T10" fmla="*/ 15 w 18"/>
                <a:gd name="T11" fmla="*/ 6 h 13"/>
                <a:gd name="T12" fmla="*/ 16 w 18"/>
                <a:gd name="T13" fmla="*/ 5 h 13"/>
                <a:gd name="T14" fmla="*/ 18 w 18"/>
                <a:gd name="T15" fmla="*/ 0 h 13"/>
                <a:gd name="T16" fmla="*/ 18 w 18"/>
                <a:gd name="T17" fmla="*/ 11 h 13"/>
                <a:gd name="T18" fmla="*/ 18 w 18"/>
                <a:gd name="T19" fmla="*/ 13 h 13"/>
                <a:gd name="T20" fmla="*/ 11 w 18"/>
                <a:gd name="T21" fmla="*/ 12 h 13"/>
                <a:gd name="T22" fmla="*/ 1 w 18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1" y="9"/>
                  </a:moveTo>
                  <a:cubicBezTo>
                    <a:pt x="1" y="9"/>
                    <a:pt x="0" y="6"/>
                    <a:pt x="3" y="3"/>
                  </a:cubicBezTo>
                  <a:cubicBezTo>
                    <a:pt x="3" y="3"/>
                    <a:pt x="8" y="4"/>
                    <a:pt x="9" y="5"/>
                  </a:cubicBezTo>
                  <a:cubicBezTo>
                    <a:pt x="9" y="5"/>
                    <a:pt x="10" y="6"/>
                    <a:pt x="10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5" y="5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2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2" y="13"/>
                    <a:pt x="11" y="12"/>
                  </a:cubicBezTo>
                  <a:cubicBezTo>
                    <a:pt x="9" y="11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3248025" y="1806575"/>
              <a:ext cx="123825" cy="69850"/>
            </a:xfrm>
            <a:custGeom>
              <a:avLst/>
              <a:gdLst>
                <a:gd name="T0" fmla="*/ 2 w 16"/>
                <a:gd name="T1" fmla="*/ 0 h 9"/>
                <a:gd name="T2" fmla="*/ 8 w 16"/>
                <a:gd name="T3" fmla="*/ 2 h 9"/>
                <a:gd name="T4" fmla="*/ 9 w 16"/>
                <a:gd name="T5" fmla="*/ 3 h 9"/>
                <a:gd name="T6" fmla="*/ 12 w 16"/>
                <a:gd name="T7" fmla="*/ 3 h 9"/>
                <a:gd name="T8" fmla="*/ 14 w 16"/>
                <a:gd name="T9" fmla="*/ 2 h 9"/>
                <a:gd name="T10" fmla="*/ 15 w 16"/>
                <a:gd name="T11" fmla="*/ 5 h 9"/>
                <a:gd name="T12" fmla="*/ 13 w 16"/>
                <a:gd name="T13" fmla="*/ 4 h 9"/>
                <a:gd name="T14" fmla="*/ 16 w 16"/>
                <a:gd name="T15" fmla="*/ 9 h 9"/>
                <a:gd name="T16" fmla="*/ 12 w 16"/>
                <a:gd name="T17" fmla="*/ 4 h 9"/>
                <a:gd name="T18" fmla="*/ 9 w 16"/>
                <a:gd name="T19" fmla="*/ 3 h 9"/>
                <a:gd name="T20" fmla="*/ 10 w 16"/>
                <a:gd name="T21" fmla="*/ 7 h 9"/>
                <a:gd name="T22" fmla="*/ 5 w 16"/>
                <a:gd name="T23" fmla="*/ 3 h 9"/>
                <a:gd name="T24" fmla="*/ 3 w 16"/>
                <a:gd name="T25" fmla="*/ 3 h 9"/>
                <a:gd name="T26" fmla="*/ 0 w 16"/>
                <a:gd name="T27" fmla="*/ 4 h 9"/>
                <a:gd name="T28" fmla="*/ 0 w 16"/>
                <a:gd name="T29" fmla="*/ 4 h 9"/>
                <a:gd name="T30" fmla="*/ 2 w 16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9">
                  <a:moveTo>
                    <a:pt x="2" y="0"/>
                  </a:moveTo>
                  <a:cubicBezTo>
                    <a:pt x="2" y="0"/>
                    <a:pt x="7" y="1"/>
                    <a:pt x="8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4" y="3"/>
                    <a:pt x="14" y="4"/>
                    <a:pt x="15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5" y="8"/>
                    <a:pt x="16" y="9"/>
                  </a:cubicBezTo>
                  <a:cubicBezTo>
                    <a:pt x="16" y="9"/>
                    <a:pt x="12" y="6"/>
                    <a:pt x="12" y="4"/>
                  </a:cubicBezTo>
                  <a:cubicBezTo>
                    <a:pt x="12" y="3"/>
                    <a:pt x="9" y="3"/>
                    <a:pt x="9" y="3"/>
                  </a:cubicBezTo>
                  <a:cubicBezTo>
                    <a:pt x="9" y="3"/>
                    <a:pt x="7" y="5"/>
                    <a:pt x="10" y="7"/>
                  </a:cubicBezTo>
                  <a:cubicBezTo>
                    <a:pt x="10" y="7"/>
                    <a:pt x="6" y="5"/>
                    <a:pt x="5" y="3"/>
                  </a:cubicBezTo>
                  <a:cubicBezTo>
                    <a:pt x="4" y="0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3441700" y="1666875"/>
              <a:ext cx="61913" cy="263525"/>
            </a:xfrm>
            <a:custGeom>
              <a:avLst/>
              <a:gdLst>
                <a:gd name="T0" fmla="*/ 5 w 8"/>
                <a:gd name="T1" fmla="*/ 34 h 34"/>
                <a:gd name="T2" fmla="*/ 3 w 8"/>
                <a:gd name="T3" fmla="*/ 30 h 34"/>
                <a:gd name="T4" fmla="*/ 1 w 8"/>
                <a:gd name="T5" fmla="*/ 27 h 34"/>
                <a:gd name="T6" fmla="*/ 0 w 8"/>
                <a:gd name="T7" fmla="*/ 21 h 34"/>
                <a:gd name="T8" fmla="*/ 7 w 8"/>
                <a:gd name="T9" fmla="*/ 5 h 34"/>
                <a:gd name="T10" fmla="*/ 6 w 8"/>
                <a:gd name="T11" fmla="*/ 4 h 34"/>
                <a:gd name="T12" fmla="*/ 7 w 8"/>
                <a:gd name="T13" fmla="*/ 0 h 34"/>
                <a:gd name="T14" fmla="*/ 8 w 8"/>
                <a:gd name="T15" fmla="*/ 1 h 34"/>
                <a:gd name="T16" fmla="*/ 7 w 8"/>
                <a:gd name="T17" fmla="*/ 4 h 34"/>
                <a:gd name="T18" fmla="*/ 7 w 8"/>
                <a:gd name="T19" fmla="*/ 5 h 34"/>
                <a:gd name="T20" fmla="*/ 1 w 8"/>
                <a:gd name="T21" fmla="*/ 22 h 34"/>
                <a:gd name="T22" fmla="*/ 4 w 8"/>
                <a:gd name="T23" fmla="*/ 29 h 34"/>
                <a:gd name="T24" fmla="*/ 5 w 8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34">
                  <a:moveTo>
                    <a:pt x="5" y="34"/>
                  </a:moveTo>
                  <a:cubicBezTo>
                    <a:pt x="4" y="32"/>
                    <a:pt x="3" y="31"/>
                    <a:pt x="3" y="30"/>
                  </a:cubicBezTo>
                  <a:cubicBezTo>
                    <a:pt x="2" y="30"/>
                    <a:pt x="1" y="29"/>
                    <a:pt x="1" y="27"/>
                  </a:cubicBezTo>
                  <a:cubicBezTo>
                    <a:pt x="0" y="25"/>
                    <a:pt x="0" y="22"/>
                    <a:pt x="0" y="21"/>
                  </a:cubicBezTo>
                  <a:cubicBezTo>
                    <a:pt x="1" y="19"/>
                    <a:pt x="7" y="5"/>
                    <a:pt x="7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2" y="20"/>
                    <a:pt x="1" y="22"/>
                  </a:cubicBezTo>
                  <a:cubicBezTo>
                    <a:pt x="1" y="23"/>
                    <a:pt x="3" y="28"/>
                    <a:pt x="4" y="29"/>
                  </a:cubicBezTo>
                  <a:cubicBezTo>
                    <a:pt x="4" y="30"/>
                    <a:pt x="5" y="32"/>
                    <a:pt x="5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3481388" y="1690687"/>
              <a:ext cx="69850" cy="287338"/>
            </a:xfrm>
            <a:custGeom>
              <a:avLst/>
              <a:gdLst>
                <a:gd name="T0" fmla="*/ 3 w 9"/>
                <a:gd name="T1" fmla="*/ 8 h 37"/>
                <a:gd name="T2" fmla="*/ 0 w 9"/>
                <a:gd name="T3" fmla="*/ 10 h 37"/>
                <a:gd name="T4" fmla="*/ 5 w 9"/>
                <a:gd name="T5" fmla="*/ 3 h 37"/>
                <a:gd name="T6" fmla="*/ 7 w 9"/>
                <a:gd name="T7" fmla="*/ 0 h 37"/>
                <a:gd name="T8" fmla="*/ 7 w 9"/>
                <a:gd name="T9" fmla="*/ 11 h 37"/>
                <a:gd name="T10" fmla="*/ 9 w 9"/>
                <a:gd name="T11" fmla="*/ 26 h 37"/>
                <a:gd name="T12" fmla="*/ 7 w 9"/>
                <a:gd name="T13" fmla="*/ 29 h 37"/>
                <a:gd name="T14" fmla="*/ 3 w 9"/>
                <a:gd name="T15" fmla="*/ 37 h 37"/>
                <a:gd name="T16" fmla="*/ 1 w 9"/>
                <a:gd name="T17" fmla="*/ 33 h 37"/>
                <a:gd name="T18" fmla="*/ 4 w 9"/>
                <a:gd name="T19" fmla="*/ 25 h 37"/>
                <a:gd name="T20" fmla="*/ 2 w 9"/>
                <a:gd name="T21" fmla="*/ 25 h 37"/>
                <a:gd name="T22" fmla="*/ 4 w 9"/>
                <a:gd name="T23" fmla="*/ 24 h 37"/>
                <a:gd name="T24" fmla="*/ 4 w 9"/>
                <a:gd name="T25" fmla="*/ 18 h 37"/>
                <a:gd name="T26" fmla="*/ 3 w 9"/>
                <a:gd name="T27" fmla="*/ 15 h 37"/>
                <a:gd name="T28" fmla="*/ 3 w 9"/>
                <a:gd name="T29" fmla="*/ 12 h 37"/>
                <a:gd name="T30" fmla="*/ 3 w 9"/>
                <a:gd name="T31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37">
                  <a:moveTo>
                    <a:pt x="3" y="8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4"/>
                    <a:pt x="5" y="3"/>
                  </a:cubicBezTo>
                  <a:cubicBezTo>
                    <a:pt x="6" y="2"/>
                    <a:pt x="6" y="1"/>
                    <a:pt x="7" y="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8"/>
                    <a:pt x="9" y="2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6"/>
                    <a:pt x="2" y="34"/>
                    <a:pt x="1" y="33"/>
                  </a:cubicBezTo>
                  <a:cubicBezTo>
                    <a:pt x="2" y="30"/>
                    <a:pt x="4" y="25"/>
                    <a:pt x="4" y="25"/>
                  </a:cubicBezTo>
                  <a:cubicBezTo>
                    <a:pt x="4" y="24"/>
                    <a:pt x="2" y="24"/>
                    <a:pt x="2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4" y="14"/>
                    <a:pt x="3" y="12"/>
                    <a:pt x="3" y="1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3495675" y="1682750"/>
              <a:ext cx="31750" cy="46038"/>
            </a:xfrm>
            <a:custGeom>
              <a:avLst/>
              <a:gdLst>
                <a:gd name="T0" fmla="*/ 0 w 4"/>
                <a:gd name="T1" fmla="*/ 6 h 6"/>
                <a:gd name="T2" fmla="*/ 3 w 4"/>
                <a:gd name="T3" fmla="*/ 0 h 6"/>
                <a:gd name="T4" fmla="*/ 4 w 4"/>
                <a:gd name="T5" fmla="*/ 0 h 6"/>
                <a:gd name="T6" fmla="*/ 0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1"/>
                    <a:pt x="2" y="3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3481388" y="1962150"/>
              <a:ext cx="38100" cy="77788"/>
            </a:xfrm>
            <a:custGeom>
              <a:avLst/>
              <a:gdLst>
                <a:gd name="T0" fmla="*/ 5 w 5"/>
                <a:gd name="T1" fmla="*/ 3 h 10"/>
                <a:gd name="T2" fmla="*/ 4 w 5"/>
                <a:gd name="T3" fmla="*/ 8 h 10"/>
                <a:gd name="T4" fmla="*/ 4 w 5"/>
                <a:gd name="T5" fmla="*/ 10 h 10"/>
                <a:gd name="T6" fmla="*/ 0 w 5"/>
                <a:gd name="T7" fmla="*/ 6 h 10"/>
                <a:gd name="T8" fmla="*/ 1 w 5"/>
                <a:gd name="T9" fmla="*/ 2 h 10"/>
                <a:gd name="T10" fmla="*/ 5 w 5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5" y="3"/>
                  </a:moveTo>
                  <a:cubicBezTo>
                    <a:pt x="5" y="4"/>
                    <a:pt x="5" y="7"/>
                    <a:pt x="4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3489325" y="1682750"/>
              <a:ext cx="92075" cy="317500"/>
            </a:xfrm>
            <a:custGeom>
              <a:avLst/>
              <a:gdLst>
                <a:gd name="T0" fmla="*/ 5 w 12"/>
                <a:gd name="T1" fmla="*/ 41 h 41"/>
                <a:gd name="T2" fmla="*/ 0 w 12"/>
                <a:gd name="T3" fmla="*/ 37 h 41"/>
                <a:gd name="T4" fmla="*/ 4 w 12"/>
                <a:gd name="T5" fmla="*/ 25 h 41"/>
                <a:gd name="T6" fmla="*/ 4 w 12"/>
                <a:gd name="T7" fmla="*/ 16 h 41"/>
                <a:gd name="T8" fmla="*/ 2 w 12"/>
                <a:gd name="T9" fmla="*/ 9 h 41"/>
                <a:gd name="T10" fmla="*/ 6 w 12"/>
                <a:gd name="T11" fmla="*/ 0 h 41"/>
                <a:gd name="T12" fmla="*/ 9 w 12"/>
                <a:gd name="T13" fmla="*/ 2 h 41"/>
                <a:gd name="T14" fmla="*/ 10 w 12"/>
                <a:gd name="T15" fmla="*/ 3 h 41"/>
                <a:gd name="T16" fmla="*/ 11 w 12"/>
                <a:gd name="T17" fmla="*/ 6 h 41"/>
                <a:gd name="T18" fmla="*/ 11 w 12"/>
                <a:gd name="T19" fmla="*/ 10 h 41"/>
                <a:gd name="T20" fmla="*/ 12 w 12"/>
                <a:gd name="T21" fmla="*/ 11 h 41"/>
                <a:gd name="T22" fmla="*/ 12 w 12"/>
                <a:gd name="T23" fmla="*/ 14 h 41"/>
                <a:gd name="T24" fmla="*/ 11 w 12"/>
                <a:gd name="T25" fmla="*/ 15 h 41"/>
                <a:gd name="T26" fmla="*/ 12 w 12"/>
                <a:gd name="T27" fmla="*/ 19 h 41"/>
                <a:gd name="T28" fmla="*/ 12 w 12"/>
                <a:gd name="T29" fmla="*/ 23 h 41"/>
                <a:gd name="T30" fmla="*/ 11 w 12"/>
                <a:gd name="T31" fmla="*/ 28 h 41"/>
                <a:gd name="T32" fmla="*/ 5 w 12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1">
                  <a:moveTo>
                    <a:pt x="5" y="41"/>
                  </a:moveTo>
                  <a:cubicBezTo>
                    <a:pt x="5" y="41"/>
                    <a:pt x="2" y="38"/>
                    <a:pt x="0" y="37"/>
                  </a:cubicBezTo>
                  <a:cubicBezTo>
                    <a:pt x="0" y="37"/>
                    <a:pt x="3" y="26"/>
                    <a:pt x="4" y="2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2" y="10"/>
                    <a:pt x="2" y="9"/>
                  </a:cubicBezTo>
                  <a:cubicBezTo>
                    <a:pt x="2" y="7"/>
                    <a:pt x="6" y="0"/>
                    <a:pt x="6" y="0"/>
                  </a:cubicBezTo>
                  <a:cubicBezTo>
                    <a:pt x="6" y="0"/>
                    <a:pt x="8" y="1"/>
                    <a:pt x="9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2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cubicBezTo>
                    <a:pt x="12" y="14"/>
                    <a:pt x="11" y="15"/>
                    <a:pt x="11" y="15"/>
                  </a:cubicBezTo>
                  <a:cubicBezTo>
                    <a:pt x="11" y="15"/>
                    <a:pt x="12" y="18"/>
                    <a:pt x="12" y="19"/>
                  </a:cubicBezTo>
                  <a:cubicBezTo>
                    <a:pt x="12" y="19"/>
                    <a:pt x="12" y="22"/>
                    <a:pt x="12" y="23"/>
                  </a:cubicBezTo>
                  <a:cubicBezTo>
                    <a:pt x="12" y="24"/>
                    <a:pt x="11" y="28"/>
                    <a:pt x="11" y="28"/>
                  </a:cubicBezTo>
                  <a:cubicBezTo>
                    <a:pt x="11" y="28"/>
                    <a:pt x="7" y="40"/>
                    <a:pt x="5" y="41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5"/>
            <p:cNvSpPr>
              <a:spLocks noEditPoints="1"/>
            </p:cNvSpPr>
            <p:nvPr/>
          </p:nvSpPr>
          <p:spPr bwMode="auto">
            <a:xfrm>
              <a:off x="3511550" y="1698625"/>
              <a:ext cx="69850" cy="301625"/>
            </a:xfrm>
            <a:custGeom>
              <a:avLst/>
              <a:gdLst>
                <a:gd name="T0" fmla="*/ 2 w 9"/>
                <a:gd name="T1" fmla="*/ 36 h 39"/>
                <a:gd name="T2" fmla="*/ 0 w 9"/>
                <a:gd name="T3" fmla="*/ 37 h 39"/>
                <a:gd name="T4" fmla="*/ 2 w 9"/>
                <a:gd name="T5" fmla="*/ 39 h 39"/>
                <a:gd name="T6" fmla="*/ 8 w 9"/>
                <a:gd name="T7" fmla="*/ 26 h 39"/>
                <a:gd name="T8" fmla="*/ 9 w 9"/>
                <a:gd name="T9" fmla="*/ 21 h 39"/>
                <a:gd name="T10" fmla="*/ 9 w 9"/>
                <a:gd name="T11" fmla="*/ 17 h 39"/>
                <a:gd name="T12" fmla="*/ 8 w 9"/>
                <a:gd name="T13" fmla="*/ 13 h 39"/>
                <a:gd name="T14" fmla="*/ 9 w 9"/>
                <a:gd name="T15" fmla="*/ 12 h 39"/>
                <a:gd name="T16" fmla="*/ 9 w 9"/>
                <a:gd name="T17" fmla="*/ 9 h 39"/>
                <a:gd name="T18" fmla="*/ 8 w 9"/>
                <a:gd name="T19" fmla="*/ 8 h 39"/>
                <a:gd name="T20" fmla="*/ 8 w 9"/>
                <a:gd name="T21" fmla="*/ 4 h 39"/>
                <a:gd name="T22" fmla="*/ 7 w 9"/>
                <a:gd name="T23" fmla="*/ 0 h 39"/>
                <a:gd name="T24" fmla="*/ 6 w 9"/>
                <a:gd name="T25" fmla="*/ 0 h 39"/>
                <a:gd name="T26" fmla="*/ 6 w 9"/>
                <a:gd name="T27" fmla="*/ 0 h 39"/>
                <a:gd name="T28" fmla="*/ 6 w 9"/>
                <a:gd name="T29" fmla="*/ 2 h 39"/>
                <a:gd name="T30" fmla="*/ 7 w 9"/>
                <a:gd name="T31" fmla="*/ 5 h 39"/>
                <a:gd name="T32" fmla="*/ 8 w 9"/>
                <a:gd name="T33" fmla="*/ 6 h 39"/>
                <a:gd name="T34" fmla="*/ 6 w 9"/>
                <a:gd name="T35" fmla="*/ 5 h 39"/>
                <a:gd name="T36" fmla="*/ 8 w 9"/>
                <a:gd name="T37" fmla="*/ 8 h 39"/>
                <a:gd name="T38" fmla="*/ 3 w 9"/>
                <a:gd name="T39" fmla="*/ 8 h 39"/>
                <a:gd name="T40" fmla="*/ 5 w 9"/>
                <a:gd name="T41" fmla="*/ 9 h 39"/>
                <a:gd name="T42" fmla="*/ 1 w 9"/>
                <a:gd name="T43" fmla="*/ 11 h 39"/>
                <a:gd name="T44" fmla="*/ 6 w 9"/>
                <a:gd name="T45" fmla="*/ 10 h 39"/>
                <a:gd name="T46" fmla="*/ 3 w 9"/>
                <a:gd name="T47" fmla="*/ 12 h 39"/>
                <a:gd name="T48" fmla="*/ 1 w 9"/>
                <a:gd name="T49" fmla="*/ 15 h 39"/>
                <a:gd name="T50" fmla="*/ 6 w 9"/>
                <a:gd name="T51" fmla="*/ 12 h 39"/>
                <a:gd name="T52" fmla="*/ 6 w 9"/>
                <a:gd name="T53" fmla="*/ 15 h 39"/>
                <a:gd name="T54" fmla="*/ 8 w 9"/>
                <a:gd name="T55" fmla="*/ 18 h 39"/>
                <a:gd name="T56" fmla="*/ 6 w 9"/>
                <a:gd name="T57" fmla="*/ 20 h 39"/>
                <a:gd name="T58" fmla="*/ 2 w 9"/>
                <a:gd name="T59" fmla="*/ 18 h 39"/>
                <a:gd name="T60" fmla="*/ 7 w 9"/>
                <a:gd name="T61" fmla="*/ 21 h 39"/>
                <a:gd name="T62" fmla="*/ 8 w 9"/>
                <a:gd name="T63" fmla="*/ 21 h 39"/>
                <a:gd name="T64" fmla="*/ 5 w 9"/>
                <a:gd name="T65" fmla="*/ 30 h 39"/>
                <a:gd name="T66" fmla="*/ 2 w 9"/>
                <a:gd name="T67" fmla="*/ 36 h 39"/>
                <a:gd name="T68" fmla="*/ 7 w 9"/>
                <a:gd name="T69" fmla="*/ 7 h 39"/>
                <a:gd name="T70" fmla="*/ 7 w 9"/>
                <a:gd name="T7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" h="39">
                  <a:moveTo>
                    <a:pt x="2" y="36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8"/>
                    <a:pt x="2" y="39"/>
                    <a:pt x="2" y="39"/>
                  </a:cubicBezTo>
                  <a:cubicBezTo>
                    <a:pt x="4" y="38"/>
                    <a:pt x="8" y="26"/>
                    <a:pt x="8" y="26"/>
                  </a:cubicBezTo>
                  <a:cubicBezTo>
                    <a:pt x="8" y="26"/>
                    <a:pt x="9" y="22"/>
                    <a:pt x="9" y="21"/>
                  </a:cubicBezTo>
                  <a:cubicBezTo>
                    <a:pt x="9" y="20"/>
                    <a:pt x="9" y="17"/>
                    <a:pt x="9" y="17"/>
                  </a:cubicBezTo>
                  <a:cubicBezTo>
                    <a:pt x="9" y="16"/>
                    <a:pt x="8" y="13"/>
                    <a:pt x="8" y="13"/>
                  </a:cubicBezTo>
                  <a:cubicBezTo>
                    <a:pt x="8" y="13"/>
                    <a:pt x="9" y="12"/>
                    <a:pt x="9" y="12"/>
                  </a:cubicBezTo>
                  <a:cubicBezTo>
                    <a:pt x="9" y="11"/>
                    <a:pt x="9" y="10"/>
                    <a:pt x="9" y="9"/>
                  </a:cubicBezTo>
                  <a:cubicBezTo>
                    <a:pt x="9" y="9"/>
                    <a:pt x="8" y="8"/>
                    <a:pt x="8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8" y="6"/>
                    <a:pt x="8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8" y="7"/>
                    <a:pt x="8" y="8"/>
                  </a:cubicBezTo>
                  <a:cubicBezTo>
                    <a:pt x="8" y="8"/>
                    <a:pt x="4" y="6"/>
                    <a:pt x="3" y="8"/>
                  </a:cubicBezTo>
                  <a:cubicBezTo>
                    <a:pt x="3" y="8"/>
                    <a:pt x="5" y="7"/>
                    <a:pt x="5" y="9"/>
                  </a:cubicBezTo>
                  <a:cubicBezTo>
                    <a:pt x="4" y="9"/>
                    <a:pt x="3" y="10"/>
                    <a:pt x="1" y="11"/>
                  </a:cubicBezTo>
                  <a:cubicBezTo>
                    <a:pt x="3" y="10"/>
                    <a:pt x="4" y="10"/>
                    <a:pt x="6" y="10"/>
                  </a:cubicBezTo>
                  <a:cubicBezTo>
                    <a:pt x="6" y="10"/>
                    <a:pt x="4" y="11"/>
                    <a:pt x="3" y="12"/>
                  </a:cubicBezTo>
                  <a:cubicBezTo>
                    <a:pt x="2" y="13"/>
                    <a:pt x="1" y="15"/>
                    <a:pt x="1" y="15"/>
                  </a:cubicBezTo>
                  <a:cubicBezTo>
                    <a:pt x="1" y="15"/>
                    <a:pt x="3" y="12"/>
                    <a:pt x="6" y="12"/>
                  </a:cubicBezTo>
                  <a:cubicBezTo>
                    <a:pt x="6" y="13"/>
                    <a:pt x="6" y="15"/>
                    <a:pt x="6" y="15"/>
                  </a:cubicBezTo>
                  <a:cubicBezTo>
                    <a:pt x="7" y="16"/>
                    <a:pt x="7" y="18"/>
                    <a:pt x="8" y="18"/>
                  </a:cubicBezTo>
                  <a:cubicBezTo>
                    <a:pt x="8" y="19"/>
                    <a:pt x="6" y="20"/>
                    <a:pt x="6" y="20"/>
                  </a:cubicBezTo>
                  <a:cubicBezTo>
                    <a:pt x="5" y="20"/>
                    <a:pt x="2" y="18"/>
                    <a:pt x="2" y="18"/>
                  </a:cubicBezTo>
                  <a:cubicBezTo>
                    <a:pt x="2" y="18"/>
                    <a:pt x="4" y="21"/>
                    <a:pt x="7" y="21"/>
                  </a:cubicBezTo>
                  <a:cubicBezTo>
                    <a:pt x="9" y="20"/>
                    <a:pt x="8" y="21"/>
                    <a:pt x="8" y="21"/>
                  </a:cubicBezTo>
                  <a:cubicBezTo>
                    <a:pt x="8" y="21"/>
                    <a:pt x="6" y="30"/>
                    <a:pt x="5" y="30"/>
                  </a:cubicBezTo>
                  <a:cubicBezTo>
                    <a:pt x="4" y="31"/>
                    <a:pt x="2" y="36"/>
                    <a:pt x="2" y="36"/>
                  </a:cubicBezTo>
                  <a:close/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3511550" y="1782762"/>
              <a:ext cx="793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3395663" y="1558925"/>
              <a:ext cx="93663" cy="123825"/>
            </a:xfrm>
            <a:custGeom>
              <a:avLst/>
              <a:gdLst>
                <a:gd name="T0" fmla="*/ 5 w 12"/>
                <a:gd name="T1" fmla="*/ 16 h 16"/>
                <a:gd name="T2" fmla="*/ 3 w 12"/>
                <a:gd name="T3" fmla="*/ 14 h 16"/>
                <a:gd name="T4" fmla="*/ 1 w 12"/>
                <a:gd name="T5" fmla="*/ 10 h 16"/>
                <a:gd name="T6" fmla="*/ 0 w 12"/>
                <a:gd name="T7" fmla="*/ 10 h 16"/>
                <a:gd name="T8" fmla="*/ 0 w 12"/>
                <a:gd name="T9" fmla="*/ 8 h 16"/>
                <a:gd name="T10" fmla="*/ 0 w 12"/>
                <a:gd name="T11" fmla="*/ 6 h 16"/>
                <a:gd name="T12" fmla="*/ 0 w 12"/>
                <a:gd name="T13" fmla="*/ 1 h 16"/>
                <a:gd name="T14" fmla="*/ 7 w 12"/>
                <a:gd name="T15" fmla="*/ 0 h 16"/>
                <a:gd name="T16" fmla="*/ 10 w 12"/>
                <a:gd name="T17" fmla="*/ 2 h 16"/>
                <a:gd name="T18" fmla="*/ 10 w 12"/>
                <a:gd name="T19" fmla="*/ 6 h 16"/>
                <a:gd name="T20" fmla="*/ 11 w 12"/>
                <a:gd name="T21" fmla="*/ 6 h 16"/>
                <a:gd name="T22" fmla="*/ 10 w 12"/>
                <a:gd name="T23" fmla="*/ 10 h 16"/>
                <a:gd name="T24" fmla="*/ 9 w 12"/>
                <a:gd name="T25" fmla="*/ 14 h 16"/>
                <a:gd name="T26" fmla="*/ 5 w 12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6">
                  <a:moveTo>
                    <a:pt x="5" y="16"/>
                  </a:moveTo>
                  <a:cubicBezTo>
                    <a:pt x="4" y="16"/>
                    <a:pt x="3" y="15"/>
                    <a:pt x="3" y="14"/>
                  </a:cubicBezTo>
                  <a:cubicBezTo>
                    <a:pt x="3" y="14"/>
                    <a:pt x="1" y="11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8"/>
                    <a:pt x="0" y="8"/>
                  </a:cubicBezTo>
                  <a:cubicBezTo>
                    <a:pt x="0" y="8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2" y="10"/>
                    <a:pt x="10" y="10"/>
                  </a:cubicBezTo>
                  <a:cubicBezTo>
                    <a:pt x="10" y="10"/>
                    <a:pt x="10" y="13"/>
                    <a:pt x="9" y="14"/>
                  </a:cubicBezTo>
                  <a:cubicBezTo>
                    <a:pt x="8" y="15"/>
                    <a:pt x="7" y="16"/>
                    <a:pt x="5" y="16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441700" y="1558925"/>
              <a:ext cx="47625" cy="115888"/>
            </a:xfrm>
            <a:custGeom>
              <a:avLst/>
              <a:gdLst>
                <a:gd name="T0" fmla="*/ 1 w 6"/>
                <a:gd name="T1" fmla="*/ 15 h 15"/>
                <a:gd name="T2" fmla="*/ 3 w 6"/>
                <a:gd name="T3" fmla="*/ 11 h 15"/>
                <a:gd name="T4" fmla="*/ 2 w 6"/>
                <a:gd name="T5" fmla="*/ 9 h 15"/>
                <a:gd name="T6" fmla="*/ 3 w 6"/>
                <a:gd name="T7" fmla="*/ 8 h 15"/>
                <a:gd name="T8" fmla="*/ 1 w 6"/>
                <a:gd name="T9" fmla="*/ 7 h 15"/>
                <a:gd name="T10" fmla="*/ 1 w 6"/>
                <a:gd name="T11" fmla="*/ 4 h 15"/>
                <a:gd name="T12" fmla="*/ 0 w 6"/>
                <a:gd name="T13" fmla="*/ 1 h 15"/>
                <a:gd name="T14" fmla="*/ 1 w 6"/>
                <a:gd name="T15" fmla="*/ 0 h 15"/>
                <a:gd name="T16" fmla="*/ 4 w 6"/>
                <a:gd name="T17" fmla="*/ 2 h 15"/>
                <a:gd name="T18" fmla="*/ 4 w 6"/>
                <a:gd name="T19" fmla="*/ 6 h 15"/>
                <a:gd name="T20" fmla="*/ 5 w 6"/>
                <a:gd name="T21" fmla="*/ 6 h 15"/>
                <a:gd name="T22" fmla="*/ 4 w 6"/>
                <a:gd name="T23" fmla="*/ 10 h 15"/>
                <a:gd name="T24" fmla="*/ 3 w 6"/>
                <a:gd name="T25" fmla="*/ 14 h 15"/>
                <a:gd name="T26" fmla="*/ 1 w 6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5">
                  <a:moveTo>
                    <a:pt x="1" y="15"/>
                  </a:moveTo>
                  <a:cubicBezTo>
                    <a:pt x="2" y="14"/>
                    <a:pt x="3" y="11"/>
                    <a:pt x="3" y="11"/>
                  </a:cubicBezTo>
                  <a:cubicBezTo>
                    <a:pt x="3" y="10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1" y="7"/>
                    <a:pt x="1" y="5"/>
                    <a:pt x="1" y="4"/>
                  </a:cubicBezTo>
                  <a:cubicBezTo>
                    <a:pt x="1" y="4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6" y="10"/>
                    <a:pt x="4" y="10"/>
                  </a:cubicBezTo>
                  <a:cubicBezTo>
                    <a:pt x="4" y="10"/>
                    <a:pt x="4" y="13"/>
                    <a:pt x="3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3395663" y="1604962"/>
              <a:ext cx="23813" cy="53975"/>
            </a:xfrm>
            <a:custGeom>
              <a:avLst/>
              <a:gdLst>
                <a:gd name="T0" fmla="*/ 1 w 3"/>
                <a:gd name="T1" fmla="*/ 4 h 7"/>
                <a:gd name="T2" fmla="*/ 0 w 3"/>
                <a:gd name="T3" fmla="*/ 4 h 7"/>
                <a:gd name="T4" fmla="*/ 0 w 3"/>
                <a:gd name="T5" fmla="*/ 1 h 7"/>
                <a:gd name="T6" fmla="*/ 0 w 3"/>
                <a:gd name="T7" fmla="*/ 0 h 7"/>
                <a:gd name="T8" fmla="*/ 1 w 3"/>
                <a:gd name="T9" fmla="*/ 4 h 7"/>
                <a:gd name="T10" fmla="*/ 3 w 3"/>
                <a:gd name="T11" fmla="*/ 5 h 7"/>
                <a:gd name="T12" fmla="*/ 3 w 3"/>
                <a:gd name="T13" fmla="*/ 7 h 7"/>
                <a:gd name="T14" fmla="*/ 1 w 3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3"/>
                    <a:pt x="1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2" y="6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3387725" y="1535112"/>
              <a:ext cx="93663" cy="85725"/>
            </a:xfrm>
            <a:custGeom>
              <a:avLst/>
              <a:gdLst>
                <a:gd name="T0" fmla="*/ 0 w 12"/>
                <a:gd name="T1" fmla="*/ 5 h 11"/>
                <a:gd name="T2" fmla="*/ 4 w 12"/>
                <a:gd name="T3" fmla="*/ 0 h 11"/>
                <a:gd name="T4" fmla="*/ 6 w 12"/>
                <a:gd name="T5" fmla="*/ 1 h 11"/>
                <a:gd name="T6" fmla="*/ 8 w 12"/>
                <a:gd name="T7" fmla="*/ 1 h 11"/>
                <a:gd name="T8" fmla="*/ 10 w 12"/>
                <a:gd name="T9" fmla="*/ 2 h 11"/>
                <a:gd name="T10" fmla="*/ 12 w 12"/>
                <a:gd name="T11" fmla="*/ 5 h 11"/>
                <a:gd name="T12" fmla="*/ 12 w 12"/>
                <a:gd name="T13" fmla="*/ 9 h 11"/>
                <a:gd name="T14" fmla="*/ 11 w 12"/>
                <a:gd name="T15" fmla="*/ 9 h 11"/>
                <a:gd name="T16" fmla="*/ 11 w 12"/>
                <a:gd name="T17" fmla="*/ 11 h 11"/>
                <a:gd name="T18" fmla="*/ 11 w 12"/>
                <a:gd name="T19" fmla="*/ 11 h 11"/>
                <a:gd name="T20" fmla="*/ 10 w 12"/>
                <a:gd name="T21" fmla="*/ 8 h 11"/>
                <a:gd name="T22" fmla="*/ 10 w 12"/>
                <a:gd name="T23" fmla="*/ 6 h 11"/>
                <a:gd name="T24" fmla="*/ 9 w 12"/>
                <a:gd name="T25" fmla="*/ 5 h 11"/>
                <a:gd name="T26" fmla="*/ 7 w 12"/>
                <a:gd name="T27" fmla="*/ 6 h 11"/>
                <a:gd name="T28" fmla="*/ 5 w 12"/>
                <a:gd name="T29" fmla="*/ 7 h 11"/>
                <a:gd name="T30" fmla="*/ 5 w 12"/>
                <a:gd name="T31" fmla="*/ 7 h 11"/>
                <a:gd name="T32" fmla="*/ 4 w 12"/>
                <a:gd name="T33" fmla="*/ 7 h 11"/>
                <a:gd name="T34" fmla="*/ 2 w 12"/>
                <a:gd name="T35" fmla="*/ 7 h 11"/>
                <a:gd name="T36" fmla="*/ 3 w 12"/>
                <a:gd name="T37" fmla="*/ 6 h 11"/>
                <a:gd name="T38" fmla="*/ 3 w 12"/>
                <a:gd name="T39" fmla="*/ 6 h 11"/>
                <a:gd name="T40" fmla="*/ 2 w 12"/>
                <a:gd name="T41" fmla="*/ 7 h 11"/>
                <a:gd name="T42" fmla="*/ 2 w 12"/>
                <a:gd name="T43" fmla="*/ 9 h 11"/>
                <a:gd name="T44" fmla="*/ 2 w 12"/>
                <a:gd name="T45" fmla="*/ 11 h 11"/>
                <a:gd name="T46" fmla="*/ 2 w 12"/>
                <a:gd name="T47" fmla="*/ 11 h 11"/>
                <a:gd name="T48" fmla="*/ 1 w 12"/>
                <a:gd name="T49" fmla="*/ 9 h 11"/>
                <a:gd name="T50" fmla="*/ 1 w 12"/>
                <a:gd name="T51" fmla="*/ 9 h 11"/>
                <a:gd name="T52" fmla="*/ 0 w 12"/>
                <a:gd name="T53" fmla="*/ 7 h 11"/>
                <a:gd name="T54" fmla="*/ 0 w 12"/>
                <a:gd name="T5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11">
                  <a:moveTo>
                    <a:pt x="0" y="5"/>
                  </a:moveTo>
                  <a:cubicBezTo>
                    <a:pt x="0" y="4"/>
                    <a:pt x="1" y="1"/>
                    <a:pt x="4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6" y="1"/>
                    <a:pt x="8" y="0"/>
                    <a:pt x="8" y="1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12" y="2"/>
                    <a:pt x="12" y="5"/>
                  </a:cubicBezTo>
                  <a:cubicBezTo>
                    <a:pt x="12" y="5"/>
                    <a:pt x="12" y="8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9"/>
                    <a:pt x="10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7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3363913" y="1790700"/>
              <a:ext cx="15875" cy="93663"/>
            </a:xfrm>
            <a:custGeom>
              <a:avLst/>
              <a:gdLst>
                <a:gd name="T0" fmla="*/ 1 w 2"/>
                <a:gd name="T1" fmla="*/ 6 h 12"/>
                <a:gd name="T2" fmla="*/ 2 w 2"/>
                <a:gd name="T3" fmla="*/ 0 h 12"/>
                <a:gd name="T4" fmla="*/ 2 w 2"/>
                <a:gd name="T5" fmla="*/ 10 h 12"/>
                <a:gd name="T6" fmla="*/ 2 w 2"/>
                <a:gd name="T7" fmla="*/ 12 h 12"/>
                <a:gd name="T8" fmla="*/ 0 w 2"/>
                <a:gd name="T9" fmla="*/ 12 h 12"/>
                <a:gd name="T10" fmla="*/ 1 w 2"/>
                <a:gd name="T1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2">
                  <a:moveTo>
                    <a:pt x="1" y="6"/>
                  </a:moveTo>
                  <a:cubicBezTo>
                    <a:pt x="0" y="5"/>
                    <a:pt x="1" y="1"/>
                    <a:pt x="2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1" y="10"/>
                    <a:pt x="1" y="8"/>
                    <a:pt x="1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3355975" y="1698625"/>
              <a:ext cx="63500" cy="349250"/>
            </a:xfrm>
            <a:custGeom>
              <a:avLst/>
              <a:gdLst>
                <a:gd name="T0" fmla="*/ 4 w 8"/>
                <a:gd name="T1" fmla="*/ 44 h 45"/>
                <a:gd name="T2" fmla="*/ 1 w 8"/>
                <a:gd name="T3" fmla="*/ 45 h 45"/>
                <a:gd name="T4" fmla="*/ 0 w 8"/>
                <a:gd name="T5" fmla="*/ 44 h 45"/>
                <a:gd name="T6" fmla="*/ 2 w 8"/>
                <a:gd name="T7" fmla="*/ 23 h 45"/>
                <a:gd name="T8" fmla="*/ 2 w 8"/>
                <a:gd name="T9" fmla="*/ 14 h 45"/>
                <a:gd name="T10" fmla="*/ 2 w 8"/>
                <a:gd name="T11" fmla="*/ 8 h 45"/>
                <a:gd name="T12" fmla="*/ 4 w 8"/>
                <a:gd name="T13" fmla="*/ 3 h 45"/>
                <a:gd name="T14" fmla="*/ 8 w 8"/>
                <a:gd name="T15" fmla="*/ 0 h 45"/>
                <a:gd name="T16" fmla="*/ 8 w 8"/>
                <a:gd name="T17" fmla="*/ 3 h 45"/>
                <a:gd name="T18" fmla="*/ 4 w 8"/>
                <a:gd name="T19" fmla="*/ 12 h 45"/>
                <a:gd name="T20" fmla="*/ 5 w 8"/>
                <a:gd name="T21" fmla="*/ 19 h 45"/>
                <a:gd name="T22" fmla="*/ 4 w 8"/>
                <a:gd name="T23" fmla="*/ 32 h 45"/>
                <a:gd name="T24" fmla="*/ 4 w 8"/>
                <a:gd name="T25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5">
                  <a:moveTo>
                    <a:pt x="4" y="44"/>
                  </a:moveTo>
                  <a:cubicBezTo>
                    <a:pt x="1" y="45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28"/>
                    <a:pt x="2" y="23"/>
                  </a:cubicBezTo>
                  <a:cubicBezTo>
                    <a:pt x="2" y="23"/>
                    <a:pt x="2" y="15"/>
                    <a:pt x="2" y="14"/>
                  </a:cubicBezTo>
                  <a:cubicBezTo>
                    <a:pt x="2" y="12"/>
                    <a:pt x="2" y="9"/>
                    <a:pt x="2" y="8"/>
                  </a:cubicBezTo>
                  <a:cubicBezTo>
                    <a:pt x="2" y="7"/>
                    <a:pt x="4" y="4"/>
                    <a:pt x="4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4" y="10"/>
                    <a:pt x="4" y="12"/>
                  </a:cubicBezTo>
                  <a:cubicBezTo>
                    <a:pt x="4" y="12"/>
                    <a:pt x="5" y="18"/>
                    <a:pt x="5" y="19"/>
                  </a:cubicBezTo>
                  <a:cubicBezTo>
                    <a:pt x="5" y="19"/>
                    <a:pt x="4" y="31"/>
                    <a:pt x="4" y="32"/>
                  </a:cubicBezTo>
                  <a:cubicBezTo>
                    <a:pt x="4" y="33"/>
                    <a:pt x="4" y="44"/>
                    <a:pt x="4" y="44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>
            <a:off x="6252838" y="3587431"/>
            <a:ext cx="1034185" cy="1699626"/>
            <a:chOff x="3054350" y="-398463"/>
            <a:chExt cx="387350" cy="636589"/>
          </a:xfrm>
        </p:grpSpPr>
        <p:sp>
          <p:nvSpPr>
            <p:cNvPr id="43" name="Freeform 712"/>
            <p:cNvSpPr/>
            <p:nvPr/>
          </p:nvSpPr>
          <p:spPr bwMode="auto">
            <a:xfrm>
              <a:off x="3309938" y="-320675"/>
              <a:ext cx="46038" cy="39688"/>
            </a:xfrm>
            <a:custGeom>
              <a:avLst/>
              <a:gdLst>
                <a:gd name="T0" fmla="*/ 4 w 6"/>
                <a:gd name="T1" fmla="*/ 5 h 5"/>
                <a:gd name="T2" fmla="*/ 3 w 6"/>
                <a:gd name="T3" fmla="*/ 5 h 5"/>
                <a:gd name="T4" fmla="*/ 1 w 6"/>
                <a:gd name="T5" fmla="*/ 4 h 5"/>
                <a:gd name="T6" fmla="*/ 0 w 6"/>
                <a:gd name="T7" fmla="*/ 4 h 5"/>
                <a:gd name="T8" fmla="*/ 0 w 6"/>
                <a:gd name="T9" fmla="*/ 1 h 5"/>
                <a:gd name="T10" fmla="*/ 5 w 6"/>
                <a:gd name="T11" fmla="*/ 0 h 5"/>
                <a:gd name="T12" fmla="*/ 6 w 6"/>
                <a:gd name="T13" fmla="*/ 2 h 5"/>
                <a:gd name="T14" fmla="*/ 4 w 6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5"/>
                    <a:pt x="3" y="4"/>
                    <a:pt x="3" y="5"/>
                  </a:cubicBezTo>
                  <a:cubicBezTo>
                    <a:pt x="3" y="5"/>
                    <a:pt x="1" y="5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" y="3"/>
                    <a:pt x="5" y="0"/>
                  </a:cubicBezTo>
                  <a:cubicBezTo>
                    <a:pt x="5" y="0"/>
                    <a:pt x="5" y="1"/>
                    <a:pt x="6" y="2"/>
                  </a:cubicBezTo>
                  <a:cubicBezTo>
                    <a:pt x="6" y="2"/>
                    <a:pt x="5" y="4"/>
                    <a:pt x="4" y="5"/>
                  </a:cubicBezTo>
                  <a:close/>
                </a:path>
              </a:pathLst>
            </a:custGeom>
            <a:solidFill>
              <a:srgbClr val="D6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13"/>
            <p:cNvSpPr/>
            <p:nvPr/>
          </p:nvSpPr>
          <p:spPr bwMode="auto">
            <a:xfrm>
              <a:off x="3294063" y="-390525"/>
              <a:ext cx="61913" cy="93663"/>
            </a:xfrm>
            <a:custGeom>
              <a:avLst/>
              <a:gdLst>
                <a:gd name="T0" fmla="*/ 8 w 8"/>
                <a:gd name="T1" fmla="*/ 5 h 12"/>
                <a:gd name="T2" fmla="*/ 8 w 8"/>
                <a:gd name="T3" fmla="*/ 6 h 12"/>
                <a:gd name="T4" fmla="*/ 8 w 8"/>
                <a:gd name="T5" fmla="*/ 7 h 12"/>
                <a:gd name="T6" fmla="*/ 8 w 8"/>
                <a:gd name="T7" fmla="*/ 8 h 12"/>
                <a:gd name="T8" fmla="*/ 8 w 8"/>
                <a:gd name="T9" fmla="*/ 9 h 12"/>
                <a:gd name="T10" fmla="*/ 6 w 8"/>
                <a:gd name="T11" fmla="*/ 12 h 12"/>
                <a:gd name="T12" fmla="*/ 4 w 8"/>
                <a:gd name="T13" fmla="*/ 12 h 12"/>
                <a:gd name="T14" fmla="*/ 1 w 8"/>
                <a:gd name="T15" fmla="*/ 9 h 12"/>
                <a:gd name="T16" fmla="*/ 1 w 8"/>
                <a:gd name="T17" fmla="*/ 8 h 12"/>
                <a:gd name="T18" fmla="*/ 1 w 8"/>
                <a:gd name="T19" fmla="*/ 8 h 12"/>
                <a:gd name="T20" fmla="*/ 0 w 8"/>
                <a:gd name="T21" fmla="*/ 7 h 12"/>
                <a:gd name="T22" fmla="*/ 0 w 8"/>
                <a:gd name="T23" fmla="*/ 6 h 12"/>
                <a:gd name="T24" fmla="*/ 0 w 8"/>
                <a:gd name="T25" fmla="*/ 4 h 12"/>
                <a:gd name="T26" fmla="*/ 3 w 8"/>
                <a:gd name="T27" fmla="*/ 1 h 12"/>
                <a:gd name="T28" fmla="*/ 8 w 8"/>
                <a:gd name="T29" fmla="*/ 3 h 12"/>
                <a:gd name="T30" fmla="*/ 8 w 8"/>
                <a:gd name="T31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2">
                  <a:moveTo>
                    <a:pt x="8" y="5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1"/>
                    <a:pt x="6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6" y="0"/>
                    <a:pt x="7" y="2"/>
                    <a:pt x="8" y="3"/>
                  </a:cubicBezTo>
                  <a:cubicBezTo>
                    <a:pt x="8" y="3"/>
                    <a:pt x="8" y="4"/>
                    <a:pt x="8" y="5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14"/>
            <p:cNvSpPr/>
            <p:nvPr/>
          </p:nvSpPr>
          <p:spPr bwMode="auto">
            <a:xfrm>
              <a:off x="3294063" y="-382588"/>
              <a:ext cx="61913" cy="85725"/>
            </a:xfrm>
            <a:custGeom>
              <a:avLst/>
              <a:gdLst>
                <a:gd name="T0" fmla="*/ 0 w 8"/>
                <a:gd name="T1" fmla="*/ 5 h 11"/>
                <a:gd name="T2" fmla="*/ 0 w 8"/>
                <a:gd name="T3" fmla="*/ 3 h 11"/>
                <a:gd name="T4" fmla="*/ 1 w 8"/>
                <a:gd name="T5" fmla="*/ 0 h 11"/>
                <a:gd name="T6" fmla="*/ 2 w 8"/>
                <a:gd name="T7" fmla="*/ 1 h 11"/>
                <a:gd name="T8" fmla="*/ 2 w 8"/>
                <a:gd name="T9" fmla="*/ 4 h 11"/>
                <a:gd name="T10" fmla="*/ 2 w 8"/>
                <a:gd name="T11" fmla="*/ 6 h 11"/>
                <a:gd name="T12" fmla="*/ 2 w 8"/>
                <a:gd name="T13" fmla="*/ 7 h 11"/>
                <a:gd name="T14" fmla="*/ 4 w 8"/>
                <a:gd name="T15" fmla="*/ 9 h 11"/>
                <a:gd name="T16" fmla="*/ 4 w 8"/>
                <a:gd name="T17" fmla="*/ 10 h 11"/>
                <a:gd name="T18" fmla="*/ 6 w 8"/>
                <a:gd name="T19" fmla="*/ 10 h 11"/>
                <a:gd name="T20" fmla="*/ 7 w 8"/>
                <a:gd name="T21" fmla="*/ 8 h 11"/>
                <a:gd name="T22" fmla="*/ 7 w 8"/>
                <a:gd name="T23" fmla="*/ 7 h 11"/>
                <a:gd name="T24" fmla="*/ 7 w 8"/>
                <a:gd name="T25" fmla="*/ 7 h 11"/>
                <a:gd name="T26" fmla="*/ 7 w 8"/>
                <a:gd name="T27" fmla="*/ 5 h 11"/>
                <a:gd name="T28" fmla="*/ 6 w 8"/>
                <a:gd name="T29" fmla="*/ 4 h 11"/>
                <a:gd name="T30" fmla="*/ 6 w 8"/>
                <a:gd name="T31" fmla="*/ 3 h 11"/>
                <a:gd name="T32" fmla="*/ 6 w 8"/>
                <a:gd name="T33" fmla="*/ 1 h 11"/>
                <a:gd name="T34" fmla="*/ 6 w 8"/>
                <a:gd name="T35" fmla="*/ 0 h 11"/>
                <a:gd name="T36" fmla="*/ 8 w 8"/>
                <a:gd name="T37" fmla="*/ 2 h 11"/>
                <a:gd name="T38" fmla="*/ 8 w 8"/>
                <a:gd name="T39" fmla="*/ 4 h 11"/>
                <a:gd name="T40" fmla="*/ 8 w 8"/>
                <a:gd name="T41" fmla="*/ 5 h 11"/>
                <a:gd name="T42" fmla="*/ 8 w 8"/>
                <a:gd name="T43" fmla="*/ 6 h 11"/>
                <a:gd name="T44" fmla="*/ 8 w 8"/>
                <a:gd name="T45" fmla="*/ 7 h 11"/>
                <a:gd name="T46" fmla="*/ 8 w 8"/>
                <a:gd name="T47" fmla="*/ 8 h 11"/>
                <a:gd name="T48" fmla="*/ 6 w 8"/>
                <a:gd name="T49" fmla="*/ 11 h 11"/>
                <a:gd name="T50" fmla="*/ 4 w 8"/>
                <a:gd name="T51" fmla="*/ 11 h 11"/>
                <a:gd name="T52" fmla="*/ 1 w 8"/>
                <a:gd name="T53" fmla="*/ 8 h 11"/>
                <a:gd name="T54" fmla="*/ 1 w 8"/>
                <a:gd name="T55" fmla="*/ 7 h 11"/>
                <a:gd name="T56" fmla="*/ 1 w 8"/>
                <a:gd name="T57" fmla="*/ 7 h 11"/>
                <a:gd name="T58" fmla="*/ 0 w 8"/>
                <a:gd name="T59" fmla="*/ 6 h 11"/>
                <a:gd name="T60" fmla="*/ 0 w 8"/>
                <a:gd name="T6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" h="11">
                  <a:moveTo>
                    <a:pt x="0" y="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4"/>
                    <a:pt x="2" y="4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8"/>
                    <a:pt x="2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5" y="11"/>
                    <a:pt x="6" y="10"/>
                  </a:cubicBezTo>
                  <a:cubicBezTo>
                    <a:pt x="6" y="10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10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0"/>
                    <a:pt x="2" y="9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15"/>
            <p:cNvSpPr/>
            <p:nvPr/>
          </p:nvSpPr>
          <p:spPr bwMode="auto">
            <a:xfrm>
              <a:off x="3294063" y="-398463"/>
              <a:ext cx="61913" cy="69850"/>
            </a:xfrm>
            <a:custGeom>
              <a:avLst/>
              <a:gdLst>
                <a:gd name="T0" fmla="*/ 8 w 8"/>
                <a:gd name="T1" fmla="*/ 7 h 9"/>
                <a:gd name="T2" fmla="*/ 8 w 8"/>
                <a:gd name="T3" fmla="*/ 7 h 9"/>
                <a:gd name="T4" fmla="*/ 7 w 8"/>
                <a:gd name="T5" fmla="*/ 6 h 9"/>
                <a:gd name="T6" fmla="*/ 7 w 8"/>
                <a:gd name="T7" fmla="*/ 4 h 9"/>
                <a:gd name="T8" fmla="*/ 3 w 8"/>
                <a:gd name="T9" fmla="*/ 4 h 9"/>
                <a:gd name="T10" fmla="*/ 2 w 8"/>
                <a:gd name="T11" fmla="*/ 4 h 9"/>
                <a:gd name="T12" fmla="*/ 1 w 8"/>
                <a:gd name="T13" fmla="*/ 6 h 9"/>
                <a:gd name="T14" fmla="*/ 1 w 8"/>
                <a:gd name="T15" fmla="*/ 8 h 9"/>
                <a:gd name="T16" fmla="*/ 1 w 8"/>
                <a:gd name="T17" fmla="*/ 9 h 9"/>
                <a:gd name="T18" fmla="*/ 1 w 8"/>
                <a:gd name="T19" fmla="*/ 9 h 9"/>
                <a:gd name="T20" fmla="*/ 1 w 8"/>
                <a:gd name="T21" fmla="*/ 7 h 9"/>
                <a:gd name="T22" fmla="*/ 0 w 8"/>
                <a:gd name="T23" fmla="*/ 7 h 9"/>
                <a:gd name="T24" fmla="*/ 0 w 8"/>
                <a:gd name="T25" fmla="*/ 6 h 9"/>
                <a:gd name="T26" fmla="*/ 0 w 8"/>
                <a:gd name="T27" fmla="*/ 5 h 9"/>
                <a:gd name="T28" fmla="*/ 2 w 8"/>
                <a:gd name="T29" fmla="*/ 1 h 9"/>
                <a:gd name="T30" fmla="*/ 4 w 8"/>
                <a:gd name="T31" fmla="*/ 1 h 9"/>
                <a:gd name="T32" fmla="*/ 7 w 8"/>
                <a:gd name="T33" fmla="*/ 2 h 9"/>
                <a:gd name="T34" fmla="*/ 8 w 8"/>
                <a:gd name="T35" fmla="*/ 4 h 9"/>
                <a:gd name="T36" fmla="*/ 8 w 8"/>
                <a:gd name="T37" fmla="*/ 6 h 9"/>
                <a:gd name="T38" fmla="*/ 8 w 8"/>
                <a:gd name="T39" fmla="*/ 6 h 9"/>
                <a:gd name="T40" fmla="*/ 8 w 8"/>
                <a:gd name="T4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9"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6"/>
                    <a:pt x="7" y="6"/>
                  </a:cubicBezTo>
                  <a:cubicBezTo>
                    <a:pt x="7" y="5"/>
                    <a:pt x="6" y="4"/>
                    <a:pt x="7" y="4"/>
                  </a:cubicBezTo>
                  <a:cubicBezTo>
                    <a:pt x="7" y="4"/>
                    <a:pt x="4" y="3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</a:path>
              </a:pathLst>
            </a:custGeom>
            <a:solidFill>
              <a:srgbClr val="41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716"/>
            <p:cNvSpPr/>
            <p:nvPr/>
          </p:nvSpPr>
          <p:spPr bwMode="auto">
            <a:xfrm>
              <a:off x="3387725" y="-103188"/>
              <a:ext cx="31750" cy="53975"/>
            </a:xfrm>
            <a:custGeom>
              <a:avLst/>
              <a:gdLst>
                <a:gd name="T0" fmla="*/ 3 w 4"/>
                <a:gd name="T1" fmla="*/ 0 h 7"/>
                <a:gd name="T2" fmla="*/ 3 w 4"/>
                <a:gd name="T3" fmla="*/ 6 h 7"/>
                <a:gd name="T4" fmla="*/ 0 w 4"/>
                <a:gd name="T5" fmla="*/ 7 h 7"/>
                <a:gd name="T6" fmla="*/ 2 w 4"/>
                <a:gd name="T7" fmla="*/ 0 h 7"/>
                <a:gd name="T8" fmla="*/ 3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3" y="0"/>
                  </a:moveTo>
                  <a:cubicBezTo>
                    <a:pt x="3" y="0"/>
                    <a:pt x="4" y="5"/>
                    <a:pt x="3" y="6"/>
                  </a:cubicBezTo>
                  <a:cubicBezTo>
                    <a:pt x="3" y="6"/>
                    <a:pt x="0" y="7"/>
                    <a:pt x="0" y="7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17"/>
            <p:cNvSpPr/>
            <p:nvPr/>
          </p:nvSpPr>
          <p:spPr bwMode="auto">
            <a:xfrm>
              <a:off x="3379788" y="-103188"/>
              <a:ext cx="23813" cy="38100"/>
            </a:xfrm>
            <a:custGeom>
              <a:avLst/>
              <a:gdLst>
                <a:gd name="T0" fmla="*/ 3 w 3"/>
                <a:gd name="T1" fmla="*/ 2 h 5"/>
                <a:gd name="T2" fmla="*/ 2 w 3"/>
                <a:gd name="T3" fmla="*/ 5 h 5"/>
                <a:gd name="T4" fmla="*/ 2 w 3"/>
                <a:gd name="T5" fmla="*/ 3 h 5"/>
                <a:gd name="T6" fmla="*/ 1 w 3"/>
                <a:gd name="T7" fmla="*/ 0 h 5"/>
                <a:gd name="T8" fmla="*/ 3 w 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3" y="2"/>
                    <a:pt x="3" y="5"/>
                    <a:pt x="2" y="5"/>
                  </a:cubicBezTo>
                  <a:cubicBezTo>
                    <a:pt x="2" y="5"/>
                    <a:pt x="2" y="3"/>
                    <a:pt x="2" y="3"/>
                  </a:cubicBezTo>
                  <a:cubicBezTo>
                    <a:pt x="2" y="3"/>
                    <a:pt x="0" y="2"/>
                    <a:pt x="1" y="0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8"/>
            <p:cNvSpPr/>
            <p:nvPr/>
          </p:nvSpPr>
          <p:spPr bwMode="auto">
            <a:xfrm>
              <a:off x="3263900" y="-312738"/>
              <a:ext cx="131763" cy="217488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3 h 28"/>
                <a:gd name="T4" fmla="*/ 6 w 17"/>
                <a:gd name="T5" fmla="*/ 2 h 28"/>
                <a:gd name="T6" fmla="*/ 3 w 17"/>
                <a:gd name="T7" fmla="*/ 17 h 28"/>
                <a:gd name="T8" fmla="*/ 0 w 17"/>
                <a:gd name="T9" fmla="*/ 24 h 28"/>
                <a:gd name="T10" fmla="*/ 8 w 17"/>
                <a:gd name="T11" fmla="*/ 28 h 28"/>
                <a:gd name="T12" fmla="*/ 16 w 17"/>
                <a:gd name="T13" fmla="*/ 25 h 28"/>
                <a:gd name="T14" fmla="*/ 17 w 17"/>
                <a:gd name="T15" fmla="*/ 7 h 28"/>
                <a:gd name="T16" fmla="*/ 12 w 1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2" y="0"/>
                    <a:pt x="11" y="3"/>
                    <a:pt x="10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19"/>
            <p:cNvSpPr/>
            <p:nvPr/>
          </p:nvSpPr>
          <p:spPr bwMode="auto">
            <a:xfrm>
              <a:off x="3263900" y="-134938"/>
              <a:ext cx="139700" cy="327025"/>
            </a:xfrm>
            <a:custGeom>
              <a:avLst/>
              <a:gdLst>
                <a:gd name="T0" fmla="*/ 0 w 18"/>
                <a:gd name="T1" fmla="*/ 3 h 42"/>
                <a:gd name="T2" fmla="*/ 0 w 18"/>
                <a:gd name="T3" fmla="*/ 17 h 42"/>
                <a:gd name="T4" fmla="*/ 4 w 18"/>
                <a:gd name="T5" fmla="*/ 29 h 42"/>
                <a:gd name="T6" fmla="*/ 0 w 18"/>
                <a:gd name="T7" fmla="*/ 39 h 42"/>
                <a:gd name="T8" fmla="*/ 1 w 18"/>
                <a:gd name="T9" fmla="*/ 41 h 42"/>
                <a:gd name="T10" fmla="*/ 5 w 18"/>
                <a:gd name="T11" fmla="*/ 41 h 42"/>
                <a:gd name="T12" fmla="*/ 5 w 18"/>
                <a:gd name="T13" fmla="*/ 39 h 42"/>
                <a:gd name="T14" fmla="*/ 7 w 18"/>
                <a:gd name="T15" fmla="*/ 38 h 42"/>
                <a:gd name="T16" fmla="*/ 7 w 18"/>
                <a:gd name="T17" fmla="*/ 39 h 42"/>
                <a:gd name="T18" fmla="*/ 11 w 18"/>
                <a:gd name="T19" fmla="*/ 40 h 42"/>
                <a:gd name="T20" fmla="*/ 11 w 18"/>
                <a:gd name="T21" fmla="*/ 37 h 42"/>
                <a:gd name="T22" fmla="*/ 10 w 18"/>
                <a:gd name="T23" fmla="*/ 34 h 42"/>
                <a:gd name="T24" fmla="*/ 9 w 18"/>
                <a:gd name="T25" fmla="*/ 33 h 42"/>
                <a:gd name="T26" fmla="*/ 13 w 18"/>
                <a:gd name="T27" fmla="*/ 19 h 42"/>
                <a:gd name="T28" fmla="*/ 17 w 18"/>
                <a:gd name="T29" fmla="*/ 9 h 42"/>
                <a:gd name="T30" fmla="*/ 17 w 18"/>
                <a:gd name="T31" fmla="*/ 7 h 42"/>
                <a:gd name="T32" fmla="*/ 16 w 18"/>
                <a:gd name="T33" fmla="*/ 5 h 42"/>
                <a:gd name="T34" fmla="*/ 14 w 18"/>
                <a:gd name="T35" fmla="*/ 1 h 42"/>
                <a:gd name="T36" fmla="*/ 1 w 18"/>
                <a:gd name="T37" fmla="*/ 0 h 42"/>
                <a:gd name="T38" fmla="*/ 0 w 18"/>
                <a:gd name="T3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42">
                  <a:moveTo>
                    <a:pt x="0" y="3"/>
                  </a:moveTo>
                  <a:cubicBezTo>
                    <a:pt x="0" y="3"/>
                    <a:pt x="0" y="15"/>
                    <a:pt x="0" y="17"/>
                  </a:cubicBezTo>
                  <a:cubicBezTo>
                    <a:pt x="1" y="18"/>
                    <a:pt x="4" y="29"/>
                    <a:pt x="4" y="29"/>
                  </a:cubicBezTo>
                  <a:cubicBezTo>
                    <a:pt x="4" y="29"/>
                    <a:pt x="0" y="38"/>
                    <a:pt x="0" y="39"/>
                  </a:cubicBezTo>
                  <a:cubicBezTo>
                    <a:pt x="0" y="39"/>
                    <a:pt x="0" y="41"/>
                    <a:pt x="1" y="41"/>
                  </a:cubicBezTo>
                  <a:cubicBezTo>
                    <a:pt x="1" y="41"/>
                    <a:pt x="4" y="42"/>
                    <a:pt x="5" y="41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6" y="40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10" y="40"/>
                    <a:pt x="11" y="40"/>
                  </a:cubicBezTo>
                  <a:cubicBezTo>
                    <a:pt x="11" y="39"/>
                    <a:pt x="11" y="38"/>
                    <a:pt x="11" y="37"/>
                  </a:cubicBezTo>
                  <a:cubicBezTo>
                    <a:pt x="11" y="37"/>
                    <a:pt x="10" y="35"/>
                    <a:pt x="10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13" y="22"/>
                    <a:pt x="13" y="19"/>
                  </a:cubicBezTo>
                  <a:cubicBezTo>
                    <a:pt x="14" y="17"/>
                    <a:pt x="16" y="9"/>
                    <a:pt x="17" y="9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6" y="5"/>
                    <a:pt x="16" y="5"/>
                  </a:cubicBezTo>
                  <a:cubicBezTo>
                    <a:pt x="15" y="4"/>
                    <a:pt x="14" y="1"/>
                    <a:pt x="14" y="1"/>
                  </a:cubicBezTo>
                  <a:cubicBezTo>
                    <a:pt x="14" y="1"/>
                    <a:pt x="7" y="2"/>
                    <a:pt x="1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20"/>
            <p:cNvSpPr/>
            <p:nvPr/>
          </p:nvSpPr>
          <p:spPr bwMode="auto">
            <a:xfrm>
              <a:off x="3309938" y="130175"/>
              <a:ext cx="39688" cy="46038"/>
            </a:xfrm>
            <a:custGeom>
              <a:avLst/>
              <a:gdLst>
                <a:gd name="T0" fmla="*/ 0 w 5"/>
                <a:gd name="T1" fmla="*/ 6 h 6"/>
                <a:gd name="T2" fmla="*/ 1 w 5"/>
                <a:gd name="T3" fmla="*/ 4 h 6"/>
                <a:gd name="T4" fmla="*/ 2 w 5"/>
                <a:gd name="T5" fmla="*/ 2 h 6"/>
                <a:gd name="T6" fmla="*/ 3 w 5"/>
                <a:gd name="T7" fmla="*/ 0 h 6"/>
                <a:gd name="T8" fmla="*/ 3 w 5"/>
                <a:gd name="T9" fmla="*/ 2 h 6"/>
                <a:gd name="T10" fmla="*/ 5 w 5"/>
                <a:gd name="T11" fmla="*/ 6 h 6"/>
                <a:gd name="T12" fmla="*/ 5 w 5"/>
                <a:gd name="T13" fmla="*/ 6 h 6"/>
                <a:gd name="T14" fmla="*/ 0 w 5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2"/>
                    <a:pt x="3" y="2"/>
                  </a:cubicBezTo>
                  <a:cubicBezTo>
                    <a:pt x="3" y="3"/>
                    <a:pt x="4" y="4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721"/>
            <p:cNvSpPr/>
            <p:nvPr/>
          </p:nvSpPr>
          <p:spPr bwMode="auto">
            <a:xfrm>
              <a:off x="3263900" y="-127000"/>
              <a:ext cx="115888" cy="319088"/>
            </a:xfrm>
            <a:custGeom>
              <a:avLst/>
              <a:gdLst>
                <a:gd name="T0" fmla="*/ 1 w 15"/>
                <a:gd name="T1" fmla="*/ 40 h 41"/>
                <a:gd name="T2" fmla="*/ 0 w 15"/>
                <a:gd name="T3" fmla="*/ 38 h 41"/>
                <a:gd name="T4" fmla="*/ 4 w 15"/>
                <a:gd name="T5" fmla="*/ 28 h 41"/>
                <a:gd name="T6" fmla="*/ 0 w 15"/>
                <a:gd name="T7" fmla="*/ 16 h 41"/>
                <a:gd name="T8" fmla="*/ 0 w 15"/>
                <a:gd name="T9" fmla="*/ 4 h 41"/>
                <a:gd name="T10" fmla="*/ 1 w 15"/>
                <a:gd name="T11" fmla="*/ 6 h 41"/>
                <a:gd name="T12" fmla="*/ 1 w 15"/>
                <a:gd name="T13" fmla="*/ 12 h 41"/>
                <a:gd name="T14" fmla="*/ 3 w 15"/>
                <a:gd name="T15" fmla="*/ 23 h 41"/>
                <a:gd name="T16" fmla="*/ 5 w 15"/>
                <a:gd name="T17" fmla="*/ 22 h 41"/>
                <a:gd name="T18" fmla="*/ 4 w 15"/>
                <a:gd name="T19" fmla="*/ 15 h 41"/>
                <a:gd name="T20" fmla="*/ 5 w 15"/>
                <a:gd name="T21" fmla="*/ 16 h 41"/>
                <a:gd name="T22" fmla="*/ 4 w 15"/>
                <a:gd name="T23" fmla="*/ 11 h 41"/>
                <a:gd name="T24" fmla="*/ 6 w 15"/>
                <a:gd name="T25" fmla="*/ 14 h 41"/>
                <a:gd name="T26" fmla="*/ 5 w 15"/>
                <a:gd name="T27" fmla="*/ 10 h 41"/>
                <a:gd name="T28" fmla="*/ 5 w 15"/>
                <a:gd name="T29" fmla="*/ 4 h 41"/>
                <a:gd name="T30" fmla="*/ 6 w 15"/>
                <a:gd name="T31" fmla="*/ 8 h 41"/>
                <a:gd name="T32" fmla="*/ 8 w 15"/>
                <a:gd name="T33" fmla="*/ 9 h 41"/>
                <a:gd name="T34" fmla="*/ 9 w 15"/>
                <a:gd name="T35" fmla="*/ 2 h 41"/>
                <a:gd name="T36" fmla="*/ 12 w 15"/>
                <a:gd name="T37" fmla="*/ 0 h 41"/>
                <a:gd name="T38" fmla="*/ 14 w 15"/>
                <a:gd name="T39" fmla="*/ 0 h 41"/>
                <a:gd name="T40" fmla="*/ 15 w 15"/>
                <a:gd name="T41" fmla="*/ 2 h 41"/>
                <a:gd name="T42" fmla="*/ 11 w 15"/>
                <a:gd name="T43" fmla="*/ 7 h 41"/>
                <a:gd name="T44" fmla="*/ 9 w 15"/>
                <a:gd name="T45" fmla="*/ 9 h 41"/>
                <a:gd name="T46" fmla="*/ 14 w 15"/>
                <a:gd name="T47" fmla="*/ 8 h 41"/>
                <a:gd name="T48" fmla="*/ 8 w 15"/>
                <a:gd name="T49" fmla="*/ 10 h 41"/>
                <a:gd name="T50" fmla="*/ 12 w 15"/>
                <a:gd name="T51" fmla="*/ 10 h 41"/>
                <a:gd name="T52" fmla="*/ 7 w 15"/>
                <a:gd name="T53" fmla="*/ 13 h 41"/>
                <a:gd name="T54" fmla="*/ 7 w 15"/>
                <a:gd name="T55" fmla="*/ 15 h 41"/>
                <a:gd name="T56" fmla="*/ 4 w 15"/>
                <a:gd name="T57" fmla="*/ 28 h 41"/>
                <a:gd name="T58" fmla="*/ 1 w 15"/>
                <a:gd name="T59" fmla="*/ 37 h 41"/>
                <a:gd name="T60" fmla="*/ 4 w 15"/>
                <a:gd name="T61" fmla="*/ 37 h 41"/>
                <a:gd name="T62" fmla="*/ 6 w 15"/>
                <a:gd name="T63" fmla="*/ 37 h 41"/>
                <a:gd name="T64" fmla="*/ 6 w 15"/>
                <a:gd name="T65" fmla="*/ 39 h 41"/>
                <a:gd name="T66" fmla="*/ 5 w 15"/>
                <a:gd name="T67" fmla="*/ 38 h 41"/>
                <a:gd name="T68" fmla="*/ 5 w 15"/>
                <a:gd name="T69" fmla="*/ 40 h 41"/>
                <a:gd name="T70" fmla="*/ 1 w 15"/>
                <a:gd name="T71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41">
                  <a:moveTo>
                    <a:pt x="1" y="40"/>
                  </a:moveTo>
                  <a:cubicBezTo>
                    <a:pt x="0" y="40"/>
                    <a:pt x="0" y="38"/>
                    <a:pt x="0" y="38"/>
                  </a:cubicBezTo>
                  <a:cubicBezTo>
                    <a:pt x="0" y="37"/>
                    <a:pt x="4" y="28"/>
                    <a:pt x="4" y="28"/>
                  </a:cubicBezTo>
                  <a:cubicBezTo>
                    <a:pt x="4" y="28"/>
                    <a:pt x="1" y="17"/>
                    <a:pt x="0" y="16"/>
                  </a:cubicBezTo>
                  <a:cubicBezTo>
                    <a:pt x="0" y="14"/>
                    <a:pt x="0" y="8"/>
                    <a:pt x="0" y="4"/>
                  </a:cubicBezTo>
                  <a:cubicBezTo>
                    <a:pt x="0" y="4"/>
                    <a:pt x="2" y="6"/>
                    <a:pt x="1" y="6"/>
                  </a:cubicBezTo>
                  <a:cubicBezTo>
                    <a:pt x="1" y="7"/>
                    <a:pt x="1" y="12"/>
                    <a:pt x="1" y="12"/>
                  </a:cubicBezTo>
                  <a:cubicBezTo>
                    <a:pt x="3" y="14"/>
                    <a:pt x="3" y="21"/>
                    <a:pt x="3" y="23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5" y="20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5"/>
                    <a:pt x="4" y="11"/>
                    <a:pt x="4" y="11"/>
                  </a:cubicBezTo>
                  <a:cubicBezTo>
                    <a:pt x="4" y="11"/>
                    <a:pt x="5" y="14"/>
                    <a:pt x="6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5" y="9"/>
                    <a:pt x="5" y="4"/>
                    <a:pt x="5" y="4"/>
                  </a:cubicBezTo>
                  <a:cubicBezTo>
                    <a:pt x="5" y="4"/>
                    <a:pt x="5" y="6"/>
                    <a:pt x="6" y="8"/>
                  </a:cubicBezTo>
                  <a:cubicBezTo>
                    <a:pt x="7" y="11"/>
                    <a:pt x="8" y="10"/>
                    <a:pt x="8" y="9"/>
                  </a:cubicBezTo>
                  <a:cubicBezTo>
                    <a:pt x="8" y="9"/>
                    <a:pt x="9" y="2"/>
                    <a:pt x="9" y="2"/>
                  </a:cubicBezTo>
                  <a:cubicBezTo>
                    <a:pt x="9" y="2"/>
                    <a:pt x="11" y="1"/>
                    <a:pt x="12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4" y="3"/>
                    <a:pt x="11" y="6"/>
                    <a:pt x="11" y="7"/>
                  </a:cubicBezTo>
                  <a:cubicBezTo>
                    <a:pt x="9" y="7"/>
                    <a:pt x="8" y="9"/>
                    <a:pt x="9" y="9"/>
                  </a:cubicBezTo>
                  <a:cubicBezTo>
                    <a:pt x="11" y="8"/>
                    <a:pt x="14" y="8"/>
                    <a:pt x="14" y="8"/>
                  </a:cubicBezTo>
                  <a:cubicBezTo>
                    <a:pt x="10" y="9"/>
                    <a:pt x="8" y="10"/>
                    <a:pt x="8" y="10"/>
                  </a:cubicBezTo>
                  <a:cubicBezTo>
                    <a:pt x="10" y="10"/>
                    <a:pt x="12" y="10"/>
                    <a:pt x="12" y="10"/>
                  </a:cubicBezTo>
                  <a:cubicBezTo>
                    <a:pt x="8" y="11"/>
                    <a:pt x="7" y="13"/>
                    <a:pt x="7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7" y="16"/>
                    <a:pt x="5" y="27"/>
                    <a:pt x="4" y="28"/>
                  </a:cubicBezTo>
                  <a:cubicBezTo>
                    <a:pt x="3" y="30"/>
                    <a:pt x="1" y="37"/>
                    <a:pt x="1" y="37"/>
                  </a:cubicBezTo>
                  <a:cubicBezTo>
                    <a:pt x="2" y="36"/>
                    <a:pt x="4" y="37"/>
                    <a:pt x="4" y="37"/>
                  </a:cubicBezTo>
                  <a:cubicBezTo>
                    <a:pt x="5" y="38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8"/>
                    <a:pt x="5" y="38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1"/>
                    <a:pt x="1" y="40"/>
                    <a:pt x="1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722"/>
            <p:cNvSpPr/>
            <p:nvPr/>
          </p:nvSpPr>
          <p:spPr bwMode="auto">
            <a:xfrm>
              <a:off x="3054350" y="-320675"/>
              <a:ext cx="53975" cy="69850"/>
            </a:xfrm>
            <a:custGeom>
              <a:avLst/>
              <a:gdLst>
                <a:gd name="T0" fmla="*/ 6 w 7"/>
                <a:gd name="T1" fmla="*/ 9 h 9"/>
                <a:gd name="T2" fmla="*/ 5 w 7"/>
                <a:gd name="T3" fmla="*/ 9 h 9"/>
                <a:gd name="T4" fmla="*/ 2 w 7"/>
                <a:gd name="T5" fmla="*/ 6 h 9"/>
                <a:gd name="T6" fmla="*/ 2 w 7"/>
                <a:gd name="T7" fmla="*/ 5 h 9"/>
                <a:gd name="T8" fmla="*/ 1 w 7"/>
                <a:gd name="T9" fmla="*/ 3 h 9"/>
                <a:gd name="T10" fmla="*/ 2 w 7"/>
                <a:gd name="T11" fmla="*/ 3 h 9"/>
                <a:gd name="T12" fmla="*/ 1 w 7"/>
                <a:gd name="T13" fmla="*/ 2 h 9"/>
                <a:gd name="T14" fmla="*/ 1 w 7"/>
                <a:gd name="T15" fmla="*/ 0 h 9"/>
                <a:gd name="T16" fmla="*/ 1 w 7"/>
                <a:gd name="T17" fmla="*/ 0 h 9"/>
                <a:gd name="T18" fmla="*/ 2 w 7"/>
                <a:gd name="T19" fmla="*/ 1 h 9"/>
                <a:gd name="T20" fmla="*/ 3 w 7"/>
                <a:gd name="T21" fmla="*/ 2 h 9"/>
                <a:gd name="T22" fmla="*/ 4 w 7"/>
                <a:gd name="T23" fmla="*/ 4 h 9"/>
                <a:gd name="T24" fmla="*/ 6 w 7"/>
                <a:gd name="T25" fmla="*/ 6 h 9"/>
                <a:gd name="T26" fmla="*/ 7 w 7"/>
                <a:gd name="T27" fmla="*/ 7 h 9"/>
                <a:gd name="T28" fmla="*/ 6 w 7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9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2"/>
                    <a:pt x="3" y="4"/>
                    <a:pt x="4" y="4"/>
                  </a:cubicBezTo>
                  <a:cubicBezTo>
                    <a:pt x="4" y="4"/>
                    <a:pt x="5" y="5"/>
                    <a:pt x="6" y="6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8"/>
                    <a:pt x="6" y="9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723"/>
            <p:cNvSpPr/>
            <p:nvPr/>
          </p:nvSpPr>
          <p:spPr bwMode="auto">
            <a:xfrm>
              <a:off x="3341688" y="-288925"/>
              <a:ext cx="30163" cy="22225"/>
            </a:xfrm>
            <a:custGeom>
              <a:avLst/>
              <a:gdLst>
                <a:gd name="T0" fmla="*/ 19 w 19"/>
                <a:gd name="T1" fmla="*/ 14 h 14"/>
                <a:gd name="T2" fmla="*/ 0 w 19"/>
                <a:gd name="T3" fmla="*/ 0 h 14"/>
                <a:gd name="T4" fmla="*/ 19 w 19"/>
                <a:gd name="T5" fmla="*/ 14 h 14"/>
                <a:gd name="T6" fmla="*/ 19 w 19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4">
                  <a:moveTo>
                    <a:pt x="19" y="14"/>
                  </a:moveTo>
                  <a:lnTo>
                    <a:pt x="0" y="0"/>
                  </a:lnTo>
                  <a:lnTo>
                    <a:pt x="19" y="14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724"/>
            <p:cNvSpPr/>
            <p:nvPr/>
          </p:nvSpPr>
          <p:spPr bwMode="auto">
            <a:xfrm>
              <a:off x="3271838" y="-280988"/>
              <a:ext cx="61913" cy="146050"/>
            </a:xfrm>
            <a:custGeom>
              <a:avLst/>
              <a:gdLst>
                <a:gd name="T0" fmla="*/ 8 w 8"/>
                <a:gd name="T1" fmla="*/ 0 h 19"/>
                <a:gd name="T2" fmla="*/ 5 w 8"/>
                <a:gd name="T3" fmla="*/ 2 h 19"/>
                <a:gd name="T4" fmla="*/ 2 w 8"/>
                <a:gd name="T5" fmla="*/ 10 h 19"/>
                <a:gd name="T6" fmla="*/ 0 w 8"/>
                <a:gd name="T7" fmla="*/ 18 h 19"/>
                <a:gd name="T8" fmla="*/ 6 w 8"/>
                <a:gd name="T9" fmla="*/ 18 h 19"/>
                <a:gd name="T10" fmla="*/ 3 w 8"/>
                <a:gd name="T11" fmla="*/ 16 h 19"/>
                <a:gd name="T12" fmla="*/ 6 w 8"/>
                <a:gd name="T13" fmla="*/ 12 h 19"/>
                <a:gd name="T14" fmla="*/ 5 w 8"/>
                <a:gd name="T15" fmla="*/ 10 h 19"/>
                <a:gd name="T16" fmla="*/ 5 w 8"/>
                <a:gd name="T17" fmla="*/ 3 h 19"/>
                <a:gd name="T18" fmla="*/ 8 w 8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9">
                  <a:moveTo>
                    <a:pt x="8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5" y="19"/>
                    <a:pt x="6" y="18"/>
                  </a:cubicBezTo>
                  <a:cubicBezTo>
                    <a:pt x="6" y="18"/>
                    <a:pt x="3" y="19"/>
                    <a:pt x="3" y="16"/>
                  </a:cubicBezTo>
                  <a:cubicBezTo>
                    <a:pt x="3" y="13"/>
                    <a:pt x="5" y="13"/>
                    <a:pt x="6" y="12"/>
                  </a:cubicBezTo>
                  <a:cubicBezTo>
                    <a:pt x="6" y="12"/>
                    <a:pt x="5" y="12"/>
                    <a:pt x="5" y="10"/>
                  </a:cubicBezTo>
                  <a:cubicBezTo>
                    <a:pt x="5" y="8"/>
                    <a:pt x="5" y="3"/>
                    <a:pt x="5" y="3"/>
                  </a:cubicBezTo>
                  <a:cubicBezTo>
                    <a:pt x="5" y="3"/>
                    <a:pt x="6" y="1"/>
                    <a:pt x="8" y="0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725"/>
            <p:cNvSpPr/>
            <p:nvPr/>
          </p:nvSpPr>
          <p:spPr bwMode="auto">
            <a:xfrm>
              <a:off x="3355975" y="-304800"/>
              <a:ext cx="85725" cy="233363"/>
            </a:xfrm>
            <a:custGeom>
              <a:avLst/>
              <a:gdLst>
                <a:gd name="T0" fmla="*/ 6 w 11"/>
                <a:gd name="T1" fmla="*/ 30 h 30"/>
                <a:gd name="T2" fmla="*/ 4 w 11"/>
                <a:gd name="T3" fmla="*/ 27 h 30"/>
                <a:gd name="T4" fmla="*/ 1 w 11"/>
                <a:gd name="T5" fmla="*/ 16 h 30"/>
                <a:gd name="T6" fmla="*/ 0 w 11"/>
                <a:gd name="T7" fmla="*/ 0 h 30"/>
                <a:gd name="T8" fmla="*/ 2 w 11"/>
                <a:gd name="T9" fmla="*/ 1 h 30"/>
                <a:gd name="T10" fmla="*/ 8 w 11"/>
                <a:gd name="T11" fmla="*/ 3 h 30"/>
                <a:gd name="T12" fmla="*/ 11 w 11"/>
                <a:gd name="T13" fmla="*/ 17 h 30"/>
                <a:gd name="T14" fmla="*/ 10 w 11"/>
                <a:gd name="T15" fmla="*/ 23 h 30"/>
                <a:gd name="T16" fmla="*/ 6 w 1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0">
                  <a:moveTo>
                    <a:pt x="6" y="30"/>
                  </a:moveTo>
                  <a:cubicBezTo>
                    <a:pt x="6" y="30"/>
                    <a:pt x="6" y="28"/>
                    <a:pt x="4" y="27"/>
                  </a:cubicBezTo>
                  <a:cubicBezTo>
                    <a:pt x="4" y="27"/>
                    <a:pt x="1" y="21"/>
                    <a:pt x="1" y="16"/>
                  </a:cubicBezTo>
                  <a:cubicBezTo>
                    <a:pt x="1" y="10"/>
                    <a:pt x="1" y="1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7" y="2"/>
                    <a:pt x="8" y="3"/>
                  </a:cubicBezTo>
                  <a:cubicBezTo>
                    <a:pt x="8" y="3"/>
                    <a:pt x="10" y="8"/>
                    <a:pt x="11" y="17"/>
                  </a:cubicBezTo>
                  <a:cubicBezTo>
                    <a:pt x="11" y="17"/>
                    <a:pt x="10" y="22"/>
                    <a:pt x="10" y="23"/>
                  </a:cubicBezTo>
                  <a:cubicBezTo>
                    <a:pt x="10" y="23"/>
                    <a:pt x="8" y="27"/>
                    <a:pt x="6" y="3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26"/>
            <p:cNvSpPr/>
            <p:nvPr/>
          </p:nvSpPr>
          <p:spPr bwMode="auto">
            <a:xfrm>
              <a:off x="3054350" y="-320675"/>
              <a:ext cx="46038" cy="69850"/>
            </a:xfrm>
            <a:custGeom>
              <a:avLst/>
              <a:gdLst>
                <a:gd name="T0" fmla="*/ 1 w 6"/>
                <a:gd name="T1" fmla="*/ 0 h 9"/>
                <a:gd name="T2" fmla="*/ 1 w 6"/>
                <a:gd name="T3" fmla="*/ 0 h 9"/>
                <a:gd name="T4" fmla="*/ 2 w 6"/>
                <a:gd name="T5" fmla="*/ 3 h 9"/>
                <a:gd name="T6" fmla="*/ 2 w 6"/>
                <a:gd name="T7" fmla="*/ 4 h 9"/>
                <a:gd name="T8" fmla="*/ 1 w 6"/>
                <a:gd name="T9" fmla="*/ 4 h 9"/>
                <a:gd name="T10" fmla="*/ 2 w 6"/>
                <a:gd name="T11" fmla="*/ 6 h 9"/>
                <a:gd name="T12" fmla="*/ 5 w 6"/>
                <a:gd name="T13" fmla="*/ 8 h 9"/>
                <a:gd name="T14" fmla="*/ 6 w 6"/>
                <a:gd name="T15" fmla="*/ 8 h 9"/>
                <a:gd name="T16" fmla="*/ 6 w 6"/>
                <a:gd name="T17" fmla="*/ 8 h 9"/>
                <a:gd name="T18" fmla="*/ 6 w 6"/>
                <a:gd name="T19" fmla="*/ 9 h 9"/>
                <a:gd name="T20" fmla="*/ 5 w 6"/>
                <a:gd name="T21" fmla="*/ 9 h 9"/>
                <a:gd name="T22" fmla="*/ 2 w 6"/>
                <a:gd name="T23" fmla="*/ 6 h 9"/>
                <a:gd name="T24" fmla="*/ 2 w 6"/>
                <a:gd name="T25" fmla="*/ 5 h 9"/>
                <a:gd name="T26" fmla="*/ 1 w 6"/>
                <a:gd name="T27" fmla="*/ 3 h 9"/>
                <a:gd name="T28" fmla="*/ 2 w 6"/>
                <a:gd name="T29" fmla="*/ 3 h 9"/>
                <a:gd name="T30" fmla="*/ 1 w 6"/>
                <a:gd name="T31" fmla="*/ 2 h 9"/>
                <a:gd name="T32" fmla="*/ 1 w 6"/>
                <a:gd name="T3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6"/>
                    <a:pt x="2" y="6"/>
                  </a:cubicBezTo>
                  <a:cubicBezTo>
                    <a:pt x="2" y="6"/>
                    <a:pt x="3" y="7"/>
                    <a:pt x="5" y="8"/>
                  </a:cubicBez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727"/>
            <p:cNvSpPr/>
            <p:nvPr/>
          </p:nvSpPr>
          <p:spPr bwMode="auto">
            <a:xfrm>
              <a:off x="3271838" y="-134938"/>
              <a:ext cx="100013" cy="23813"/>
            </a:xfrm>
            <a:custGeom>
              <a:avLst/>
              <a:gdLst>
                <a:gd name="T0" fmla="*/ 1 w 13"/>
                <a:gd name="T1" fmla="*/ 0 h 3"/>
                <a:gd name="T2" fmla="*/ 12 w 13"/>
                <a:gd name="T3" fmla="*/ 1 h 3"/>
                <a:gd name="T4" fmla="*/ 13 w 13"/>
                <a:gd name="T5" fmla="*/ 2 h 3"/>
                <a:gd name="T6" fmla="*/ 0 w 13"/>
                <a:gd name="T7" fmla="*/ 1 h 3"/>
                <a:gd name="T8" fmla="*/ 1 w 1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">
                  <a:moveTo>
                    <a:pt x="1" y="0"/>
                  </a:moveTo>
                  <a:cubicBezTo>
                    <a:pt x="5" y="2"/>
                    <a:pt x="10" y="2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5" y="3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728"/>
            <p:cNvSpPr/>
            <p:nvPr/>
          </p:nvSpPr>
          <p:spPr bwMode="auto">
            <a:xfrm>
              <a:off x="3363913" y="-280988"/>
              <a:ext cx="23813" cy="131763"/>
            </a:xfrm>
            <a:custGeom>
              <a:avLst/>
              <a:gdLst>
                <a:gd name="T0" fmla="*/ 0 w 3"/>
                <a:gd name="T1" fmla="*/ 17 h 17"/>
                <a:gd name="T2" fmla="*/ 0 w 3"/>
                <a:gd name="T3" fmla="*/ 13 h 17"/>
                <a:gd name="T4" fmla="*/ 0 w 3"/>
                <a:gd name="T5" fmla="*/ 12 h 17"/>
                <a:gd name="T6" fmla="*/ 3 w 3"/>
                <a:gd name="T7" fmla="*/ 2 h 17"/>
                <a:gd name="T8" fmla="*/ 2 w 3"/>
                <a:gd name="T9" fmla="*/ 1 h 17"/>
                <a:gd name="T10" fmla="*/ 3 w 3"/>
                <a:gd name="T11" fmla="*/ 0 h 17"/>
                <a:gd name="T12" fmla="*/ 2 w 3"/>
                <a:gd name="T13" fmla="*/ 1 h 17"/>
                <a:gd name="T14" fmla="*/ 3 w 3"/>
                <a:gd name="T15" fmla="*/ 2 h 17"/>
                <a:gd name="T16" fmla="*/ 0 w 3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0" y="15"/>
                    <a:pt x="0" y="14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8"/>
                    <a:pt x="3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8"/>
                    <a:pt x="1" y="14"/>
                    <a:pt x="0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29"/>
            <p:cNvSpPr/>
            <p:nvPr/>
          </p:nvSpPr>
          <p:spPr bwMode="auto">
            <a:xfrm>
              <a:off x="3092450" y="-274638"/>
              <a:ext cx="15875" cy="317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1 h 4"/>
                <a:gd name="T4" fmla="*/ 1 w 2"/>
                <a:gd name="T5" fmla="*/ 4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30"/>
            <p:cNvSpPr/>
            <p:nvPr/>
          </p:nvSpPr>
          <p:spPr bwMode="auto">
            <a:xfrm>
              <a:off x="3387725" y="-219075"/>
              <a:ext cx="0" cy="14288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731"/>
            <p:cNvSpPr/>
            <p:nvPr/>
          </p:nvSpPr>
          <p:spPr bwMode="auto">
            <a:xfrm>
              <a:off x="3379788" y="-266700"/>
              <a:ext cx="53975" cy="171450"/>
            </a:xfrm>
            <a:custGeom>
              <a:avLst/>
              <a:gdLst>
                <a:gd name="T0" fmla="*/ 0 w 7"/>
                <a:gd name="T1" fmla="*/ 21 h 22"/>
                <a:gd name="T2" fmla="*/ 1 w 7"/>
                <a:gd name="T3" fmla="*/ 16 h 22"/>
                <a:gd name="T4" fmla="*/ 1 w 7"/>
                <a:gd name="T5" fmla="*/ 8 h 22"/>
                <a:gd name="T6" fmla="*/ 2 w 7"/>
                <a:gd name="T7" fmla="*/ 14 h 22"/>
                <a:gd name="T8" fmla="*/ 2 w 7"/>
                <a:gd name="T9" fmla="*/ 6 h 22"/>
                <a:gd name="T10" fmla="*/ 2 w 7"/>
                <a:gd name="T11" fmla="*/ 16 h 22"/>
                <a:gd name="T12" fmla="*/ 4 w 7"/>
                <a:gd name="T13" fmla="*/ 10 h 22"/>
                <a:gd name="T14" fmla="*/ 4 w 7"/>
                <a:gd name="T15" fmla="*/ 0 h 22"/>
                <a:gd name="T16" fmla="*/ 5 w 7"/>
                <a:gd name="T17" fmla="*/ 9 h 22"/>
                <a:gd name="T18" fmla="*/ 7 w 7"/>
                <a:gd name="T19" fmla="*/ 7 h 22"/>
                <a:gd name="T20" fmla="*/ 5 w 7"/>
                <a:gd name="T21" fmla="*/ 10 h 22"/>
                <a:gd name="T22" fmla="*/ 5 w 7"/>
                <a:gd name="T23" fmla="*/ 11 h 22"/>
                <a:gd name="T24" fmla="*/ 5 w 7"/>
                <a:gd name="T25" fmla="*/ 12 h 22"/>
                <a:gd name="T26" fmla="*/ 6 w 7"/>
                <a:gd name="T27" fmla="*/ 13 h 22"/>
                <a:gd name="T28" fmla="*/ 4 w 7"/>
                <a:gd name="T29" fmla="*/ 13 h 22"/>
                <a:gd name="T30" fmla="*/ 6 w 7"/>
                <a:gd name="T31" fmla="*/ 13 h 22"/>
                <a:gd name="T32" fmla="*/ 4 w 7"/>
                <a:gd name="T33" fmla="*/ 15 h 22"/>
                <a:gd name="T34" fmla="*/ 1 w 7"/>
                <a:gd name="T35" fmla="*/ 22 h 22"/>
                <a:gd name="T36" fmla="*/ 0 w 7"/>
                <a:gd name="T3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22">
                  <a:moveTo>
                    <a:pt x="0" y="21"/>
                  </a:moveTo>
                  <a:cubicBezTo>
                    <a:pt x="1" y="19"/>
                    <a:pt x="1" y="16"/>
                    <a:pt x="1" y="16"/>
                  </a:cubicBezTo>
                  <a:cubicBezTo>
                    <a:pt x="1" y="13"/>
                    <a:pt x="1" y="10"/>
                    <a:pt x="1" y="8"/>
                  </a:cubicBezTo>
                  <a:cubicBezTo>
                    <a:pt x="1" y="10"/>
                    <a:pt x="2" y="14"/>
                    <a:pt x="2" y="14"/>
                  </a:cubicBezTo>
                  <a:cubicBezTo>
                    <a:pt x="2" y="12"/>
                    <a:pt x="2" y="6"/>
                    <a:pt x="2" y="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4"/>
                    <a:pt x="4" y="10"/>
                    <a:pt x="4" y="10"/>
                  </a:cubicBezTo>
                  <a:cubicBezTo>
                    <a:pt x="3" y="7"/>
                    <a:pt x="4" y="0"/>
                    <a:pt x="4" y="0"/>
                  </a:cubicBezTo>
                  <a:cubicBezTo>
                    <a:pt x="4" y="0"/>
                    <a:pt x="4" y="8"/>
                    <a:pt x="5" y="9"/>
                  </a:cubicBezTo>
                  <a:cubicBezTo>
                    <a:pt x="6" y="10"/>
                    <a:pt x="7" y="7"/>
                    <a:pt x="7" y="7"/>
                  </a:cubicBezTo>
                  <a:cubicBezTo>
                    <a:pt x="6" y="9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5" y="12"/>
                    <a:pt x="4" y="13"/>
                    <a:pt x="4" y="13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5" y="13"/>
                    <a:pt x="4" y="14"/>
                    <a:pt x="4" y="15"/>
                  </a:cubicBezTo>
                  <a:cubicBezTo>
                    <a:pt x="3" y="15"/>
                    <a:pt x="2" y="20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732"/>
            <p:cNvSpPr/>
            <p:nvPr/>
          </p:nvSpPr>
          <p:spPr bwMode="auto">
            <a:xfrm>
              <a:off x="3092450" y="-304800"/>
              <a:ext cx="225425" cy="255588"/>
            </a:xfrm>
            <a:custGeom>
              <a:avLst/>
              <a:gdLst>
                <a:gd name="T0" fmla="*/ 29 w 29"/>
                <a:gd name="T1" fmla="*/ 1 h 33"/>
                <a:gd name="T2" fmla="*/ 28 w 29"/>
                <a:gd name="T3" fmla="*/ 14 h 33"/>
                <a:gd name="T4" fmla="*/ 18 w 29"/>
                <a:gd name="T5" fmla="*/ 33 h 33"/>
                <a:gd name="T6" fmla="*/ 17 w 29"/>
                <a:gd name="T7" fmla="*/ 32 h 33"/>
                <a:gd name="T8" fmla="*/ 19 w 29"/>
                <a:gd name="T9" fmla="*/ 16 h 33"/>
                <a:gd name="T10" fmla="*/ 20 w 29"/>
                <a:gd name="T11" fmla="*/ 10 h 33"/>
                <a:gd name="T12" fmla="*/ 15 w 29"/>
                <a:gd name="T13" fmla="*/ 10 h 33"/>
                <a:gd name="T14" fmla="*/ 14 w 29"/>
                <a:gd name="T15" fmla="*/ 11 h 33"/>
                <a:gd name="T16" fmla="*/ 8 w 29"/>
                <a:gd name="T17" fmla="*/ 10 h 33"/>
                <a:gd name="T18" fmla="*/ 0 w 29"/>
                <a:gd name="T19" fmla="*/ 8 h 33"/>
                <a:gd name="T20" fmla="*/ 1 w 29"/>
                <a:gd name="T21" fmla="*/ 4 h 33"/>
                <a:gd name="T22" fmla="*/ 13 w 29"/>
                <a:gd name="T23" fmla="*/ 5 h 33"/>
                <a:gd name="T24" fmla="*/ 17 w 29"/>
                <a:gd name="T25" fmla="*/ 5 h 33"/>
                <a:gd name="T26" fmla="*/ 19 w 29"/>
                <a:gd name="T27" fmla="*/ 5 h 33"/>
                <a:gd name="T28" fmla="*/ 19 w 29"/>
                <a:gd name="T29" fmla="*/ 4 h 33"/>
                <a:gd name="T30" fmla="*/ 21 w 29"/>
                <a:gd name="T31" fmla="*/ 4 h 33"/>
                <a:gd name="T32" fmla="*/ 21 w 29"/>
                <a:gd name="T33" fmla="*/ 1 h 33"/>
                <a:gd name="T34" fmla="*/ 25 w 29"/>
                <a:gd name="T35" fmla="*/ 1 h 33"/>
                <a:gd name="T36" fmla="*/ 28 w 29"/>
                <a:gd name="T37" fmla="*/ 0 h 33"/>
                <a:gd name="T38" fmla="*/ 29 w 29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3">
                  <a:moveTo>
                    <a:pt x="29" y="1"/>
                  </a:moveTo>
                  <a:cubicBezTo>
                    <a:pt x="29" y="1"/>
                    <a:pt x="29" y="10"/>
                    <a:pt x="28" y="14"/>
                  </a:cubicBezTo>
                  <a:cubicBezTo>
                    <a:pt x="28" y="14"/>
                    <a:pt x="24" y="31"/>
                    <a:pt x="18" y="33"/>
                  </a:cubicBezTo>
                  <a:cubicBezTo>
                    <a:pt x="18" y="33"/>
                    <a:pt x="17" y="32"/>
                    <a:pt x="17" y="32"/>
                  </a:cubicBezTo>
                  <a:cubicBezTo>
                    <a:pt x="16" y="31"/>
                    <a:pt x="19" y="17"/>
                    <a:pt x="19" y="16"/>
                  </a:cubicBezTo>
                  <a:cubicBezTo>
                    <a:pt x="19" y="15"/>
                    <a:pt x="20" y="10"/>
                    <a:pt x="20" y="10"/>
                  </a:cubicBezTo>
                  <a:cubicBezTo>
                    <a:pt x="20" y="10"/>
                    <a:pt x="16" y="10"/>
                    <a:pt x="15" y="10"/>
                  </a:cubicBezTo>
                  <a:cubicBezTo>
                    <a:pt x="15" y="10"/>
                    <a:pt x="15" y="11"/>
                    <a:pt x="14" y="11"/>
                  </a:cubicBezTo>
                  <a:cubicBezTo>
                    <a:pt x="13" y="11"/>
                    <a:pt x="9" y="10"/>
                    <a:pt x="8" y="10"/>
                  </a:cubicBezTo>
                  <a:cubicBezTo>
                    <a:pt x="7" y="10"/>
                    <a:pt x="1" y="9"/>
                    <a:pt x="0" y="8"/>
                  </a:cubicBezTo>
                  <a:cubicBezTo>
                    <a:pt x="0" y="8"/>
                    <a:pt x="1" y="5"/>
                    <a:pt x="1" y="4"/>
                  </a:cubicBezTo>
                  <a:cubicBezTo>
                    <a:pt x="1" y="4"/>
                    <a:pt x="11" y="5"/>
                    <a:pt x="13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0" y="2"/>
                    <a:pt x="21" y="1"/>
                  </a:cubicBezTo>
                  <a:cubicBezTo>
                    <a:pt x="23" y="1"/>
                    <a:pt x="25" y="1"/>
                    <a:pt x="25" y="1"/>
                  </a:cubicBezTo>
                  <a:cubicBezTo>
                    <a:pt x="26" y="1"/>
                    <a:pt x="28" y="0"/>
                    <a:pt x="28" y="0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33"/>
            <p:cNvSpPr/>
            <p:nvPr/>
          </p:nvSpPr>
          <p:spPr bwMode="auto">
            <a:xfrm>
              <a:off x="3100388" y="-296863"/>
              <a:ext cx="217488" cy="231775"/>
            </a:xfrm>
            <a:custGeom>
              <a:avLst/>
              <a:gdLst>
                <a:gd name="T0" fmla="*/ 1 w 28"/>
                <a:gd name="T1" fmla="*/ 4 h 30"/>
                <a:gd name="T2" fmla="*/ 11 w 28"/>
                <a:gd name="T3" fmla="*/ 5 h 30"/>
                <a:gd name="T4" fmla="*/ 16 w 28"/>
                <a:gd name="T5" fmla="*/ 7 h 30"/>
                <a:gd name="T6" fmla="*/ 13 w 28"/>
                <a:gd name="T7" fmla="*/ 5 h 30"/>
                <a:gd name="T8" fmla="*/ 17 w 28"/>
                <a:gd name="T9" fmla="*/ 7 h 30"/>
                <a:gd name="T10" fmla="*/ 15 w 28"/>
                <a:gd name="T11" fmla="*/ 5 h 30"/>
                <a:gd name="T12" fmla="*/ 18 w 28"/>
                <a:gd name="T13" fmla="*/ 7 h 30"/>
                <a:gd name="T14" fmla="*/ 17 w 28"/>
                <a:gd name="T15" fmla="*/ 5 h 30"/>
                <a:gd name="T16" fmla="*/ 17 w 28"/>
                <a:gd name="T17" fmla="*/ 4 h 30"/>
                <a:gd name="T18" fmla="*/ 18 w 28"/>
                <a:gd name="T19" fmla="*/ 4 h 30"/>
                <a:gd name="T20" fmla="*/ 19 w 28"/>
                <a:gd name="T21" fmla="*/ 6 h 30"/>
                <a:gd name="T22" fmla="*/ 19 w 28"/>
                <a:gd name="T23" fmla="*/ 4 h 30"/>
                <a:gd name="T24" fmla="*/ 20 w 28"/>
                <a:gd name="T25" fmla="*/ 5 h 30"/>
                <a:gd name="T26" fmla="*/ 20 w 28"/>
                <a:gd name="T27" fmla="*/ 5 h 30"/>
                <a:gd name="T28" fmla="*/ 20 w 28"/>
                <a:gd name="T29" fmla="*/ 1 h 30"/>
                <a:gd name="T30" fmla="*/ 20 w 28"/>
                <a:gd name="T31" fmla="*/ 0 h 30"/>
                <a:gd name="T32" fmla="*/ 22 w 28"/>
                <a:gd name="T33" fmla="*/ 0 h 30"/>
                <a:gd name="T34" fmla="*/ 22 w 28"/>
                <a:gd name="T35" fmla="*/ 0 h 30"/>
                <a:gd name="T36" fmla="*/ 24 w 28"/>
                <a:gd name="T37" fmla="*/ 0 h 30"/>
                <a:gd name="T38" fmla="*/ 23 w 28"/>
                <a:gd name="T39" fmla="*/ 2 h 30"/>
                <a:gd name="T40" fmla="*/ 27 w 28"/>
                <a:gd name="T41" fmla="*/ 0 h 30"/>
                <a:gd name="T42" fmla="*/ 28 w 28"/>
                <a:gd name="T43" fmla="*/ 0 h 30"/>
                <a:gd name="T44" fmla="*/ 28 w 28"/>
                <a:gd name="T45" fmla="*/ 1 h 30"/>
                <a:gd name="T46" fmla="*/ 26 w 28"/>
                <a:gd name="T47" fmla="*/ 2 h 30"/>
                <a:gd name="T48" fmla="*/ 27 w 28"/>
                <a:gd name="T49" fmla="*/ 8 h 30"/>
                <a:gd name="T50" fmla="*/ 27 w 28"/>
                <a:gd name="T51" fmla="*/ 12 h 30"/>
                <a:gd name="T52" fmla="*/ 27 w 28"/>
                <a:gd name="T53" fmla="*/ 13 h 30"/>
                <a:gd name="T54" fmla="*/ 26 w 28"/>
                <a:gd name="T55" fmla="*/ 15 h 30"/>
                <a:gd name="T56" fmla="*/ 25 w 28"/>
                <a:gd name="T57" fmla="*/ 8 h 30"/>
                <a:gd name="T58" fmla="*/ 25 w 28"/>
                <a:gd name="T59" fmla="*/ 3 h 30"/>
                <a:gd name="T60" fmla="*/ 25 w 28"/>
                <a:gd name="T61" fmla="*/ 9 h 30"/>
                <a:gd name="T62" fmla="*/ 25 w 28"/>
                <a:gd name="T63" fmla="*/ 15 h 30"/>
                <a:gd name="T64" fmla="*/ 20 w 28"/>
                <a:gd name="T65" fmla="*/ 27 h 30"/>
                <a:gd name="T66" fmla="*/ 17 w 28"/>
                <a:gd name="T67" fmla="*/ 30 h 30"/>
                <a:gd name="T68" fmla="*/ 19 w 28"/>
                <a:gd name="T69" fmla="*/ 19 h 30"/>
                <a:gd name="T70" fmla="*/ 19 w 28"/>
                <a:gd name="T71" fmla="*/ 8 h 30"/>
                <a:gd name="T72" fmla="*/ 15 w 28"/>
                <a:gd name="T73" fmla="*/ 8 h 30"/>
                <a:gd name="T74" fmla="*/ 12 w 28"/>
                <a:gd name="T75" fmla="*/ 8 h 30"/>
                <a:gd name="T76" fmla="*/ 13 w 28"/>
                <a:gd name="T77" fmla="*/ 8 h 30"/>
                <a:gd name="T78" fmla="*/ 9 w 28"/>
                <a:gd name="T79" fmla="*/ 8 h 30"/>
                <a:gd name="T80" fmla="*/ 0 w 28"/>
                <a:gd name="T81" fmla="*/ 7 h 30"/>
                <a:gd name="T82" fmla="*/ 1 w 28"/>
                <a:gd name="T8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" h="30">
                  <a:moveTo>
                    <a:pt x="1" y="4"/>
                  </a:moveTo>
                  <a:cubicBezTo>
                    <a:pt x="2" y="3"/>
                    <a:pt x="11" y="5"/>
                    <a:pt x="11" y="5"/>
                  </a:cubicBezTo>
                  <a:cubicBezTo>
                    <a:pt x="11" y="5"/>
                    <a:pt x="15" y="8"/>
                    <a:pt x="16" y="7"/>
                  </a:cubicBezTo>
                  <a:cubicBezTo>
                    <a:pt x="16" y="7"/>
                    <a:pt x="13" y="6"/>
                    <a:pt x="13" y="5"/>
                  </a:cubicBezTo>
                  <a:cubicBezTo>
                    <a:pt x="14" y="4"/>
                    <a:pt x="17" y="7"/>
                    <a:pt x="17" y="7"/>
                  </a:cubicBezTo>
                  <a:cubicBezTo>
                    <a:pt x="17" y="7"/>
                    <a:pt x="16" y="5"/>
                    <a:pt x="15" y="5"/>
                  </a:cubicBezTo>
                  <a:cubicBezTo>
                    <a:pt x="15" y="5"/>
                    <a:pt x="17" y="4"/>
                    <a:pt x="18" y="7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19" y="6"/>
                    <a:pt x="19" y="6"/>
                  </a:cubicBezTo>
                  <a:cubicBezTo>
                    <a:pt x="19" y="6"/>
                    <a:pt x="19" y="4"/>
                    <a:pt x="19" y="4"/>
                  </a:cubicBezTo>
                  <a:cubicBezTo>
                    <a:pt x="19" y="4"/>
                    <a:pt x="20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8"/>
                    <a:pt x="22" y="2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2"/>
                    <a:pt x="23" y="2"/>
                  </a:cubicBezTo>
                  <a:cubicBezTo>
                    <a:pt x="23" y="2"/>
                    <a:pt x="26" y="1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6" y="2"/>
                    <a:pt x="26" y="2"/>
                  </a:cubicBezTo>
                  <a:cubicBezTo>
                    <a:pt x="25" y="2"/>
                    <a:pt x="27" y="4"/>
                    <a:pt x="27" y="8"/>
                  </a:cubicBezTo>
                  <a:cubicBezTo>
                    <a:pt x="27" y="9"/>
                    <a:pt x="27" y="11"/>
                    <a:pt x="27" y="12"/>
                  </a:cubicBezTo>
                  <a:cubicBezTo>
                    <a:pt x="27" y="12"/>
                    <a:pt x="27" y="13"/>
                    <a:pt x="27" y="13"/>
                  </a:cubicBezTo>
                  <a:cubicBezTo>
                    <a:pt x="27" y="13"/>
                    <a:pt x="27" y="14"/>
                    <a:pt x="26" y="15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15"/>
                    <a:pt x="25" y="15"/>
                  </a:cubicBezTo>
                  <a:cubicBezTo>
                    <a:pt x="24" y="16"/>
                    <a:pt x="20" y="27"/>
                    <a:pt x="20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9" y="19"/>
                    <a:pt x="19" y="19"/>
                  </a:cubicBezTo>
                  <a:cubicBezTo>
                    <a:pt x="19" y="18"/>
                    <a:pt x="19" y="8"/>
                    <a:pt x="19" y="8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3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2" y="9"/>
                    <a:pt x="10" y="8"/>
                    <a:pt x="9" y="8"/>
                  </a:cubicBezTo>
                  <a:cubicBezTo>
                    <a:pt x="8" y="8"/>
                    <a:pt x="0" y="7"/>
                    <a:pt x="0" y="7"/>
                  </a:cubicBezTo>
                  <a:cubicBezTo>
                    <a:pt x="0" y="7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34"/>
            <p:cNvSpPr/>
            <p:nvPr/>
          </p:nvSpPr>
          <p:spPr bwMode="auto">
            <a:xfrm>
              <a:off x="3263900" y="160338"/>
              <a:ext cx="69850" cy="77788"/>
            </a:xfrm>
            <a:custGeom>
              <a:avLst/>
              <a:gdLst>
                <a:gd name="T0" fmla="*/ 4 w 9"/>
                <a:gd name="T1" fmla="*/ 2 h 10"/>
                <a:gd name="T2" fmla="*/ 6 w 9"/>
                <a:gd name="T3" fmla="*/ 5 h 10"/>
                <a:gd name="T4" fmla="*/ 8 w 9"/>
                <a:gd name="T5" fmla="*/ 9 h 10"/>
                <a:gd name="T6" fmla="*/ 4 w 9"/>
                <a:gd name="T7" fmla="*/ 9 h 10"/>
                <a:gd name="T8" fmla="*/ 2 w 9"/>
                <a:gd name="T9" fmla="*/ 7 h 10"/>
                <a:gd name="T10" fmla="*/ 0 w 9"/>
                <a:gd name="T11" fmla="*/ 5 h 10"/>
                <a:gd name="T12" fmla="*/ 0 w 9"/>
                <a:gd name="T13" fmla="*/ 2 h 10"/>
                <a:gd name="T14" fmla="*/ 4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4" y="2"/>
                  </a:moveTo>
                  <a:cubicBezTo>
                    <a:pt x="4" y="2"/>
                    <a:pt x="5" y="4"/>
                    <a:pt x="6" y="5"/>
                  </a:cubicBezTo>
                  <a:cubicBezTo>
                    <a:pt x="6" y="5"/>
                    <a:pt x="9" y="8"/>
                    <a:pt x="8" y="9"/>
                  </a:cubicBezTo>
                  <a:cubicBezTo>
                    <a:pt x="8" y="9"/>
                    <a:pt x="6" y="10"/>
                    <a:pt x="4" y="9"/>
                  </a:cubicBezTo>
                  <a:cubicBezTo>
                    <a:pt x="2" y="8"/>
                    <a:pt x="3" y="7"/>
                    <a:pt x="2" y="7"/>
                  </a:cubicBezTo>
                  <a:cubicBezTo>
                    <a:pt x="2" y="7"/>
                    <a:pt x="0" y="6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35"/>
            <p:cNvSpPr/>
            <p:nvPr/>
          </p:nvSpPr>
          <p:spPr bwMode="auto">
            <a:xfrm>
              <a:off x="3309938" y="160338"/>
              <a:ext cx="46038" cy="61913"/>
            </a:xfrm>
            <a:custGeom>
              <a:avLst/>
              <a:gdLst>
                <a:gd name="T0" fmla="*/ 4 w 6"/>
                <a:gd name="T1" fmla="*/ 1 h 8"/>
                <a:gd name="T2" fmla="*/ 5 w 6"/>
                <a:gd name="T3" fmla="*/ 4 h 8"/>
                <a:gd name="T4" fmla="*/ 5 w 6"/>
                <a:gd name="T5" fmla="*/ 7 h 8"/>
                <a:gd name="T6" fmla="*/ 1 w 6"/>
                <a:gd name="T7" fmla="*/ 7 h 8"/>
                <a:gd name="T8" fmla="*/ 1 w 6"/>
                <a:gd name="T9" fmla="*/ 4 h 8"/>
                <a:gd name="T10" fmla="*/ 1 w 6"/>
                <a:gd name="T11" fmla="*/ 0 h 8"/>
                <a:gd name="T12" fmla="*/ 4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4" y="1"/>
                  </a:moveTo>
                  <a:cubicBezTo>
                    <a:pt x="4" y="1"/>
                    <a:pt x="4" y="3"/>
                    <a:pt x="5" y="4"/>
                  </a:cubicBezTo>
                  <a:cubicBezTo>
                    <a:pt x="5" y="4"/>
                    <a:pt x="6" y="7"/>
                    <a:pt x="5" y="7"/>
                  </a:cubicBezTo>
                  <a:cubicBezTo>
                    <a:pt x="5" y="7"/>
                    <a:pt x="1" y="8"/>
                    <a:pt x="1" y="7"/>
                  </a:cubicBezTo>
                  <a:cubicBezTo>
                    <a:pt x="0" y="6"/>
                    <a:pt x="1" y="4"/>
                    <a:pt x="1" y="4"/>
                  </a:cubicBezTo>
                  <a:cubicBezTo>
                    <a:pt x="1" y="4"/>
                    <a:pt x="1" y="1"/>
                    <a:pt x="1" y="0"/>
                  </a:cubicBezTo>
                  <a:cubicBezTo>
                    <a:pt x="1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36"/>
            <p:cNvSpPr/>
            <p:nvPr/>
          </p:nvSpPr>
          <p:spPr bwMode="auto">
            <a:xfrm>
              <a:off x="3309938" y="-95250"/>
              <a:ext cx="93663" cy="239713"/>
            </a:xfrm>
            <a:custGeom>
              <a:avLst/>
              <a:gdLst>
                <a:gd name="T0" fmla="*/ 3 w 12"/>
                <a:gd name="T1" fmla="*/ 19 h 31"/>
                <a:gd name="T2" fmla="*/ 3 w 12"/>
                <a:gd name="T3" fmla="*/ 13 h 31"/>
                <a:gd name="T4" fmla="*/ 5 w 12"/>
                <a:gd name="T5" fmla="*/ 18 h 31"/>
                <a:gd name="T6" fmla="*/ 5 w 12"/>
                <a:gd name="T7" fmla="*/ 12 h 31"/>
                <a:gd name="T8" fmla="*/ 8 w 12"/>
                <a:gd name="T9" fmla="*/ 8 h 31"/>
                <a:gd name="T10" fmla="*/ 10 w 12"/>
                <a:gd name="T11" fmla="*/ 2 h 31"/>
                <a:gd name="T12" fmla="*/ 10 w 12"/>
                <a:gd name="T13" fmla="*/ 0 h 31"/>
                <a:gd name="T14" fmla="*/ 10 w 12"/>
                <a:gd name="T15" fmla="*/ 0 h 31"/>
                <a:gd name="T16" fmla="*/ 11 w 12"/>
                <a:gd name="T17" fmla="*/ 2 h 31"/>
                <a:gd name="T18" fmla="*/ 11 w 12"/>
                <a:gd name="T19" fmla="*/ 4 h 31"/>
                <a:gd name="T20" fmla="*/ 7 w 12"/>
                <a:gd name="T21" fmla="*/ 14 h 31"/>
                <a:gd name="T22" fmla="*/ 3 w 12"/>
                <a:gd name="T23" fmla="*/ 28 h 31"/>
                <a:gd name="T24" fmla="*/ 1 w 12"/>
                <a:gd name="T25" fmla="*/ 31 h 31"/>
                <a:gd name="T26" fmla="*/ 3 w 12"/>
                <a:gd name="T27" fmla="*/ 27 h 31"/>
                <a:gd name="T28" fmla="*/ 1 w 12"/>
                <a:gd name="T29" fmla="*/ 29 h 31"/>
                <a:gd name="T30" fmla="*/ 2 w 12"/>
                <a:gd name="T31" fmla="*/ 25 h 31"/>
                <a:gd name="T32" fmla="*/ 3 w 12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31">
                  <a:moveTo>
                    <a:pt x="3" y="19"/>
                  </a:moveTo>
                  <a:cubicBezTo>
                    <a:pt x="3" y="18"/>
                    <a:pt x="3" y="13"/>
                    <a:pt x="3" y="13"/>
                  </a:cubicBezTo>
                  <a:cubicBezTo>
                    <a:pt x="3" y="13"/>
                    <a:pt x="3" y="18"/>
                    <a:pt x="5" y="18"/>
                  </a:cubicBezTo>
                  <a:cubicBezTo>
                    <a:pt x="6" y="18"/>
                    <a:pt x="5" y="13"/>
                    <a:pt x="5" y="12"/>
                  </a:cubicBezTo>
                  <a:cubicBezTo>
                    <a:pt x="5" y="11"/>
                    <a:pt x="8" y="8"/>
                    <a:pt x="8" y="8"/>
                  </a:cubicBezTo>
                  <a:cubicBezTo>
                    <a:pt x="9" y="7"/>
                    <a:pt x="10" y="3"/>
                    <a:pt x="10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1"/>
                    <a:pt x="11" y="2"/>
                  </a:cubicBezTo>
                  <a:cubicBezTo>
                    <a:pt x="11" y="2"/>
                    <a:pt x="12" y="3"/>
                    <a:pt x="11" y="4"/>
                  </a:cubicBezTo>
                  <a:cubicBezTo>
                    <a:pt x="10" y="4"/>
                    <a:pt x="8" y="12"/>
                    <a:pt x="7" y="14"/>
                  </a:cubicBezTo>
                  <a:cubicBezTo>
                    <a:pt x="7" y="17"/>
                    <a:pt x="3" y="28"/>
                    <a:pt x="3" y="28"/>
                  </a:cubicBezTo>
                  <a:cubicBezTo>
                    <a:pt x="2" y="30"/>
                    <a:pt x="1" y="31"/>
                    <a:pt x="1" y="31"/>
                  </a:cubicBezTo>
                  <a:cubicBezTo>
                    <a:pt x="2" y="30"/>
                    <a:pt x="3" y="27"/>
                    <a:pt x="3" y="27"/>
                  </a:cubicBezTo>
                  <a:cubicBezTo>
                    <a:pt x="2" y="27"/>
                    <a:pt x="1" y="29"/>
                    <a:pt x="1" y="29"/>
                  </a:cubicBezTo>
                  <a:cubicBezTo>
                    <a:pt x="0" y="28"/>
                    <a:pt x="1" y="25"/>
                    <a:pt x="2" y="25"/>
                  </a:cubicBezTo>
                  <a:cubicBezTo>
                    <a:pt x="2" y="24"/>
                    <a:pt x="4" y="20"/>
                    <a:pt x="3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37"/>
            <p:cNvSpPr/>
            <p:nvPr/>
          </p:nvSpPr>
          <p:spPr bwMode="auto">
            <a:xfrm>
              <a:off x="3325813" y="-296863"/>
              <a:ext cx="30163" cy="155575"/>
            </a:xfrm>
            <a:custGeom>
              <a:avLst/>
              <a:gdLst>
                <a:gd name="T0" fmla="*/ 4 w 4"/>
                <a:gd name="T1" fmla="*/ 18 h 20"/>
                <a:gd name="T2" fmla="*/ 2 w 4"/>
                <a:gd name="T3" fmla="*/ 20 h 20"/>
                <a:gd name="T4" fmla="*/ 0 w 4"/>
                <a:gd name="T5" fmla="*/ 18 h 20"/>
                <a:gd name="T6" fmla="*/ 0 w 4"/>
                <a:gd name="T7" fmla="*/ 5 h 20"/>
                <a:gd name="T8" fmla="*/ 1 w 4"/>
                <a:gd name="T9" fmla="*/ 3 h 20"/>
                <a:gd name="T10" fmla="*/ 1 w 4"/>
                <a:gd name="T11" fmla="*/ 2 h 20"/>
                <a:gd name="T12" fmla="*/ 2 w 4"/>
                <a:gd name="T13" fmla="*/ 1 h 20"/>
                <a:gd name="T14" fmla="*/ 3 w 4"/>
                <a:gd name="T15" fmla="*/ 3 h 20"/>
                <a:gd name="T16" fmla="*/ 4 w 4"/>
                <a:gd name="T17" fmla="*/ 4 h 20"/>
                <a:gd name="T18" fmla="*/ 4 w 4"/>
                <a:gd name="T1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0">
                  <a:moveTo>
                    <a:pt x="4" y="18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5"/>
                    <a:pt x="0" y="5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0"/>
                    <a:pt x="2" y="1"/>
                  </a:cubicBezTo>
                  <a:cubicBezTo>
                    <a:pt x="3" y="1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738"/>
            <p:cNvSpPr/>
            <p:nvPr/>
          </p:nvSpPr>
          <p:spPr bwMode="auto">
            <a:xfrm>
              <a:off x="3062288" y="-296863"/>
              <a:ext cx="14288" cy="1587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1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39"/>
            <p:cNvSpPr/>
            <p:nvPr/>
          </p:nvSpPr>
          <p:spPr bwMode="auto">
            <a:xfrm>
              <a:off x="3062288" y="-312738"/>
              <a:ext cx="14288" cy="15875"/>
            </a:xfrm>
            <a:custGeom>
              <a:avLst/>
              <a:gdLst>
                <a:gd name="T0" fmla="*/ 9 w 9"/>
                <a:gd name="T1" fmla="*/ 10 h 10"/>
                <a:gd name="T2" fmla="*/ 4 w 9"/>
                <a:gd name="T3" fmla="*/ 5 h 10"/>
                <a:gd name="T4" fmla="*/ 0 w 9"/>
                <a:gd name="T5" fmla="*/ 0 h 10"/>
                <a:gd name="T6" fmla="*/ 4 w 9"/>
                <a:gd name="T7" fmla="*/ 5 h 10"/>
                <a:gd name="T8" fmla="*/ 9 w 9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4" y="5"/>
                  </a:lnTo>
                  <a:lnTo>
                    <a:pt x="0" y="0"/>
                  </a:lnTo>
                  <a:lnTo>
                    <a:pt x="4" y="5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105" name="直接连接符 104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9438090" y="2898341"/>
            <a:ext cx="1577438" cy="307777"/>
            <a:chOff x="9438090" y="2898341"/>
            <a:chExt cx="1577438" cy="307777"/>
          </a:xfrm>
        </p:grpSpPr>
        <p:sp>
          <p:nvSpPr>
            <p:cNvPr id="78" name="椭圆 77"/>
            <p:cNvSpPr/>
            <p:nvPr/>
          </p:nvSpPr>
          <p:spPr>
            <a:xfrm>
              <a:off x="9438090" y="3003876"/>
              <a:ext cx="103633" cy="1036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504775" y="2898341"/>
              <a:ext cx="1510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78797B"/>
                  </a:solidFill>
                </a:rPr>
                <a:t>美观的定制设计</a:t>
              </a:r>
              <a:endParaRPr lang="zh-CN" altLang="en-US" sz="1400" dirty="0">
                <a:solidFill>
                  <a:srgbClr val="78797B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9438090" y="3219474"/>
            <a:ext cx="1577438" cy="307777"/>
            <a:chOff x="9438090" y="2898341"/>
            <a:chExt cx="1577438" cy="307777"/>
          </a:xfrm>
        </p:grpSpPr>
        <p:sp>
          <p:nvSpPr>
            <p:cNvPr id="119" name="椭圆 118"/>
            <p:cNvSpPr/>
            <p:nvPr/>
          </p:nvSpPr>
          <p:spPr>
            <a:xfrm>
              <a:off x="9438090" y="3003876"/>
              <a:ext cx="103633" cy="1036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9504775" y="2898341"/>
              <a:ext cx="1510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78797B"/>
                  </a:solidFill>
                </a:rPr>
                <a:t>创意的动画效果</a:t>
              </a:r>
              <a:endParaRPr lang="zh-CN" altLang="en-US" sz="1400" dirty="0">
                <a:solidFill>
                  <a:srgbClr val="78797B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438090" y="3540607"/>
            <a:ext cx="1577438" cy="307777"/>
            <a:chOff x="9438090" y="2898341"/>
            <a:chExt cx="1577438" cy="307777"/>
          </a:xfrm>
        </p:grpSpPr>
        <p:sp>
          <p:nvSpPr>
            <p:cNvPr id="122" name="椭圆 121"/>
            <p:cNvSpPr/>
            <p:nvPr/>
          </p:nvSpPr>
          <p:spPr>
            <a:xfrm>
              <a:off x="9438090" y="3003876"/>
              <a:ext cx="103633" cy="1036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9504775" y="2898341"/>
              <a:ext cx="1510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78797B"/>
                  </a:solidFill>
                </a:rPr>
                <a:t>超值的服务报价</a:t>
              </a:r>
              <a:endParaRPr lang="zh-CN" altLang="en-US" sz="1400" dirty="0">
                <a:solidFill>
                  <a:srgbClr val="78797B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9438090" y="3861739"/>
            <a:ext cx="1577438" cy="307777"/>
            <a:chOff x="9438090" y="2898341"/>
            <a:chExt cx="1577438" cy="307777"/>
          </a:xfrm>
        </p:grpSpPr>
        <p:sp>
          <p:nvSpPr>
            <p:cNvPr id="125" name="椭圆 124"/>
            <p:cNvSpPr/>
            <p:nvPr/>
          </p:nvSpPr>
          <p:spPr>
            <a:xfrm>
              <a:off x="9438090" y="3003876"/>
              <a:ext cx="103633" cy="1036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9504775" y="2898341"/>
              <a:ext cx="1510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78797B"/>
                  </a:solidFill>
                </a:rPr>
                <a:t>持续的技术支持</a:t>
              </a:r>
              <a:endParaRPr lang="zh-CN" altLang="en-US" sz="1400" dirty="0">
                <a:solidFill>
                  <a:srgbClr val="78797B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图表 2"/>
          <p:cNvGraphicFramePr/>
          <p:nvPr/>
        </p:nvGraphicFramePr>
        <p:xfrm>
          <a:off x="2278663" y="1727199"/>
          <a:ext cx="8070022" cy="4171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20437" y="114352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视点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  <a:fontScheme name="自定义 1">
    <a:majorFont>
      <a:latin typeface="Impact"/>
      <a:ea typeface="微软雅黑"/>
      <a:cs typeface=""/>
    </a:majorFont>
    <a:minorFont>
      <a:latin typeface="Impact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WPS 演示</Application>
  <PresentationFormat>自定义</PresentationFormat>
  <Paragraphs>383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Copperplate Gothic Bold</vt:lpstr>
      <vt:lpstr>华康俪金黑W8(P)</vt:lpstr>
      <vt:lpstr>Impact</vt:lpstr>
      <vt:lpstr>微软雅黑</vt:lpstr>
      <vt:lpstr>Segoe Print</vt:lpstr>
      <vt:lpstr>黑体</vt:lpstr>
      <vt:lpstr>Arial Unicode MS</vt:lpstr>
      <vt:lpstr>Calibri</vt:lpstr>
      <vt:lpstr>Meiryo</vt:lpstr>
      <vt:lpstr>Arial Narrow</vt:lpstr>
      <vt:lpstr>1_Office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一品茶山</cp:lastModifiedBy>
  <cp:revision>1</cp:revision>
  <dcterms:created xsi:type="dcterms:W3CDTF">2000-12-31T17:50:05Z</dcterms:created>
  <dcterms:modified xsi:type="dcterms:W3CDTF">2000-12-31T17:50:05Z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