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2" r:id="rId1"/>
  </p:sldMasterIdLst>
  <p:notesMasterIdLst>
    <p:notesMasterId r:id="rId27"/>
  </p:notesMasterIdLst>
  <p:sldIdLst>
    <p:sldId id="269" r:id="rId2"/>
    <p:sldId id="258" r:id="rId3"/>
    <p:sldId id="259" r:id="rId4"/>
    <p:sldId id="261" r:id="rId5"/>
    <p:sldId id="262" r:id="rId6"/>
    <p:sldId id="263" r:id="rId7"/>
    <p:sldId id="257" r:id="rId8"/>
    <p:sldId id="281" r:id="rId9"/>
    <p:sldId id="264" r:id="rId10"/>
    <p:sldId id="266" r:id="rId11"/>
    <p:sldId id="271" r:id="rId12"/>
    <p:sldId id="272" r:id="rId13"/>
    <p:sldId id="273" r:id="rId14"/>
    <p:sldId id="284" r:id="rId15"/>
    <p:sldId id="274" r:id="rId16"/>
    <p:sldId id="275" r:id="rId17"/>
    <p:sldId id="276" r:id="rId18"/>
    <p:sldId id="280" r:id="rId19"/>
    <p:sldId id="277" r:id="rId20"/>
    <p:sldId id="278" r:id="rId21"/>
    <p:sldId id="282" r:id="rId22"/>
    <p:sldId id="279" r:id="rId23"/>
    <p:sldId id="283" r:id="rId24"/>
    <p:sldId id="268" r:id="rId25"/>
    <p:sldId id="285" r:id="rId26"/>
  </p:sldIdLst>
  <p:sldSz cx="10160000" cy="5715000"/>
  <p:notesSz cx="6858000" cy="9144000"/>
  <p:embeddedFontLst>
    <p:embeddedFont>
      <p:font typeface="Impact" panose="020B0806030902050204" pitchFamily="34" charset="0"/>
      <p:regular r:id="rId28"/>
    </p:embeddedFont>
    <p:embeddedFont>
      <p:font typeface="方正兰亭中黑_GBK" panose="02020500000000000000" charset="-122"/>
      <p:regular r:id="rId29"/>
    </p:embeddedFont>
    <p:embeddedFont>
      <p:font typeface="宋体" panose="02010600030101010101" pitchFamily="2" charset="-122"/>
      <p:regular r:id="rId30"/>
    </p:embeddedFont>
    <p:embeddedFont>
      <p:font typeface="Calibri" panose="020F0502020204030204" pitchFamily="34" charset="0"/>
      <p:regular r:id="rId31"/>
      <p:bold r:id="rId32"/>
      <p:italic r:id="rId33"/>
      <p:boldItalic r:id="rId34"/>
    </p:embeddedFont>
    <p:embeddedFont>
      <p:font typeface="微软雅黑" panose="020B0503020204020204" pitchFamily="34" charset="-122"/>
      <p:regular r:id="rId35"/>
      <p:bold r:id="rId36"/>
    </p:embeddedFont>
    <p:embeddedFont>
      <p:font typeface="方正正纤黑简体" panose="02020500000000000000" charset="-122"/>
      <p:regular r:id="rId37"/>
    </p:embeddedFont>
    <p:embeddedFont>
      <p:font typeface="方正兰亭中粗黑_GBK" panose="02020500000000000000" charset="-122"/>
      <p:regular r:id="rId38"/>
    </p:embeddedFont>
    <p:embeddedFont>
      <p:font typeface="Meiryo" panose="020B0604030504040204" pitchFamily="34" charset="-128"/>
      <p:regular r:id="rId39"/>
      <p:bold r:id="rId40"/>
      <p:italic r:id="rId41"/>
      <p:boldItalic r:id="rId42"/>
    </p:embeddedFont>
    <p:embeddedFont>
      <p:font typeface="方正兰亭黑_GBK" panose="02020500000000000000" charset="-122"/>
      <p:regular r:id="rId43"/>
    </p:embeddedFont>
    <p:embeddedFont>
      <p:font typeface="Arial Rounded MT Bold" panose="020F0704030504030204" pitchFamily="34" charset="0"/>
      <p:regular r:id="rId44"/>
    </p:embeddedFont>
    <p:embeddedFont>
      <p:font typeface="Arial Black" panose="020B0A04020102020204" pitchFamily="34" charset="0"/>
      <p:bold r:id="rId45"/>
    </p:embeddedFont>
  </p:embeddedFontLst>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D18"/>
    <a:srgbClr val="FF66FF"/>
    <a:srgbClr val="C0C3C8"/>
    <a:srgbClr val="BABDC2"/>
    <a:srgbClr val="BCE8F2"/>
    <a:srgbClr val="007DA4"/>
    <a:srgbClr val="4EC3DE"/>
    <a:srgbClr val="30B8D8"/>
    <a:srgbClr val="16BCB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04" autoAdjust="0"/>
    <p:restoredTop sz="94982" autoAdjust="0"/>
  </p:normalViewPr>
  <p:slideViewPr>
    <p:cSldViewPr>
      <p:cViewPr varScale="1">
        <p:scale>
          <a:sx n="82" d="100"/>
          <a:sy n="82" d="100"/>
        </p:scale>
        <p:origin x="114" y="60"/>
      </p:cViewPr>
      <p:guideLst>
        <p:guide orient="horz"/>
        <p:guide pos="3200"/>
      </p:guideLst>
    </p:cSldViewPr>
  </p:slideViewPr>
  <p:notesTextViewPr>
    <p:cViewPr>
      <p:scale>
        <a:sx n="66" d="100"/>
        <a:sy n="66"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04BE77D-1EDC-4F6F-8CC8-27B311086800}" type="datetimeFigureOut">
              <a:rPr lang="zh-CN" altLang="en-US"/>
              <a:pPr>
                <a:defRPr/>
              </a:pPr>
              <a:t>2018/4/10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418EEC9-1412-4412-AF2B-792AAB5333BB}" type="slidenum">
              <a:rPr lang="zh-CN" altLang="en-US"/>
              <a:pPr>
                <a:defRPr/>
              </a:pPr>
              <a:t>‹#›</a:t>
            </a:fld>
            <a:endParaRPr lang="zh-CN" altLang="en-US"/>
          </a:p>
        </p:txBody>
      </p:sp>
    </p:spTree>
    <p:extLst>
      <p:ext uri="{BB962C8B-B14F-4D97-AF65-F5344CB8AC3E}">
        <p14:creationId xmlns:p14="http://schemas.microsoft.com/office/powerpoint/2010/main" val="21469344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F01D6C4-FDE1-4202-8200-A0E8B28A5C78}" type="slidenum">
              <a:rPr lang="zh-CN" altLang="en-US" smtClean="0"/>
              <a:pPr eaLnBrk="1" hangingPunct="1"/>
              <a:t>1</a:t>
            </a:fld>
            <a:endParaRPr lang="zh-CN" altLang="en-US" smtClean="0"/>
          </a:p>
        </p:txBody>
      </p:sp>
    </p:spTree>
    <p:extLst>
      <p:ext uri="{BB962C8B-B14F-4D97-AF65-F5344CB8AC3E}">
        <p14:creationId xmlns:p14="http://schemas.microsoft.com/office/powerpoint/2010/main" val="108222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059CF-6195-431B-AE95-D11E1C39C8F6}" type="slidenum">
              <a:rPr lang="zh-CN" altLang="en-US" smtClean="0"/>
              <a:pPr eaLnBrk="1" hangingPunct="1"/>
              <a:t>10</a:t>
            </a:fld>
            <a:endParaRPr lang="zh-CN" altLang="en-US" smtClean="0"/>
          </a:p>
        </p:txBody>
      </p:sp>
    </p:spTree>
    <p:extLst>
      <p:ext uri="{BB962C8B-B14F-4D97-AF65-F5344CB8AC3E}">
        <p14:creationId xmlns:p14="http://schemas.microsoft.com/office/powerpoint/2010/main" val="548439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10AAEDF-6DB3-44AA-86EC-6B704066FE54}" type="slidenum">
              <a:rPr lang="zh-CN" altLang="en-US" smtClean="0"/>
              <a:pPr eaLnBrk="1" hangingPunct="1"/>
              <a:t>11</a:t>
            </a:fld>
            <a:endParaRPr lang="zh-CN" altLang="en-US" smtClean="0"/>
          </a:p>
        </p:txBody>
      </p:sp>
    </p:spTree>
    <p:extLst>
      <p:ext uri="{BB962C8B-B14F-4D97-AF65-F5344CB8AC3E}">
        <p14:creationId xmlns:p14="http://schemas.microsoft.com/office/powerpoint/2010/main" val="897811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B1E27B-404A-4A7A-BE81-14C10A2A9E59}" type="slidenum">
              <a:rPr lang="zh-CN" altLang="en-US" smtClean="0"/>
              <a:pPr eaLnBrk="1" hangingPunct="1"/>
              <a:t>12</a:t>
            </a:fld>
            <a:endParaRPr lang="zh-CN" altLang="en-US" smtClean="0"/>
          </a:p>
        </p:txBody>
      </p:sp>
    </p:spTree>
    <p:extLst>
      <p:ext uri="{BB962C8B-B14F-4D97-AF65-F5344CB8AC3E}">
        <p14:creationId xmlns:p14="http://schemas.microsoft.com/office/powerpoint/2010/main" val="1729250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7E236C5-EE80-4268-B747-F3E43DF06EAA}" type="slidenum">
              <a:rPr lang="zh-CN" altLang="en-US" smtClean="0"/>
              <a:pPr eaLnBrk="1" hangingPunct="1"/>
              <a:t>13</a:t>
            </a:fld>
            <a:endParaRPr lang="zh-CN" altLang="en-US" smtClean="0"/>
          </a:p>
        </p:txBody>
      </p:sp>
    </p:spTree>
    <p:extLst>
      <p:ext uri="{BB962C8B-B14F-4D97-AF65-F5344CB8AC3E}">
        <p14:creationId xmlns:p14="http://schemas.microsoft.com/office/powerpoint/2010/main" val="827327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418EEC9-1412-4412-AF2B-792AAB5333BB}" type="slidenum">
              <a:rPr lang="zh-CN" altLang="en-US" smtClean="0"/>
              <a:pPr>
                <a:defRPr/>
              </a:pPr>
              <a:t>14</a:t>
            </a:fld>
            <a:endParaRPr lang="zh-CN" altLang="en-US"/>
          </a:p>
        </p:txBody>
      </p:sp>
    </p:spTree>
    <p:extLst>
      <p:ext uri="{BB962C8B-B14F-4D97-AF65-F5344CB8AC3E}">
        <p14:creationId xmlns:p14="http://schemas.microsoft.com/office/powerpoint/2010/main" val="3477105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253C22E-AA6B-4823-A3E0-72AAF4037BCE}" type="slidenum">
              <a:rPr lang="zh-CN" altLang="en-US" smtClean="0"/>
              <a:pPr eaLnBrk="1" hangingPunct="1"/>
              <a:t>15</a:t>
            </a:fld>
            <a:endParaRPr lang="zh-CN" altLang="en-US" smtClean="0"/>
          </a:p>
        </p:txBody>
      </p:sp>
    </p:spTree>
    <p:extLst>
      <p:ext uri="{BB962C8B-B14F-4D97-AF65-F5344CB8AC3E}">
        <p14:creationId xmlns:p14="http://schemas.microsoft.com/office/powerpoint/2010/main" val="2188957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0D6CFE6-263C-4D3F-9EF8-B8F6A3385605}" type="slidenum">
              <a:rPr lang="zh-CN" altLang="en-US" smtClean="0"/>
              <a:pPr eaLnBrk="1" hangingPunct="1"/>
              <a:t>16</a:t>
            </a:fld>
            <a:endParaRPr lang="zh-CN" altLang="en-US" smtClean="0"/>
          </a:p>
        </p:txBody>
      </p:sp>
    </p:spTree>
    <p:extLst>
      <p:ext uri="{BB962C8B-B14F-4D97-AF65-F5344CB8AC3E}">
        <p14:creationId xmlns:p14="http://schemas.microsoft.com/office/powerpoint/2010/main" val="701517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68F945F-5F87-4F71-8AED-7492CEBB7A14}" type="slidenum">
              <a:rPr lang="zh-CN" altLang="en-US" smtClean="0"/>
              <a:pPr eaLnBrk="1" hangingPunct="1"/>
              <a:t>17</a:t>
            </a:fld>
            <a:endParaRPr lang="zh-CN" altLang="en-US" smtClean="0"/>
          </a:p>
        </p:txBody>
      </p:sp>
    </p:spTree>
    <p:extLst>
      <p:ext uri="{BB962C8B-B14F-4D97-AF65-F5344CB8AC3E}">
        <p14:creationId xmlns:p14="http://schemas.microsoft.com/office/powerpoint/2010/main" val="1010722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418EEC9-1412-4412-AF2B-792AAB5333BB}" type="slidenum">
              <a:rPr lang="zh-CN" altLang="en-US" smtClean="0"/>
              <a:pPr>
                <a:defRPr/>
              </a:pPr>
              <a:t>18</a:t>
            </a:fld>
            <a:endParaRPr lang="zh-CN" altLang="en-US"/>
          </a:p>
        </p:txBody>
      </p:sp>
    </p:spTree>
    <p:extLst>
      <p:ext uri="{BB962C8B-B14F-4D97-AF65-F5344CB8AC3E}">
        <p14:creationId xmlns:p14="http://schemas.microsoft.com/office/powerpoint/2010/main" val="2622621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7BDE18F-F0A1-41B0-8CDB-2BF6718B25ED}" type="slidenum">
              <a:rPr lang="zh-CN" altLang="en-US" smtClean="0"/>
              <a:pPr eaLnBrk="1" hangingPunct="1"/>
              <a:t>19</a:t>
            </a:fld>
            <a:endParaRPr lang="zh-CN" altLang="en-US" smtClean="0"/>
          </a:p>
        </p:txBody>
      </p:sp>
    </p:spTree>
    <p:extLst>
      <p:ext uri="{BB962C8B-B14F-4D97-AF65-F5344CB8AC3E}">
        <p14:creationId xmlns:p14="http://schemas.microsoft.com/office/powerpoint/2010/main" val="340186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944B3FD-0249-4656-AAB6-051ED876A082}" type="slidenum">
              <a:rPr lang="zh-CN" altLang="en-US" smtClean="0"/>
              <a:pPr eaLnBrk="1" hangingPunct="1"/>
              <a:t>2</a:t>
            </a:fld>
            <a:endParaRPr lang="zh-CN" altLang="en-US" smtClean="0"/>
          </a:p>
        </p:txBody>
      </p:sp>
    </p:spTree>
    <p:extLst>
      <p:ext uri="{BB962C8B-B14F-4D97-AF65-F5344CB8AC3E}">
        <p14:creationId xmlns:p14="http://schemas.microsoft.com/office/powerpoint/2010/main" val="3095776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D06DB1E-5F31-4461-9654-6BD73BAF4711}" type="slidenum">
              <a:rPr lang="zh-CN" altLang="en-US" smtClean="0"/>
              <a:pPr eaLnBrk="1" hangingPunct="1"/>
              <a:t>20</a:t>
            </a:fld>
            <a:endParaRPr lang="zh-CN" altLang="en-US" smtClean="0"/>
          </a:p>
        </p:txBody>
      </p:sp>
    </p:spTree>
    <p:extLst>
      <p:ext uri="{BB962C8B-B14F-4D97-AF65-F5344CB8AC3E}">
        <p14:creationId xmlns:p14="http://schemas.microsoft.com/office/powerpoint/2010/main" val="867445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418EEC9-1412-4412-AF2B-792AAB5333BB}" type="slidenum">
              <a:rPr lang="zh-CN" altLang="en-US" smtClean="0"/>
              <a:pPr>
                <a:defRPr/>
              </a:pPr>
              <a:t>21</a:t>
            </a:fld>
            <a:endParaRPr lang="zh-CN" altLang="en-US"/>
          </a:p>
        </p:txBody>
      </p:sp>
    </p:spTree>
    <p:extLst>
      <p:ext uri="{BB962C8B-B14F-4D97-AF65-F5344CB8AC3E}">
        <p14:creationId xmlns:p14="http://schemas.microsoft.com/office/powerpoint/2010/main" val="1668142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8D1CC1A-CBE4-4621-90B3-83418B73855A}" type="slidenum">
              <a:rPr lang="zh-CN" altLang="en-US" smtClean="0"/>
              <a:pPr eaLnBrk="1" hangingPunct="1"/>
              <a:t>22</a:t>
            </a:fld>
            <a:endParaRPr lang="zh-CN" altLang="en-US" smtClean="0"/>
          </a:p>
        </p:txBody>
      </p:sp>
    </p:spTree>
    <p:extLst>
      <p:ext uri="{BB962C8B-B14F-4D97-AF65-F5344CB8AC3E}">
        <p14:creationId xmlns:p14="http://schemas.microsoft.com/office/powerpoint/2010/main" val="1011795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418EEC9-1412-4412-AF2B-792AAB5333BB}" type="slidenum">
              <a:rPr lang="zh-CN" altLang="en-US" smtClean="0"/>
              <a:pPr>
                <a:defRPr/>
              </a:pPr>
              <a:t>23</a:t>
            </a:fld>
            <a:endParaRPr lang="zh-CN" altLang="en-US"/>
          </a:p>
        </p:txBody>
      </p:sp>
    </p:spTree>
    <p:extLst>
      <p:ext uri="{BB962C8B-B14F-4D97-AF65-F5344CB8AC3E}">
        <p14:creationId xmlns:p14="http://schemas.microsoft.com/office/powerpoint/2010/main" val="3906155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4F46579-E784-4299-B850-5AC640119D0C}" type="slidenum">
              <a:rPr lang="zh-CN" altLang="en-US" smtClean="0"/>
              <a:pPr eaLnBrk="1" hangingPunct="1"/>
              <a:t>24</a:t>
            </a:fld>
            <a:endParaRPr lang="zh-CN" altLang="en-US" smtClean="0"/>
          </a:p>
        </p:txBody>
      </p:sp>
    </p:spTree>
    <p:extLst>
      <p:ext uri="{BB962C8B-B14F-4D97-AF65-F5344CB8AC3E}">
        <p14:creationId xmlns:p14="http://schemas.microsoft.com/office/powerpoint/2010/main" val="3375541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563724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C0CAF9C-6221-47CA-97D3-5F2DD42611B4}" type="slidenum">
              <a:rPr lang="zh-CN" altLang="en-US" smtClean="0"/>
              <a:pPr eaLnBrk="1" hangingPunct="1"/>
              <a:t>3</a:t>
            </a:fld>
            <a:endParaRPr lang="zh-CN" altLang="en-US" smtClean="0"/>
          </a:p>
        </p:txBody>
      </p:sp>
    </p:spTree>
    <p:extLst>
      <p:ext uri="{BB962C8B-B14F-4D97-AF65-F5344CB8AC3E}">
        <p14:creationId xmlns:p14="http://schemas.microsoft.com/office/powerpoint/2010/main" val="786147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AB12E8A-0BB6-4BF2-9BA6-41760060CFF4}" type="slidenum">
              <a:rPr lang="zh-CN" altLang="en-US" smtClean="0"/>
              <a:pPr eaLnBrk="1" hangingPunct="1"/>
              <a:t>4</a:t>
            </a:fld>
            <a:endParaRPr lang="zh-CN" altLang="en-US" smtClean="0"/>
          </a:p>
        </p:txBody>
      </p:sp>
    </p:spTree>
    <p:extLst>
      <p:ext uri="{BB962C8B-B14F-4D97-AF65-F5344CB8AC3E}">
        <p14:creationId xmlns:p14="http://schemas.microsoft.com/office/powerpoint/2010/main" val="20980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7BFABC6-EDE9-41D6-85F8-D7CB762FB54A}" type="slidenum">
              <a:rPr lang="zh-CN" altLang="en-US" smtClean="0"/>
              <a:pPr eaLnBrk="1" hangingPunct="1"/>
              <a:t>5</a:t>
            </a:fld>
            <a:endParaRPr lang="zh-CN" altLang="en-US" smtClean="0"/>
          </a:p>
        </p:txBody>
      </p:sp>
    </p:spTree>
    <p:extLst>
      <p:ext uri="{BB962C8B-B14F-4D97-AF65-F5344CB8AC3E}">
        <p14:creationId xmlns:p14="http://schemas.microsoft.com/office/powerpoint/2010/main" val="2419108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38CD53-C0FB-4EFA-98B0-0230980B89BE}" type="slidenum">
              <a:rPr lang="zh-CN" altLang="en-US" smtClean="0"/>
              <a:pPr eaLnBrk="1" hangingPunct="1"/>
              <a:t>6</a:t>
            </a:fld>
            <a:endParaRPr lang="zh-CN" altLang="en-US" smtClean="0"/>
          </a:p>
        </p:txBody>
      </p:sp>
    </p:spTree>
    <p:extLst>
      <p:ext uri="{BB962C8B-B14F-4D97-AF65-F5344CB8AC3E}">
        <p14:creationId xmlns:p14="http://schemas.microsoft.com/office/powerpoint/2010/main" val="1218182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EEF6D3-8FDF-4DCC-923E-153CDE91857E}" type="slidenum">
              <a:rPr lang="zh-CN" altLang="en-US" smtClean="0"/>
              <a:pPr eaLnBrk="1" hangingPunct="1"/>
              <a:t>7</a:t>
            </a:fld>
            <a:endParaRPr lang="zh-CN" altLang="en-US" smtClean="0"/>
          </a:p>
        </p:txBody>
      </p:sp>
    </p:spTree>
    <p:extLst>
      <p:ext uri="{BB962C8B-B14F-4D97-AF65-F5344CB8AC3E}">
        <p14:creationId xmlns:p14="http://schemas.microsoft.com/office/powerpoint/2010/main" val="648543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418EEC9-1412-4412-AF2B-792AAB5333BB}" type="slidenum">
              <a:rPr lang="zh-CN" altLang="en-US" smtClean="0"/>
              <a:pPr>
                <a:defRPr/>
              </a:pPr>
              <a:t>8</a:t>
            </a:fld>
            <a:endParaRPr lang="zh-CN" altLang="en-US"/>
          </a:p>
        </p:txBody>
      </p:sp>
    </p:spTree>
    <p:extLst>
      <p:ext uri="{BB962C8B-B14F-4D97-AF65-F5344CB8AC3E}">
        <p14:creationId xmlns:p14="http://schemas.microsoft.com/office/powerpoint/2010/main" val="1095031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81689CA-85A5-4D56-A746-1714AC3C37CB}" type="slidenum">
              <a:rPr lang="zh-CN" altLang="en-US" smtClean="0"/>
              <a:pPr eaLnBrk="1" hangingPunct="1"/>
              <a:t>9</a:t>
            </a:fld>
            <a:endParaRPr lang="zh-CN" altLang="en-US" smtClean="0"/>
          </a:p>
        </p:txBody>
      </p:sp>
    </p:spTree>
    <p:extLst>
      <p:ext uri="{BB962C8B-B14F-4D97-AF65-F5344CB8AC3E}">
        <p14:creationId xmlns:p14="http://schemas.microsoft.com/office/powerpoint/2010/main" val="2108815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7130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325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228600"/>
            <a:ext cx="2286000" cy="4876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8001" y="228600"/>
            <a:ext cx="6688667" cy="4876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3425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72" name="图片 87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096512"/>
            <a:ext cx="10160000" cy="1618488"/>
          </a:xfrm>
          <a:prstGeom prst="rect">
            <a:avLst/>
          </a:prstGeom>
        </p:spPr>
      </p:pic>
    </p:spTree>
    <p:extLst>
      <p:ext uri="{BB962C8B-B14F-4D97-AF65-F5344CB8AC3E}">
        <p14:creationId xmlns:p14="http://schemas.microsoft.com/office/powerpoint/2010/main" val="18424025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2570" y="3671888"/>
            <a:ext cx="8636000" cy="11350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02570" y="2422529"/>
            <a:ext cx="8636000" cy="1249363"/>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1745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8000" y="1333500"/>
            <a:ext cx="4487333"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64668" y="1333500"/>
            <a:ext cx="4487333" cy="3771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2442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8000" y="1279526"/>
            <a:ext cx="4489098" cy="533400"/>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8000" y="1812926"/>
            <a:ext cx="4489098" cy="3292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61150" y="1279526"/>
            <a:ext cx="4490861" cy="533400"/>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61150" y="1812926"/>
            <a:ext cx="4490861" cy="32924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853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15742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70" name="同侧圆角矩形 869"/>
          <p:cNvSpPr/>
          <p:nvPr userDrawn="1"/>
        </p:nvSpPr>
        <p:spPr>
          <a:xfrm flipV="1">
            <a:off x="0" y="2"/>
            <a:ext cx="10160000" cy="609598"/>
          </a:xfrm>
          <a:prstGeom prst="round2SameRect">
            <a:avLst>
              <a:gd name="adj1" fmla="val 0"/>
              <a:gd name="adj2" fmla="val 0"/>
            </a:avLst>
          </a:prstGeom>
          <a:gradFill flip="none" rotWithShape="1">
            <a:gsLst>
              <a:gs pos="0">
                <a:schemeClr val="accent1">
                  <a:alpha val="39000"/>
                </a:schemeClr>
              </a:gs>
              <a:gs pos="100000">
                <a:schemeClr val="accent1">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69" name="图片 86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713732"/>
            <a:ext cx="10160000" cy="1001268"/>
          </a:xfrm>
          <a:prstGeom prst="rect">
            <a:avLst/>
          </a:prstGeom>
        </p:spPr>
      </p:pic>
    </p:spTree>
    <p:extLst>
      <p:ext uri="{BB962C8B-B14F-4D97-AF65-F5344CB8AC3E}">
        <p14:creationId xmlns:p14="http://schemas.microsoft.com/office/powerpoint/2010/main" val="33675145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9" y="227014"/>
            <a:ext cx="3342570" cy="968376"/>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72278" y="227016"/>
            <a:ext cx="5679722" cy="4878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8009" y="1195388"/>
            <a:ext cx="3342570" cy="391001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4773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1431" y="4000501"/>
            <a:ext cx="6096000" cy="47307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91431" y="511176"/>
            <a:ext cx="6096000" cy="34290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zh-CN" altLang="en-US" noProof="0" smtClean="0"/>
          </a:p>
        </p:txBody>
      </p:sp>
      <p:sp>
        <p:nvSpPr>
          <p:cNvPr id="4" name="文本占位符 3"/>
          <p:cNvSpPr>
            <a:spLocks noGrp="1"/>
          </p:cNvSpPr>
          <p:nvPr>
            <p:ph type="body" sz="half" idx="2"/>
          </p:nvPr>
        </p:nvSpPr>
        <p:spPr>
          <a:xfrm>
            <a:off x="1991431" y="4473579"/>
            <a:ext cx="6096000" cy="669926"/>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9123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0">
              <a:schemeClr val="tx2">
                <a:lumMod val="75000"/>
              </a:schemeClr>
            </a:gs>
            <a:gs pos="80000">
              <a:srgbClr val="000D1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508000" y="228600"/>
            <a:ext cx="9144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508000" y="1333500"/>
            <a:ext cx="91440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196" algn="ctr" rtl="0" eaLnBrk="0" fontAlgn="base" hangingPunct="0">
        <a:spcBef>
          <a:spcPct val="0"/>
        </a:spcBef>
        <a:spcAft>
          <a:spcPct val="0"/>
        </a:spcAft>
        <a:defRPr sz="4400">
          <a:solidFill>
            <a:schemeClr val="tx1"/>
          </a:solidFill>
          <a:latin typeface="Calibri" pitchFamily="34" charset="0"/>
          <a:ea typeface="宋体" pitchFamily="2" charset="-122"/>
        </a:defRPr>
      </a:lvl6pPr>
      <a:lvl7pPr marL="914391" algn="ctr" rtl="0" eaLnBrk="0" fontAlgn="base" hangingPunct="0">
        <a:spcBef>
          <a:spcPct val="0"/>
        </a:spcBef>
        <a:spcAft>
          <a:spcPct val="0"/>
        </a:spcAft>
        <a:defRPr sz="4400">
          <a:solidFill>
            <a:schemeClr val="tx1"/>
          </a:solidFill>
          <a:latin typeface="Calibri" pitchFamily="34" charset="0"/>
          <a:ea typeface="宋体" pitchFamily="2" charset="-122"/>
        </a:defRPr>
      </a:lvl7pPr>
      <a:lvl8pPr marL="1371587" algn="ctr" rtl="0" eaLnBrk="0" fontAlgn="base" hangingPunct="0">
        <a:spcBef>
          <a:spcPct val="0"/>
        </a:spcBef>
        <a:spcAft>
          <a:spcPct val="0"/>
        </a:spcAft>
        <a:defRPr sz="4400">
          <a:solidFill>
            <a:schemeClr val="tx1"/>
          </a:solidFill>
          <a:latin typeface="Calibri" pitchFamily="34" charset="0"/>
          <a:ea typeface="宋体" pitchFamily="2" charset="-122"/>
        </a:defRPr>
      </a:lvl8pPr>
      <a:lvl9pPr marL="1828782" algn="ctr" rtl="0" eaLnBrk="0" fontAlgn="base" hangingPunct="0">
        <a:spcBef>
          <a:spcPct val="0"/>
        </a:spcBef>
        <a:spcAft>
          <a:spcPct val="0"/>
        </a:spcAft>
        <a:defRPr sz="4400">
          <a:solidFill>
            <a:schemeClr val="tx1"/>
          </a:solidFill>
          <a:latin typeface="Calibri" pitchFamily="34" charset="0"/>
          <a:ea typeface="宋体" pitchFamily="2" charset="-122"/>
        </a:defRPr>
      </a:lvl9pPr>
    </p:titleStyle>
    <p:bodyStyle>
      <a:lvl1pPr marL="342896" indent="-342896"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43" indent="-285747" algn="l" rtl="0" eaLnBrk="0" fontAlgn="base" hangingPunct="0">
        <a:spcBef>
          <a:spcPct val="20000"/>
        </a:spcBef>
        <a:spcAft>
          <a:spcPct val="0"/>
        </a:spcAft>
        <a:buFont typeface="Arial" charset="0"/>
        <a:buChar char="–"/>
        <a:defRPr sz="2800">
          <a:solidFill>
            <a:schemeClr val="tx1"/>
          </a:solidFill>
          <a:latin typeface="+mn-lt"/>
          <a:ea typeface="+mn-ea"/>
        </a:defRPr>
      </a:lvl2pPr>
      <a:lvl3pPr marL="1142988" indent="-228597"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184" indent="-228597"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379" indent="-228597"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575" indent="-228597"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770" indent="-228597"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8966" indent="-228597"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161" indent="-228597" algn="l"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ww.pptbz.com/"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84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43" name="图片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03" y="4148095"/>
            <a:ext cx="9143997" cy="1566907"/>
          </a:xfrm>
          <a:prstGeom prst="rect">
            <a:avLst/>
          </a:prstGeom>
        </p:spPr>
      </p:pic>
      <p:sp>
        <p:nvSpPr>
          <p:cNvPr id="5156" name="TextBox 42" descr="6A3013BADB884660B194CAD3FEF2932C# #TextBox 42"/>
          <p:cNvSpPr txBox="1">
            <a:spLocks noChangeArrowheads="1"/>
          </p:cNvSpPr>
          <p:nvPr/>
        </p:nvSpPr>
        <p:spPr bwMode="auto">
          <a:xfrm>
            <a:off x="1248898" y="1617134"/>
            <a:ext cx="773160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zh-CN" altLang="en-US" sz="54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简约商务通用</a:t>
            </a:r>
            <a:r>
              <a:rPr lang="en-US" altLang="zh-CN" sz="54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PPT</a:t>
            </a:r>
            <a:r>
              <a:rPr lang="zh-CN" altLang="en-US" sz="54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模板</a:t>
            </a:r>
          </a:p>
        </p:txBody>
      </p:sp>
      <p:sp>
        <p:nvSpPr>
          <p:cNvPr id="5158" name="TextBox 44" descr="6C3FA372396F463c81AB3CDF6D7CE186# #TextBox 44"/>
          <p:cNvSpPr txBox="1">
            <a:spLocks noChangeArrowheads="1"/>
          </p:cNvSpPr>
          <p:nvPr/>
        </p:nvSpPr>
        <p:spPr bwMode="auto">
          <a:xfrm>
            <a:off x="2430442" y="2497863"/>
            <a:ext cx="53783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2400" dirty="0">
                <a:solidFill>
                  <a:schemeClr val="accent3">
                    <a:lumMod val="40000"/>
                    <a:lumOff val="60000"/>
                  </a:schemeClr>
                </a:solidFill>
                <a:latin typeface="方正兰亭黑_GBK" pitchFamily="2" charset="-122"/>
                <a:ea typeface="方正兰亭黑_GBK" pitchFamily="2" charset="-122"/>
              </a:rPr>
              <a:t>商务贸易</a:t>
            </a:r>
            <a:r>
              <a:rPr lang="en-US" altLang="zh-CN" sz="2400" dirty="0">
                <a:solidFill>
                  <a:schemeClr val="accent3">
                    <a:lumMod val="40000"/>
                    <a:lumOff val="60000"/>
                  </a:schemeClr>
                </a:solidFill>
                <a:latin typeface="方正兰亭黑_GBK" pitchFamily="2" charset="-122"/>
                <a:ea typeface="方正兰亭黑_GBK" pitchFamily="2" charset="-122"/>
              </a:rPr>
              <a:t>/</a:t>
            </a:r>
            <a:r>
              <a:rPr lang="zh-CN" altLang="en-US" sz="2400" dirty="0">
                <a:solidFill>
                  <a:schemeClr val="accent3">
                    <a:lumMod val="40000"/>
                    <a:lumOff val="60000"/>
                  </a:schemeClr>
                </a:solidFill>
                <a:latin typeface="方正兰亭黑_GBK" pitchFamily="2" charset="-122"/>
                <a:ea typeface="方正兰亭黑_GBK" pitchFamily="2" charset="-122"/>
              </a:rPr>
              <a:t>工作报告</a:t>
            </a:r>
            <a:r>
              <a:rPr lang="en-US" altLang="zh-CN" sz="2400" dirty="0">
                <a:solidFill>
                  <a:schemeClr val="accent3">
                    <a:lumMod val="40000"/>
                    <a:lumOff val="60000"/>
                  </a:schemeClr>
                </a:solidFill>
                <a:latin typeface="方正兰亭黑_GBK" pitchFamily="2" charset="-122"/>
                <a:ea typeface="方正兰亭黑_GBK" pitchFamily="2" charset="-122"/>
              </a:rPr>
              <a:t>/</a:t>
            </a:r>
            <a:r>
              <a:rPr lang="zh-CN" altLang="en-US" sz="2400" dirty="0">
                <a:solidFill>
                  <a:schemeClr val="accent3">
                    <a:lumMod val="40000"/>
                    <a:lumOff val="60000"/>
                  </a:schemeClr>
                </a:solidFill>
                <a:latin typeface="方正兰亭黑_GBK" pitchFamily="2" charset="-122"/>
                <a:ea typeface="方正兰亭黑_GBK" pitchFamily="2" charset="-122"/>
              </a:rPr>
              <a:t>工作总结</a:t>
            </a:r>
            <a:r>
              <a:rPr lang="en-US" altLang="zh-CN" sz="2400" dirty="0">
                <a:solidFill>
                  <a:schemeClr val="accent3">
                    <a:lumMod val="40000"/>
                    <a:lumOff val="60000"/>
                  </a:schemeClr>
                </a:solidFill>
                <a:latin typeface="方正兰亭黑_GBK" pitchFamily="2" charset="-122"/>
                <a:ea typeface="方正兰亭黑_GBK" pitchFamily="2" charset="-122"/>
              </a:rPr>
              <a:t>/</a:t>
            </a:r>
            <a:r>
              <a:rPr lang="zh-CN" altLang="en-US" sz="2400" dirty="0">
                <a:solidFill>
                  <a:schemeClr val="accent3">
                    <a:lumMod val="40000"/>
                    <a:lumOff val="60000"/>
                  </a:schemeClr>
                </a:solidFill>
                <a:latin typeface="方正兰亭黑_GBK" pitchFamily="2" charset="-122"/>
                <a:ea typeface="方正兰亭黑_GBK" pitchFamily="2" charset="-122"/>
              </a:rPr>
              <a:t>蓝色科技</a:t>
            </a:r>
          </a:p>
        </p:txBody>
      </p:sp>
      <p:sp>
        <p:nvSpPr>
          <p:cNvPr id="13906" name="Freeform 5820"/>
          <p:cNvSpPr>
            <a:spLocks/>
          </p:cNvSpPr>
          <p:nvPr/>
        </p:nvSpPr>
        <p:spPr bwMode="auto">
          <a:xfrm>
            <a:off x="2779715" y="6200774"/>
            <a:ext cx="644525" cy="1651000"/>
          </a:xfrm>
          <a:custGeom>
            <a:avLst/>
            <a:gdLst>
              <a:gd name="T0" fmla="*/ 265 w 406"/>
              <a:gd name="T1" fmla="*/ 0 h 1040"/>
              <a:gd name="T2" fmla="*/ 0 w 406"/>
              <a:gd name="T3" fmla="*/ 1036 h 1040"/>
              <a:gd name="T4" fmla="*/ 14 w 406"/>
              <a:gd name="T5" fmla="*/ 1040 h 1040"/>
              <a:gd name="T6" fmla="*/ 406 w 406"/>
              <a:gd name="T7" fmla="*/ 45 h 1040"/>
              <a:gd name="T8" fmla="*/ 265 w 406"/>
              <a:gd name="T9" fmla="*/ 0 h 1040"/>
            </a:gdLst>
            <a:ahLst/>
            <a:cxnLst>
              <a:cxn ang="0">
                <a:pos x="T0" y="T1"/>
              </a:cxn>
              <a:cxn ang="0">
                <a:pos x="T2" y="T3"/>
              </a:cxn>
              <a:cxn ang="0">
                <a:pos x="T4" y="T5"/>
              </a:cxn>
              <a:cxn ang="0">
                <a:pos x="T6" y="T7"/>
              </a:cxn>
              <a:cxn ang="0">
                <a:pos x="T8" y="T9"/>
              </a:cxn>
            </a:cxnLst>
            <a:rect l="0" t="0" r="r" b="b"/>
            <a:pathLst>
              <a:path w="406" h="1040">
                <a:moveTo>
                  <a:pt x="265" y="0"/>
                </a:moveTo>
                <a:lnTo>
                  <a:pt x="0" y="1036"/>
                </a:lnTo>
                <a:lnTo>
                  <a:pt x="14" y="1040"/>
                </a:lnTo>
                <a:lnTo>
                  <a:pt x="406" y="45"/>
                </a:lnTo>
                <a:lnTo>
                  <a:pt x="2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p:cNvGrpSpPr/>
          <p:nvPr/>
        </p:nvGrpSpPr>
        <p:grpSpPr>
          <a:xfrm>
            <a:off x="1052741" y="3158498"/>
            <a:ext cx="8036560" cy="2575514"/>
            <a:chOff x="382546" y="2654528"/>
            <a:chExt cx="8360948" cy="2679472"/>
          </a:xfrm>
        </p:grpSpPr>
        <p:sp>
          <p:nvSpPr>
            <p:cNvPr id="8" name="Freeform 6628"/>
            <p:cNvSpPr>
              <a:spLocks/>
            </p:cNvSpPr>
            <p:nvPr/>
          </p:nvSpPr>
          <p:spPr bwMode="auto">
            <a:xfrm>
              <a:off x="5009597" y="4180336"/>
              <a:ext cx="967587" cy="155064"/>
            </a:xfrm>
            <a:custGeom>
              <a:avLst/>
              <a:gdLst>
                <a:gd name="T0" fmla="*/ 2 w 156"/>
                <a:gd name="T1" fmla="*/ 25 h 25"/>
                <a:gd name="T2" fmla="*/ 1 w 156"/>
                <a:gd name="T3" fmla="*/ 22 h 25"/>
                <a:gd name="T4" fmla="*/ 1 w 156"/>
                <a:gd name="T5" fmla="*/ 22 h 25"/>
                <a:gd name="T6" fmla="*/ 87 w 156"/>
                <a:gd name="T7" fmla="*/ 12 h 25"/>
                <a:gd name="T8" fmla="*/ 124 w 156"/>
                <a:gd name="T9" fmla="*/ 7 h 25"/>
                <a:gd name="T10" fmla="*/ 148 w 156"/>
                <a:gd name="T11" fmla="*/ 2 h 25"/>
                <a:gd name="T12" fmla="*/ 148 w 156"/>
                <a:gd name="T13" fmla="*/ 2 h 25"/>
                <a:gd name="T14" fmla="*/ 124 w 156"/>
                <a:gd name="T15" fmla="*/ 3 h 25"/>
                <a:gd name="T16" fmla="*/ 86 w 156"/>
                <a:gd name="T17" fmla="*/ 6 h 25"/>
                <a:gd name="T18" fmla="*/ 1 w 156"/>
                <a:gd name="T19" fmla="*/ 12 h 25"/>
                <a:gd name="T20" fmla="*/ 0 w 156"/>
                <a:gd name="T21" fmla="*/ 10 h 25"/>
                <a:gd name="T22" fmla="*/ 0 w 156"/>
                <a:gd name="T23" fmla="*/ 10 h 25"/>
                <a:gd name="T24" fmla="*/ 103 w 156"/>
                <a:gd name="T25" fmla="*/ 2 h 25"/>
                <a:gd name="T26" fmla="*/ 140 w 156"/>
                <a:gd name="T27" fmla="*/ 0 h 25"/>
                <a:gd name="T28" fmla="*/ 152 w 156"/>
                <a:gd name="T29" fmla="*/ 0 h 25"/>
                <a:gd name="T30" fmla="*/ 156 w 156"/>
                <a:gd name="T31" fmla="*/ 1 h 25"/>
                <a:gd name="T32" fmla="*/ 156 w 156"/>
                <a:gd name="T33" fmla="*/ 2 h 25"/>
                <a:gd name="T34" fmla="*/ 156 w 156"/>
                <a:gd name="T35" fmla="*/ 2 h 25"/>
                <a:gd name="T36" fmla="*/ 150 w 156"/>
                <a:gd name="T37" fmla="*/ 3 h 25"/>
                <a:gd name="T38" fmla="*/ 139 w 156"/>
                <a:gd name="T39" fmla="*/ 7 h 25"/>
                <a:gd name="T40" fmla="*/ 99 w 156"/>
                <a:gd name="T41" fmla="*/ 12 h 25"/>
                <a:gd name="T42" fmla="*/ 2 w 156"/>
                <a:gd name="T43" fmla="*/ 25 h 25"/>
                <a:gd name="T44" fmla="*/ 2 w 15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25">
                  <a:moveTo>
                    <a:pt x="2" y="25"/>
                  </a:moveTo>
                  <a:lnTo>
                    <a:pt x="1" y="22"/>
                  </a:lnTo>
                  <a:lnTo>
                    <a:pt x="1" y="22"/>
                  </a:lnTo>
                  <a:lnTo>
                    <a:pt x="87" y="12"/>
                  </a:lnTo>
                  <a:lnTo>
                    <a:pt x="124" y="7"/>
                  </a:lnTo>
                  <a:lnTo>
                    <a:pt x="148" y="2"/>
                  </a:lnTo>
                  <a:lnTo>
                    <a:pt x="148" y="2"/>
                  </a:lnTo>
                  <a:lnTo>
                    <a:pt x="124" y="3"/>
                  </a:lnTo>
                  <a:lnTo>
                    <a:pt x="86" y="6"/>
                  </a:lnTo>
                  <a:lnTo>
                    <a:pt x="1" y="12"/>
                  </a:lnTo>
                  <a:lnTo>
                    <a:pt x="0" y="10"/>
                  </a:lnTo>
                  <a:lnTo>
                    <a:pt x="0" y="10"/>
                  </a:lnTo>
                  <a:lnTo>
                    <a:pt x="103" y="2"/>
                  </a:lnTo>
                  <a:lnTo>
                    <a:pt x="140" y="0"/>
                  </a:lnTo>
                  <a:lnTo>
                    <a:pt x="152" y="0"/>
                  </a:lnTo>
                  <a:lnTo>
                    <a:pt x="156" y="1"/>
                  </a:lnTo>
                  <a:lnTo>
                    <a:pt x="156" y="2"/>
                  </a:lnTo>
                  <a:lnTo>
                    <a:pt x="156" y="2"/>
                  </a:lnTo>
                  <a:lnTo>
                    <a:pt x="150" y="3"/>
                  </a:lnTo>
                  <a:lnTo>
                    <a:pt x="139" y="7"/>
                  </a:lnTo>
                  <a:lnTo>
                    <a:pt x="99" y="12"/>
                  </a:lnTo>
                  <a:lnTo>
                    <a:pt x="2" y="25"/>
                  </a:lnTo>
                  <a:lnTo>
                    <a:pt x="2"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6629"/>
            <p:cNvSpPr>
              <a:spLocks/>
            </p:cNvSpPr>
            <p:nvPr/>
          </p:nvSpPr>
          <p:spPr bwMode="auto">
            <a:xfrm>
              <a:off x="3105433" y="4192743"/>
              <a:ext cx="942778" cy="142658"/>
            </a:xfrm>
            <a:custGeom>
              <a:avLst/>
              <a:gdLst>
                <a:gd name="T0" fmla="*/ 151 w 152"/>
                <a:gd name="T1" fmla="*/ 23 h 23"/>
                <a:gd name="T2" fmla="*/ 151 w 152"/>
                <a:gd name="T3" fmla="*/ 23 h 23"/>
                <a:gd name="T4" fmla="*/ 76 w 152"/>
                <a:gd name="T5" fmla="*/ 14 h 23"/>
                <a:gd name="T6" fmla="*/ 76 w 152"/>
                <a:gd name="T7" fmla="*/ 14 h 23"/>
                <a:gd name="T8" fmla="*/ 32 w 152"/>
                <a:gd name="T9" fmla="*/ 9 h 23"/>
                <a:gd name="T10" fmla="*/ 9 w 152"/>
                <a:gd name="T11" fmla="*/ 6 h 23"/>
                <a:gd name="T12" fmla="*/ 1 w 152"/>
                <a:gd name="T13" fmla="*/ 4 h 23"/>
                <a:gd name="T14" fmla="*/ 0 w 152"/>
                <a:gd name="T15" fmla="*/ 2 h 23"/>
                <a:gd name="T16" fmla="*/ 0 w 152"/>
                <a:gd name="T17" fmla="*/ 1 h 23"/>
                <a:gd name="T18" fmla="*/ 0 w 152"/>
                <a:gd name="T19" fmla="*/ 1 h 23"/>
                <a:gd name="T20" fmla="*/ 0 w 152"/>
                <a:gd name="T21" fmla="*/ 0 h 23"/>
                <a:gd name="T22" fmla="*/ 0 w 152"/>
                <a:gd name="T23" fmla="*/ 0 h 23"/>
                <a:gd name="T24" fmla="*/ 6 w 152"/>
                <a:gd name="T25" fmla="*/ 0 h 23"/>
                <a:gd name="T26" fmla="*/ 21 w 152"/>
                <a:gd name="T27" fmla="*/ 0 h 23"/>
                <a:gd name="T28" fmla="*/ 64 w 152"/>
                <a:gd name="T29" fmla="*/ 2 h 23"/>
                <a:gd name="T30" fmla="*/ 152 w 152"/>
                <a:gd name="T31" fmla="*/ 10 h 23"/>
                <a:gd name="T32" fmla="*/ 152 w 152"/>
                <a:gd name="T33" fmla="*/ 12 h 23"/>
                <a:gd name="T34" fmla="*/ 152 w 152"/>
                <a:gd name="T35" fmla="*/ 12 h 23"/>
                <a:gd name="T36" fmla="*/ 63 w 152"/>
                <a:gd name="T37" fmla="*/ 5 h 23"/>
                <a:gd name="T38" fmla="*/ 26 w 152"/>
                <a:gd name="T39" fmla="*/ 2 h 23"/>
                <a:gd name="T40" fmla="*/ 4 w 152"/>
                <a:gd name="T41" fmla="*/ 2 h 23"/>
                <a:gd name="T42" fmla="*/ 4 w 152"/>
                <a:gd name="T43" fmla="*/ 2 h 23"/>
                <a:gd name="T44" fmla="*/ 25 w 152"/>
                <a:gd name="T45" fmla="*/ 6 h 23"/>
                <a:gd name="T46" fmla="*/ 63 w 152"/>
                <a:gd name="T47" fmla="*/ 11 h 23"/>
                <a:gd name="T48" fmla="*/ 151 w 152"/>
                <a:gd name="T49" fmla="*/ 20 h 23"/>
                <a:gd name="T50" fmla="*/ 151 w 152"/>
                <a:gd name="T5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3">
                  <a:moveTo>
                    <a:pt x="151" y="23"/>
                  </a:moveTo>
                  <a:lnTo>
                    <a:pt x="151" y="23"/>
                  </a:lnTo>
                  <a:lnTo>
                    <a:pt x="76" y="14"/>
                  </a:lnTo>
                  <a:lnTo>
                    <a:pt x="76" y="14"/>
                  </a:lnTo>
                  <a:lnTo>
                    <a:pt x="32" y="9"/>
                  </a:lnTo>
                  <a:lnTo>
                    <a:pt x="9" y="6"/>
                  </a:lnTo>
                  <a:lnTo>
                    <a:pt x="1" y="4"/>
                  </a:lnTo>
                  <a:lnTo>
                    <a:pt x="0" y="2"/>
                  </a:lnTo>
                  <a:lnTo>
                    <a:pt x="0" y="1"/>
                  </a:lnTo>
                  <a:lnTo>
                    <a:pt x="0" y="1"/>
                  </a:lnTo>
                  <a:lnTo>
                    <a:pt x="0" y="0"/>
                  </a:lnTo>
                  <a:lnTo>
                    <a:pt x="0" y="0"/>
                  </a:lnTo>
                  <a:lnTo>
                    <a:pt x="6" y="0"/>
                  </a:lnTo>
                  <a:lnTo>
                    <a:pt x="21" y="0"/>
                  </a:lnTo>
                  <a:lnTo>
                    <a:pt x="64" y="2"/>
                  </a:lnTo>
                  <a:lnTo>
                    <a:pt x="152" y="10"/>
                  </a:lnTo>
                  <a:lnTo>
                    <a:pt x="152" y="12"/>
                  </a:lnTo>
                  <a:lnTo>
                    <a:pt x="152" y="12"/>
                  </a:lnTo>
                  <a:lnTo>
                    <a:pt x="63" y="5"/>
                  </a:lnTo>
                  <a:lnTo>
                    <a:pt x="26" y="2"/>
                  </a:lnTo>
                  <a:lnTo>
                    <a:pt x="4" y="2"/>
                  </a:lnTo>
                  <a:lnTo>
                    <a:pt x="4" y="2"/>
                  </a:lnTo>
                  <a:lnTo>
                    <a:pt x="25" y="6"/>
                  </a:lnTo>
                  <a:lnTo>
                    <a:pt x="63" y="11"/>
                  </a:lnTo>
                  <a:lnTo>
                    <a:pt x="151" y="20"/>
                  </a:lnTo>
                  <a:lnTo>
                    <a:pt x="151" y="2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6630"/>
            <p:cNvSpPr>
              <a:spLocks/>
            </p:cNvSpPr>
            <p:nvPr/>
          </p:nvSpPr>
          <p:spPr bwMode="auto">
            <a:xfrm>
              <a:off x="4532005" y="4875015"/>
              <a:ext cx="111644" cy="111644"/>
            </a:xfrm>
            <a:custGeom>
              <a:avLst/>
              <a:gdLst>
                <a:gd name="T0" fmla="*/ 18 w 18"/>
                <a:gd name="T1" fmla="*/ 8 h 18"/>
                <a:gd name="T2" fmla="*/ 18 w 18"/>
                <a:gd name="T3" fmla="*/ 8 h 18"/>
                <a:gd name="T4" fmla="*/ 17 w 18"/>
                <a:gd name="T5" fmla="*/ 13 h 18"/>
                <a:gd name="T6" fmla="*/ 15 w 18"/>
                <a:gd name="T7" fmla="*/ 15 h 18"/>
                <a:gd name="T8" fmla="*/ 12 w 18"/>
                <a:gd name="T9" fmla="*/ 17 h 18"/>
                <a:gd name="T10" fmla="*/ 8 w 18"/>
                <a:gd name="T11" fmla="*/ 18 h 18"/>
                <a:gd name="T12" fmla="*/ 8 w 18"/>
                <a:gd name="T13" fmla="*/ 18 h 18"/>
                <a:gd name="T14" fmla="*/ 5 w 18"/>
                <a:gd name="T15" fmla="*/ 17 h 18"/>
                <a:gd name="T16" fmla="*/ 2 w 18"/>
                <a:gd name="T17" fmla="*/ 15 h 18"/>
                <a:gd name="T18" fmla="*/ 1 w 18"/>
                <a:gd name="T19" fmla="*/ 13 h 18"/>
                <a:gd name="T20" fmla="*/ 0 w 18"/>
                <a:gd name="T21" fmla="*/ 8 h 18"/>
                <a:gd name="T22" fmla="*/ 0 w 18"/>
                <a:gd name="T23" fmla="*/ 8 h 18"/>
                <a:gd name="T24" fmla="*/ 1 w 18"/>
                <a:gd name="T25" fmla="*/ 5 h 18"/>
                <a:gd name="T26" fmla="*/ 2 w 18"/>
                <a:gd name="T27" fmla="*/ 2 h 18"/>
                <a:gd name="T28" fmla="*/ 5 w 18"/>
                <a:gd name="T29" fmla="*/ 1 h 18"/>
                <a:gd name="T30" fmla="*/ 8 w 18"/>
                <a:gd name="T31" fmla="*/ 0 h 18"/>
                <a:gd name="T32" fmla="*/ 8 w 18"/>
                <a:gd name="T33" fmla="*/ 0 h 18"/>
                <a:gd name="T34" fmla="*/ 12 w 18"/>
                <a:gd name="T35" fmla="*/ 1 h 18"/>
                <a:gd name="T36" fmla="*/ 15 w 18"/>
                <a:gd name="T37" fmla="*/ 2 h 18"/>
                <a:gd name="T38" fmla="*/ 17 w 18"/>
                <a:gd name="T39" fmla="*/ 5 h 18"/>
                <a:gd name="T40" fmla="*/ 18 w 18"/>
                <a:gd name="T41" fmla="*/ 8 h 18"/>
                <a:gd name="T42" fmla="*/ 18 w 18"/>
                <a:gd name="T4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8"/>
                  </a:moveTo>
                  <a:lnTo>
                    <a:pt x="18" y="8"/>
                  </a:lnTo>
                  <a:lnTo>
                    <a:pt x="17" y="13"/>
                  </a:lnTo>
                  <a:lnTo>
                    <a:pt x="15" y="15"/>
                  </a:lnTo>
                  <a:lnTo>
                    <a:pt x="12" y="17"/>
                  </a:lnTo>
                  <a:lnTo>
                    <a:pt x="8" y="18"/>
                  </a:lnTo>
                  <a:lnTo>
                    <a:pt x="8" y="18"/>
                  </a:lnTo>
                  <a:lnTo>
                    <a:pt x="5" y="17"/>
                  </a:lnTo>
                  <a:lnTo>
                    <a:pt x="2" y="15"/>
                  </a:lnTo>
                  <a:lnTo>
                    <a:pt x="1" y="13"/>
                  </a:lnTo>
                  <a:lnTo>
                    <a:pt x="0" y="8"/>
                  </a:lnTo>
                  <a:lnTo>
                    <a:pt x="0" y="8"/>
                  </a:lnTo>
                  <a:lnTo>
                    <a:pt x="1" y="5"/>
                  </a:lnTo>
                  <a:lnTo>
                    <a:pt x="2" y="2"/>
                  </a:lnTo>
                  <a:lnTo>
                    <a:pt x="5" y="1"/>
                  </a:lnTo>
                  <a:lnTo>
                    <a:pt x="8" y="0"/>
                  </a:lnTo>
                  <a:lnTo>
                    <a:pt x="8" y="0"/>
                  </a:lnTo>
                  <a:lnTo>
                    <a:pt x="12" y="1"/>
                  </a:lnTo>
                  <a:lnTo>
                    <a:pt x="15" y="2"/>
                  </a:lnTo>
                  <a:lnTo>
                    <a:pt x="17" y="5"/>
                  </a:lnTo>
                  <a:lnTo>
                    <a:pt x="18" y="8"/>
                  </a:lnTo>
                  <a:lnTo>
                    <a:pt x="18" y="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631"/>
            <p:cNvSpPr>
              <a:spLocks noEditPoints="1"/>
            </p:cNvSpPr>
            <p:nvPr/>
          </p:nvSpPr>
          <p:spPr bwMode="auto">
            <a:xfrm>
              <a:off x="4519601" y="4862609"/>
              <a:ext cx="136455" cy="136455"/>
            </a:xfrm>
            <a:custGeom>
              <a:avLst/>
              <a:gdLst>
                <a:gd name="T0" fmla="*/ 10 w 22"/>
                <a:gd name="T1" fmla="*/ 22 h 22"/>
                <a:gd name="T2" fmla="*/ 10 w 22"/>
                <a:gd name="T3" fmla="*/ 22 h 22"/>
                <a:gd name="T4" fmla="*/ 6 w 22"/>
                <a:gd name="T5" fmla="*/ 21 h 22"/>
                <a:gd name="T6" fmla="*/ 3 w 22"/>
                <a:gd name="T7" fmla="*/ 19 h 22"/>
                <a:gd name="T8" fmla="*/ 1 w 22"/>
                <a:gd name="T9" fmla="*/ 15 h 22"/>
                <a:gd name="T10" fmla="*/ 0 w 22"/>
                <a:gd name="T11" fmla="*/ 10 h 22"/>
                <a:gd name="T12" fmla="*/ 0 w 22"/>
                <a:gd name="T13" fmla="*/ 10 h 22"/>
                <a:gd name="T14" fmla="*/ 1 w 22"/>
                <a:gd name="T15" fmla="*/ 6 h 22"/>
                <a:gd name="T16" fmla="*/ 3 w 22"/>
                <a:gd name="T17" fmla="*/ 3 h 22"/>
                <a:gd name="T18" fmla="*/ 6 w 22"/>
                <a:gd name="T19" fmla="*/ 1 h 22"/>
                <a:gd name="T20" fmla="*/ 10 w 22"/>
                <a:gd name="T21" fmla="*/ 0 h 22"/>
                <a:gd name="T22" fmla="*/ 10 w 22"/>
                <a:gd name="T23" fmla="*/ 0 h 22"/>
                <a:gd name="T24" fmla="*/ 14 w 22"/>
                <a:gd name="T25" fmla="*/ 1 h 22"/>
                <a:gd name="T26" fmla="*/ 19 w 22"/>
                <a:gd name="T27" fmla="*/ 3 h 22"/>
                <a:gd name="T28" fmla="*/ 21 w 22"/>
                <a:gd name="T29" fmla="*/ 6 h 22"/>
                <a:gd name="T30" fmla="*/ 22 w 22"/>
                <a:gd name="T31" fmla="*/ 10 h 22"/>
                <a:gd name="T32" fmla="*/ 22 w 22"/>
                <a:gd name="T33" fmla="*/ 10 h 22"/>
                <a:gd name="T34" fmla="*/ 21 w 22"/>
                <a:gd name="T35" fmla="*/ 15 h 22"/>
                <a:gd name="T36" fmla="*/ 19 w 22"/>
                <a:gd name="T37" fmla="*/ 19 h 22"/>
                <a:gd name="T38" fmla="*/ 14 w 22"/>
                <a:gd name="T39" fmla="*/ 21 h 22"/>
                <a:gd name="T40" fmla="*/ 10 w 22"/>
                <a:gd name="T41" fmla="*/ 22 h 22"/>
                <a:gd name="T42" fmla="*/ 10 w 22"/>
                <a:gd name="T43" fmla="*/ 22 h 22"/>
                <a:gd name="T44" fmla="*/ 10 w 22"/>
                <a:gd name="T45" fmla="*/ 4 h 22"/>
                <a:gd name="T46" fmla="*/ 10 w 22"/>
                <a:gd name="T47" fmla="*/ 4 h 22"/>
                <a:gd name="T48" fmla="*/ 8 w 22"/>
                <a:gd name="T49" fmla="*/ 4 h 22"/>
                <a:gd name="T50" fmla="*/ 6 w 22"/>
                <a:gd name="T51" fmla="*/ 6 h 22"/>
                <a:gd name="T52" fmla="*/ 4 w 22"/>
                <a:gd name="T53" fmla="*/ 8 h 22"/>
                <a:gd name="T54" fmla="*/ 4 w 22"/>
                <a:gd name="T55" fmla="*/ 10 h 22"/>
                <a:gd name="T56" fmla="*/ 4 w 22"/>
                <a:gd name="T57" fmla="*/ 10 h 22"/>
                <a:gd name="T58" fmla="*/ 4 w 22"/>
                <a:gd name="T59" fmla="*/ 14 h 22"/>
                <a:gd name="T60" fmla="*/ 6 w 22"/>
                <a:gd name="T61" fmla="*/ 16 h 22"/>
                <a:gd name="T62" fmla="*/ 8 w 22"/>
                <a:gd name="T63" fmla="*/ 17 h 22"/>
                <a:gd name="T64" fmla="*/ 10 w 22"/>
                <a:gd name="T65" fmla="*/ 18 h 22"/>
                <a:gd name="T66" fmla="*/ 10 w 22"/>
                <a:gd name="T67" fmla="*/ 18 h 22"/>
                <a:gd name="T68" fmla="*/ 13 w 22"/>
                <a:gd name="T69" fmla="*/ 17 h 22"/>
                <a:gd name="T70" fmla="*/ 15 w 22"/>
                <a:gd name="T71" fmla="*/ 16 h 22"/>
                <a:gd name="T72" fmla="*/ 17 w 22"/>
                <a:gd name="T73" fmla="*/ 14 h 22"/>
                <a:gd name="T74" fmla="*/ 18 w 22"/>
                <a:gd name="T75" fmla="*/ 10 h 22"/>
                <a:gd name="T76" fmla="*/ 18 w 22"/>
                <a:gd name="T77" fmla="*/ 10 h 22"/>
                <a:gd name="T78" fmla="*/ 17 w 22"/>
                <a:gd name="T79" fmla="*/ 8 h 22"/>
                <a:gd name="T80" fmla="*/ 15 w 22"/>
                <a:gd name="T81" fmla="*/ 6 h 22"/>
                <a:gd name="T82" fmla="*/ 13 w 22"/>
                <a:gd name="T83" fmla="*/ 4 h 22"/>
                <a:gd name="T84" fmla="*/ 10 w 22"/>
                <a:gd name="T85" fmla="*/ 4 h 22"/>
                <a:gd name="T86" fmla="*/ 10 w 22"/>
                <a:gd name="T8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 h="22">
                  <a:moveTo>
                    <a:pt x="10" y="22"/>
                  </a:moveTo>
                  <a:lnTo>
                    <a:pt x="10" y="22"/>
                  </a:lnTo>
                  <a:lnTo>
                    <a:pt x="6" y="21"/>
                  </a:lnTo>
                  <a:lnTo>
                    <a:pt x="3" y="19"/>
                  </a:lnTo>
                  <a:lnTo>
                    <a:pt x="1" y="15"/>
                  </a:lnTo>
                  <a:lnTo>
                    <a:pt x="0" y="10"/>
                  </a:lnTo>
                  <a:lnTo>
                    <a:pt x="0" y="10"/>
                  </a:lnTo>
                  <a:lnTo>
                    <a:pt x="1" y="6"/>
                  </a:lnTo>
                  <a:lnTo>
                    <a:pt x="3" y="3"/>
                  </a:lnTo>
                  <a:lnTo>
                    <a:pt x="6" y="1"/>
                  </a:lnTo>
                  <a:lnTo>
                    <a:pt x="10" y="0"/>
                  </a:lnTo>
                  <a:lnTo>
                    <a:pt x="10" y="0"/>
                  </a:lnTo>
                  <a:lnTo>
                    <a:pt x="14" y="1"/>
                  </a:lnTo>
                  <a:lnTo>
                    <a:pt x="19" y="3"/>
                  </a:lnTo>
                  <a:lnTo>
                    <a:pt x="21" y="6"/>
                  </a:lnTo>
                  <a:lnTo>
                    <a:pt x="22" y="10"/>
                  </a:lnTo>
                  <a:lnTo>
                    <a:pt x="22" y="10"/>
                  </a:lnTo>
                  <a:lnTo>
                    <a:pt x="21" y="15"/>
                  </a:lnTo>
                  <a:lnTo>
                    <a:pt x="19" y="19"/>
                  </a:lnTo>
                  <a:lnTo>
                    <a:pt x="14" y="21"/>
                  </a:lnTo>
                  <a:lnTo>
                    <a:pt x="10" y="22"/>
                  </a:lnTo>
                  <a:lnTo>
                    <a:pt x="10" y="22"/>
                  </a:lnTo>
                  <a:close/>
                  <a:moveTo>
                    <a:pt x="10" y="4"/>
                  </a:moveTo>
                  <a:lnTo>
                    <a:pt x="10" y="4"/>
                  </a:lnTo>
                  <a:lnTo>
                    <a:pt x="8" y="4"/>
                  </a:lnTo>
                  <a:lnTo>
                    <a:pt x="6" y="6"/>
                  </a:lnTo>
                  <a:lnTo>
                    <a:pt x="4" y="8"/>
                  </a:lnTo>
                  <a:lnTo>
                    <a:pt x="4" y="10"/>
                  </a:lnTo>
                  <a:lnTo>
                    <a:pt x="4" y="10"/>
                  </a:lnTo>
                  <a:lnTo>
                    <a:pt x="4" y="14"/>
                  </a:lnTo>
                  <a:lnTo>
                    <a:pt x="6" y="16"/>
                  </a:lnTo>
                  <a:lnTo>
                    <a:pt x="8" y="17"/>
                  </a:lnTo>
                  <a:lnTo>
                    <a:pt x="10" y="18"/>
                  </a:lnTo>
                  <a:lnTo>
                    <a:pt x="10" y="18"/>
                  </a:lnTo>
                  <a:lnTo>
                    <a:pt x="13" y="17"/>
                  </a:lnTo>
                  <a:lnTo>
                    <a:pt x="15" y="16"/>
                  </a:lnTo>
                  <a:lnTo>
                    <a:pt x="17" y="14"/>
                  </a:lnTo>
                  <a:lnTo>
                    <a:pt x="18" y="10"/>
                  </a:lnTo>
                  <a:lnTo>
                    <a:pt x="18" y="10"/>
                  </a:lnTo>
                  <a:lnTo>
                    <a:pt x="17" y="8"/>
                  </a:lnTo>
                  <a:lnTo>
                    <a:pt x="15" y="6"/>
                  </a:lnTo>
                  <a:lnTo>
                    <a:pt x="13" y="4"/>
                  </a:lnTo>
                  <a:lnTo>
                    <a:pt x="10" y="4"/>
                  </a:lnTo>
                  <a:lnTo>
                    <a:pt x="10"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6632"/>
            <p:cNvSpPr>
              <a:spLocks/>
            </p:cNvSpPr>
            <p:nvPr/>
          </p:nvSpPr>
          <p:spPr bwMode="auto">
            <a:xfrm>
              <a:off x="4438971" y="4899823"/>
              <a:ext cx="62025" cy="62025"/>
            </a:xfrm>
            <a:custGeom>
              <a:avLst/>
              <a:gdLst>
                <a:gd name="T0" fmla="*/ 10 w 10"/>
                <a:gd name="T1" fmla="*/ 6 h 10"/>
                <a:gd name="T2" fmla="*/ 10 w 10"/>
                <a:gd name="T3" fmla="*/ 6 h 10"/>
                <a:gd name="T4" fmla="*/ 8 w 10"/>
                <a:gd name="T5" fmla="*/ 7 h 10"/>
                <a:gd name="T6" fmla="*/ 7 w 10"/>
                <a:gd name="T7" fmla="*/ 9 h 10"/>
                <a:gd name="T8" fmla="*/ 6 w 10"/>
                <a:gd name="T9" fmla="*/ 10 h 10"/>
                <a:gd name="T10" fmla="*/ 4 w 10"/>
                <a:gd name="T11" fmla="*/ 10 h 10"/>
                <a:gd name="T12" fmla="*/ 4 w 10"/>
                <a:gd name="T13" fmla="*/ 10 h 10"/>
                <a:gd name="T14" fmla="*/ 2 w 10"/>
                <a:gd name="T15" fmla="*/ 10 h 10"/>
                <a:gd name="T16" fmla="*/ 1 w 10"/>
                <a:gd name="T17" fmla="*/ 9 h 10"/>
                <a:gd name="T18" fmla="*/ 0 w 10"/>
                <a:gd name="T19" fmla="*/ 7 h 10"/>
                <a:gd name="T20" fmla="*/ 0 w 10"/>
                <a:gd name="T21" fmla="*/ 6 h 10"/>
                <a:gd name="T22" fmla="*/ 0 w 10"/>
                <a:gd name="T23" fmla="*/ 6 h 10"/>
                <a:gd name="T24" fmla="*/ 0 w 10"/>
                <a:gd name="T25" fmla="*/ 3 h 10"/>
                <a:gd name="T26" fmla="*/ 1 w 10"/>
                <a:gd name="T27" fmla="*/ 1 h 10"/>
                <a:gd name="T28" fmla="*/ 2 w 10"/>
                <a:gd name="T29" fmla="*/ 0 h 10"/>
                <a:gd name="T30" fmla="*/ 4 w 10"/>
                <a:gd name="T31" fmla="*/ 0 h 10"/>
                <a:gd name="T32" fmla="*/ 4 w 10"/>
                <a:gd name="T33" fmla="*/ 0 h 10"/>
                <a:gd name="T34" fmla="*/ 6 w 10"/>
                <a:gd name="T35" fmla="*/ 0 h 10"/>
                <a:gd name="T36" fmla="*/ 7 w 10"/>
                <a:gd name="T37" fmla="*/ 1 h 10"/>
                <a:gd name="T38" fmla="*/ 8 w 10"/>
                <a:gd name="T39" fmla="*/ 3 h 10"/>
                <a:gd name="T40" fmla="*/ 10 w 10"/>
                <a:gd name="T41" fmla="*/ 6 h 10"/>
                <a:gd name="T42" fmla="*/ 10 w 1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6"/>
                  </a:moveTo>
                  <a:lnTo>
                    <a:pt x="10" y="6"/>
                  </a:lnTo>
                  <a:lnTo>
                    <a:pt x="8" y="7"/>
                  </a:lnTo>
                  <a:lnTo>
                    <a:pt x="7" y="9"/>
                  </a:lnTo>
                  <a:lnTo>
                    <a:pt x="6" y="10"/>
                  </a:lnTo>
                  <a:lnTo>
                    <a:pt x="4" y="10"/>
                  </a:lnTo>
                  <a:lnTo>
                    <a:pt x="4" y="10"/>
                  </a:lnTo>
                  <a:lnTo>
                    <a:pt x="2" y="10"/>
                  </a:lnTo>
                  <a:lnTo>
                    <a:pt x="1" y="9"/>
                  </a:lnTo>
                  <a:lnTo>
                    <a:pt x="0" y="7"/>
                  </a:lnTo>
                  <a:lnTo>
                    <a:pt x="0" y="6"/>
                  </a:lnTo>
                  <a:lnTo>
                    <a:pt x="0" y="6"/>
                  </a:lnTo>
                  <a:lnTo>
                    <a:pt x="0" y="3"/>
                  </a:lnTo>
                  <a:lnTo>
                    <a:pt x="1" y="1"/>
                  </a:lnTo>
                  <a:lnTo>
                    <a:pt x="2" y="0"/>
                  </a:lnTo>
                  <a:lnTo>
                    <a:pt x="4" y="0"/>
                  </a:lnTo>
                  <a:lnTo>
                    <a:pt x="4" y="0"/>
                  </a:lnTo>
                  <a:lnTo>
                    <a:pt x="6" y="0"/>
                  </a:lnTo>
                  <a:lnTo>
                    <a:pt x="7" y="1"/>
                  </a:lnTo>
                  <a:lnTo>
                    <a:pt x="8" y="3"/>
                  </a:lnTo>
                  <a:lnTo>
                    <a:pt x="10" y="6"/>
                  </a:lnTo>
                  <a:lnTo>
                    <a:pt x="10" y="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6633"/>
            <p:cNvSpPr>
              <a:spLocks noEditPoints="1"/>
            </p:cNvSpPr>
            <p:nvPr/>
          </p:nvSpPr>
          <p:spPr bwMode="auto">
            <a:xfrm>
              <a:off x="4426564" y="4887419"/>
              <a:ext cx="86836" cy="86836"/>
            </a:xfrm>
            <a:custGeom>
              <a:avLst/>
              <a:gdLst>
                <a:gd name="T0" fmla="*/ 6 w 14"/>
                <a:gd name="T1" fmla="*/ 14 h 14"/>
                <a:gd name="T2" fmla="*/ 6 w 14"/>
                <a:gd name="T3" fmla="*/ 14 h 14"/>
                <a:gd name="T4" fmla="*/ 4 w 14"/>
                <a:gd name="T5" fmla="*/ 14 h 14"/>
                <a:gd name="T6" fmla="*/ 2 w 14"/>
                <a:gd name="T7" fmla="*/ 12 h 14"/>
                <a:gd name="T8" fmla="*/ 0 w 14"/>
                <a:gd name="T9" fmla="*/ 10 h 14"/>
                <a:gd name="T10" fmla="*/ 0 w 14"/>
                <a:gd name="T11" fmla="*/ 8 h 14"/>
                <a:gd name="T12" fmla="*/ 0 w 14"/>
                <a:gd name="T13" fmla="*/ 8 h 14"/>
                <a:gd name="T14" fmla="*/ 0 w 14"/>
                <a:gd name="T15" fmla="*/ 4 h 14"/>
                <a:gd name="T16" fmla="*/ 2 w 14"/>
                <a:gd name="T17" fmla="*/ 2 h 14"/>
                <a:gd name="T18" fmla="*/ 4 w 14"/>
                <a:gd name="T19" fmla="*/ 1 h 14"/>
                <a:gd name="T20" fmla="*/ 6 w 14"/>
                <a:gd name="T21" fmla="*/ 0 h 14"/>
                <a:gd name="T22" fmla="*/ 6 w 14"/>
                <a:gd name="T23" fmla="*/ 0 h 14"/>
                <a:gd name="T24" fmla="*/ 9 w 14"/>
                <a:gd name="T25" fmla="*/ 1 h 14"/>
                <a:gd name="T26" fmla="*/ 12 w 14"/>
                <a:gd name="T27" fmla="*/ 2 h 14"/>
                <a:gd name="T28" fmla="*/ 13 w 14"/>
                <a:gd name="T29" fmla="*/ 4 h 14"/>
                <a:gd name="T30" fmla="*/ 14 w 14"/>
                <a:gd name="T31" fmla="*/ 8 h 14"/>
                <a:gd name="T32" fmla="*/ 14 w 14"/>
                <a:gd name="T33" fmla="*/ 8 h 14"/>
                <a:gd name="T34" fmla="*/ 13 w 14"/>
                <a:gd name="T35" fmla="*/ 10 h 14"/>
                <a:gd name="T36" fmla="*/ 12 w 14"/>
                <a:gd name="T37" fmla="*/ 12 h 14"/>
                <a:gd name="T38" fmla="*/ 9 w 14"/>
                <a:gd name="T39" fmla="*/ 14 h 14"/>
                <a:gd name="T40" fmla="*/ 6 w 14"/>
                <a:gd name="T41" fmla="*/ 14 h 14"/>
                <a:gd name="T42" fmla="*/ 6 w 14"/>
                <a:gd name="T43" fmla="*/ 14 h 14"/>
                <a:gd name="T44" fmla="*/ 6 w 14"/>
                <a:gd name="T45" fmla="*/ 4 h 14"/>
                <a:gd name="T46" fmla="*/ 6 w 14"/>
                <a:gd name="T47" fmla="*/ 4 h 14"/>
                <a:gd name="T48" fmla="*/ 4 w 14"/>
                <a:gd name="T49" fmla="*/ 5 h 14"/>
                <a:gd name="T50" fmla="*/ 4 w 14"/>
                <a:gd name="T51" fmla="*/ 8 h 14"/>
                <a:gd name="T52" fmla="*/ 4 w 14"/>
                <a:gd name="T53" fmla="*/ 8 h 14"/>
                <a:gd name="T54" fmla="*/ 4 w 14"/>
                <a:gd name="T55" fmla="*/ 9 h 14"/>
                <a:gd name="T56" fmla="*/ 6 w 14"/>
                <a:gd name="T57" fmla="*/ 10 h 14"/>
                <a:gd name="T58" fmla="*/ 6 w 14"/>
                <a:gd name="T59" fmla="*/ 10 h 14"/>
                <a:gd name="T60" fmla="*/ 8 w 14"/>
                <a:gd name="T61" fmla="*/ 9 h 14"/>
                <a:gd name="T62" fmla="*/ 9 w 14"/>
                <a:gd name="T63" fmla="*/ 8 h 14"/>
                <a:gd name="T64" fmla="*/ 9 w 14"/>
                <a:gd name="T65" fmla="*/ 8 h 14"/>
                <a:gd name="T66" fmla="*/ 8 w 14"/>
                <a:gd name="T67" fmla="*/ 5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4"/>
                  </a:lnTo>
                  <a:lnTo>
                    <a:pt x="2" y="12"/>
                  </a:lnTo>
                  <a:lnTo>
                    <a:pt x="0" y="10"/>
                  </a:lnTo>
                  <a:lnTo>
                    <a:pt x="0" y="8"/>
                  </a:lnTo>
                  <a:lnTo>
                    <a:pt x="0" y="8"/>
                  </a:lnTo>
                  <a:lnTo>
                    <a:pt x="0" y="4"/>
                  </a:lnTo>
                  <a:lnTo>
                    <a:pt x="2" y="2"/>
                  </a:lnTo>
                  <a:lnTo>
                    <a:pt x="4" y="1"/>
                  </a:lnTo>
                  <a:lnTo>
                    <a:pt x="6" y="0"/>
                  </a:lnTo>
                  <a:lnTo>
                    <a:pt x="6" y="0"/>
                  </a:lnTo>
                  <a:lnTo>
                    <a:pt x="9" y="1"/>
                  </a:lnTo>
                  <a:lnTo>
                    <a:pt x="12" y="2"/>
                  </a:lnTo>
                  <a:lnTo>
                    <a:pt x="13" y="4"/>
                  </a:lnTo>
                  <a:lnTo>
                    <a:pt x="14" y="8"/>
                  </a:lnTo>
                  <a:lnTo>
                    <a:pt x="14" y="8"/>
                  </a:lnTo>
                  <a:lnTo>
                    <a:pt x="13" y="10"/>
                  </a:lnTo>
                  <a:lnTo>
                    <a:pt x="12" y="12"/>
                  </a:lnTo>
                  <a:lnTo>
                    <a:pt x="9" y="14"/>
                  </a:lnTo>
                  <a:lnTo>
                    <a:pt x="6" y="14"/>
                  </a:lnTo>
                  <a:lnTo>
                    <a:pt x="6" y="14"/>
                  </a:lnTo>
                  <a:close/>
                  <a:moveTo>
                    <a:pt x="6" y="4"/>
                  </a:moveTo>
                  <a:lnTo>
                    <a:pt x="6" y="4"/>
                  </a:lnTo>
                  <a:lnTo>
                    <a:pt x="4" y="5"/>
                  </a:lnTo>
                  <a:lnTo>
                    <a:pt x="4" y="8"/>
                  </a:lnTo>
                  <a:lnTo>
                    <a:pt x="4" y="8"/>
                  </a:lnTo>
                  <a:lnTo>
                    <a:pt x="4" y="9"/>
                  </a:lnTo>
                  <a:lnTo>
                    <a:pt x="6" y="10"/>
                  </a:lnTo>
                  <a:lnTo>
                    <a:pt x="6" y="10"/>
                  </a:lnTo>
                  <a:lnTo>
                    <a:pt x="8" y="9"/>
                  </a:lnTo>
                  <a:lnTo>
                    <a:pt x="9" y="8"/>
                  </a:lnTo>
                  <a:lnTo>
                    <a:pt x="9" y="8"/>
                  </a:lnTo>
                  <a:lnTo>
                    <a:pt x="8" y="5"/>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6634"/>
            <p:cNvSpPr>
              <a:spLocks/>
            </p:cNvSpPr>
            <p:nvPr/>
          </p:nvSpPr>
          <p:spPr bwMode="auto">
            <a:xfrm>
              <a:off x="3967581" y="4788179"/>
              <a:ext cx="62025" cy="62025"/>
            </a:xfrm>
            <a:custGeom>
              <a:avLst/>
              <a:gdLst>
                <a:gd name="T0" fmla="*/ 10 w 10"/>
                <a:gd name="T1" fmla="*/ 5 h 10"/>
                <a:gd name="T2" fmla="*/ 10 w 10"/>
                <a:gd name="T3" fmla="*/ 5 h 10"/>
                <a:gd name="T4" fmla="*/ 10 w 10"/>
                <a:gd name="T5" fmla="*/ 7 h 10"/>
                <a:gd name="T6" fmla="*/ 9 w 10"/>
                <a:gd name="T7" fmla="*/ 8 h 10"/>
                <a:gd name="T8" fmla="*/ 6 w 10"/>
                <a:gd name="T9" fmla="*/ 9 h 10"/>
                <a:gd name="T10" fmla="*/ 4 w 10"/>
                <a:gd name="T11" fmla="*/ 10 h 10"/>
                <a:gd name="T12" fmla="*/ 4 w 10"/>
                <a:gd name="T13" fmla="*/ 10 h 10"/>
                <a:gd name="T14" fmla="*/ 2 w 10"/>
                <a:gd name="T15" fmla="*/ 9 h 10"/>
                <a:gd name="T16" fmla="*/ 1 w 10"/>
                <a:gd name="T17" fmla="*/ 8 h 10"/>
                <a:gd name="T18" fmla="*/ 0 w 10"/>
                <a:gd name="T19" fmla="*/ 7 h 10"/>
                <a:gd name="T20" fmla="*/ 0 w 10"/>
                <a:gd name="T21" fmla="*/ 5 h 10"/>
                <a:gd name="T22" fmla="*/ 0 w 10"/>
                <a:gd name="T23" fmla="*/ 5 h 10"/>
                <a:gd name="T24" fmla="*/ 0 w 10"/>
                <a:gd name="T25" fmla="*/ 2 h 10"/>
                <a:gd name="T26" fmla="*/ 1 w 10"/>
                <a:gd name="T27" fmla="*/ 1 h 10"/>
                <a:gd name="T28" fmla="*/ 2 w 10"/>
                <a:gd name="T29" fmla="*/ 0 h 10"/>
                <a:gd name="T30" fmla="*/ 4 w 10"/>
                <a:gd name="T31" fmla="*/ 0 h 10"/>
                <a:gd name="T32" fmla="*/ 4 w 10"/>
                <a:gd name="T33" fmla="*/ 0 h 10"/>
                <a:gd name="T34" fmla="*/ 6 w 10"/>
                <a:gd name="T35" fmla="*/ 0 h 10"/>
                <a:gd name="T36" fmla="*/ 9 w 10"/>
                <a:gd name="T37" fmla="*/ 1 h 10"/>
                <a:gd name="T38" fmla="*/ 10 w 10"/>
                <a:gd name="T39" fmla="*/ 2 h 10"/>
                <a:gd name="T40" fmla="*/ 10 w 10"/>
                <a:gd name="T41" fmla="*/ 5 h 10"/>
                <a:gd name="T42" fmla="*/ 10 w 10"/>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5"/>
                  </a:moveTo>
                  <a:lnTo>
                    <a:pt x="10" y="5"/>
                  </a:lnTo>
                  <a:lnTo>
                    <a:pt x="10" y="7"/>
                  </a:lnTo>
                  <a:lnTo>
                    <a:pt x="9" y="8"/>
                  </a:lnTo>
                  <a:lnTo>
                    <a:pt x="6" y="9"/>
                  </a:lnTo>
                  <a:lnTo>
                    <a:pt x="4" y="10"/>
                  </a:lnTo>
                  <a:lnTo>
                    <a:pt x="4" y="10"/>
                  </a:lnTo>
                  <a:lnTo>
                    <a:pt x="2" y="9"/>
                  </a:lnTo>
                  <a:lnTo>
                    <a:pt x="1" y="8"/>
                  </a:lnTo>
                  <a:lnTo>
                    <a:pt x="0" y="7"/>
                  </a:lnTo>
                  <a:lnTo>
                    <a:pt x="0" y="5"/>
                  </a:lnTo>
                  <a:lnTo>
                    <a:pt x="0" y="5"/>
                  </a:lnTo>
                  <a:lnTo>
                    <a:pt x="0" y="2"/>
                  </a:lnTo>
                  <a:lnTo>
                    <a:pt x="1" y="1"/>
                  </a:lnTo>
                  <a:lnTo>
                    <a:pt x="2" y="0"/>
                  </a:lnTo>
                  <a:lnTo>
                    <a:pt x="4" y="0"/>
                  </a:lnTo>
                  <a:lnTo>
                    <a:pt x="4" y="0"/>
                  </a:lnTo>
                  <a:lnTo>
                    <a:pt x="6" y="0"/>
                  </a:lnTo>
                  <a:lnTo>
                    <a:pt x="9" y="1"/>
                  </a:lnTo>
                  <a:lnTo>
                    <a:pt x="10" y="2"/>
                  </a:lnTo>
                  <a:lnTo>
                    <a:pt x="10" y="5"/>
                  </a:lnTo>
                  <a:lnTo>
                    <a:pt x="10"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635"/>
            <p:cNvSpPr>
              <a:spLocks noEditPoints="1"/>
            </p:cNvSpPr>
            <p:nvPr/>
          </p:nvSpPr>
          <p:spPr bwMode="auto">
            <a:xfrm>
              <a:off x="3955175" y="4775775"/>
              <a:ext cx="86836" cy="86836"/>
            </a:xfrm>
            <a:custGeom>
              <a:avLst/>
              <a:gdLst>
                <a:gd name="T0" fmla="*/ 6 w 14"/>
                <a:gd name="T1" fmla="*/ 14 h 14"/>
                <a:gd name="T2" fmla="*/ 6 w 14"/>
                <a:gd name="T3" fmla="*/ 14 h 14"/>
                <a:gd name="T4" fmla="*/ 4 w 14"/>
                <a:gd name="T5" fmla="*/ 13 h 14"/>
                <a:gd name="T6" fmla="*/ 2 w 14"/>
                <a:gd name="T7" fmla="*/ 12 h 14"/>
                <a:gd name="T8" fmla="*/ 0 w 14"/>
                <a:gd name="T9" fmla="*/ 10 h 14"/>
                <a:gd name="T10" fmla="*/ 0 w 14"/>
                <a:gd name="T11" fmla="*/ 7 h 14"/>
                <a:gd name="T12" fmla="*/ 0 w 14"/>
                <a:gd name="T13" fmla="*/ 7 h 14"/>
                <a:gd name="T14" fmla="*/ 0 w 14"/>
                <a:gd name="T15" fmla="*/ 4 h 14"/>
                <a:gd name="T16" fmla="*/ 2 w 14"/>
                <a:gd name="T17" fmla="*/ 2 h 14"/>
                <a:gd name="T18" fmla="*/ 4 w 14"/>
                <a:gd name="T19" fmla="*/ 0 h 14"/>
                <a:gd name="T20" fmla="*/ 6 w 14"/>
                <a:gd name="T21" fmla="*/ 0 h 14"/>
                <a:gd name="T22" fmla="*/ 6 w 14"/>
                <a:gd name="T23" fmla="*/ 0 h 14"/>
                <a:gd name="T24" fmla="*/ 10 w 14"/>
                <a:gd name="T25" fmla="*/ 0 h 14"/>
                <a:gd name="T26" fmla="*/ 12 w 14"/>
                <a:gd name="T27" fmla="*/ 2 h 14"/>
                <a:gd name="T28" fmla="*/ 13 w 14"/>
                <a:gd name="T29" fmla="*/ 4 h 14"/>
                <a:gd name="T30" fmla="*/ 14 w 14"/>
                <a:gd name="T31" fmla="*/ 7 h 14"/>
                <a:gd name="T32" fmla="*/ 14 w 14"/>
                <a:gd name="T33" fmla="*/ 7 h 14"/>
                <a:gd name="T34" fmla="*/ 13 w 14"/>
                <a:gd name="T35" fmla="*/ 10 h 14"/>
                <a:gd name="T36" fmla="*/ 12 w 14"/>
                <a:gd name="T37" fmla="*/ 12 h 14"/>
                <a:gd name="T38" fmla="*/ 10 w 14"/>
                <a:gd name="T39" fmla="*/ 13 h 14"/>
                <a:gd name="T40" fmla="*/ 6 w 14"/>
                <a:gd name="T41" fmla="*/ 14 h 14"/>
                <a:gd name="T42" fmla="*/ 6 w 14"/>
                <a:gd name="T43" fmla="*/ 14 h 14"/>
                <a:gd name="T44" fmla="*/ 6 w 14"/>
                <a:gd name="T45" fmla="*/ 4 h 14"/>
                <a:gd name="T46" fmla="*/ 6 w 14"/>
                <a:gd name="T47" fmla="*/ 4 h 14"/>
                <a:gd name="T48" fmla="*/ 4 w 14"/>
                <a:gd name="T49" fmla="*/ 4 h 14"/>
                <a:gd name="T50" fmla="*/ 4 w 14"/>
                <a:gd name="T51" fmla="*/ 7 h 14"/>
                <a:gd name="T52" fmla="*/ 4 w 14"/>
                <a:gd name="T53" fmla="*/ 7 h 14"/>
                <a:gd name="T54" fmla="*/ 4 w 14"/>
                <a:gd name="T55" fmla="*/ 9 h 14"/>
                <a:gd name="T56" fmla="*/ 6 w 14"/>
                <a:gd name="T57" fmla="*/ 10 h 14"/>
                <a:gd name="T58" fmla="*/ 6 w 14"/>
                <a:gd name="T59" fmla="*/ 10 h 14"/>
                <a:gd name="T60" fmla="*/ 8 w 14"/>
                <a:gd name="T61" fmla="*/ 9 h 14"/>
                <a:gd name="T62" fmla="*/ 10 w 14"/>
                <a:gd name="T63" fmla="*/ 7 h 14"/>
                <a:gd name="T64" fmla="*/ 10 w 14"/>
                <a:gd name="T65" fmla="*/ 7 h 14"/>
                <a:gd name="T66" fmla="*/ 8 w 14"/>
                <a:gd name="T67" fmla="*/ 4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3"/>
                  </a:lnTo>
                  <a:lnTo>
                    <a:pt x="2" y="12"/>
                  </a:lnTo>
                  <a:lnTo>
                    <a:pt x="0" y="10"/>
                  </a:lnTo>
                  <a:lnTo>
                    <a:pt x="0" y="7"/>
                  </a:lnTo>
                  <a:lnTo>
                    <a:pt x="0" y="7"/>
                  </a:lnTo>
                  <a:lnTo>
                    <a:pt x="0" y="4"/>
                  </a:lnTo>
                  <a:lnTo>
                    <a:pt x="2" y="2"/>
                  </a:lnTo>
                  <a:lnTo>
                    <a:pt x="4" y="0"/>
                  </a:lnTo>
                  <a:lnTo>
                    <a:pt x="6" y="0"/>
                  </a:lnTo>
                  <a:lnTo>
                    <a:pt x="6" y="0"/>
                  </a:lnTo>
                  <a:lnTo>
                    <a:pt x="10" y="0"/>
                  </a:lnTo>
                  <a:lnTo>
                    <a:pt x="12" y="2"/>
                  </a:lnTo>
                  <a:lnTo>
                    <a:pt x="13" y="4"/>
                  </a:lnTo>
                  <a:lnTo>
                    <a:pt x="14" y="7"/>
                  </a:lnTo>
                  <a:lnTo>
                    <a:pt x="14" y="7"/>
                  </a:lnTo>
                  <a:lnTo>
                    <a:pt x="13" y="10"/>
                  </a:lnTo>
                  <a:lnTo>
                    <a:pt x="12" y="12"/>
                  </a:lnTo>
                  <a:lnTo>
                    <a:pt x="10" y="13"/>
                  </a:lnTo>
                  <a:lnTo>
                    <a:pt x="6" y="14"/>
                  </a:lnTo>
                  <a:lnTo>
                    <a:pt x="6" y="14"/>
                  </a:lnTo>
                  <a:close/>
                  <a:moveTo>
                    <a:pt x="6" y="4"/>
                  </a:moveTo>
                  <a:lnTo>
                    <a:pt x="6" y="4"/>
                  </a:lnTo>
                  <a:lnTo>
                    <a:pt x="4" y="4"/>
                  </a:lnTo>
                  <a:lnTo>
                    <a:pt x="4" y="7"/>
                  </a:lnTo>
                  <a:lnTo>
                    <a:pt x="4" y="7"/>
                  </a:lnTo>
                  <a:lnTo>
                    <a:pt x="4" y="9"/>
                  </a:lnTo>
                  <a:lnTo>
                    <a:pt x="6" y="10"/>
                  </a:lnTo>
                  <a:lnTo>
                    <a:pt x="6" y="10"/>
                  </a:lnTo>
                  <a:lnTo>
                    <a:pt x="8" y="9"/>
                  </a:lnTo>
                  <a:lnTo>
                    <a:pt x="10" y="7"/>
                  </a:lnTo>
                  <a:lnTo>
                    <a:pt x="10" y="7"/>
                  </a:lnTo>
                  <a:lnTo>
                    <a:pt x="8" y="4"/>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6636"/>
            <p:cNvSpPr>
              <a:spLocks/>
            </p:cNvSpPr>
            <p:nvPr/>
          </p:nvSpPr>
          <p:spPr bwMode="auto">
            <a:xfrm>
              <a:off x="5046812" y="4788179"/>
              <a:ext cx="68226" cy="62025"/>
            </a:xfrm>
            <a:custGeom>
              <a:avLst/>
              <a:gdLst>
                <a:gd name="T0" fmla="*/ 11 w 11"/>
                <a:gd name="T1" fmla="*/ 5 h 10"/>
                <a:gd name="T2" fmla="*/ 11 w 11"/>
                <a:gd name="T3" fmla="*/ 5 h 10"/>
                <a:gd name="T4" fmla="*/ 10 w 11"/>
                <a:gd name="T5" fmla="*/ 7 h 10"/>
                <a:gd name="T6" fmla="*/ 8 w 11"/>
                <a:gd name="T7" fmla="*/ 8 h 10"/>
                <a:gd name="T8" fmla="*/ 7 w 11"/>
                <a:gd name="T9" fmla="*/ 9 h 10"/>
                <a:gd name="T10" fmla="*/ 5 w 11"/>
                <a:gd name="T11" fmla="*/ 10 h 10"/>
                <a:gd name="T12" fmla="*/ 5 w 11"/>
                <a:gd name="T13" fmla="*/ 10 h 10"/>
                <a:gd name="T14" fmla="*/ 3 w 11"/>
                <a:gd name="T15" fmla="*/ 9 h 10"/>
                <a:gd name="T16" fmla="*/ 2 w 11"/>
                <a:gd name="T17" fmla="*/ 8 h 10"/>
                <a:gd name="T18" fmla="*/ 1 w 11"/>
                <a:gd name="T19" fmla="*/ 7 h 10"/>
                <a:gd name="T20" fmla="*/ 0 w 11"/>
                <a:gd name="T21" fmla="*/ 5 h 10"/>
                <a:gd name="T22" fmla="*/ 0 w 11"/>
                <a:gd name="T23" fmla="*/ 5 h 10"/>
                <a:gd name="T24" fmla="*/ 1 w 11"/>
                <a:gd name="T25" fmla="*/ 2 h 10"/>
                <a:gd name="T26" fmla="*/ 2 w 11"/>
                <a:gd name="T27" fmla="*/ 1 h 10"/>
                <a:gd name="T28" fmla="*/ 3 w 11"/>
                <a:gd name="T29" fmla="*/ 0 h 10"/>
                <a:gd name="T30" fmla="*/ 5 w 11"/>
                <a:gd name="T31" fmla="*/ 0 h 10"/>
                <a:gd name="T32" fmla="*/ 5 w 11"/>
                <a:gd name="T33" fmla="*/ 0 h 10"/>
                <a:gd name="T34" fmla="*/ 7 w 11"/>
                <a:gd name="T35" fmla="*/ 0 h 10"/>
                <a:gd name="T36" fmla="*/ 8 w 11"/>
                <a:gd name="T37" fmla="*/ 1 h 10"/>
                <a:gd name="T38" fmla="*/ 10 w 11"/>
                <a:gd name="T39" fmla="*/ 2 h 10"/>
                <a:gd name="T40" fmla="*/ 11 w 11"/>
                <a:gd name="T41" fmla="*/ 5 h 10"/>
                <a:gd name="T42" fmla="*/ 11 w 11"/>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0">
                  <a:moveTo>
                    <a:pt x="11" y="5"/>
                  </a:moveTo>
                  <a:lnTo>
                    <a:pt x="11" y="5"/>
                  </a:lnTo>
                  <a:lnTo>
                    <a:pt x="10" y="7"/>
                  </a:lnTo>
                  <a:lnTo>
                    <a:pt x="8" y="8"/>
                  </a:lnTo>
                  <a:lnTo>
                    <a:pt x="7" y="9"/>
                  </a:lnTo>
                  <a:lnTo>
                    <a:pt x="5" y="10"/>
                  </a:lnTo>
                  <a:lnTo>
                    <a:pt x="5" y="10"/>
                  </a:lnTo>
                  <a:lnTo>
                    <a:pt x="3" y="9"/>
                  </a:lnTo>
                  <a:lnTo>
                    <a:pt x="2" y="8"/>
                  </a:lnTo>
                  <a:lnTo>
                    <a:pt x="1" y="7"/>
                  </a:lnTo>
                  <a:lnTo>
                    <a:pt x="0" y="5"/>
                  </a:lnTo>
                  <a:lnTo>
                    <a:pt x="0" y="5"/>
                  </a:lnTo>
                  <a:lnTo>
                    <a:pt x="1" y="2"/>
                  </a:lnTo>
                  <a:lnTo>
                    <a:pt x="2" y="1"/>
                  </a:lnTo>
                  <a:lnTo>
                    <a:pt x="3" y="0"/>
                  </a:lnTo>
                  <a:lnTo>
                    <a:pt x="5" y="0"/>
                  </a:lnTo>
                  <a:lnTo>
                    <a:pt x="5" y="0"/>
                  </a:lnTo>
                  <a:lnTo>
                    <a:pt x="7" y="0"/>
                  </a:lnTo>
                  <a:lnTo>
                    <a:pt x="8" y="1"/>
                  </a:lnTo>
                  <a:lnTo>
                    <a:pt x="10" y="2"/>
                  </a:lnTo>
                  <a:lnTo>
                    <a:pt x="11" y="5"/>
                  </a:lnTo>
                  <a:lnTo>
                    <a:pt x="11"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6637"/>
            <p:cNvSpPr>
              <a:spLocks noEditPoints="1"/>
            </p:cNvSpPr>
            <p:nvPr/>
          </p:nvSpPr>
          <p:spPr bwMode="auto">
            <a:xfrm>
              <a:off x="5034408" y="4775775"/>
              <a:ext cx="93034" cy="86836"/>
            </a:xfrm>
            <a:custGeom>
              <a:avLst/>
              <a:gdLst>
                <a:gd name="T0" fmla="*/ 7 w 15"/>
                <a:gd name="T1" fmla="*/ 14 h 14"/>
                <a:gd name="T2" fmla="*/ 7 w 15"/>
                <a:gd name="T3" fmla="*/ 14 h 14"/>
                <a:gd name="T4" fmla="*/ 4 w 15"/>
                <a:gd name="T5" fmla="*/ 13 h 14"/>
                <a:gd name="T6" fmla="*/ 2 w 15"/>
                <a:gd name="T7" fmla="*/ 12 h 14"/>
                <a:gd name="T8" fmla="*/ 1 w 15"/>
                <a:gd name="T9" fmla="*/ 10 h 14"/>
                <a:gd name="T10" fmla="*/ 0 w 15"/>
                <a:gd name="T11" fmla="*/ 7 h 14"/>
                <a:gd name="T12" fmla="*/ 0 w 15"/>
                <a:gd name="T13" fmla="*/ 7 h 14"/>
                <a:gd name="T14" fmla="*/ 1 w 15"/>
                <a:gd name="T15" fmla="*/ 4 h 14"/>
                <a:gd name="T16" fmla="*/ 2 w 15"/>
                <a:gd name="T17" fmla="*/ 2 h 14"/>
                <a:gd name="T18" fmla="*/ 4 w 15"/>
                <a:gd name="T19" fmla="*/ 0 h 14"/>
                <a:gd name="T20" fmla="*/ 7 w 15"/>
                <a:gd name="T21" fmla="*/ 0 h 14"/>
                <a:gd name="T22" fmla="*/ 7 w 15"/>
                <a:gd name="T23" fmla="*/ 0 h 14"/>
                <a:gd name="T24" fmla="*/ 10 w 15"/>
                <a:gd name="T25" fmla="*/ 0 h 14"/>
                <a:gd name="T26" fmla="*/ 13 w 15"/>
                <a:gd name="T27" fmla="*/ 2 h 14"/>
                <a:gd name="T28" fmla="*/ 14 w 15"/>
                <a:gd name="T29" fmla="*/ 4 h 14"/>
                <a:gd name="T30" fmla="*/ 15 w 15"/>
                <a:gd name="T31" fmla="*/ 7 h 14"/>
                <a:gd name="T32" fmla="*/ 15 w 15"/>
                <a:gd name="T33" fmla="*/ 7 h 14"/>
                <a:gd name="T34" fmla="*/ 14 w 15"/>
                <a:gd name="T35" fmla="*/ 10 h 14"/>
                <a:gd name="T36" fmla="*/ 13 w 15"/>
                <a:gd name="T37" fmla="*/ 12 h 14"/>
                <a:gd name="T38" fmla="*/ 10 w 15"/>
                <a:gd name="T39" fmla="*/ 13 h 14"/>
                <a:gd name="T40" fmla="*/ 7 w 15"/>
                <a:gd name="T41" fmla="*/ 14 h 14"/>
                <a:gd name="T42" fmla="*/ 7 w 15"/>
                <a:gd name="T43" fmla="*/ 14 h 14"/>
                <a:gd name="T44" fmla="*/ 7 w 15"/>
                <a:gd name="T45" fmla="*/ 4 h 14"/>
                <a:gd name="T46" fmla="*/ 7 w 15"/>
                <a:gd name="T47" fmla="*/ 4 h 14"/>
                <a:gd name="T48" fmla="*/ 5 w 15"/>
                <a:gd name="T49" fmla="*/ 4 h 14"/>
                <a:gd name="T50" fmla="*/ 4 w 15"/>
                <a:gd name="T51" fmla="*/ 7 h 14"/>
                <a:gd name="T52" fmla="*/ 4 w 15"/>
                <a:gd name="T53" fmla="*/ 7 h 14"/>
                <a:gd name="T54" fmla="*/ 5 w 15"/>
                <a:gd name="T55" fmla="*/ 9 h 14"/>
                <a:gd name="T56" fmla="*/ 7 w 15"/>
                <a:gd name="T57" fmla="*/ 10 h 14"/>
                <a:gd name="T58" fmla="*/ 7 w 15"/>
                <a:gd name="T59" fmla="*/ 10 h 14"/>
                <a:gd name="T60" fmla="*/ 9 w 15"/>
                <a:gd name="T61" fmla="*/ 9 h 14"/>
                <a:gd name="T62" fmla="*/ 10 w 15"/>
                <a:gd name="T63" fmla="*/ 7 h 14"/>
                <a:gd name="T64" fmla="*/ 10 w 15"/>
                <a:gd name="T65" fmla="*/ 7 h 14"/>
                <a:gd name="T66" fmla="*/ 9 w 15"/>
                <a:gd name="T67" fmla="*/ 4 h 14"/>
                <a:gd name="T68" fmla="*/ 7 w 15"/>
                <a:gd name="T69" fmla="*/ 4 h 14"/>
                <a:gd name="T70" fmla="*/ 7 w 15"/>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14">
                  <a:moveTo>
                    <a:pt x="7" y="14"/>
                  </a:moveTo>
                  <a:lnTo>
                    <a:pt x="7" y="14"/>
                  </a:lnTo>
                  <a:lnTo>
                    <a:pt x="4" y="13"/>
                  </a:lnTo>
                  <a:lnTo>
                    <a:pt x="2" y="12"/>
                  </a:lnTo>
                  <a:lnTo>
                    <a:pt x="1" y="10"/>
                  </a:lnTo>
                  <a:lnTo>
                    <a:pt x="0" y="7"/>
                  </a:lnTo>
                  <a:lnTo>
                    <a:pt x="0" y="7"/>
                  </a:lnTo>
                  <a:lnTo>
                    <a:pt x="1" y="4"/>
                  </a:lnTo>
                  <a:lnTo>
                    <a:pt x="2" y="2"/>
                  </a:lnTo>
                  <a:lnTo>
                    <a:pt x="4" y="0"/>
                  </a:lnTo>
                  <a:lnTo>
                    <a:pt x="7" y="0"/>
                  </a:lnTo>
                  <a:lnTo>
                    <a:pt x="7" y="0"/>
                  </a:lnTo>
                  <a:lnTo>
                    <a:pt x="10" y="0"/>
                  </a:lnTo>
                  <a:lnTo>
                    <a:pt x="13" y="2"/>
                  </a:lnTo>
                  <a:lnTo>
                    <a:pt x="14" y="4"/>
                  </a:lnTo>
                  <a:lnTo>
                    <a:pt x="15" y="7"/>
                  </a:lnTo>
                  <a:lnTo>
                    <a:pt x="15" y="7"/>
                  </a:lnTo>
                  <a:lnTo>
                    <a:pt x="14" y="10"/>
                  </a:lnTo>
                  <a:lnTo>
                    <a:pt x="13" y="12"/>
                  </a:lnTo>
                  <a:lnTo>
                    <a:pt x="10" y="13"/>
                  </a:lnTo>
                  <a:lnTo>
                    <a:pt x="7" y="14"/>
                  </a:lnTo>
                  <a:lnTo>
                    <a:pt x="7" y="14"/>
                  </a:lnTo>
                  <a:close/>
                  <a:moveTo>
                    <a:pt x="7" y="4"/>
                  </a:moveTo>
                  <a:lnTo>
                    <a:pt x="7" y="4"/>
                  </a:lnTo>
                  <a:lnTo>
                    <a:pt x="5" y="4"/>
                  </a:lnTo>
                  <a:lnTo>
                    <a:pt x="4" y="7"/>
                  </a:lnTo>
                  <a:lnTo>
                    <a:pt x="4" y="7"/>
                  </a:lnTo>
                  <a:lnTo>
                    <a:pt x="5" y="9"/>
                  </a:lnTo>
                  <a:lnTo>
                    <a:pt x="7" y="10"/>
                  </a:lnTo>
                  <a:lnTo>
                    <a:pt x="7" y="10"/>
                  </a:lnTo>
                  <a:lnTo>
                    <a:pt x="9" y="9"/>
                  </a:lnTo>
                  <a:lnTo>
                    <a:pt x="10" y="7"/>
                  </a:lnTo>
                  <a:lnTo>
                    <a:pt x="10" y="7"/>
                  </a:lnTo>
                  <a:lnTo>
                    <a:pt x="9" y="4"/>
                  </a:lnTo>
                  <a:lnTo>
                    <a:pt x="7" y="4"/>
                  </a:lnTo>
                  <a:lnTo>
                    <a:pt x="7"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6638"/>
            <p:cNvSpPr>
              <a:spLocks noEditPoints="1"/>
            </p:cNvSpPr>
            <p:nvPr/>
          </p:nvSpPr>
          <p:spPr bwMode="auto">
            <a:xfrm>
              <a:off x="4079225" y="4124511"/>
              <a:ext cx="868347" cy="179875"/>
            </a:xfrm>
            <a:custGeom>
              <a:avLst/>
              <a:gdLst>
                <a:gd name="T0" fmla="*/ 16 w 140"/>
                <a:gd name="T1" fmla="*/ 29 h 29"/>
                <a:gd name="T2" fmla="*/ 0 w 140"/>
                <a:gd name="T3" fmla="*/ 29 h 29"/>
                <a:gd name="T4" fmla="*/ 21 w 140"/>
                <a:gd name="T5" fmla="*/ 1 h 29"/>
                <a:gd name="T6" fmla="*/ 38 w 140"/>
                <a:gd name="T7" fmla="*/ 0 h 29"/>
                <a:gd name="T8" fmla="*/ 121 w 140"/>
                <a:gd name="T9" fmla="*/ 0 h 29"/>
                <a:gd name="T10" fmla="*/ 140 w 140"/>
                <a:gd name="T11" fmla="*/ 27 h 29"/>
                <a:gd name="T12" fmla="*/ 128 w 140"/>
                <a:gd name="T13" fmla="*/ 27 h 29"/>
                <a:gd name="T14" fmla="*/ 110 w 140"/>
                <a:gd name="T15" fmla="*/ 24 h 29"/>
                <a:gd name="T16" fmla="*/ 73 w 140"/>
                <a:gd name="T17" fmla="*/ 24 h 29"/>
                <a:gd name="T18" fmla="*/ 33 w 140"/>
                <a:gd name="T19" fmla="*/ 24 h 29"/>
                <a:gd name="T20" fmla="*/ 16 w 140"/>
                <a:gd name="T21" fmla="*/ 29 h 29"/>
                <a:gd name="T22" fmla="*/ 8 w 140"/>
                <a:gd name="T23" fmla="*/ 25 h 29"/>
                <a:gd name="T24" fmla="*/ 15 w 140"/>
                <a:gd name="T25" fmla="*/ 25 h 29"/>
                <a:gd name="T26" fmla="*/ 32 w 140"/>
                <a:gd name="T27" fmla="*/ 20 h 29"/>
                <a:gd name="T28" fmla="*/ 73 w 140"/>
                <a:gd name="T29" fmla="*/ 20 h 29"/>
                <a:gd name="T30" fmla="*/ 111 w 140"/>
                <a:gd name="T31" fmla="*/ 20 h 29"/>
                <a:gd name="T32" fmla="*/ 129 w 140"/>
                <a:gd name="T33" fmla="*/ 23 h 29"/>
                <a:gd name="T34" fmla="*/ 133 w 140"/>
                <a:gd name="T35" fmla="*/ 23 h 29"/>
                <a:gd name="T36" fmla="*/ 119 w 140"/>
                <a:gd name="T37" fmla="*/ 4 h 29"/>
                <a:gd name="T38" fmla="*/ 38 w 140"/>
                <a:gd name="T39" fmla="*/ 4 h 29"/>
                <a:gd name="T40" fmla="*/ 23 w 140"/>
                <a:gd name="T41" fmla="*/ 5 h 29"/>
                <a:gd name="T42" fmla="*/ 8 w 140"/>
                <a:gd name="T4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29">
                  <a:moveTo>
                    <a:pt x="16" y="29"/>
                  </a:moveTo>
                  <a:lnTo>
                    <a:pt x="0" y="29"/>
                  </a:lnTo>
                  <a:lnTo>
                    <a:pt x="21" y="1"/>
                  </a:lnTo>
                  <a:lnTo>
                    <a:pt x="38" y="0"/>
                  </a:lnTo>
                  <a:lnTo>
                    <a:pt x="121" y="0"/>
                  </a:lnTo>
                  <a:lnTo>
                    <a:pt x="140" y="27"/>
                  </a:lnTo>
                  <a:lnTo>
                    <a:pt x="128" y="27"/>
                  </a:lnTo>
                  <a:lnTo>
                    <a:pt x="110" y="24"/>
                  </a:lnTo>
                  <a:lnTo>
                    <a:pt x="73" y="24"/>
                  </a:lnTo>
                  <a:lnTo>
                    <a:pt x="33" y="24"/>
                  </a:lnTo>
                  <a:lnTo>
                    <a:pt x="16" y="29"/>
                  </a:lnTo>
                  <a:close/>
                  <a:moveTo>
                    <a:pt x="8" y="25"/>
                  </a:moveTo>
                  <a:lnTo>
                    <a:pt x="15" y="25"/>
                  </a:lnTo>
                  <a:lnTo>
                    <a:pt x="32" y="20"/>
                  </a:lnTo>
                  <a:lnTo>
                    <a:pt x="73" y="20"/>
                  </a:lnTo>
                  <a:lnTo>
                    <a:pt x="111" y="20"/>
                  </a:lnTo>
                  <a:lnTo>
                    <a:pt x="129" y="23"/>
                  </a:lnTo>
                  <a:lnTo>
                    <a:pt x="133" y="23"/>
                  </a:lnTo>
                  <a:lnTo>
                    <a:pt x="119" y="4"/>
                  </a:lnTo>
                  <a:lnTo>
                    <a:pt x="38" y="4"/>
                  </a:lnTo>
                  <a:lnTo>
                    <a:pt x="23" y="5"/>
                  </a:lnTo>
                  <a:lnTo>
                    <a:pt x="8"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6639"/>
            <p:cNvSpPr>
              <a:spLocks/>
            </p:cNvSpPr>
            <p:nvPr/>
          </p:nvSpPr>
          <p:spPr bwMode="auto">
            <a:xfrm>
              <a:off x="4042011" y="4577296"/>
              <a:ext cx="421768" cy="347338"/>
            </a:xfrm>
            <a:custGeom>
              <a:avLst/>
              <a:gdLst>
                <a:gd name="T0" fmla="*/ 68 w 68"/>
                <a:gd name="T1" fmla="*/ 56 h 56"/>
                <a:gd name="T2" fmla="*/ 68 w 68"/>
                <a:gd name="T3" fmla="*/ 56 h 56"/>
                <a:gd name="T4" fmla="*/ 59 w 68"/>
                <a:gd name="T5" fmla="*/ 54 h 56"/>
                <a:gd name="T6" fmla="*/ 50 w 68"/>
                <a:gd name="T7" fmla="*/ 52 h 56"/>
                <a:gd name="T8" fmla="*/ 42 w 68"/>
                <a:gd name="T9" fmla="*/ 49 h 56"/>
                <a:gd name="T10" fmla="*/ 36 w 68"/>
                <a:gd name="T11" fmla="*/ 45 h 56"/>
                <a:gd name="T12" fmla="*/ 29 w 68"/>
                <a:gd name="T13" fmla="*/ 41 h 56"/>
                <a:gd name="T14" fmla="*/ 23 w 68"/>
                <a:gd name="T15" fmla="*/ 36 h 56"/>
                <a:gd name="T16" fmla="*/ 14 w 68"/>
                <a:gd name="T17" fmla="*/ 26 h 56"/>
                <a:gd name="T18" fmla="*/ 7 w 68"/>
                <a:gd name="T19" fmla="*/ 16 h 56"/>
                <a:gd name="T20" fmla="*/ 3 w 68"/>
                <a:gd name="T21" fmla="*/ 9 h 56"/>
                <a:gd name="T22" fmla="*/ 0 w 68"/>
                <a:gd name="T23" fmla="*/ 1 h 56"/>
                <a:gd name="T24" fmla="*/ 4 w 68"/>
                <a:gd name="T25" fmla="*/ 0 h 56"/>
                <a:gd name="T26" fmla="*/ 4 w 68"/>
                <a:gd name="T27" fmla="*/ 0 h 56"/>
                <a:gd name="T28" fmla="*/ 7 w 68"/>
                <a:gd name="T29" fmla="*/ 7 h 56"/>
                <a:gd name="T30" fmla="*/ 11 w 68"/>
                <a:gd name="T31" fmla="*/ 14 h 56"/>
                <a:gd name="T32" fmla="*/ 18 w 68"/>
                <a:gd name="T33" fmla="*/ 24 h 56"/>
                <a:gd name="T34" fmla="*/ 26 w 68"/>
                <a:gd name="T35" fmla="*/ 33 h 56"/>
                <a:gd name="T36" fmla="*/ 31 w 68"/>
                <a:gd name="T37" fmla="*/ 37 h 56"/>
                <a:gd name="T38" fmla="*/ 38 w 68"/>
                <a:gd name="T39" fmla="*/ 42 h 56"/>
                <a:gd name="T40" fmla="*/ 44 w 68"/>
                <a:gd name="T41" fmla="*/ 45 h 56"/>
                <a:gd name="T42" fmla="*/ 51 w 68"/>
                <a:gd name="T43" fmla="*/ 48 h 56"/>
                <a:gd name="T44" fmla="*/ 60 w 68"/>
                <a:gd name="T45" fmla="*/ 50 h 56"/>
                <a:gd name="T46" fmla="*/ 68 w 68"/>
                <a:gd name="T47" fmla="*/ 52 h 56"/>
                <a:gd name="T48" fmla="*/ 68 w 68"/>
                <a:gd name="T4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56">
                  <a:moveTo>
                    <a:pt x="68" y="56"/>
                  </a:moveTo>
                  <a:lnTo>
                    <a:pt x="68" y="56"/>
                  </a:lnTo>
                  <a:lnTo>
                    <a:pt x="59" y="54"/>
                  </a:lnTo>
                  <a:lnTo>
                    <a:pt x="50" y="52"/>
                  </a:lnTo>
                  <a:lnTo>
                    <a:pt x="42" y="49"/>
                  </a:lnTo>
                  <a:lnTo>
                    <a:pt x="36" y="45"/>
                  </a:lnTo>
                  <a:lnTo>
                    <a:pt x="29" y="41"/>
                  </a:lnTo>
                  <a:lnTo>
                    <a:pt x="23" y="36"/>
                  </a:lnTo>
                  <a:lnTo>
                    <a:pt x="14" y="26"/>
                  </a:lnTo>
                  <a:lnTo>
                    <a:pt x="7" y="16"/>
                  </a:lnTo>
                  <a:lnTo>
                    <a:pt x="3" y="9"/>
                  </a:lnTo>
                  <a:lnTo>
                    <a:pt x="0" y="1"/>
                  </a:lnTo>
                  <a:lnTo>
                    <a:pt x="4" y="0"/>
                  </a:lnTo>
                  <a:lnTo>
                    <a:pt x="4" y="0"/>
                  </a:lnTo>
                  <a:lnTo>
                    <a:pt x="7" y="7"/>
                  </a:lnTo>
                  <a:lnTo>
                    <a:pt x="11" y="14"/>
                  </a:lnTo>
                  <a:lnTo>
                    <a:pt x="18" y="24"/>
                  </a:lnTo>
                  <a:lnTo>
                    <a:pt x="26" y="33"/>
                  </a:lnTo>
                  <a:lnTo>
                    <a:pt x="31" y="37"/>
                  </a:lnTo>
                  <a:lnTo>
                    <a:pt x="38" y="42"/>
                  </a:lnTo>
                  <a:lnTo>
                    <a:pt x="44" y="45"/>
                  </a:lnTo>
                  <a:lnTo>
                    <a:pt x="51" y="48"/>
                  </a:lnTo>
                  <a:lnTo>
                    <a:pt x="60" y="50"/>
                  </a:lnTo>
                  <a:lnTo>
                    <a:pt x="68" y="52"/>
                  </a:lnTo>
                  <a:lnTo>
                    <a:pt x="68" y="5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6640"/>
            <p:cNvSpPr>
              <a:spLocks/>
            </p:cNvSpPr>
            <p:nvPr/>
          </p:nvSpPr>
          <p:spPr bwMode="auto">
            <a:xfrm>
              <a:off x="4606434" y="4707547"/>
              <a:ext cx="328729" cy="217090"/>
            </a:xfrm>
            <a:custGeom>
              <a:avLst/>
              <a:gdLst>
                <a:gd name="T0" fmla="*/ 1 w 53"/>
                <a:gd name="T1" fmla="*/ 35 h 35"/>
                <a:gd name="T2" fmla="*/ 0 w 53"/>
                <a:gd name="T3" fmla="*/ 31 h 35"/>
                <a:gd name="T4" fmla="*/ 0 w 53"/>
                <a:gd name="T5" fmla="*/ 31 h 35"/>
                <a:gd name="T6" fmla="*/ 7 w 53"/>
                <a:gd name="T7" fmla="*/ 30 h 35"/>
                <a:gd name="T8" fmla="*/ 13 w 53"/>
                <a:gd name="T9" fmla="*/ 28 h 35"/>
                <a:gd name="T10" fmla="*/ 20 w 53"/>
                <a:gd name="T11" fmla="*/ 25 h 35"/>
                <a:gd name="T12" fmla="*/ 28 w 53"/>
                <a:gd name="T13" fmla="*/ 21 h 35"/>
                <a:gd name="T14" fmla="*/ 36 w 53"/>
                <a:gd name="T15" fmla="*/ 15 h 35"/>
                <a:gd name="T16" fmla="*/ 44 w 53"/>
                <a:gd name="T17" fmla="*/ 8 h 35"/>
                <a:gd name="T18" fmla="*/ 50 w 53"/>
                <a:gd name="T19" fmla="*/ 0 h 35"/>
                <a:gd name="T20" fmla="*/ 53 w 53"/>
                <a:gd name="T21" fmla="*/ 2 h 35"/>
                <a:gd name="T22" fmla="*/ 53 w 53"/>
                <a:gd name="T23" fmla="*/ 2 h 35"/>
                <a:gd name="T24" fmla="*/ 50 w 53"/>
                <a:gd name="T25" fmla="*/ 7 h 35"/>
                <a:gd name="T26" fmla="*/ 47 w 53"/>
                <a:gd name="T27" fmla="*/ 11 h 35"/>
                <a:gd name="T28" fmla="*/ 39 w 53"/>
                <a:gd name="T29" fmla="*/ 19 h 35"/>
                <a:gd name="T30" fmla="*/ 31 w 53"/>
                <a:gd name="T31" fmla="*/ 24 h 35"/>
                <a:gd name="T32" fmla="*/ 23 w 53"/>
                <a:gd name="T33" fmla="*/ 29 h 35"/>
                <a:gd name="T34" fmla="*/ 14 w 53"/>
                <a:gd name="T35" fmla="*/ 32 h 35"/>
                <a:gd name="T36" fmla="*/ 8 w 53"/>
                <a:gd name="T37" fmla="*/ 34 h 35"/>
                <a:gd name="T38" fmla="*/ 1 w 53"/>
                <a:gd name="T39" fmla="*/ 35 h 35"/>
                <a:gd name="T40" fmla="*/ 1 w 53"/>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35">
                  <a:moveTo>
                    <a:pt x="1" y="35"/>
                  </a:moveTo>
                  <a:lnTo>
                    <a:pt x="0" y="31"/>
                  </a:lnTo>
                  <a:lnTo>
                    <a:pt x="0" y="31"/>
                  </a:lnTo>
                  <a:lnTo>
                    <a:pt x="7" y="30"/>
                  </a:lnTo>
                  <a:lnTo>
                    <a:pt x="13" y="28"/>
                  </a:lnTo>
                  <a:lnTo>
                    <a:pt x="20" y="25"/>
                  </a:lnTo>
                  <a:lnTo>
                    <a:pt x="28" y="21"/>
                  </a:lnTo>
                  <a:lnTo>
                    <a:pt x="36" y="15"/>
                  </a:lnTo>
                  <a:lnTo>
                    <a:pt x="44" y="8"/>
                  </a:lnTo>
                  <a:lnTo>
                    <a:pt x="50" y="0"/>
                  </a:lnTo>
                  <a:lnTo>
                    <a:pt x="53" y="2"/>
                  </a:lnTo>
                  <a:lnTo>
                    <a:pt x="53" y="2"/>
                  </a:lnTo>
                  <a:lnTo>
                    <a:pt x="50" y="7"/>
                  </a:lnTo>
                  <a:lnTo>
                    <a:pt x="47" y="11"/>
                  </a:lnTo>
                  <a:lnTo>
                    <a:pt x="39" y="19"/>
                  </a:lnTo>
                  <a:lnTo>
                    <a:pt x="31" y="24"/>
                  </a:lnTo>
                  <a:lnTo>
                    <a:pt x="23" y="29"/>
                  </a:lnTo>
                  <a:lnTo>
                    <a:pt x="14" y="32"/>
                  </a:lnTo>
                  <a:lnTo>
                    <a:pt x="8" y="34"/>
                  </a:lnTo>
                  <a:lnTo>
                    <a:pt x="1" y="35"/>
                  </a:lnTo>
                  <a:lnTo>
                    <a:pt x="1" y="3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6641"/>
            <p:cNvSpPr>
              <a:spLocks/>
            </p:cNvSpPr>
            <p:nvPr/>
          </p:nvSpPr>
          <p:spPr bwMode="auto">
            <a:xfrm>
              <a:off x="4581623" y="4626914"/>
              <a:ext cx="390754" cy="272909"/>
            </a:xfrm>
            <a:custGeom>
              <a:avLst/>
              <a:gdLst>
                <a:gd name="T0" fmla="*/ 1 w 63"/>
                <a:gd name="T1" fmla="*/ 44 h 44"/>
                <a:gd name="T2" fmla="*/ 0 w 63"/>
                <a:gd name="T3" fmla="*/ 40 h 44"/>
                <a:gd name="T4" fmla="*/ 0 w 63"/>
                <a:gd name="T5" fmla="*/ 40 h 44"/>
                <a:gd name="T6" fmla="*/ 7 w 63"/>
                <a:gd name="T7" fmla="*/ 38 h 44"/>
                <a:gd name="T8" fmla="*/ 13 w 63"/>
                <a:gd name="T9" fmla="*/ 36 h 44"/>
                <a:gd name="T10" fmla="*/ 21 w 63"/>
                <a:gd name="T11" fmla="*/ 32 h 44"/>
                <a:gd name="T12" fmla="*/ 31 w 63"/>
                <a:gd name="T13" fmla="*/ 26 h 44"/>
                <a:gd name="T14" fmla="*/ 40 w 63"/>
                <a:gd name="T15" fmla="*/ 20 h 44"/>
                <a:gd name="T16" fmla="*/ 51 w 63"/>
                <a:gd name="T17" fmla="*/ 11 h 44"/>
                <a:gd name="T18" fmla="*/ 59 w 63"/>
                <a:gd name="T19" fmla="*/ 0 h 44"/>
                <a:gd name="T20" fmla="*/ 63 w 63"/>
                <a:gd name="T21" fmla="*/ 3 h 44"/>
                <a:gd name="T22" fmla="*/ 63 w 63"/>
                <a:gd name="T23" fmla="*/ 3 h 44"/>
                <a:gd name="T24" fmla="*/ 53 w 63"/>
                <a:gd name="T25" fmla="*/ 14 h 44"/>
                <a:gd name="T26" fmla="*/ 43 w 63"/>
                <a:gd name="T27" fmla="*/ 23 h 44"/>
                <a:gd name="T28" fmla="*/ 33 w 63"/>
                <a:gd name="T29" fmla="*/ 31 h 44"/>
                <a:gd name="T30" fmla="*/ 23 w 63"/>
                <a:gd name="T31" fmla="*/ 36 h 44"/>
                <a:gd name="T32" fmla="*/ 15 w 63"/>
                <a:gd name="T33" fmla="*/ 40 h 44"/>
                <a:gd name="T34" fmla="*/ 8 w 63"/>
                <a:gd name="T35" fmla="*/ 42 h 44"/>
                <a:gd name="T36" fmla="*/ 1 w 63"/>
                <a:gd name="T37" fmla="*/ 44 h 44"/>
                <a:gd name="T38" fmla="*/ 1 w 63"/>
                <a:gd name="T3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44">
                  <a:moveTo>
                    <a:pt x="1" y="44"/>
                  </a:moveTo>
                  <a:lnTo>
                    <a:pt x="0" y="40"/>
                  </a:lnTo>
                  <a:lnTo>
                    <a:pt x="0" y="40"/>
                  </a:lnTo>
                  <a:lnTo>
                    <a:pt x="7" y="38"/>
                  </a:lnTo>
                  <a:lnTo>
                    <a:pt x="13" y="36"/>
                  </a:lnTo>
                  <a:lnTo>
                    <a:pt x="21" y="32"/>
                  </a:lnTo>
                  <a:lnTo>
                    <a:pt x="31" y="26"/>
                  </a:lnTo>
                  <a:lnTo>
                    <a:pt x="40" y="20"/>
                  </a:lnTo>
                  <a:lnTo>
                    <a:pt x="51" y="11"/>
                  </a:lnTo>
                  <a:lnTo>
                    <a:pt x="59" y="0"/>
                  </a:lnTo>
                  <a:lnTo>
                    <a:pt x="63" y="3"/>
                  </a:lnTo>
                  <a:lnTo>
                    <a:pt x="63" y="3"/>
                  </a:lnTo>
                  <a:lnTo>
                    <a:pt x="53" y="14"/>
                  </a:lnTo>
                  <a:lnTo>
                    <a:pt x="43" y="23"/>
                  </a:lnTo>
                  <a:lnTo>
                    <a:pt x="33" y="31"/>
                  </a:lnTo>
                  <a:lnTo>
                    <a:pt x="23" y="36"/>
                  </a:lnTo>
                  <a:lnTo>
                    <a:pt x="15" y="40"/>
                  </a:lnTo>
                  <a:lnTo>
                    <a:pt x="8" y="42"/>
                  </a:lnTo>
                  <a:lnTo>
                    <a:pt x="1" y="44"/>
                  </a:lnTo>
                  <a:lnTo>
                    <a:pt x="1" y="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642"/>
            <p:cNvSpPr>
              <a:spLocks/>
            </p:cNvSpPr>
            <p:nvPr/>
          </p:nvSpPr>
          <p:spPr bwMode="auto">
            <a:xfrm>
              <a:off x="5009597" y="4577296"/>
              <a:ext cx="1029612" cy="254304"/>
            </a:xfrm>
            <a:custGeom>
              <a:avLst/>
              <a:gdLst>
                <a:gd name="T0" fmla="*/ 4 w 166"/>
                <a:gd name="T1" fmla="*/ 41 h 41"/>
                <a:gd name="T2" fmla="*/ 0 w 166"/>
                <a:gd name="T3" fmla="*/ 40 h 41"/>
                <a:gd name="T4" fmla="*/ 2 w 166"/>
                <a:gd name="T5" fmla="*/ 16 h 41"/>
                <a:gd name="T6" fmla="*/ 10 w 166"/>
                <a:gd name="T7" fmla="*/ 16 h 41"/>
                <a:gd name="T8" fmla="*/ 19 w 166"/>
                <a:gd name="T9" fmla="*/ 1 h 41"/>
                <a:gd name="T10" fmla="*/ 19 w 166"/>
                <a:gd name="T11" fmla="*/ 23 h 41"/>
                <a:gd name="T12" fmla="*/ 19 w 166"/>
                <a:gd name="T13" fmla="*/ 23 h 41"/>
                <a:gd name="T14" fmla="*/ 93 w 166"/>
                <a:gd name="T15" fmla="*/ 14 h 41"/>
                <a:gd name="T16" fmla="*/ 138 w 166"/>
                <a:gd name="T17" fmla="*/ 8 h 41"/>
                <a:gd name="T18" fmla="*/ 138 w 166"/>
                <a:gd name="T19" fmla="*/ 8 h 41"/>
                <a:gd name="T20" fmla="*/ 138 w 166"/>
                <a:gd name="T21" fmla="*/ 4 h 41"/>
                <a:gd name="T22" fmla="*/ 137 w 166"/>
                <a:gd name="T23" fmla="*/ 2 h 41"/>
                <a:gd name="T24" fmla="*/ 139 w 166"/>
                <a:gd name="T25" fmla="*/ 2 h 41"/>
                <a:gd name="T26" fmla="*/ 139 w 166"/>
                <a:gd name="T27" fmla="*/ 2 h 41"/>
                <a:gd name="T28" fmla="*/ 142 w 166"/>
                <a:gd name="T29" fmla="*/ 1 h 41"/>
                <a:gd name="T30" fmla="*/ 149 w 166"/>
                <a:gd name="T31" fmla="*/ 0 h 41"/>
                <a:gd name="T32" fmla="*/ 157 w 166"/>
                <a:gd name="T33" fmla="*/ 0 h 41"/>
                <a:gd name="T34" fmla="*/ 160 w 166"/>
                <a:gd name="T35" fmla="*/ 0 h 41"/>
                <a:gd name="T36" fmla="*/ 163 w 166"/>
                <a:gd name="T37" fmla="*/ 2 h 41"/>
                <a:gd name="T38" fmla="*/ 163 w 166"/>
                <a:gd name="T39" fmla="*/ 2 h 41"/>
                <a:gd name="T40" fmla="*/ 165 w 166"/>
                <a:gd name="T41" fmla="*/ 5 h 41"/>
                <a:gd name="T42" fmla="*/ 166 w 166"/>
                <a:gd name="T43" fmla="*/ 8 h 41"/>
                <a:gd name="T44" fmla="*/ 166 w 166"/>
                <a:gd name="T45" fmla="*/ 8 h 41"/>
                <a:gd name="T46" fmla="*/ 165 w 166"/>
                <a:gd name="T47" fmla="*/ 10 h 41"/>
                <a:gd name="T48" fmla="*/ 164 w 166"/>
                <a:gd name="T49" fmla="*/ 12 h 41"/>
                <a:gd name="T50" fmla="*/ 162 w 166"/>
                <a:gd name="T51" fmla="*/ 13 h 41"/>
                <a:gd name="T52" fmla="*/ 160 w 166"/>
                <a:gd name="T53" fmla="*/ 10 h 41"/>
                <a:gd name="T54" fmla="*/ 161 w 166"/>
                <a:gd name="T55" fmla="*/ 12 h 41"/>
                <a:gd name="T56" fmla="*/ 160 w 166"/>
                <a:gd name="T57" fmla="*/ 10 h 41"/>
                <a:gd name="T58" fmla="*/ 160 w 166"/>
                <a:gd name="T59" fmla="*/ 10 h 41"/>
                <a:gd name="T60" fmla="*/ 161 w 166"/>
                <a:gd name="T61" fmla="*/ 9 h 41"/>
                <a:gd name="T62" fmla="*/ 162 w 166"/>
                <a:gd name="T63" fmla="*/ 7 h 41"/>
                <a:gd name="T64" fmla="*/ 162 w 166"/>
                <a:gd name="T65" fmla="*/ 7 h 41"/>
                <a:gd name="T66" fmla="*/ 161 w 166"/>
                <a:gd name="T67" fmla="*/ 6 h 41"/>
                <a:gd name="T68" fmla="*/ 160 w 166"/>
                <a:gd name="T69" fmla="*/ 5 h 41"/>
                <a:gd name="T70" fmla="*/ 160 w 166"/>
                <a:gd name="T71" fmla="*/ 5 h 41"/>
                <a:gd name="T72" fmla="*/ 157 w 166"/>
                <a:gd name="T73" fmla="*/ 4 h 41"/>
                <a:gd name="T74" fmla="*/ 153 w 166"/>
                <a:gd name="T75" fmla="*/ 4 h 41"/>
                <a:gd name="T76" fmla="*/ 142 w 166"/>
                <a:gd name="T77" fmla="*/ 5 h 41"/>
                <a:gd name="T78" fmla="*/ 142 w 166"/>
                <a:gd name="T79" fmla="*/ 5 h 41"/>
                <a:gd name="T80" fmla="*/ 142 w 166"/>
                <a:gd name="T81" fmla="*/ 8 h 41"/>
                <a:gd name="T82" fmla="*/ 141 w 166"/>
                <a:gd name="T83" fmla="*/ 11 h 41"/>
                <a:gd name="T84" fmla="*/ 141 w 166"/>
                <a:gd name="T85" fmla="*/ 11 h 41"/>
                <a:gd name="T86" fmla="*/ 139 w 166"/>
                <a:gd name="T87" fmla="*/ 12 h 41"/>
                <a:gd name="T88" fmla="*/ 124 w 166"/>
                <a:gd name="T89" fmla="*/ 14 h 41"/>
                <a:gd name="T90" fmla="*/ 17 w 166"/>
                <a:gd name="T91" fmla="*/ 28 h 41"/>
                <a:gd name="T92" fmla="*/ 14 w 166"/>
                <a:gd name="T93" fmla="*/ 28 h 41"/>
                <a:gd name="T94" fmla="*/ 14 w 166"/>
                <a:gd name="T95" fmla="*/ 17 h 41"/>
                <a:gd name="T96" fmla="*/ 12 w 166"/>
                <a:gd name="T97" fmla="*/ 21 h 41"/>
                <a:gd name="T98" fmla="*/ 6 w 166"/>
                <a:gd name="T99" fmla="*/ 21 h 41"/>
                <a:gd name="T100" fmla="*/ 4 w 166"/>
                <a:gd name="T10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41">
                  <a:moveTo>
                    <a:pt x="4" y="41"/>
                  </a:moveTo>
                  <a:lnTo>
                    <a:pt x="0" y="40"/>
                  </a:lnTo>
                  <a:lnTo>
                    <a:pt x="2" y="16"/>
                  </a:lnTo>
                  <a:lnTo>
                    <a:pt x="10" y="16"/>
                  </a:lnTo>
                  <a:lnTo>
                    <a:pt x="19" y="1"/>
                  </a:lnTo>
                  <a:lnTo>
                    <a:pt x="19" y="23"/>
                  </a:lnTo>
                  <a:lnTo>
                    <a:pt x="19" y="23"/>
                  </a:lnTo>
                  <a:lnTo>
                    <a:pt x="93" y="14"/>
                  </a:lnTo>
                  <a:lnTo>
                    <a:pt x="138" y="8"/>
                  </a:lnTo>
                  <a:lnTo>
                    <a:pt x="138" y="8"/>
                  </a:lnTo>
                  <a:lnTo>
                    <a:pt x="138" y="4"/>
                  </a:lnTo>
                  <a:lnTo>
                    <a:pt x="137" y="2"/>
                  </a:lnTo>
                  <a:lnTo>
                    <a:pt x="139" y="2"/>
                  </a:lnTo>
                  <a:lnTo>
                    <a:pt x="139" y="2"/>
                  </a:lnTo>
                  <a:lnTo>
                    <a:pt x="142" y="1"/>
                  </a:lnTo>
                  <a:lnTo>
                    <a:pt x="149" y="0"/>
                  </a:lnTo>
                  <a:lnTo>
                    <a:pt x="157" y="0"/>
                  </a:lnTo>
                  <a:lnTo>
                    <a:pt x="160" y="0"/>
                  </a:lnTo>
                  <a:lnTo>
                    <a:pt x="163" y="2"/>
                  </a:lnTo>
                  <a:lnTo>
                    <a:pt x="163" y="2"/>
                  </a:lnTo>
                  <a:lnTo>
                    <a:pt x="165" y="5"/>
                  </a:lnTo>
                  <a:lnTo>
                    <a:pt x="166" y="8"/>
                  </a:lnTo>
                  <a:lnTo>
                    <a:pt x="166" y="8"/>
                  </a:lnTo>
                  <a:lnTo>
                    <a:pt x="165" y="10"/>
                  </a:lnTo>
                  <a:lnTo>
                    <a:pt x="164" y="12"/>
                  </a:lnTo>
                  <a:lnTo>
                    <a:pt x="162" y="13"/>
                  </a:lnTo>
                  <a:lnTo>
                    <a:pt x="160" y="10"/>
                  </a:lnTo>
                  <a:lnTo>
                    <a:pt x="161" y="12"/>
                  </a:lnTo>
                  <a:lnTo>
                    <a:pt x="160" y="10"/>
                  </a:lnTo>
                  <a:lnTo>
                    <a:pt x="160" y="10"/>
                  </a:lnTo>
                  <a:lnTo>
                    <a:pt x="161" y="9"/>
                  </a:lnTo>
                  <a:lnTo>
                    <a:pt x="162" y="7"/>
                  </a:lnTo>
                  <a:lnTo>
                    <a:pt x="162" y="7"/>
                  </a:lnTo>
                  <a:lnTo>
                    <a:pt x="161" y="6"/>
                  </a:lnTo>
                  <a:lnTo>
                    <a:pt x="160" y="5"/>
                  </a:lnTo>
                  <a:lnTo>
                    <a:pt x="160" y="5"/>
                  </a:lnTo>
                  <a:lnTo>
                    <a:pt x="157" y="4"/>
                  </a:lnTo>
                  <a:lnTo>
                    <a:pt x="153" y="4"/>
                  </a:lnTo>
                  <a:lnTo>
                    <a:pt x="142" y="5"/>
                  </a:lnTo>
                  <a:lnTo>
                    <a:pt x="142" y="5"/>
                  </a:lnTo>
                  <a:lnTo>
                    <a:pt x="142" y="8"/>
                  </a:lnTo>
                  <a:lnTo>
                    <a:pt x="141" y="11"/>
                  </a:lnTo>
                  <a:lnTo>
                    <a:pt x="141" y="11"/>
                  </a:lnTo>
                  <a:lnTo>
                    <a:pt x="139" y="12"/>
                  </a:lnTo>
                  <a:lnTo>
                    <a:pt x="124" y="14"/>
                  </a:lnTo>
                  <a:lnTo>
                    <a:pt x="17" y="28"/>
                  </a:lnTo>
                  <a:lnTo>
                    <a:pt x="14" y="28"/>
                  </a:lnTo>
                  <a:lnTo>
                    <a:pt x="14" y="17"/>
                  </a:lnTo>
                  <a:lnTo>
                    <a:pt x="12" y="21"/>
                  </a:lnTo>
                  <a:lnTo>
                    <a:pt x="6" y="21"/>
                  </a:lnTo>
                  <a:lnTo>
                    <a:pt x="4" y="4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643"/>
            <p:cNvSpPr>
              <a:spLocks/>
            </p:cNvSpPr>
            <p:nvPr/>
          </p:nvSpPr>
          <p:spPr bwMode="auto">
            <a:xfrm>
              <a:off x="3024803" y="4564891"/>
              <a:ext cx="1023409" cy="254304"/>
            </a:xfrm>
            <a:custGeom>
              <a:avLst/>
              <a:gdLst>
                <a:gd name="T0" fmla="*/ 161 w 165"/>
                <a:gd name="T1" fmla="*/ 41 h 41"/>
                <a:gd name="T2" fmla="*/ 157 w 165"/>
                <a:gd name="T3" fmla="*/ 28 h 41"/>
                <a:gd name="T4" fmla="*/ 156 w 165"/>
                <a:gd name="T5" fmla="*/ 26 h 41"/>
                <a:gd name="T6" fmla="*/ 149 w 165"/>
                <a:gd name="T7" fmla="*/ 19 h 41"/>
                <a:gd name="T8" fmla="*/ 148 w 165"/>
                <a:gd name="T9" fmla="*/ 29 h 41"/>
                <a:gd name="T10" fmla="*/ 148 w 165"/>
                <a:gd name="T11" fmla="*/ 31 h 41"/>
                <a:gd name="T12" fmla="*/ 145 w 165"/>
                <a:gd name="T13" fmla="*/ 31 h 41"/>
                <a:gd name="T14" fmla="*/ 94 w 165"/>
                <a:gd name="T15" fmla="*/ 25 h 41"/>
                <a:gd name="T16" fmla="*/ 22 w 165"/>
                <a:gd name="T17" fmla="*/ 13 h 41"/>
                <a:gd name="T18" fmla="*/ 25 w 165"/>
                <a:gd name="T19" fmla="*/ 10 h 41"/>
                <a:gd name="T20" fmla="*/ 27 w 165"/>
                <a:gd name="T21" fmla="*/ 5 h 41"/>
                <a:gd name="T22" fmla="*/ 22 w 165"/>
                <a:gd name="T23" fmla="*/ 6 h 41"/>
                <a:gd name="T24" fmla="*/ 8 w 165"/>
                <a:gd name="T25" fmla="*/ 7 h 41"/>
                <a:gd name="T26" fmla="*/ 6 w 165"/>
                <a:gd name="T27" fmla="*/ 8 h 41"/>
                <a:gd name="T28" fmla="*/ 6 w 165"/>
                <a:gd name="T29" fmla="*/ 13 h 41"/>
                <a:gd name="T30" fmla="*/ 3 w 165"/>
                <a:gd name="T31" fmla="*/ 19 h 41"/>
                <a:gd name="T32" fmla="*/ 1 w 165"/>
                <a:gd name="T33" fmla="*/ 15 h 41"/>
                <a:gd name="T34" fmla="*/ 1 w 165"/>
                <a:gd name="T35" fmla="*/ 6 h 41"/>
                <a:gd name="T36" fmla="*/ 2 w 165"/>
                <a:gd name="T37" fmla="*/ 5 h 41"/>
                <a:gd name="T38" fmla="*/ 9 w 165"/>
                <a:gd name="T39" fmla="*/ 3 h 41"/>
                <a:gd name="T40" fmla="*/ 22 w 165"/>
                <a:gd name="T41" fmla="*/ 2 h 41"/>
                <a:gd name="T42" fmla="*/ 28 w 165"/>
                <a:gd name="T43" fmla="*/ 0 h 41"/>
                <a:gd name="T44" fmla="*/ 29 w 165"/>
                <a:gd name="T45" fmla="*/ 0 h 41"/>
                <a:gd name="T46" fmla="*/ 31 w 165"/>
                <a:gd name="T47" fmla="*/ 2 h 41"/>
                <a:gd name="T48" fmla="*/ 31 w 165"/>
                <a:gd name="T49" fmla="*/ 6 h 41"/>
                <a:gd name="T50" fmla="*/ 29 w 165"/>
                <a:gd name="T51" fmla="*/ 10 h 41"/>
                <a:gd name="T52" fmla="*/ 127 w 165"/>
                <a:gd name="T53" fmla="*/ 26 h 41"/>
                <a:gd name="T54" fmla="*/ 144 w 165"/>
                <a:gd name="T55" fmla="*/ 27 h 41"/>
                <a:gd name="T56" fmla="*/ 146 w 165"/>
                <a:gd name="T57" fmla="*/ 11 h 41"/>
                <a:gd name="T58" fmla="*/ 150 w 165"/>
                <a:gd name="T59" fmla="*/ 11 h 41"/>
                <a:gd name="T60" fmla="*/ 152 w 165"/>
                <a:gd name="T61" fmla="*/ 16 h 41"/>
                <a:gd name="T62" fmla="*/ 157 w 165"/>
                <a:gd name="T63" fmla="*/ 22 h 41"/>
                <a:gd name="T64" fmla="*/ 160 w 165"/>
                <a:gd name="T65" fmla="*/ 24 h 41"/>
                <a:gd name="T66" fmla="*/ 164 w 165"/>
                <a:gd name="T67" fmla="*/ 31 h 41"/>
                <a:gd name="T68" fmla="*/ 165 w 165"/>
                <a:gd name="T6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41">
                  <a:moveTo>
                    <a:pt x="161" y="41"/>
                  </a:moveTo>
                  <a:lnTo>
                    <a:pt x="161" y="41"/>
                  </a:lnTo>
                  <a:lnTo>
                    <a:pt x="160" y="32"/>
                  </a:lnTo>
                  <a:lnTo>
                    <a:pt x="157" y="28"/>
                  </a:lnTo>
                  <a:lnTo>
                    <a:pt x="156" y="26"/>
                  </a:lnTo>
                  <a:lnTo>
                    <a:pt x="156" y="26"/>
                  </a:lnTo>
                  <a:lnTo>
                    <a:pt x="152" y="23"/>
                  </a:lnTo>
                  <a:lnTo>
                    <a:pt x="149" y="19"/>
                  </a:lnTo>
                  <a:lnTo>
                    <a:pt x="149" y="19"/>
                  </a:lnTo>
                  <a:lnTo>
                    <a:pt x="148" y="29"/>
                  </a:lnTo>
                  <a:lnTo>
                    <a:pt x="148" y="30"/>
                  </a:lnTo>
                  <a:lnTo>
                    <a:pt x="148" y="31"/>
                  </a:lnTo>
                  <a:lnTo>
                    <a:pt x="148" y="31"/>
                  </a:lnTo>
                  <a:lnTo>
                    <a:pt x="145" y="31"/>
                  </a:lnTo>
                  <a:lnTo>
                    <a:pt x="130" y="30"/>
                  </a:lnTo>
                  <a:lnTo>
                    <a:pt x="94" y="25"/>
                  </a:lnTo>
                  <a:lnTo>
                    <a:pt x="26" y="13"/>
                  </a:lnTo>
                  <a:lnTo>
                    <a:pt x="22" y="13"/>
                  </a:lnTo>
                  <a:lnTo>
                    <a:pt x="25" y="10"/>
                  </a:lnTo>
                  <a:lnTo>
                    <a:pt x="25" y="10"/>
                  </a:lnTo>
                  <a:lnTo>
                    <a:pt x="27" y="5"/>
                  </a:lnTo>
                  <a:lnTo>
                    <a:pt x="27" y="5"/>
                  </a:lnTo>
                  <a:lnTo>
                    <a:pt x="22" y="6"/>
                  </a:lnTo>
                  <a:lnTo>
                    <a:pt x="22" y="6"/>
                  </a:lnTo>
                  <a:lnTo>
                    <a:pt x="13" y="6"/>
                  </a:lnTo>
                  <a:lnTo>
                    <a:pt x="8" y="7"/>
                  </a:lnTo>
                  <a:lnTo>
                    <a:pt x="6" y="8"/>
                  </a:lnTo>
                  <a:lnTo>
                    <a:pt x="6" y="8"/>
                  </a:lnTo>
                  <a:lnTo>
                    <a:pt x="5" y="10"/>
                  </a:lnTo>
                  <a:lnTo>
                    <a:pt x="6" y="13"/>
                  </a:lnTo>
                  <a:lnTo>
                    <a:pt x="8" y="17"/>
                  </a:lnTo>
                  <a:lnTo>
                    <a:pt x="3" y="19"/>
                  </a:lnTo>
                  <a:lnTo>
                    <a:pt x="3" y="19"/>
                  </a:lnTo>
                  <a:lnTo>
                    <a:pt x="1" y="15"/>
                  </a:lnTo>
                  <a:lnTo>
                    <a:pt x="0" y="11"/>
                  </a:lnTo>
                  <a:lnTo>
                    <a:pt x="1" y="6"/>
                  </a:lnTo>
                  <a:lnTo>
                    <a:pt x="1" y="6"/>
                  </a:lnTo>
                  <a:lnTo>
                    <a:pt x="2" y="5"/>
                  </a:lnTo>
                  <a:lnTo>
                    <a:pt x="3" y="4"/>
                  </a:lnTo>
                  <a:lnTo>
                    <a:pt x="9" y="3"/>
                  </a:lnTo>
                  <a:lnTo>
                    <a:pt x="15" y="2"/>
                  </a:lnTo>
                  <a:lnTo>
                    <a:pt x="22" y="2"/>
                  </a:lnTo>
                  <a:lnTo>
                    <a:pt x="22" y="2"/>
                  </a:lnTo>
                  <a:lnTo>
                    <a:pt x="28" y="0"/>
                  </a:lnTo>
                  <a:lnTo>
                    <a:pt x="28" y="0"/>
                  </a:lnTo>
                  <a:lnTo>
                    <a:pt x="29" y="0"/>
                  </a:lnTo>
                  <a:lnTo>
                    <a:pt x="31" y="2"/>
                  </a:lnTo>
                  <a:lnTo>
                    <a:pt x="31" y="2"/>
                  </a:lnTo>
                  <a:lnTo>
                    <a:pt x="31" y="4"/>
                  </a:lnTo>
                  <a:lnTo>
                    <a:pt x="31" y="6"/>
                  </a:lnTo>
                  <a:lnTo>
                    <a:pt x="29" y="10"/>
                  </a:lnTo>
                  <a:lnTo>
                    <a:pt x="29" y="10"/>
                  </a:lnTo>
                  <a:lnTo>
                    <a:pt x="98" y="22"/>
                  </a:lnTo>
                  <a:lnTo>
                    <a:pt x="127" y="26"/>
                  </a:lnTo>
                  <a:lnTo>
                    <a:pt x="144" y="27"/>
                  </a:lnTo>
                  <a:lnTo>
                    <a:pt x="144" y="27"/>
                  </a:lnTo>
                  <a:lnTo>
                    <a:pt x="145" y="17"/>
                  </a:lnTo>
                  <a:lnTo>
                    <a:pt x="146" y="11"/>
                  </a:lnTo>
                  <a:lnTo>
                    <a:pt x="147" y="2"/>
                  </a:lnTo>
                  <a:lnTo>
                    <a:pt x="150" y="11"/>
                  </a:lnTo>
                  <a:lnTo>
                    <a:pt x="150" y="11"/>
                  </a:lnTo>
                  <a:lnTo>
                    <a:pt x="152" y="16"/>
                  </a:lnTo>
                  <a:lnTo>
                    <a:pt x="154" y="19"/>
                  </a:lnTo>
                  <a:lnTo>
                    <a:pt x="157" y="22"/>
                  </a:lnTo>
                  <a:lnTo>
                    <a:pt x="157" y="22"/>
                  </a:lnTo>
                  <a:lnTo>
                    <a:pt x="160" y="24"/>
                  </a:lnTo>
                  <a:lnTo>
                    <a:pt x="162" y="26"/>
                  </a:lnTo>
                  <a:lnTo>
                    <a:pt x="164" y="31"/>
                  </a:lnTo>
                  <a:lnTo>
                    <a:pt x="165" y="36"/>
                  </a:lnTo>
                  <a:lnTo>
                    <a:pt x="165" y="41"/>
                  </a:lnTo>
                  <a:lnTo>
                    <a:pt x="161" y="4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644"/>
            <p:cNvSpPr>
              <a:spLocks/>
            </p:cNvSpPr>
            <p:nvPr/>
          </p:nvSpPr>
          <p:spPr bwMode="auto">
            <a:xfrm>
              <a:off x="556215" y="4428437"/>
              <a:ext cx="2443779" cy="192279"/>
            </a:xfrm>
            <a:custGeom>
              <a:avLst/>
              <a:gdLst>
                <a:gd name="T0" fmla="*/ 394 w 394"/>
                <a:gd name="T1" fmla="*/ 31 h 31"/>
                <a:gd name="T2" fmla="*/ 0 w 394"/>
                <a:gd name="T3" fmla="*/ 5 h 31"/>
                <a:gd name="T4" fmla="*/ 0 w 394"/>
                <a:gd name="T5" fmla="*/ 0 h 31"/>
                <a:gd name="T6" fmla="*/ 394 w 394"/>
                <a:gd name="T7" fmla="*/ 27 h 31"/>
                <a:gd name="T8" fmla="*/ 394 w 394"/>
                <a:gd name="T9" fmla="*/ 31 h 31"/>
              </a:gdLst>
              <a:ahLst/>
              <a:cxnLst>
                <a:cxn ang="0">
                  <a:pos x="T0" y="T1"/>
                </a:cxn>
                <a:cxn ang="0">
                  <a:pos x="T2" y="T3"/>
                </a:cxn>
                <a:cxn ang="0">
                  <a:pos x="T4" y="T5"/>
                </a:cxn>
                <a:cxn ang="0">
                  <a:pos x="T6" y="T7"/>
                </a:cxn>
                <a:cxn ang="0">
                  <a:pos x="T8" y="T9"/>
                </a:cxn>
              </a:cxnLst>
              <a:rect l="0" t="0" r="r" b="b"/>
              <a:pathLst>
                <a:path w="394" h="31">
                  <a:moveTo>
                    <a:pt x="394" y="31"/>
                  </a:moveTo>
                  <a:lnTo>
                    <a:pt x="0" y="5"/>
                  </a:lnTo>
                  <a:lnTo>
                    <a:pt x="0" y="0"/>
                  </a:lnTo>
                  <a:lnTo>
                    <a:pt x="394" y="27"/>
                  </a:lnTo>
                  <a:lnTo>
                    <a:pt x="394" y="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6645"/>
            <p:cNvSpPr>
              <a:spLocks/>
            </p:cNvSpPr>
            <p:nvPr/>
          </p:nvSpPr>
          <p:spPr bwMode="auto">
            <a:xfrm>
              <a:off x="3186068" y="4620711"/>
              <a:ext cx="750499" cy="111644"/>
            </a:xfrm>
            <a:custGeom>
              <a:avLst/>
              <a:gdLst>
                <a:gd name="T0" fmla="*/ 120 w 121"/>
                <a:gd name="T1" fmla="*/ 18 h 18"/>
                <a:gd name="T2" fmla="*/ 0 w 121"/>
                <a:gd name="T3" fmla="*/ 4 h 18"/>
                <a:gd name="T4" fmla="*/ 1 w 121"/>
                <a:gd name="T5" fmla="*/ 0 h 18"/>
                <a:gd name="T6" fmla="*/ 121 w 121"/>
                <a:gd name="T7" fmla="*/ 14 h 18"/>
                <a:gd name="T8" fmla="*/ 120 w 121"/>
                <a:gd name="T9" fmla="*/ 18 h 18"/>
              </a:gdLst>
              <a:ahLst/>
              <a:cxnLst>
                <a:cxn ang="0">
                  <a:pos x="T0" y="T1"/>
                </a:cxn>
                <a:cxn ang="0">
                  <a:pos x="T2" y="T3"/>
                </a:cxn>
                <a:cxn ang="0">
                  <a:pos x="T4" y="T5"/>
                </a:cxn>
                <a:cxn ang="0">
                  <a:pos x="T6" y="T7"/>
                </a:cxn>
                <a:cxn ang="0">
                  <a:pos x="T8" y="T9"/>
                </a:cxn>
              </a:cxnLst>
              <a:rect l="0" t="0" r="r" b="b"/>
              <a:pathLst>
                <a:path w="121" h="18">
                  <a:moveTo>
                    <a:pt x="120" y="18"/>
                  </a:moveTo>
                  <a:lnTo>
                    <a:pt x="0" y="4"/>
                  </a:lnTo>
                  <a:lnTo>
                    <a:pt x="1" y="0"/>
                  </a:lnTo>
                  <a:lnTo>
                    <a:pt x="121" y="14"/>
                  </a:lnTo>
                  <a:lnTo>
                    <a:pt x="120" y="1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6646"/>
            <p:cNvSpPr>
              <a:spLocks/>
            </p:cNvSpPr>
            <p:nvPr/>
          </p:nvSpPr>
          <p:spPr bwMode="auto">
            <a:xfrm>
              <a:off x="5133648" y="4608307"/>
              <a:ext cx="731892" cy="111644"/>
            </a:xfrm>
            <a:custGeom>
              <a:avLst/>
              <a:gdLst>
                <a:gd name="T0" fmla="*/ 1 w 118"/>
                <a:gd name="T1" fmla="*/ 18 h 18"/>
                <a:gd name="T2" fmla="*/ 0 w 118"/>
                <a:gd name="T3" fmla="*/ 14 h 18"/>
                <a:gd name="T4" fmla="*/ 118 w 118"/>
                <a:gd name="T5" fmla="*/ 0 h 18"/>
                <a:gd name="T6" fmla="*/ 118 w 118"/>
                <a:gd name="T7" fmla="*/ 4 h 18"/>
                <a:gd name="T8" fmla="*/ 1 w 118"/>
                <a:gd name="T9" fmla="*/ 18 h 18"/>
              </a:gdLst>
              <a:ahLst/>
              <a:cxnLst>
                <a:cxn ang="0">
                  <a:pos x="T0" y="T1"/>
                </a:cxn>
                <a:cxn ang="0">
                  <a:pos x="T2" y="T3"/>
                </a:cxn>
                <a:cxn ang="0">
                  <a:pos x="T4" y="T5"/>
                </a:cxn>
                <a:cxn ang="0">
                  <a:pos x="T6" y="T7"/>
                </a:cxn>
                <a:cxn ang="0">
                  <a:pos x="T8" y="T9"/>
                </a:cxn>
              </a:cxnLst>
              <a:rect l="0" t="0" r="r" b="b"/>
              <a:pathLst>
                <a:path w="118" h="18">
                  <a:moveTo>
                    <a:pt x="1" y="18"/>
                  </a:moveTo>
                  <a:lnTo>
                    <a:pt x="0" y="14"/>
                  </a:lnTo>
                  <a:lnTo>
                    <a:pt x="118" y="0"/>
                  </a:lnTo>
                  <a:lnTo>
                    <a:pt x="118" y="4"/>
                  </a:lnTo>
                  <a:lnTo>
                    <a:pt x="1" y="1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647"/>
            <p:cNvSpPr>
              <a:spLocks/>
            </p:cNvSpPr>
            <p:nvPr/>
          </p:nvSpPr>
          <p:spPr bwMode="auto">
            <a:xfrm>
              <a:off x="6051616" y="4397421"/>
              <a:ext cx="2505802" cy="235694"/>
            </a:xfrm>
            <a:custGeom>
              <a:avLst/>
              <a:gdLst>
                <a:gd name="T0" fmla="*/ 1 w 404"/>
                <a:gd name="T1" fmla="*/ 38 h 38"/>
                <a:gd name="T2" fmla="*/ 0 w 404"/>
                <a:gd name="T3" fmla="*/ 34 h 38"/>
                <a:gd name="T4" fmla="*/ 404 w 404"/>
                <a:gd name="T5" fmla="*/ 0 h 38"/>
                <a:gd name="T6" fmla="*/ 404 w 404"/>
                <a:gd name="T7" fmla="*/ 4 h 38"/>
                <a:gd name="T8" fmla="*/ 1 w 404"/>
                <a:gd name="T9" fmla="*/ 38 h 38"/>
              </a:gdLst>
              <a:ahLst/>
              <a:cxnLst>
                <a:cxn ang="0">
                  <a:pos x="T0" y="T1"/>
                </a:cxn>
                <a:cxn ang="0">
                  <a:pos x="T2" y="T3"/>
                </a:cxn>
                <a:cxn ang="0">
                  <a:pos x="T4" y="T5"/>
                </a:cxn>
                <a:cxn ang="0">
                  <a:pos x="T6" y="T7"/>
                </a:cxn>
                <a:cxn ang="0">
                  <a:pos x="T8" y="T9"/>
                </a:cxn>
              </a:cxnLst>
              <a:rect l="0" t="0" r="r" b="b"/>
              <a:pathLst>
                <a:path w="404" h="38">
                  <a:moveTo>
                    <a:pt x="1" y="38"/>
                  </a:moveTo>
                  <a:lnTo>
                    <a:pt x="0" y="34"/>
                  </a:lnTo>
                  <a:lnTo>
                    <a:pt x="404" y="0"/>
                  </a:lnTo>
                  <a:lnTo>
                    <a:pt x="404" y="4"/>
                  </a:lnTo>
                  <a:lnTo>
                    <a:pt x="1" y="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6648"/>
            <p:cNvSpPr>
              <a:spLocks noEditPoints="1"/>
            </p:cNvSpPr>
            <p:nvPr/>
          </p:nvSpPr>
          <p:spPr bwMode="auto">
            <a:xfrm>
              <a:off x="3055814" y="4868809"/>
              <a:ext cx="148859" cy="148859"/>
            </a:xfrm>
            <a:custGeom>
              <a:avLst/>
              <a:gdLst>
                <a:gd name="T0" fmla="*/ 11 w 24"/>
                <a:gd name="T1" fmla="*/ 24 h 24"/>
                <a:gd name="T2" fmla="*/ 11 w 24"/>
                <a:gd name="T3" fmla="*/ 24 h 24"/>
                <a:gd name="T4" fmla="*/ 7 w 24"/>
                <a:gd name="T5" fmla="*/ 23 h 24"/>
                <a:gd name="T6" fmla="*/ 3 w 24"/>
                <a:gd name="T7" fmla="*/ 21 h 24"/>
                <a:gd name="T8" fmla="*/ 1 w 24"/>
                <a:gd name="T9" fmla="*/ 17 h 24"/>
                <a:gd name="T10" fmla="*/ 0 w 24"/>
                <a:gd name="T11" fmla="*/ 13 h 24"/>
                <a:gd name="T12" fmla="*/ 0 w 24"/>
                <a:gd name="T13" fmla="*/ 13 h 24"/>
                <a:gd name="T14" fmla="*/ 1 w 24"/>
                <a:gd name="T15" fmla="*/ 7 h 24"/>
                <a:gd name="T16" fmla="*/ 3 w 24"/>
                <a:gd name="T17" fmla="*/ 4 h 24"/>
                <a:gd name="T18" fmla="*/ 7 w 24"/>
                <a:gd name="T19" fmla="*/ 1 h 24"/>
                <a:gd name="T20" fmla="*/ 11 w 24"/>
                <a:gd name="T21" fmla="*/ 0 h 24"/>
                <a:gd name="T22" fmla="*/ 11 w 24"/>
                <a:gd name="T23" fmla="*/ 0 h 24"/>
                <a:gd name="T24" fmla="*/ 16 w 24"/>
                <a:gd name="T25" fmla="*/ 1 h 24"/>
                <a:gd name="T26" fmla="*/ 20 w 24"/>
                <a:gd name="T27" fmla="*/ 4 h 24"/>
                <a:gd name="T28" fmla="*/ 23 w 24"/>
                <a:gd name="T29" fmla="*/ 7 h 24"/>
                <a:gd name="T30" fmla="*/ 24 w 24"/>
                <a:gd name="T31" fmla="*/ 13 h 24"/>
                <a:gd name="T32" fmla="*/ 24 w 24"/>
                <a:gd name="T33" fmla="*/ 13 h 24"/>
                <a:gd name="T34" fmla="*/ 23 w 24"/>
                <a:gd name="T35" fmla="*/ 17 h 24"/>
                <a:gd name="T36" fmla="*/ 20 w 24"/>
                <a:gd name="T37" fmla="*/ 21 h 24"/>
                <a:gd name="T38" fmla="*/ 16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7 h 24"/>
                <a:gd name="T52" fmla="*/ 5 w 24"/>
                <a:gd name="T53" fmla="*/ 9 h 24"/>
                <a:gd name="T54" fmla="*/ 4 w 24"/>
                <a:gd name="T55" fmla="*/ 13 h 24"/>
                <a:gd name="T56" fmla="*/ 4 w 24"/>
                <a:gd name="T57" fmla="*/ 13 h 24"/>
                <a:gd name="T58" fmla="*/ 5 w 24"/>
                <a:gd name="T59" fmla="*/ 16 h 24"/>
                <a:gd name="T60" fmla="*/ 6 w 24"/>
                <a:gd name="T61" fmla="*/ 18 h 24"/>
                <a:gd name="T62" fmla="*/ 9 w 24"/>
                <a:gd name="T63" fmla="*/ 19 h 24"/>
                <a:gd name="T64" fmla="*/ 11 w 24"/>
                <a:gd name="T65" fmla="*/ 20 h 24"/>
                <a:gd name="T66" fmla="*/ 11 w 24"/>
                <a:gd name="T67" fmla="*/ 20 h 24"/>
                <a:gd name="T68" fmla="*/ 14 w 24"/>
                <a:gd name="T69" fmla="*/ 19 h 24"/>
                <a:gd name="T70" fmla="*/ 17 w 24"/>
                <a:gd name="T71" fmla="*/ 18 h 24"/>
                <a:gd name="T72" fmla="*/ 19 w 24"/>
                <a:gd name="T73" fmla="*/ 16 h 24"/>
                <a:gd name="T74" fmla="*/ 20 w 24"/>
                <a:gd name="T75" fmla="*/ 13 h 24"/>
                <a:gd name="T76" fmla="*/ 20 w 24"/>
                <a:gd name="T77" fmla="*/ 13 h 24"/>
                <a:gd name="T78" fmla="*/ 19 w 24"/>
                <a:gd name="T79" fmla="*/ 9 h 24"/>
                <a:gd name="T80" fmla="*/ 17 w 24"/>
                <a:gd name="T81" fmla="*/ 7 h 24"/>
                <a:gd name="T82" fmla="*/ 14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1"/>
                  </a:lnTo>
                  <a:lnTo>
                    <a:pt x="1" y="17"/>
                  </a:lnTo>
                  <a:lnTo>
                    <a:pt x="0" y="13"/>
                  </a:lnTo>
                  <a:lnTo>
                    <a:pt x="0" y="13"/>
                  </a:lnTo>
                  <a:lnTo>
                    <a:pt x="1" y="7"/>
                  </a:lnTo>
                  <a:lnTo>
                    <a:pt x="3" y="4"/>
                  </a:lnTo>
                  <a:lnTo>
                    <a:pt x="7" y="1"/>
                  </a:lnTo>
                  <a:lnTo>
                    <a:pt x="11" y="0"/>
                  </a:lnTo>
                  <a:lnTo>
                    <a:pt x="11" y="0"/>
                  </a:lnTo>
                  <a:lnTo>
                    <a:pt x="16" y="1"/>
                  </a:lnTo>
                  <a:lnTo>
                    <a:pt x="20" y="4"/>
                  </a:lnTo>
                  <a:lnTo>
                    <a:pt x="23" y="7"/>
                  </a:lnTo>
                  <a:lnTo>
                    <a:pt x="24" y="13"/>
                  </a:lnTo>
                  <a:lnTo>
                    <a:pt x="24" y="13"/>
                  </a:lnTo>
                  <a:lnTo>
                    <a:pt x="23" y="17"/>
                  </a:lnTo>
                  <a:lnTo>
                    <a:pt x="20" y="21"/>
                  </a:lnTo>
                  <a:lnTo>
                    <a:pt x="16" y="23"/>
                  </a:lnTo>
                  <a:lnTo>
                    <a:pt x="11" y="24"/>
                  </a:lnTo>
                  <a:lnTo>
                    <a:pt x="11" y="24"/>
                  </a:lnTo>
                  <a:close/>
                  <a:moveTo>
                    <a:pt x="11" y="4"/>
                  </a:moveTo>
                  <a:lnTo>
                    <a:pt x="11" y="4"/>
                  </a:lnTo>
                  <a:lnTo>
                    <a:pt x="9" y="5"/>
                  </a:lnTo>
                  <a:lnTo>
                    <a:pt x="6" y="7"/>
                  </a:lnTo>
                  <a:lnTo>
                    <a:pt x="5" y="9"/>
                  </a:lnTo>
                  <a:lnTo>
                    <a:pt x="4" y="13"/>
                  </a:lnTo>
                  <a:lnTo>
                    <a:pt x="4" y="13"/>
                  </a:lnTo>
                  <a:lnTo>
                    <a:pt x="5" y="16"/>
                  </a:lnTo>
                  <a:lnTo>
                    <a:pt x="6" y="18"/>
                  </a:lnTo>
                  <a:lnTo>
                    <a:pt x="9" y="19"/>
                  </a:lnTo>
                  <a:lnTo>
                    <a:pt x="11" y="20"/>
                  </a:lnTo>
                  <a:lnTo>
                    <a:pt x="11" y="20"/>
                  </a:lnTo>
                  <a:lnTo>
                    <a:pt x="14" y="19"/>
                  </a:lnTo>
                  <a:lnTo>
                    <a:pt x="17" y="18"/>
                  </a:lnTo>
                  <a:lnTo>
                    <a:pt x="19" y="16"/>
                  </a:lnTo>
                  <a:lnTo>
                    <a:pt x="20" y="13"/>
                  </a:lnTo>
                  <a:lnTo>
                    <a:pt x="20" y="13"/>
                  </a:lnTo>
                  <a:lnTo>
                    <a:pt x="19" y="9"/>
                  </a:lnTo>
                  <a:lnTo>
                    <a:pt x="17" y="7"/>
                  </a:lnTo>
                  <a:lnTo>
                    <a:pt x="14"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6649"/>
            <p:cNvSpPr>
              <a:spLocks noEditPoints="1"/>
            </p:cNvSpPr>
            <p:nvPr/>
          </p:nvSpPr>
          <p:spPr bwMode="auto">
            <a:xfrm>
              <a:off x="5871741" y="4862609"/>
              <a:ext cx="148859" cy="148859"/>
            </a:xfrm>
            <a:custGeom>
              <a:avLst/>
              <a:gdLst>
                <a:gd name="T0" fmla="*/ 11 w 24"/>
                <a:gd name="T1" fmla="*/ 24 h 24"/>
                <a:gd name="T2" fmla="*/ 11 w 24"/>
                <a:gd name="T3" fmla="*/ 24 h 24"/>
                <a:gd name="T4" fmla="*/ 7 w 24"/>
                <a:gd name="T5" fmla="*/ 23 h 24"/>
                <a:gd name="T6" fmla="*/ 3 w 24"/>
                <a:gd name="T7" fmla="*/ 20 h 24"/>
                <a:gd name="T8" fmla="*/ 1 w 24"/>
                <a:gd name="T9" fmla="*/ 17 h 24"/>
                <a:gd name="T10" fmla="*/ 0 w 24"/>
                <a:gd name="T11" fmla="*/ 12 h 24"/>
                <a:gd name="T12" fmla="*/ 0 w 24"/>
                <a:gd name="T13" fmla="*/ 12 h 24"/>
                <a:gd name="T14" fmla="*/ 1 w 24"/>
                <a:gd name="T15" fmla="*/ 7 h 24"/>
                <a:gd name="T16" fmla="*/ 3 w 24"/>
                <a:gd name="T17" fmla="*/ 3 h 24"/>
                <a:gd name="T18" fmla="*/ 7 w 24"/>
                <a:gd name="T19" fmla="*/ 1 h 24"/>
                <a:gd name="T20" fmla="*/ 11 w 24"/>
                <a:gd name="T21" fmla="*/ 0 h 24"/>
                <a:gd name="T22" fmla="*/ 11 w 24"/>
                <a:gd name="T23" fmla="*/ 0 h 24"/>
                <a:gd name="T24" fmla="*/ 17 w 24"/>
                <a:gd name="T25" fmla="*/ 1 h 24"/>
                <a:gd name="T26" fmla="*/ 20 w 24"/>
                <a:gd name="T27" fmla="*/ 3 h 24"/>
                <a:gd name="T28" fmla="*/ 23 w 24"/>
                <a:gd name="T29" fmla="*/ 7 h 24"/>
                <a:gd name="T30" fmla="*/ 24 w 24"/>
                <a:gd name="T31" fmla="*/ 12 h 24"/>
                <a:gd name="T32" fmla="*/ 24 w 24"/>
                <a:gd name="T33" fmla="*/ 12 h 24"/>
                <a:gd name="T34" fmla="*/ 23 w 24"/>
                <a:gd name="T35" fmla="*/ 17 h 24"/>
                <a:gd name="T36" fmla="*/ 20 w 24"/>
                <a:gd name="T37" fmla="*/ 20 h 24"/>
                <a:gd name="T38" fmla="*/ 17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6 h 24"/>
                <a:gd name="T52" fmla="*/ 5 w 24"/>
                <a:gd name="T53" fmla="*/ 8 h 24"/>
                <a:gd name="T54" fmla="*/ 4 w 24"/>
                <a:gd name="T55" fmla="*/ 12 h 24"/>
                <a:gd name="T56" fmla="*/ 4 w 24"/>
                <a:gd name="T57" fmla="*/ 12 h 24"/>
                <a:gd name="T58" fmla="*/ 5 w 24"/>
                <a:gd name="T59" fmla="*/ 15 h 24"/>
                <a:gd name="T60" fmla="*/ 6 w 24"/>
                <a:gd name="T61" fmla="*/ 17 h 24"/>
                <a:gd name="T62" fmla="*/ 9 w 24"/>
                <a:gd name="T63" fmla="*/ 19 h 24"/>
                <a:gd name="T64" fmla="*/ 11 w 24"/>
                <a:gd name="T65" fmla="*/ 20 h 24"/>
                <a:gd name="T66" fmla="*/ 11 w 24"/>
                <a:gd name="T67" fmla="*/ 20 h 24"/>
                <a:gd name="T68" fmla="*/ 15 w 24"/>
                <a:gd name="T69" fmla="*/ 19 h 24"/>
                <a:gd name="T70" fmla="*/ 18 w 24"/>
                <a:gd name="T71" fmla="*/ 17 h 24"/>
                <a:gd name="T72" fmla="*/ 19 w 24"/>
                <a:gd name="T73" fmla="*/ 15 h 24"/>
                <a:gd name="T74" fmla="*/ 20 w 24"/>
                <a:gd name="T75" fmla="*/ 12 h 24"/>
                <a:gd name="T76" fmla="*/ 20 w 24"/>
                <a:gd name="T77" fmla="*/ 12 h 24"/>
                <a:gd name="T78" fmla="*/ 19 w 24"/>
                <a:gd name="T79" fmla="*/ 8 h 24"/>
                <a:gd name="T80" fmla="*/ 18 w 24"/>
                <a:gd name="T81" fmla="*/ 6 h 24"/>
                <a:gd name="T82" fmla="*/ 15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0"/>
                  </a:lnTo>
                  <a:lnTo>
                    <a:pt x="1" y="17"/>
                  </a:lnTo>
                  <a:lnTo>
                    <a:pt x="0" y="12"/>
                  </a:lnTo>
                  <a:lnTo>
                    <a:pt x="0" y="12"/>
                  </a:lnTo>
                  <a:lnTo>
                    <a:pt x="1" y="7"/>
                  </a:lnTo>
                  <a:lnTo>
                    <a:pt x="3" y="3"/>
                  </a:lnTo>
                  <a:lnTo>
                    <a:pt x="7" y="1"/>
                  </a:lnTo>
                  <a:lnTo>
                    <a:pt x="11" y="0"/>
                  </a:lnTo>
                  <a:lnTo>
                    <a:pt x="11" y="0"/>
                  </a:lnTo>
                  <a:lnTo>
                    <a:pt x="17" y="1"/>
                  </a:lnTo>
                  <a:lnTo>
                    <a:pt x="20" y="3"/>
                  </a:lnTo>
                  <a:lnTo>
                    <a:pt x="23" y="7"/>
                  </a:lnTo>
                  <a:lnTo>
                    <a:pt x="24" y="12"/>
                  </a:lnTo>
                  <a:lnTo>
                    <a:pt x="24" y="12"/>
                  </a:lnTo>
                  <a:lnTo>
                    <a:pt x="23" y="17"/>
                  </a:lnTo>
                  <a:lnTo>
                    <a:pt x="20" y="20"/>
                  </a:lnTo>
                  <a:lnTo>
                    <a:pt x="17" y="23"/>
                  </a:lnTo>
                  <a:lnTo>
                    <a:pt x="11" y="24"/>
                  </a:lnTo>
                  <a:lnTo>
                    <a:pt x="11" y="24"/>
                  </a:lnTo>
                  <a:close/>
                  <a:moveTo>
                    <a:pt x="11" y="4"/>
                  </a:moveTo>
                  <a:lnTo>
                    <a:pt x="11" y="4"/>
                  </a:lnTo>
                  <a:lnTo>
                    <a:pt x="9" y="5"/>
                  </a:lnTo>
                  <a:lnTo>
                    <a:pt x="6" y="6"/>
                  </a:lnTo>
                  <a:lnTo>
                    <a:pt x="5" y="8"/>
                  </a:lnTo>
                  <a:lnTo>
                    <a:pt x="4" y="12"/>
                  </a:lnTo>
                  <a:lnTo>
                    <a:pt x="4" y="12"/>
                  </a:lnTo>
                  <a:lnTo>
                    <a:pt x="5" y="15"/>
                  </a:lnTo>
                  <a:lnTo>
                    <a:pt x="6" y="17"/>
                  </a:lnTo>
                  <a:lnTo>
                    <a:pt x="9" y="19"/>
                  </a:lnTo>
                  <a:lnTo>
                    <a:pt x="11" y="20"/>
                  </a:lnTo>
                  <a:lnTo>
                    <a:pt x="11" y="20"/>
                  </a:lnTo>
                  <a:lnTo>
                    <a:pt x="15" y="19"/>
                  </a:lnTo>
                  <a:lnTo>
                    <a:pt x="18" y="17"/>
                  </a:lnTo>
                  <a:lnTo>
                    <a:pt x="19" y="15"/>
                  </a:lnTo>
                  <a:lnTo>
                    <a:pt x="20" y="12"/>
                  </a:lnTo>
                  <a:lnTo>
                    <a:pt x="20" y="12"/>
                  </a:lnTo>
                  <a:lnTo>
                    <a:pt x="19" y="8"/>
                  </a:lnTo>
                  <a:lnTo>
                    <a:pt x="18" y="6"/>
                  </a:lnTo>
                  <a:lnTo>
                    <a:pt x="15"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6650"/>
            <p:cNvSpPr>
              <a:spLocks noEditPoints="1"/>
            </p:cNvSpPr>
            <p:nvPr/>
          </p:nvSpPr>
          <p:spPr bwMode="auto">
            <a:xfrm>
              <a:off x="5729085" y="4719951"/>
              <a:ext cx="465183" cy="465188"/>
            </a:xfrm>
            <a:custGeom>
              <a:avLst/>
              <a:gdLst>
                <a:gd name="T0" fmla="*/ 37 w 75"/>
                <a:gd name="T1" fmla="*/ 75 h 75"/>
                <a:gd name="T2" fmla="*/ 23 w 75"/>
                <a:gd name="T3" fmla="*/ 71 h 75"/>
                <a:gd name="T4" fmla="*/ 10 w 75"/>
                <a:gd name="T5" fmla="*/ 63 h 75"/>
                <a:gd name="T6" fmla="*/ 3 w 75"/>
                <a:gd name="T7" fmla="*/ 51 h 75"/>
                <a:gd name="T8" fmla="*/ 0 w 75"/>
                <a:gd name="T9" fmla="*/ 37 h 75"/>
                <a:gd name="T10" fmla="*/ 1 w 75"/>
                <a:gd name="T11" fmla="*/ 29 h 75"/>
                <a:gd name="T12" fmla="*/ 6 w 75"/>
                <a:gd name="T13" fmla="*/ 17 h 75"/>
                <a:gd name="T14" fmla="*/ 16 w 75"/>
                <a:gd name="T15" fmla="*/ 6 h 75"/>
                <a:gd name="T16" fmla="*/ 29 w 75"/>
                <a:gd name="T17" fmla="*/ 1 h 75"/>
                <a:gd name="T18" fmla="*/ 37 w 75"/>
                <a:gd name="T19" fmla="*/ 0 h 75"/>
                <a:gd name="T20" fmla="*/ 51 w 75"/>
                <a:gd name="T21" fmla="*/ 3 h 75"/>
                <a:gd name="T22" fmla="*/ 63 w 75"/>
                <a:gd name="T23" fmla="*/ 10 h 75"/>
                <a:gd name="T24" fmla="*/ 71 w 75"/>
                <a:gd name="T25" fmla="*/ 23 h 75"/>
                <a:gd name="T26" fmla="*/ 75 w 75"/>
                <a:gd name="T27" fmla="*/ 37 h 75"/>
                <a:gd name="T28" fmla="*/ 73 w 75"/>
                <a:gd name="T29" fmla="*/ 45 h 75"/>
                <a:gd name="T30" fmla="*/ 68 w 75"/>
                <a:gd name="T31" fmla="*/ 58 h 75"/>
                <a:gd name="T32" fmla="*/ 58 w 75"/>
                <a:gd name="T33" fmla="*/ 68 h 75"/>
                <a:gd name="T34" fmla="*/ 44 w 75"/>
                <a:gd name="T35" fmla="*/ 74 h 75"/>
                <a:gd name="T36" fmla="*/ 37 w 75"/>
                <a:gd name="T37" fmla="*/ 75 h 75"/>
                <a:gd name="T38" fmla="*/ 37 w 75"/>
                <a:gd name="T39" fmla="*/ 4 h 75"/>
                <a:gd name="T40" fmla="*/ 24 w 75"/>
                <a:gd name="T41" fmla="*/ 6 h 75"/>
                <a:gd name="T42" fmla="*/ 13 w 75"/>
                <a:gd name="T43" fmla="*/ 13 h 75"/>
                <a:gd name="T44" fmla="*/ 6 w 75"/>
                <a:gd name="T45" fmla="*/ 24 h 75"/>
                <a:gd name="T46" fmla="*/ 4 w 75"/>
                <a:gd name="T47" fmla="*/ 37 h 75"/>
                <a:gd name="T48" fmla="*/ 5 w 75"/>
                <a:gd name="T49" fmla="*/ 44 h 75"/>
                <a:gd name="T50" fmla="*/ 9 w 75"/>
                <a:gd name="T51" fmla="*/ 56 h 75"/>
                <a:gd name="T52" fmla="*/ 19 w 75"/>
                <a:gd name="T53" fmla="*/ 64 h 75"/>
                <a:gd name="T54" fmla="*/ 30 w 75"/>
                <a:gd name="T55" fmla="*/ 69 h 75"/>
                <a:gd name="T56" fmla="*/ 37 w 75"/>
                <a:gd name="T57" fmla="*/ 70 h 75"/>
                <a:gd name="T58" fmla="*/ 50 w 75"/>
                <a:gd name="T59" fmla="*/ 67 h 75"/>
                <a:gd name="T60" fmla="*/ 60 w 75"/>
                <a:gd name="T61" fmla="*/ 61 h 75"/>
                <a:gd name="T62" fmla="*/ 67 w 75"/>
                <a:gd name="T63" fmla="*/ 50 h 75"/>
                <a:gd name="T64" fmla="*/ 70 w 75"/>
                <a:gd name="T65" fmla="*/ 37 h 75"/>
                <a:gd name="T66" fmla="*/ 69 w 75"/>
                <a:gd name="T67" fmla="*/ 30 h 75"/>
                <a:gd name="T68" fmla="*/ 64 w 75"/>
                <a:gd name="T69" fmla="*/ 19 h 75"/>
                <a:gd name="T70" fmla="*/ 56 w 75"/>
                <a:gd name="T71" fmla="*/ 9 h 75"/>
                <a:gd name="T72" fmla="*/ 44 w 75"/>
                <a:gd name="T73" fmla="*/ 5 h 75"/>
                <a:gd name="T74" fmla="*/ 37 w 75"/>
                <a:gd name="T7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5">
                  <a:moveTo>
                    <a:pt x="37" y="75"/>
                  </a:moveTo>
                  <a:lnTo>
                    <a:pt x="37" y="75"/>
                  </a:lnTo>
                  <a:lnTo>
                    <a:pt x="29" y="74"/>
                  </a:lnTo>
                  <a:lnTo>
                    <a:pt x="23" y="71"/>
                  </a:lnTo>
                  <a:lnTo>
                    <a:pt x="16" y="68"/>
                  </a:lnTo>
                  <a:lnTo>
                    <a:pt x="10" y="63"/>
                  </a:lnTo>
                  <a:lnTo>
                    <a:pt x="6" y="58"/>
                  </a:lnTo>
                  <a:lnTo>
                    <a:pt x="3" y="51"/>
                  </a:lnTo>
                  <a:lnTo>
                    <a:pt x="1" y="45"/>
                  </a:lnTo>
                  <a:lnTo>
                    <a:pt x="0" y="37"/>
                  </a:lnTo>
                  <a:lnTo>
                    <a:pt x="0" y="37"/>
                  </a:lnTo>
                  <a:lnTo>
                    <a:pt x="1" y="29"/>
                  </a:lnTo>
                  <a:lnTo>
                    <a:pt x="3" y="23"/>
                  </a:lnTo>
                  <a:lnTo>
                    <a:pt x="6" y="17"/>
                  </a:lnTo>
                  <a:lnTo>
                    <a:pt x="10" y="10"/>
                  </a:lnTo>
                  <a:lnTo>
                    <a:pt x="16" y="6"/>
                  </a:lnTo>
                  <a:lnTo>
                    <a:pt x="23" y="3"/>
                  </a:lnTo>
                  <a:lnTo>
                    <a:pt x="29" y="1"/>
                  </a:lnTo>
                  <a:lnTo>
                    <a:pt x="37" y="0"/>
                  </a:lnTo>
                  <a:lnTo>
                    <a:pt x="37" y="0"/>
                  </a:lnTo>
                  <a:lnTo>
                    <a:pt x="44" y="1"/>
                  </a:lnTo>
                  <a:lnTo>
                    <a:pt x="51" y="3"/>
                  </a:lnTo>
                  <a:lnTo>
                    <a:pt x="58" y="6"/>
                  </a:lnTo>
                  <a:lnTo>
                    <a:pt x="63" y="10"/>
                  </a:lnTo>
                  <a:lnTo>
                    <a:pt x="68" y="17"/>
                  </a:lnTo>
                  <a:lnTo>
                    <a:pt x="71" y="23"/>
                  </a:lnTo>
                  <a:lnTo>
                    <a:pt x="73" y="29"/>
                  </a:lnTo>
                  <a:lnTo>
                    <a:pt x="75" y="37"/>
                  </a:lnTo>
                  <a:lnTo>
                    <a:pt x="75" y="37"/>
                  </a:lnTo>
                  <a:lnTo>
                    <a:pt x="73" y="45"/>
                  </a:lnTo>
                  <a:lnTo>
                    <a:pt x="71" y="51"/>
                  </a:lnTo>
                  <a:lnTo>
                    <a:pt x="68" y="58"/>
                  </a:lnTo>
                  <a:lnTo>
                    <a:pt x="63" y="63"/>
                  </a:lnTo>
                  <a:lnTo>
                    <a:pt x="58" y="68"/>
                  </a:lnTo>
                  <a:lnTo>
                    <a:pt x="51" y="71"/>
                  </a:lnTo>
                  <a:lnTo>
                    <a:pt x="44" y="74"/>
                  </a:lnTo>
                  <a:lnTo>
                    <a:pt x="37" y="75"/>
                  </a:lnTo>
                  <a:lnTo>
                    <a:pt x="37" y="75"/>
                  </a:lnTo>
                  <a:close/>
                  <a:moveTo>
                    <a:pt x="37" y="4"/>
                  </a:moveTo>
                  <a:lnTo>
                    <a:pt x="37" y="4"/>
                  </a:lnTo>
                  <a:lnTo>
                    <a:pt x="30" y="5"/>
                  </a:lnTo>
                  <a:lnTo>
                    <a:pt x="24" y="6"/>
                  </a:lnTo>
                  <a:lnTo>
                    <a:pt x="19" y="9"/>
                  </a:lnTo>
                  <a:lnTo>
                    <a:pt x="13" y="13"/>
                  </a:lnTo>
                  <a:lnTo>
                    <a:pt x="9" y="19"/>
                  </a:lnTo>
                  <a:lnTo>
                    <a:pt x="6" y="24"/>
                  </a:lnTo>
                  <a:lnTo>
                    <a:pt x="5" y="30"/>
                  </a:lnTo>
                  <a:lnTo>
                    <a:pt x="4" y="37"/>
                  </a:lnTo>
                  <a:lnTo>
                    <a:pt x="4" y="37"/>
                  </a:lnTo>
                  <a:lnTo>
                    <a:pt x="5" y="44"/>
                  </a:lnTo>
                  <a:lnTo>
                    <a:pt x="6" y="50"/>
                  </a:lnTo>
                  <a:lnTo>
                    <a:pt x="9" y="56"/>
                  </a:lnTo>
                  <a:lnTo>
                    <a:pt x="13" y="61"/>
                  </a:lnTo>
                  <a:lnTo>
                    <a:pt x="19" y="64"/>
                  </a:lnTo>
                  <a:lnTo>
                    <a:pt x="24" y="67"/>
                  </a:lnTo>
                  <a:lnTo>
                    <a:pt x="30" y="69"/>
                  </a:lnTo>
                  <a:lnTo>
                    <a:pt x="37" y="70"/>
                  </a:lnTo>
                  <a:lnTo>
                    <a:pt x="37" y="70"/>
                  </a:lnTo>
                  <a:lnTo>
                    <a:pt x="44" y="69"/>
                  </a:lnTo>
                  <a:lnTo>
                    <a:pt x="50" y="67"/>
                  </a:lnTo>
                  <a:lnTo>
                    <a:pt x="56" y="64"/>
                  </a:lnTo>
                  <a:lnTo>
                    <a:pt x="60" y="61"/>
                  </a:lnTo>
                  <a:lnTo>
                    <a:pt x="64" y="56"/>
                  </a:lnTo>
                  <a:lnTo>
                    <a:pt x="67" y="50"/>
                  </a:lnTo>
                  <a:lnTo>
                    <a:pt x="69" y="44"/>
                  </a:lnTo>
                  <a:lnTo>
                    <a:pt x="70" y="37"/>
                  </a:lnTo>
                  <a:lnTo>
                    <a:pt x="70" y="37"/>
                  </a:lnTo>
                  <a:lnTo>
                    <a:pt x="69" y="30"/>
                  </a:lnTo>
                  <a:lnTo>
                    <a:pt x="67" y="24"/>
                  </a:lnTo>
                  <a:lnTo>
                    <a:pt x="64" y="19"/>
                  </a:lnTo>
                  <a:lnTo>
                    <a:pt x="60" y="13"/>
                  </a:lnTo>
                  <a:lnTo>
                    <a:pt x="56" y="9"/>
                  </a:lnTo>
                  <a:lnTo>
                    <a:pt x="50" y="6"/>
                  </a:lnTo>
                  <a:lnTo>
                    <a:pt x="44" y="5"/>
                  </a:lnTo>
                  <a:lnTo>
                    <a:pt x="37" y="4"/>
                  </a:lnTo>
                  <a:lnTo>
                    <a:pt x="37"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6651"/>
            <p:cNvSpPr>
              <a:spLocks noEditPoints="1"/>
            </p:cNvSpPr>
            <p:nvPr/>
          </p:nvSpPr>
          <p:spPr bwMode="auto">
            <a:xfrm>
              <a:off x="2894549" y="4732355"/>
              <a:ext cx="434175" cy="452784"/>
            </a:xfrm>
            <a:custGeom>
              <a:avLst/>
              <a:gdLst>
                <a:gd name="T0" fmla="*/ 35 w 70"/>
                <a:gd name="T1" fmla="*/ 73 h 73"/>
                <a:gd name="T2" fmla="*/ 21 w 70"/>
                <a:gd name="T3" fmla="*/ 69 h 73"/>
                <a:gd name="T4" fmla="*/ 11 w 70"/>
                <a:gd name="T5" fmla="*/ 62 h 73"/>
                <a:gd name="T6" fmla="*/ 3 w 70"/>
                <a:gd name="T7" fmla="*/ 50 h 73"/>
                <a:gd name="T8" fmla="*/ 0 w 70"/>
                <a:gd name="T9" fmla="*/ 36 h 73"/>
                <a:gd name="T10" fmla="*/ 1 w 70"/>
                <a:gd name="T11" fmla="*/ 28 h 73"/>
                <a:gd name="T12" fmla="*/ 7 w 70"/>
                <a:gd name="T13" fmla="*/ 16 h 73"/>
                <a:gd name="T14" fmla="*/ 16 w 70"/>
                <a:gd name="T15" fmla="*/ 6 h 73"/>
                <a:gd name="T16" fmla="*/ 29 w 70"/>
                <a:gd name="T17" fmla="*/ 1 h 73"/>
                <a:gd name="T18" fmla="*/ 35 w 70"/>
                <a:gd name="T19" fmla="*/ 0 h 73"/>
                <a:gd name="T20" fmla="*/ 49 w 70"/>
                <a:gd name="T21" fmla="*/ 3 h 73"/>
                <a:gd name="T22" fmla="*/ 60 w 70"/>
                <a:gd name="T23" fmla="*/ 10 h 73"/>
                <a:gd name="T24" fmla="*/ 68 w 70"/>
                <a:gd name="T25" fmla="*/ 22 h 73"/>
                <a:gd name="T26" fmla="*/ 70 w 70"/>
                <a:gd name="T27" fmla="*/ 36 h 73"/>
                <a:gd name="T28" fmla="*/ 70 w 70"/>
                <a:gd name="T29" fmla="*/ 43 h 73"/>
                <a:gd name="T30" fmla="*/ 65 w 70"/>
                <a:gd name="T31" fmla="*/ 57 h 73"/>
                <a:gd name="T32" fmla="*/ 55 w 70"/>
                <a:gd name="T33" fmla="*/ 66 h 73"/>
                <a:gd name="T34" fmla="*/ 42 w 70"/>
                <a:gd name="T35" fmla="*/ 72 h 73"/>
                <a:gd name="T36" fmla="*/ 35 w 70"/>
                <a:gd name="T37" fmla="*/ 73 h 73"/>
                <a:gd name="T38" fmla="*/ 35 w 70"/>
                <a:gd name="T39" fmla="*/ 4 h 73"/>
                <a:gd name="T40" fmla="*/ 23 w 70"/>
                <a:gd name="T41" fmla="*/ 6 h 73"/>
                <a:gd name="T42" fmla="*/ 14 w 70"/>
                <a:gd name="T43" fmla="*/ 14 h 73"/>
                <a:gd name="T44" fmla="*/ 7 w 70"/>
                <a:gd name="T45" fmla="*/ 24 h 73"/>
                <a:gd name="T46" fmla="*/ 4 w 70"/>
                <a:gd name="T47" fmla="*/ 36 h 73"/>
                <a:gd name="T48" fmla="*/ 6 w 70"/>
                <a:gd name="T49" fmla="*/ 43 h 73"/>
                <a:gd name="T50" fmla="*/ 10 w 70"/>
                <a:gd name="T51" fmla="*/ 54 h 73"/>
                <a:gd name="T52" fmla="*/ 18 w 70"/>
                <a:gd name="T53" fmla="*/ 63 h 73"/>
                <a:gd name="T54" fmla="*/ 29 w 70"/>
                <a:gd name="T55" fmla="*/ 67 h 73"/>
                <a:gd name="T56" fmla="*/ 35 w 70"/>
                <a:gd name="T57" fmla="*/ 68 h 73"/>
                <a:gd name="T58" fmla="*/ 48 w 70"/>
                <a:gd name="T59" fmla="*/ 65 h 73"/>
                <a:gd name="T60" fmla="*/ 57 w 70"/>
                <a:gd name="T61" fmla="*/ 59 h 73"/>
                <a:gd name="T62" fmla="*/ 63 w 70"/>
                <a:gd name="T63" fmla="*/ 48 h 73"/>
                <a:gd name="T64" fmla="*/ 66 w 70"/>
                <a:gd name="T65" fmla="*/ 36 h 73"/>
                <a:gd name="T66" fmla="*/ 66 w 70"/>
                <a:gd name="T67" fmla="*/ 29 h 73"/>
                <a:gd name="T68" fmla="*/ 60 w 70"/>
                <a:gd name="T69" fmla="*/ 18 h 73"/>
                <a:gd name="T70" fmla="*/ 52 w 70"/>
                <a:gd name="T71" fmla="*/ 9 h 73"/>
                <a:gd name="T72" fmla="*/ 41 w 70"/>
                <a:gd name="T73" fmla="*/ 5 h 73"/>
                <a:gd name="T74" fmla="*/ 35 w 70"/>
                <a:gd name="T75"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3">
                  <a:moveTo>
                    <a:pt x="35" y="73"/>
                  </a:moveTo>
                  <a:lnTo>
                    <a:pt x="35" y="73"/>
                  </a:lnTo>
                  <a:lnTo>
                    <a:pt x="29" y="72"/>
                  </a:lnTo>
                  <a:lnTo>
                    <a:pt x="21" y="69"/>
                  </a:lnTo>
                  <a:lnTo>
                    <a:pt x="16" y="66"/>
                  </a:lnTo>
                  <a:lnTo>
                    <a:pt x="11" y="62"/>
                  </a:lnTo>
                  <a:lnTo>
                    <a:pt x="7" y="57"/>
                  </a:lnTo>
                  <a:lnTo>
                    <a:pt x="3" y="50"/>
                  </a:lnTo>
                  <a:lnTo>
                    <a:pt x="1" y="43"/>
                  </a:lnTo>
                  <a:lnTo>
                    <a:pt x="0" y="36"/>
                  </a:lnTo>
                  <a:lnTo>
                    <a:pt x="0" y="36"/>
                  </a:lnTo>
                  <a:lnTo>
                    <a:pt x="1" y="28"/>
                  </a:lnTo>
                  <a:lnTo>
                    <a:pt x="3" y="22"/>
                  </a:lnTo>
                  <a:lnTo>
                    <a:pt x="7" y="16"/>
                  </a:lnTo>
                  <a:lnTo>
                    <a:pt x="11" y="10"/>
                  </a:lnTo>
                  <a:lnTo>
                    <a:pt x="16" y="6"/>
                  </a:lnTo>
                  <a:lnTo>
                    <a:pt x="21" y="3"/>
                  </a:lnTo>
                  <a:lnTo>
                    <a:pt x="29" y="1"/>
                  </a:lnTo>
                  <a:lnTo>
                    <a:pt x="35" y="0"/>
                  </a:lnTo>
                  <a:lnTo>
                    <a:pt x="35" y="0"/>
                  </a:lnTo>
                  <a:lnTo>
                    <a:pt x="42" y="1"/>
                  </a:lnTo>
                  <a:lnTo>
                    <a:pt x="49" y="3"/>
                  </a:lnTo>
                  <a:lnTo>
                    <a:pt x="55" y="6"/>
                  </a:lnTo>
                  <a:lnTo>
                    <a:pt x="60" y="10"/>
                  </a:lnTo>
                  <a:lnTo>
                    <a:pt x="65" y="16"/>
                  </a:lnTo>
                  <a:lnTo>
                    <a:pt x="68" y="22"/>
                  </a:lnTo>
                  <a:lnTo>
                    <a:pt x="70" y="28"/>
                  </a:lnTo>
                  <a:lnTo>
                    <a:pt x="70" y="36"/>
                  </a:lnTo>
                  <a:lnTo>
                    <a:pt x="70" y="36"/>
                  </a:lnTo>
                  <a:lnTo>
                    <a:pt x="70" y="43"/>
                  </a:lnTo>
                  <a:lnTo>
                    <a:pt x="68" y="50"/>
                  </a:lnTo>
                  <a:lnTo>
                    <a:pt x="65" y="57"/>
                  </a:lnTo>
                  <a:lnTo>
                    <a:pt x="60" y="62"/>
                  </a:lnTo>
                  <a:lnTo>
                    <a:pt x="55" y="66"/>
                  </a:lnTo>
                  <a:lnTo>
                    <a:pt x="49" y="69"/>
                  </a:lnTo>
                  <a:lnTo>
                    <a:pt x="42" y="72"/>
                  </a:lnTo>
                  <a:lnTo>
                    <a:pt x="35" y="73"/>
                  </a:lnTo>
                  <a:lnTo>
                    <a:pt x="35" y="73"/>
                  </a:lnTo>
                  <a:close/>
                  <a:moveTo>
                    <a:pt x="35" y="4"/>
                  </a:moveTo>
                  <a:lnTo>
                    <a:pt x="35" y="4"/>
                  </a:lnTo>
                  <a:lnTo>
                    <a:pt x="29" y="5"/>
                  </a:lnTo>
                  <a:lnTo>
                    <a:pt x="23" y="6"/>
                  </a:lnTo>
                  <a:lnTo>
                    <a:pt x="18" y="9"/>
                  </a:lnTo>
                  <a:lnTo>
                    <a:pt x="14" y="14"/>
                  </a:lnTo>
                  <a:lnTo>
                    <a:pt x="10" y="18"/>
                  </a:lnTo>
                  <a:lnTo>
                    <a:pt x="7" y="24"/>
                  </a:lnTo>
                  <a:lnTo>
                    <a:pt x="6" y="29"/>
                  </a:lnTo>
                  <a:lnTo>
                    <a:pt x="4" y="36"/>
                  </a:lnTo>
                  <a:lnTo>
                    <a:pt x="4" y="36"/>
                  </a:lnTo>
                  <a:lnTo>
                    <a:pt x="6" y="43"/>
                  </a:lnTo>
                  <a:lnTo>
                    <a:pt x="7" y="48"/>
                  </a:lnTo>
                  <a:lnTo>
                    <a:pt x="10" y="54"/>
                  </a:lnTo>
                  <a:lnTo>
                    <a:pt x="14" y="59"/>
                  </a:lnTo>
                  <a:lnTo>
                    <a:pt x="18" y="63"/>
                  </a:lnTo>
                  <a:lnTo>
                    <a:pt x="23" y="65"/>
                  </a:lnTo>
                  <a:lnTo>
                    <a:pt x="29" y="67"/>
                  </a:lnTo>
                  <a:lnTo>
                    <a:pt x="35" y="68"/>
                  </a:lnTo>
                  <a:lnTo>
                    <a:pt x="35" y="68"/>
                  </a:lnTo>
                  <a:lnTo>
                    <a:pt x="41" y="67"/>
                  </a:lnTo>
                  <a:lnTo>
                    <a:pt x="48" y="65"/>
                  </a:lnTo>
                  <a:lnTo>
                    <a:pt x="52" y="63"/>
                  </a:lnTo>
                  <a:lnTo>
                    <a:pt x="57" y="59"/>
                  </a:lnTo>
                  <a:lnTo>
                    <a:pt x="60" y="54"/>
                  </a:lnTo>
                  <a:lnTo>
                    <a:pt x="63" y="48"/>
                  </a:lnTo>
                  <a:lnTo>
                    <a:pt x="66" y="43"/>
                  </a:lnTo>
                  <a:lnTo>
                    <a:pt x="66" y="36"/>
                  </a:lnTo>
                  <a:lnTo>
                    <a:pt x="66" y="36"/>
                  </a:lnTo>
                  <a:lnTo>
                    <a:pt x="66" y="29"/>
                  </a:lnTo>
                  <a:lnTo>
                    <a:pt x="63" y="24"/>
                  </a:lnTo>
                  <a:lnTo>
                    <a:pt x="60" y="18"/>
                  </a:lnTo>
                  <a:lnTo>
                    <a:pt x="57" y="14"/>
                  </a:lnTo>
                  <a:lnTo>
                    <a:pt x="52" y="9"/>
                  </a:lnTo>
                  <a:lnTo>
                    <a:pt x="48" y="6"/>
                  </a:lnTo>
                  <a:lnTo>
                    <a:pt x="41" y="5"/>
                  </a:lnTo>
                  <a:lnTo>
                    <a:pt x="35" y="4"/>
                  </a:lnTo>
                  <a:lnTo>
                    <a:pt x="35"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6652"/>
            <p:cNvSpPr>
              <a:spLocks noChangeArrowheads="1"/>
            </p:cNvSpPr>
            <p:nvPr/>
          </p:nvSpPr>
          <p:spPr bwMode="auto">
            <a:xfrm>
              <a:off x="4507194" y="4136918"/>
              <a:ext cx="24811" cy="1240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653"/>
            <p:cNvSpPr>
              <a:spLocks/>
            </p:cNvSpPr>
            <p:nvPr/>
          </p:nvSpPr>
          <p:spPr bwMode="auto">
            <a:xfrm>
              <a:off x="4699473" y="4130717"/>
              <a:ext cx="62025" cy="130254"/>
            </a:xfrm>
            <a:custGeom>
              <a:avLst/>
              <a:gdLst>
                <a:gd name="T0" fmla="*/ 7 w 10"/>
                <a:gd name="T1" fmla="*/ 21 h 21"/>
                <a:gd name="T2" fmla="*/ 0 w 10"/>
                <a:gd name="T3" fmla="*/ 1 h 21"/>
                <a:gd name="T4" fmla="*/ 4 w 10"/>
                <a:gd name="T5" fmla="*/ 0 h 21"/>
                <a:gd name="T6" fmla="*/ 10 w 10"/>
                <a:gd name="T7" fmla="*/ 20 h 21"/>
                <a:gd name="T8" fmla="*/ 7 w 10"/>
                <a:gd name="T9" fmla="*/ 21 h 21"/>
              </a:gdLst>
              <a:ahLst/>
              <a:cxnLst>
                <a:cxn ang="0">
                  <a:pos x="T0" y="T1"/>
                </a:cxn>
                <a:cxn ang="0">
                  <a:pos x="T2" y="T3"/>
                </a:cxn>
                <a:cxn ang="0">
                  <a:pos x="T4" y="T5"/>
                </a:cxn>
                <a:cxn ang="0">
                  <a:pos x="T6" y="T7"/>
                </a:cxn>
                <a:cxn ang="0">
                  <a:pos x="T8" y="T9"/>
                </a:cxn>
              </a:cxnLst>
              <a:rect l="0" t="0" r="r" b="b"/>
              <a:pathLst>
                <a:path w="10" h="21">
                  <a:moveTo>
                    <a:pt x="7" y="21"/>
                  </a:moveTo>
                  <a:lnTo>
                    <a:pt x="0" y="1"/>
                  </a:lnTo>
                  <a:lnTo>
                    <a:pt x="4" y="0"/>
                  </a:lnTo>
                  <a:lnTo>
                    <a:pt x="10" y="20"/>
                  </a:lnTo>
                  <a:lnTo>
                    <a:pt x="7" y="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654"/>
            <p:cNvSpPr>
              <a:spLocks/>
            </p:cNvSpPr>
            <p:nvPr/>
          </p:nvSpPr>
          <p:spPr bwMode="auto">
            <a:xfrm>
              <a:off x="4773903" y="4130717"/>
              <a:ext cx="111644" cy="155064"/>
            </a:xfrm>
            <a:custGeom>
              <a:avLst/>
              <a:gdLst>
                <a:gd name="T0" fmla="*/ 15 w 18"/>
                <a:gd name="T1" fmla="*/ 25 h 25"/>
                <a:gd name="T2" fmla="*/ 0 w 18"/>
                <a:gd name="T3" fmla="*/ 2 h 25"/>
                <a:gd name="T4" fmla="*/ 3 w 18"/>
                <a:gd name="T5" fmla="*/ 0 h 25"/>
                <a:gd name="T6" fmla="*/ 18 w 18"/>
                <a:gd name="T7" fmla="*/ 23 h 25"/>
                <a:gd name="T8" fmla="*/ 15 w 18"/>
                <a:gd name="T9" fmla="*/ 25 h 25"/>
              </a:gdLst>
              <a:ahLst/>
              <a:cxnLst>
                <a:cxn ang="0">
                  <a:pos x="T0" y="T1"/>
                </a:cxn>
                <a:cxn ang="0">
                  <a:pos x="T2" y="T3"/>
                </a:cxn>
                <a:cxn ang="0">
                  <a:pos x="T4" y="T5"/>
                </a:cxn>
                <a:cxn ang="0">
                  <a:pos x="T6" y="T7"/>
                </a:cxn>
                <a:cxn ang="0">
                  <a:pos x="T8" y="T9"/>
                </a:cxn>
              </a:cxnLst>
              <a:rect l="0" t="0" r="r" b="b"/>
              <a:pathLst>
                <a:path w="18" h="25">
                  <a:moveTo>
                    <a:pt x="15" y="25"/>
                  </a:moveTo>
                  <a:lnTo>
                    <a:pt x="0" y="2"/>
                  </a:lnTo>
                  <a:lnTo>
                    <a:pt x="3" y="0"/>
                  </a:lnTo>
                  <a:lnTo>
                    <a:pt x="18" y="23"/>
                  </a:lnTo>
                  <a:lnTo>
                    <a:pt x="15"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6655"/>
            <p:cNvSpPr>
              <a:spLocks/>
            </p:cNvSpPr>
            <p:nvPr/>
          </p:nvSpPr>
          <p:spPr bwMode="auto">
            <a:xfrm>
              <a:off x="4271499" y="4130717"/>
              <a:ext cx="55819" cy="130254"/>
            </a:xfrm>
            <a:custGeom>
              <a:avLst/>
              <a:gdLst>
                <a:gd name="T0" fmla="*/ 4 w 9"/>
                <a:gd name="T1" fmla="*/ 21 h 21"/>
                <a:gd name="T2" fmla="*/ 0 w 9"/>
                <a:gd name="T3" fmla="*/ 20 h 21"/>
                <a:gd name="T4" fmla="*/ 5 w 9"/>
                <a:gd name="T5" fmla="*/ 0 h 21"/>
                <a:gd name="T6" fmla="*/ 9 w 9"/>
                <a:gd name="T7" fmla="*/ 1 h 21"/>
                <a:gd name="T8" fmla="*/ 4 w 9"/>
                <a:gd name="T9" fmla="*/ 21 h 21"/>
              </a:gdLst>
              <a:ahLst/>
              <a:cxnLst>
                <a:cxn ang="0">
                  <a:pos x="T0" y="T1"/>
                </a:cxn>
                <a:cxn ang="0">
                  <a:pos x="T2" y="T3"/>
                </a:cxn>
                <a:cxn ang="0">
                  <a:pos x="T4" y="T5"/>
                </a:cxn>
                <a:cxn ang="0">
                  <a:pos x="T6" y="T7"/>
                </a:cxn>
                <a:cxn ang="0">
                  <a:pos x="T8" y="T9"/>
                </a:cxn>
              </a:cxnLst>
              <a:rect l="0" t="0" r="r" b="b"/>
              <a:pathLst>
                <a:path w="9" h="21">
                  <a:moveTo>
                    <a:pt x="4" y="21"/>
                  </a:moveTo>
                  <a:lnTo>
                    <a:pt x="0" y="20"/>
                  </a:lnTo>
                  <a:lnTo>
                    <a:pt x="5" y="0"/>
                  </a:lnTo>
                  <a:lnTo>
                    <a:pt x="9" y="1"/>
                  </a:lnTo>
                  <a:lnTo>
                    <a:pt x="4" y="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6656"/>
            <p:cNvSpPr>
              <a:spLocks noEditPoints="1"/>
            </p:cNvSpPr>
            <p:nvPr/>
          </p:nvSpPr>
          <p:spPr bwMode="auto">
            <a:xfrm>
              <a:off x="382546" y="2654528"/>
              <a:ext cx="8360948" cy="2679472"/>
            </a:xfrm>
            <a:custGeom>
              <a:avLst/>
              <a:gdLst>
                <a:gd name="T0" fmla="*/ 502 w 1348"/>
                <a:gd name="T1" fmla="*/ 394 h 432"/>
                <a:gd name="T2" fmla="*/ 511 w 1348"/>
                <a:gd name="T3" fmla="*/ 384 h 432"/>
                <a:gd name="T4" fmla="*/ 484 w 1348"/>
                <a:gd name="T5" fmla="*/ 334 h 432"/>
                <a:gd name="T6" fmla="*/ 443 w 1348"/>
                <a:gd name="T7" fmla="*/ 419 h 432"/>
                <a:gd name="T8" fmla="*/ 398 w 1348"/>
                <a:gd name="T9" fmla="*/ 357 h 432"/>
                <a:gd name="T10" fmla="*/ 344 w 1348"/>
                <a:gd name="T11" fmla="*/ 335 h 432"/>
                <a:gd name="T12" fmla="*/ 203 w 1348"/>
                <a:gd name="T13" fmla="*/ 322 h 432"/>
                <a:gd name="T14" fmla="*/ 167 w 1348"/>
                <a:gd name="T15" fmla="*/ 314 h 432"/>
                <a:gd name="T16" fmla="*/ 1 w 1348"/>
                <a:gd name="T17" fmla="*/ 263 h 432"/>
                <a:gd name="T18" fmla="*/ 588 w 1348"/>
                <a:gd name="T19" fmla="*/ 269 h 432"/>
                <a:gd name="T20" fmla="*/ 660 w 1348"/>
                <a:gd name="T21" fmla="*/ 86 h 432"/>
                <a:gd name="T22" fmla="*/ 678 w 1348"/>
                <a:gd name="T23" fmla="*/ 106 h 432"/>
                <a:gd name="T24" fmla="*/ 750 w 1348"/>
                <a:gd name="T25" fmla="*/ 260 h 432"/>
                <a:gd name="T26" fmla="*/ 760 w 1348"/>
                <a:gd name="T27" fmla="*/ 306 h 432"/>
                <a:gd name="T28" fmla="*/ 1348 w 1348"/>
                <a:gd name="T29" fmla="*/ 283 h 432"/>
                <a:gd name="T30" fmla="*/ 1152 w 1348"/>
                <a:gd name="T31" fmla="*/ 300 h 432"/>
                <a:gd name="T32" fmla="*/ 1008 w 1348"/>
                <a:gd name="T33" fmla="*/ 313 h 432"/>
                <a:gd name="T34" fmla="*/ 909 w 1348"/>
                <a:gd name="T35" fmla="*/ 323 h 432"/>
                <a:gd name="T36" fmla="*/ 923 w 1348"/>
                <a:gd name="T37" fmla="*/ 413 h 432"/>
                <a:gd name="T38" fmla="*/ 856 w 1348"/>
                <a:gd name="T39" fmla="*/ 373 h 432"/>
                <a:gd name="T40" fmla="*/ 828 w 1348"/>
                <a:gd name="T41" fmla="*/ 404 h 432"/>
                <a:gd name="T42" fmla="*/ 846 w 1348"/>
                <a:gd name="T43" fmla="*/ 425 h 432"/>
                <a:gd name="T44" fmla="*/ 810 w 1348"/>
                <a:gd name="T45" fmla="*/ 427 h 432"/>
                <a:gd name="T46" fmla="*/ 801 w 1348"/>
                <a:gd name="T47" fmla="*/ 395 h 432"/>
                <a:gd name="T48" fmla="*/ 774 w 1348"/>
                <a:gd name="T49" fmla="*/ 345 h 432"/>
                <a:gd name="T50" fmla="*/ 698 w 1348"/>
                <a:gd name="T51" fmla="*/ 382 h 432"/>
                <a:gd name="T52" fmla="*/ 682 w 1348"/>
                <a:gd name="T53" fmla="*/ 431 h 432"/>
                <a:gd name="T54" fmla="*/ 656 w 1348"/>
                <a:gd name="T55" fmla="*/ 431 h 432"/>
                <a:gd name="T56" fmla="*/ 619 w 1348"/>
                <a:gd name="T57" fmla="*/ 376 h 432"/>
                <a:gd name="T58" fmla="*/ 529 w 1348"/>
                <a:gd name="T59" fmla="*/ 413 h 432"/>
                <a:gd name="T60" fmla="*/ 544 w 1348"/>
                <a:gd name="T61" fmla="*/ 427 h 432"/>
                <a:gd name="T62" fmla="*/ 502 w 1348"/>
                <a:gd name="T63" fmla="*/ 398 h 432"/>
                <a:gd name="T64" fmla="*/ 531 w 1348"/>
                <a:gd name="T65" fmla="*/ 420 h 432"/>
                <a:gd name="T66" fmla="*/ 538 w 1348"/>
                <a:gd name="T67" fmla="*/ 400 h 432"/>
                <a:gd name="T68" fmla="*/ 594 w 1348"/>
                <a:gd name="T69" fmla="*/ 357 h 432"/>
                <a:gd name="T70" fmla="*/ 657 w 1348"/>
                <a:gd name="T71" fmla="*/ 408 h 432"/>
                <a:gd name="T72" fmla="*/ 673 w 1348"/>
                <a:gd name="T73" fmla="*/ 422 h 432"/>
                <a:gd name="T74" fmla="*/ 698 w 1348"/>
                <a:gd name="T75" fmla="*/ 375 h 432"/>
                <a:gd name="T76" fmla="*/ 760 w 1348"/>
                <a:gd name="T77" fmla="*/ 344 h 432"/>
                <a:gd name="T78" fmla="*/ 813 w 1348"/>
                <a:gd name="T79" fmla="*/ 413 h 432"/>
                <a:gd name="T80" fmla="*/ 796 w 1348"/>
                <a:gd name="T81" fmla="*/ 423 h 432"/>
                <a:gd name="T82" fmla="*/ 828 w 1348"/>
                <a:gd name="T83" fmla="*/ 421 h 432"/>
                <a:gd name="T84" fmla="*/ 834 w 1348"/>
                <a:gd name="T85" fmla="*/ 400 h 432"/>
                <a:gd name="T86" fmla="*/ 826 w 1348"/>
                <a:gd name="T87" fmla="*/ 383 h 432"/>
                <a:gd name="T88" fmla="*/ 870 w 1348"/>
                <a:gd name="T89" fmla="*/ 401 h 432"/>
                <a:gd name="T90" fmla="*/ 938 w 1348"/>
                <a:gd name="T91" fmla="*/ 372 h 432"/>
                <a:gd name="T92" fmla="*/ 993 w 1348"/>
                <a:gd name="T93" fmla="*/ 321 h 432"/>
                <a:gd name="T94" fmla="*/ 1138 w 1348"/>
                <a:gd name="T95" fmla="*/ 313 h 432"/>
                <a:gd name="T96" fmla="*/ 1318 w 1348"/>
                <a:gd name="T97" fmla="*/ 282 h 432"/>
                <a:gd name="T98" fmla="*/ 754 w 1348"/>
                <a:gd name="T99" fmla="*/ 311 h 432"/>
                <a:gd name="T100" fmla="*/ 739 w 1348"/>
                <a:gd name="T101" fmla="*/ 243 h 432"/>
                <a:gd name="T102" fmla="*/ 673 w 1348"/>
                <a:gd name="T103" fmla="*/ 84 h 432"/>
                <a:gd name="T104" fmla="*/ 637 w 1348"/>
                <a:gd name="T105" fmla="*/ 204 h 432"/>
                <a:gd name="T106" fmla="*/ 588 w 1348"/>
                <a:gd name="T107" fmla="*/ 310 h 432"/>
                <a:gd name="T108" fmla="*/ 195 w 1348"/>
                <a:gd name="T109" fmla="*/ 301 h 432"/>
                <a:gd name="T110" fmla="*/ 337 w 1348"/>
                <a:gd name="T111" fmla="*/ 312 h 432"/>
                <a:gd name="T112" fmla="*/ 426 w 1348"/>
                <a:gd name="T113" fmla="*/ 330 h 432"/>
                <a:gd name="T114" fmla="*/ 426 w 1348"/>
                <a:gd name="T115" fmla="*/ 413 h 432"/>
                <a:gd name="T116" fmla="*/ 479 w 1348"/>
                <a:gd name="T117" fmla="*/ 366 h 432"/>
                <a:gd name="T118" fmla="*/ 512 w 1348"/>
                <a:gd name="T119" fmla="*/ 374 h 432"/>
                <a:gd name="T120" fmla="*/ 520 w 1348"/>
                <a:gd name="T121" fmla="*/ 417 h 432"/>
                <a:gd name="T122" fmla="*/ 502 w 1348"/>
                <a:gd name="T123" fmla="*/ 39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8" h="432">
                  <a:moveTo>
                    <a:pt x="502" y="432"/>
                  </a:moveTo>
                  <a:lnTo>
                    <a:pt x="502" y="432"/>
                  </a:lnTo>
                  <a:lnTo>
                    <a:pt x="500" y="431"/>
                  </a:lnTo>
                  <a:lnTo>
                    <a:pt x="497" y="430"/>
                  </a:lnTo>
                  <a:lnTo>
                    <a:pt x="497" y="430"/>
                  </a:lnTo>
                  <a:lnTo>
                    <a:pt x="496" y="428"/>
                  </a:lnTo>
                  <a:lnTo>
                    <a:pt x="494" y="421"/>
                  </a:lnTo>
                  <a:lnTo>
                    <a:pt x="494" y="421"/>
                  </a:lnTo>
                  <a:lnTo>
                    <a:pt x="493" y="409"/>
                  </a:lnTo>
                  <a:lnTo>
                    <a:pt x="493" y="401"/>
                  </a:lnTo>
                  <a:lnTo>
                    <a:pt x="494" y="399"/>
                  </a:lnTo>
                  <a:lnTo>
                    <a:pt x="495" y="397"/>
                  </a:lnTo>
                  <a:lnTo>
                    <a:pt x="495" y="397"/>
                  </a:lnTo>
                  <a:lnTo>
                    <a:pt x="498" y="395"/>
                  </a:lnTo>
                  <a:lnTo>
                    <a:pt x="502" y="394"/>
                  </a:lnTo>
                  <a:lnTo>
                    <a:pt x="502" y="394"/>
                  </a:lnTo>
                  <a:lnTo>
                    <a:pt x="506" y="395"/>
                  </a:lnTo>
                  <a:lnTo>
                    <a:pt x="510" y="397"/>
                  </a:lnTo>
                  <a:lnTo>
                    <a:pt x="510" y="397"/>
                  </a:lnTo>
                  <a:lnTo>
                    <a:pt x="512" y="403"/>
                  </a:lnTo>
                  <a:lnTo>
                    <a:pt x="513" y="411"/>
                  </a:lnTo>
                  <a:lnTo>
                    <a:pt x="515" y="411"/>
                  </a:lnTo>
                  <a:lnTo>
                    <a:pt x="515" y="411"/>
                  </a:lnTo>
                  <a:lnTo>
                    <a:pt x="514" y="400"/>
                  </a:lnTo>
                  <a:lnTo>
                    <a:pt x="514" y="400"/>
                  </a:lnTo>
                  <a:lnTo>
                    <a:pt x="514" y="397"/>
                  </a:lnTo>
                  <a:lnTo>
                    <a:pt x="514" y="397"/>
                  </a:lnTo>
                  <a:lnTo>
                    <a:pt x="513" y="396"/>
                  </a:lnTo>
                  <a:lnTo>
                    <a:pt x="513" y="396"/>
                  </a:lnTo>
                  <a:lnTo>
                    <a:pt x="512" y="391"/>
                  </a:lnTo>
                  <a:lnTo>
                    <a:pt x="511" y="384"/>
                  </a:lnTo>
                  <a:lnTo>
                    <a:pt x="511" y="384"/>
                  </a:lnTo>
                  <a:lnTo>
                    <a:pt x="510" y="382"/>
                  </a:lnTo>
                  <a:lnTo>
                    <a:pt x="510" y="382"/>
                  </a:lnTo>
                  <a:lnTo>
                    <a:pt x="509" y="379"/>
                  </a:lnTo>
                  <a:lnTo>
                    <a:pt x="507" y="374"/>
                  </a:lnTo>
                  <a:lnTo>
                    <a:pt x="507" y="374"/>
                  </a:lnTo>
                  <a:lnTo>
                    <a:pt x="509" y="361"/>
                  </a:lnTo>
                  <a:lnTo>
                    <a:pt x="509" y="361"/>
                  </a:lnTo>
                  <a:lnTo>
                    <a:pt x="510" y="350"/>
                  </a:lnTo>
                  <a:lnTo>
                    <a:pt x="510" y="350"/>
                  </a:lnTo>
                  <a:lnTo>
                    <a:pt x="509" y="349"/>
                  </a:lnTo>
                  <a:lnTo>
                    <a:pt x="509" y="349"/>
                  </a:lnTo>
                  <a:lnTo>
                    <a:pt x="509" y="346"/>
                  </a:lnTo>
                  <a:lnTo>
                    <a:pt x="507" y="345"/>
                  </a:lnTo>
                  <a:lnTo>
                    <a:pt x="507" y="345"/>
                  </a:lnTo>
                  <a:lnTo>
                    <a:pt x="506" y="337"/>
                  </a:lnTo>
                  <a:lnTo>
                    <a:pt x="484" y="334"/>
                  </a:lnTo>
                  <a:lnTo>
                    <a:pt x="481" y="351"/>
                  </a:lnTo>
                  <a:lnTo>
                    <a:pt x="481" y="351"/>
                  </a:lnTo>
                  <a:lnTo>
                    <a:pt x="482" y="357"/>
                  </a:lnTo>
                  <a:lnTo>
                    <a:pt x="483" y="369"/>
                  </a:lnTo>
                  <a:lnTo>
                    <a:pt x="483" y="375"/>
                  </a:lnTo>
                  <a:lnTo>
                    <a:pt x="483" y="382"/>
                  </a:lnTo>
                  <a:lnTo>
                    <a:pt x="481" y="390"/>
                  </a:lnTo>
                  <a:lnTo>
                    <a:pt x="479" y="397"/>
                  </a:lnTo>
                  <a:lnTo>
                    <a:pt x="479" y="397"/>
                  </a:lnTo>
                  <a:lnTo>
                    <a:pt x="474" y="403"/>
                  </a:lnTo>
                  <a:lnTo>
                    <a:pt x="470" y="409"/>
                  </a:lnTo>
                  <a:lnTo>
                    <a:pt x="464" y="413"/>
                  </a:lnTo>
                  <a:lnTo>
                    <a:pt x="459" y="416"/>
                  </a:lnTo>
                  <a:lnTo>
                    <a:pt x="455" y="418"/>
                  </a:lnTo>
                  <a:lnTo>
                    <a:pt x="450" y="419"/>
                  </a:lnTo>
                  <a:lnTo>
                    <a:pt x="443" y="419"/>
                  </a:lnTo>
                  <a:lnTo>
                    <a:pt x="443" y="419"/>
                  </a:lnTo>
                  <a:lnTo>
                    <a:pt x="441" y="419"/>
                  </a:lnTo>
                  <a:lnTo>
                    <a:pt x="441" y="419"/>
                  </a:lnTo>
                  <a:lnTo>
                    <a:pt x="432" y="419"/>
                  </a:lnTo>
                  <a:lnTo>
                    <a:pt x="425" y="417"/>
                  </a:lnTo>
                  <a:lnTo>
                    <a:pt x="419" y="414"/>
                  </a:lnTo>
                  <a:lnTo>
                    <a:pt x="412" y="409"/>
                  </a:lnTo>
                  <a:lnTo>
                    <a:pt x="405" y="402"/>
                  </a:lnTo>
                  <a:lnTo>
                    <a:pt x="402" y="397"/>
                  </a:lnTo>
                  <a:lnTo>
                    <a:pt x="400" y="392"/>
                  </a:lnTo>
                  <a:lnTo>
                    <a:pt x="398" y="386"/>
                  </a:lnTo>
                  <a:lnTo>
                    <a:pt x="397" y="379"/>
                  </a:lnTo>
                  <a:lnTo>
                    <a:pt x="397" y="379"/>
                  </a:lnTo>
                  <a:lnTo>
                    <a:pt x="396" y="371"/>
                  </a:lnTo>
                  <a:lnTo>
                    <a:pt x="397" y="363"/>
                  </a:lnTo>
                  <a:lnTo>
                    <a:pt x="398" y="357"/>
                  </a:lnTo>
                  <a:lnTo>
                    <a:pt x="401" y="351"/>
                  </a:lnTo>
                  <a:lnTo>
                    <a:pt x="406" y="341"/>
                  </a:lnTo>
                  <a:lnTo>
                    <a:pt x="411" y="336"/>
                  </a:lnTo>
                  <a:lnTo>
                    <a:pt x="411" y="336"/>
                  </a:lnTo>
                  <a:lnTo>
                    <a:pt x="416" y="332"/>
                  </a:lnTo>
                  <a:lnTo>
                    <a:pt x="421" y="329"/>
                  </a:lnTo>
                  <a:lnTo>
                    <a:pt x="428" y="324"/>
                  </a:lnTo>
                  <a:lnTo>
                    <a:pt x="428" y="323"/>
                  </a:lnTo>
                  <a:lnTo>
                    <a:pt x="353" y="317"/>
                  </a:lnTo>
                  <a:lnTo>
                    <a:pt x="353" y="317"/>
                  </a:lnTo>
                  <a:lnTo>
                    <a:pt x="351" y="325"/>
                  </a:lnTo>
                  <a:lnTo>
                    <a:pt x="350" y="330"/>
                  </a:lnTo>
                  <a:lnTo>
                    <a:pt x="349" y="333"/>
                  </a:lnTo>
                  <a:lnTo>
                    <a:pt x="349" y="333"/>
                  </a:lnTo>
                  <a:lnTo>
                    <a:pt x="346" y="334"/>
                  </a:lnTo>
                  <a:lnTo>
                    <a:pt x="344" y="335"/>
                  </a:lnTo>
                  <a:lnTo>
                    <a:pt x="344" y="335"/>
                  </a:lnTo>
                  <a:lnTo>
                    <a:pt x="341" y="334"/>
                  </a:lnTo>
                  <a:lnTo>
                    <a:pt x="339" y="333"/>
                  </a:lnTo>
                  <a:lnTo>
                    <a:pt x="337" y="332"/>
                  </a:lnTo>
                  <a:lnTo>
                    <a:pt x="336" y="330"/>
                  </a:lnTo>
                  <a:lnTo>
                    <a:pt x="336" y="330"/>
                  </a:lnTo>
                  <a:lnTo>
                    <a:pt x="334" y="321"/>
                  </a:lnTo>
                  <a:lnTo>
                    <a:pt x="334" y="314"/>
                  </a:lnTo>
                  <a:lnTo>
                    <a:pt x="212" y="305"/>
                  </a:lnTo>
                  <a:lnTo>
                    <a:pt x="212" y="305"/>
                  </a:lnTo>
                  <a:lnTo>
                    <a:pt x="211" y="314"/>
                  </a:lnTo>
                  <a:lnTo>
                    <a:pt x="210" y="319"/>
                  </a:lnTo>
                  <a:lnTo>
                    <a:pt x="209" y="321"/>
                  </a:lnTo>
                  <a:lnTo>
                    <a:pt x="208" y="321"/>
                  </a:lnTo>
                  <a:lnTo>
                    <a:pt x="208" y="321"/>
                  </a:lnTo>
                  <a:lnTo>
                    <a:pt x="203" y="322"/>
                  </a:lnTo>
                  <a:lnTo>
                    <a:pt x="203" y="322"/>
                  </a:lnTo>
                  <a:lnTo>
                    <a:pt x="199" y="321"/>
                  </a:lnTo>
                  <a:lnTo>
                    <a:pt x="195" y="320"/>
                  </a:lnTo>
                  <a:lnTo>
                    <a:pt x="193" y="318"/>
                  </a:lnTo>
                  <a:lnTo>
                    <a:pt x="193" y="316"/>
                  </a:lnTo>
                  <a:lnTo>
                    <a:pt x="193" y="316"/>
                  </a:lnTo>
                  <a:lnTo>
                    <a:pt x="192" y="310"/>
                  </a:lnTo>
                  <a:lnTo>
                    <a:pt x="191" y="303"/>
                  </a:lnTo>
                  <a:lnTo>
                    <a:pt x="173" y="302"/>
                  </a:lnTo>
                  <a:lnTo>
                    <a:pt x="173" y="302"/>
                  </a:lnTo>
                  <a:lnTo>
                    <a:pt x="172" y="310"/>
                  </a:lnTo>
                  <a:lnTo>
                    <a:pt x="171" y="313"/>
                  </a:lnTo>
                  <a:lnTo>
                    <a:pt x="170" y="315"/>
                  </a:lnTo>
                  <a:lnTo>
                    <a:pt x="169" y="315"/>
                  </a:lnTo>
                  <a:lnTo>
                    <a:pt x="168" y="315"/>
                  </a:lnTo>
                  <a:lnTo>
                    <a:pt x="167" y="314"/>
                  </a:lnTo>
                  <a:lnTo>
                    <a:pt x="167" y="314"/>
                  </a:lnTo>
                  <a:lnTo>
                    <a:pt x="166" y="312"/>
                  </a:lnTo>
                  <a:lnTo>
                    <a:pt x="166" y="301"/>
                  </a:lnTo>
                  <a:lnTo>
                    <a:pt x="27" y="293"/>
                  </a:lnTo>
                  <a:lnTo>
                    <a:pt x="23" y="286"/>
                  </a:lnTo>
                  <a:lnTo>
                    <a:pt x="8" y="286"/>
                  </a:lnTo>
                  <a:lnTo>
                    <a:pt x="8" y="286"/>
                  </a:lnTo>
                  <a:lnTo>
                    <a:pt x="6" y="297"/>
                  </a:lnTo>
                  <a:lnTo>
                    <a:pt x="5" y="298"/>
                  </a:lnTo>
                  <a:lnTo>
                    <a:pt x="4" y="298"/>
                  </a:lnTo>
                  <a:lnTo>
                    <a:pt x="4" y="298"/>
                  </a:lnTo>
                  <a:lnTo>
                    <a:pt x="1" y="298"/>
                  </a:lnTo>
                  <a:lnTo>
                    <a:pt x="0" y="295"/>
                  </a:lnTo>
                  <a:lnTo>
                    <a:pt x="0" y="265"/>
                  </a:lnTo>
                  <a:lnTo>
                    <a:pt x="0" y="265"/>
                  </a:lnTo>
                  <a:lnTo>
                    <a:pt x="1" y="263"/>
                  </a:lnTo>
                  <a:lnTo>
                    <a:pt x="1" y="262"/>
                  </a:lnTo>
                  <a:lnTo>
                    <a:pt x="4" y="262"/>
                  </a:lnTo>
                  <a:lnTo>
                    <a:pt x="4" y="262"/>
                  </a:lnTo>
                  <a:lnTo>
                    <a:pt x="5" y="262"/>
                  </a:lnTo>
                  <a:lnTo>
                    <a:pt x="6" y="263"/>
                  </a:lnTo>
                  <a:lnTo>
                    <a:pt x="7" y="276"/>
                  </a:lnTo>
                  <a:lnTo>
                    <a:pt x="7" y="276"/>
                  </a:lnTo>
                  <a:lnTo>
                    <a:pt x="13" y="275"/>
                  </a:lnTo>
                  <a:lnTo>
                    <a:pt x="580" y="307"/>
                  </a:lnTo>
                  <a:lnTo>
                    <a:pt x="580" y="307"/>
                  </a:lnTo>
                  <a:lnTo>
                    <a:pt x="586" y="305"/>
                  </a:lnTo>
                  <a:lnTo>
                    <a:pt x="588" y="303"/>
                  </a:lnTo>
                  <a:lnTo>
                    <a:pt x="589" y="301"/>
                  </a:lnTo>
                  <a:lnTo>
                    <a:pt x="589" y="298"/>
                  </a:lnTo>
                  <a:lnTo>
                    <a:pt x="589" y="298"/>
                  </a:lnTo>
                  <a:lnTo>
                    <a:pt x="588" y="269"/>
                  </a:lnTo>
                  <a:lnTo>
                    <a:pt x="588" y="269"/>
                  </a:lnTo>
                  <a:lnTo>
                    <a:pt x="589" y="259"/>
                  </a:lnTo>
                  <a:lnTo>
                    <a:pt x="591" y="249"/>
                  </a:lnTo>
                  <a:lnTo>
                    <a:pt x="594" y="241"/>
                  </a:lnTo>
                  <a:lnTo>
                    <a:pt x="597" y="234"/>
                  </a:lnTo>
                  <a:lnTo>
                    <a:pt x="602" y="226"/>
                  </a:lnTo>
                  <a:lnTo>
                    <a:pt x="608" y="221"/>
                  </a:lnTo>
                  <a:lnTo>
                    <a:pt x="613" y="216"/>
                  </a:lnTo>
                  <a:lnTo>
                    <a:pt x="618" y="210"/>
                  </a:lnTo>
                  <a:lnTo>
                    <a:pt x="631" y="203"/>
                  </a:lnTo>
                  <a:lnTo>
                    <a:pt x="642" y="198"/>
                  </a:lnTo>
                  <a:lnTo>
                    <a:pt x="652" y="195"/>
                  </a:lnTo>
                  <a:lnTo>
                    <a:pt x="657" y="194"/>
                  </a:lnTo>
                  <a:lnTo>
                    <a:pt x="657" y="194"/>
                  </a:lnTo>
                  <a:lnTo>
                    <a:pt x="660" y="100"/>
                  </a:lnTo>
                  <a:lnTo>
                    <a:pt x="660" y="86"/>
                  </a:lnTo>
                  <a:lnTo>
                    <a:pt x="660" y="86"/>
                  </a:lnTo>
                  <a:lnTo>
                    <a:pt x="662" y="41"/>
                  </a:lnTo>
                  <a:lnTo>
                    <a:pt x="664" y="14"/>
                  </a:lnTo>
                  <a:lnTo>
                    <a:pt x="665" y="7"/>
                  </a:lnTo>
                  <a:lnTo>
                    <a:pt x="666" y="3"/>
                  </a:lnTo>
                  <a:lnTo>
                    <a:pt x="668" y="0"/>
                  </a:lnTo>
                  <a:lnTo>
                    <a:pt x="669" y="0"/>
                  </a:lnTo>
                  <a:lnTo>
                    <a:pt x="669" y="0"/>
                  </a:lnTo>
                  <a:lnTo>
                    <a:pt x="671" y="0"/>
                  </a:lnTo>
                  <a:lnTo>
                    <a:pt x="672" y="2"/>
                  </a:lnTo>
                  <a:lnTo>
                    <a:pt x="674" y="7"/>
                  </a:lnTo>
                  <a:lnTo>
                    <a:pt x="675" y="14"/>
                  </a:lnTo>
                  <a:lnTo>
                    <a:pt x="676" y="40"/>
                  </a:lnTo>
                  <a:lnTo>
                    <a:pt x="677" y="84"/>
                  </a:lnTo>
                  <a:lnTo>
                    <a:pt x="677" y="84"/>
                  </a:lnTo>
                  <a:lnTo>
                    <a:pt x="678" y="106"/>
                  </a:lnTo>
                  <a:lnTo>
                    <a:pt x="678" y="106"/>
                  </a:lnTo>
                  <a:lnTo>
                    <a:pt x="680" y="161"/>
                  </a:lnTo>
                  <a:lnTo>
                    <a:pt x="681" y="194"/>
                  </a:lnTo>
                  <a:lnTo>
                    <a:pt x="681" y="194"/>
                  </a:lnTo>
                  <a:lnTo>
                    <a:pt x="690" y="196"/>
                  </a:lnTo>
                  <a:lnTo>
                    <a:pt x="703" y="200"/>
                  </a:lnTo>
                  <a:lnTo>
                    <a:pt x="710" y="204"/>
                  </a:lnTo>
                  <a:lnTo>
                    <a:pt x="717" y="209"/>
                  </a:lnTo>
                  <a:lnTo>
                    <a:pt x="725" y="215"/>
                  </a:lnTo>
                  <a:lnTo>
                    <a:pt x="731" y="222"/>
                  </a:lnTo>
                  <a:lnTo>
                    <a:pt x="731" y="222"/>
                  </a:lnTo>
                  <a:lnTo>
                    <a:pt x="736" y="229"/>
                  </a:lnTo>
                  <a:lnTo>
                    <a:pt x="743" y="240"/>
                  </a:lnTo>
                  <a:lnTo>
                    <a:pt x="748" y="250"/>
                  </a:lnTo>
                  <a:lnTo>
                    <a:pt x="749" y="256"/>
                  </a:lnTo>
                  <a:lnTo>
                    <a:pt x="750" y="260"/>
                  </a:lnTo>
                  <a:lnTo>
                    <a:pt x="750" y="260"/>
                  </a:lnTo>
                  <a:lnTo>
                    <a:pt x="750" y="275"/>
                  </a:lnTo>
                  <a:lnTo>
                    <a:pt x="750" y="285"/>
                  </a:lnTo>
                  <a:lnTo>
                    <a:pt x="748" y="296"/>
                  </a:lnTo>
                  <a:lnTo>
                    <a:pt x="748" y="296"/>
                  </a:lnTo>
                  <a:lnTo>
                    <a:pt x="748" y="299"/>
                  </a:lnTo>
                  <a:lnTo>
                    <a:pt x="749" y="299"/>
                  </a:lnTo>
                  <a:lnTo>
                    <a:pt x="749" y="299"/>
                  </a:lnTo>
                  <a:lnTo>
                    <a:pt x="750" y="301"/>
                  </a:lnTo>
                  <a:lnTo>
                    <a:pt x="751" y="303"/>
                  </a:lnTo>
                  <a:lnTo>
                    <a:pt x="751" y="303"/>
                  </a:lnTo>
                  <a:lnTo>
                    <a:pt x="751" y="304"/>
                  </a:lnTo>
                  <a:lnTo>
                    <a:pt x="752" y="305"/>
                  </a:lnTo>
                  <a:lnTo>
                    <a:pt x="755" y="306"/>
                  </a:lnTo>
                  <a:lnTo>
                    <a:pt x="760" y="306"/>
                  </a:lnTo>
                  <a:lnTo>
                    <a:pt x="760" y="306"/>
                  </a:lnTo>
                  <a:lnTo>
                    <a:pt x="779" y="305"/>
                  </a:lnTo>
                  <a:lnTo>
                    <a:pt x="779" y="305"/>
                  </a:lnTo>
                  <a:lnTo>
                    <a:pt x="866" y="299"/>
                  </a:lnTo>
                  <a:lnTo>
                    <a:pt x="986" y="292"/>
                  </a:lnTo>
                  <a:lnTo>
                    <a:pt x="1315" y="272"/>
                  </a:lnTo>
                  <a:lnTo>
                    <a:pt x="1340" y="272"/>
                  </a:lnTo>
                  <a:lnTo>
                    <a:pt x="1340" y="272"/>
                  </a:lnTo>
                  <a:lnTo>
                    <a:pt x="1342" y="258"/>
                  </a:lnTo>
                  <a:lnTo>
                    <a:pt x="1343" y="256"/>
                  </a:lnTo>
                  <a:lnTo>
                    <a:pt x="1344" y="256"/>
                  </a:lnTo>
                  <a:lnTo>
                    <a:pt x="1346" y="256"/>
                  </a:lnTo>
                  <a:lnTo>
                    <a:pt x="1347" y="257"/>
                  </a:lnTo>
                  <a:lnTo>
                    <a:pt x="1347" y="257"/>
                  </a:lnTo>
                  <a:lnTo>
                    <a:pt x="1347" y="262"/>
                  </a:lnTo>
                  <a:lnTo>
                    <a:pt x="1348" y="273"/>
                  </a:lnTo>
                  <a:lnTo>
                    <a:pt x="1348" y="283"/>
                  </a:lnTo>
                  <a:lnTo>
                    <a:pt x="1347" y="290"/>
                  </a:lnTo>
                  <a:lnTo>
                    <a:pt x="1346" y="291"/>
                  </a:lnTo>
                  <a:lnTo>
                    <a:pt x="1344" y="291"/>
                  </a:lnTo>
                  <a:lnTo>
                    <a:pt x="1344" y="291"/>
                  </a:lnTo>
                  <a:lnTo>
                    <a:pt x="1343" y="291"/>
                  </a:lnTo>
                  <a:lnTo>
                    <a:pt x="1342" y="290"/>
                  </a:lnTo>
                  <a:lnTo>
                    <a:pt x="1340" y="287"/>
                  </a:lnTo>
                  <a:lnTo>
                    <a:pt x="1338" y="283"/>
                  </a:lnTo>
                  <a:lnTo>
                    <a:pt x="1323" y="283"/>
                  </a:lnTo>
                  <a:lnTo>
                    <a:pt x="1323" y="283"/>
                  </a:lnTo>
                  <a:lnTo>
                    <a:pt x="1322" y="284"/>
                  </a:lnTo>
                  <a:lnTo>
                    <a:pt x="1322" y="284"/>
                  </a:lnTo>
                  <a:lnTo>
                    <a:pt x="1321" y="285"/>
                  </a:lnTo>
                  <a:lnTo>
                    <a:pt x="1319" y="286"/>
                  </a:lnTo>
                  <a:lnTo>
                    <a:pt x="1319" y="286"/>
                  </a:lnTo>
                  <a:lnTo>
                    <a:pt x="1152" y="300"/>
                  </a:lnTo>
                  <a:lnTo>
                    <a:pt x="1152" y="300"/>
                  </a:lnTo>
                  <a:lnTo>
                    <a:pt x="1151" y="306"/>
                  </a:lnTo>
                  <a:lnTo>
                    <a:pt x="1149" y="313"/>
                  </a:lnTo>
                  <a:lnTo>
                    <a:pt x="1149" y="313"/>
                  </a:lnTo>
                  <a:lnTo>
                    <a:pt x="1147" y="316"/>
                  </a:lnTo>
                  <a:lnTo>
                    <a:pt x="1145" y="318"/>
                  </a:lnTo>
                  <a:lnTo>
                    <a:pt x="1142" y="318"/>
                  </a:lnTo>
                  <a:lnTo>
                    <a:pt x="1141" y="318"/>
                  </a:lnTo>
                  <a:lnTo>
                    <a:pt x="1141" y="318"/>
                  </a:lnTo>
                  <a:lnTo>
                    <a:pt x="1137" y="317"/>
                  </a:lnTo>
                  <a:lnTo>
                    <a:pt x="1136" y="316"/>
                  </a:lnTo>
                  <a:lnTo>
                    <a:pt x="1136" y="316"/>
                  </a:lnTo>
                  <a:lnTo>
                    <a:pt x="1133" y="313"/>
                  </a:lnTo>
                  <a:lnTo>
                    <a:pt x="1132" y="310"/>
                  </a:lnTo>
                  <a:lnTo>
                    <a:pt x="1131" y="302"/>
                  </a:lnTo>
                  <a:lnTo>
                    <a:pt x="1008" y="313"/>
                  </a:lnTo>
                  <a:lnTo>
                    <a:pt x="1008" y="313"/>
                  </a:lnTo>
                  <a:lnTo>
                    <a:pt x="1006" y="321"/>
                  </a:lnTo>
                  <a:lnTo>
                    <a:pt x="1004" y="325"/>
                  </a:lnTo>
                  <a:lnTo>
                    <a:pt x="1003" y="329"/>
                  </a:lnTo>
                  <a:lnTo>
                    <a:pt x="1003" y="329"/>
                  </a:lnTo>
                  <a:lnTo>
                    <a:pt x="1000" y="331"/>
                  </a:lnTo>
                  <a:lnTo>
                    <a:pt x="997" y="332"/>
                  </a:lnTo>
                  <a:lnTo>
                    <a:pt x="997" y="332"/>
                  </a:lnTo>
                  <a:lnTo>
                    <a:pt x="995" y="331"/>
                  </a:lnTo>
                  <a:lnTo>
                    <a:pt x="991" y="327"/>
                  </a:lnTo>
                  <a:lnTo>
                    <a:pt x="991" y="327"/>
                  </a:lnTo>
                  <a:lnTo>
                    <a:pt x="988" y="321"/>
                  </a:lnTo>
                  <a:lnTo>
                    <a:pt x="987" y="316"/>
                  </a:lnTo>
                  <a:lnTo>
                    <a:pt x="909" y="322"/>
                  </a:lnTo>
                  <a:lnTo>
                    <a:pt x="909" y="323"/>
                  </a:lnTo>
                  <a:lnTo>
                    <a:pt x="909" y="323"/>
                  </a:lnTo>
                  <a:lnTo>
                    <a:pt x="917" y="326"/>
                  </a:lnTo>
                  <a:lnTo>
                    <a:pt x="921" y="329"/>
                  </a:lnTo>
                  <a:lnTo>
                    <a:pt x="926" y="333"/>
                  </a:lnTo>
                  <a:lnTo>
                    <a:pt x="931" y="337"/>
                  </a:lnTo>
                  <a:lnTo>
                    <a:pt x="935" y="342"/>
                  </a:lnTo>
                  <a:lnTo>
                    <a:pt x="939" y="350"/>
                  </a:lnTo>
                  <a:lnTo>
                    <a:pt x="941" y="357"/>
                  </a:lnTo>
                  <a:lnTo>
                    <a:pt x="941" y="357"/>
                  </a:lnTo>
                  <a:lnTo>
                    <a:pt x="942" y="364"/>
                  </a:lnTo>
                  <a:lnTo>
                    <a:pt x="942" y="372"/>
                  </a:lnTo>
                  <a:lnTo>
                    <a:pt x="941" y="380"/>
                  </a:lnTo>
                  <a:lnTo>
                    <a:pt x="940" y="388"/>
                  </a:lnTo>
                  <a:lnTo>
                    <a:pt x="938" y="395"/>
                  </a:lnTo>
                  <a:lnTo>
                    <a:pt x="933" y="401"/>
                  </a:lnTo>
                  <a:lnTo>
                    <a:pt x="929" y="408"/>
                  </a:lnTo>
                  <a:lnTo>
                    <a:pt x="923" y="413"/>
                  </a:lnTo>
                  <a:lnTo>
                    <a:pt x="923" y="413"/>
                  </a:lnTo>
                  <a:lnTo>
                    <a:pt x="919" y="415"/>
                  </a:lnTo>
                  <a:lnTo>
                    <a:pt x="913" y="417"/>
                  </a:lnTo>
                  <a:lnTo>
                    <a:pt x="908" y="419"/>
                  </a:lnTo>
                  <a:lnTo>
                    <a:pt x="902" y="419"/>
                  </a:lnTo>
                  <a:lnTo>
                    <a:pt x="901" y="419"/>
                  </a:lnTo>
                  <a:lnTo>
                    <a:pt x="901" y="419"/>
                  </a:lnTo>
                  <a:lnTo>
                    <a:pt x="890" y="418"/>
                  </a:lnTo>
                  <a:lnTo>
                    <a:pt x="882" y="415"/>
                  </a:lnTo>
                  <a:lnTo>
                    <a:pt x="873" y="411"/>
                  </a:lnTo>
                  <a:lnTo>
                    <a:pt x="867" y="404"/>
                  </a:lnTo>
                  <a:lnTo>
                    <a:pt x="867" y="404"/>
                  </a:lnTo>
                  <a:lnTo>
                    <a:pt x="863" y="397"/>
                  </a:lnTo>
                  <a:lnTo>
                    <a:pt x="860" y="389"/>
                  </a:lnTo>
                  <a:lnTo>
                    <a:pt x="857" y="381"/>
                  </a:lnTo>
                  <a:lnTo>
                    <a:pt x="856" y="373"/>
                  </a:lnTo>
                  <a:lnTo>
                    <a:pt x="856" y="360"/>
                  </a:lnTo>
                  <a:lnTo>
                    <a:pt x="857" y="353"/>
                  </a:lnTo>
                  <a:lnTo>
                    <a:pt x="853" y="332"/>
                  </a:lnTo>
                  <a:lnTo>
                    <a:pt x="832" y="337"/>
                  </a:lnTo>
                  <a:lnTo>
                    <a:pt x="830" y="341"/>
                  </a:lnTo>
                  <a:lnTo>
                    <a:pt x="830" y="341"/>
                  </a:lnTo>
                  <a:lnTo>
                    <a:pt x="831" y="379"/>
                  </a:lnTo>
                  <a:lnTo>
                    <a:pt x="831" y="379"/>
                  </a:lnTo>
                  <a:lnTo>
                    <a:pt x="830" y="384"/>
                  </a:lnTo>
                  <a:lnTo>
                    <a:pt x="828" y="389"/>
                  </a:lnTo>
                  <a:lnTo>
                    <a:pt x="826" y="408"/>
                  </a:lnTo>
                  <a:lnTo>
                    <a:pt x="826" y="408"/>
                  </a:lnTo>
                  <a:lnTo>
                    <a:pt x="827" y="409"/>
                  </a:lnTo>
                  <a:lnTo>
                    <a:pt x="827" y="409"/>
                  </a:lnTo>
                  <a:lnTo>
                    <a:pt x="827" y="409"/>
                  </a:lnTo>
                  <a:lnTo>
                    <a:pt x="828" y="404"/>
                  </a:lnTo>
                  <a:lnTo>
                    <a:pt x="828" y="404"/>
                  </a:lnTo>
                  <a:lnTo>
                    <a:pt x="830" y="400"/>
                  </a:lnTo>
                  <a:lnTo>
                    <a:pt x="831" y="397"/>
                  </a:lnTo>
                  <a:lnTo>
                    <a:pt x="831" y="397"/>
                  </a:lnTo>
                  <a:lnTo>
                    <a:pt x="834" y="395"/>
                  </a:lnTo>
                  <a:lnTo>
                    <a:pt x="839" y="394"/>
                  </a:lnTo>
                  <a:lnTo>
                    <a:pt x="839" y="394"/>
                  </a:lnTo>
                  <a:lnTo>
                    <a:pt x="842" y="395"/>
                  </a:lnTo>
                  <a:lnTo>
                    <a:pt x="844" y="396"/>
                  </a:lnTo>
                  <a:lnTo>
                    <a:pt x="846" y="398"/>
                  </a:lnTo>
                  <a:lnTo>
                    <a:pt x="847" y="401"/>
                  </a:lnTo>
                  <a:lnTo>
                    <a:pt x="847" y="401"/>
                  </a:lnTo>
                  <a:lnTo>
                    <a:pt x="846" y="424"/>
                  </a:lnTo>
                  <a:lnTo>
                    <a:pt x="846" y="425"/>
                  </a:lnTo>
                  <a:lnTo>
                    <a:pt x="846" y="425"/>
                  </a:lnTo>
                  <a:lnTo>
                    <a:pt x="846" y="425"/>
                  </a:lnTo>
                  <a:lnTo>
                    <a:pt x="843" y="429"/>
                  </a:lnTo>
                  <a:lnTo>
                    <a:pt x="840" y="431"/>
                  </a:lnTo>
                  <a:lnTo>
                    <a:pt x="834" y="431"/>
                  </a:lnTo>
                  <a:lnTo>
                    <a:pt x="829" y="430"/>
                  </a:lnTo>
                  <a:lnTo>
                    <a:pt x="829" y="430"/>
                  </a:lnTo>
                  <a:lnTo>
                    <a:pt x="827" y="428"/>
                  </a:lnTo>
                  <a:lnTo>
                    <a:pt x="826" y="425"/>
                  </a:lnTo>
                  <a:lnTo>
                    <a:pt x="826" y="425"/>
                  </a:lnTo>
                  <a:lnTo>
                    <a:pt x="825" y="423"/>
                  </a:lnTo>
                  <a:lnTo>
                    <a:pt x="825" y="423"/>
                  </a:lnTo>
                  <a:lnTo>
                    <a:pt x="817" y="423"/>
                  </a:lnTo>
                  <a:lnTo>
                    <a:pt x="817" y="423"/>
                  </a:lnTo>
                  <a:lnTo>
                    <a:pt x="814" y="423"/>
                  </a:lnTo>
                  <a:lnTo>
                    <a:pt x="814" y="423"/>
                  </a:lnTo>
                  <a:lnTo>
                    <a:pt x="810" y="427"/>
                  </a:lnTo>
                  <a:lnTo>
                    <a:pt x="810" y="427"/>
                  </a:lnTo>
                  <a:lnTo>
                    <a:pt x="807" y="430"/>
                  </a:lnTo>
                  <a:lnTo>
                    <a:pt x="804" y="431"/>
                  </a:lnTo>
                  <a:lnTo>
                    <a:pt x="804" y="431"/>
                  </a:lnTo>
                  <a:lnTo>
                    <a:pt x="797" y="431"/>
                  </a:lnTo>
                  <a:lnTo>
                    <a:pt x="797" y="431"/>
                  </a:lnTo>
                  <a:lnTo>
                    <a:pt x="794" y="430"/>
                  </a:lnTo>
                  <a:lnTo>
                    <a:pt x="793" y="428"/>
                  </a:lnTo>
                  <a:lnTo>
                    <a:pt x="792" y="423"/>
                  </a:lnTo>
                  <a:lnTo>
                    <a:pt x="793" y="400"/>
                  </a:lnTo>
                  <a:lnTo>
                    <a:pt x="793" y="400"/>
                  </a:lnTo>
                  <a:lnTo>
                    <a:pt x="794" y="397"/>
                  </a:lnTo>
                  <a:lnTo>
                    <a:pt x="795" y="395"/>
                  </a:lnTo>
                  <a:lnTo>
                    <a:pt x="796" y="395"/>
                  </a:lnTo>
                  <a:lnTo>
                    <a:pt x="796" y="395"/>
                  </a:lnTo>
                  <a:lnTo>
                    <a:pt x="801" y="395"/>
                  </a:lnTo>
                  <a:lnTo>
                    <a:pt x="801" y="395"/>
                  </a:lnTo>
                  <a:lnTo>
                    <a:pt x="805" y="395"/>
                  </a:lnTo>
                  <a:lnTo>
                    <a:pt x="808" y="397"/>
                  </a:lnTo>
                  <a:lnTo>
                    <a:pt x="808" y="397"/>
                  </a:lnTo>
                  <a:lnTo>
                    <a:pt x="809" y="399"/>
                  </a:lnTo>
                  <a:lnTo>
                    <a:pt x="810" y="402"/>
                  </a:lnTo>
                  <a:lnTo>
                    <a:pt x="811" y="409"/>
                  </a:lnTo>
                  <a:lnTo>
                    <a:pt x="811" y="409"/>
                  </a:lnTo>
                  <a:lnTo>
                    <a:pt x="812" y="408"/>
                  </a:lnTo>
                  <a:lnTo>
                    <a:pt x="812" y="394"/>
                  </a:lnTo>
                  <a:lnTo>
                    <a:pt x="789" y="360"/>
                  </a:lnTo>
                  <a:lnTo>
                    <a:pt x="789" y="360"/>
                  </a:lnTo>
                  <a:lnTo>
                    <a:pt x="784" y="357"/>
                  </a:lnTo>
                  <a:lnTo>
                    <a:pt x="784" y="357"/>
                  </a:lnTo>
                  <a:lnTo>
                    <a:pt x="781" y="355"/>
                  </a:lnTo>
                  <a:lnTo>
                    <a:pt x="777" y="352"/>
                  </a:lnTo>
                  <a:lnTo>
                    <a:pt x="774" y="345"/>
                  </a:lnTo>
                  <a:lnTo>
                    <a:pt x="774" y="345"/>
                  </a:lnTo>
                  <a:lnTo>
                    <a:pt x="762" y="349"/>
                  </a:lnTo>
                  <a:lnTo>
                    <a:pt x="762" y="349"/>
                  </a:lnTo>
                  <a:lnTo>
                    <a:pt x="750" y="351"/>
                  </a:lnTo>
                  <a:lnTo>
                    <a:pt x="750" y="351"/>
                  </a:lnTo>
                  <a:lnTo>
                    <a:pt x="748" y="356"/>
                  </a:lnTo>
                  <a:lnTo>
                    <a:pt x="745" y="362"/>
                  </a:lnTo>
                  <a:lnTo>
                    <a:pt x="743" y="366"/>
                  </a:lnTo>
                  <a:lnTo>
                    <a:pt x="738" y="370"/>
                  </a:lnTo>
                  <a:lnTo>
                    <a:pt x="734" y="373"/>
                  </a:lnTo>
                  <a:lnTo>
                    <a:pt x="729" y="375"/>
                  </a:lnTo>
                  <a:lnTo>
                    <a:pt x="729" y="375"/>
                  </a:lnTo>
                  <a:lnTo>
                    <a:pt x="718" y="378"/>
                  </a:lnTo>
                  <a:lnTo>
                    <a:pt x="710" y="379"/>
                  </a:lnTo>
                  <a:lnTo>
                    <a:pt x="699" y="379"/>
                  </a:lnTo>
                  <a:lnTo>
                    <a:pt x="698" y="382"/>
                  </a:lnTo>
                  <a:lnTo>
                    <a:pt x="676" y="383"/>
                  </a:lnTo>
                  <a:lnTo>
                    <a:pt x="677" y="404"/>
                  </a:lnTo>
                  <a:lnTo>
                    <a:pt x="677" y="404"/>
                  </a:lnTo>
                  <a:lnTo>
                    <a:pt x="678" y="404"/>
                  </a:lnTo>
                  <a:lnTo>
                    <a:pt x="678" y="404"/>
                  </a:lnTo>
                  <a:lnTo>
                    <a:pt x="682" y="404"/>
                  </a:lnTo>
                  <a:lnTo>
                    <a:pt x="685" y="405"/>
                  </a:lnTo>
                  <a:lnTo>
                    <a:pt x="686" y="407"/>
                  </a:lnTo>
                  <a:lnTo>
                    <a:pt x="686" y="409"/>
                  </a:lnTo>
                  <a:lnTo>
                    <a:pt x="686" y="409"/>
                  </a:lnTo>
                  <a:lnTo>
                    <a:pt x="686" y="420"/>
                  </a:lnTo>
                  <a:lnTo>
                    <a:pt x="686" y="427"/>
                  </a:lnTo>
                  <a:lnTo>
                    <a:pt x="685" y="430"/>
                  </a:lnTo>
                  <a:lnTo>
                    <a:pt x="682" y="431"/>
                  </a:lnTo>
                  <a:lnTo>
                    <a:pt x="682" y="431"/>
                  </a:lnTo>
                  <a:lnTo>
                    <a:pt x="682" y="431"/>
                  </a:lnTo>
                  <a:lnTo>
                    <a:pt x="678" y="431"/>
                  </a:lnTo>
                  <a:lnTo>
                    <a:pt x="673" y="430"/>
                  </a:lnTo>
                  <a:lnTo>
                    <a:pt x="673" y="430"/>
                  </a:lnTo>
                  <a:lnTo>
                    <a:pt x="672" y="430"/>
                  </a:lnTo>
                  <a:lnTo>
                    <a:pt x="672" y="429"/>
                  </a:lnTo>
                  <a:lnTo>
                    <a:pt x="671" y="427"/>
                  </a:lnTo>
                  <a:lnTo>
                    <a:pt x="671" y="427"/>
                  </a:lnTo>
                  <a:lnTo>
                    <a:pt x="668" y="427"/>
                  </a:lnTo>
                  <a:lnTo>
                    <a:pt x="668" y="427"/>
                  </a:lnTo>
                  <a:lnTo>
                    <a:pt x="666" y="428"/>
                  </a:lnTo>
                  <a:lnTo>
                    <a:pt x="666" y="428"/>
                  </a:lnTo>
                  <a:lnTo>
                    <a:pt x="666" y="428"/>
                  </a:lnTo>
                  <a:lnTo>
                    <a:pt x="665" y="430"/>
                  </a:lnTo>
                  <a:lnTo>
                    <a:pt x="665" y="430"/>
                  </a:lnTo>
                  <a:lnTo>
                    <a:pt x="662" y="431"/>
                  </a:lnTo>
                  <a:lnTo>
                    <a:pt x="656" y="431"/>
                  </a:lnTo>
                  <a:lnTo>
                    <a:pt x="656" y="431"/>
                  </a:lnTo>
                  <a:lnTo>
                    <a:pt x="655" y="431"/>
                  </a:lnTo>
                  <a:lnTo>
                    <a:pt x="655" y="431"/>
                  </a:lnTo>
                  <a:lnTo>
                    <a:pt x="653" y="430"/>
                  </a:lnTo>
                  <a:lnTo>
                    <a:pt x="652" y="428"/>
                  </a:lnTo>
                  <a:lnTo>
                    <a:pt x="651" y="421"/>
                  </a:lnTo>
                  <a:lnTo>
                    <a:pt x="651" y="409"/>
                  </a:lnTo>
                  <a:lnTo>
                    <a:pt x="651" y="409"/>
                  </a:lnTo>
                  <a:lnTo>
                    <a:pt x="651" y="407"/>
                  </a:lnTo>
                  <a:lnTo>
                    <a:pt x="651" y="407"/>
                  </a:lnTo>
                  <a:lnTo>
                    <a:pt x="653" y="404"/>
                  </a:lnTo>
                  <a:lnTo>
                    <a:pt x="656" y="403"/>
                  </a:lnTo>
                  <a:lnTo>
                    <a:pt x="656" y="403"/>
                  </a:lnTo>
                  <a:lnTo>
                    <a:pt x="661" y="403"/>
                  </a:lnTo>
                  <a:lnTo>
                    <a:pt x="661" y="378"/>
                  </a:lnTo>
                  <a:lnTo>
                    <a:pt x="619" y="376"/>
                  </a:lnTo>
                  <a:lnTo>
                    <a:pt x="616" y="381"/>
                  </a:lnTo>
                  <a:lnTo>
                    <a:pt x="604" y="377"/>
                  </a:lnTo>
                  <a:lnTo>
                    <a:pt x="603" y="372"/>
                  </a:lnTo>
                  <a:lnTo>
                    <a:pt x="603" y="372"/>
                  </a:lnTo>
                  <a:lnTo>
                    <a:pt x="599" y="370"/>
                  </a:lnTo>
                  <a:lnTo>
                    <a:pt x="597" y="368"/>
                  </a:lnTo>
                  <a:lnTo>
                    <a:pt x="594" y="364"/>
                  </a:lnTo>
                  <a:lnTo>
                    <a:pt x="594" y="364"/>
                  </a:lnTo>
                  <a:lnTo>
                    <a:pt x="591" y="360"/>
                  </a:lnTo>
                  <a:lnTo>
                    <a:pt x="589" y="356"/>
                  </a:lnTo>
                  <a:lnTo>
                    <a:pt x="588" y="349"/>
                  </a:lnTo>
                  <a:lnTo>
                    <a:pt x="563" y="345"/>
                  </a:lnTo>
                  <a:lnTo>
                    <a:pt x="530" y="389"/>
                  </a:lnTo>
                  <a:lnTo>
                    <a:pt x="531" y="395"/>
                  </a:lnTo>
                  <a:lnTo>
                    <a:pt x="526" y="396"/>
                  </a:lnTo>
                  <a:lnTo>
                    <a:pt x="529" y="413"/>
                  </a:lnTo>
                  <a:lnTo>
                    <a:pt x="529" y="413"/>
                  </a:lnTo>
                  <a:lnTo>
                    <a:pt x="530" y="401"/>
                  </a:lnTo>
                  <a:lnTo>
                    <a:pt x="530" y="401"/>
                  </a:lnTo>
                  <a:lnTo>
                    <a:pt x="531" y="399"/>
                  </a:lnTo>
                  <a:lnTo>
                    <a:pt x="533" y="397"/>
                  </a:lnTo>
                  <a:lnTo>
                    <a:pt x="536" y="396"/>
                  </a:lnTo>
                  <a:lnTo>
                    <a:pt x="538" y="396"/>
                  </a:lnTo>
                  <a:lnTo>
                    <a:pt x="538" y="396"/>
                  </a:lnTo>
                  <a:lnTo>
                    <a:pt x="541" y="396"/>
                  </a:lnTo>
                  <a:lnTo>
                    <a:pt x="544" y="397"/>
                  </a:lnTo>
                  <a:lnTo>
                    <a:pt x="545" y="399"/>
                  </a:lnTo>
                  <a:lnTo>
                    <a:pt x="546" y="401"/>
                  </a:lnTo>
                  <a:lnTo>
                    <a:pt x="546" y="401"/>
                  </a:lnTo>
                  <a:lnTo>
                    <a:pt x="546" y="415"/>
                  </a:lnTo>
                  <a:lnTo>
                    <a:pt x="544" y="427"/>
                  </a:lnTo>
                  <a:lnTo>
                    <a:pt x="544" y="427"/>
                  </a:lnTo>
                  <a:lnTo>
                    <a:pt x="543" y="428"/>
                  </a:lnTo>
                  <a:lnTo>
                    <a:pt x="541" y="429"/>
                  </a:lnTo>
                  <a:lnTo>
                    <a:pt x="537" y="430"/>
                  </a:lnTo>
                  <a:lnTo>
                    <a:pt x="537" y="430"/>
                  </a:lnTo>
                  <a:lnTo>
                    <a:pt x="530" y="429"/>
                  </a:lnTo>
                  <a:lnTo>
                    <a:pt x="530" y="429"/>
                  </a:lnTo>
                  <a:lnTo>
                    <a:pt x="528" y="427"/>
                  </a:lnTo>
                  <a:lnTo>
                    <a:pt x="526" y="424"/>
                  </a:lnTo>
                  <a:lnTo>
                    <a:pt x="516" y="424"/>
                  </a:lnTo>
                  <a:lnTo>
                    <a:pt x="516" y="424"/>
                  </a:lnTo>
                  <a:lnTo>
                    <a:pt x="513" y="428"/>
                  </a:lnTo>
                  <a:lnTo>
                    <a:pt x="509" y="431"/>
                  </a:lnTo>
                  <a:lnTo>
                    <a:pt x="509" y="431"/>
                  </a:lnTo>
                  <a:lnTo>
                    <a:pt x="502" y="432"/>
                  </a:lnTo>
                  <a:lnTo>
                    <a:pt x="502" y="432"/>
                  </a:lnTo>
                  <a:close/>
                  <a:moveTo>
                    <a:pt x="502" y="398"/>
                  </a:moveTo>
                  <a:lnTo>
                    <a:pt x="502" y="398"/>
                  </a:lnTo>
                  <a:lnTo>
                    <a:pt x="499" y="399"/>
                  </a:lnTo>
                  <a:lnTo>
                    <a:pt x="497" y="400"/>
                  </a:lnTo>
                  <a:lnTo>
                    <a:pt x="497" y="400"/>
                  </a:lnTo>
                  <a:lnTo>
                    <a:pt x="497" y="404"/>
                  </a:lnTo>
                  <a:lnTo>
                    <a:pt x="497" y="413"/>
                  </a:lnTo>
                  <a:lnTo>
                    <a:pt x="498" y="421"/>
                  </a:lnTo>
                  <a:lnTo>
                    <a:pt x="500" y="427"/>
                  </a:lnTo>
                  <a:lnTo>
                    <a:pt x="500" y="427"/>
                  </a:lnTo>
                  <a:lnTo>
                    <a:pt x="503" y="428"/>
                  </a:lnTo>
                  <a:lnTo>
                    <a:pt x="507" y="427"/>
                  </a:lnTo>
                  <a:lnTo>
                    <a:pt x="507" y="427"/>
                  </a:lnTo>
                  <a:lnTo>
                    <a:pt x="511" y="423"/>
                  </a:lnTo>
                  <a:lnTo>
                    <a:pt x="514" y="421"/>
                  </a:lnTo>
                  <a:lnTo>
                    <a:pt x="514" y="420"/>
                  </a:lnTo>
                  <a:lnTo>
                    <a:pt x="531" y="420"/>
                  </a:lnTo>
                  <a:lnTo>
                    <a:pt x="531" y="422"/>
                  </a:lnTo>
                  <a:lnTo>
                    <a:pt x="531" y="422"/>
                  </a:lnTo>
                  <a:lnTo>
                    <a:pt x="531" y="423"/>
                  </a:lnTo>
                  <a:lnTo>
                    <a:pt x="532" y="424"/>
                  </a:lnTo>
                  <a:lnTo>
                    <a:pt x="532" y="424"/>
                  </a:lnTo>
                  <a:lnTo>
                    <a:pt x="537" y="425"/>
                  </a:lnTo>
                  <a:lnTo>
                    <a:pt x="537" y="425"/>
                  </a:lnTo>
                  <a:lnTo>
                    <a:pt x="540" y="424"/>
                  </a:lnTo>
                  <a:lnTo>
                    <a:pt x="540" y="424"/>
                  </a:lnTo>
                  <a:lnTo>
                    <a:pt x="542" y="414"/>
                  </a:lnTo>
                  <a:lnTo>
                    <a:pt x="542" y="402"/>
                  </a:lnTo>
                  <a:lnTo>
                    <a:pt x="542" y="402"/>
                  </a:lnTo>
                  <a:lnTo>
                    <a:pt x="541" y="400"/>
                  </a:lnTo>
                  <a:lnTo>
                    <a:pt x="540" y="400"/>
                  </a:lnTo>
                  <a:lnTo>
                    <a:pt x="538" y="400"/>
                  </a:lnTo>
                  <a:lnTo>
                    <a:pt x="538" y="400"/>
                  </a:lnTo>
                  <a:lnTo>
                    <a:pt x="535" y="400"/>
                  </a:lnTo>
                  <a:lnTo>
                    <a:pt x="534" y="402"/>
                  </a:lnTo>
                  <a:lnTo>
                    <a:pt x="534" y="402"/>
                  </a:lnTo>
                  <a:lnTo>
                    <a:pt x="533" y="412"/>
                  </a:lnTo>
                  <a:lnTo>
                    <a:pt x="533" y="418"/>
                  </a:lnTo>
                  <a:lnTo>
                    <a:pt x="532" y="420"/>
                  </a:lnTo>
                  <a:lnTo>
                    <a:pt x="524" y="419"/>
                  </a:lnTo>
                  <a:lnTo>
                    <a:pt x="522" y="393"/>
                  </a:lnTo>
                  <a:lnTo>
                    <a:pt x="525" y="392"/>
                  </a:lnTo>
                  <a:lnTo>
                    <a:pt x="525" y="386"/>
                  </a:lnTo>
                  <a:lnTo>
                    <a:pt x="561" y="341"/>
                  </a:lnTo>
                  <a:lnTo>
                    <a:pt x="592" y="345"/>
                  </a:lnTo>
                  <a:lnTo>
                    <a:pt x="592" y="347"/>
                  </a:lnTo>
                  <a:lnTo>
                    <a:pt x="592" y="347"/>
                  </a:lnTo>
                  <a:lnTo>
                    <a:pt x="592" y="352"/>
                  </a:lnTo>
                  <a:lnTo>
                    <a:pt x="594" y="357"/>
                  </a:lnTo>
                  <a:lnTo>
                    <a:pt x="597" y="362"/>
                  </a:lnTo>
                  <a:lnTo>
                    <a:pt x="597" y="362"/>
                  </a:lnTo>
                  <a:lnTo>
                    <a:pt x="600" y="365"/>
                  </a:lnTo>
                  <a:lnTo>
                    <a:pt x="603" y="368"/>
                  </a:lnTo>
                  <a:lnTo>
                    <a:pt x="606" y="369"/>
                  </a:lnTo>
                  <a:lnTo>
                    <a:pt x="608" y="368"/>
                  </a:lnTo>
                  <a:lnTo>
                    <a:pt x="609" y="374"/>
                  </a:lnTo>
                  <a:lnTo>
                    <a:pt x="614" y="376"/>
                  </a:lnTo>
                  <a:lnTo>
                    <a:pt x="617" y="372"/>
                  </a:lnTo>
                  <a:lnTo>
                    <a:pt x="666" y="374"/>
                  </a:lnTo>
                  <a:lnTo>
                    <a:pt x="666" y="410"/>
                  </a:lnTo>
                  <a:lnTo>
                    <a:pt x="662" y="409"/>
                  </a:lnTo>
                  <a:lnTo>
                    <a:pt x="662" y="409"/>
                  </a:lnTo>
                  <a:lnTo>
                    <a:pt x="660" y="408"/>
                  </a:lnTo>
                  <a:lnTo>
                    <a:pt x="657" y="408"/>
                  </a:lnTo>
                  <a:lnTo>
                    <a:pt x="657" y="408"/>
                  </a:lnTo>
                  <a:lnTo>
                    <a:pt x="655" y="409"/>
                  </a:lnTo>
                  <a:lnTo>
                    <a:pt x="655" y="409"/>
                  </a:lnTo>
                  <a:lnTo>
                    <a:pt x="655" y="419"/>
                  </a:lnTo>
                  <a:lnTo>
                    <a:pt x="656" y="427"/>
                  </a:lnTo>
                  <a:lnTo>
                    <a:pt x="656" y="427"/>
                  </a:lnTo>
                  <a:lnTo>
                    <a:pt x="661" y="427"/>
                  </a:lnTo>
                  <a:lnTo>
                    <a:pt x="661" y="427"/>
                  </a:lnTo>
                  <a:lnTo>
                    <a:pt x="661" y="427"/>
                  </a:lnTo>
                  <a:lnTo>
                    <a:pt x="662" y="424"/>
                  </a:lnTo>
                  <a:lnTo>
                    <a:pt x="664" y="423"/>
                  </a:lnTo>
                  <a:lnTo>
                    <a:pt x="665" y="423"/>
                  </a:lnTo>
                  <a:lnTo>
                    <a:pt x="665" y="423"/>
                  </a:lnTo>
                  <a:lnTo>
                    <a:pt x="668" y="422"/>
                  </a:lnTo>
                  <a:lnTo>
                    <a:pt x="668" y="422"/>
                  </a:lnTo>
                  <a:lnTo>
                    <a:pt x="673" y="422"/>
                  </a:lnTo>
                  <a:lnTo>
                    <a:pt x="673" y="422"/>
                  </a:lnTo>
                  <a:lnTo>
                    <a:pt x="675" y="423"/>
                  </a:lnTo>
                  <a:lnTo>
                    <a:pt x="675" y="427"/>
                  </a:lnTo>
                  <a:lnTo>
                    <a:pt x="675" y="427"/>
                  </a:lnTo>
                  <a:lnTo>
                    <a:pt x="681" y="427"/>
                  </a:lnTo>
                  <a:lnTo>
                    <a:pt x="681" y="427"/>
                  </a:lnTo>
                  <a:lnTo>
                    <a:pt x="681" y="418"/>
                  </a:lnTo>
                  <a:lnTo>
                    <a:pt x="681" y="409"/>
                  </a:lnTo>
                  <a:lnTo>
                    <a:pt x="681" y="409"/>
                  </a:lnTo>
                  <a:lnTo>
                    <a:pt x="678" y="409"/>
                  </a:lnTo>
                  <a:lnTo>
                    <a:pt x="678" y="409"/>
                  </a:lnTo>
                  <a:lnTo>
                    <a:pt x="675" y="409"/>
                  </a:lnTo>
                  <a:lnTo>
                    <a:pt x="673" y="410"/>
                  </a:lnTo>
                  <a:lnTo>
                    <a:pt x="672" y="379"/>
                  </a:lnTo>
                  <a:lnTo>
                    <a:pt x="695" y="378"/>
                  </a:lnTo>
                  <a:lnTo>
                    <a:pt x="697" y="375"/>
                  </a:lnTo>
                  <a:lnTo>
                    <a:pt x="698" y="375"/>
                  </a:lnTo>
                  <a:lnTo>
                    <a:pt x="698" y="375"/>
                  </a:lnTo>
                  <a:lnTo>
                    <a:pt x="707" y="375"/>
                  </a:lnTo>
                  <a:lnTo>
                    <a:pt x="715" y="374"/>
                  </a:lnTo>
                  <a:lnTo>
                    <a:pt x="728" y="371"/>
                  </a:lnTo>
                  <a:lnTo>
                    <a:pt x="728" y="371"/>
                  </a:lnTo>
                  <a:lnTo>
                    <a:pt x="733" y="369"/>
                  </a:lnTo>
                  <a:lnTo>
                    <a:pt x="737" y="365"/>
                  </a:lnTo>
                  <a:lnTo>
                    <a:pt x="740" y="361"/>
                  </a:lnTo>
                  <a:lnTo>
                    <a:pt x="743" y="358"/>
                  </a:lnTo>
                  <a:lnTo>
                    <a:pt x="745" y="352"/>
                  </a:lnTo>
                  <a:lnTo>
                    <a:pt x="746" y="349"/>
                  </a:lnTo>
                  <a:lnTo>
                    <a:pt x="746" y="346"/>
                  </a:lnTo>
                  <a:lnTo>
                    <a:pt x="748" y="346"/>
                  </a:lnTo>
                  <a:lnTo>
                    <a:pt x="748" y="346"/>
                  </a:lnTo>
                  <a:lnTo>
                    <a:pt x="760" y="344"/>
                  </a:lnTo>
                  <a:lnTo>
                    <a:pt x="760" y="344"/>
                  </a:lnTo>
                  <a:lnTo>
                    <a:pt x="774" y="341"/>
                  </a:lnTo>
                  <a:lnTo>
                    <a:pt x="776" y="340"/>
                  </a:lnTo>
                  <a:lnTo>
                    <a:pt x="776" y="342"/>
                  </a:lnTo>
                  <a:lnTo>
                    <a:pt x="776" y="342"/>
                  </a:lnTo>
                  <a:lnTo>
                    <a:pt x="779" y="346"/>
                  </a:lnTo>
                  <a:lnTo>
                    <a:pt x="783" y="351"/>
                  </a:lnTo>
                  <a:lnTo>
                    <a:pt x="786" y="354"/>
                  </a:lnTo>
                  <a:lnTo>
                    <a:pt x="786" y="354"/>
                  </a:lnTo>
                  <a:lnTo>
                    <a:pt x="790" y="356"/>
                  </a:lnTo>
                  <a:lnTo>
                    <a:pt x="791" y="356"/>
                  </a:lnTo>
                  <a:lnTo>
                    <a:pt x="816" y="392"/>
                  </a:lnTo>
                  <a:lnTo>
                    <a:pt x="816" y="408"/>
                  </a:lnTo>
                  <a:lnTo>
                    <a:pt x="816" y="408"/>
                  </a:lnTo>
                  <a:lnTo>
                    <a:pt x="815" y="410"/>
                  </a:lnTo>
                  <a:lnTo>
                    <a:pt x="814" y="412"/>
                  </a:lnTo>
                  <a:lnTo>
                    <a:pt x="813" y="413"/>
                  </a:lnTo>
                  <a:lnTo>
                    <a:pt x="810" y="413"/>
                  </a:lnTo>
                  <a:lnTo>
                    <a:pt x="810" y="413"/>
                  </a:lnTo>
                  <a:lnTo>
                    <a:pt x="809" y="413"/>
                  </a:lnTo>
                  <a:lnTo>
                    <a:pt x="808" y="413"/>
                  </a:lnTo>
                  <a:lnTo>
                    <a:pt x="807" y="411"/>
                  </a:lnTo>
                  <a:lnTo>
                    <a:pt x="807" y="411"/>
                  </a:lnTo>
                  <a:lnTo>
                    <a:pt x="806" y="404"/>
                  </a:lnTo>
                  <a:lnTo>
                    <a:pt x="805" y="399"/>
                  </a:lnTo>
                  <a:lnTo>
                    <a:pt x="805" y="399"/>
                  </a:lnTo>
                  <a:lnTo>
                    <a:pt x="804" y="399"/>
                  </a:lnTo>
                  <a:lnTo>
                    <a:pt x="801" y="399"/>
                  </a:lnTo>
                  <a:lnTo>
                    <a:pt x="801" y="399"/>
                  </a:lnTo>
                  <a:lnTo>
                    <a:pt x="797" y="399"/>
                  </a:lnTo>
                  <a:lnTo>
                    <a:pt x="797" y="399"/>
                  </a:lnTo>
                  <a:lnTo>
                    <a:pt x="797" y="401"/>
                  </a:lnTo>
                  <a:lnTo>
                    <a:pt x="796" y="423"/>
                  </a:lnTo>
                  <a:lnTo>
                    <a:pt x="796" y="423"/>
                  </a:lnTo>
                  <a:lnTo>
                    <a:pt x="797" y="427"/>
                  </a:lnTo>
                  <a:lnTo>
                    <a:pt x="797" y="427"/>
                  </a:lnTo>
                  <a:lnTo>
                    <a:pt x="804" y="427"/>
                  </a:lnTo>
                  <a:lnTo>
                    <a:pt x="804" y="427"/>
                  </a:lnTo>
                  <a:lnTo>
                    <a:pt x="807" y="423"/>
                  </a:lnTo>
                  <a:lnTo>
                    <a:pt x="807" y="423"/>
                  </a:lnTo>
                  <a:lnTo>
                    <a:pt x="811" y="420"/>
                  </a:lnTo>
                  <a:lnTo>
                    <a:pt x="814" y="419"/>
                  </a:lnTo>
                  <a:lnTo>
                    <a:pt x="814" y="419"/>
                  </a:lnTo>
                  <a:lnTo>
                    <a:pt x="817" y="419"/>
                  </a:lnTo>
                  <a:lnTo>
                    <a:pt x="817" y="419"/>
                  </a:lnTo>
                  <a:lnTo>
                    <a:pt x="826" y="419"/>
                  </a:lnTo>
                  <a:lnTo>
                    <a:pt x="826" y="419"/>
                  </a:lnTo>
                  <a:lnTo>
                    <a:pt x="827" y="420"/>
                  </a:lnTo>
                  <a:lnTo>
                    <a:pt x="828" y="421"/>
                  </a:lnTo>
                  <a:lnTo>
                    <a:pt x="830" y="423"/>
                  </a:lnTo>
                  <a:lnTo>
                    <a:pt x="830" y="423"/>
                  </a:lnTo>
                  <a:lnTo>
                    <a:pt x="831" y="425"/>
                  </a:lnTo>
                  <a:lnTo>
                    <a:pt x="831" y="425"/>
                  </a:lnTo>
                  <a:lnTo>
                    <a:pt x="836" y="427"/>
                  </a:lnTo>
                  <a:lnTo>
                    <a:pt x="836" y="427"/>
                  </a:lnTo>
                  <a:lnTo>
                    <a:pt x="840" y="425"/>
                  </a:lnTo>
                  <a:lnTo>
                    <a:pt x="842" y="423"/>
                  </a:lnTo>
                  <a:lnTo>
                    <a:pt x="842" y="423"/>
                  </a:lnTo>
                  <a:lnTo>
                    <a:pt x="843" y="401"/>
                  </a:lnTo>
                  <a:lnTo>
                    <a:pt x="843" y="401"/>
                  </a:lnTo>
                  <a:lnTo>
                    <a:pt x="841" y="399"/>
                  </a:lnTo>
                  <a:lnTo>
                    <a:pt x="839" y="398"/>
                  </a:lnTo>
                  <a:lnTo>
                    <a:pt x="839" y="398"/>
                  </a:lnTo>
                  <a:lnTo>
                    <a:pt x="836" y="399"/>
                  </a:lnTo>
                  <a:lnTo>
                    <a:pt x="834" y="400"/>
                  </a:lnTo>
                  <a:lnTo>
                    <a:pt x="834" y="400"/>
                  </a:lnTo>
                  <a:lnTo>
                    <a:pt x="832" y="405"/>
                  </a:lnTo>
                  <a:lnTo>
                    <a:pt x="832" y="405"/>
                  </a:lnTo>
                  <a:lnTo>
                    <a:pt x="831" y="411"/>
                  </a:lnTo>
                  <a:lnTo>
                    <a:pt x="831" y="411"/>
                  </a:lnTo>
                  <a:lnTo>
                    <a:pt x="829" y="413"/>
                  </a:lnTo>
                  <a:lnTo>
                    <a:pt x="827" y="413"/>
                  </a:lnTo>
                  <a:lnTo>
                    <a:pt x="827" y="413"/>
                  </a:lnTo>
                  <a:lnTo>
                    <a:pt x="826" y="413"/>
                  </a:lnTo>
                  <a:lnTo>
                    <a:pt x="824" y="411"/>
                  </a:lnTo>
                  <a:lnTo>
                    <a:pt x="823" y="410"/>
                  </a:lnTo>
                  <a:lnTo>
                    <a:pt x="822" y="409"/>
                  </a:lnTo>
                  <a:lnTo>
                    <a:pt x="824" y="388"/>
                  </a:lnTo>
                  <a:lnTo>
                    <a:pt x="824" y="386"/>
                  </a:lnTo>
                  <a:lnTo>
                    <a:pt x="824" y="386"/>
                  </a:lnTo>
                  <a:lnTo>
                    <a:pt x="826" y="383"/>
                  </a:lnTo>
                  <a:lnTo>
                    <a:pt x="827" y="379"/>
                  </a:lnTo>
                  <a:lnTo>
                    <a:pt x="827" y="379"/>
                  </a:lnTo>
                  <a:lnTo>
                    <a:pt x="826" y="341"/>
                  </a:lnTo>
                  <a:lnTo>
                    <a:pt x="826" y="341"/>
                  </a:lnTo>
                  <a:lnTo>
                    <a:pt x="829" y="334"/>
                  </a:lnTo>
                  <a:lnTo>
                    <a:pt x="856" y="327"/>
                  </a:lnTo>
                  <a:lnTo>
                    <a:pt x="862" y="353"/>
                  </a:lnTo>
                  <a:lnTo>
                    <a:pt x="862" y="354"/>
                  </a:lnTo>
                  <a:lnTo>
                    <a:pt x="862" y="354"/>
                  </a:lnTo>
                  <a:lnTo>
                    <a:pt x="861" y="359"/>
                  </a:lnTo>
                  <a:lnTo>
                    <a:pt x="861" y="371"/>
                  </a:lnTo>
                  <a:lnTo>
                    <a:pt x="862" y="379"/>
                  </a:lnTo>
                  <a:lnTo>
                    <a:pt x="863" y="386"/>
                  </a:lnTo>
                  <a:lnTo>
                    <a:pt x="866" y="395"/>
                  </a:lnTo>
                  <a:lnTo>
                    <a:pt x="870" y="401"/>
                  </a:lnTo>
                  <a:lnTo>
                    <a:pt x="870" y="401"/>
                  </a:lnTo>
                  <a:lnTo>
                    <a:pt x="876" y="408"/>
                  </a:lnTo>
                  <a:lnTo>
                    <a:pt x="883" y="412"/>
                  </a:lnTo>
                  <a:lnTo>
                    <a:pt x="891" y="414"/>
                  </a:lnTo>
                  <a:lnTo>
                    <a:pt x="902" y="415"/>
                  </a:lnTo>
                  <a:lnTo>
                    <a:pt x="902" y="415"/>
                  </a:lnTo>
                  <a:lnTo>
                    <a:pt x="902" y="415"/>
                  </a:lnTo>
                  <a:lnTo>
                    <a:pt x="907" y="415"/>
                  </a:lnTo>
                  <a:lnTo>
                    <a:pt x="912" y="413"/>
                  </a:lnTo>
                  <a:lnTo>
                    <a:pt x="921" y="410"/>
                  </a:lnTo>
                  <a:lnTo>
                    <a:pt x="921" y="410"/>
                  </a:lnTo>
                  <a:lnTo>
                    <a:pt x="926" y="404"/>
                  </a:lnTo>
                  <a:lnTo>
                    <a:pt x="930" y="399"/>
                  </a:lnTo>
                  <a:lnTo>
                    <a:pt x="933" y="393"/>
                  </a:lnTo>
                  <a:lnTo>
                    <a:pt x="935" y="386"/>
                  </a:lnTo>
                  <a:lnTo>
                    <a:pt x="938" y="379"/>
                  </a:lnTo>
                  <a:lnTo>
                    <a:pt x="938" y="372"/>
                  </a:lnTo>
                  <a:lnTo>
                    <a:pt x="938" y="364"/>
                  </a:lnTo>
                  <a:lnTo>
                    <a:pt x="937" y="358"/>
                  </a:lnTo>
                  <a:lnTo>
                    <a:pt x="937" y="358"/>
                  </a:lnTo>
                  <a:lnTo>
                    <a:pt x="934" y="350"/>
                  </a:lnTo>
                  <a:lnTo>
                    <a:pt x="930" y="343"/>
                  </a:lnTo>
                  <a:lnTo>
                    <a:pt x="926" y="338"/>
                  </a:lnTo>
                  <a:lnTo>
                    <a:pt x="921" y="334"/>
                  </a:lnTo>
                  <a:lnTo>
                    <a:pt x="911" y="329"/>
                  </a:lnTo>
                  <a:lnTo>
                    <a:pt x="907" y="326"/>
                  </a:lnTo>
                  <a:lnTo>
                    <a:pt x="905" y="326"/>
                  </a:lnTo>
                  <a:lnTo>
                    <a:pt x="905" y="319"/>
                  </a:lnTo>
                  <a:lnTo>
                    <a:pt x="991" y="311"/>
                  </a:lnTo>
                  <a:lnTo>
                    <a:pt x="991" y="313"/>
                  </a:lnTo>
                  <a:lnTo>
                    <a:pt x="991" y="313"/>
                  </a:lnTo>
                  <a:lnTo>
                    <a:pt x="992" y="318"/>
                  </a:lnTo>
                  <a:lnTo>
                    <a:pt x="993" y="321"/>
                  </a:lnTo>
                  <a:lnTo>
                    <a:pt x="995" y="325"/>
                  </a:lnTo>
                  <a:lnTo>
                    <a:pt x="995" y="325"/>
                  </a:lnTo>
                  <a:lnTo>
                    <a:pt x="997" y="326"/>
                  </a:lnTo>
                  <a:lnTo>
                    <a:pt x="997" y="327"/>
                  </a:lnTo>
                  <a:lnTo>
                    <a:pt x="997" y="327"/>
                  </a:lnTo>
                  <a:lnTo>
                    <a:pt x="1000" y="325"/>
                  </a:lnTo>
                  <a:lnTo>
                    <a:pt x="1000" y="325"/>
                  </a:lnTo>
                  <a:lnTo>
                    <a:pt x="1002" y="320"/>
                  </a:lnTo>
                  <a:lnTo>
                    <a:pt x="1004" y="311"/>
                  </a:lnTo>
                  <a:lnTo>
                    <a:pt x="1004" y="310"/>
                  </a:lnTo>
                  <a:lnTo>
                    <a:pt x="1135" y="298"/>
                  </a:lnTo>
                  <a:lnTo>
                    <a:pt x="1135" y="300"/>
                  </a:lnTo>
                  <a:lnTo>
                    <a:pt x="1135" y="300"/>
                  </a:lnTo>
                  <a:lnTo>
                    <a:pt x="1136" y="307"/>
                  </a:lnTo>
                  <a:lnTo>
                    <a:pt x="1137" y="311"/>
                  </a:lnTo>
                  <a:lnTo>
                    <a:pt x="1138" y="313"/>
                  </a:lnTo>
                  <a:lnTo>
                    <a:pt x="1138" y="313"/>
                  </a:lnTo>
                  <a:lnTo>
                    <a:pt x="1138" y="313"/>
                  </a:lnTo>
                  <a:lnTo>
                    <a:pt x="1139" y="314"/>
                  </a:lnTo>
                  <a:lnTo>
                    <a:pt x="1141" y="314"/>
                  </a:lnTo>
                  <a:lnTo>
                    <a:pt x="1142" y="314"/>
                  </a:lnTo>
                  <a:lnTo>
                    <a:pt x="1142" y="314"/>
                  </a:lnTo>
                  <a:lnTo>
                    <a:pt x="1143" y="314"/>
                  </a:lnTo>
                  <a:lnTo>
                    <a:pt x="1145" y="312"/>
                  </a:lnTo>
                  <a:lnTo>
                    <a:pt x="1145" y="312"/>
                  </a:lnTo>
                  <a:lnTo>
                    <a:pt x="1146" y="303"/>
                  </a:lnTo>
                  <a:lnTo>
                    <a:pt x="1147" y="298"/>
                  </a:lnTo>
                  <a:lnTo>
                    <a:pt x="1147" y="296"/>
                  </a:lnTo>
                  <a:lnTo>
                    <a:pt x="1149" y="296"/>
                  </a:lnTo>
                  <a:lnTo>
                    <a:pt x="1149" y="296"/>
                  </a:lnTo>
                  <a:lnTo>
                    <a:pt x="1318" y="282"/>
                  </a:lnTo>
                  <a:lnTo>
                    <a:pt x="1318" y="282"/>
                  </a:lnTo>
                  <a:lnTo>
                    <a:pt x="1316" y="279"/>
                  </a:lnTo>
                  <a:lnTo>
                    <a:pt x="1341" y="279"/>
                  </a:lnTo>
                  <a:lnTo>
                    <a:pt x="1342" y="280"/>
                  </a:lnTo>
                  <a:lnTo>
                    <a:pt x="1342" y="280"/>
                  </a:lnTo>
                  <a:lnTo>
                    <a:pt x="1343" y="283"/>
                  </a:lnTo>
                  <a:lnTo>
                    <a:pt x="1343" y="283"/>
                  </a:lnTo>
                  <a:lnTo>
                    <a:pt x="1343" y="276"/>
                  </a:lnTo>
                  <a:lnTo>
                    <a:pt x="1316" y="276"/>
                  </a:lnTo>
                  <a:lnTo>
                    <a:pt x="986" y="296"/>
                  </a:lnTo>
                  <a:lnTo>
                    <a:pt x="986" y="296"/>
                  </a:lnTo>
                  <a:lnTo>
                    <a:pt x="867" y="303"/>
                  </a:lnTo>
                  <a:lnTo>
                    <a:pt x="781" y="310"/>
                  </a:lnTo>
                  <a:lnTo>
                    <a:pt x="781" y="310"/>
                  </a:lnTo>
                  <a:lnTo>
                    <a:pt x="760" y="311"/>
                  </a:lnTo>
                  <a:lnTo>
                    <a:pt x="760" y="311"/>
                  </a:lnTo>
                  <a:lnTo>
                    <a:pt x="754" y="311"/>
                  </a:lnTo>
                  <a:lnTo>
                    <a:pt x="750" y="310"/>
                  </a:lnTo>
                  <a:lnTo>
                    <a:pt x="748" y="307"/>
                  </a:lnTo>
                  <a:lnTo>
                    <a:pt x="747" y="303"/>
                  </a:lnTo>
                  <a:lnTo>
                    <a:pt x="746" y="302"/>
                  </a:lnTo>
                  <a:lnTo>
                    <a:pt x="746" y="302"/>
                  </a:lnTo>
                  <a:lnTo>
                    <a:pt x="745" y="301"/>
                  </a:lnTo>
                  <a:lnTo>
                    <a:pt x="744" y="299"/>
                  </a:lnTo>
                  <a:lnTo>
                    <a:pt x="744" y="299"/>
                  </a:lnTo>
                  <a:lnTo>
                    <a:pt x="744" y="296"/>
                  </a:lnTo>
                  <a:lnTo>
                    <a:pt x="744" y="296"/>
                  </a:lnTo>
                  <a:lnTo>
                    <a:pt x="746" y="284"/>
                  </a:lnTo>
                  <a:lnTo>
                    <a:pt x="746" y="275"/>
                  </a:lnTo>
                  <a:lnTo>
                    <a:pt x="746" y="260"/>
                  </a:lnTo>
                  <a:lnTo>
                    <a:pt x="746" y="260"/>
                  </a:lnTo>
                  <a:lnTo>
                    <a:pt x="744" y="252"/>
                  </a:lnTo>
                  <a:lnTo>
                    <a:pt x="739" y="243"/>
                  </a:lnTo>
                  <a:lnTo>
                    <a:pt x="734" y="234"/>
                  </a:lnTo>
                  <a:lnTo>
                    <a:pt x="728" y="225"/>
                  </a:lnTo>
                  <a:lnTo>
                    <a:pt x="728" y="225"/>
                  </a:lnTo>
                  <a:lnTo>
                    <a:pt x="720" y="217"/>
                  </a:lnTo>
                  <a:lnTo>
                    <a:pt x="712" y="210"/>
                  </a:lnTo>
                  <a:lnTo>
                    <a:pt x="705" y="206"/>
                  </a:lnTo>
                  <a:lnTo>
                    <a:pt x="697" y="202"/>
                  </a:lnTo>
                  <a:lnTo>
                    <a:pt x="685" y="199"/>
                  </a:lnTo>
                  <a:lnTo>
                    <a:pt x="679" y="198"/>
                  </a:lnTo>
                  <a:lnTo>
                    <a:pt x="678" y="197"/>
                  </a:lnTo>
                  <a:lnTo>
                    <a:pt x="678" y="196"/>
                  </a:lnTo>
                  <a:lnTo>
                    <a:pt x="678" y="196"/>
                  </a:lnTo>
                  <a:lnTo>
                    <a:pt x="676" y="167"/>
                  </a:lnTo>
                  <a:lnTo>
                    <a:pt x="674" y="106"/>
                  </a:lnTo>
                  <a:lnTo>
                    <a:pt x="674" y="106"/>
                  </a:lnTo>
                  <a:lnTo>
                    <a:pt x="673" y="84"/>
                  </a:lnTo>
                  <a:lnTo>
                    <a:pt x="673" y="84"/>
                  </a:lnTo>
                  <a:lnTo>
                    <a:pt x="672" y="36"/>
                  </a:lnTo>
                  <a:lnTo>
                    <a:pt x="671" y="18"/>
                  </a:lnTo>
                  <a:lnTo>
                    <a:pt x="669" y="6"/>
                  </a:lnTo>
                  <a:lnTo>
                    <a:pt x="669" y="6"/>
                  </a:lnTo>
                  <a:lnTo>
                    <a:pt x="668" y="19"/>
                  </a:lnTo>
                  <a:lnTo>
                    <a:pt x="667" y="39"/>
                  </a:lnTo>
                  <a:lnTo>
                    <a:pt x="665" y="86"/>
                  </a:lnTo>
                  <a:lnTo>
                    <a:pt x="665" y="100"/>
                  </a:lnTo>
                  <a:lnTo>
                    <a:pt x="665" y="100"/>
                  </a:lnTo>
                  <a:lnTo>
                    <a:pt x="661" y="195"/>
                  </a:lnTo>
                  <a:lnTo>
                    <a:pt x="661" y="197"/>
                  </a:lnTo>
                  <a:lnTo>
                    <a:pt x="660" y="197"/>
                  </a:lnTo>
                  <a:lnTo>
                    <a:pt x="660" y="197"/>
                  </a:lnTo>
                  <a:lnTo>
                    <a:pt x="648" y="200"/>
                  </a:lnTo>
                  <a:lnTo>
                    <a:pt x="637" y="204"/>
                  </a:lnTo>
                  <a:lnTo>
                    <a:pt x="625" y="211"/>
                  </a:lnTo>
                  <a:lnTo>
                    <a:pt x="619" y="216"/>
                  </a:lnTo>
                  <a:lnTo>
                    <a:pt x="613" y="220"/>
                  </a:lnTo>
                  <a:lnTo>
                    <a:pt x="608" y="226"/>
                  </a:lnTo>
                  <a:lnTo>
                    <a:pt x="602" y="233"/>
                  </a:lnTo>
                  <a:lnTo>
                    <a:pt x="598" y="241"/>
                  </a:lnTo>
                  <a:lnTo>
                    <a:pt x="595" y="249"/>
                  </a:lnTo>
                  <a:lnTo>
                    <a:pt x="593" y="259"/>
                  </a:lnTo>
                  <a:lnTo>
                    <a:pt x="592" y="269"/>
                  </a:lnTo>
                  <a:lnTo>
                    <a:pt x="592" y="269"/>
                  </a:lnTo>
                  <a:lnTo>
                    <a:pt x="593" y="298"/>
                  </a:lnTo>
                  <a:lnTo>
                    <a:pt x="593" y="300"/>
                  </a:lnTo>
                  <a:lnTo>
                    <a:pt x="593" y="300"/>
                  </a:lnTo>
                  <a:lnTo>
                    <a:pt x="593" y="303"/>
                  </a:lnTo>
                  <a:lnTo>
                    <a:pt x="592" y="305"/>
                  </a:lnTo>
                  <a:lnTo>
                    <a:pt x="588" y="310"/>
                  </a:lnTo>
                  <a:lnTo>
                    <a:pt x="583" y="312"/>
                  </a:lnTo>
                  <a:lnTo>
                    <a:pt x="581" y="312"/>
                  </a:lnTo>
                  <a:lnTo>
                    <a:pt x="581" y="312"/>
                  </a:lnTo>
                  <a:lnTo>
                    <a:pt x="581" y="312"/>
                  </a:lnTo>
                  <a:lnTo>
                    <a:pt x="12" y="279"/>
                  </a:lnTo>
                  <a:lnTo>
                    <a:pt x="12" y="279"/>
                  </a:lnTo>
                  <a:lnTo>
                    <a:pt x="8" y="280"/>
                  </a:lnTo>
                  <a:lnTo>
                    <a:pt x="6" y="280"/>
                  </a:lnTo>
                  <a:lnTo>
                    <a:pt x="5" y="280"/>
                  </a:lnTo>
                  <a:lnTo>
                    <a:pt x="5" y="282"/>
                  </a:lnTo>
                  <a:lnTo>
                    <a:pt x="26" y="282"/>
                  </a:lnTo>
                  <a:lnTo>
                    <a:pt x="29" y="288"/>
                  </a:lnTo>
                  <a:lnTo>
                    <a:pt x="170" y="297"/>
                  </a:lnTo>
                  <a:lnTo>
                    <a:pt x="170" y="297"/>
                  </a:lnTo>
                  <a:lnTo>
                    <a:pt x="195" y="299"/>
                  </a:lnTo>
                  <a:lnTo>
                    <a:pt x="195" y="301"/>
                  </a:lnTo>
                  <a:lnTo>
                    <a:pt x="195" y="301"/>
                  </a:lnTo>
                  <a:lnTo>
                    <a:pt x="195" y="306"/>
                  </a:lnTo>
                  <a:lnTo>
                    <a:pt x="197" y="315"/>
                  </a:lnTo>
                  <a:lnTo>
                    <a:pt x="197" y="315"/>
                  </a:lnTo>
                  <a:lnTo>
                    <a:pt x="198" y="317"/>
                  </a:lnTo>
                  <a:lnTo>
                    <a:pt x="200" y="317"/>
                  </a:lnTo>
                  <a:lnTo>
                    <a:pt x="203" y="318"/>
                  </a:lnTo>
                  <a:lnTo>
                    <a:pt x="203" y="318"/>
                  </a:lnTo>
                  <a:lnTo>
                    <a:pt x="206" y="317"/>
                  </a:lnTo>
                  <a:lnTo>
                    <a:pt x="206" y="317"/>
                  </a:lnTo>
                  <a:lnTo>
                    <a:pt x="207" y="312"/>
                  </a:lnTo>
                  <a:lnTo>
                    <a:pt x="208" y="302"/>
                  </a:lnTo>
                  <a:lnTo>
                    <a:pt x="208" y="300"/>
                  </a:lnTo>
                  <a:lnTo>
                    <a:pt x="337" y="311"/>
                  </a:lnTo>
                  <a:lnTo>
                    <a:pt x="337" y="312"/>
                  </a:lnTo>
                  <a:lnTo>
                    <a:pt x="337" y="312"/>
                  </a:lnTo>
                  <a:lnTo>
                    <a:pt x="338" y="320"/>
                  </a:lnTo>
                  <a:lnTo>
                    <a:pt x="340" y="327"/>
                  </a:lnTo>
                  <a:lnTo>
                    <a:pt x="340" y="327"/>
                  </a:lnTo>
                  <a:lnTo>
                    <a:pt x="341" y="330"/>
                  </a:lnTo>
                  <a:lnTo>
                    <a:pt x="344" y="331"/>
                  </a:lnTo>
                  <a:lnTo>
                    <a:pt x="344" y="331"/>
                  </a:lnTo>
                  <a:lnTo>
                    <a:pt x="346" y="330"/>
                  </a:lnTo>
                  <a:lnTo>
                    <a:pt x="346" y="330"/>
                  </a:lnTo>
                  <a:lnTo>
                    <a:pt x="347" y="324"/>
                  </a:lnTo>
                  <a:lnTo>
                    <a:pt x="348" y="315"/>
                  </a:lnTo>
                  <a:lnTo>
                    <a:pt x="348" y="312"/>
                  </a:lnTo>
                  <a:lnTo>
                    <a:pt x="431" y="319"/>
                  </a:lnTo>
                  <a:lnTo>
                    <a:pt x="435" y="326"/>
                  </a:lnTo>
                  <a:lnTo>
                    <a:pt x="433" y="327"/>
                  </a:lnTo>
                  <a:lnTo>
                    <a:pt x="433" y="327"/>
                  </a:lnTo>
                  <a:lnTo>
                    <a:pt x="426" y="330"/>
                  </a:lnTo>
                  <a:lnTo>
                    <a:pt x="420" y="334"/>
                  </a:lnTo>
                  <a:lnTo>
                    <a:pt x="414" y="339"/>
                  </a:lnTo>
                  <a:lnTo>
                    <a:pt x="414" y="339"/>
                  </a:lnTo>
                  <a:lnTo>
                    <a:pt x="409" y="344"/>
                  </a:lnTo>
                  <a:lnTo>
                    <a:pt x="404" y="353"/>
                  </a:lnTo>
                  <a:lnTo>
                    <a:pt x="402" y="358"/>
                  </a:lnTo>
                  <a:lnTo>
                    <a:pt x="401" y="364"/>
                  </a:lnTo>
                  <a:lnTo>
                    <a:pt x="400" y="371"/>
                  </a:lnTo>
                  <a:lnTo>
                    <a:pt x="401" y="379"/>
                  </a:lnTo>
                  <a:lnTo>
                    <a:pt x="401" y="379"/>
                  </a:lnTo>
                  <a:lnTo>
                    <a:pt x="402" y="384"/>
                  </a:lnTo>
                  <a:lnTo>
                    <a:pt x="404" y="390"/>
                  </a:lnTo>
                  <a:lnTo>
                    <a:pt x="408" y="399"/>
                  </a:lnTo>
                  <a:lnTo>
                    <a:pt x="414" y="405"/>
                  </a:lnTo>
                  <a:lnTo>
                    <a:pt x="420" y="410"/>
                  </a:lnTo>
                  <a:lnTo>
                    <a:pt x="426" y="413"/>
                  </a:lnTo>
                  <a:lnTo>
                    <a:pt x="432" y="415"/>
                  </a:lnTo>
                  <a:lnTo>
                    <a:pt x="441" y="415"/>
                  </a:lnTo>
                  <a:lnTo>
                    <a:pt x="441" y="415"/>
                  </a:lnTo>
                  <a:lnTo>
                    <a:pt x="443" y="415"/>
                  </a:lnTo>
                  <a:lnTo>
                    <a:pt x="443" y="415"/>
                  </a:lnTo>
                  <a:lnTo>
                    <a:pt x="451" y="414"/>
                  </a:lnTo>
                  <a:lnTo>
                    <a:pt x="459" y="411"/>
                  </a:lnTo>
                  <a:lnTo>
                    <a:pt x="463" y="409"/>
                  </a:lnTo>
                  <a:lnTo>
                    <a:pt x="467" y="405"/>
                  </a:lnTo>
                  <a:lnTo>
                    <a:pt x="472" y="400"/>
                  </a:lnTo>
                  <a:lnTo>
                    <a:pt x="475" y="395"/>
                  </a:lnTo>
                  <a:lnTo>
                    <a:pt x="475" y="395"/>
                  </a:lnTo>
                  <a:lnTo>
                    <a:pt x="478" y="388"/>
                  </a:lnTo>
                  <a:lnTo>
                    <a:pt x="479" y="380"/>
                  </a:lnTo>
                  <a:lnTo>
                    <a:pt x="479" y="373"/>
                  </a:lnTo>
                  <a:lnTo>
                    <a:pt x="479" y="366"/>
                  </a:lnTo>
                  <a:lnTo>
                    <a:pt x="478" y="356"/>
                  </a:lnTo>
                  <a:lnTo>
                    <a:pt x="477" y="352"/>
                  </a:lnTo>
                  <a:lnTo>
                    <a:pt x="477" y="352"/>
                  </a:lnTo>
                  <a:lnTo>
                    <a:pt x="481" y="329"/>
                  </a:lnTo>
                  <a:lnTo>
                    <a:pt x="511" y="333"/>
                  </a:lnTo>
                  <a:lnTo>
                    <a:pt x="511" y="335"/>
                  </a:lnTo>
                  <a:lnTo>
                    <a:pt x="511" y="335"/>
                  </a:lnTo>
                  <a:lnTo>
                    <a:pt x="512" y="344"/>
                  </a:lnTo>
                  <a:lnTo>
                    <a:pt x="513" y="345"/>
                  </a:lnTo>
                  <a:lnTo>
                    <a:pt x="513" y="345"/>
                  </a:lnTo>
                  <a:lnTo>
                    <a:pt x="513" y="346"/>
                  </a:lnTo>
                  <a:lnTo>
                    <a:pt x="514" y="350"/>
                  </a:lnTo>
                  <a:lnTo>
                    <a:pt x="514" y="350"/>
                  </a:lnTo>
                  <a:lnTo>
                    <a:pt x="513" y="361"/>
                  </a:lnTo>
                  <a:lnTo>
                    <a:pt x="513" y="361"/>
                  </a:lnTo>
                  <a:lnTo>
                    <a:pt x="512" y="374"/>
                  </a:lnTo>
                  <a:lnTo>
                    <a:pt x="512" y="374"/>
                  </a:lnTo>
                  <a:lnTo>
                    <a:pt x="512" y="378"/>
                  </a:lnTo>
                  <a:lnTo>
                    <a:pt x="514" y="380"/>
                  </a:lnTo>
                  <a:lnTo>
                    <a:pt x="514" y="380"/>
                  </a:lnTo>
                  <a:lnTo>
                    <a:pt x="515" y="382"/>
                  </a:lnTo>
                  <a:lnTo>
                    <a:pt x="515" y="384"/>
                  </a:lnTo>
                  <a:lnTo>
                    <a:pt x="515" y="384"/>
                  </a:lnTo>
                  <a:lnTo>
                    <a:pt x="516" y="390"/>
                  </a:lnTo>
                  <a:lnTo>
                    <a:pt x="517" y="395"/>
                  </a:lnTo>
                  <a:lnTo>
                    <a:pt x="517" y="395"/>
                  </a:lnTo>
                  <a:lnTo>
                    <a:pt x="518" y="397"/>
                  </a:lnTo>
                  <a:lnTo>
                    <a:pt x="518" y="397"/>
                  </a:lnTo>
                  <a:lnTo>
                    <a:pt x="518" y="399"/>
                  </a:lnTo>
                  <a:lnTo>
                    <a:pt x="518" y="399"/>
                  </a:lnTo>
                  <a:lnTo>
                    <a:pt x="520" y="417"/>
                  </a:lnTo>
                  <a:lnTo>
                    <a:pt x="520" y="417"/>
                  </a:lnTo>
                  <a:lnTo>
                    <a:pt x="519" y="419"/>
                  </a:lnTo>
                  <a:lnTo>
                    <a:pt x="518" y="419"/>
                  </a:lnTo>
                  <a:lnTo>
                    <a:pt x="518" y="419"/>
                  </a:lnTo>
                  <a:lnTo>
                    <a:pt x="517" y="419"/>
                  </a:lnTo>
                  <a:lnTo>
                    <a:pt x="515" y="418"/>
                  </a:lnTo>
                  <a:lnTo>
                    <a:pt x="515" y="417"/>
                  </a:lnTo>
                  <a:lnTo>
                    <a:pt x="514" y="415"/>
                  </a:lnTo>
                  <a:lnTo>
                    <a:pt x="509" y="415"/>
                  </a:lnTo>
                  <a:lnTo>
                    <a:pt x="509" y="413"/>
                  </a:lnTo>
                  <a:lnTo>
                    <a:pt x="509" y="413"/>
                  </a:lnTo>
                  <a:lnTo>
                    <a:pt x="507" y="405"/>
                  </a:lnTo>
                  <a:lnTo>
                    <a:pt x="505" y="399"/>
                  </a:lnTo>
                  <a:lnTo>
                    <a:pt x="505" y="399"/>
                  </a:lnTo>
                  <a:lnTo>
                    <a:pt x="504" y="398"/>
                  </a:lnTo>
                  <a:lnTo>
                    <a:pt x="502" y="398"/>
                  </a:lnTo>
                  <a:lnTo>
                    <a:pt x="502" y="3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6657"/>
            <p:cNvSpPr>
              <a:spLocks noEditPoints="1"/>
            </p:cNvSpPr>
            <p:nvPr/>
          </p:nvSpPr>
          <p:spPr bwMode="auto">
            <a:xfrm>
              <a:off x="5245292" y="4732355"/>
              <a:ext cx="198480" cy="74429"/>
            </a:xfrm>
            <a:custGeom>
              <a:avLst/>
              <a:gdLst>
                <a:gd name="T0" fmla="*/ 14 w 32"/>
                <a:gd name="T1" fmla="*/ 12 h 12"/>
                <a:gd name="T2" fmla="*/ 0 w 32"/>
                <a:gd name="T3" fmla="*/ 5 h 12"/>
                <a:gd name="T4" fmla="*/ 32 w 32"/>
                <a:gd name="T5" fmla="*/ 0 h 12"/>
                <a:gd name="T6" fmla="*/ 14 w 32"/>
                <a:gd name="T7" fmla="*/ 12 h 12"/>
                <a:gd name="T8" fmla="*/ 7 w 32"/>
                <a:gd name="T9" fmla="*/ 6 h 12"/>
                <a:gd name="T10" fmla="*/ 14 w 32"/>
                <a:gd name="T11" fmla="*/ 10 h 12"/>
                <a:gd name="T12" fmla="*/ 24 w 32"/>
                <a:gd name="T13" fmla="*/ 4 h 12"/>
                <a:gd name="T14" fmla="*/ 7 w 3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4" y="12"/>
                  </a:moveTo>
                  <a:lnTo>
                    <a:pt x="0" y="5"/>
                  </a:lnTo>
                  <a:lnTo>
                    <a:pt x="32" y="0"/>
                  </a:lnTo>
                  <a:lnTo>
                    <a:pt x="14" y="12"/>
                  </a:lnTo>
                  <a:close/>
                  <a:moveTo>
                    <a:pt x="7" y="6"/>
                  </a:moveTo>
                  <a:lnTo>
                    <a:pt x="14" y="10"/>
                  </a:lnTo>
                  <a:lnTo>
                    <a:pt x="24" y="4"/>
                  </a:lnTo>
                  <a:lnTo>
                    <a:pt x="7" y="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658"/>
            <p:cNvSpPr>
              <a:spLocks noEditPoints="1"/>
            </p:cNvSpPr>
            <p:nvPr/>
          </p:nvSpPr>
          <p:spPr bwMode="auto">
            <a:xfrm>
              <a:off x="5239089" y="4769570"/>
              <a:ext cx="80630" cy="68229"/>
            </a:xfrm>
            <a:custGeom>
              <a:avLst/>
              <a:gdLst>
                <a:gd name="T0" fmla="*/ 7 w 13"/>
                <a:gd name="T1" fmla="*/ 11 h 11"/>
                <a:gd name="T2" fmla="*/ 0 w 13"/>
                <a:gd name="T3" fmla="*/ 3 h 11"/>
                <a:gd name="T4" fmla="*/ 1 w 13"/>
                <a:gd name="T5" fmla="*/ 0 h 11"/>
                <a:gd name="T6" fmla="*/ 13 w 13"/>
                <a:gd name="T7" fmla="*/ 6 h 11"/>
                <a:gd name="T8" fmla="*/ 7 w 13"/>
                <a:gd name="T9" fmla="*/ 11 h 11"/>
                <a:gd name="T10" fmla="*/ 2 w 13"/>
                <a:gd name="T11" fmla="*/ 3 h 11"/>
                <a:gd name="T12" fmla="*/ 7 w 13"/>
                <a:gd name="T13" fmla="*/ 9 h 11"/>
                <a:gd name="T14" fmla="*/ 9 w 13"/>
                <a:gd name="T15" fmla="*/ 6 h 11"/>
                <a:gd name="T16" fmla="*/ 2 w 13"/>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7" y="11"/>
                  </a:moveTo>
                  <a:lnTo>
                    <a:pt x="0" y="3"/>
                  </a:lnTo>
                  <a:lnTo>
                    <a:pt x="1" y="0"/>
                  </a:lnTo>
                  <a:lnTo>
                    <a:pt x="13" y="6"/>
                  </a:lnTo>
                  <a:lnTo>
                    <a:pt x="7" y="11"/>
                  </a:lnTo>
                  <a:close/>
                  <a:moveTo>
                    <a:pt x="2" y="3"/>
                  </a:moveTo>
                  <a:lnTo>
                    <a:pt x="7" y="9"/>
                  </a:lnTo>
                  <a:lnTo>
                    <a:pt x="9" y="6"/>
                  </a:lnTo>
                  <a:lnTo>
                    <a:pt x="2"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659"/>
            <p:cNvSpPr>
              <a:spLocks noEditPoints="1"/>
            </p:cNvSpPr>
            <p:nvPr/>
          </p:nvSpPr>
          <p:spPr bwMode="auto">
            <a:xfrm>
              <a:off x="5301114" y="4750965"/>
              <a:ext cx="142655" cy="297720"/>
            </a:xfrm>
            <a:custGeom>
              <a:avLst/>
              <a:gdLst>
                <a:gd name="T0" fmla="*/ 23 w 23"/>
                <a:gd name="T1" fmla="*/ 48 h 48"/>
                <a:gd name="T2" fmla="*/ 0 w 23"/>
                <a:gd name="T3" fmla="*/ 15 h 48"/>
                <a:gd name="T4" fmla="*/ 22 w 23"/>
                <a:gd name="T5" fmla="*/ 0 h 48"/>
                <a:gd name="T6" fmla="*/ 23 w 23"/>
                <a:gd name="T7" fmla="*/ 48 h 48"/>
                <a:gd name="T8" fmla="*/ 3 w 23"/>
                <a:gd name="T9" fmla="*/ 16 h 48"/>
                <a:gd name="T10" fmla="*/ 21 w 23"/>
                <a:gd name="T11" fmla="*/ 41 h 48"/>
                <a:gd name="T12" fmla="*/ 20 w 23"/>
                <a:gd name="T13" fmla="*/ 3 h 48"/>
                <a:gd name="T14" fmla="*/ 3 w 23"/>
                <a:gd name="T15" fmla="*/ 16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8">
                  <a:moveTo>
                    <a:pt x="23" y="48"/>
                  </a:moveTo>
                  <a:lnTo>
                    <a:pt x="0" y="15"/>
                  </a:lnTo>
                  <a:lnTo>
                    <a:pt x="22" y="0"/>
                  </a:lnTo>
                  <a:lnTo>
                    <a:pt x="23" y="48"/>
                  </a:lnTo>
                  <a:close/>
                  <a:moveTo>
                    <a:pt x="3" y="16"/>
                  </a:moveTo>
                  <a:lnTo>
                    <a:pt x="21" y="41"/>
                  </a:lnTo>
                  <a:lnTo>
                    <a:pt x="20" y="3"/>
                  </a:lnTo>
                  <a:lnTo>
                    <a:pt x="3" y="1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6660"/>
            <p:cNvSpPr>
              <a:spLocks noEditPoints="1"/>
            </p:cNvSpPr>
            <p:nvPr/>
          </p:nvSpPr>
          <p:spPr bwMode="auto">
            <a:xfrm>
              <a:off x="3620243" y="4769570"/>
              <a:ext cx="142655" cy="291519"/>
            </a:xfrm>
            <a:custGeom>
              <a:avLst/>
              <a:gdLst>
                <a:gd name="T0" fmla="*/ 0 w 23"/>
                <a:gd name="T1" fmla="*/ 47 h 47"/>
                <a:gd name="T2" fmla="*/ 1 w 23"/>
                <a:gd name="T3" fmla="*/ 1 h 47"/>
                <a:gd name="T4" fmla="*/ 2 w 23"/>
                <a:gd name="T5" fmla="*/ 0 h 47"/>
                <a:gd name="T6" fmla="*/ 23 w 23"/>
                <a:gd name="T7" fmla="*/ 13 h 47"/>
                <a:gd name="T8" fmla="*/ 23 w 23"/>
                <a:gd name="T9" fmla="*/ 19 h 47"/>
                <a:gd name="T10" fmla="*/ 3 w 23"/>
                <a:gd name="T11" fmla="*/ 47 h 47"/>
                <a:gd name="T12" fmla="*/ 0 w 23"/>
                <a:gd name="T13" fmla="*/ 47 h 47"/>
                <a:gd name="T14" fmla="*/ 3 w 23"/>
                <a:gd name="T15" fmla="*/ 2 h 47"/>
                <a:gd name="T16" fmla="*/ 2 w 23"/>
                <a:gd name="T17" fmla="*/ 44 h 47"/>
                <a:gd name="T18" fmla="*/ 21 w 23"/>
                <a:gd name="T19" fmla="*/ 18 h 47"/>
                <a:gd name="T20" fmla="*/ 21 w 23"/>
                <a:gd name="T21" fmla="*/ 14 h 47"/>
                <a:gd name="T22" fmla="*/ 3 w 23"/>
                <a:gd name="T23"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7">
                  <a:moveTo>
                    <a:pt x="0" y="47"/>
                  </a:moveTo>
                  <a:lnTo>
                    <a:pt x="1" y="1"/>
                  </a:lnTo>
                  <a:lnTo>
                    <a:pt x="2" y="0"/>
                  </a:lnTo>
                  <a:lnTo>
                    <a:pt x="23" y="13"/>
                  </a:lnTo>
                  <a:lnTo>
                    <a:pt x="23" y="19"/>
                  </a:lnTo>
                  <a:lnTo>
                    <a:pt x="3" y="47"/>
                  </a:lnTo>
                  <a:lnTo>
                    <a:pt x="0" y="47"/>
                  </a:lnTo>
                  <a:close/>
                  <a:moveTo>
                    <a:pt x="3" y="2"/>
                  </a:moveTo>
                  <a:lnTo>
                    <a:pt x="2" y="44"/>
                  </a:lnTo>
                  <a:lnTo>
                    <a:pt x="21" y="18"/>
                  </a:lnTo>
                  <a:lnTo>
                    <a:pt x="21" y="14"/>
                  </a:lnTo>
                  <a:lnTo>
                    <a:pt x="3" y="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661"/>
            <p:cNvSpPr>
              <a:spLocks noEditPoints="1"/>
            </p:cNvSpPr>
            <p:nvPr/>
          </p:nvSpPr>
          <p:spPr bwMode="auto">
            <a:xfrm>
              <a:off x="3607836" y="4744761"/>
              <a:ext cx="204681" cy="80635"/>
            </a:xfrm>
            <a:custGeom>
              <a:avLst/>
              <a:gdLst>
                <a:gd name="T0" fmla="*/ 21 w 33"/>
                <a:gd name="T1" fmla="*/ 13 h 13"/>
                <a:gd name="T2" fmla="*/ 0 w 33"/>
                <a:gd name="T3" fmla="*/ 0 h 13"/>
                <a:gd name="T4" fmla="*/ 33 w 33"/>
                <a:gd name="T5" fmla="*/ 5 h 13"/>
                <a:gd name="T6" fmla="*/ 21 w 33"/>
                <a:gd name="T7" fmla="*/ 13 h 13"/>
                <a:gd name="T8" fmla="*/ 11 w 33"/>
                <a:gd name="T9" fmla="*/ 4 h 13"/>
                <a:gd name="T10" fmla="*/ 21 w 33"/>
                <a:gd name="T11" fmla="*/ 10 h 13"/>
                <a:gd name="T12" fmla="*/ 26 w 33"/>
                <a:gd name="T13" fmla="*/ 6 h 13"/>
                <a:gd name="T14" fmla="*/ 11 w 33"/>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3">
                  <a:moveTo>
                    <a:pt x="21" y="13"/>
                  </a:moveTo>
                  <a:lnTo>
                    <a:pt x="0" y="0"/>
                  </a:lnTo>
                  <a:lnTo>
                    <a:pt x="33" y="5"/>
                  </a:lnTo>
                  <a:lnTo>
                    <a:pt x="21" y="13"/>
                  </a:lnTo>
                  <a:close/>
                  <a:moveTo>
                    <a:pt x="11" y="4"/>
                  </a:moveTo>
                  <a:lnTo>
                    <a:pt x="21" y="10"/>
                  </a:lnTo>
                  <a:lnTo>
                    <a:pt x="26" y="6"/>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662"/>
            <p:cNvSpPr>
              <a:spLocks noEditPoints="1"/>
            </p:cNvSpPr>
            <p:nvPr/>
          </p:nvSpPr>
          <p:spPr bwMode="auto">
            <a:xfrm>
              <a:off x="3744291" y="4775775"/>
              <a:ext cx="93034" cy="74429"/>
            </a:xfrm>
            <a:custGeom>
              <a:avLst/>
              <a:gdLst>
                <a:gd name="T0" fmla="*/ 6 w 15"/>
                <a:gd name="T1" fmla="*/ 12 h 12"/>
                <a:gd name="T2" fmla="*/ 1 w 15"/>
                <a:gd name="T3" fmla="*/ 10 h 12"/>
                <a:gd name="T4" fmla="*/ 0 w 15"/>
                <a:gd name="T5" fmla="*/ 8 h 12"/>
                <a:gd name="T6" fmla="*/ 10 w 15"/>
                <a:gd name="T7" fmla="*/ 1 h 12"/>
                <a:gd name="T8" fmla="*/ 15 w 15"/>
                <a:gd name="T9" fmla="*/ 0 h 12"/>
                <a:gd name="T10" fmla="*/ 6 w 15"/>
                <a:gd name="T11" fmla="*/ 12 h 12"/>
                <a:gd name="T12" fmla="*/ 3 w 15"/>
                <a:gd name="T13" fmla="*/ 9 h 12"/>
                <a:gd name="T14" fmla="*/ 4 w 15"/>
                <a:gd name="T15" fmla="*/ 10 h 12"/>
                <a:gd name="T16" fmla="*/ 9 w 15"/>
                <a:gd name="T17" fmla="*/ 4 h 12"/>
                <a:gd name="T18" fmla="*/ 3 w 15"/>
                <a:gd name="T19" fmla="*/ 9 h 12"/>
                <a:gd name="T20" fmla="*/ 3 w 15"/>
                <a:gd name="T2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2">
                  <a:moveTo>
                    <a:pt x="6" y="12"/>
                  </a:moveTo>
                  <a:lnTo>
                    <a:pt x="1" y="10"/>
                  </a:lnTo>
                  <a:lnTo>
                    <a:pt x="0" y="8"/>
                  </a:lnTo>
                  <a:lnTo>
                    <a:pt x="10" y="1"/>
                  </a:lnTo>
                  <a:lnTo>
                    <a:pt x="15" y="0"/>
                  </a:lnTo>
                  <a:lnTo>
                    <a:pt x="6" y="12"/>
                  </a:lnTo>
                  <a:close/>
                  <a:moveTo>
                    <a:pt x="3" y="9"/>
                  </a:moveTo>
                  <a:lnTo>
                    <a:pt x="4" y="10"/>
                  </a:lnTo>
                  <a:lnTo>
                    <a:pt x="9" y="4"/>
                  </a:lnTo>
                  <a:lnTo>
                    <a:pt x="3" y="9"/>
                  </a:lnTo>
                  <a:lnTo>
                    <a:pt x="3" y="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p:cNvGrpSpPr/>
          <p:nvPr/>
        </p:nvGrpSpPr>
        <p:grpSpPr>
          <a:xfrm>
            <a:off x="150651" y="303795"/>
            <a:ext cx="9779403" cy="3983462"/>
            <a:chOff x="-717603" y="303795"/>
            <a:chExt cx="9779403" cy="3983462"/>
          </a:xfrm>
        </p:grpSpPr>
        <p:sp>
          <p:nvSpPr>
            <p:cNvPr id="47" name="Freeform 5796"/>
            <p:cNvSpPr>
              <a:spLocks/>
            </p:cNvSpPr>
            <p:nvPr/>
          </p:nvSpPr>
          <p:spPr bwMode="auto">
            <a:xfrm>
              <a:off x="8195397" y="1683070"/>
              <a:ext cx="59752" cy="62243"/>
            </a:xfrm>
            <a:custGeom>
              <a:avLst/>
              <a:gdLst>
                <a:gd name="T0" fmla="*/ 1 w 24"/>
                <a:gd name="T1" fmla="*/ 0 h 25"/>
                <a:gd name="T2" fmla="*/ 12 w 24"/>
                <a:gd name="T3" fmla="*/ 11 h 25"/>
                <a:gd name="T4" fmla="*/ 24 w 24"/>
                <a:gd name="T5" fmla="*/ 2 h 25"/>
                <a:gd name="T6" fmla="*/ 14 w 24"/>
                <a:gd name="T7" fmla="*/ 13 h 25"/>
                <a:gd name="T8" fmla="*/ 24 w 24"/>
                <a:gd name="T9" fmla="*/ 25 h 25"/>
                <a:gd name="T10" fmla="*/ 12 w 24"/>
                <a:gd name="T11" fmla="*/ 15 h 25"/>
                <a:gd name="T12" fmla="*/ 0 w 24"/>
                <a:gd name="T13" fmla="*/ 25 h 25"/>
                <a:gd name="T14" fmla="*/ 10 w 24"/>
                <a:gd name="T15" fmla="*/ 13 h 25"/>
                <a:gd name="T16" fmla="*/ 1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 y="0"/>
                  </a:moveTo>
                  <a:lnTo>
                    <a:pt x="12" y="11"/>
                  </a:lnTo>
                  <a:lnTo>
                    <a:pt x="24" y="2"/>
                  </a:lnTo>
                  <a:lnTo>
                    <a:pt x="14" y="13"/>
                  </a:lnTo>
                  <a:lnTo>
                    <a:pt x="24" y="25"/>
                  </a:lnTo>
                  <a:lnTo>
                    <a:pt x="12" y="15"/>
                  </a:lnTo>
                  <a:lnTo>
                    <a:pt x="0" y="25"/>
                  </a:lnTo>
                  <a:lnTo>
                    <a:pt x="10" y="13"/>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797"/>
            <p:cNvSpPr>
              <a:spLocks/>
            </p:cNvSpPr>
            <p:nvPr/>
          </p:nvSpPr>
          <p:spPr bwMode="auto">
            <a:xfrm>
              <a:off x="1226828" y="3112137"/>
              <a:ext cx="62241" cy="62243"/>
            </a:xfrm>
            <a:custGeom>
              <a:avLst/>
              <a:gdLst>
                <a:gd name="T0" fmla="*/ 0 w 25"/>
                <a:gd name="T1" fmla="*/ 6 h 25"/>
                <a:gd name="T2" fmla="*/ 11 w 25"/>
                <a:gd name="T3" fmla="*/ 11 h 25"/>
                <a:gd name="T4" fmla="*/ 19 w 25"/>
                <a:gd name="T5" fmla="*/ 0 h 25"/>
                <a:gd name="T6" fmla="*/ 13 w 25"/>
                <a:gd name="T7" fmla="*/ 12 h 25"/>
                <a:gd name="T8" fmla="*/ 25 w 25"/>
                <a:gd name="T9" fmla="*/ 19 h 25"/>
                <a:gd name="T10" fmla="*/ 12 w 25"/>
                <a:gd name="T11" fmla="*/ 14 h 25"/>
                <a:gd name="T12" fmla="*/ 6 w 25"/>
                <a:gd name="T13" fmla="*/ 25 h 25"/>
                <a:gd name="T14" fmla="*/ 10 w 25"/>
                <a:gd name="T15" fmla="*/ 13 h 25"/>
                <a:gd name="T16" fmla="*/ 0 w 25"/>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0" y="6"/>
                  </a:moveTo>
                  <a:lnTo>
                    <a:pt x="11" y="11"/>
                  </a:lnTo>
                  <a:lnTo>
                    <a:pt x="19" y="0"/>
                  </a:lnTo>
                  <a:lnTo>
                    <a:pt x="13" y="12"/>
                  </a:lnTo>
                  <a:lnTo>
                    <a:pt x="25" y="19"/>
                  </a:lnTo>
                  <a:lnTo>
                    <a:pt x="12" y="14"/>
                  </a:lnTo>
                  <a:lnTo>
                    <a:pt x="6" y="25"/>
                  </a:lnTo>
                  <a:lnTo>
                    <a:pt x="10" y="13"/>
                  </a:lnTo>
                  <a:lnTo>
                    <a:pt x="0" y="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798"/>
            <p:cNvSpPr>
              <a:spLocks/>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799"/>
            <p:cNvSpPr>
              <a:spLocks/>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800"/>
            <p:cNvSpPr>
              <a:spLocks/>
            </p:cNvSpPr>
            <p:nvPr/>
          </p:nvSpPr>
          <p:spPr bwMode="auto">
            <a:xfrm>
              <a:off x="577026" y="2151126"/>
              <a:ext cx="109545" cy="104566"/>
            </a:xfrm>
            <a:custGeom>
              <a:avLst/>
              <a:gdLst>
                <a:gd name="T0" fmla="*/ 0 w 44"/>
                <a:gd name="T1" fmla="*/ 16 h 42"/>
                <a:gd name="T2" fmla="*/ 20 w 44"/>
                <a:gd name="T3" fmla="*/ 19 h 42"/>
                <a:gd name="T4" fmla="*/ 27 w 44"/>
                <a:gd name="T5" fmla="*/ 0 h 42"/>
                <a:gd name="T6" fmla="*/ 24 w 44"/>
                <a:gd name="T7" fmla="*/ 20 h 42"/>
                <a:gd name="T8" fmla="*/ 44 w 44"/>
                <a:gd name="T9" fmla="*/ 26 h 42"/>
                <a:gd name="T10" fmla="*/ 24 w 44"/>
                <a:gd name="T11" fmla="*/ 23 h 42"/>
                <a:gd name="T12" fmla="*/ 17 w 44"/>
                <a:gd name="T13" fmla="*/ 42 h 42"/>
                <a:gd name="T14" fmla="*/ 20 w 44"/>
                <a:gd name="T15" fmla="*/ 22 h 42"/>
                <a:gd name="T16" fmla="*/ 0 w 44"/>
                <a:gd name="T17"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2">
                  <a:moveTo>
                    <a:pt x="0" y="16"/>
                  </a:moveTo>
                  <a:lnTo>
                    <a:pt x="20" y="19"/>
                  </a:lnTo>
                  <a:lnTo>
                    <a:pt x="27" y="0"/>
                  </a:lnTo>
                  <a:lnTo>
                    <a:pt x="24" y="20"/>
                  </a:lnTo>
                  <a:lnTo>
                    <a:pt x="44" y="26"/>
                  </a:lnTo>
                  <a:lnTo>
                    <a:pt x="24" y="23"/>
                  </a:lnTo>
                  <a:lnTo>
                    <a:pt x="17" y="42"/>
                  </a:lnTo>
                  <a:lnTo>
                    <a:pt x="20" y="22"/>
                  </a:lnTo>
                  <a:lnTo>
                    <a:pt x="0" y="1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801"/>
            <p:cNvSpPr>
              <a:spLocks/>
            </p:cNvSpPr>
            <p:nvPr/>
          </p:nvSpPr>
          <p:spPr bwMode="auto">
            <a:xfrm>
              <a:off x="1025163" y="1895935"/>
              <a:ext cx="44814" cy="47306"/>
            </a:xfrm>
            <a:custGeom>
              <a:avLst/>
              <a:gdLst>
                <a:gd name="T0" fmla="*/ 0 w 18"/>
                <a:gd name="T1" fmla="*/ 9 h 19"/>
                <a:gd name="T2" fmla="*/ 9 w 18"/>
                <a:gd name="T3" fmla="*/ 9 h 19"/>
                <a:gd name="T4" fmla="*/ 11 w 18"/>
                <a:gd name="T5" fmla="*/ 0 h 19"/>
                <a:gd name="T6" fmla="*/ 10 w 18"/>
                <a:gd name="T7" fmla="*/ 9 h 19"/>
                <a:gd name="T8" fmla="*/ 18 w 18"/>
                <a:gd name="T9" fmla="*/ 11 h 19"/>
                <a:gd name="T10" fmla="*/ 10 w 18"/>
                <a:gd name="T11" fmla="*/ 11 h 19"/>
                <a:gd name="T12" fmla="*/ 7 w 18"/>
                <a:gd name="T13" fmla="*/ 19 h 19"/>
                <a:gd name="T14" fmla="*/ 9 w 18"/>
                <a:gd name="T15" fmla="*/ 11 h 19"/>
                <a:gd name="T16" fmla="*/ 0 w 18"/>
                <a:gd name="T17"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0" y="9"/>
                  </a:moveTo>
                  <a:lnTo>
                    <a:pt x="9" y="9"/>
                  </a:lnTo>
                  <a:lnTo>
                    <a:pt x="11" y="0"/>
                  </a:lnTo>
                  <a:lnTo>
                    <a:pt x="10" y="9"/>
                  </a:lnTo>
                  <a:lnTo>
                    <a:pt x="18" y="11"/>
                  </a:lnTo>
                  <a:lnTo>
                    <a:pt x="10" y="11"/>
                  </a:lnTo>
                  <a:lnTo>
                    <a:pt x="7" y="19"/>
                  </a:lnTo>
                  <a:lnTo>
                    <a:pt x="9" y="11"/>
                  </a:lnTo>
                  <a:lnTo>
                    <a:pt x="0" y="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802"/>
            <p:cNvSpPr>
              <a:spLocks/>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803"/>
            <p:cNvSpPr>
              <a:spLocks/>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804"/>
            <p:cNvSpPr>
              <a:spLocks/>
            </p:cNvSpPr>
            <p:nvPr/>
          </p:nvSpPr>
          <p:spPr bwMode="auto">
            <a:xfrm>
              <a:off x="3081626" y="3216702"/>
              <a:ext cx="67221" cy="69710"/>
            </a:xfrm>
            <a:custGeom>
              <a:avLst/>
              <a:gdLst>
                <a:gd name="T0" fmla="*/ 13 w 27"/>
                <a:gd name="T1" fmla="*/ 0 h 28"/>
                <a:gd name="T2" fmla="*/ 15 w 27"/>
                <a:gd name="T3" fmla="*/ 13 h 28"/>
                <a:gd name="T4" fmla="*/ 27 w 27"/>
                <a:gd name="T5" fmla="*/ 12 h 28"/>
                <a:gd name="T6" fmla="*/ 15 w 27"/>
                <a:gd name="T7" fmla="*/ 15 h 28"/>
                <a:gd name="T8" fmla="*/ 15 w 27"/>
                <a:gd name="T9" fmla="*/ 28 h 28"/>
                <a:gd name="T10" fmla="*/ 13 w 27"/>
                <a:gd name="T11" fmla="*/ 15 h 28"/>
                <a:gd name="T12" fmla="*/ 0 w 27"/>
                <a:gd name="T13" fmla="*/ 15 h 28"/>
                <a:gd name="T14" fmla="*/ 13 w 27"/>
                <a:gd name="T15" fmla="*/ 13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2"/>
                  </a:lnTo>
                  <a:lnTo>
                    <a:pt x="15" y="15"/>
                  </a:lnTo>
                  <a:lnTo>
                    <a:pt x="15" y="28"/>
                  </a:lnTo>
                  <a:lnTo>
                    <a:pt x="13" y="15"/>
                  </a:lnTo>
                  <a:lnTo>
                    <a:pt x="0" y="15"/>
                  </a:lnTo>
                  <a:lnTo>
                    <a:pt x="13"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805"/>
            <p:cNvSpPr>
              <a:spLocks/>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806"/>
            <p:cNvSpPr>
              <a:spLocks/>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807"/>
            <p:cNvSpPr>
              <a:spLocks/>
            </p:cNvSpPr>
            <p:nvPr/>
          </p:nvSpPr>
          <p:spPr bwMode="auto">
            <a:xfrm>
              <a:off x="4124800" y="1180158"/>
              <a:ext cx="39835" cy="42326"/>
            </a:xfrm>
            <a:custGeom>
              <a:avLst/>
              <a:gdLst>
                <a:gd name="T0" fmla="*/ 8 w 16"/>
                <a:gd name="T1" fmla="*/ 0 h 17"/>
                <a:gd name="T2" fmla="*/ 9 w 16"/>
                <a:gd name="T3" fmla="*/ 7 h 17"/>
                <a:gd name="T4" fmla="*/ 16 w 16"/>
                <a:gd name="T5" fmla="*/ 7 h 17"/>
                <a:gd name="T6" fmla="*/ 9 w 16"/>
                <a:gd name="T7" fmla="*/ 9 h 17"/>
                <a:gd name="T8" fmla="*/ 9 w 16"/>
                <a:gd name="T9" fmla="*/ 17 h 17"/>
                <a:gd name="T10" fmla="*/ 8 w 16"/>
                <a:gd name="T11" fmla="*/ 9 h 17"/>
                <a:gd name="T12" fmla="*/ 0 w 16"/>
                <a:gd name="T13" fmla="*/ 9 h 17"/>
                <a:gd name="T14" fmla="*/ 8 w 16"/>
                <a:gd name="T15" fmla="*/ 7 h 17"/>
                <a:gd name="T16" fmla="*/ 8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8" y="0"/>
                  </a:moveTo>
                  <a:lnTo>
                    <a:pt x="9" y="7"/>
                  </a:lnTo>
                  <a:lnTo>
                    <a:pt x="16" y="7"/>
                  </a:lnTo>
                  <a:lnTo>
                    <a:pt x="9" y="9"/>
                  </a:lnTo>
                  <a:lnTo>
                    <a:pt x="9" y="17"/>
                  </a:lnTo>
                  <a:lnTo>
                    <a:pt x="8" y="9"/>
                  </a:lnTo>
                  <a:lnTo>
                    <a:pt x="0" y="9"/>
                  </a:lnTo>
                  <a:lnTo>
                    <a:pt x="8" y="7"/>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808"/>
            <p:cNvSpPr>
              <a:spLocks/>
            </p:cNvSpPr>
            <p:nvPr/>
          </p:nvSpPr>
          <p:spPr bwMode="auto">
            <a:xfrm>
              <a:off x="8578809" y="1018328"/>
              <a:ext cx="69711" cy="67222"/>
            </a:xfrm>
            <a:custGeom>
              <a:avLst/>
              <a:gdLst>
                <a:gd name="T0" fmla="*/ 12 w 28"/>
                <a:gd name="T1" fmla="*/ 0 h 27"/>
                <a:gd name="T2" fmla="*/ 15 w 28"/>
                <a:gd name="T3" fmla="*/ 12 h 27"/>
                <a:gd name="T4" fmla="*/ 28 w 28"/>
                <a:gd name="T5" fmla="*/ 12 h 27"/>
                <a:gd name="T6" fmla="*/ 15 w 28"/>
                <a:gd name="T7" fmla="*/ 14 h 27"/>
                <a:gd name="T8" fmla="*/ 15 w 28"/>
                <a:gd name="T9" fmla="*/ 27 h 27"/>
                <a:gd name="T10" fmla="*/ 13 w 28"/>
                <a:gd name="T11" fmla="*/ 14 h 27"/>
                <a:gd name="T12" fmla="*/ 0 w 28"/>
                <a:gd name="T13" fmla="*/ 14 h 27"/>
                <a:gd name="T14" fmla="*/ 13 w 28"/>
                <a:gd name="T15" fmla="*/ 12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2"/>
                  </a:lnTo>
                  <a:lnTo>
                    <a:pt x="28" y="12"/>
                  </a:lnTo>
                  <a:lnTo>
                    <a:pt x="15" y="14"/>
                  </a:lnTo>
                  <a:lnTo>
                    <a:pt x="15" y="27"/>
                  </a:lnTo>
                  <a:lnTo>
                    <a:pt x="13" y="14"/>
                  </a:lnTo>
                  <a:lnTo>
                    <a:pt x="0" y="14"/>
                  </a:lnTo>
                  <a:lnTo>
                    <a:pt x="13" y="12"/>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09"/>
            <p:cNvSpPr>
              <a:spLocks/>
            </p:cNvSpPr>
            <p:nvPr/>
          </p:nvSpPr>
          <p:spPr bwMode="auto">
            <a:xfrm>
              <a:off x="5762998" y="1060653"/>
              <a:ext cx="52283" cy="54773"/>
            </a:xfrm>
            <a:custGeom>
              <a:avLst/>
              <a:gdLst>
                <a:gd name="T0" fmla="*/ 0 w 21"/>
                <a:gd name="T1" fmla="*/ 2 h 22"/>
                <a:gd name="T2" fmla="*/ 11 w 21"/>
                <a:gd name="T3" fmla="*/ 9 h 22"/>
                <a:gd name="T4" fmla="*/ 20 w 21"/>
                <a:gd name="T5" fmla="*/ 0 h 22"/>
                <a:gd name="T6" fmla="*/ 13 w 21"/>
                <a:gd name="T7" fmla="*/ 10 h 22"/>
                <a:gd name="T8" fmla="*/ 21 w 21"/>
                <a:gd name="T9" fmla="*/ 20 h 22"/>
                <a:gd name="T10" fmla="*/ 11 w 21"/>
                <a:gd name="T11" fmla="*/ 12 h 22"/>
                <a:gd name="T12" fmla="*/ 2 w 21"/>
                <a:gd name="T13" fmla="*/ 22 h 22"/>
                <a:gd name="T14" fmla="*/ 10 w 21"/>
                <a:gd name="T15" fmla="*/ 10 h 22"/>
                <a:gd name="T16" fmla="*/ 0 w 21"/>
                <a:gd name="T1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
                  <a:moveTo>
                    <a:pt x="0" y="2"/>
                  </a:moveTo>
                  <a:lnTo>
                    <a:pt x="11" y="9"/>
                  </a:lnTo>
                  <a:lnTo>
                    <a:pt x="20" y="0"/>
                  </a:lnTo>
                  <a:lnTo>
                    <a:pt x="13" y="10"/>
                  </a:lnTo>
                  <a:lnTo>
                    <a:pt x="21" y="20"/>
                  </a:lnTo>
                  <a:lnTo>
                    <a:pt x="11" y="12"/>
                  </a:lnTo>
                  <a:lnTo>
                    <a:pt x="2" y="22"/>
                  </a:lnTo>
                  <a:lnTo>
                    <a:pt x="10" y="10"/>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810"/>
            <p:cNvSpPr>
              <a:spLocks/>
            </p:cNvSpPr>
            <p:nvPr/>
          </p:nvSpPr>
          <p:spPr bwMode="auto">
            <a:xfrm>
              <a:off x="8265111" y="2845743"/>
              <a:ext cx="69711" cy="69710"/>
            </a:xfrm>
            <a:custGeom>
              <a:avLst/>
              <a:gdLst>
                <a:gd name="T0" fmla="*/ 13 w 28"/>
                <a:gd name="T1" fmla="*/ 0 h 28"/>
                <a:gd name="T2" fmla="*/ 16 w 28"/>
                <a:gd name="T3" fmla="*/ 13 h 28"/>
                <a:gd name="T4" fmla="*/ 28 w 28"/>
                <a:gd name="T5" fmla="*/ 13 h 28"/>
                <a:gd name="T6" fmla="*/ 16 w 28"/>
                <a:gd name="T7" fmla="*/ 15 h 28"/>
                <a:gd name="T8" fmla="*/ 16 w 28"/>
                <a:gd name="T9" fmla="*/ 28 h 28"/>
                <a:gd name="T10" fmla="*/ 14 w 28"/>
                <a:gd name="T11" fmla="*/ 15 h 28"/>
                <a:gd name="T12" fmla="*/ 0 w 28"/>
                <a:gd name="T13" fmla="*/ 16 h 28"/>
                <a:gd name="T14" fmla="*/ 14 w 28"/>
                <a:gd name="T15" fmla="*/ 13 h 28"/>
                <a:gd name="T16" fmla="*/ 13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3" y="0"/>
                  </a:moveTo>
                  <a:lnTo>
                    <a:pt x="16" y="13"/>
                  </a:lnTo>
                  <a:lnTo>
                    <a:pt x="28" y="13"/>
                  </a:lnTo>
                  <a:lnTo>
                    <a:pt x="16" y="15"/>
                  </a:lnTo>
                  <a:lnTo>
                    <a:pt x="16" y="28"/>
                  </a:lnTo>
                  <a:lnTo>
                    <a:pt x="14" y="15"/>
                  </a:lnTo>
                  <a:lnTo>
                    <a:pt x="0" y="16"/>
                  </a:lnTo>
                  <a:lnTo>
                    <a:pt x="14"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5811"/>
            <p:cNvSpPr>
              <a:spLocks/>
            </p:cNvSpPr>
            <p:nvPr/>
          </p:nvSpPr>
          <p:spPr bwMode="auto">
            <a:xfrm>
              <a:off x="3666701" y="2143657"/>
              <a:ext cx="69711" cy="67222"/>
            </a:xfrm>
            <a:custGeom>
              <a:avLst/>
              <a:gdLst>
                <a:gd name="T0" fmla="*/ 12 w 28"/>
                <a:gd name="T1" fmla="*/ 0 h 27"/>
                <a:gd name="T2" fmla="*/ 15 w 28"/>
                <a:gd name="T3" fmla="*/ 13 h 27"/>
                <a:gd name="T4" fmla="*/ 28 w 28"/>
                <a:gd name="T5" fmla="*/ 13 h 27"/>
                <a:gd name="T6" fmla="*/ 15 w 28"/>
                <a:gd name="T7" fmla="*/ 15 h 27"/>
                <a:gd name="T8" fmla="*/ 15 w 28"/>
                <a:gd name="T9" fmla="*/ 27 h 27"/>
                <a:gd name="T10" fmla="*/ 13 w 28"/>
                <a:gd name="T11" fmla="*/ 15 h 27"/>
                <a:gd name="T12" fmla="*/ 0 w 28"/>
                <a:gd name="T13" fmla="*/ 15 h 27"/>
                <a:gd name="T14" fmla="*/ 13 w 28"/>
                <a:gd name="T15" fmla="*/ 13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3"/>
                  </a:lnTo>
                  <a:lnTo>
                    <a:pt x="28" y="13"/>
                  </a:lnTo>
                  <a:lnTo>
                    <a:pt x="15" y="15"/>
                  </a:lnTo>
                  <a:lnTo>
                    <a:pt x="15" y="27"/>
                  </a:lnTo>
                  <a:lnTo>
                    <a:pt x="13" y="15"/>
                  </a:lnTo>
                  <a:lnTo>
                    <a:pt x="0" y="15"/>
                  </a:lnTo>
                  <a:lnTo>
                    <a:pt x="13" y="13"/>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813"/>
            <p:cNvSpPr>
              <a:spLocks/>
            </p:cNvSpPr>
            <p:nvPr/>
          </p:nvSpPr>
          <p:spPr bwMode="auto">
            <a:xfrm>
              <a:off x="4635180" y="3351144"/>
              <a:ext cx="67221" cy="69710"/>
            </a:xfrm>
            <a:custGeom>
              <a:avLst/>
              <a:gdLst>
                <a:gd name="T0" fmla="*/ 13 w 27"/>
                <a:gd name="T1" fmla="*/ 0 h 28"/>
                <a:gd name="T2" fmla="*/ 15 w 27"/>
                <a:gd name="T3" fmla="*/ 13 h 28"/>
                <a:gd name="T4" fmla="*/ 27 w 27"/>
                <a:gd name="T5" fmla="*/ 13 h 28"/>
                <a:gd name="T6" fmla="*/ 15 w 27"/>
                <a:gd name="T7" fmla="*/ 15 h 28"/>
                <a:gd name="T8" fmla="*/ 15 w 27"/>
                <a:gd name="T9" fmla="*/ 28 h 28"/>
                <a:gd name="T10" fmla="*/ 13 w 27"/>
                <a:gd name="T11" fmla="*/ 16 h 28"/>
                <a:gd name="T12" fmla="*/ 0 w 27"/>
                <a:gd name="T13" fmla="*/ 16 h 28"/>
                <a:gd name="T14" fmla="*/ 13 w 27"/>
                <a:gd name="T15" fmla="*/ 14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3"/>
                  </a:lnTo>
                  <a:lnTo>
                    <a:pt x="15" y="15"/>
                  </a:lnTo>
                  <a:lnTo>
                    <a:pt x="15" y="28"/>
                  </a:lnTo>
                  <a:lnTo>
                    <a:pt x="13" y="16"/>
                  </a:lnTo>
                  <a:lnTo>
                    <a:pt x="0" y="16"/>
                  </a:lnTo>
                  <a:lnTo>
                    <a:pt x="13" y="14"/>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814"/>
            <p:cNvSpPr>
              <a:spLocks/>
            </p:cNvSpPr>
            <p:nvPr/>
          </p:nvSpPr>
          <p:spPr bwMode="auto">
            <a:xfrm>
              <a:off x="5352203" y="2756114"/>
              <a:ext cx="87137" cy="84648"/>
            </a:xfrm>
            <a:custGeom>
              <a:avLst/>
              <a:gdLst>
                <a:gd name="T0" fmla="*/ 8 w 35"/>
                <a:gd name="T1" fmla="*/ 0 h 34"/>
                <a:gd name="T2" fmla="*/ 18 w 35"/>
                <a:gd name="T3" fmla="*/ 14 h 34"/>
                <a:gd name="T4" fmla="*/ 35 w 35"/>
                <a:gd name="T5" fmla="*/ 8 h 34"/>
                <a:gd name="T6" fmla="*/ 19 w 35"/>
                <a:gd name="T7" fmla="*/ 18 h 34"/>
                <a:gd name="T8" fmla="*/ 26 w 35"/>
                <a:gd name="T9" fmla="*/ 34 h 34"/>
                <a:gd name="T10" fmla="*/ 17 w 35"/>
                <a:gd name="T11" fmla="*/ 19 h 34"/>
                <a:gd name="T12" fmla="*/ 0 w 35"/>
                <a:gd name="T13" fmla="*/ 26 h 34"/>
                <a:gd name="T14" fmla="*/ 15 w 35"/>
                <a:gd name="T15" fmla="*/ 16 h 34"/>
                <a:gd name="T16" fmla="*/ 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8" y="0"/>
                  </a:moveTo>
                  <a:lnTo>
                    <a:pt x="18" y="14"/>
                  </a:lnTo>
                  <a:lnTo>
                    <a:pt x="35" y="8"/>
                  </a:lnTo>
                  <a:lnTo>
                    <a:pt x="19" y="18"/>
                  </a:lnTo>
                  <a:lnTo>
                    <a:pt x="26" y="34"/>
                  </a:lnTo>
                  <a:lnTo>
                    <a:pt x="17" y="19"/>
                  </a:lnTo>
                  <a:lnTo>
                    <a:pt x="0" y="26"/>
                  </a:lnTo>
                  <a:lnTo>
                    <a:pt x="15" y="1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815"/>
            <p:cNvSpPr>
              <a:spLocks/>
            </p:cNvSpPr>
            <p:nvPr/>
          </p:nvSpPr>
          <p:spPr bwMode="auto">
            <a:xfrm>
              <a:off x="7080030" y="1371860"/>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2 h 27"/>
                <a:gd name="T14" fmla="*/ 12 w 27"/>
                <a:gd name="T15" fmla="*/ 13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2"/>
                  </a:lnTo>
                  <a:lnTo>
                    <a:pt x="12" y="13"/>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816"/>
            <p:cNvSpPr>
              <a:spLocks/>
            </p:cNvSpPr>
            <p:nvPr/>
          </p:nvSpPr>
          <p:spPr bwMode="auto">
            <a:xfrm>
              <a:off x="4707381" y="2429967"/>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1 h 27"/>
                <a:gd name="T14" fmla="*/ 12 w 27"/>
                <a:gd name="T15" fmla="*/ 11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1"/>
                  </a:lnTo>
                  <a:lnTo>
                    <a:pt x="12" y="11"/>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821"/>
            <p:cNvSpPr>
              <a:spLocks/>
            </p:cNvSpPr>
            <p:nvPr/>
          </p:nvSpPr>
          <p:spPr bwMode="auto">
            <a:xfrm>
              <a:off x="1814387" y="572679"/>
              <a:ext cx="37344" cy="34856"/>
            </a:xfrm>
            <a:custGeom>
              <a:avLst/>
              <a:gdLst>
                <a:gd name="T0" fmla="*/ 6 w 15"/>
                <a:gd name="T1" fmla="*/ 0 h 14"/>
                <a:gd name="T2" fmla="*/ 8 w 15"/>
                <a:gd name="T3" fmla="*/ 7 h 14"/>
                <a:gd name="T4" fmla="*/ 15 w 15"/>
                <a:gd name="T5" fmla="*/ 7 h 14"/>
                <a:gd name="T6" fmla="*/ 8 w 15"/>
                <a:gd name="T7" fmla="*/ 8 h 14"/>
                <a:gd name="T8" fmla="*/ 8 w 15"/>
                <a:gd name="T9" fmla="*/ 14 h 14"/>
                <a:gd name="T10" fmla="*/ 7 w 15"/>
                <a:gd name="T11" fmla="*/ 8 h 14"/>
                <a:gd name="T12" fmla="*/ 0 w 15"/>
                <a:gd name="T13" fmla="*/ 8 h 14"/>
                <a:gd name="T14" fmla="*/ 6 w 15"/>
                <a:gd name="T15" fmla="*/ 7 h 14"/>
                <a:gd name="T16" fmla="*/ 6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6" y="0"/>
                  </a:moveTo>
                  <a:lnTo>
                    <a:pt x="8" y="7"/>
                  </a:lnTo>
                  <a:lnTo>
                    <a:pt x="15" y="7"/>
                  </a:lnTo>
                  <a:lnTo>
                    <a:pt x="8" y="8"/>
                  </a:lnTo>
                  <a:lnTo>
                    <a:pt x="8" y="14"/>
                  </a:lnTo>
                  <a:lnTo>
                    <a:pt x="7" y="8"/>
                  </a:lnTo>
                  <a:lnTo>
                    <a:pt x="0" y="8"/>
                  </a:lnTo>
                  <a:lnTo>
                    <a:pt x="6" y="7"/>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822"/>
            <p:cNvSpPr>
              <a:spLocks/>
            </p:cNvSpPr>
            <p:nvPr/>
          </p:nvSpPr>
          <p:spPr bwMode="auto">
            <a:xfrm>
              <a:off x="2292403" y="306285"/>
              <a:ext cx="27386" cy="29876"/>
            </a:xfrm>
            <a:custGeom>
              <a:avLst/>
              <a:gdLst>
                <a:gd name="T0" fmla="*/ 0 w 11"/>
                <a:gd name="T1" fmla="*/ 1 h 12"/>
                <a:gd name="T2" fmla="*/ 6 w 11"/>
                <a:gd name="T3" fmla="*/ 5 h 12"/>
                <a:gd name="T4" fmla="*/ 10 w 11"/>
                <a:gd name="T5" fmla="*/ 0 h 12"/>
                <a:gd name="T6" fmla="*/ 6 w 11"/>
                <a:gd name="T7" fmla="*/ 5 h 12"/>
                <a:gd name="T8" fmla="*/ 11 w 11"/>
                <a:gd name="T9" fmla="*/ 11 h 12"/>
                <a:gd name="T10" fmla="*/ 6 w 11"/>
                <a:gd name="T11" fmla="*/ 6 h 12"/>
                <a:gd name="T12" fmla="*/ 1 w 11"/>
                <a:gd name="T13" fmla="*/ 12 h 12"/>
                <a:gd name="T14" fmla="*/ 5 w 11"/>
                <a:gd name="T15" fmla="*/ 6 h 12"/>
                <a:gd name="T16" fmla="*/ 0 w 11"/>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0" y="1"/>
                  </a:moveTo>
                  <a:lnTo>
                    <a:pt x="6" y="5"/>
                  </a:lnTo>
                  <a:lnTo>
                    <a:pt x="10" y="0"/>
                  </a:lnTo>
                  <a:lnTo>
                    <a:pt x="6" y="5"/>
                  </a:lnTo>
                  <a:lnTo>
                    <a:pt x="11" y="11"/>
                  </a:lnTo>
                  <a:lnTo>
                    <a:pt x="6" y="6"/>
                  </a:lnTo>
                  <a:lnTo>
                    <a:pt x="1" y="12"/>
                  </a:lnTo>
                  <a:lnTo>
                    <a:pt x="5" y="6"/>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823"/>
            <p:cNvSpPr>
              <a:spLocks/>
            </p:cNvSpPr>
            <p:nvPr/>
          </p:nvSpPr>
          <p:spPr bwMode="auto">
            <a:xfrm>
              <a:off x="1196950" y="873930"/>
              <a:ext cx="37344" cy="32367"/>
            </a:xfrm>
            <a:custGeom>
              <a:avLst/>
              <a:gdLst>
                <a:gd name="T0" fmla="*/ 6 w 15"/>
                <a:gd name="T1" fmla="*/ 0 h 13"/>
                <a:gd name="T2" fmla="*/ 9 w 15"/>
                <a:gd name="T3" fmla="*/ 6 h 13"/>
                <a:gd name="T4" fmla="*/ 15 w 15"/>
                <a:gd name="T5" fmla="*/ 6 h 13"/>
                <a:gd name="T6" fmla="*/ 9 w 15"/>
                <a:gd name="T7" fmla="*/ 7 h 13"/>
                <a:gd name="T8" fmla="*/ 9 w 15"/>
                <a:gd name="T9" fmla="*/ 13 h 13"/>
                <a:gd name="T10" fmla="*/ 8 w 15"/>
                <a:gd name="T11" fmla="*/ 7 h 13"/>
                <a:gd name="T12" fmla="*/ 0 w 15"/>
                <a:gd name="T13" fmla="*/ 7 h 13"/>
                <a:gd name="T14" fmla="*/ 6 w 15"/>
                <a:gd name="T15" fmla="*/ 6 h 13"/>
                <a:gd name="T16" fmla="*/ 6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6" y="0"/>
                  </a:moveTo>
                  <a:lnTo>
                    <a:pt x="9" y="6"/>
                  </a:lnTo>
                  <a:lnTo>
                    <a:pt x="15" y="6"/>
                  </a:lnTo>
                  <a:lnTo>
                    <a:pt x="9" y="7"/>
                  </a:lnTo>
                  <a:lnTo>
                    <a:pt x="9" y="13"/>
                  </a:lnTo>
                  <a:lnTo>
                    <a:pt x="8"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824"/>
            <p:cNvSpPr>
              <a:spLocks/>
            </p:cNvSpPr>
            <p:nvPr/>
          </p:nvSpPr>
          <p:spPr bwMode="auto">
            <a:xfrm>
              <a:off x="1470813" y="647370"/>
              <a:ext cx="27386" cy="32367"/>
            </a:xfrm>
            <a:custGeom>
              <a:avLst/>
              <a:gdLst>
                <a:gd name="T0" fmla="*/ 0 w 11"/>
                <a:gd name="T1" fmla="*/ 3 h 13"/>
                <a:gd name="T2" fmla="*/ 5 w 11"/>
                <a:gd name="T3" fmla="*/ 6 h 13"/>
                <a:gd name="T4" fmla="*/ 9 w 11"/>
                <a:gd name="T5" fmla="*/ 0 h 13"/>
                <a:gd name="T6" fmla="*/ 6 w 11"/>
                <a:gd name="T7" fmla="*/ 6 h 13"/>
                <a:gd name="T8" fmla="*/ 11 w 11"/>
                <a:gd name="T9" fmla="*/ 11 h 13"/>
                <a:gd name="T10" fmla="*/ 6 w 11"/>
                <a:gd name="T11" fmla="*/ 7 h 13"/>
                <a:gd name="T12" fmla="*/ 2 w 11"/>
                <a:gd name="T13" fmla="*/ 13 h 13"/>
                <a:gd name="T14" fmla="*/ 5 w 11"/>
                <a:gd name="T15" fmla="*/ 6 h 13"/>
                <a:gd name="T16" fmla="*/ 0 w 1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0" y="3"/>
                  </a:moveTo>
                  <a:lnTo>
                    <a:pt x="5" y="6"/>
                  </a:lnTo>
                  <a:lnTo>
                    <a:pt x="9" y="0"/>
                  </a:lnTo>
                  <a:lnTo>
                    <a:pt x="6" y="6"/>
                  </a:lnTo>
                  <a:lnTo>
                    <a:pt x="11" y="11"/>
                  </a:lnTo>
                  <a:lnTo>
                    <a:pt x="6" y="7"/>
                  </a:lnTo>
                  <a:lnTo>
                    <a:pt x="2" y="13"/>
                  </a:lnTo>
                  <a:lnTo>
                    <a:pt x="5" y="6"/>
                  </a:lnTo>
                  <a:lnTo>
                    <a:pt x="0" y="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825"/>
            <p:cNvSpPr>
              <a:spLocks/>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5826"/>
            <p:cNvSpPr>
              <a:spLocks/>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5827"/>
            <p:cNvSpPr>
              <a:spLocks/>
            </p:cNvSpPr>
            <p:nvPr/>
          </p:nvSpPr>
          <p:spPr bwMode="auto">
            <a:xfrm>
              <a:off x="2075805" y="1190116"/>
              <a:ext cx="47303" cy="44814"/>
            </a:xfrm>
            <a:custGeom>
              <a:avLst/>
              <a:gdLst>
                <a:gd name="T0" fmla="*/ 6 w 19"/>
                <a:gd name="T1" fmla="*/ 0 h 18"/>
                <a:gd name="T2" fmla="*/ 10 w 19"/>
                <a:gd name="T3" fmla="*/ 9 h 18"/>
                <a:gd name="T4" fmla="*/ 19 w 19"/>
                <a:gd name="T5" fmla="*/ 5 h 18"/>
                <a:gd name="T6" fmla="*/ 11 w 19"/>
                <a:gd name="T7" fmla="*/ 10 h 18"/>
                <a:gd name="T8" fmla="*/ 14 w 19"/>
                <a:gd name="T9" fmla="*/ 18 h 18"/>
                <a:gd name="T10" fmla="*/ 10 w 19"/>
                <a:gd name="T11" fmla="*/ 11 h 18"/>
                <a:gd name="T12" fmla="*/ 0 w 19"/>
                <a:gd name="T13" fmla="*/ 14 h 18"/>
                <a:gd name="T14" fmla="*/ 9 w 19"/>
                <a:gd name="T15" fmla="*/ 9 h 18"/>
                <a:gd name="T16" fmla="*/ 6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6" y="0"/>
                  </a:moveTo>
                  <a:lnTo>
                    <a:pt x="10" y="9"/>
                  </a:lnTo>
                  <a:lnTo>
                    <a:pt x="19" y="5"/>
                  </a:lnTo>
                  <a:lnTo>
                    <a:pt x="11" y="10"/>
                  </a:lnTo>
                  <a:lnTo>
                    <a:pt x="14" y="18"/>
                  </a:lnTo>
                  <a:lnTo>
                    <a:pt x="10" y="11"/>
                  </a:lnTo>
                  <a:lnTo>
                    <a:pt x="0" y="14"/>
                  </a:lnTo>
                  <a:lnTo>
                    <a:pt x="9" y="9"/>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5828"/>
            <p:cNvSpPr>
              <a:spLocks/>
            </p:cNvSpPr>
            <p:nvPr/>
          </p:nvSpPr>
          <p:spPr bwMode="auto">
            <a:xfrm>
              <a:off x="2979550" y="468114"/>
              <a:ext cx="34856" cy="37346"/>
            </a:xfrm>
            <a:custGeom>
              <a:avLst/>
              <a:gdLst>
                <a:gd name="T0" fmla="*/ 7 w 14"/>
                <a:gd name="T1" fmla="*/ 0 h 15"/>
                <a:gd name="T2" fmla="*/ 7 w 14"/>
                <a:gd name="T3" fmla="*/ 8 h 15"/>
                <a:gd name="T4" fmla="*/ 14 w 14"/>
                <a:gd name="T5" fmla="*/ 9 h 15"/>
                <a:gd name="T6" fmla="*/ 7 w 14"/>
                <a:gd name="T7" fmla="*/ 9 h 15"/>
                <a:gd name="T8" fmla="*/ 5 w 14"/>
                <a:gd name="T9" fmla="*/ 15 h 15"/>
                <a:gd name="T10" fmla="*/ 6 w 14"/>
                <a:gd name="T11" fmla="*/ 9 h 15"/>
                <a:gd name="T12" fmla="*/ 0 w 14"/>
                <a:gd name="T13" fmla="*/ 7 h 15"/>
                <a:gd name="T14" fmla="*/ 6 w 14"/>
                <a:gd name="T15" fmla="*/ 7 h 15"/>
                <a:gd name="T16" fmla="*/ 7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0"/>
                  </a:moveTo>
                  <a:lnTo>
                    <a:pt x="7" y="8"/>
                  </a:lnTo>
                  <a:lnTo>
                    <a:pt x="14" y="9"/>
                  </a:lnTo>
                  <a:lnTo>
                    <a:pt x="7" y="9"/>
                  </a:lnTo>
                  <a:lnTo>
                    <a:pt x="5" y="15"/>
                  </a:lnTo>
                  <a:lnTo>
                    <a:pt x="6" y="9"/>
                  </a:lnTo>
                  <a:lnTo>
                    <a:pt x="0" y="7"/>
                  </a:lnTo>
                  <a:lnTo>
                    <a:pt x="6"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5829"/>
            <p:cNvSpPr>
              <a:spLocks/>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5830"/>
            <p:cNvSpPr>
              <a:spLocks/>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831"/>
            <p:cNvSpPr>
              <a:spLocks/>
            </p:cNvSpPr>
            <p:nvPr/>
          </p:nvSpPr>
          <p:spPr bwMode="auto">
            <a:xfrm>
              <a:off x="8003693" y="537823"/>
              <a:ext cx="29876" cy="29876"/>
            </a:xfrm>
            <a:custGeom>
              <a:avLst/>
              <a:gdLst>
                <a:gd name="T0" fmla="*/ 6 w 12"/>
                <a:gd name="T1" fmla="*/ 0 h 12"/>
                <a:gd name="T2" fmla="*/ 7 w 12"/>
                <a:gd name="T3" fmla="*/ 6 h 12"/>
                <a:gd name="T4" fmla="*/ 12 w 12"/>
                <a:gd name="T5" fmla="*/ 6 h 12"/>
                <a:gd name="T6" fmla="*/ 7 w 12"/>
                <a:gd name="T7" fmla="*/ 7 h 12"/>
                <a:gd name="T8" fmla="*/ 7 w 12"/>
                <a:gd name="T9" fmla="*/ 12 h 12"/>
                <a:gd name="T10" fmla="*/ 6 w 12"/>
                <a:gd name="T11" fmla="*/ 7 h 12"/>
                <a:gd name="T12" fmla="*/ 0 w 12"/>
                <a:gd name="T13" fmla="*/ 7 h 12"/>
                <a:gd name="T14" fmla="*/ 6 w 12"/>
                <a:gd name="T15" fmla="*/ 6 h 12"/>
                <a:gd name="T16" fmla="*/ 6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0"/>
                  </a:moveTo>
                  <a:lnTo>
                    <a:pt x="7" y="6"/>
                  </a:lnTo>
                  <a:lnTo>
                    <a:pt x="12" y="6"/>
                  </a:lnTo>
                  <a:lnTo>
                    <a:pt x="7" y="7"/>
                  </a:lnTo>
                  <a:lnTo>
                    <a:pt x="7" y="12"/>
                  </a:lnTo>
                  <a:lnTo>
                    <a:pt x="6"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5832"/>
            <p:cNvSpPr>
              <a:spLocks/>
            </p:cNvSpPr>
            <p:nvPr/>
          </p:nvSpPr>
          <p:spPr bwMode="auto">
            <a:xfrm>
              <a:off x="8424449" y="303795"/>
              <a:ext cx="24897" cy="22408"/>
            </a:xfrm>
            <a:custGeom>
              <a:avLst/>
              <a:gdLst>
                <a:gd name="T0" fmla="*/ 0 w 10"/>
                <a:gd name="T1" fmla="*/ 1 h 9"/>
                <a:gd name="T2" fmla="*/ 6 w 10"/>
                <a:gd name="T3" fmla="*/ 4 h 9"/>
                <a:gd name="T4" fmla="*/ 10 w 10"/>
                <a:gd name="T5" fmla="*/ 0 h 9"/>
                <a:gd name="T6" fmla="*/ 6 w 10"/>
                <a:gd name="T7" fmla="*/ 4 h 9"/>
                <a:gd name="T8" fmla="*/ 10 w 10"/>
                <a:gd name="T9" fmla="*/ 8 h 9"/>
                <a:gd name="T10" fmla="*/ 6 w 10"/>
                <a:gd name="T11" fmla="*/ 5 h 9"/>
                <a:gd name="T12" fmla="*/ 1 w 10"/>
                <a:gd name="T13" fmla="*/ 9 h 9"/>
                <a:gd name="T14" fmla="*/ 5 w 10"/>
                <a:gd name="T15" fmla="*/ 5 h 9"/>
                <a:gd name="T16" fmla="*/ 0 w 10"/>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0" y="1"/>
                  </a:moveTo>
                  <a:lnTo>
                    <a:pt x="6" y="4"/>
                  </a:lnTo>
                  <a:lnTo>
                    <a:pt x="10" y="0"/>
                  </a:lnTo>
                  <a:lnTo>
                    <a:pt x="6" y="4"/>
                  </a:lnTo>
                  <a:lnTo>
                    <a:pt x="10" y="8"/>
                  </a:lnTo>
                  <a:lnTo>
                    <a:pt x="6" y="5"/>
                  </a:lnTo>
                  <a:lnTo>
                    <a:pt x="1" y="9"/>
                  </a:lnTo>
                  <a:lnTo>
                    <a:pt x="5" y="5"/>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833"/>
            <p:cNvSpPr>
              <a:spLocks/>
            </p:cNvSpPr>
            <p:nvPr/>
          </p:nvSpPr>
          <p:spPr bwMode="auto">
            <a:xfrm>
              <a:off x="7455967" y="801727"/>
              <a:ext cx="34856" cy="32367"/>
            </a:xfrm>
            <a:custGeom>
              <a:avLst/>
              <a:gdLst>
                <a:gd name="T0" fmla="*/ 7 w 14"/>
                <a:gd name="T1" fmla="*/ 0 h 13"/>
                <a:gd name="T2" fmla="*/ 8 w 14"/>
                <a:gd name="T3" fmla="*/ 7 h 13"/>
                <a:gd name="T4" fmla="*/ 14 w 14"/>
                <a:gd name="T5" fmla="*/ 7 h 13"/>
                <a:gd name="T6" fmla="*/ 8 w 14"/>
                <a:gd name="T7" fmla="*/ 8 h 13"/>
                <a:gd name="T8" fmla="*/ 8 w 14"/>
                <a:gd name="T9" fmla="*/ 13 h 13"/>
                <a:gd name="T10" fmla="*/ 7 w 14"/>
                <a:gd name="T11" fmla="*/ 8 h 13"/>
                <a:gd name="T12" fmla="*/ 0 w 14"/>
                <a:gd name="T13" fmla="*/ 8 h 13"/>
                <a:gd name="T14" fmla="*/ 7 w 14"/>
                <a:gd name="T15" fmla="*/ 7 h 13"/>
                <a:gd name="T16" fmla="*/ 7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7" y="0"/>
                  </a:moveTo>
                  <a:lnTo>
                    <a:pt x="8" y="7"/>
                  </a:lnTo>
                  <a:lnTo>
                    <a:pt x="14" y="7"/>
                  </a:lnTo>
                  <a:lnTo>
                    <a:pt x="8" y="8"/>
                  </a:lnTo>
                  <a:lnTo>
                    <a:pt x="8" y="13"/>
                  </a:lnTo>
                  <a:lnTo>
                    <a:pt x="7" y="8"/>
                  </a:lnTo>
                  <a:lnTo>
                    <a:pt x="0" y="8"/>
                  </a:lnTo>
                  <a:lnTo>
                    <a:pt x="7"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834"/>
            <p:cNvSpPr>
              <a:spLocks/>
            </p:cNvSpPr>
            <p:nvPr/>
          </p:nvSpPr>
          <p:spPr bwMode="auto">
            <a:xfrm>
              <a:off x="7697463" y="605045"/>
              <a:ext cx="27386" cy="27387"/>
            </a:xfrm>
            <a:custGeom>
              <a:avLst/>
              <a:gdLst>
                <a:gd name="T0" fmla="*/ 0 w 11"/>
                <a:gd name="T1" fmla="*/ 2 h 11"/>
                <a:gd name="T2" fmla="*/ 6 w 11"/>
                <a:gd name="T3" fmla="*/ 4 h 11"/>
                <a:gd name="T4" fmla="*/ 9 w 11"/>
                <a:gd name="T5" fmla="*/ 0 h 11"/>
                <a:gd name="T6" fmla="*/ 7 w 11"/>
                <a:gd name="T7" fmla="*/ 6 h 11"/>
                <a:gd name="T8" fmla="*/ 11 w 11"/>
                <a:gd name="T9" fmla="*/ 9 h 11"/>
                <a:gd name="T10" fmla="*/ 6 w 11"/>
                <a:gd name="T11" fmla="*/ 7 h 11"/>
                <a:gd name="T12" fmla="*/ 2 w 11"/>
                <a:gd name="T13" fmla="*/ 11 h 11"/>
                <a:gd name="T14" fmla="*/ 5 w 11"/>
                <a:gd name="T15" fmla="*/ 6 h 11"/>
                <a:gd name="T16" fmla="*/ 0 w 11"/>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0" y="2"/>
                  </a:moveTo>
                  <a:lnTo>
                    <a:pt x="6" y="4"/>
                  </a:lnTo>
                  <a:lnTo>
                    <a:pt x="9" y="0"/>
                  </a:lnTo>
                  <a:lnTo>
                    <a:pt x="7" y="6"/>
                  </a:lnTo>
                  <a:lnTo>
                    <a:pt x="11" y="9"/>
                  </a:lnTo>
                  <a:lnTo>
                    <a:pt x="6" y="7"/>
                  </a:lnTo>
                  <a:lnTo>
                    <a:pt x="2" y="11"/>
                  </a:lnTo>
                  <a:lnTo>
                    <a:pt x="5" y="6"/>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835"/>
            <p:cNvSpPr>
              <a:spLocks/>
            </p:cNvSpPr>
            <p:nvPr/>
          </p:nvSpPr>
          <p:spPr bwMode="auto">
            <a:xfrm>
              <a:off x="7906596" y="1359411"/>
              <a:ext cx="29876" cy="29876"/>
            </a:xfrm>
            <a:custGeom>
              <a:avLst/>
              <a:gdLst>
                <a:gd name="T0" fmla="*/ 5 w 12"/>
                <a:gd name="T1" fmla="*/ 0 h 12"/>
                <a:gd name="T2" fmla="*/ 6 w 12"/>
                <a:gd name="T3" fmla="*/ 6 h 12"/>
                <a:gd name="T4" fmla="*/ 12 w 12"/>
                <a:gd name="T5" fmla="*/ 6 h 12"/>
                <a:gd name="T6" fmla="*/ 6 w 12"/>
                <a:gd name="T7" fmla="*/ 7 h 12"/>
                <a:gd name="T8" fmla="*/ 6 w 12"/>
                <a:gd name="T9" fmla="*/ 12 h 12"/>
                <a:gd name="T10" fmla="*/ 5 w 12"/>
                <a:gd name="T11" fmla="*/ 7 h 12"/>
                <a:gd name="T12" fmla="*/ 0 w 12"/>
                <a:gd name="T13" fmla="*/ 7 h 12"/>
                <a:gd name="T14" fmla="*/ 5 w 12"/>
                <a:gd name="T15" fmla="*/ 6 h 12"/>
                <a:gd name="T16" fmla="*/ 5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0"/>
                  </a:moveTo>
                  <a:lnTo>
                    <a:pt x="6" y="6"/>
                  </a:lnTo>
                  <a:lnTo>
                    <a:pt x="12" y="6"/>
                  </a:lnTo>
                  <a:lnTo>
                    <a:pt x="6" y="7"/>
                  </a:lnTo>
                  <a:lnTo>
                    <a:pt x="6" y="12"/>
                  </a:lnTo>
                  <a:lnTo>
                    <a:pt x="5" y="7"/>
                  </a:lnTo>
                  <a:lnTo>
                    <a:pt x="0" y="7"/>
                  </a:lnTo>
                  <a:lnTo>
                    <a:pt x="5" y="6"/>
                  </a:lnTo>
                  <a:lnTo>
                    <a:pt x="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5836"/>
            <p:cNvSpPr>
              <a:spLocks/>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5837"/>
            <p:cNvSpPr>
              <a:spLocks/>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5838"/>
            <p:cNvSpPr>
              <a:spLocks/>
            </p:cNvSpPr>
            <p:nvPr/>
          </p:nvSpPr>
          <p:spPr bwMode="auto">
            <a:xfrm>
              <a:off x="9031924" y="448196"/>
              <a:ext cx="29876" cy="32367"/>
            </a:xfrm>
            <a:custGeom>
              <a:avLst/>
              <a:gdLst>
                <a:gd name="T0" fmla="*/ 7 w 12"/>
                <a:gd name="T1" fmla="*/ 0 h 13"/>
                <a:gd name="T2" fmla="*/ 6 w 12"/>
                <a:gd name="T3" fmla="*/ 5 h 13"/>
                <a:gd name="T4" fmla="*/ 12 w 12"/>
                <a:gd name="T5" fmla="*/ 7 h 13"/>
                <a:gd name="T6" fmla="*/ 6 w 12"/>
                <a:gd name="T7" fmla="*/ 6 h 13"/>
                <a:gd name="T8" fmla="*/ 5 w 12"/>
                <a:gd name="T9" fmla="*/ 13 h 13"/>
                <a:gd name="T10" fmla="*/ 5 w 12"/>
                <a:gd name="T11" fmla="*/ 6 h 13"/>
                <a:gd name="T12" fmla="*/ 0 w 12"/>
                <a:gd name="T13" fmla="*/ 5 h 13"/>
                <a:gd name="T14" fmla="*/ 5 w 12"/>
                <a:gd name="T15" fmla="*/ 5 h 13"/>
                <a:gd name="T16" fmla="*/ 7 w 1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7" y="0"/>
                  </a:moveTo>
                  <a:lnTo>
                    <a:pt x="6" y="5"/>
                  </a:lnTo>
                  <a:lnTo>
                    <a:pt x="12" y="7"/>
                  </a:lnTo>
                  <a:lnTo>
                    <a:pt x="6" y="6"/>
                  </a:lnTo>
                  <a:lnTo>
                    <a:pt x="5" y="13"/>
                  </a:lnTo>
                  <a:lnTo>
                    <a:pt x="5" y="6"/>
                  </a:lnTo>
                  <a:lnTo>
                    <a:pt x="0" y="5"/>
                  </a:lnTo>
                  <a:lnTo>
                    <a:pt x="5" y="5"/>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5839"/>
            <p:cNvSpPr>
              <a:spLocks/>
            </p:cNvSpPr>
            <p:nvPr/>
          </p:nvSpPr>
          <p:spPr bwMode="auto">
            <a:xfrm>
              <a:off x="7936475" y="933681"/>
              <a:ext cx="32365" cy="32367"/>
            </a:xfrm>
            <a:custGeom>
              <a:avLst/>
              <a:gdLst>
                <a:gd name="T0" fmla="*/ 8 w 13"/>
                <a:gd name="T1" fmla="*/ 0 h 13"/>
                <a:gd name="T2" fmla="*/ 8 w 13"/>
                <a:gd name="T3" fmla="*/ 6 h 13"/>
                <a:gd name="T4" fmla="*/ 13 w 13"/>
                <a:gd name="T5" fmla="*/ 7 h 13"/>
                <a:gd name="T6" fmla="*/ 8 w 13"/>
                <a:gd name="T7" fmla="*/ 7 h 13"/>
                <a:gd name="T8" fmla="*/ 5 w 13"/>
                <a:gd name="T9" fmla="*/ 13 h 13"/>
                <a:gd name="T10" fmla="*/ 7 w 13"/>
                <a:gd name="T11" fmla="*/ 7 h 13"/>
                <a:gd name="T12" fmla="*/ 0 w 13"/>
                <a:gd name="T13" fmla="*/ 5 h 13"/>
                <a:gd name="T14" fmla="*/ 7 w 13"/>
                <a:gd name="T15" fmla="*/ 6 h 13"/>
                <a:gd name="T16" fmla="*/ 8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8" y="0"/>
                  </a:moveTo>
                  <a:lnTo>
                    <a:pt x="8" y="6"/>
                  </a:lnTo>
                  <a:lnTo>
                    <a:pt x="13" y="7"/>
                  </a:lnTo>
                  <a:lnTo>
                    <a:pt x="8" y="7"/>
                  </a:lnTo>
                  <a:lnTo>
                    <a:pt x="5" y="13"/>
                  </a:lnTo>
                  <a:lnTo>
                    <a:pt x="7" y="7"/>
                  </a:lnTo>
                  <a:lnTo>
                    <a:pt x="0" y="5"/>
                  </a:lnTo>
                  <a:lnTo>
                    <a:pt x="7" y="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5841"/>
            <p:cNvSpPr>
              <a:spLocks/>
            </p:cNvSpPr>
            <p:nvPr/>
          </p:nvSpPr>
          <p:spPr bwMode="auto">
            <a:xfrm>
              <a:off x="1094873" y="4227505"/>
              <a:ext cx="59752" cy="59752"/>
            </a:xfrm>
            <a:custGeom>
              <a:avLst/>
              <a:gdLst>
                <a:gd name="T0" fmla="*/ 5 w 24"/>
                <a:gd name="T1" fmla="*/ 24 h 24"/>
                <a:gd name="T2" fmla="*/ 13 w 24"/>
                <a:gd name="T3" fmla="*/ 14 h 24"/>
                <a:gd name="T4" fmla="*/ 24 w 24"/>
                <a:gd name="T5" fmla="*/ 20 h 24"/>
                <a:gd name="T6" fmla="*/ 14 w 24"/>
                <a:gd name="T7" fmla="*/ 12 h 24"/>
                <a:gd name="T8" fmla="*/ 20 w 24"/>
                <a:gd name="T9" fmla="*/ 0 h 24"/>
                <a:gd name="T10" fmla="*/ 12 w 24"/>
                <a:gd name="T11" fmla="*/ 11 h 24"/>
                <a:gd name="T12" fmla="*/ 0 w 24"/>
                <a:gd name="T13" fmla="*/ 5 h 24"/>
                <a:gd name="T14" fmla="*/ 11 w 24"/>
                <a:gd name="T15" fmla="*/ 13 h 24"/>
                <a:gd name="T16" fmla="*/ 5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5" y="24"/>
                  </a:moveTo>
                  <a:lnTo>
                    <a:pt x="13" y="14"/>
                  </a:lnTo>
                  <a:lnTo>
                    <a:pt x="24" y="20"/>
                  </a:lnTo>
                  <a:lnTo>
                    <a:pt x="14" y="12"/>
                  </a:lnTo>
                  <a:lnTo>
                    <a:pt x="20" y="0"/>
                  </a:lnTo>
                  <a:lnTo>
                    <a:pt x="12" y="11"/>
                  </a:lnTo>
                  <a:lnTo>
                    <a:pt x="0" y="5"/>
                  </a:lnTo>
                  <a:lnTo>
                    <a:pt x="11" y="13"/>
                  </a:lnTo>
                  <a:lnTo>
                    <a:pt x="5" y="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5842"/>
            <p:cNvSpPr>
              <a:spLocks/>
            </p:cNvSpPr>
            <p:nvPr/>
          </p:nvSpPr>
          <p:spPr bwMode="auto">
            <a:xfrm>
              <a:off x="2170408" y="3657374"/>
              <a:ext cx="57262" cy="57263"/>
            </a:xfrm>
            <a:custGeom>
              <a:avLst/>
              <a:gdLst>
                <a:gd name="T0" fmla="*/ 4 w 23"/>
                <a:gd name="T1" fmla="*/ 23 h 23"/>
                <a:gd name="T2" fmla="*/ 12 w 23"/>
                <a:gd name="T3" fmla="*/ 13 h 23"/>
                <a:gd name="T4" fmla="*/ 23 w 23"/>
                <a:gd name="T5" fmla="*/ 19 h 23"/>
                <a:gd name="T6" fmla="*/ 13 w 23"/>
                <a:gd name="T7" fmla="*/ 12 h 23"/>
                <a:gd name="T8" fmla="*/ 19 w 23"/>
                <a:gd name="T9" fmla="*/ 0 h 23"/>
                <a:gd name="T10" fmla="*/ 12 w 23"/>
                <a:gd name="T11" fmla="*/ 10 h 23"/>
                <a:gd name="T12" fmla="*/ 0 w 23"/>
                <a:gd name="T13" fmla="*/ 4 h 23"/>
                <a:gd name="T14" fmla="*/ 11 w 23"/>
                <a:gd name="T15" fmla="*/ 12 h 23"/>
                <a:gd name="T16" fmla="*/ 4 w 2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4" y="23"/>
                  </a:moveTo>
                  <a:lnTo>
                    <a:pt x="12" y="13"/>
                  </a:lnTo>
                  <a:lnTo>
                    <a:pt x="23" y="19"/>
                  </a:lnTo>
                  <a:lnTo>
                    <a:pt x="13" y="12"/>
                  </a:lnTo>
                  <a:lnTo>
                    <a:pt x="19" y="0"/>
                  </a:lnTo>
                  <a:lnTo>
                    <a:pt x="12" y="10"/>
                  </a:lnTo>
                  <a:lnTo>
                    <a:pt x="0" y="4"/>
                  </a:lnTo>
                  <a:lnTo>
                    <a:pt x="11" y="12"/>
                  </a:lnTo>
                  <a:lnTo>
                    <a:pt x="4" y="2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5844"/>
            <p:cNvSpPr>
              <a:spLocks/>
            </p:cNvSpPr>
            <p:nvPr/>
          </p:nvSpPr>
          <p:spPr bwMode="auto">
            <a:xfrm>
              <a:off x="3945542" y="4112980"/>
              <a:ext cx="69711" cy="67222"/>
            </a:xfrm>
            <a:custGeom>
              <a:avLst/>
              <a:gdLst>
                <a:gd name="T0" fmla="*/ 11 w 28"/>
                <a:gd name="T1" fmla="*/ 27 h 27"/>
                <a:gd name="T2" fmla="*/ 15 w 28"/>
                <a:gd name="T3" fmla="*/ 15 h 27"/>
                <a:gd name="T4" fmla="*/ 28 w 28"/>
                <a:gd name="T5" fmla="*/ 15 h 27"/>
                <a:gd name="T6" fmla="*/ 16 w 28"/>
                <a:gd name="T7" fmla="*/ 12 h 27"/>
                <a:gd name="T8" fmla="*/ 16 w 28"/>
                <a:gd name="T9" fmla="*/ 0 h 27"/>
                <a:gd name="T10" fmla="*/ 12 w 28"/>
                <a:gd name="T11" fmla="*/ 12 h 27"/>
                <a:gd name="T12" fmla="*/ 0 w 28"/>
                <a:gd name="T13" fmla="*/ 11 h 27"/>
                <a:gd name="T14" fmla="*/ 12 w 28"/>
                <a:gd name="T15" fmla="*/ 14 h 27"/>
                <a:gd name="T16" fmla="*/ 11 w 28"/>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1" y="27"/>
                  </a:moveTo>
                  <a:lnTo>
                    <a:pt x="15" y="15"/>
                  </a:lnTo>
                  <a:lnTo>
                    <a:pt x="28" y="15"/>
                  </a:lnTo>
                  <a:lnTo>
                    <a:pt x="16" y="12"/>
                  </a:lnTo>
                  <a:lnTo>
                    <a:pt x="16" y="0"/>
                  </a:lnTo>
                  <a:lnTo>
                    <a:pt x="12" y="12"/>
                  </a:lnTo>
                  <a:lnTo>
                    <a:pt x="0" y="11"/>
                  </a:lnTo>
                  <a:lnTo>
                    <a:pt x="12" y="14"/>
                  </a:lnTo>
                  <a:lnTo>
                    <a:pt x="11" y="2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6620"/>
            <p:cNvSpPr>
              <a:spLocks/>
            </p:cNvSpPr>
            <p:nvPr/>
          </p:nvSpPr>
          <p:spPr bwMode="auto">
            <a:xfrm>
              <a:off x="-174855" y="3351143"/>
              <a:ext cx="29876" cy="32367"/>
            </a:xfrm>
            <a:custGeom>
              <a:avLst/>
              <a:gdLst>
                <a:gd name="T0" fmla="*/ 6 w 12"/>
                <a:gd name="T1" fmla="*/ 6 h 13"/>
                <a:gd name="T2" fmla="*/ 7 w 12"/>
                <a:gd name="T3" fmla="*/ 13 h 13"/>
                <a:gd name="T4" fmla="*/ 7 w 12"/>
                <a:gd name="T5" fmla="*/ 6 h 13"/>
                <a:gd name="T6" fmla="*/ 12 w 12"/>
                <a:gd name="T7" fmla="*/ 5 h 13"/>
                <a:gd name="T8" fmla="*/ 7 w 12"/>
                <a:gd name="T9" fmla="*/ 5 h 13"/>
                <a:gd name="T10" fmla="*/ 6 w 12"/>
                <a:gd name="T11" fmla="*/ 0 h 13"/>
                <a:gd name="T12" fmla="*/ 6 w 12"/>
                <a:gd name="T13" fmla="*/ 6 h 13"/>
                <a:gd name="T14" fmla="*/ 0 w 12"/>
                <a:gd name="T15" fmla="*/ 7 h 13"/>
                <a:gd name="T16" fmla="*/ 6 w 12"/>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6"/>
                  </a:moveTo>
                  <a:lnTo>
                    <a:pt x="7" y="13"/>
                  </a:lnTo>
                  <a:lnTo>
                    <a:pt x="7" y="6"/>
                  </a:lnTo>
                  <a:lnTo>
                    <a:pt x="12" y="5"/>
                  </a:lnTo>
                  <a:lnTo>
                    <a:pt x="7" y="5"/>
                  </a:lnTo>
                  <a:lnTo>
                    <a:pt x="6" y="0"/>
                  </a:lnTo>
                  <a:lnTo>
                    <a:pt x="6" y="6"/>
                  </a:lnTo>
                  <a:lnTo>
                    <a:pt x="0" y="7"/>
                  </a:lnTo>
                  <a:lnTo>
                    <a:pt x="6" y="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621"/>
            <p:cNvSpPr>
              <a:spLocks/>
            </p:cNvSpPr>
            <p:nvPr/>
          </p:nvSpPr>
          <p:spPr bwMode="auto">
            <a:xfrm>
              <a:off x="248389" y="3114627"/>
              <a:ext cx="24897" cy="27387"/>
            </a:xfrm>
            <a:custGeom>
              <a:avLst/>
              <a:gdLst>
                <a:gd name="T0" fmla="*/ 1 w 10"/>
                <a:gd name="T1" fmla="*/ 11 h 11"/>
                <a:gd name="T2" fmla="*/ 5 w 10"/>
                <a:gd name="T3" fmla="*/ 6 h 11"/>
                <a:gd name="T4" fmla="*/ 10 w 10"/>
                <a:gd name="T5" fmla="*/ 10 h 11"/>
                <a:gd name="T6" fmla="*/ 6 w 10"/>
                <a:gd name="T7" fmla="*/ 5 h 11"/>
                <a:gd name="T8" fmla="*/ 9 w 10"/>
                <a:gd name="T9" fmla="*/ 0 h 11"/>
                <a:gd name="T10" fmla="*/ 5 w 10"/>
                <a:gd name="T11" fmla="*/ 4 h 11"/>
                <a:gd name="T12" fmla="*/ 0 w 10"/>
                <a:gd name="T13" fmla="*/ 1 h 11"/>
                <a:gd name="T14" fmla="*/ 4 w 10"/>
                <a:gd name="T15" fmla="*/ 5 h 11"/>
                <a:gd name="T16" fmla="*/ 1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1"/>
                  </a:moveTo>
                  <a:lnTo>
                    <a:pt x="5" y="6"/>
                  </a:lnTo>
                  <a:lnTo>
                    <a:pt x="10" y="10"/>
                  </a:lnTo>
                  <a:lnTo>
                    <a:pt x="6" y="5"/>
                  </a:lnTo>
                  <a:lnTo>
                    <a:pt x="9" y="0"/>
                  </a:lnTo>
                  <a:lnTo>
                    <a:pt x="5" y="4"/>
                  </a:lnTo>
                  <a:lnTo>
                    <a:pt x="0" y="1"/>
                  </a:lnTo>
                  <a:lnTo>
                    <a:pt x="4" y="5"/>
                  </a:lnTo>
                  <a:lnTo>
                    <a:pt x="1" y="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622"/>
            <p:cNvSpPr>
              <a:spLocks/>
            </p:cNvSpPr>
            <p:nvPr/>
          </p:nvSpPr>
          <p:spPr bwMode="auto">
            <a:xfrm>
              <a:off x="-717603" y="3615048"/>
              <a:ext cx="29876" cy="32367"/>
            </a:xfrm>
            <a:custGeom>
              <a:avLst/>
              <a:gdLst>
                <a:gd name="T0" fmla="*/ 5 w 12"/>
                <a:gd name="T1" fmla="*/ 7 h 13"/>
                <a:gd name="T2" fmla="*/ 6 w 12"/>
                <a:gd name="T3" fmla="*/ 13 h 13"/>
                <a:gd name="T4" fmla="*/ 6 w 12"/>
                <a:gd name="T5" fmla="*/ 7 h 13"/>
                <a:gd name="T6" fmla="*/ 12 w 12"/>
                <a:gd name="T7" fmla="*/ 6 h 13"/>
                <a:gd name="T8" fmla="*/ 6 w 12"/>
                <a:gd name="T9" fmla="*/ 6 h 13"/>
                <a:gd name="T10" fmla="*/ 5 w 12"/>
                <a:gd name="T11" fmla="*/ 0 h 13"/>
                <a:gd name="T12" fmla="*/ 5 w 12"/>
                <a:gd name="T13" fmla="*/ 6 h 13"/>
                <a:gd name="T14" fmla="*/ 0 w 12"/>
                <a:gd name="T15" fmla="*/ 7 h 13"/>
                <a:gd name="T16" fmla="*/ 5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7"/>
                  </a:moveTo>
                  <a:lnTo>
                    <a:pt x="6" y="13"/>
                  </a:lnTo>
                  <a:lnTo>
                    <a:pt x="6" y="7"/>
                  </a:lnTo>
                  <a:lnTo>
                    <a:pt x="12" y="6"/>
                  </a:lnTo>
                  <a:lnTo>
                    <a:pt x="6" y="6"/>
                  </a:lnTo>
                  <a:lnTo>
                    <a:pt x="5" y="0"/>
                  </a:lnTo>
                  <a:lnTo>
                    <a:pt x="5" y="6"/>
                  </a:lnTo>
                  <a:lnTo>
                    <a:pt x="0" y="7"/>
                  </a:lnTo>
                  <a:lnTo>
                    <a:pt x="5"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623"/>
            <p:cNvSpPr>
              <a:spLocks/>
            </p:cNvSpPr>
            <p:nvPr/>
          </p:nvSpPr>
          <p:spPr bwMode="auto">
            <a:xfrm>
              <a:off x="-478595" y="3418366"/>
              <a:ext cx="24897" cy="27387"/>
            </a:xfrm>
            <a:custGeom>
              <a:avLst/>
              <a:gdLst>
                <a:gd name="T0" fmla="*/ 2 w 10"/>
                <a:gd name="T1" fmla="*/ 11 h 11"/>
                <a:gd name="T2" fmla="*/ 5 w 10"/>
                <a:gd name="T3" fmla="*/ 6 h 11"/>
                <a:gd name="T4" fmla="*/ 10 w 10"/>
                <a:gd name="T5" fmla="*/ 9 h 11"/>
                <a:gd name="T6" fmla="*/ 6 w 10"/>
                <a:gd name="T7" fmla="*/ 6 h 11"/>
                <a:gd name="T8" fmla="*/ 8 w 10"/>
                <a:gd name="T9" fmla="*/ 0 h 11"/>
                <a:gd name="T10" fmla="*/ 5 w 10"/>
                <a:gd name="T11" fmla="*/ 5 h 11"/>
                <a:gd name="T12" fmla="*/ 0 w 10"/>
                <a:gd name="T13" fmla="*/ 1 h 11"/>
                <a:gd name="T14" fmla="*/ 5 w 10"/>
                <a:gd name="T15" fmla="*/ 6 h 11"/>
                <a:gd name="T16" fmla="*/ 2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2" y="11"/>
                  </a:moveTo>
                  <a:lnTo>
                    <a:pt x="5" y="6"/>
                  </a:lnTo>
                  <a:lnTo>
                    <a:pt x="10" y="9"/>
                  </a:lnTo>
                  <a:lnTo>
                    <a:pt x="6" y="6"/>
                  </a:lnTo>
                  <a:lnTo>
                    <a:pt x="8" y="0"/>
                  </a:lnTo>
                  <a:lnTo>
                    <a:pt x="5" y="5"/>
                  </a:lnTo>
                  <a:lnTo>
                    <a:pt x="0" y="1"/>
                  </a:lnTo>
                  <a:lnTo>
                    <a:pt x="5" y="6"/>
                  </a:lnTo>
                  <a:lnTo>
                    <a:pt x="2" y="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624"/>
            <p:cNvSpPr>
              <a:spLocks/>
            </p:cNvSpPr>
            <p:nvPr/>
          </p:nvSpPr>
          <p:spPr bwMode="auto">
            <a:xfrm>
              <a:off x="-271952" y="4172732"/>
              <a:ext cx="29876" cy="32367"/>
            </a:xfrm>
            <a:custGeom>
              <a:avLst/>
              <a:gdLst>
                <a:gd name="T0" fmla="*/ 6 w 12"/>
                <a:gd name="T1" fmla="*/ 7 h 13"/>
                <a:gd name="T2" fmla="*/ 7 w 12"/>
                <a:gd name="T3" fmla="*/ 13 h 13"/>
                <a:gd name="T4" fmla="*/ 6 w 12"/>
                <a:gd name="T5" fmla="*/ 6 h 13"/>
                <a:gd name="T6" fmla="*/ 12 w 12"/>
                <a:gd name="T7" fmla="*/ 5 h 13"/>
                <a:gd name="T8" fmla="*/ 6 w 12"/>
                <a:gd name="T9" fmla="*/ 5 h 13"/>
                <a:gd name="T10" fmla="*/ 5 w 12"/>
                <a:gd name="T11" fmla="*/ 0 h 13"/>
                <a:gd name="T12" fmla="*/ 5 w 12"/>
                <a:gd name="T13" fmla="*/ 6 h 13"/>
                <a:gd name="T14" fmla="*/ 0 w 12"/>
                <a:gd name="T15" fmla="*/ 7 h 13"/>
                <a:gd name="T16" fmla="*/ 6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7"/>
                  </a:moveTo>
                  <a:lnTo>
                    <a:pt x="7" y="13"/>
                  </a:lnTo>
                  <a:lnTo>
                    <a:pt x="6" y="6"/>
                  </a:lnTo>
                  <a:lnTo>
                    <a:pt x="12" y="5"/>
                  </a:lnTo>
                  <a:lnTo>
                    <a:pt x="6" y="5"/>
                  </a:lnTo>
                  <a:lnTo>
                    <a:pt x="5" y="0"/>
                  </a:lnTo>
                  <a:lnTo>
                    <a:pt x="5" y="6"/>
                  </a:lnTo>
                  <a:lnTo>
                    <a:pt x="0" y="7"/>
                  </a:lnTo>
                  <a:lnTo>
                    <a:pt x="6"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625"/>
            <p:cNvSpPr>
              <a:spLocks/>
            </p:cNvSpPr>
            <p:nvPr/>
          </p:nvSpPr>
          <p:spPr bwMode="auto">
            <a:xfrm>
              <a:off x="59173" y="3896380"/>
              <a:ext cx="37344" cy="39836"/>
            </a:xfrm>
            <a:custGeom>
              <a:avLst/>
              <a:gdLst>
                <a:gd name="T0" fmla="*/ 7 w 15"/>
                <a:gd name="T1" fmla="*/ 10 h 16"/>
                <a:gd name="T2" fmla="*/ 11 w 15"/>
                <a:gd name="T3" fmla="*/ 16 h 16"/>
                <a:gd name="T4" fmla="*/ 8 w 15"/>
                <a:gd name="T5" fmla="*/ 9 h 16"/>
                <a:gd name="T6" fmla="*/ 15 w 15"/>
                <a:gd name="T7" fmla="*/ 4 h 16"/>
                <a:gd name="T8" fmla="*/ 8 w 15"/>
                <a:gd name="T9" fmla="*/ 8 h 16"/>
                <a:gd name="T10" fmla="*/ 3 w 15"/>
                <a:gd name="T11" fmla="*/ 0 h 16"/>
                <a:gd name="T12" fmla="*/ 6 w 15"/>
                <a:gd name="T13" fmla="*/ 8 h 16"/>
                <a:gd name="T14" fmla="*/ 0 w 15"/>
                <a:gd name="T15" fmla="*/ 13 h 16"/>
                <a:gd name="T16" fmla="*/ 7 w 15"/>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10"/>
                  </a:moveTo>
                  <a:lnTo>
                    <a:pt x="11" y="16"/>
                  </a:lnTo>
                  <a:lnTo>
                    <a:pt x="8" y="9"/>
                  </a:lnTo>
                  <a:lnTo>
                    <a:pt x="15" y="4"/>
                  </a:lnTo>
                  <a:lnTo>
                    <a:pt x="8" y="8"/>
                  </a:lnTo>
                  <a:lnTo>
                    <a:pt x="3" y="0"/>
                  </a:lnTo>
                  <a:lnTo>
                    <a:pt x="6" y="8"/>
                  </a:lnTo>
                  <a:lnTo>
                    <a:pt x="0" y="13"/>
                  </a:lnTo>
                  <a:lnTo>
                    <a:pt x="7" y="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626"/>
            <p:cNvSpPr>
              <a:spLocks/>
            </p:cNvSpPr>
            <p:nvPr/>
          </p:nvSpPr>
          <p:spPr bwMode="auto">
            <a:xfrm>
              <a:off x="853381" y="3259027"/>
              <a:ext cx="32365" cy="32367"/>
            </a:xfrm>
            <a:custGeom>
              <a:avLst/>
              <a:gdLst>
                <a:gd name="T0" fmla="*/ 5 w 13"/>
                <a:gd name="T1" fmla="*/ 13 h 13"/>
                <a:gd name="T2" fmla="*/ 6 w 13"/>
                <a:gd name="T3" fmla="*/ 7 h 13"/>
                <a:gd name="T4" fmla="*/ 13 w 13"/>
                <a:gd name="T5" fmla="*/ 7 h 13"/>
                <a:gd name="T6" fmla="*/ 7 w 13"/>
                <a:gd name="T7" fmla="*/ 6 h 13"/>
                <a:gd name="T8" fmla="*/ 7 w 13"/>
                <a:gd name="T9" fmla="*/ 0 h 13"/>
                <a:gd name="T10" fmla="*/ 6 w 13"/>
                <a:gd name="T11" fmla="*/ 6 h 13"/>
                <a:gd name="T12" fmla="*/ 0 w 13"/>
                <a:gd name="T13" fmla="*/ 5 h 13"/>
                <a:gd name="T14" fmla="*/ 5 w 13"/>
                <a:gd name="T15" fmla="*/ 7 h 13"/>
                <a:gd name="T16" fmla="*/ 5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5" y="13"/>
                  </a:moveTo>
                  <a:lnTo>
                    <a:pt x="6" y="7"/>
                  </a:lnTo>
                  <a:lnTo>
                    <a:pt x="13" y="7"/>
                  </a:lnTo>
                  <a:lnTo>
                    <a:pt x="7" y="6"/>
                  </a:lnTo>
                  <a:lnTo>
                    <a:pt x="7" y="0"/>
                  </a:lnTo>
                  <a:lnTo>
                    <a:pt x="6" y="6"/>
                  </a:lnTo>
                  <a:lnTo>
                    <a:pt x="0" y="5"/>
                  </a:lnTo>
                  <a:lnTo>
                    <a:pt x="5" y="7"/>
                  </a:lnTo>
                  <a:lnTo>
                    <a:pt x="5" y="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6627"/>
            <p:cNvSpPr>
              <a:spLocks/>
            </p:cNvSpPr>
            <p:nvPr/>
          </p:nvSpPr>
          <p:spPr bwMode="auto">
            <a:xfrm>
              <a:off x="-242076" y="3747002"/>
              <a:ext cx="32365" cy="32367"/>
            </a:xfrm>
            <a:custGeom>
              <a:avLst/>
              <a:gdLst>
                <a:gd name="T0" fmla="*/ 7 w 13"/>
                <a:gd name="T1" fmla="*/ 13 h 13"/>
                <a:gd name="T2" fmla="*/ 8 w 13"/>
                <a:gd name="T3" fmla="*/ 6 h 13"/>
                <a:gd name="T4" fmla="*/ 13 w 13"/>
                <a:gd name="T5" fmla="*/ 7 h 13"/>
                <a:gd name="T6" fmla="*/ 8 w 13"/>
                <a:gd name="T7" fmla="*/ 5 h 13"/>
                <a:gd name="T8" fmla="*/ 8 w 13"/>
                <a:gd name="T9" fmla="*/ 0 h 13"/>
                <a:gd name="T10" fmla="*/ 7 w 13"/>
                <a:gd name="T11" fmla="*/ 5 h 13"/>
                <a:gd name="T12" fmla="*/ 0 w 13"/>
                <a:gd name="T13" fmla="*/ 5 h 13"/>
                <a:gd name="T14" fmla="*/ 7 w 13"/>
                <a:gd name="T15" fmla="*/ 6 h 13"/>
                <a:gd name="T16" fmla="*/ 7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13"/>
                  </a:moveTo>
                  <a:lnTo>
                    <a:pt x="8" y="6"/>
                  </a:lnTo>
                  <a:lnTo>
                    <a:pt x="13" y="7"/>
                  </a:lnTo>
                  <a:lnTo>
                    <a:pt x="8" y="5"/>
                  </a:lnTo>
                  <a:lnTo>
                    <a:pt x="8" y="0"/>
                  </a:lnTo>
                  <a:lnTo>
                    <a:pt x="7" y="5"/>
                  </a:lnTo>
                  <a:lnTo>
                    <a:pt x="0" y="5"/>
                  </a:lnTo>
                  <a:lnTo>
                    <a:pt x="7" y="6"/>
                  </a:lnTo>
                  <a:lnTo>
                    <a:pt x="7" y="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5812"/>
            <p:cNvSpPr>
              <a:spLocks/>
            </p:cNvSpPr>
            <p:nvPr/>
          </p:nvSpPr>
          <p:spPr bwMode="auto">
            <a:xfrm>
              <a:off x="7581448" y="3973257"/>
              <a:ext cx="104242" cy="104243"/>
            </a:xfrm>
            <a:custGeom>
              <a:avLst/>
              <a:gdLst>
                <a:gd name="T0" fmla="*/ 0 w 23"/>
                <a:gd name="T1" fmla="*/ 4 h 23"/>
                <a:gd name="T2" fmla="*/ 11 w 23"/>
                <a:gd name="T3" fmla="*/ 11 h 23"/>
                <a:gd name="T4" fmla="*/ 19 w 23"/>
                <a:gd name="T5" fmla="*/ 0 h 23"/>
                <a:gd name="T6" fmla="*/ 14 w 23"/>
                <a:gd name="T7" fmla="*/ 12 h 23"/>
                <a:gd name="T8" fmla="*/ 23 w 23"/>
                <a:gd name="T9" fmla="*/ 19 h 23"/>
                <a:gd name="T10" fmla="*/ 11 w 23"/>
                <a:gd name="T11" fmla="*/ 13 h 23"/>
                <a:gd name="T12" fmla="*/ 4 w 23"/>
                <a:gd name="T13" fmla="*/ 23 h 23"/>
                <a:gd name="T14" fmla="*/ 10 w 23"/>
                <a:gd name="T15" fmla="*/ 12 h 23"/>
                <a:gd name="T16" fmla="*/ 0 w 23"/>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4"/>
                  </a:moveTo>
                  <a:lnTo>
                    <a:pt x="11" y="11"/>
                  </a:lnTo>
                  <a:lnTo>
                    <a:pt x="19" y="0"/>
                  </a:lnTo>
                  <a:lnTo>
                    <a:pt x="14" y="12"/>
                  </a:lnTo>
                  <a:lnTo>
                    <a:pt x="23" y="19"/>
                  </a:lnTo>
                  <a:lnTo>
                    <a:pt x="11" y="13"/>
                  </a:lnTo>
                  <a:lnTo>
                    <a:pt x="4" y="23"/>
                  </a:lnTo>
                  <a:lnTo>
                    <a:pt x="10" y="12"/>
                  </a:lnTo>
                  <a:lnTo>
                    <a:pt x="0" y="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repeatCount="1500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22" presetClass="entr" presetSubtype="4"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3000"/>
                                        <p:tgtEl>
                                          <p:spTgt spid="43"/>
                                        </p:tgtEl>
                                      </p:cBhvr>
                                    </p:animEffect>
                                  </p:childTnLst>
                                </p:cTn>
                              </p:par>
                              <p:par>
                                <p:cTn id="11" presetID="53" presetClass="entr" presetSubtype="528" fill="hold" nodeType="withEffect">
                                  <p:stCondLst>
                                    <p:cond delay="2500"/>
                                  </p:stCondLst>
                                  <p:childTnLst>
                                    <p:set>
                                      <p:cBhvr>
                                        <p:cTn id="12" dur="1" fill="hold">
                                          <p:stCondLst>
                                            <p:cond delay="0"/>
                                          </p:stCondLst>
                                        </p:cTn>
                                        <p:tgtEl>
                                          <p:spTgt spid="3"/>
                                        </p:tgtEl>
                                        <p:attrNameLst>
                                          <p:attrName>style.visibility</p:attrName>
                                        </p:attrNameLst>
                                      </p:cBhvr>
                                      <p:to>
                                        <p:strVal val="visible"/>
                                      </p:to>
                                    </p:set>
                                    <p:anim calcmode="lin" valueType="num">
                                      <p:cBhvr>
                                        <p:cTn id="13" dur="3000" fill="hold"/>
                                        <p:tgtEl>
                                          <p:spTgt spid="3"/>
                                        </p:tgtEl>
                                        <p:attrNameLst>
                                          <p:attrName>ppt_w</p:attrName>
                                        </p:attrNameLst>
                                      </p:cBhvr>
                                      <p:tavLst>
                                        <p:tav tm="0">
                                          <p:val>
                                            <p:fltVal val="0"/>
                                          </p:val>
                                        </p:tav>
                                        <p:tav tm="100000">
                                          <p:val>
                                            <p:strVal val="#ppt_w"/>
                                          </p:val>
                                        </p:tav>
                                      </p:tavLst>
                                    </p:anim>
                                    <p:anim calcmode="lin" valueType="num">
                                      <p:cBhvr>
                                        <p:cTn id="14" dur="3000" fill="hold"/>
                                        <p:tgtEl>
                                          <p:spTgt spid="3"/>
                                        </p:tgtEl>
                                        <p:attrNameLst>
                                          <p:attrName>ppt_h</p:attrName>
                                        </p:attrNameLst>
                                      </p:cBhvr>
                                      <p:tavLst>
                                        <p:tav tm="0">
                                          <p:val>
                                            <p:fltVal val="0"/>
                                          </p:val>
                                        </p:tav>
                                        <p:tav tm="100000">
                                          <p:val>
                                            <p:strVal val="#ppt_h"/>
                                          </p:val>
                                        </p:tav>
                                      </p:tavLst>
                                    </p:anim>
                                    <p:animEffect transition="in" filter="fade">
                                      <p:cBhvr>
                                        <p:cTn id="15" dur="3000"/>
                                        <p:tgtEl>
                                          <p:spTgt spid="3"/>
                                        </p:tgtEl>
                                      </p:cBhvr>
                                    </p:animEffect>
                                    <p:anim calcmode="lin" valueType="num">
                                      <p:cBhvr>
                                        <p:cTn id="16" dur="3000" fill="hold"/>
                                        <p:tgtEl>
                                          <p:spTgt spid="3"/>
                                        </p:tgtEl>
                                        <p:attrNameLst>
                                          <p:attrName>ppt_x</p:attrName>
                                        </p:attrNameLst>
                                      </p:cBhvr>
                                      <p:tavLst>
                                        <p:tav tm="0">
                                          <p:val>
                                            <p:fltVal val="0.5"/>
                                          </p:val>
                                        </p:tav>
                                        <p:tav tm="100000">
                                          <p:val>
                                            <p:strVal val="#ppt_x"/>
                                          </p:val>
                                        </p:tav>
                                      </p:tavLst>
                                    </p:anim>
                                    <p:anim calcmode="lin" valueType="num">
                                      <p:cBhvr>
                                        <p:cTn id="17" dur="3000" fill="hold"/>
                                        <p:tgtEl>
                                          <p:spTgt spid="3"/>
                                        </p:tgtEl>
                                        <p:attrNameLst>
                                          <p:attrName>ppt_y</p:attrName>
                                        </p:attrNameLst>
                                      </p:cBhvr>
                                      <p:tavLst>
                                        <p:tav tm="0">
                                          <p:val>
                                            <p:fltVal val="0.5"/>
                                          </p:val>
                                        </p:tav>
                                        <p:tav tm="100000">
                                          <p:val>
                                            <p:strVal val="#ppt_y"/>
                                          </p:val>
                                        </p:tav>
                                      </p:tavLst>
                                    </p:anim>
                                  </p:childTnLst>
                                </p:cTn>
                              </p:par>
                              <p:par>
                                <p:cTn id="18" presetID="47" presetClass="entr" presetSubtype="0" fill="hold" grpId="0" nodeType="withEffect">
                                  <p:stCondLst>
                                    <p:cond delay="5500"/>
                                  </p:stCondLst>
                                  <p:childTnLst>
                                    <p:set>
                                      <p:cBhvr>
                                        <p:cTn id="19" dur="1" fill="hold">
                                          <p:stCondLst>
                                            <p:cond delay="0"/>
                                          </p:stCondLst>
                                        </p:cTn>
                                        <p:tgtEl>
                                          <p:spTgt spid="5158"/>
                                        </p:tgtEl>
                                        <p:attrNameLst>
                                          <p:attrName>style.visibility</p:attrName>
                                        </p:attrNameLst>
                                      </p:cBhvr>
                                      <p:to>
                                        <p:strVal val="visible"/>
                                      </p:to>
                                    </p:set>
                                    <p:animEffect transition="in" filter="fade">
                                      <p:cBhvr>
                                        <p:cTn id="20" dur="1000"/>
                                        <p:tgtEl>
                                          <p:spTgt spid="5158"/>
                                        </p:tgtEl>
                                      </p:cBhvr>
                                    </p:animEffect>
                                    <p:anim calcmode="lin" valueType="num">
                                      <p:cBhvr>
                                        <p:cTn id="21" dur="1000" fill="hold"/>
                                        <p:tgtEl>
                                          <p:spTgt spid="5158"/>
                                        </p:tgtEl>
                                        <p:attrNameLst>
                                          <p:attrName>ppt_x</p:attrName>
                                        </p:attrNameLst>
                                      </p:cBhvr>
                                      <p:tavLst>
                                        <p:tav tm="0">
                                          <p:val>
                                            <p:strVal val="#ppt_x"/>
                                          </p:val>
                                        </p:tav>
                                        <p:tav tm="100000">
                                          <p:val>
                                            <p:strVal val="#ppt_x"/>
                                          </p:val>
                                        </p:tav>
                                      </p:tavLst>
                                    </p:anim>
                                    <p:anim calcmode="lin" valueType="num">
                                      <p:cBhvr>
                                        <p:cTn id="22" dur="1000" fill="hold"/>
                                        <p:tgtEl>
                                          <p:spTgt spid="5158"/>
                                        </p:tgtEl>
                                        <p:attrNameLst>
                                          <p:attrName>ppt_y</p:attrName>
                                        </p:attrNameLst>
                                      </p:cBhvr>
                                      <p:tavLst>
                                        <p:tav tm="0">
                                          <p:val>
                                            <p:strVal val="#ppt_y-.1"/>
                                          </p:val>
                                        </p:tav>
                                        <p:tav tm="100000">
                                          <p:val>
                                            <p:strVal val="#ppt_y"/>
                                          </p:val>
                                        </p:tav>
                                      </p:tavLst>
                                    </p:anim>
                                  </p:childTnLst>
                                </p:cTn>
                              </p:par>
                              <p:par>
                                <p:cTn id="23" presetID="16" presetClass="entr" presetSubtype="21" fill="hold" nodeType="withEffect">
                                  <p:stCondLst>
                                    <p:cond delay="5500"/>
                                  </p:stCondLst>
                                  <p:childTnLst>
                                    <p:set>
                                      <p:cBhvr>
                                        <p:cTn id="24" dur="1" fill="hold">
                                          <p:stCondLst>
                                            <p:cond delay="0"/>
                                          </p:stCondLst>
                                        </p:cTn>
                                        <p:tgtEl>
                                          <p:spTgt spid="5156"/>
                                        </p:tgtEl>
                                        <p:attrNameLst>
                                          <p:attrName>style.visibility</p:attrName>
                                        </p:attrNameLst>
                                      </p:cBhvr>
                                      <p:to>
                                        <p:strVal val="visible"/>
                                      </p:to>
                                    </p:set>
                                    <p:animEffect transition="in" filter="barn(inVertical)">
                                      <p:cBhvr>
                                        <p:cTn id="25" dur="1000"/>
                                        <p:tgtEl>
                                          <p:spTgt spid="5156"/>
                                        </p:tgtEl>
                                      </p:cBhvr>
                                    </p:animEffect>
                                  </p:childTnLst>
                                </p:cTn>
                              </p:par>
                              <p:par>
                                <p:cTn id="26" presetID="26" presetClass="emph" presetSubtype="0" fill="hold" nodeType="withEffect">
                                  <p:stCondLst>
                                    <p:cond delay="6600"/>
                                  </p:stCondLst>
                                  <p:childTnLst>
                                    <p:animEffect transition="out" filter="fade">
                                      <p:cBhvr>
                                        <p:cTn id="27" dur="500" tmFilter="0, 0; .2, .5; .8, .5; 1, 0"/>
                                        <p:tgtEl>
                                          <p:spTgt spid="5156"/>
                                        </p:tgtEl>
                                      </p:cBhvr>
                                    </p:animEffect>
                                    <p:animScale>
                                      <p:cBhvr>
                                        <p:cTn id="28" dur="250" autoRev="1" fill="hold"/>
                                        <p:tgtEl>
                                          <p:spTgt spid="5156"/>
                                        </p:tgtEl>
                                      </p:cBhvr>
                                      <p:by x="105000" y="105000"/>
                                    </p:animScale>
                                  </p:childTnLst>
                                </p:cTn>
                              </p:par>
                              <p:par>
                                <p:cTn id="29" presetID="26" presetClass="emph" presetSubtype="0" fill="hold" grpId="1" nodeType="withEffect">
                                  <p:stCondLst>
                                    <p:cond delay="7200"/>
                                  </p:stCondLst>
                                  <p:childTnLst>
                                    <p:animEffect transition="out" filter="fade">
                                      <p:cBhvr>
                                        <p:cTn id="30" dur="500" tmFilter="0, 0; .2, .5; .8, .5; 1, 0"/>
                                        <p:tgtEl>
                                          <p:spTgt spid="5158"/>
                                        </p:tgtEl>
                                      </p:cBhvr>
                                    </p:animEffect>
                                    <p:animScale>
                                      <p:cBhvr>
                                        <p:cTn id="31" dur="250" autoRev="1" fill="hold"/>
                                        <p:tgtEl>
                                          <p:spTgt spid="515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8" grpId="0" autoUpdateAnimBg="0"/>
      <p:bldP spid="515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AutoShape 8"/>
          <p:cNvSpPr>
            <a:spLocks noChangeArrowheads="1"/>
          </p:cNvSpPr>
          <p:nvPr/>
        </p:nvSpPr>
        <p:spPr bwMode="gray">
          <a:xfrm>
            <a:off x="1408113" y="2146029"/>
            <a:ext cx="1560512" cy="2108200"/>
          </a:xfrm>
          <a:custGeom>
            <a:avLst/>
            <a:gdLst>
              <a:gd name="T0" fmla="*/ 0 w 1560512"/>
              <a:gd name="T1" fmla="*/ 0 h 2108215"/>
              <a:gd name="T2" fmla="*/ 1560512 w 1560512"/>
              <a:gd name="T3" fmla="*/ 0 h 2108215"/>
              <a:gd name="T4" fmla="*/ 1560512 w 1560512"/>
              <a:gd name="T5" fmla="*/ 1959593 h 2108215"/>
              <a:gd name="T6" fmla="*/ 1411904 w 1560512"/>
              <a:gd name="T7" fmla="*/ 2108200 h 2108215"/>
              <a:gd name="T8" fmla="*/ 148608 w 1560512"/>
              <a:gd name="T9" fmla="*/ 2108200 h 2108215"/>
              <a:gd name="T10" fmla="*/ 0 w 1560512"/>
              <a:gd name="T11" fmla="*/ 1959593 h 2108215"/>
              <a:gd name="T12" fmla="*/ 0 w 1560512"/>
              <a:gd name="T13" fmla="*/ 0 h 21082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0512" h="2108215">
                <a:moveTo>
                  <a:pt x="0" y="0"/>
                </a:moveTo>
                <a:lnTo>
                  <a:pt x="1560512" y="0"/>
                </a:lnTo>
                <a:lnTo>
                  <a:pt x="1560512" y="1959607"/>
                </a:lnTo>
                <a:cubicBezTo>
                  <a:pt x="1560512" y="2041681"/>
                  <a:pt x="1493978" y="2108215"/>
                  <a:pt x="1411904" y="2108215"/>
                </a:cubicBezTo>
                <a:lnTo>
                  <a:pt x="148608" y="2108215"/>
                </a:lnTo>
                <a:cubicBezTo>
                  <a:pt x="66534" y="2108215"/>
                  <a:pt x="0" y="2041681"/>
                  <a:pt x="0" y="1959607"/>
                </a:cubicBezTo>
                <a:lnTo>
                  <a:pt x="0" y="0"/>
                </a:lnTo>
                <a:close/>
              </a:path>
            </a:pathLst>
          </a:custGeom>
          <a:solidFill>
            <a:srgbClr val="007DA4">
              <a:alpha val="69803"/>
            </a:srgbClr>
          </a:solidFill>
          <a:ln>
            <a:noFill/>
          </a:ln>
          <a:extLst/>
        </p:spPr>
        <p:txBody>
          <a:bodyPr wrap="none" anchor="ctr"/>
          <a:lstStyle/>
          <a:p>
            <a:endParaRPr lang="zh-CN" altLang="en-US"/>
          </a:p>
        </p:txBody>
      </p:sp>
      <p:sp>
        <p:nvSpPr>
          <p:cNvPr id="98" name="AutoShape 7"/>
          <p:cNvSpPr>
            <a:spLocks noChangeArrowheads="1"/>
          </p:cNvSpPr>
          <p:nvPr/>
        </p:nvSpPr>
        <p:spPr bwMode="gray">
          <a:xfrm>
            <a:off x="3297238" y="2674666"/>
            <a:ext cx="1560512" cy="1579562"/>
          </a:xfrm>
          <a:custGeom>
            <a:avLst/>
            <a:gdLst>
              <a:gd name="T0" fmla="*/ 0 w 1560513"/>
              <a:gd name="T1" fmla="*/ 0 h 1578777"/>
              <a:gd name="T2" fmla="*/ 1560512 w 1560513"/>
              <a:gd name="T3" fmla="*/ 0 h 1578777"/>
              <a:gd name="T4" fmla="*/ 1560512 w 1560513"/>
              <a:gd name="T5" fmla="*/ 1430880 h 1578777"/>
              <a:gd name="T6" fmla="*/ 1411904 w 1560513"/>
              <a:gd name="T7" fmla="*/ 1579562 h 1578777"/>
              <a:gd name="T8" fmla="*/ 148608 w 1560513"/>
              <a:gd name="T9" fmla="*/ 1579562 h 1578777"/>
              <a:gd name="T10" fmla="*/ 0 w 1560513"/>
              <a:gd name="T11" fmla="*/ 1430880 h 1578777"/>
              <a:gd name="T12" fmla="*/ 0 w 1560513"/>
              <a:gd name="T13" fmla="*/ 0 h 1578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0513" h="1578777">
                <a:moveTo>
                  <a:pt x="0" y="0"/>
                </a:moveTo>
                <a:lnTo>
                  <a:pt x="1560513" y="0"/>
                </a:lnTo>
                <a:lnTo>
                  <a:pt x="1560513" y="1430169"/>
                </a:lnTo>
                <a:cubicBezTo>
                  <a:pt x="1560513" y="1512243"/>
                  <a:pt x="1493979" y="1578777"/>
                  <a:pt x="1411905" y="1578777"/>
                </a:cubicBezTo>
                <a:lnTo>
                  <a:pt x="148608" y="1578777"/>
                </a:lnTo>
                <a:cubicBezTo>
                  <a:pt x="66534" y="1578777"/>
                  <a:pt x="0" y="1512243"/>
                  <a:pt x="0" y="1430169"/>
                </a:cubicBezTo>
                <a:lnTo>
                  <a:pt x="0" y="0"/>
                </a:lnTo>
                <a:close/>
              </a:path>
            </a:pathLst>
          </a:custGeom>
          <a:solidFill>
            <a:srgbClr val="007DA4">
              <a:alpha val="69803"/>
            </a:srgbClr>
          </a:solidFill>
          <a:ln>
            <a:noFill/>
          </a:ln>
          <a:extLst/>
        </p:spPr>
        <p:txBody>
          <a:bodyPr wrap="none" anchor="ctr"/>
          <a:lstStyle/>
          <a:p>
            <a:endParaRPr lang="zh-CN" altLang="en-US"/>
          </a:p>
        </p:txBody>
      </p:sp>
      <p:sp>
        <p:nvSpPr>
          <p:cNvPr id="100" name="AutoShape 6"/>
          <p:cNvSpPr>
            <a:spLocks noChangeArrowheads="1"/>
          </p:cNvSpPr>
          <p:nvPr/>
        </p:nvSpPr>
        <p:spPr bwMode="gray">
          <a:xfrm>
            <a:off x="5197485" y="3014395"/>
            <a:ext cx="1560513" cy="1239837"/>
          </a:xfrm>
          <a:custGeom>
            <a:avLst/>
            <a:gdLst>
              <a:gd name="T0" fmla="*/ 0 w 1560512"/>
              <a:gd name="T1" fmla="*/ 0 h 1239837"/>
              <a:gd name="T2" fmla="*/ 1560513 w 1560512"/>
              <a:gd name="T3" fmla="*/ 0 h 1239837"/>
              <a:gd name="T4" fmla="*/ 1560513 w 1560512"/>
              <a:gd name="T5" fmla="*/ 1091229 h 1239837"/>
              <a:gd name="T6" fmla="*/ 1411905 w 1560512"/>
              <a:gd name="T7" fmla="*/ 1239837 h 1239837"/>
              <a:gd name="T8" fmla="*/ 148608 w 1560512"/>
              <a:gd name="T9" fmla="*/ 1239837 h 1239837"/>
              <a:gd name="T10" fmla="*/ 0 w 1560512"/>
              <a:gd name="T11" fmla="*/ 1091229 h 1239837"/>
              <a:gd name="T12" fmla="*/ 0 w 1560512"/>
              <a:gd name="T13" fmla="*/ 0 h 12398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0512" h="1239837">
                <a:moveTo>
                  <a:pt x="0" y="0"/>
                </a:moveTo>
                <a:lnTo>
                  <a:pt x="1560512" y="0"/>
                </a:lnTo>
                <a:lnTo>
                  <a:pt x="1560512" y="1091229"/>
                </a:lnTo>
                <a:cubicBezTo>
                  <a:pt x="1560512" y="1173303"/>
                  <a:pt x="1493978" y="1239837"/>
                  <a:pt x="1411904" y="1239837"/>
                </a:cubicBezTo>
                <a:lnTo>
                  <a:pt x="148608" y="1239837"/>
                </a:lnTo>
                <a:cubicBezTo>
                  <a:pt x="66534" y="1239837"/>
                  <a:pt x="0" y="1173303"/>
                  <a:pt x="0" y="1091229"/>
                </a:cubicBezTo>
                <a:lnTo>
                  <a:pt x="0" y="0"/>
                </a:lnTo>
                <a:close/>
              </a:path>
            </a:pathLst>
          </a:custGeom>
          <a:solidFill>
            <a:srgbClr val="007DA4">
              <a:alpha val="69803"/>
            </a:srgbClr>
          </a:solidFill>
          <a:ln>
            <a:noFill/>
          </a:ln>
          <a:extLst/>
        </p:spPr>
        <p:txBody>
          <a:bodyPr wrap="none" anchor="ctr"/>
          <a:lstStyle/>
          <a:p>
            <a:endParaRPr lang="zh-CN" altLang="en-US"/>
          </a:p>
        </p:txBody>
      </p:sp>
      <p:sp>
        <p:nvSpPr>
          <p:cNvPr id="102" name="AutoShape 5"/>
          <p:cNvSpPr>
            <a:spLocks noChangeArrowheads="1"/>
          </p:cNvSpPr>
          <p:nvPr/>
        </p:nvSpPr>
        <p:spPr bwMode="gray">
          <a:xfrm>
            <a:off x="7048510" y="3222355"/>
            <a:ext cx="1560513" cy="1031876"/>
          </a:xfrm>
          <a:custGeom>
            <a:avLst/>
            <a:gdLst>
              <a:gd name="T0" fmla="*/ 0 w 1560513"/>
              <a:gd name="T1" fmla="*/ 0 h 1031089"/>
              <a:gd name="T2" fmla="*/ 1560513 w 1560513"/>
              <a:gd name="T3" fmla="*/ 0 h 1031089"/>
              <a:gd name="T4" fmla="*/ 1560513 w 1560513"/>
              <a:gd name="T5" fmla="*/ 883154 h 1031089"/>
              <a:gd name="T6" fmla="*/ 1411905 w 1560513"/>
              <a:gd name="T7" fmla="*/ 1031875 h 1031089"/>
              <a:gd name="T8" fmla="*/ 148608 w 1560513"/>
              <a:gd name="T9" fmla="*/ 1031875 h 1031089"/>
              <a:gd name="T10" fmla="*/ 0 w 1560513"/>
              <a:gd name="T11" fmla="*/ 883154 h 1031089"/>
              <a:gd name="T12" fmla="*/ 0 w 1560513"/>
              <a:gd name="T13" fmla="*/ 0 h 10310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0513" h="1031089">
                <a:moveTo>
                  <a:pt x="0" y="0"/>
                </a:moveTo>
                <a:lnTo>
                  <a:pt x="1560513" y="0"/>
                </a:lnTo>
                <a:lnTo>
                  <a:pt x="1560513" y="882481"/>
                </a:lnTo>
                <a:cubicBezTo>
                  <a:pt x="1560513" y="964555"/>
                  <a:pt x="1493979" y="1031089"/>
                  <a:pt x="1411905" y="1031089"/>
                </a:cubicBezTo>
                <a:lnTo>
                  <a:pt x="148608" y="1031089"/>
                </a:lnTo>
                <a:cubicBezTo>
                  <a:pt x="66534" y="1031089"/>
                  <a:pt x="0" y="964555"/>
                  <a:pt x="0" y="882481"/>
                </a:cubicBezTo>
                <a:lnTo>
                  <a:pt x="0" y="0"/>
                </a:lnTo>
                <a:close/>
              </a:path>
            </a:pathLst>
          </a:custGeom>
          <a:solidFill>
            <a:srgbClr val="007DA4">
              <a:alpha val="69803"/>
            </a:srgbClr>
          </a:solidFill>
          <a:ln>
            <a:noFill/>
          </a:ln>
          <a:extLst/>
        </p:spPr>
        <p:txBody>
          <a:bodyPr wrap="none" anchor="ctr"/>
          <a:lstStyle/>
          <a:p>
            <a:endParaRPr lang="zh-CN" altLang="en-US"/>
          </a:p>
        </p:txBody>
      </p:sp>
      <p:sp>
        <p:nvSpPr>
          <p:cNvPr id="9" name="AutoShape 5"/>
          <p:cNvSpPr>
            <a:spLocks noChangeArrowheads="1"/>
          </p:cNvSpPr>
          <p:nvPr/>
        </p:nvSpPr>
        <p:spPr bwMode="gray">
          <a:xfrm>
            <a:off x="7047889" y="1201316"/>
            <a:ext cx="1560513" cy="3052762"/>
          </a:xfrm>
          <a:prstGeom prst="roundRect">
            <a:avLst>
              <a:gd name="adj" fmla="val 952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0" name="AutoShape 6"/>
          <p:cNvSpPr>
            <a:spLocks noChangeArrowheads="1"/>
          </p:cNvSpPr>
          <p:nvPr/>
        </p:nvSpPr>
        <p:spPr bwMode="gray">
          <a:xfrm>
            <a:off x="5197029" y="1201316"/>
            <a:ext cx="1560512" cy="3052762"/>
          </a:xfrm>
          <a:prstGeom prst="roundRect">
            <a:avLst>
              <a:gd name="adj" fmla="val 952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1" name="AutoShape 7"/>
          <p:cNvSpPr>
            <a:spLocks noChangeArrowheads="1"/>
          </p:cNvSpPr>
          <p:nvPr/>
        </p:nvSpPr>
        <p:spPr bwMode="gray">
          <a:xfrm>
            <a:off x="3297688" y="1201316"/>
            <a:ext cx="1560513" cy="3052762"/>
          </a:xfrm>
          <a:prstGeom prst="roundRect">
            <a:avLst>
              <a:gd name="adj" fmla="val 952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2" name="AutoShape 8"/>
          <p:cNvSpPr>
            <a:spLocks noChangeArrowheads="1"/>
          </p:cNvSpPr>
          <p:nvPr/>
        </p:nvSpPr>
        <p:spPr bwMode="gray">
          <a:xfrm>
            <a:off x="1407592" y="1201316"/>
            <a:ext cx="1560512" cy="3052762"/>
          </a:xfrm>
          <a:prstGeom prst="roundRect">
            <a:avLst>
              <a:gd name="adj" fmla="val 952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3" name="Rectangle 9"/>
          <p:cNvSpPr>
            <a:spLocks noChangeArrowheads="1"/>
          </p:cNvSpPr>
          <p:nvPr/>
        </p:nvSpPr>
        <p:spPr bwMode="gray">
          <a:xfrm>
            <a:off x="1408113" y="4678094"/>
            <a:ext cx="7200900" cy="523220"/>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1400" dirty="0">
                <a:solidFill>
                  <a:srgbClr val="BCE8F2"/>
                </a:solidFill>
                <a:latin typeface="方正正纤黑简体" pitchFamily="2" charset="-122"/>
                <a:ea typeface="方正正纤黑简体" pitchFamily="2" charset="-122"/>
              </a:rPr>
              <a:t>单击此处添加文字单击此处添加文字单击此处添加文字单击此处添加文字</a:t>
            </a:r>
            <a:endParaRPr lang="en-US" altLang="zh-CN" sz="1400" dirty="0">
              <a:solidFill>
                <a:srgbClr val="BCE8F2"/>
              </a:solidFill>
              <a:latin typeface="方正正纤黑简体" pitchFamily="2" charset="-122"/>
              <a:ea typeface="方正正纤黑简体" pitchFamily="2" charset="-122"/>
            </a:endParaRPr>
          </a:p>
          <a:p>
            <a:pPr algn="ctr">
              <a:defRPr/>
            </a:pPr>
            <a:r>
              <a:rPr lang="zh-CN" altLang="en-US" sz="1400" dirty="0">
                <a:solidFill>
                  <a:srgbClr val="BCE8F2"/>
                </a:solidFill>
                <a:latin typeface="方正正纤黑简体" pitchFamily="2" charset="-122"/>
                <a:ea typeface="方正正纤黑简体" pitchFamily="2" charset="-122"/>
              </a:rPr>
              <a:t>单击此处添加文字单击此处添加文字单击此处添加文字</a:t>
            </a:r>
            <a:endParaRPr lang="en-US" altLang="zh-CN" sz="1400" dirty="0">
              <a:solidFill>
                <a:srgbClr val="BCE8F2"/>
              </a:solidFill>
              <a:latin typeface="方正正纤黑简体" pitchFamily="2" charset="-122"/>
              <a:ea typeface="方正正纤黑简体" pitchFamily="2" charset="-122"/>
            </a:endParaRPr>
          </a:p>
        </p:txBody>
      </p:sp>
      <p:grpSp>
        <p:nvGrpSpPr>
          <p:cNvPr id="6" name="组合 5"/>
          <p:cNvGrpSpPr>
            <a:grpSpLocks/>
          </p:cNvGrpSpPr>
          <p:nvPr/>
        </p:nvGrpSpPr>
        <p:grpSpPr bwMode="auto">
          <a:xfrm>
            <a:off x="1651000" y="1203055"/>
            <a:ext cx="1092200" cy="623888"/>
            <a:chOff x="1142479" y="1390500"/>
            <a:chExt cx="1092200" cy="623888"/>
          </a:xfrm>
        </p:grpSpPr>
        <p:sp>
          <p:nvSpPr>
            <p:cNvPr id="14" name="AutoShape 10"/>
            <p:cNvSpPr>
              <a:spLocks noChangeArrowheads="1"/>
            </p:cNvSpPr>
            <p:nvPr/>
          </p:nvSpPr>
          <p:spPr bwMode="gray">
            <a:xfrm>
              <a:off x="1182167" y="1390500"/>
              <a:ext cx="981075" cy="623888"/>
            </a:xfrm>
            <a:prstGeom prst="downArrow">
              <a:avLst>
                <a:gd name="adj1" fmla="val 75111"/>
                <a:gd name="adj2" fmla="val 40843"/>
              </a:avLst>
            </a:prstGeom>
            <a:noFill/>
            <a:ln w="12700">
              <a:solidFill>
                <a:srgbClr val="30B8D8"/>
              </a:solidFill>
            </a:ln>
            <a:effectLst>
              <a:glow rad="88900">
                <a:schemeClr val="accent1">
                  <a:satMod val="175000"/>
                  <a:alpha val="30000"/>
                </a:schemeClr>
              </a:glow>
            </a:effectLst>
          </p:spPr>
          <p:txBody>
            <a:bodyPr wrap="none" anchor="ctr"/>
            <a:lstStyle/>
            <a:p>
              <a:pPr>
                <a:defRPr/>
              </a:pPr>
              <a:endParaRPr lang="zh-CN" altLang="en-US"/>
            </a:p>
          </p:txBody>
        </p:sp>
        <p:sp>
          <p:nvSpPr>
            <p:cNvPr id="11315" name="Text Box 11"/>
            <p:cNvSpPr txBox="1">
              <a:spLocks noChangeArrowheads="1"/>
            </p:cNvSpPr>
            <p:nvPr/>
          </p:nvSpPr>
          <p:spPr bwMode="gray">
            <a:xfrm>
              <a:off x="1142479" y="1409550"/>
              <a:ext cx="109220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cs typeface="Arial" charset="0"/>
                </a:rPr>
                <a:t>80%</a:t>
              </a:r>
            </a:p>
          </p:txBody>
        </p:sp>
      </p:grpSp>
      <p:grpSp>
        <p:nvGrpSpPr>
          <p:cNvPr id="7" name="组合 6"/>
          <p:cNvGrpSpPr>
            <a:grpSpLocks/>
          </p:cNvGrpSpPr>
          <p:nvPr/>
        </p:nvGrpSpPr>
        <p:grpSpPr bwMode="auto">
          <a:xfrm>
            <a:off x="3541713" y="1204645"/>
            <a:ext cx="1092200" cy="1214437"/>
            <a:chOff x="3034159" y="1392088"/>
            <a:chExt cx="1092200" cy="1214437"/>
          </a:xfrm>
        </p:grpSpPr>
        <p:sp>
          <p:nvSpPr>
            <p:cNvPr id="16" name="AutoShape 12"/>
            <p:cNvSpPr>
              <a:spLocks noChangeArrowheads="1"/>
            </p:cNvSpPr>
            <p:nvPr/>
          </p:nvSpPr>
          <p:spPr bwMode="gray">
            <a:xfrm>
              <a:off x="3051622" y="1392088"/>
              <a:ext cx="981075" cy="1214437"/>
            </a:xfrm>
            <a:prstGeom prst="downArrow">
              <a:avLst>
                <a:gd name="adj1" fmla="val 77269"/>
                <a:gd name="adj2" fmla="val 28838"/>
              </a:avLst>
            </a:prstGeom>
            <a:noFill/>
            <a:ln w="12700">
              <a:solidFill>
                <a:srgbClr val="30B8D8"/>
              </a:solidFill>
            </a:ln>
            <a:effectLst>
              <a:glow rad="88900">
                <a:schemeClr val="accent1">
                  <a:satMod val="175000"/>
                  <a:alpha val="30000"/>
                </a:schemeClr>
              </a:glow>
            </a:effectLst>
          </p:spPr>
          <p:txBody>
            <a:bodyPr wrap="none" anchor="ctr"/>
            <a:lstStyle/>
            <a:p>
              <a:pPr>
                <a:defRPr/>
              </a:pPr>
              <a:endParaRPr lang="zh-CN" altLang="en-US"/>
            </a:p>
          </p:txBody>
        </p:sp>
        <p:sp>
          <p:nvSpPr>
            <p:cNvPr id="11311" name="Text Box 15"/>
            <p:cNvSpPr txBox="1">
              <a:spLocks noChangeArrowheads="1"/>
            </p:cNvSpPr>
            <p:nvPr/>
          </p:nvSpPr>
          <p:spPr bwMode="gray">
            <a:xfrm>
              <a:off x="3034159" y="1425425"/>
              <a:ext cx="109220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cs typeface="Arial" charset="0"/>
                </a:rPr>
                <a:t>50%</a:t>
              </a:r>
            </a:p>
          </p:txBody>
        </p:sp>
      </p:grpSp>
      <p:grpSp>
        <p:nvGrpSpPr>
          <p:cNvPr id="11264" name="组合 11263"/>
          <p:cNvGrpSpPr>
            <a:grpSpLocks/>
          </p:cNvGrpSpPr>
          <p:nvPr/>
        </p:nvGrpSpPr>
        <p:grpSpPr bwMode="auto">
          <a:xfrm>
            <a:off x="5434013" y="1204645"/>
            <a:ext cx="1092200" cy="1582737"/>
            <a:chOff x="4925566" y="1392088"/>
            <a:chExt cx="1092200" cy="1582737"/>
          </a:xfrm>
        </p:grpSpPr>
        <p:sp>
          <p:nvSpPr>
            <p:cNvPr id="17" name="AutoShape 13"/>
            <p:cNvSpPr>
              <a:spLocks noChangeArrowheads="1"/>
            </p:cNvSpPr>
            <p:nvPr/>
          </p:nvSpPr>
          <p:spPr bwMode="gray">
            <a:xfrm>
              <a:off x="4955729" y="1392088"/>
              <a:ext cx="981075" cy="1582737"/>
            </a:xfrm>
            <a:prstGeom prst="downArrow">
              <a:avLst>
                <a:gd name="adj1" fmla="val 77269"/>
                <a:gd name="adj2" fmla="val 37583"/>
              </a:avLst>
            </a:prstGeom>
            <a:noFill/>
            <a:ln w="12700">
              <a:solidFill>
                <a:srgbClr val="30B8D8"/>
              </a:solidFill>
            </a:ln>
            <a:effectLst>
              <a:glow rad="88900">
                <a:schemeClr val="accent1">
                  <a:satMod val="175000"/>
                  <a:alpha val="30000"/>
                </a:schemeClr>
              </a:glow>
            </a:effectLst>
          </p:spPr>
          <p:txBody>
            <a:bodyPr wrap="none" anchor="ctr"/>
            <a:lstStyle/>
            <a:p>
              <a:pPr>
                <a:defRPr/>
              </a:pPr>
              <a:endParaRPr lang="zh-CN" altLang="en-US"/>
            </a:p>
          </p:txBody>
        </p:sp>
        <p:sp>
          <p:nvSpPr>
            <p:cNvPr id="11307" name="Text Box 16"/>
            <p:cNvSpPr txBox="1">
              <a:spLocks noChangeArrowheads="1"/>
            </p:cNvSpPr>
            <p:nvPr/>
          </p:nvSpPr>
          <p:spPr bwMode="gray">
            <a:xfrm>
              <a:off x="4925566" y="1425425"/>
              <a:ext cx="109220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cs typeface="Arial" charset="0"/>
                </a:rPr>
                <a:t>30%</a:t>
              </a:r>
            </a:p>
          </p:txBody>
        </p:sp>
      </p:grpSp>
      <p:grpSp>
        <p:nvGrpSpPr>
          <p:cNvPr id="11265" name="组合 11264"/>
          <p:cNvGrpSpPr>
            <a:grpSpLocks/>
          </p:cNvGrpSpPr>
          <p:nvPr/>
        </p:nvGrpSpPr>
        <p:grpSpPr bwMode="auto">
          <a:xfrm>
            <a:off x="7292975" y="1204641"/>
            <a:ext cx="1092200" cy="1787526"/>
            <a:chOff x="6784354" y="1392088"/>
            <a:chExt cx="1092200" cy="1787525"/>
          </a:xfrm>
        </p:grpSpPr>
        <p:sp>
          <p:nvSpPr>
            <p:cNvPr id="18" name="AutoShape 14"/>
            <p:cNvSpPr>
              <a:spLocks noChangeArrowheads="1"/>
            </p:cNvSpPr>
            <p:nvPr/>
          </p:nvSpPr>
          <p:spPr bwMode="gray">
            <a:xfrm>
              <a:off x="6814517" y="1392088"/>
              <a:ext cx="981075" cy="1787525"/>
            </a:xfrm>
            <a:prstGeom prst="downArrow">
              <a:avLst>
                <a:gd name="adj1" fmla="val 77269"/>
                <a:gd name="adj2" fmla="val 36229"/>
              </a:avLst>
            </a:prstGeom>
            <a:noFill/>
            <a:ln w="12700">
              <a:solidFill>
                <a:srgbClr val="30B8D8"/>
              </a:solidFill>
            </a:ln>
            <a:effectLst>
              <a:glow rad="88900">
                <a:schemeClr val="accent1">
                  <a:satMod val="175000"/>
                  <a:alpha val="30000"/>
                </a:schemeClr>
              </a:glow>
            </a:effectLst>
          </p:spPr>
          <p:txBody>
            <a:bodyPr wrap="none" anchor="ctr"/>
            <a:lstStyle/>
            <a:p>
              <a:pPr>
                <a:defRPr/>
              </a:pPr>
              <a:endParaRPr lang="zh-CN" altLang="en-US"/>
            </a:p>
          </p:txBody>
        </p:sp>
        <p:sp>
          <p:nvSpPr>
            <p:cNvPr id="11303" name="Text Box 17"/>
            <p:cNvSpPr txBox="1">
              <a:spLocks noChangeArrowheads="1"/>
            </p:cNvSpPr>
            <p:nvPr/>
          </p:nvSpPr>
          <p:spPr bwMode="gray">
            <a:xfrm>
              <a:off x="6784354" y="1417488"/>
              <a:ext cx="1092200"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cs typeface="Arial" charset="0"/>
                </a:rPr>
                <a:t>20%</a:t>
              </a:r>
            </a:p>
          </p:txBody>
        </p:sp>
      </p:grpSp>
      <p:grpSp>
        <p:nvGrpSpPr>
          <p:cNvPr id="11266" name="组合 11265"/>
          <p:cNvGrpSpPr>
            <a:grpSpLocks/>
          </p:cNvGrpSpPr>
          <p:nvPr/>
        </p:nvGrpSpPr>
        <p:grpSpPr bwMode="auto">
          <a:xfrm>
            <a:off x="1474788" y="3319189"/>
            <a:ext cx="1427162" cy="895252"/>
            <a:chOff x="966267" y="3507313"/>
            <a:chExt cx="1427163" cy="894993"/>
          </a:xfrm>
        </p:grpSpPr>
        <p:sp>
          <p:nvSpPr>
            <p:cNvPr id="11298" name="Text Box 30"/>
            <p:cNvSpPr txBox="1">
              <a:spLocks noChangeArrowheads="1"/>
            </p:cNvSpPr>
            <p:nvPr/>
          </p:nvSpPr>
          <p:spPr bwMode="gray">
            <a:xfrm>
              <a:off x="966267" y="4063850"/>
              <a:ext cx="1427163" cy="338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中黑_GBK" pitchFamily="2" charset="-122"/>
                  <a:ea typeface="方正兰亭中黑_GBK" pitchFamily="2" charset="-122"/>
                </a:rPr>
                <a:t>添加标题</a:t>
              </a:r>
            </a:p>
          </p:txBody>
        </p:sp>
        <p:sp>
          <p:nvSpPr>
            <p:cNvPr id="11299" name="Text Box 34"/>
            <p:cNvSpPr txBox="1">
              <a:spLocks noChangeArrowheads="1"/>
            </p:cNvSpPr>
            <p:nvPr/>
          </p:nvSpPr>
          <p:spPr bwMode="gray">
            <a:xfrm>
              <a:off x="1497286" y="3507313"/>
              <a:ext cx="365125" cy="64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3600">
                  <a:solidFill>
                    <a:srgbClr val="BCE8F2"/>
                  </a:solidFill>
                  <a:latin typeface="Swiss911 UCm BT" pitchFamily="34" charset="0"/>
                  <a:cs typeface="Arial" charset="0"/>
                </a:rPr>
                <a:t>A</a:t>
              </a:r>
            </a:p>
          </p:txBody>
        </p:sp>
      </p:grpSp>
      <p:grpSp>
        <p:nvGrpSpPr>
          <p:cNvPr id="11267" name="组合 11266"/>
          <p:cNvGrpSpPr>
            <a:grpSpLocks/>
          </p:cNvGrpSpPr>
          <p:nvPr/>
        </p:nvGrpSpPr>
        <p:grpSpPr bwMode="auto">
          <a:xfrm>
            <a:off x="3363913" y="3319201"/>
            <a:ext cx="1427162" cy="895513"/>
            <a:chOff x="2856359" y="3507313"/>
            <a:chExt cx="1427162" cy="894834"/>
          </a:xfrm>
        </p:grpSpPr>
        <p:sp>
          <p:nvSpPr>
            <p:cNvPr id="11296" name="Text Box 31"/>
            <p:cNvSpPr txBox="1">
              <a:spLocks noChangeArrowheads="1"/>
            </p:cNvSpPr>
            <p:nvPr/>
          </p:nvSpPr>
          <p:spPr bwMode="gray">
            <a:xfrm>
              <a:off x="2856359" y="4063850"/>
              <a:ext cx="1427162" cy="338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中黑_GBK" pitchFamily="2" charset="-122"/>
                  <a:ea typeface="方正兰亭中黑_GBK" pitchFamily="2" charset="-122"/>
                </a:rPr>
                <a:t>添加标题</a:t>
              </a:r>
            </a:p>
          </p:txBody>
        </p:sp>
        <p:sp>
          <p:nvSpPr>
            <p:cNvPr id="11297" name="Text Box 35"/>
            <p:cNvSpPr txBox="1">
              <a:spLocks noChangeArrowheads="1"/>
            </p:cNvSpPr>
            <p:nvPr/>
          </p:nvSpPr>
          <p:spPr bwMode="gray">
            <a:xfrm>
              <a:off x="3387378" y="3507313"/>
              <a:ext cx="365125" cy="64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3600">
                  <a:solidFill>
                    <a:srgbClr val="BCE8F2"/>
                  </a:solidFill>
                  <a:latin typeface="Swiss911 UCm BT" pitchFamily="34" charset="0"/>
                  <a:cs typeface="Arial" charset="0"/>
                </a:rPr>
                <a:t>B</a:t>
              </a:r>
            </a:p>
          </p:txBody>
        </p:sp>
      </p:grpSp>
      <p:grpSp>
        <p:nvGrpSpPr>
          <p:cNvPr id="11268" name="组合 11267"/>
          <p:cNvGrpSpPr>
            <a:grpSpLocks/>
          </p:cNvGrpSpPr>
          <p:nvPr/>
        </p:nvGrpSpPr>
        <p:grpSpPr bwMode="auto">
          <a:xfrm>
            <a:off x="5264160" y="3319201"/>
            <a:ext cx="1427163" cy="895513"/>
            <a:chOff x="4755704" y="3507313"/>
            <a:chExt cx="1427163" cy="894834"/>
          </a:xfrm>
        </p:grpSpPr>
        <p:sp>
          <p:nvSpPr>
            <p:cNvPr id="11294" name="Text Box 32"/>
            <p:cNvSpPr txBox="1">
              <a:spLocks noChangeArrowheads="1"/>
            </p:cNvSpPr>
            <p:nvPr/>
          </p:nvSpPr>
          <p:spPr bwMode="gray">
            <a:xfrm>
              <a:off x="4755704" y="4063850"/>
              <a:ext cx="1427163" cy="338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中黑_GBK" pitchFamily="2" charset="-122"/>
                  <a:ea typeface="方正兰亭中黑_GBK" pitchFamily="2" charset="-122"/>
                </a:rPr>
                <a:t>添加标题</a:t>
              </a:r>
            </a:p>
          </p:txBody>
        </p:sp>
        <p:sp>
          <p:nvSpPr>
            <p:cNvPr id="11295" name="Text Box 36"/>
            <p:cNvSpPr txBox="1">
              <a:spLocks noChangeArrowheads="1"/>
            </p:cNvSpPr>
            <p:nvPr/>
          </p:nvSpPr>
          <p:spPr bwMode="gray">
            <a:xfrm>
              <a:off x="5287516" y="3507313"/>
              <a:ext cx="363538" cy="64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3600">
                  <a:solidFill>
                    <a:srgbClr val="BCE8F2"/>
                  </a:solidFill>
                  <a:latin typeface="Swiss911 UCm BT" pitchFamily="34" charset="0"/>
                  <a:cs typeface="Arial" charset="0"/>
                </a:rPr>
                <a:t>C</a:t>
              </a:r>
            </a:p>
          </p:txBody>
        </p:sp>
      </p:grpSp>
      <p:grpSp>
        <p:nvGrpSpPr>
          <p:cNvPr id="11269" name="组合 11268"/>
          <p:cNvGrpSpPr>
            <a:grpSpLocks/>
          </p:cNvGrpSpPr>
          <p:nvPr/>
        </p:nvGrpSpPr>
        <p:grpSpPr bwMode="auto">
          <a:xfrm>
            <a:off x="7115181" y="3319201"/>
            <a:ext cx="1425575" cy="895513"/>
            <a:chOff x="6607348" y="3507313"/>
            <a:chExt cx="1425575" cy="894834"/>
          </a:xfrm>
        </p:grpSpPr>
        <p:sp>
          <p:nvSpPr>
            <p:cNvPr id="11292" name="Text Box 33"/>
            <p:cNvSpPr txBox="1">
              <a:spLocks noChangeArrowheads="1"/>
            </p:cNvSpPr>
            <p:nvPr/>
          </p:nvSpPr>
          <p:spPr bwMode="gray">
            <a:xfrm>
              <a:off x="6607348" y="4063850"/>
              <a:ext cx="1425575" cy="338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中黑_GBK" pitchFamily="2" charset="-122"/>
                  <a:ea typeface="方正兰亭中黑_GBK" pitchFamily="2" charset="-122"/>
                </a:rPr>
                <a:t>添加标题</a:t>
              </a:r>
            </a:p>
          </p:txBody>
        </p:sp>
        <p:sp>
          <p:nvSpPr>
            <p:cNvPr id="11293" name="Text Box 37"/>
            <p:cNvSpPr txBox="1">
              <a:spLocks noChangeArrowheads="1"/>
            </p:cNvSpPr>
            <p:nvPr/>
          </p:nvSpPr>
          <p:spPr bwMode="gray">
            <a:xfrm>
              <a:off x="7137573" y="3507313"/>
              <a:ext cx="365125" cy="64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3600">
                  <a:solidFill>
                    <a:srgbClr val="BCE8F2"/>
                  </a:solidFill>
                  <a:latin typeface="Swiss911 UCm BT" pitchFamily="34" charset="0"/>
                  <a:cs typeface="Arial" charset="0"/>
                </a:rPr>
                <a:t>D</a:t>
              </a:r>
            </a:p>
          </p:txBody>
        </p:sp>
      </p:grpSp>
      <p:sp>
        <p:nvSpPr>
          <p:cNvPr id="104"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anim calcmode="lin" valueType="num">
                                      <p:cBhvr>
                                        <p:cTn id="8" dur="1000" fill="hold"/>
                                        <p:tgtEl>
                                          <p:spTgt spid="104"/>
                                        </p:tgtEl>
                                        <p:attrNameLst>
                                          <p:attrName>ppt_x</p:attrName>
                                        </p:attrNameLst>
                                      </p:cBhvr>
                                      <p:tavLst>
                                        <p:tav tm="0">
                                          <p:val>
                                            <p:strVal val="#ppt_x"/>
                                          </p:val>
                                        </p:tav>
                                        <p:tav tm="100000">
                                          <p:val>
                                            <p:strVal val="#ppt_x"/>
                                          </p:val>
                                        </p:tav>
                                      </p:tavLst>
                                    </p:anim>
                                    <p:anim calcmode="lin" valueType="num">
                                      <p:cBhvr>
                                        <p:cTn id="9"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repeatCount="200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300"/>
                                        <p:tgtEl>
                                          <p:spTgt spid="12"/>
                                        </p:tgtEl>
                                      </p:cBhvr>
                                    </p:animEffect>
                                  </p:childTnLst>
                                </p:cTn>
                              </p:par>
                            </p:childTnLst>
                          </p:cTn>
                        </p:par>
                        <p:par>
                          <p:cTn id="15" fill="hold" nodeType="afterGroup">
                            <p:stCondLst>
                              <p:cond delay="600"/>
                            </p:stCondLst>
                            <p:childTnLst>
                              <p:par>
                                <p:cTn id="16" presetID="22" presetClass="entr" presetSubtype="4" fill="hold" grpId="0" nodeType="after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wipe(down)">
                                      <p:cBhvr>
                                        <p:cTn id="18" dur="1000"/>
                                        <p:tgtEl>
                                          <p:spTgt spid="96"/>
                                        </p:tgtEl>
                                      </p:cBhvr>
                                    </p:animEffect>
                                  </p:childTnLst>
                                </p:cTn>
                              </p:par>
                              <p:par>
                                <p:cTn id="19" presetID="22" presetClass="entr" presetSubtype="1"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par>
                          <p:cTn id="22" fill="hold" nodeType="afterGroup">
                            <p:stCondLst>
                              <p:cond delay="1600"/>
                            </p:stCondLst>
                            <p:childTnLst>
                              <p:par>
                                <p:cTn id="23" presetID="53" presetClass="entr" presetSubtype="16" fill="hold" nodeType="afterEffect">
                                  <p:stCondLst>
                                    <p:cond delay="0"/>
                                  </p:stCondLst>
                                  <p:childTnLst>
                                    <p:set>
                                      <p:cBhvr>
                                        <p:cTn id="24" dur="1" fill="hold">
                                          <p:stCondLst>
                                            <p:cond delay="0"/>
                                          </p:stCondLst>
                                        </p:cTn>
                                        <p:tgtEl>
                                          <p:spTgt spid="11266"/>
                                        </p:tgtEl>
                                        <p:attrNameLst>
                                          <p:attrName>style.visibility</p:attrName>
                                        </p:attrNameLst>
                                      </p:cBhvr>
                                      <p:to>
                                        <p:strVal val="visible"/>
                                      </p:to>
                                    </p:set>
                                    <p:anim calcmode="lin" valueType="num">
                                      <p:cBhvr>
                                        <p:cTn id="25" dur="500" fill="hold"/>
                                        <p:tgtEl>
                                          <p:spTgt spid="11266"/>
                                        </p:tgtEl>
                                        <p:attrNameLst>
                                          <p:attrName>ppt_w</p:attrName>
                                        </p:attrNameLst>
                                      </p:cBhvr>
                                      <p:tavLst>
                                        <p:tav tm="0">
                                          <p:val>
                                            <p:fltVal val="0"/>
                                          </p:val>
                                        </p:tav>
                                        <p:tav tm="100000">
                                          <p:val>
                                            <p:strVal val="#ppt_w"/>
                                          </p:val>
                                        </p:tav>
                                      </p:tavLst>
                                    </p:anim>
                                    <p:anim calcmode="lin" valueType="num">
                                      <p:cBhvr>
                                        <p:cTn id="26" dur="500" fill="hold"/>
                                        <p:tgtEl>
                                          <p:spTgt spid="11266"/>
                                        </p:tgtEl>
                                        <p:attrNameLst>
                                          <p:attrName>ppt_h</p:attrName>
                                        </p:attrNameLst>
                                      </p:cBhvr>
                                      <p:tavLst>
                                        <p:tav tm="0">
                                          <p:val>
                                            <p:fltVal val="0"/>
                                          </p:val>
                                        </p:tav>
                                        <p:tav tm="100000">
                                          <p:val>
                                            <p:strVal val="#ppt_h"/>
                                          </p:val>
                                        </p:tav>
                                      </p:tavLst>
                                    </p:anim>
                                    <p:animEffect transition="in" filter="fade">
                                      <p:cBhvr>
                                        <p:cTn id="27" dur="500"/>
                                        <p:tgtEl>
                                          <p:spTgt spid="11266"/>
                                        </p:tgtEl>
                                      </p:cBhvr>
                                    </p:animEffect>
                                  </p:childTnLst>
                                </p:cTn>
                              </p:par>
                            </p:childTnLst>
                          </p:cTn>
                        </p:par>
                        <p:par>
                          <p:cTn id="28" fill="hold" nodeType="afterGroup">
                            <p:stCondLst>
                              <p:cond delay="2100"/>
                            </p:stCondLst>
                            <p:childTnLst>
                              <p:par>
                                <p:cTn id="29" presetID="10" presetClass="entr" presetSubtype="0" repeatCount="200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300"/>
                                        <p:tgtEl>
                                          <p:spTgt spid="11"/>
                                        </p:tgtEl>
                                      </p:cBhvr>
                                    </p:animEffect>
                                  </p:childTnLst>
                                </p:cTn>
                              </p:par>
                            </p:childTnLst>
                          </p:cTn>
                        </p:par>
                        <p:par>
                          <p:cTn id="32" fill="hold" nodeType="afterGroup">
                            <p:stCondLst>
                              <p:cond delay="2700"/>
                            </p:stCondLst>
                            <p:childTnLst>
                              <p:par>
                                <p:cTn id="33" presetID="22" presetClass="entr" presetSubtype="4" fill="hold" grpId="0" nodeType="after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wipe(down)">
                                      <p:cBhvr>
                                        <p:cTn id="35" dur="1000"/>
                                        <p:tgtEl>
                                          <p:spTgt spid="98"/>
                                        </p:tgtEl>
                                      </p:cBhvr>
                                    </p:animEffect>
                                  </p:childTnLst>
                                </p:cTn>
                              </p:par>
                              <p:par>
                                <p:cTn id="36" presetID="22" presetClass="entr" presetSubtype="1"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childTnLst>
                          </p:cTn>
                        </p:par>
                        <p:par>
                          <p:cTn id="39" fill="hold" nodeType="afterGroup">
                            <p:stCondLst>
                              <p:cond delay="3700"/>
                            </p:stCondLst>
                            <p:childTnLst>
                              <p:par>
                                <p:cTn id="40" presetID="53" presetClass="entr" presetSubtype="16" fill="hold" nodeType="afterEffect">
                                  <p:stCondLst>
                                    <p:cond delay="0"/>
                                  </p:stCondLst>
                                  <p:childTnLst>
                                    <p:set>
                                      <p:cBhvr>
                                        <p:cTn id="41" dur="1" fill="hold">
                                          <p:stCondLst>
                                            <p:cond delay="0"/>
                                          </p:stCondLst>
                                        </p:cTn>
                                        <p:tgtEl>
                                          <p:spTgt spid="11267"/>
                                        </p:tgtEl>
                                        <p:attrNameLst>
                                          <p:attrName>style.visibility</p:attrName>
                                        </p:attrNameLst>
                                      </p:cBhvr>
                                      <p:to>
                                        <p:strVal val="visible"/>
                                      </p:to>
                                    </p:set>
                                    <p:anim calcmode="lin" valueType="num">
                                      <p:cBhvr>
                                        <p:cTn id="42" dur="500" fill="hold"/>
                                        <p:tgtEl>
                                          <p:spTgt spid="11267"/>
                                        </p:tgtEl>
                                        <p:attrNameLst>
                                          <p:attrName>ppt_w</p:attrName>
                                        </p:attrNameLst>
                                      </p:cBhvr>
                                      <p:tavLst>
                                        <p:tav tm="0">
                                          <p:val>
                                            <p:fltVal val="0"/>
                                          </p:val>
                                        </p:tav>
                                        <p:tav tm="100000">
                                          <p:val>
                                            <p:strVal val="#ppt_w"/>
                                          </p:val>
                                        </p:tav>
                                      </p:tavLst>
                                    </p:anim>
                                    <p:anim calcmode="lin" valueType="num">
                                      <p:cBhvr>
                                        <p:cTn id="43" dur="500" fill="hold"/>
                                        <p:tgtEl>
                                          <p:spTgt spid="11267"/>
                                        </p:tgtEl>
                                        <p:attrNameLst>
                                          <p:attrName>ppt_h</p:attrName>
                                        </p:attrNameLst>
                                      </p:cBhvr>
                                      <p:tavLst>
                                        <p:tav tm="0">
                                          <p:val>
                                            <p:fltVal val="0"/>
                                          </p:val>
                                        </p:tav>
                                        <p:tav tm="100000">
                                          <p:val>
                                            <p:strVal val="#ppt_h"/>
                                          </p:val>
                                        </p:tav>
                                      </p:tavLst>
                                    </p:anim>
                                    <p:animEffect transition="in" filter="fade">
                                      <p:cBhvr>
                                        <p:cTn id="44" dur="500"/>
                                        <p:tgtEl>
                                          <p:spTgt spid="11267"/>
                                        </p:tgtEl>
                                      </p:cBhvr>
                                    </p:animEffect>
                                  </p:childTnLst>
                                </p:cTn>
                              </p:par>
                            </p:childTnLst>
                          </p:cTn>
                        </p:par>
                        <p:par>
                          <p:cTn id="45" fill="hold" nodeType="afterGroup">
                            <p:stCondLst>
                              <p:cond delay="4200"/>
                            </p:stCondLst>
                            <p:childTnLst>
                              <p:par>
                                <p:cTn id="46" presetID="10" presetClass="entr" presetSubtype="0" repeatCount="2000" fill="hold"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300"/>
                                        <p:tgtEl>
                                          <p:spTgt spid="10"/>
                                        </p:tgtEl>
                                      </p:cBhvr>
                                    </p:animEffect>
                                  </p:childTnLst>
                                </p:cTn>
                              </p:par>
                            </p:childTnLst>
                          </p:cTn>
                        </p:par>
                        <p:par>
                          <p:cTn id="49" fill="hold" nodeType="afterGroup">
                            <p:stCondLst>
                              <p:cond delay="4800"/>
                            </p:stCondLst>
                            <p:childTnLst>
                              <p:par>
                                <p:cTn id="50" presetID="22" presetClass="entr" presetSubtype="4" fill="hold" grpId="0" nodeType="after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wipe(down)">
                                      <p:cBhvr>
                                        <p:cTn id="52" dur="1000"/>
                                        <p:tgtEl>
                                          <p:spTgt spid="100"/>
                                        </p:tgtEl>
                                      </p:cBhvr>
                                    </p:animEffect>
                                  </p:childTnLst>
                                </p:cTn>
                              </p:par>
                              <p:par>
                                <p:cTn id="53" presetID="22" presetClass="entr" presetSubtype="1" fill="hold" nodeType="withEffect">
                                  <p:stCondLst>
                                    <p:cond delay="0"/>
                                  </p:stCondLst>
                                  <p:childTnLst>
                                    <p:set>
                                      <p:cBhvr>
                                        <p:cTn id="54" dur="1" fill="hold">
                                          <p:stCondLst>
                                            <p:cond delay="0"/>
                                          </p:stCondLst>
                                        </p:cTn>
                                        <p:tgtEl>
                                          <p:spTgt spid="11264"/>
                                        </p:tgtEl>
                                        <p:attrNameLst>
                                          <p:attrName>style.visibility</p:attrName>
                                        </p:attrNameLst>
                                      </p:cBhvr>
                                      <p:to>
                                        <p:strVal val="visible"/>
                                      </p:to>
                                    </p:set>
                                    <p:animEffect transition="in" filter="wipe(up)">
                                      <p:cBhvr>
                                        <p:cTn id="55" dur="500"/>
                                        <p:tgtEl>
                                          <p:spTgt spid="11264"/>
                                        </p:tgtEl>
                                      </p:cBhvr>
                                    </p:animEffect>
                                  </p:childTnLst>
                                </p:cTn>
                              </p:par>
                            </p:childTnLst>
                          </p:cTn>
                        </p:par>
                        <p:par>
                          <p:cTn id="56" fill="hold" nodeType="afterGroup">
                            <p:stCondLst>
                              <p:cond delay="5800"/>
                            </p:stCondLst>
                            <p:childTnLst>
                              <p:par>
                                <p:cTn id="57" presetID="53" presetClass="entr" presetSubtype="16" fill="hold" nodeType="afterEffect">
                                  <p:stCondLst>
                                    <p:cond delay="0"/>
                                  </p:stCondLst>
                                  <p:childTnLst>
                                    <p:set>
                                      <p:cBhvr>
                                        <p:cTn id="58" dur="1" fill="hold">
                                          <p:stCondLst>
                                            <p:cond delay="0"/>
                                          </p:stCondLst>
                                        </p:cTn>
                                        <p:tgtEl>
                                          <p:spTgt spid="11268"/>
                                        </p:tgtEl>
                                        <p:attrNameLst>
                                          <p:attrName>style.visibility</p:attrName>
                                        </p:attrNameLst>
                                      </p:cBhvr>
                                      <p:to>
                                        <p:strVal val="visible"/>
                                      </p:to>
                                    </p:set>
                                    <p:anim calcmode="lin" valueType="num">
                                      <p:cBhvr>
                                        <p:cTn id="59" dur="500" fill="hold"/>
                                        <p:tgtEl>
                                          <p:spTgt spid="11268"/>
                                        </p:tgtEl>
                                        <p:attrNameLst>
                                          <p:attrName>ppt_w</p:attrName>
                                        </p:attrNameLst>
                                      </p:cBhvr>
                                      <p:tavLst>
                                        <p:tav tm="0">
                                          <p:val>
                                            <p:fltVal val="0"/>
                                          </p:val>
                                        </p:tav>
                                        <p:tav tm="100000">
                                          <p:val>
                                            <p:strVal val="#ppt_w"/>
                                          </p:val>
                                        </p:tav>
                                      </p:tavLst>
                                    </p:anim>
                                    <p:anim calcmode="lin" valueType="num">
                                      <p:cBhvr>
                                        <p:cTn id="60" dur="500" fill="hold"/>
                                        <p:tgtEl>
                                          <p:spTgt spid="11268"/>
                                        </p:tgtEl>
                                        <p:attrNameLst>
                                          <p:attrName>ppt_h</p:attrName>
                                        </p:attrNameLst>
                                      </p:cBhvr>
                                      <p:tavLst>
                                        <p:tav tm="0">
                                          <p:val>
                                            <p:fltVal val="0"/>
                                          </p:val>
                                        </p:tav>
                                        <p:tav tm="100000">
                                          <p:val>
                                            <p:strVal val="#ppt_h"/>
                                          </p:val>
                                        </p:tav>
                                      </p:tavLst>
                                    </p:anim>
                                    <p:animEffect transition="in" filter="fade">
                                      <p:cBhvr>
                                        <p:cTn id="61" dur="500"/>
                                        <p:tgtEl>
                                          <p:spTgt spid="11268"/>
                                        </p:tgtEl>
                                      </p:cBhvr>
                                    </p:animEffect>
                                  </p:childTnLst>
                                </p:cTn>
                              </p:par>
                            </p:childTnLst>
                          </p:cTn>
                        </p:par>
                        <p:par>
                          <p:cTn id="62" fill="hold" nodeType="afterGroup">
                            <p:stCondLst>
                              <p:cond delay="6300"/>
                            </p:stCondLst>
                            <p:childTnLst>
                              <p:par>
                                <p:cTn id="63" presetID="10" presetClass="entr" presetSubtype="0" repeatCount="2000" fill="hold" nodeType="after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300"/>
                                        <p:tgtEl>
                                          <p:spTgt spid="9"/>
                                        </p:tgtEl>
                                      </p:cBhvr>
                                    </p:animEffect>
                                  </p:childTnLst>
                                </p:cTn>
                              </p:par>
                            </p:childTnLst>
                          </p:cTn>
                        </p:par>
                        <p:par>
                          <p:cTn id="66" fill="hold" nodeType="afterGroup">
                            <p:stCondLst>
                              <p:cond delay="6900"/>
                            </p:stCondLst>
                            <p:childTnLst>
                              <p:par>
                                <p:cTn id="67" presetID="22" presetClass="entr" presetSubtype="4" fill="hold" grpId="0" nodeType="afterEffect">
                                  <p:stCondLst>
                                    <p:cond delay="0"/>
                                  </p:stCondLst>
                                  <p:childTnLst>
                                    <p:set>
                                      <p:cBhvr>
                                        <p:cTn id="68" dur="1" fill="hold">
                                          <p:stCondLst>
                                            <p:cond delay="0"/>
                                          </p:stCondLst>
                                        </p:cTn>
                                        <p:tgtEl>
                                          <p:spTgt spid="102"/>
                                        </p:tgtEl>
                                        <p:attrNameLst>
                                          <p:attrName>style.visibility</p:attrName>
                                        </p:attrNameLst>
                                      </p:cBhvr>
                                      <p:to>
                                        <p:strVal val="visible"/>
                                      </p:to>
                                    </p:set>
                                    <p:animEffect transition="in" filter="wipe(down)">
                                      <p:cBhvr>
                                        <p:cTn id="69" dur="1000"/>
                                        <p:tgtEl>
                                          <p:spTgt spid="102"/>
                                        </p:tgtEl>
                                      </p:cBhvr>
                                    </p:animEffect>
                                  </p:childTnLst>
                                </p:cTn>
                              </p:par>
                              <p:par>
                                <p:cTn id="70" presetID="22" presetClass="entr" presetSubtype="1" fill="hold" nodeType="withEffect">
                                  <p:stCondLst>
                                    <p:cond delay="0"/>
                                  </p:stCondLst>
                                  <p:childTnLst>
                                    <p:set>
                                      <p:cBhvr>
                                        <p:cTn id="71" dur="1" fill="hold">
                                          <p:stCondLst>
                                            <p:cond delay="0"/>
                                          </p:stCondLst>
                                        </p:cTn>
                                        <p:tgtEl>
                                          <p:spTgt spid="11265"/>
                                        </p:tgtEl>
                                        <p:attrNameLst>
                                          <p:attrName>style.visibility</p:attrName>
                                        </p:attrNameLst>
                                      </p:cBhvr>
                                      <p:to>
                                        <p:strVal val="visible"/>
                                      </p:to>
                                    </p:set>
                                    <p:animEffect transition="in" filter="wipe(up)">
                                      <p:cBhvr>
                                        <p:cTn id="72" dur="500"/>
                                        <p:tgtEl>
                                          <p:spTgt spid="11265"/>
                                        </p:tgtEl>
                                      </p:cBhvr>
                                    </p:animEffect>
                                  </p:childTnLst>
                                </p:cTn>
                              </p:par>
                            </p:childTnLst>
                          </p:cTn>
                        </p:par>
                        <p:par>
                          <p:cTn id="73" fill="hold" nodeType="afterGroup">
                            <p:stCondLst>
                              <p:cond delay="7900"/>
                            </p:stCondLst>
                            <p:childTnLst>
                              <p:par>
                                <p:cTn id="74" presetID="53" presetClass="entr" presetSubtype="16" fill="hold" nodeType="afterEffect">
                                  <p:stCondLst>
                                    <p:cond delay="0"/>
                                  </p:stCondLst>
                                  <p:childTnLst>
                                    <p:set>
                                      <p:cBhvr>
                                        <p:cTn id="75" dur="1" fill="hold">
                                          <p:stCondLst>
                                            <p:cond delay="0"/>
                                          </p:stCondLst>
                                        </p:cTn>
                                        <p:tgtEl>
                                          <p:spTgt spid="11269"/>
                                        </p:tgtEl>
                                        <p:attrNameLst>
                                          <p:attrName>style.visibility</p:attrName>
                                        </p:attrNameLst>
                                      </p:cBhvr>
                                      <p:to>
                                        <p:strVal val="visible"/>
                                      </p:to>
                                    </p:set>
                                    <p:anim calcmode="lin" valueType="num">
                                      <p:cBhvr>
                                        <p:cTn id="76" dur="500" fill="hold"/>
                                        <p:tgtEl>
                                          <p:spTgt spid="11269"/>
                                        </p:tgtEl>
                                        <p:attrNameLst>
                                          <p:attrName>ppt_w</p:attrName>
                                        </p:attrNameLst>
                                      </p:cBhvr>
                                      <p:tavLst>
                                        <p:tav tm="0">
                                          <p:val>
                                            <p:fltVal val="0"/>
                                          </p:val>
                                        </p:tav>
                                        <p:tav tm="100000">
                                          <p:val>
                                            <p:strVal val="#ppt_w"/>
                                          </p:val>
                                        </p:tav>
                                      </p:tavLst>
                                    </p:anim>
                                    <p:anim calcmode="lin" valueType="num">
                                      <p:cBhvr>
                                        <p:cTn id="77" dur="500" fill="hold"/>
                                        <p:tgtEl>
                                          <p:spTgt spid="11269"/>
                                        </p:tgtEl>
                                        <p:attrNameLst>
                                          <p:attrName>ppt_h</p:attrName>
                                        </p:attrNameLst>
                                      </p:cBhvr>
                                      <p:tavLst>
                                        <p:tav tm="0">
                                          <p:val>
                                            <p:fltVal val="0"/>
                                          </p:val>
                                        </p:tav>
                                        <p:tav tm="100000">
                                          <p:val>
                                            <p:strVal val="#ppt_h"/>
                                          </p:val>
                                        </p:tav>
                                      </p:tavLst>
                                    </p:anim>
                                    <p:animEffect transition="in" filter="fade">
                                      <p:cBhvr>
                                        <p:cTn id="78" dur="500"/>
                                        <p:tgtEl>
                                          <p:spTgt spid="1126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1000"/>
                                        <p:tgtEl>
                                          <p:spTgt spid="13"/>
                                        </p:tgtEl>
                                      </p:cBhvr>
                                    </p:animEffect>
                                    <p:anim calcmode="lin" valueType="num">
                                      <p:cBhvr>
                                        <p:cTn id="84" dur="1000" fill="hold"/>
                                        <p:tgtEl>
                                          <p:spTgt spid="13"/>
                                        </p:tgtEl>
                                        <p:attrNameLst>
                                          <p:attrName>ppt_x</p:attrName>
                                        </p:attrNameLst>
                                      </p:cBhvr>
                                      <p:tavLst>
                                        <p:tav tm="0">
                                          <p:val>
                                            <p:strVal val="#ppt_x"/>
                                          </p:val>
                                        </p:tav>
                                        <p:tav tm="100000">
                                          <p:val>
                                            <p:strVal val="#ppt_x"/>
                                          </p:val>
                                        </p:tav>
                                      </p:tavLst>
                                    </p:anim>
                                    <p:anim calcmode="lin" valueType="num">
                                      <p:cBhvr>
                                        <p:cTn id="8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8" grpId="0" animBg="1"/>
      <p:bldP spid="100" grpId="0" animBg="1"/>
      <p:bldP spid="10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invGray">
          <a:xfrm>
            <a:off x="1226769" y="974377"/>
            <a:ext cx="7813675" cy="503238"/>
          </a:xfrm>
          <a:prstGeom prst="roundRect">
            <a:avLst>
              <a:gd name="adj" fmla="val 50000"/>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4" name="AutoShape 4"/>
          <p:cNvSpPr>
            <a:spLocks noChangeArrowheads="1"/>
          </p:cNvSpPr>
          <p:nvPr/>
        </p:nvSpPr>
        <p:spPr bwMode="gray">
          <a:xfrm>
            <a:off x="3177919" y="3050234"/>
            <a:ext cx="3660544" cy="990600"/>
          </a:xfrm>
          <a:prstGeom prst="downArrow">
            <a:avLst>
              <a:gd name="adj1" fmla="val 67155"/>
              <a:gd name="adj2" fmla="val 53847"/>
            </a:avLst>
          </a:prstGeom>
          <a:noFill/>
          <a:ln>
            <a:solidFill>
              <a:srgbClr val="30B8D8"/>
            </a:solidFill>
          </a:ln>
          <a:effectLst>
            <a:glow rad="88900">
              <a:schemeClr val="accent1">
                <a:satMod val="175000"/>
                <a:alpha val="30000"/>
              </a:schemeClr>
            </a:glow>
          </a:effectLst>
        </p:spPr>
        <p:txBody>
          <a:bodyPr vert="eaVert" wrap="none" anchor="ctr"/>
          <a:lstStyle/>
          <a:p>
            <a:pPr>
              <a:defRPr/>
            </a:pPr>
            <a:endParaRPr lang="zh-CN" altLang="en-US"/>
          </a:p>
        </p:txBody>
      </p:sp>
      <p:sp>
        <p:nvSpPr>
          <p:cNvPr id="5" name="Rectangle 5"/>
          <p:cNvSpPr>
            <a:spLocks noChangeArrowheads="1"/>
          </p:cNvSpPr>
          <p:nvPr/>
        </p:nvSpPr>
        <p:spPr bwMode="invGray">
          <a:xfrm>
            <a:off x="1226769" y="1766465"/>
            <a:ext cx="7813675" cy="503238"/>
          </a:xfrm>
          <a:prstGeom prst="roundRect">
            <a:avLst>
              <a:gd name="adj" fmla="val 50000"/>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6" name="Rectangle 6"/>
          <p:cNvSpPr>
            <a:spLocks noChangeArrowheads="1"/>
          </p:cNvSpPr>
          <p:nvPr/>
        </p:nvSpPr>
        <p:spPr bwMode="invGray">
          <a:xfrm>
            <a:off x="1226769" y="2546995"/>
            <a:ext cx="7813675" cy="503238"/>
          </a:xfrm>
          <a:prstGeom prst="roundRect">
            <a:avLst>
              <a:gd name="adj" fmla="val 50000"/>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7" name="Rectangle 7"/>
          <p:cNvSpPr>
            <a:spLocks noChangeArrowheads="1"/>
          </p:cNvSpPr>
          <p:nvPr/>
        </p:nvSpPr>
        <p:spPr bwMode="white">
          <a:xfrm>
            <a:off x="3877957" y="1036264"/>
            <a:ext cx="2492991" cy="369332"/>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a:r>
              <a:rPr lang="zh-CN" altLang="en-US">
                <a:solidFill>
                  <a:srgbClr val="BCE8F2"/>
                </a:solidFill>
                <a:latin typeface="方正兰亭黑_GBK" pitchFamily="2" charset="-122"/>
                <a:ea typeface="方正兰亭黑_GBK" pitchFamily="2" charset="-122"/>
              </a:rPr>
              <a:t>单击此处添加文字内容</a:t>
            </a:r>
            <a:endParaRPr lang="en-US" altLang="zh-CN">
              <a:solidFill>
                <a:srgbClr val="BCE8F2"/>
              </a:solidFill>
              <a:latin typeface="方正兰亭黑_GBK" pitchFamily="2" charset="-122"/>
              <a:ea typeface="方正兰亭黑_GBK" pitchFamily="2" charset="-122"/>
            </a:endParaRPr>
          </a:p>
        </p:txBody>
      </p:sp>
      <p:grpSp>
        <p:nvGrpSpPr>
          <p:cNvPr id="12" name="组合 11"/>
          <p:cNvGrpSpPr>
            <a:grpSpLocks/>
          </p:cNvGrpSpPr>
          <p:nvPr/>
        </p:nvGrpSpPr>
        <p:grpSpPr bwMode="auto">
          <a:xfrm>
            <a:off x="1866907" y="4206504"/>
            <a:ext cx="6461125" cy="1022350"/>
            <a:chOff x="1358528" y="4289425"/>
            <a:chExt cx="6461125" cy="1022350"/>
          </a:xfrm>
        </p:grpSpPr>
        <p:sp>
          <p:nvSpPr>
            <p:cNvPr id="2" name="AutoShape 2"/>
            <p:cNvSpPr>
              <a:spLocks noChangeArrowheads="1"/>
            </p:cNvSpPr>
            <p:nvPr/>
          </p:nvSpPr>
          <p:spPr bwMode="gray">
            <a:xfrm>
              <a:off x="1358528" y="4289425"/>
              <a:ext cx="6461125" cy="1022350"/>
            </a:xfrm>
            <a:prstGeom prst="roundRect">
              <a:avLst>
                <a:gd name="adj" fmla="val 50000"/>
              </a:avLst>
            </a:prstGeom>
            <a:solidFill>
              <a:srgbClr val="007DA4">
                <a:alpha val="65098"/>
              </a:srgbClr>
            </a:solidFill>
            <a:ln w="38100" algn="ctr">
              <a:noFill/>
              <a:round/>
              <a:headEnd/>
              <a:tailEnd/>
            </a:ln>
            <a:effectLst>
              <a:glow rad="88900">
                <a:schemeClr val="accent1">
                  <a:satMod val="175000"/>
                  <a:alpha val="30000"/>
                </a:schemeClr>
              </a:glow>
            </a:effectLst>
          </p:spPr>
          <p:txBody>
            <a:bodyPr wrap="none" anchor="ctr"/>
            <a:lstStyle/>
            <a:p>
              <a:pPr>
                <a:defRPr/>
              </a:pPr>
              <a:endParaRPr lang="zh-CN" altLang="en-US"/>
            </a:p>
          </p:txBody>
        </p:sp>
        <p:sp>
          <p:nvSpPr>
            <p:cNvPr id="12310" name="Rectangle 8"/>
            <p:cNvSpPr>
              <a:spLocks noChangeArrowheads="1"/>
            </p:cNvSpPr>
            <p:nvPr/>
          </p:nvSpPr>
          <p:spPr bwMode="gray">
            <a:xfrm>
              <a:off x="1963365" y="4515425"/>
              <a:ext cx="5284788" cy="52322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dirty="0">
                  <a:solidFill>
                    <a:srgbClr val="BCE8F2"/>
                  </a:solidFill>
                  <a:latin typeface="方正正纤黑简体" pitchFamily="2" charset="-122"/>
                  <a:ea typeface="方正正纤黑简体" pitchFamily="2" charset="-122"/>
                </a:rPr>
                <a:t>单击此处添加文字单击此处添加文字单击此处添加文字</a:t>
              </a:r>
              <a:endParaRPr lang="en-US" altLang="zh-CN" sz="1400" dirty="0">
                <a:solidFill>
                  <a:srgbClr val="BCE8F2"/>
                </a:solidFill>
                <a:latin typeface="方正正纤黑简体" pitchFamily="2" charset="-122"/>
                <a:ea typeface="方正正纤黑简体" pitchFamily="2" charset="-122"/>
              </a:endParaRPr>
            </a:p>
            <a:p>
              <a:pPr algn="ctr"/>
              <a:r>
                <a:rPr lang="zh-CN" altLang="en-US" sz="1400" dirty="0">
                  <a:solidFill>
                    <a:srgbClr val="BCE8F2"/>
                  </a:solidFill>
                  <a:latin typeface="方正正纤黑简体" pitchFamily="2" charset="-122"/>
                  <a:ea typeface="方正正纤黑简体" pitchFamily="2" charset="-122"/>
                </a:rPr>
                <a:t>单击此处添加文字</a:t>
              </a:r>
              <a:endParaRPr lang="en-US" altLang="zh-CN" sz="1400" dirty="0">
                <a:solidFill>
                  <a:srgbClr val="BCE8F2"/>
                </a:solidFill>
                <a:latin typeface="方正正纤黑简体" pitchFamily="2" charset="-122"/>
                <a:ea typeface="方正正纤黑简体" pitchFamily="2" charset="-122"/>
              </a:endParaRPr>
            </a:p>
          </p:txBody>
        </p:sp>
      </p:grpSp>
      <p:sp>
        <p:nvSpPr>
          <p:cNvPr id="9" name="Rectangle 9"/>
          <p:cNvSpPr>
            <a:spLocks noChangeArrowheads="1"/>
          </p:cNvSpPr>
          <p:nvPr/>
        </p:nvSpPr>
        <p:spPr bwMode="white">
          <a:xfrm>
            <a:off x="3877957" y="1842714"/>
            <a:ext cx="2492991" cy="369332"/>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a:r>
              <a:rPr lang="zh-CN" altLang="en-US">
                <a:solidFill>
                  <a:srgbClr val="BCE8F2"/>
                </a:solidFill>
                <a:latin typeface="方正兰亭黑_GBK" pitchFamily="2" charset="-122"/>
                <a:ea typeface="方正兰亭黑_GBK" pitchFamily="2" charset="-122"/>
              </a:rPr>
              <a:t>单击此处添加文字内容</a:t>
            </a:r>
            <a:endParaRPr lang="en-US" altLang="zh-CN">
              <a:solidFill>
                <a:srgbClr val="BCE8F2"/>
              </a:solidFill>
              <a:latin typeface="方正兰亭黑_GBK" pitchFamily="2" charset="-122"/>
              <a:ea typeface="方正兰亭黑_GBK" pitchFamily="2" charset="-122"/>
            </a:endParaRPr>
          </a:p>
        </p:txBody>
      </p:sp>
      <p:sp>
        <p:nvSpPr>
          <p:cNvPr id="10" name="Rectangle 10"/>
          <p:cNvSpPr>
            <a:spLocks noChangeArrowheads="1"/>
          </p:cNvSpPr>
          <p:nvPr/>
        </p:nvSpPr>
        <p:spPr bwMode="white">
          <a:xfrm>
            <a:off x="3877957" y="2612651"/>
            <a:ext cx="2492991" cy="369332"/>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a:r>
              <a:rPr lang="zh-CN" altLang="en-US">
                <a:solidFill>
                  <a:srgbClr val="BCE8F2"/>
                </a:solidFill>
                <a:latin typeface="方正兰亭黑_GBK" pitchFamily="2" charset="-122"/>
                <a:ea typeface="方正兰亭黑_GBK" pitchFamily="2" charset="-122"/>
              </a:rPr>
              <a:t>单击此处添加文字内容</a:t>
            </a:r>
            <a:endParaRPr lang="en-US" altLang="zh-CN">
              <a:solidFill>
                <a:srgbClr val="BCE8F2"/>
              </a:solidFill>
              <a:latin typeface="方正兰亭黑_GBK" pitchFamily="2" charset="-122"/>
              <a:ea typeface="方正兰亭黑_GBK" pitchFamily="2" charset="-122"/>
            </a:endParaRPr>
          </a:p>
        </p:txBody>
      </p:sp>
      <p:sp>
        <p:nvSpPr>
          <p:cNvPr id="11"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3" presetClass="entr" presetSubtype="52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ppt_x</p:attrName>
                                        </p:attrNameLst>
                                      </p:cBhvr>
                                      <p:tavLst>
                                        <p:tav tm="0">
                                          <p:val>
                                            <p:fltVal val="0.5"/>
                                          </p:val>
                                        </p:tav>
                                        <p:tav tm="100000">
                                          <p:val>
                                            <p:strVal val="#ppt_x"/>
                                          </p:val>
                                        </p:tav>
                                      </p:tavLst>
                                    </p:anim>
                                    <p:anim calcmode="lin" valueType="num">
                                      <p:cBhvr>
                                        <p:cTn id="16" dur="1000" fill="hold"/>
                                        <p:tgtEl>
                                          <p:spTgt spid="3"/>
                                        </p:tgtEl>
                                        <p:attrNameLst>
                                          <p:attrName>ppt_y</p:attrName>
                                        </p:attrNameLst>
                                      </p:cBhvr>
                                      <p:tavLst>
                                        <p:tav tm="0">
                                          <p:val>
                                            <p:fltVal val="0.5"/>
                                          </p:val>
                                        </p:tav>
                                        <p:tav tm="100000">
                                          <p:val>
                                            <p:strVal val="#ppt_y"/>
                                          </p:val>
                                        </p:tav>
                                      </p:tavLst>
                                    </p:anim>
                                  </p:childTnLst>
                                </p:cTn>
                              </p:par>
                            </p:childTnLst>
                          </p:cTn>
                        </p:par>
                        <p:par>
                          <p:cTn id="17" fill="hold" nodeType="afterGroup">
                            <p:stCondLst>
                              <p:cond delay="2000"/>
                            </p:stCondLst>
                            <p:childTnLst>
                              <p:par>
                                <p:cTn id="18" presetID="16" presetClass="entr" presetSubtype="21"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par>
                          <p:cTn id="21" fill="hold" nodeType="afterGroup">
                            <p:stCondLst>
                              <p:cond delay="3100"/>
                            </p:stCondLst>
                            <p:childTnLst>
                              <p:par>
                                <p:cTn id="22" presetID="23" presetClass="entr" presetSubtype="52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 calcmode="lin" valueType="num">
                                      <p:cBhvr>
                                        <p:cTn id="26" dur="1000" fill="hold"/>
                                        <p:tgtEl>
                                          <p:spTgt spid="5"/>
                                        </p:tgtEl>
                                        <p:attrNameLst>
                                          <p:attrName>ppt_x</p:attrName>
                                        </p:attrNameLst>
                                      </p:cBhvr>
                                      <p:tavLst>
                                        <p:tav tm="0">
                                          <p:val>
                                            <p:fltVal val="0.5"/>
                                          </p:val>
                                        </p:tav>
                                        <p:tav tm="100000">
                                          <p:val>
                                            <p:strVal val="#ppt_x"/>
                                          </p:val>
                                        </p:tav>
                                      </p:tavLst>
                                    </p:anim>
                                    <p:anim calcmode="lin" valueType="num">
                                      <p:cBhvr>
                                        <p:cTn id="27" dur="1000" fill="hold"/>
                                        <p:tgtEl>
                                          <p:spTgt spid="5"/>
                                        </p:tgtEl>
                                        <p:attrNameLst>
                                          <p:attrName>ppt_y</p:attrName>
                                        </p:attrNameLst>
                                      </p:cBhvr>
                                      <p:tavLst>
                                        <p:tav tm="0">
                                          <p:val>
                                            <p:fltVal val="0.5"/>
                                          </p:val>
                                        </p:tav>
                                        <p:tav tm="100000">
                                          <p:val>
                                            <p:strVal val="#ppt_y"/>
                                          </p:val>
                                        </p:tav>
                                      </p:tavLst>
                                    </p:anim>
                                  </p:childTnLst>
                                </p:cTn>
                              </p:par>
                            </p:childTnLst>
                          </p:cTn>
                        </p:par>
                        <p:par>
                          <p:cTn id="28" fill="hold" nodeType="afterGroup">
                            <p:stCondLst>
                              <p:cond delay="4100"/>
                            </p:stCondLst>
                            <p:childTnLst>
                              <p:par>
                                <p:cTn id="29" presetID="16" presetClass="entr" presetSubtype="2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par>
                          <p:cTn id="32" fill="hold" nodeType="afterGroup">
                            <p:stCondLst>
                              <p:cond delay="5200"/>
                            </p:stCondLst>
                            <p:childTnLst>
                              <p:par>
                                <p:cTn id="33" presetID="23" presetClass="entr" presetSubtype="528"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fltVal val="0"/>
                                          </p:val>
                                        </p:tav>
                                        <p:tav tm="100000">
                                          <p:val>
                                            <p:strVal val="#ppt_w"/>
                                          </p:val>
                                        </p:tav>
                                      </p:tavLst>
                                    </p:anim>
                                    <p:anim calcmode="lin" valueType="num">
                                      <p:cBhvr>
                                        <p:cTn id="36" dur="1000" fill="hold"/>
                                        <p:tgtEl>
                                          <p:spTgt spid="6"/>
                                        </p:tgtEl>
                                        <p:attrNameLst>
                                          <p:attrName>ppt_h</p:attrName>
                                        </p:attrNameLst>
                                      </p:cBhvr>
                                      <p:tavLst>
                                        <p:tav tm="0">
                                          <p:val>
                                            <p:fltVal val="0"/>
                                          </p:val>
                                        </p:tav>
                                        <p:tav tm="100000">
                                          <p:val>
                                            <p:strVal val="#ppt_h"/>
                                          </p:val>
                                        </p:tav>
                                      </p:tavLst>
                                    </p:anim>
                                    <p:anim calcmode="lin" valueType="num">
                                      <p:cBhvr>
                                        <p:cTn id="37" dur="1000" fill="hold"/>
                                        <p:tgtEl>
                                          <p:spTgt spid="6"/>
                                        </p:tgtEl>
                                        <p:attrNameLst>
                                          <p:attrName>ppt_x</p:attrName>
                                        </p:attrNameLst>
                                      </p:cBhvr>
                                      <p:tavLst>
                                        <p:tav tm="0">
                                          <p:val>
                                            <p:fltVal val="0.5"/>
                                          </p:val>
                                        </p:tav>
                                        <p:tav tm="100000">
                                          <p:val>
                                            <p:strVal val="#ppt_x"/>
                                          </p:val>
                                        </p:tav>
                                      </p:tavLst>
                                    </p:anim>
                                    <p:anim calcmode="lin" valueType="num">
                                      <p:cBhvr>
                                        <p:cTn id="38" dur="1000" fill="hold"/>
                                        <p:tgtEl>
                                          <p:spTgt spid="6"/>
                                        </p:tgtEl>
                                        <p:attrNameLst>
                                          <p:attrName>ppt_y</p:attrName>
                                        </p:attrNameLst>
                                      </p:cBhvr>
                                      <p:tavLst>
                                        <p:tav tm="0">
                                          <p:val>
                                            <p:fltVal val="0.5"/>
                                          </p:val>
                                        </p:tav>
                                        <p:tav tm="100000">
                                          <p:val>
                                            <p:strVal val="#ppt_y"/>
                                          </p:val>
                                        </p:tav>
                                      </p:tavLst>
                                    </p:anim>
                                  </p:childTnLst>
                                </p:cTn>
                              </p:par>
                            </p:childTnLst>
                          </p:cTn>
                        </p:par>
                        <p:par>
                          <p:cTn id="39" fill="hold" nodeType="afterGroup">
                            <p:stCondLst>
                              <p:cond delay="6200"/>
                            </p:stCondLst>
                            <p:childTnLst>
                              <p:par>
                                <p:cTn id="40" presetID="16" presetClass="entr" presetSubtype="21"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arn(inVertical)">
                                      <p:cBhvr>
                                        <p:cTn id="42" dur="500"/>
                                        <p:tgtEl>
                                          <p:spTgt spid="10"/>
                                        </p:tgtEl>
                                      </p:cBhvr>
                                    </p:animEffect>
                                  </p:childTnLst>
                                </p:cTn>
                              </p:par>
                            </p:childTnLst>
                          </p:cTn>
                        </p:par>
                        <p:par>
                          <p:cTn id="43" fill="hold" nodeType="afterGroup">
                            <p:stCondLst>
                              <p:cond delay="6700"/>
                            </p:stCondLst>
                            <p:childTnLst>
                              <p:par>
                                <p:cTn id="44" presetID="10" presetClass="entr" presetSubtype="0" fill="hold"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400"/>
                                        <p:tgtEl>
                                          <p:spTgt spid="3"/>
                                        </p:tgtEl>
                                      </p:cBhvr>
                                    </p:animEffect>
                                  </p:childTnLst>
                                </p:cTn>
                              </p:par>
                            </p:childTnLst>
                          </p:cTn>
                        </p:par>
                        <p:par>
                          <p:cTn id="47" fill="hold" nodeType="afterGroup">
                            <p:stCondLst>
                              <p:cond delay="7100"/>
                            </p:stCondLst>
                            <p:childTnLst>
                              <p:par>
                                <p:cTn id="48" presetID="10" presetClass="entr" presetSubtype="0"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400"/>
                                        <p:tgtEl>
                                          <p:spTgt spid="5"/>
                                        </p:tgtEl>
                                      </p:cBhvr>
                                    </p:animEffect>
                                  </p:childTnLst>
                                </p:cTn>
                              </p:par>
                            </p:childTnLst>
                          </p:cTn>
                        </p:par>
                        <p:par>
                          <p:cTn id="51" fill="hold" nodeType="afterGroup">
                            <p:stCondLst>
                              <p:cond delay="7500"/>
                            </p:stCondLst>
                            <p:childTnLst>
                              <p:par>
                                <p:cTn id="52" presetID="10" presetClass="entr" presetSubtype="0"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400"/>
                                        <p:tgtEl>
                                          <p:spTgt spid="6"/>
                                        </p:tgtEl>
                                      </p:cBhvr>
                                    </p:animEffect>
                                  </p:childTnLst>
                                </p:cTn>
                              </p:par>
                            </p:childTnLst>
                          </p:cTn>
                        </p:par>
                        <p:par>
                          <p:cTn id="55" fill="hold" nodeType="afterGroup">
                            <p:stCondLst>
                              <p:cond delay="7900"/>
                            </p:stCondLst>
                            <p:childTnLst>
                              <p:par>
                                <p:cTn id="56" presetID="22" presetClass="entr" presetSubtype="1"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up)">
                                      <p:cBhvr>
                                        <p:cTn id="58" dur="500"/>
                                        <p:tgtEl>
                                          <p:spTgt spid="4"/>
                                        </p:tgtEl>
                                      </p:cBhvr>
                                    </p:animEffect>
                                  </p:childTnLst>
                                </p:cTn>
                              </p:par>
                            </p:childTnLst>
                          </p:cTn>
                        </p:par>
                        <p:par>
                          <p:cTn id="59" fill="hold" nodeType="afterGroup">
                            <p:stCondLst>
                              <p:cond delay="8400"/>
                            </p:stCondLst>
                            <p:childTnLst>
                              <p:par>
                                <p:cTn id="60" presetID="16" presetClass="entr" presetSubtype="21" fill="hold"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inVertical)">
                                      <p:cBhvr>
                                        <p:cTn id="6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a:spLocks/>
          </p:cNvSpPr>
          <p:nvPr/>
        </p:nvSpPr>
        <p:spPr bwMode="gray">
          <a:xfrm>
            <a:off x="1338759" y="1118393"/>
            <a:ext cx="3659188" cy="1879600"/>
          </a:xfrm>
          <a:custGeom>
            <a:avLst/>
            <a:gdLst>
              <a:gd name="T0" fmla="*/ 2304 w 2305"/>
              <a:gd name="T1" fmla="*/ 691 h 1184"/>
              <a:gd name="T2" fmla="*/ 1991 w 2305"/>
              <a:gd name="T3" fmla="*/ 833 h 1184"/>
              <a:gd name="T4" fmla="*/ 1817 w 2305"/>
              <a:gd name="T5" fmla="*/ 1184 h 1184"/>
              <a:gd name="T6" fmla="*/ 0 w 2305"/>
              <a:gd name="T7" fmla="*/ 1184 h 1184"/>
              <a:gd name="T8" fmla="*/ 0 w 2305"/>
              <a:gd name="T9" fmla="*/ 1 h 1184"/>
              <a:gd name="T10" fmla="*/ 2305 w 2305"/>
              <a:gd name="T11" fmla="*/ 0 h 1184"/>
              <a:gd name="T12" fmla="*/ 2304 w 2305"/>
              <a:gd name="T13" fmla="*/ 691 h 1184"/>
            </a:gdLst>
            <a:ahLst/>
            <a:cxnLst>
              <a:cxn ang="0">
                <a:pos x="T0" y="T1"/>
              </a:cxn>
              <a:cxn ang="0">
                <a:pos x="T2" y="T3"/>
              </a:cxn>
              <a:cxn ang="0">
                <a:pos x="T4" y="T5"/>
              </a:cxn>
              <a:cxn ang="0">
                <a:pos x="T6" y="T7"/>
              </a:cxn>
              <a:cxn ang="0">
                <a:pos x="T8" y="T9"/>
              </a:cxn>
              <a:cxn ang="0">
                <a:pos x="T10" y="T11"/>
              </a:cxn>
              <a:cxn ang="0">
                <a:pos x="T12" y="T13"/>
              </a:cxn>
            </a:cxnLst>
            <a:rect l="0" t="0" r="r" b="b"/>
            <a:pathLst>
              <a:path w="2305" h="1184">
                <a:moveTo>
                  <a:pt x="2304" y="691"/>
                </a:moveTo>
                <a:cubicBezTo>
                  <a:pt x="2183" y="700"/>
                  <a:pt x="2056" y="766"/>
                  <a:pt x="1991" y="833"/>
                </a:cubicBezTo>
                <a:cubicBezTo>
                  <a:pt x="1926" y="900"/>
                  <a:pt x="1835" y="1007"/>
                  <a:pt x="1817" y="1184"/>
                </a:cubicBezTo>
                <a:lnTo>
                  <a:pt x="0" y="1184"/>
                </a:lnTo>
                <a:lnTo>
                  <a:pt x="0" y="1"/>
                </a:lnTo>
                <a:lnTo>
                  <a:pt x="2305" y="0"/>
                </a:lnTo>
                <a:lnTo>
                  <a:pt x="2304" y="691"/>
                </a:ln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4" name="Freeform 5"/>
          <p:cNvSpPr>
            <a:spLocks/>
          </p:cNvSpPr>
          <p:nvPr/>
        </p:nvSpPr>
        <p:spPr bwMode="gray">
          <a:xfrm>
            <a:off x="5165232" y="1118393"/>
            <a:ext cx="3659187" cy="1879600"/>
          </a:xfrm>
          <a:custGeom>
            <a:avLst/>
            <a:gdLst>
              <a:gd name="T0" fmla="*/ 1 w 2305"/>
              <a:gd name="T1" fmla="*/ 691 h 1184"/>
              <a:gd name="T2" fmla="*/ 314 w 2305"/>
              <a:gd name="T3" fmla="*/ 833 h 1184"/>
              <a:gd name="T4" fmla="*/ 481 w 2305"/>
              <a:gd name="T5" fmla="*/ 1182 h 1184"/>
              <a:gd name="T6" fmla="*/ 2305 w 2305"/>
              <a:gd name="T7" fmla="*/ 1184 h 1184"/>
              <a:gd name="T8" fmla="*/ 2305 w 2305"/>
              <a:gd name="T9" fmla="*/ 1 h 1184"/>
              <a:gd name="T10" fmla="*/ 0 w 2305"/>
              <a:gd name="T11" fmla="*/ 0 h 1184"/>
              <a:gd name="T12" fmla="*/ 1 w 2305"/>
              <a:gd name="T13" fmla="*/ 691 h 1184"/>
            </a:gdLst>
            <a:ahLst/>
            <a:cxnLst>
              <a:cxn ang="0">
                <a:pos x="T0" y="T1"/>
              </a:cxn>
              <a:cxn ang="0">
                <a:pos x="T2" y="T3"/>
              </a:cxn>
              <a:cxn ang="0">
                <a:pos x="T4" y="T5"/>
              </a:cxn>
              <a:cxn ang="0">
                <a:pos x="T6" y="T7"/>
              </a:cxn>
              <a:cxn ang="0">
                <a:pos x="T8" y="T9"/>
              </a:cxn>
              <a:cxn ang="0">
                <a:pos x="T10" y="T11"/>
              </a:cxn>
              <a:cxn ang="0">
                <a:pos x="T12" y="T13"/>
              </a:cxn>
            </a:cxnLst>
            <a:rect l="0" t="0" r="r" b="b"/>
            <a:pathLst>
              <a:path w="2305" h="1184">
                <a:moveTo>
                  <a:pt x="1" y="691"/>
                </a:moveTo>
                <a:cubicBezTo>
                  <a:pt x="122" y="700"/>
                  <a:pt x="249" y="766"/>
                  <a:pt x="314" y="833"/>
                </a:cubicBezTo>
                <a:cubicBezTo>
                  <a:pt x="379" y="900"/>
                  <a:pt x="463" y="1005"/>
                  <a:pt x="481" y="1182"/>
                </a:cubicBezTo>
                <a:lnTo>
                  <a:pt x="2305" y="1184"/>
                </a:lnTo>
                <a:lnTo>
                  <a:pt x="2305" y="1"/>
                </a:lnTo>
                <a:lnTo>
                  <a:pt x="0" y="0"/>
                </a:lnTo>
                <a:lnTo>
                  <a:pt x="1" y="691"/>
                </a:ln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6" name="Freeform 7"/>
          <p:cNvSpPr>
            <a:spLocks/>
          </p:cNvSpPr>
          <p:nvPr/>
        </p:nvSpPr>
        <p:spPr bwMode="gray">
          <a:xfrm>
            <a:off x="1335584" y="3200176"/>
            <a:ext cx="3659188" cy="1879600"/>
          </a:xfrm>
          <a:custGeom>
            <a:avLst/>
            <a:gdLst>
              <a:gd name="T0" fmla="*/ 2304 w 2305"/>
              <a:gd name="T1" fmla="*/ 493 h 1184"/>
              <a:gd name="T2" fmla="*/ 1991 w 2305"/>
              <a:gd name="T3" fmla="*/ 351 h 1184"/>
              <a:gd name="T4" fmla="*/ 1813 w 2305"/>
              <a:gd name="T5" fmla="*/ 1 h 1184"/>
              <a:gd name="T6" fmla="*/ 0 w 2305"/>
              <a:gd name="T7" fmla="*/ 0 h 1184"/>
              <a:gd name="T8" fmla="*/ 0 w 2305"/>
              <a:gd name="T9" fmla="*/ 1183 h 1184"/>
              <a:gd name="T10" fmla="*/ 2305 w 2305"/>
              <a:gd name="T11" fmla="*/ 1184 h 1184"/>
              <a:gd name="T12" fmla="*/ 2304 w 2305"/>
              <a:gd name="T13" fmla="*/ 493 h 1184"/>
            </a:gdLst>
            <a:ahLst/>
            <a:cxnLst>
              <a:cxn ang="0">
                <a:pos x="T0" y="T1"/>
              </a:cxn>
              <a:cxn ang="0">
                <a:pos x="T2" y="T3"/>
              </a:cxn>
              <a:cxn ang="0">
                <a:pos x="T4" y="T5"/>
              </a:cxn>
              <a:cxn ang="0">
                <a:pos x="T6" y="T7"/>
              </a:cxn>
              <a:cxn ang="0">
                <a:pos x="T8" y="T9"/>
              </a:cxn>
              <a:cxn ang="0">
                <a:pos x="T10" y="T11"/>
              </a:cxn>
              <a:cxn ang="0">
                <a:pos x="T12" y="T13"/>
              </a:cxn>
            </a:cxnLst>
            <a:rect l="0" t="0" r="r" b="b"/>
            <a:pathLst>
              <a:path w="2305" h="1184">
                <a:moveTo>
                  <a:pt x="2304" y="493"/>
                </a:moveTo>
                <a:cubicBezTo>
                  <a:pt x="2183" y="484"/>
                  <a:pt x="2056" y="418"/>
                  <a:pt x="1991" y="351"/>
                </a:cubicBezTo>
                <a:cubicBezTo>
                  <a:pt x="1926" y="284"/>
                  <a:pt x="1831" y="178"/>
                  <a:pt x="1813" y="1"/>
                </a:cubicBezTo>
                <a:lnTo>
                  <a:pt x="0" y="0"/>
                </a:lnTo>
                <a:lnTo>
                  <a:pt x="0" y="1183"/>
                </a:lnTo>
                <a:lnTo>
                  <a:pt x="2305" y="1184"/>
                </a:lnTo>
                <a:lnTo>
                  <a:pt x="2304" y="493"/>
                </a:ln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7" name="Freeform 8"/>
          <p:cNvSpPr>
            <a:spLocks/>
          </p:cNvSpPr>
          <p:nvPr/>
        </p:nvSpPr>
        <p:spPr bwMode="gray">
          <a:xfrm>
            <a:off x="5162064" y="3190654"/>
            <a:ext cx="3659187" cy="1881188"/>
          </a:xfrm>
          <a:custGeom>
            <a:avLst/>
            <a:gdLst>
              <a:gd name="T0" fmla="*/ 1 w 2305"/>
              <a:gd name="T1" fmla="*/ 494 h 1185"/>
              <a:gd name="T2" fmla="*/ 314 w 2305"/>
              <a:gd name="T3" fmla="*/ 352 h 1185"/>
              <a:gd name="T4" fmla="*/ 483 w 2305"/>
              <a:gd name="T5" fmla="*/ 0 h 1185"/>
              <a:gd name="T6" fmla="*/ 2305 w 2305"/>
              <a:gd name="T7" fmla="*/ 1 h 1185"/>
              <a:gd name="T8" fmla="*/ 2305 w 2305"/>
              <a:gd name="T9" fmla="*/ 1184 h 1185"/>
              <a:gd name="T10" fmla="*/ 0 w 2305"/>
              <a:gd name="T11" fmla="*/ 1185 h 1185"/>
              <a:gd name="T12" fmla="*/ 1 w 2305"/>
              <a:gd name="T13" fmla="*/ 494 h 1185"/>
            </a:gdLst>
            <a:ahLst/>
            <a:cxnLst>
              <a:cxn ang="0">
                <a:pos x="T0" y="T1"/>
              </a:cxn>
              <a:cxn ang="0">
                <a:pos x="T2" y="T3"/>
              </a:cxn>
              <a:cxn ang="0">
                <a:pos x="T4" y="T5"/>
              </a:cxn>
              <a:cxn ang="0">
                <a:pos x="T6" y="T7"/>
              </a:cxn>
              <a:cxn ang="0">
                <a:pos x="T8" y="T9"/>
              </a:cxn>
              <a:cxn ang="0">
                <a:pos x="T10" y="T11"/>
              </a:cxn>
              <a:cxn ang="0">
                <a:pos x="T12" y="T13"/>
              </a:cxn>
            </a:cxnLst>
            <a:rect l="0" t="0" r="r" b="b"/>
            <a:pathLst>
              <a:path w="2305" h="1185">
                <a:moveTo>
                  <a:pt x="1" y="494"/>
                </a:moveTo>
                <a:cubicBezTo>
                  <a:pt x="122" y="485"/>
                  <a:pt x="249" y="419"/>
                  <a:pt x="314" y="352"/>
                </a:cubicBezTo>
                <a:cubicBezTo>
                  <a:pt x="379" y="285"/>
                  <a:pt x="465" y="177"/>
                  <a:pt x="483" y="0"/>
                </a:cubicBezTo>
                <a:lnTo>
                  <a:pt x="2305" y="1"/>
                </a:lnTo>
                <a:lnTo>
                  <a:pt x="2305" y="1184"/>
                </a:lnTo>
                <a:lnTo>
                  <a:pt x="0" y="1185"/>
                </a:lnTo>
                <a:lnTo>
                  <a:pt x="1" y="494"/>
                </a:ln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32" name="组合 31"/>
          <p:cNvGrpSpPr>
            <a:grpSpLocks/>
          </p:cNvGrpSpPr>
          <p:nvPr/>
        </p:nvGrpSpPr>
        <p:grpSpPr bwMode="auto">
          <a:xfrm>
            <a:off x="1338269" y="1237881"/>
            <a:ext cx="3652837" cy="422276"/>
            <a:chOff x="830759" y="1320379"/>
            <a:chExt cx="3652838" cy="422275"/>
          </a:xfrm>
        </p:grpSpPr>
        <p:sp>
          <p:nvSpPr>
            <p:cNvPr id="13344" name="Rectangle 4"/>
            <p:cNvSpPr>
              <a:spLocks noChangeArrowheads="1"/>
            </p:cNvSpPr>
            <p:nvPr/>
          </p:nvSpPr>
          <p:spPr bwMode="gray">
            <a:xfrm>
              <a:off x="830759" y="1320379"/>
              <a:ext cx="3652838" cy="422275"/>
            </a:xfrm>
            <a:prstGeom prst="rect">
              <a:avLst/>
            </a:prstGeom>
            <a:solidFill>
              <a:srgbClr val="1E8FB2">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345" name="Rectangle 11"/>
            <p:cNvSpPr>
              <a:spLocks noChangeArrowheads="1"/>
            </p:cNvSpPr>
            <p:nvPr/>
          </p:nvSpPr>
          <p:spPr bwMode="gray">
            <a:xfrm>
              <a:off x="976809" y="1331461"/>
              <a:ext cx="2257425" cy="400109"/>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r>
                <a:rPr lang="zh-CN" altLang="en-US" sz="2000">
                  <a:solidFill>
                    <a:srgbClr val="BCE8F2"/>
                  </a:solidFill>
                  <a:latin typeface="方正兰亭中黑_GBK" pitchFamily="2" charset="-122"/>
                  <a:ea typeface="方正兰亭中黑_GBK" pitchFamily="2" charset="-122"/>
                </a:rPr>
                <a:t>单击此处添加标题</a:t>
              </a:r>
            </a:p>
          </p:txBody>
        </p:sp>
      </p:grpSp>
      <p:sp>
        <p:nvSpPr>
          <p:cNvPr id="14" name="Rectangle 17"/>
          <p:cNvSpPr>
            <a:spLocks noChangeArrowheads="1"/>
          </p:cNvSpPr>
          <p:nvPr/>
        </p:nvSpPr>
        <p:spPr bwMode="gray">
          <a:xfrm>
            <a:off x="1466850" y="1911246"/>
            <a:ext cx="2954338" cy="461665"/>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1200" dirty="0">
                <a:solidFill>
                  <a:srgbClr val="BCE8F2"/>
                </a:solidFill>
                <a:latin typeface="方正正纤黑简体" pitchFamily="2" charset="-122"/>
                <a:ea typeface="方正正纤黑简体" pitchFamily="2" charset="-122"/>
              </a:rPr>
              <a:t>单击此处添加文字单击此处添加文字单击此处添加文字单击此处添加文字</a:t>
            </a:r>
            <a:endParaRPr lang="en-US" altLang="zh-CN" sz="1200" dirty="0">
              <a:solidFill>
                <a:srgbClr val="BCE8F2"/>
              </a:solidFill>
              <a:latin typeface="方正正纤黑简体" pitchFamily="2" charset="-122"/>
              <a:ea typeface="方正正纤黑简体" pitchFamily="2" charset="-122"/>
            </a:endParaRPr>
          </a:p>
        </p:txBody>
      </p:sp>
      <p:sp>
        <p:nvSpPr>
          <p:cNvPr id="15" name="Rectangle 18"/>
          <p:cNvSpPr>
            <a:spLocks noChangeArrowheads="1"/>
          </p:cNvSpPr>
          <p:nvPr/>
        </p:nvSpPr>
        <p:spPr bwMode="gray">
          <a:xfrm>
            <a:off x="5715008" y="1908072"/>
            <a:ext cx="2989263" cy="461665"/>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defRPr/>
            </a:pPr>
            <a:r>
              <a:rPr lang="zh-CN" altLang="en-US" sz="1200" dirty="0">
                <a:solidFill>
                  <a:srgbClr val="BCE8F2"/>
                </a:solidFill>
                <a:latin typeface="方正正纤黑简体" pitchFamily="2" charset="-122"/>
                <a:ea typeface="方正正纤黑简体" pitchFamily="2" charset="-122"/>
              </a:rPr>
              <a:t>单击此处添加文字单击此处添加文字单击此处添加文字单击此处添加文字</a:t>
            </a:r>
            <a:endParaRPr lang="en-US" altLang="zh-CN" sz="1200" dirty="0">
              <a:solidFill>
                <a:srgbClr val="BCE8F2"/>
              </a:solidFill>
              <a:latin typeface="方正正纤黑简体" pitchFamily="2" charset="-122"/>
              <a:ea typeface="方正正纤黑简体" pitchFamily="2" charset="-122"/>
            </a:endParaRPr>
          </a:p>
        </p:txBody>
      </p:sp>
      <p:sp>
        <p:nvSpPr>
          <p:cNvPr id="16" name="Text Box 26"/>
          <p:cNvSpPr txBox="1">
            <a:spLocks noChangeArrowheads="1"/>
          </p:cNvSpPr>
          <p:nvPr/>
        </p:nvSpPr>
        <p:spPr bwMode="gray">
          <a:xfrm>
            <a:off x="1408114" y="4116279"/>
            <a:ext cx="3352800" cy="609398"/>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nSpc>
                <a:spcPct val="60000"/>
              </a:lnSpc>
              <a:spcBef>
                <a:spcPct val="50000"/>
              </a:spcBef>
              <a:buFontTx/>
              <a:buChar char="•"/>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nSpc>
                <a:spcPct val="60000"/>
              </a:lnSpc>
              <a:spcBef>
                <a:spcPct val="50000"/>
              </a:spcBef>
              <a:buFontTx/>
              <a:buChar char="•"/>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nSpc>
                <a:spcPct val="60000"/>
              </a:lnSpc>
              <a:spcBef>
                <a:spcPct val="50000"/>
              </a:spcBef>
              <a:buFontTx/>
              <a:buChar char="•"/>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p:txBody>
      </p:sp>
      <p:sp>
        <p:nvSpPr>
          <p:cNvPr id="17" name="Text Box 27"/>
          <p:cNvSpPr txBox="1">
            <a:spLocks noChangeArrowheads="1"/>
          </p:cNvSpPr>
          <p:nvPr/>
        </p:nvSpPr>
        <p:spPr bwMode="gray">
          <a:xfrm>
            <a:off x="5330826" y="4116279"/>
            <a:ext cx="3352800" cy="609398"/>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r">
              <a:lnSpc>
                <a:spcPct val="60000"/>
              </a:lnSpc>
              <a:spcBef>
                <a:spcPct val="50000"/>
              </a:spcBef>
              <a:buFontTx/>
              <a:buChar char="•"/>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gn="r">
              <a:lnSpc>
                <a:spcPct val="60000"/>
              </a:lnSpc>
              <a:spcBef>
                <a:spcPct val="50000"/>
              </a:spcBef>
              <a:buFontTx/>
              <a:buChar char="•"/>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gn="r">
              <a:lnSpc>
                <a:spcPct val="60000"/>
              </a:lnSpc>
              <a:spcBef>
                <a:spcPct val="50000"/>
              </a:spcBef>
              <a:buFontTx/>
              <a:buChar char="•"/>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p:txBody>
      </p:sp>
      <p:grpSp>
        <p:nvGrpSpPr>
          <p:cNvPr id="34" name="组合 33"/>
          <p:cNvGrpSpPr>
            <a:grpSpLocks/>
          </p:cNvGrpSpPr>
          <p:nvPr/>
        </p:nvGrpSpPr>
        <p:grpSpPr bwMode="auto">
          <a:xfrm>
            <a:off x="1335093" y="3306392"/>
            <a:ext cx="3165475" cy="461962"/>
            <a:chOff x="827584" y="3389462"/>
            <a:chExt cx="3165475" cy="461962"/>
          </a:xfrm>
        </p:grpSpPr>
        <p:sp>
          <p:nvSpPr>
            <p:cNvPr id="13342" name="Freeform 10"/>
            <p:cNvSpPr>
              <a:spLocks/>
            </p:cNvSpPr>
            <p:nvPr/>
          </p:nvSpPr>
          <p:spPr bwMode="gray">
            <a:xfrm flipH="1">
              <a:off x="827584" y="3389462"/>
              <a:ext cx="3165475" cy="461962"/>
            </a:xfrm>
            <a:custGeom>
              <a:avLst/>
              <a:gdLst>
                <a:gd name="T0" fmla="*/ 437819734 w 2007"/>
                <a:gd name="T1" fmla="*/ 7559667 h 291"/>
                <a:gd name="T2" fmla="*/ 0 w 2007"/>
                <a:gd name="T3" fmla="*/ 733363881 h 291"/>
                <a:gd name="T4" fmla="*/ 2147483647 w 2007"/>
                <a:gd name="T5" fmla="*/ 733363881 h 291"/>
                <a:gd name="T6" fmla="*/ 2147483647 w 2007"/>
                <a:gd name="T7" fmla="*/ 0 h 291"/>
                <a:gd name="T8" fmla="*/ 437819734 w 2007"/>
                <a:gd name="T9" fmla="*/ 7559667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7" h="291">
                  <a:moveTo>
                    <a:pt x="176" y="3"/>
                  </a:moveTo>
                  <a:cubicBezTo>
                    <a:pt x="133" y="163"/>
                    <a:pt x="72" y="214"/>
                    <a:pt x="0" y="291"/>
                  </a:cubicBezTo>
                  <a:lnTo>
                    <a:pt x="2007" y="291"/>
                  </a:lnTo>
                  <a:lnTo>
                    <a:pt x="2007" y="0"/>
                  </a:lnTo>
                  <a:lnTo>
                    <a:pt x="176" y="3"/>
                  </a:lnTo>
                  <a:close/>
                </a:path>
              </a:pathLst>
            </a:custGeom>
            <a:solidFill>
              <a:srgbClr val="1E8FB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343" name="Rectangle 11"/>
            <p:cNvSpPr>
              <a:spLocks noChangeArrowheads="1"/>
            </p:cNvSpPr>
            <p:nvPr/>
          </p:nvSpPr>
          <p:spPr bwMode="gray">
            <a:xfrm>
              <a:off x="976809" y="3420388"/>
              <a:ext cx="2257425" cy="400110"/>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r>
                <a:rPr lang="zh-CN" altLang="en-US" sz="2000">
                  <a:solidFill>
                    <a:srgbClr val="BCE8F2"/>
                  </a:solidFill>
                  <a:latin typeface="方正兰亭中黑_GBK" pitchFamily="2" charset="-122"/>
                  <a:ea typeface="方正兰亭中黑_GBK" pitchFamily="2" charset="-122"/>
                </a:rPr>
                <a:t>单击此处添加标题</a:t>
              </a:r>
            </a:p>
          </p:txBody>
        </p:sp>
      </p:grpSp>
      <p:grpSp>
        <p:nvGrpSpPr>
          <p:cNvPr id="33" name="组合 32"/>
          <p:cNvGrpSpPr>
            <a:grpSpLocks/>
          </p:cNvGrpSpPr>
          <p:nvPr/>
        </p:nvGrpSpPr>
        <p:grpSpPr bwMode="auto">
          <a:xfrm>
            <a:off x="5157788" y="1237881"/>
            <a:ext cx="3663950" cy="422276"/>
            <a:chOff x="4649291" y="1320379"/>
            <a:chExt cx="3663950" cy="422275"/>
          </a:xfrm>
        </p:grpSpPr>
        <p:sp>
          <p:nvSpPr>
            <p:cNvPr id="13340" name="Rectangle 6"/>
            <p:cNvSpPr>
              <a:spLocks noChangeArrowheads="1"/>
            </p:cNvSpPr>
            <p:nvPr/>
          </p:nvSpPr>
          <p:spPr bwMode="gray">
            <a:xfrm flipH="1">
              <a:off x="4649291" y="1320379"/>
              <a:ext cx="3663950" cy="422275"/>
            </a:xfrm>
            <a:prstGeom prst="rect">
              <a:avLst/>
            </a:prstGeom>
            <a:solidFill>
              <a:srgbClr val="1E8FB2">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341" name="Rectangle 11"/>
            <p:cNvSpPr>
              <a:spLocks noChangeArrowheads="1"/>
            </p:cNvSpPr>
            <p:nvPr/>
          </p:nvSpPr>
          <p:spPr bwMode="gray">
            <a:xfrm>
              <a:off x="5917704" y="1331461"/>
              <a:ext cx="2257425" cy="400109"/>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r>
                <a:rPr lang="zh-CN" altLang="en-US" sz="2000">
                  <a:solidFill>
                    <a:srgbClr val="BCE8F2"/>
                  </a:solidFill>
                  <a:latin typeface="方正兰亭中黑_GBK" pitchFamily="2" charset="-122"/>
                  <a:ea typeface="方正兰亭中黑_GBK" pitchFamily="2" charset="-122"/>
                </a:rPr>
                <a:t>单击此处添加标题</a:t>
              </a:r>
            </a:p>
          </p:txBody>
        </p:sp>
      </p:grpSp>
      <p:grpSp>
        <p:nvGrpSpPr>
          <p:cNvPr id="35" name="组合 34"/>
          <p:cNvGrpSpPr>
            <a:grpSpLocks/>
          </p:cNvGrpSpPr>
          <p:nvPr/>
        </p:nvGrpSpPr>
        <p:grpSpPr bwMode="auto">
          <a:xfrm>
            <a:off x="5635634" y="3330203"/>
            <a:ext cx="3186113" cy="461963"/>
            <a:chOff x="5127128" y="3413274"/>
            <a:chExt cx="3186113" cy="461963"/>
          </a:xfrm>
        </p:grpSpPr>
        <p:sp>
          <p:nvSpPr>
            <p:cNvPr id="13338" name="Freeform 9"/>
            <p:cNvSpPr>
              <a:spLocks/>
            </p:cNvSpPr>
            <p:nvPr/>
          </p:nvSpPr>
          <p:spPr bwMode="gray">
            <a:xfrm>
              <a:off x="5127128" y="3413274"/>
              <a:ext cx="3186113" cy="461963"/>
            </a:xfrm>
            <a:custGeom>
              <a:avLst/>
              <a:gdLst>
                <a:gd name="T0" fmla="*/ 443547570 w 2007"/>
                <a:gd name="T1" fmla="*/ 7561271 h 291"/>
                <a:gd name="T2" fmla="*/ 0 w 2007"/>
                <a:gd name="T3" fmla="*/ 733367056 h 291"/>
                <a:gd name="T4" fmla="*/ 2147483647 w 2007"/>
                <a:gd name="T5" fmla="*/ 733367056 h 291"/>
                <a:gd name="T6" fmla="*/ 2147483647 w 2007"/>
                <a:gd name="T7" fmla="*/ 0 h 291"/>
                <a:gd name="T8" fmla="*/ 443547570 w 2007"/>
                <a:gd name="T9" fmla="*/ 7561271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7" h="291">
                  <a:moveTo>
                    <a:pt x="176" y="3"/>
                  </a:moveTo>
                  <a:cubicBezTo>
                    <a:pt x="133" y="163"/>
                    <a:pt x="72" y="214"/>
                    <a:pt x="0" y="291"/>
                  </a:cubicBezTo>
                  <a:lnTo>
                    <a:pt x="2007" y="291"/>
                  </a:lnTo>
                  <a:lnTo>
                    <a:pt x="2007" y="0"/>
                  </a:lnTo>
                  <a:lnTo>
                    <a:pt x="176" y="3"/>
                  </a:lnTo>
                  <a:close/>
                </a:path>
              </a:pathLst>
            </a:custGeom>
            <a:solidFill>
              <a:srgbClr val="1E8FB2">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339" name="Rectangle 11"/>
            <p:cNvSpPr>
              <a:spLocks noChangeArrowheads="1"/>
            </p:cNvSpPr>
            <p:nvPr/>
          </p:nvSpPr>
          <p:spPr bwMode="gray">
            <a:xfrm>
              <a:off x="5917704" y="3444200"/>
              <a:ext cx="2257425" cy="400110"/>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r>
                <a:rPr lang="zh-CN" altLang="en-US" sz="2000">
                  <a:solidFill>
                    <a:srgbClr val="BCE8F2"/>
                  </a:solidFill>
                  <a:latin typeface="方正兰亭中黑_GBK" pitchFamily="2" charset="-122"/>
                  <a:ea typeface="方正兰亭中黑_GBK" pitchFamily="2" charset="-122"/>
                </a:rPr>
                <a:t>单击此处添加标题</a:t>
              </a:r>
            </a:p>
          </p:txBody>
        </p:sp>
      </p:grpSp>
      <p:grpSp>
        <p:nvGrpSpPr>
          <p:cNvPr id="31" name="组合 30"/>
          <p:cNvGrpSpPr>
            <a:grpSpLocks/>
          </p:cNvGrpSpPr>
          <p:nvPr/>
        </p:nvGrpSpPr>
        <p:grpSpPr bwMode="auto">
          <a:xfrm>
            <a:off x="4395788" y="2414216"/>
            <a:ext cx="1358900" cy="1358900"/>
            <a:chOff x="3887185" y="2497460"/>
            <a:chExt cx="1358904" cy="1358904"/>
          </a:xfrm>
        </p:grpSpPr>
        <p:sp>
          <p:nvSpPr>
            <p:cNvPr id="26" name="椭圆 25"/>
            <p:cNvSpPr/>
            <p:nvPr/>
          </p:nvSpPr>
          <p:spPr>
            <a:xfrm>
              <a:off x="3887185" y="2497460"/>
              <a:ext cx="1358904" cy="1358904"/>
            </a:xfrm>
            <a:prstGeom prst="ellipse">
              <a:avLst/>
            </a:prstGeom>
            <a:noFill/>
            <a:ln>
              <a:solidFill>
                <a:srgbClr val="30B8D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337" name="Rectangle 11"/>
            <p:cNvSpPr>
              <a:spLocks noChangeArrowheads="1"/>
            </p:cNvSpPr>
            <p:nvPr/>
          </p:nvSpPr>
          <p:spPr bwMode="gray">
            <a:xfrm>
              <a:off x="3916241" y="3017485"/>
              <a:ext cx="1253900" cy="400111"/>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a:r>
                <a:rPr lang="zh-CN" altLang="en-US" sz="2000">
                  <a:solidFill>
                    <a:schemeClr val="bg1"/>
                  </a:solidFill>
                  <a:latin typeface="方正兰亭中黑_GBK" pitchFamily="2" charset="-122"/>
                  <a:ea typeface="方正兰亭中黑_GBK" pitchFamily="2" charset="-122"/>
                </a:rPr>
                <a:t>添加标题</a:t>
              </a:r>
            </a:p>
          </p:txBody>
        </p:sp>
      </p:grpSp>
      <p:sp>
        <p:nvSpPr>
          <p:cNvPr id="36"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 presetClass="entr" presetSubtype="9"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0-#ppt_h/2"/>
                                          </p:val>
                                        </p:tav>
                                        <p:tav tm="100000">
                                          <p:val>
                                            <p:strVal val="#ppt_y"/>
                                          </p:val>
                                        </p:tav>
                                      </p:tavLst>
                                    </p:anim>
                                  </p:childTnLst>
                                </p:cTn>
                              </p:par>
                              <p:par>
                                <p:cTn id="15" presetID="2" presetClass="entr" presetSubtype="3"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0-#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12"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1500"/>
                            </p:stCondLst>
                            <p:childTnLst>
                              <p:par>
                                <p:cTn id="28" presetID="10" presetClass="entr" presetSubtype="0" repeatCount="200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300"/>
                                        <p:tgtEl>
                                          <p:spTgt spid="2"/>
                                        </p:tgtEl>
                                      </p:cBhvr>
                                    </p:animEffect>
                                  </p:childTnLst>
                                </p:cTn>
                              </p:par>
                            </p:childTnLst>
                          </p:cTn>
                        </p:par>
                        <p:par>
                          <p:cTn id="31" fill="hold" nodeType="afterGroup">
                            <p:stCondLst>
                              <p:cond delay="2100"/>
                            </p:stCondLst>
                            <p:childTnLst>
                              <p:par>
                                <p:cTn id="32" presetID="22" presetClass="entr" presetSubtype="8"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500"/>
                                        <p:tgtEl>
                                          <p:spTgt spid="32"/>
                                        </p:tgtEl>
                                      </p:cBhvr>
                                    </p:animEffect>
                                  </p:childTnLst>
                                </p:cTn>
                              </p:par>
                            </p:childTnLst>
                          </p:cTn>
                        </p:par>
                        <p:par>
                          <p:cTn id="35" fill="hold" nodeType="afterGroup">
                            <p:stCondLst>
                              <p:cond delay="2600"/>
                            </p:stCondLst>
                            <p:childTnLst>
                              <p:par>
                                <p:cTn id="36" presetID="42"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childTnLst>
                          </p:cTn>
                        </p:par>
                        <p:par>
                          <p:cTn id="41" fill="hold" nodeType="afterGroup">
                            <p:stCondLst>
                              <p:cond delay="3600"/>
                            </p:stCondLst>
                            <p:childTnLst>
                              <p:par>
                                <p:cTn id="42" presetID="10" presetClass="entr" presetSubtype="0" repeatCount="2000"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300"/>
                                        <p:tgtEl>
                                          <p:spTgt spid="4"/>
                                        </p:tgtEl>
                                      </p:cBhvr>
                                    </p:animEffect>
                                  </p:childTnLst>
                                </p:cTn>
                              </p:par>
                            </p:childTnLst>
                          </p:cTn>
                        </p:par>
                        <p:par>
                          <p:cTn id="45" fill="hold" nodeType="afterGroup">
                            <p:stCondLst>
                              <p:cond delay="4200"/>
                            </p:stCondLst>
                            <p:childTnLst>
                              <p:par>
                                <p:cTn id="46" presetID="22" presetClass="entr" presetSubtype="8" fill="hold"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left)">
                                      <p:cBhvr>
                                        <p:cTn id="48" dur="500"/>
                                        <p:tgtEl>
                                          <p:spTgt spid="33"/>
                                        </p:tgtEl>
                                      </p:cBhvr>
                                    </p:animEffect>
                                  </p:childTnLst>
                                </p:cTn>
                              </p:par>
                            </p:childTnLst>
                          </p:cTn>
                        </p:par>
                        <p:par>
                          <p:cTn id="49" fill="hold" nodeType="afterGroup">
                            <p:stCondLst>
                              <p:cond delay="4700"/>
                            </p:stCondLst>
                            <p:childTnLst>
                              <p:par>
                                <p:cTn id="50" presetID="42"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childTnLst>
                          </p:cTn>
                        </p:par>
                        <p:par>
                          <p:cTn id="55" fill="hold" nodeType="afterGroup">
                            <p:stCondLst>
                              <p:cond delay="5700"/>
                            </p:stCondLst>
                            <p:childTnLst>
                              <p:par>
                                <p:cTn id="56" presetID="10" presetClass="entr" presetSubtype="0" repeatCount="2000" fill="hold"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300"/>
                                        <p:tgtEl>
                                          <p:spTgt spid="7"/>
                                        </p:tgtEl>
                                      </p:cBhvr>
                                    </p:animEffect>
                                  </p:childTnLst>
                                </p:cTn>
                              </p:par>
                            </p:childTnLst>
                          </p:cTn>
                        </p:par>
                        <p:par>
                          <p:cTn id="59" fill="hold" nodeType="afterGroup">
                            <p:stCondLst>
                              <p:cond delay="6300"/>
                            </p:stCondLst>
                            <p:childTnLst>
                              <p:par>
                                <p:cTn id="60" presetID="22" presetClass="entr" presetSubtype="8" fill="hold" nodeType="after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left)">
                                      <p:cBhvr>
                                        <p:cTn id="62" dur="500"/>
                                        <p:tgtEl>
                                          <p:spTgt spid="35"/>
                                        </p:tgtEl>
                                      </p:cBhvr>
                                    </p:animEffect>
                                  </p:childTnLst>
                                </p:cTn>
                              </p:par>
                            </p:childTnLst>
                          </p:cTn>
                        </p:par>
                        <p:par>
                          <p:cTn id="63" fill="hold" nodeType="afterGroup">
                            <p:stCondLst>
                              <p:cond delay="6800"/>
                            </p:stCondLst>
                            <p:childTnLst>
                              <p:par>
                                <p:cTn id="64" presetID="42"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1000"/>
                                        <p:tgtEl>
                                          <p:spTgt spid="17"/>
                                        </p:tgtEl>
                                      </p:cBhvr>
                                    </p:animEffect>
                                    <p:anim calcmode="lin" valueType="num">
                                      <p:cBhvr>
                                        <p:cTn id="67" dur="1000" fill="hold"/>
                                        <p:tgtEl>
                                          <p:spTgt spid="17"/>
                                        </p:tgtEl>
                                        <p:attrNameLst>
                                          <p:attrName>ppt_x</p:attrName>
                                        </p:attrNameLst>
                                      </p:cBhvr>
                                      <p:tavLst>
                                        <p:tav tm="0">
                                          <p:val>
                                            <p:strVal val="#ppt_x"/>
                                          </p:val>
                                        </p:tav>
                                        <p:tav tm="100000">
                                          <p:val>
                                            <p:strVal val="#ppt_x"/>
                                          </p:val>
                                        </p:tav>
                                      </p:tavLst>
                                    </p:anim>
                                    <p:anim calcmode="lin" valueType="num">
                                      <p:cBhvr>
                                        <p:cTn id="68" dur="1000" fill="hold"/>
                                        <p:tgtEl>
                                          <p:spTgt spid="17"/>
                                        </p:tgtEl>
                                        <p:attrNameLst>
                                          <p:attrName>ppt_y</p:attrName>
                                        </p:attrNameLst>
                                      </p:cBhvr>
                                      <p:tavLst>
                                        <p:tav tm="0">
                                          <p:val>
                                            <p:strVal val="#ppt_y+.1"/>
                                          </p:val>
                                        </p:tav>
                                        <p:tav tm="100000">
                                          <p:val>
                                            <p:strVal val="#ppt_y"/>
                                          </p:val>
                                        </p:tav>
                                      </p:tavLst>
                                    </p:anim>
                                  </p:childTnLst>
                                </p:cTn>
                              </p:par>
                            </p:childTnLst>
                          </p:cTn>
                        </p:par>
                        <p:par>
                          <p:cTn id="69" fill="hold" nodeType="afterGroup">
                            <p:stCondLst>
                              <p:cond delay="7800"/>
                            </p:stCondLst>
                            <p:childTnLst>
                              <p:par>
                                <p:cTn id="70" presetID="10" presetClass="entr" presetSubtype="0" repeatCount="2000" fill="hold" nodeType="after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300"/>
                                        <p:tgtEl>
                                          <p:spTgt spid="6"/>
                                        </p:tgtEl>
                                      </p:cBhvr>
                                    </p:animEffect>
                                  </p:childTnLst>
                                </p:cTn>
                              </p:par>
                            </p:childTnLst>
                          </p:cTn>
                        </p:par>
                        <p:par>
                          <p:cTn id="73" fill="hold" nodeType="afterGroup">
                            <p:stCondLst>
                              <p:cond delay="8400"/>
                            </p:stCondLst>
                            <p:childTnLst>
                              <p:par>
                                <p:cTn id="74" presetID="22" presetClass="entr" presetSubtype="8" fill="hold"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500"/>
                                        <p:tgtEl>
                                          <p:spTgt spid="34"/>
                                        </p:tgtEl>
                                      </p:cBhvr>
                                    </p:animEffect>
                                  </p:childTnLst>
                                </p:cTn>
                              </p:par>
                            </p:childTnLst>
                          </p:cTn>
                        </p:par>
                        <p:par>
                          <p:cTn id="77" fill="hold" nodeType="afterGroup">
                            <p:stCondLst>
                              <p:cond delay="8900"/>
                            </p:stCondLst>
                            <p:childTnLst>
                              <p:par>
                                <p:cTn id="78" presetID="42" presetClass="entr" presetSubtype="0" fill="hold" grpId="0" nodeType="after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1000"/>
                                        <p:tgtEl>
                                          <p:spTgt spid="16"/>
                                        </p:tgtEl>
                                      </p:cBhvr>
                                    </p:animEffect>
                                    <p:anim calcmode="lin" valueType="num">
                                      <p:cBhvr>
                                        <p:cTn id="81" dur="1000" fill="hold"/>
                                        <p:tgtEl>
                                          <p:spTgt spid="16"/>
                                        </p:tgtEl>
                                        <p:attrNameLst>
                                          <p:attrName>ppt_x</p:attrName>
                                        </p:attrNameLst>
                                      </p:cBhvr>
                                      <p:tavLst>
                                        <p:tav tm="0">
                                          <p:val>
                                            <p:strVal val="#ppt_x"/>
                                          </p:val>
                                        </p:tav>
                                        <p:tav tm="100000">
                                          <p:val>
                                            <p:strVal val="#ppt_x"/>
                                          </p:val>
                                        </p:tav>
                                      </p:tavLst>
                                    </p:anim>
                                    <p:anim calcmode="lin" valueType="num">
                                      <p:cBhvr>
                                        <p:cTn id="82" dur="1000" fill="hold"/>
                                        <p:tgtEl>
                                          <p:spTgt spid="16"/>
                                        </p:tgtEl>
                                        <p:attrNameLst>
                                          <p:attrName>ppt_y</p:attrName>
                                        </p:attrNameLst>
                                      </p:cBhvr>
                                      <p:tavLst>
                                        <p:tav tm="0">
                                          <p:val>
                                            <p:strVal val="#ppt_y+.1"/>
                                          </p:val>
                                        </p:tav>
                                        <p:tav tm="100000">
                                          <p:val>
                                            <p:strVal val="#ppt_y"/>
                                          </p:val>
                                        </p:tav>
                                      </p:tavLst>
                                    </p:anim>
                                  </p:childTnLst>
                                </p:cTn>
                              </p:par>
                            </p:childTnLst>
                          </p:cTn>
                        </p:par>
                        <p:par>
                          <p:cTn id="83" fill="hold" nodeType="afterGroup">
                            <p:stCondLst>
                              <p:cond delay="9900"/>
                            </p:stCondLst>
                            <p:childTnLst>
                              <p:par>
                                <p:cTn id="84" presetID="49" presetClass="entr" presetSubtype="0" decel="100000" fill="hold" nodeType="afterEffect">
                                  <p:stCondLst>
                                    <p:cond delay="0"/>
                                  </p:stCondLst>
                                  <p:childTnLst>
                                    <p:set>
                                      <p:cBhvr>
                                        <p:cTn id="85" dur="1" fill="hold">
                                          <p:stCondLst>
                                            <p:cond delay="0"/>
                                          </p:stCondLst>
                                        </p:cTn>
                                        <p:tgtEl>
                                          <p:spTgt spid="31"/>
                                        </p:tgtEl>
                                        <p:attrNameLst>
                                          <p:attrName>style.visibility</p:attrName>
                                        </p:attrNameLst>
                                      </p:cBhvr>
                                      <p:to>
                                        <p:strVal val="visible"/>
                                      </p:to>
                                    </p:set>
                                    <p:anim calcmode="lin" valueType="num">
                                      <p:cBhvr>
                                        <p:cTn id="86" dur="500" fill="hold"/>
                                        <p:tgtEl>
                                          <p:spTgt spid="31"/>
                                        </p:tgtEl>
                                        <p:attrNameLst>
                                          <p:attrName>ppt_w</p:attrName>
                                        </p:attrNameLst>
                                      </p:cBhvr>
                                      <p:tavLst>
                                        <p:tav tm="0">
                                          <p:val>
                                            <p:fltVal val="0"/>
                                          </p:val>
                                        </p:tav>
                                        <p:tav tm="100000">
                                          <p:val>
                                            <p:strVal val="#ppt_w"/>
                                          </p:val>
                                        </p:tav>
                                      </p:tavLst>
                                    </p:anim>
                                    <p:anim calcmode="lin" valueType="num">
                                      <p:cBhvr>
                                        <p:cTn id="87" dur="500" fill="hold"/>
                                        <p:tgtEl>
                                          <p:spTgt spid="31"/>
                                        </p:tgtEl>
                                        <p:attrNameLst>
                                          <p:attrName>ppt_h</p:attrName>
                                        </p:attrNameLst>
                                      </p:cBhvr>
                                      <p:tavLst>
                                        <p:tav tm="0">
                                          <p:val>
                                            <p:fltVal val="0"/>
                                          </p:val>
                                        </p:tav>
                                        <p:tav tm="100000">
                                          <p:val>
                                            <p:strVal val="#ppt_h"/>
                                          </p:val>
                                        </p:tav>
                                      </p:tavLst>
                                    </p:anim>
                                    <p:anim calcmode="lin" valueType="num">
                                      <p:cBhvr>
                                        <p:cTn id="88" dur="500" fill="hold"/>
                                        <p:tgtEl>
                                          <p:spTgt spid="31"/>
                                        </p:tgtEl>
                                        <p:attrNameLst>
                                          <p:attrName>style.rotation</p:attrName>
                                        </p:attrNameLst>
                                      </p:cBhvr>
                                      <p:tavLst>
                                        <p:tav tm="0">
                                          <p:val>
                                            <p:fltVal val="360"/>
                                          </p:val>
                                        </p:tav>
                                        <p:tav tm="100000">
                                          <p:val>
                                            <p:fltVal val="0"/>
                                          </p:val>
                                        </p:tav>
                                      </p:tavLst>
                                    </p:anim>
                                    <p:animEffect transition="in" filter="fade">
                                      <p:cBhvr>
                                        <p:cTn id="8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a:grpSpLocks/>
          </p:cNvGrpSpPr>
          <p:nvPr/>
        </p:nvGrpSpPr>
        <p:grpSpPr bwMode="auto">
          <a:xfrm>
            <a:off x="1263660" y="4497016"/>
            <a:ext cx="2041525" cy="742950"/>
            <a:chOff x="755576" y="4580180"/>
            <a:chExt cx="2041610" cy="742330"/>
          </a:xfrm>
        </p:grpSpPr>
        <p:sp>
          <p:nvSpPr>
            <p:cNvPr id="28" name="AutoShape 14"/>
            <p:cNvSpPr>
              <a:spLocks noChangeArrowheads="1"/>
            </p:cNvSpPr>
            <p:nvPr/>
          </p:nvSpPr>
          <p:spPr bwMode="gray">
            <a:xfrm>
              <a:off x="755576" y="4580180"/>
              <a:ext cx="2041610" cy="742330"/>
            </a:xfrm>
            <a:prstGeom prst="chevron">
              <a:avLst>
                <a:gd name="adj" fmla="val 57040"/>
              </a:avLst>
            </a:prstGeom>
            <a:noFill/>
            <a:ln>
              <a:solidFill>
                <a:srgbClr val="30B8D8"/>
              </a:solidFill>
            </a:ln>
            <a:effectLst>
              <a:glow rad="88900">
                <a:schemeClr val="accent1">
                  <a:satMod val="175000"/>
                  <a:alpha val="30000"/>
                </a:schemeClr>
              </a:glow>
            </a:effectLst>
          </p:spPr>
          <p:txBody>
            <a:bodyPr wrap="none" anchor="ctr">
              <a:flatTx/>
            </a:bodyPr>
            <a:lstStyle/>
            <a:p>
              <a:pPr>
                <a:defRPr/>
              </a:pPr>
              <a:endParaRPr lang="zh-CN" altLang="en-US"/>
            </a:p>
          </p:txBody>
        </p:sp>
        <p:sp>
          <p:nvSpPr>
            <p:cNvPr id="14377" name="Text Box 15"/>
            <p:cNvSpPr txBox="1">
              <a:spLocks noChangeArrowheads="1"/>
            </p:cNvSpPr>
            <p:nvPr/>
          </p:nvSpPr>
          <p:spPr bwMode="gray">
            <a:xfrm>
              <a:off x="1300648" y="4792487"/>
              <a:ext cx="1261937" cy="307520"/>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Arial" charset="0"/>
              </a:endParaRPr>
            </a:p>
          </p:txBody>
        </p:sp>
      </p:grpSp>
      <p:grpSp>
        <p:nvGrpSpPr>
          <p:cNvPr id="55" name="组合 54"/>
          <p:cNvGrpSpPr>
            <a:grpSpLocks/>
          </p:cNvGrpSpPr>
          <p:nvPr/>
        </p:nvGrpSpPr>
        <p:grpSpPr bwMode="auto">
          <a:xfrm>
            <a:off x="3014663" y="4497016"/>
            <a:ext cx="2132012" cy="742950"/>
            <a:chOff x="2505900" y="4580180"/>
            <a:chExt cx="2132348" cy="742330"/>
          </a:xfrm>
        </p:grpSpPr>
        <p:sp>
          <p:nvSpPr>
            <p:cNvPr id="27" name="AutoShape 13"/>
            <p:cNvSpPr>
              <a:spLocks noChangeArrowheads="1"/>
            </p:cNvSpPr>
            <p:nvPr/>
          </p:nvSpPr>
          <p:spPr bwMode="gray">
            <a:xfrm>
              <a:off x="2505900" y="4580180"/>
              <a:ext cx="2132348" cy="742330"/>
            </a:xfrm>
            <a:prstGeom prst="chevron">
              <a:avLst>
                <a:gd name="adj" fmla="val 59575"/>
              </a:avLst>
            </a:prstGeom>
            <a:noFill/>
            <a:ln>
              <a:solidFill>
                <a:srgbClr val="30B8D8"/>
              </a:solidFill>
            </a:ln>
            <a:effectLst>
              <a:glow rad="88900">
                <a:schemeClr val="accent1">
                  <a:satMod val="175000"/>
                  <a:alpha val="30000"/>
                </a:schemeClr>
              </a:glow>
            </a:effectLst>
          </p:spPr>
          <p:txBody>
            <a:bodyPr wrap="none" anchor="ctr">
              <a:flatTx/>
            </a:bodyPr>
            <a:lstStyle/>
            <a:p>
              <a:pPr>
                <a:defRPr/>
              </a:pPr>
              <a:endParaRPr lang="zh-CN" altLang="en-US"/>
            </a:p>
          </p:txBody>
        </p:sp>
        <p:sp>
          <p:nvSpPr>
            <p:cNvPr id="14373" name="Text Box 16"/>
            <p:cNvSpPr txBox="1">
              <a:spLocks noChangeArrowheads="1"/>
            </p:cNvSpPr>
            <p:nvPr/>
          </p:nvSpPr>
          <p:spPr bwMode="gray">
            <a:xfrm>
              <a:off x="3059832" y="4788033"/>
              <a:ext cx="1262083" cy="307520"/>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Arial" charset="0"/>
              </a:endParaRPr>
            </a:p>
          </p:txBody>
        </p:sp>
      </p:grpSp>
      <p:grpSp>
        <p:nvGrpSpPr>
          <p:cNvPr id="56" name="组合 55"/>
          <p:cNvGrpSpPr>
            <a:grpSpLocks/>
          </p:cNvGrpSpPr>
          <p:nvPr/>
        </p:nvGrpSpPr>
        <p:grpSpPr bwMode="auto">
          <a:xfrm>
            <a:off x="4854575" y="4503366"/>
            <a:ext cx="2178050" cy="742950"/>
            <a:chOff x="4346961" y="4586119"/>
            <a:chExt cx="2177717" cy="742330"/>
          </a:xfrm>
        </p:grpSpPr>
        <p:sp>
          <p:nvSpPr>
            <p:cNvPr id="26" name="AutoShape 12"/>
            <p:cNvSpPr>
              <a:spLocks noChangeArrowheads="1"/>
            </p:cNvSpPr>
            <p:nvPr/>
          </p:nvSpPr>
          <p:spPr bwMode="ltGray">
            <a:xfrm>
              <a:off x="4346961" y="4586119"/>
              <a:ext cx="2177717" cy="742330"/>
            </a:xfrm>
            <a:prstGeom prst="chevron">
              <a:avLst>
                <a:gd name="adj" fmla="val 60843"/>
              </a:avLst>
            </a:prstGeom>
            <a:noFill/>
            <a:ln>
              <a:solidFill>
                <a:srgbClr val="30B8D8"/>
              </a:solidFill>
            </a:ln>
            <a:effectLst>
              <a:glow rad="88900">
                <a:schemeClr val="accent1">
                  <a:satMod val="175000"/>
                  <a:alpha val="30000"/>
                </a:schemeClr>
              </a:glow>
            </a:effectLst>
          </p:spPr>
          <p:txBody>
            <a:bodyPr wrap="none" anchor="ctr">
              <a:flatTx/>
            </a:bodyPr>
            <a:lstStyle/>
            <a:p>
              <a:pPr>
                <a:defRPr/>
              </a:pPr>
              <a:endParaRPr lang="zh-CN" altLang="en-US"/>
            </a:p>
          </p:txBody>
        </p:sp>
        <p:sp>
          <p:nvSpPr>
            <p:cNvPr id="14369" name="Text Box 17"/>
            <p:cNvSpPr txBox="1">
              <a:spLocks noChangeArrowheads="1"/>
            </p:cNvSpPr>
            <p:nvPr/>
          </p:nvSpPr>
          <p:spPr bwMode="gray">
            <a:xfrm>
              <a:off x="4894292" y="4792487"/>
              <a:ext cx="1261691" cy="307520"/>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Arial" charset="0"/>
              </a:endParaRPr>
            </a:p>
          </p:txBody>
        </p:sp>
      </p:grpSp>
      <p:grpSp>
        <p:nvGrpSpPr>
          <p:cNvPr id="57" name="组合 56"/>
          <p:cNvGrpSpPr>
            <a:grpSpLocks/>
          </p:cNvGrpSpPr>
          <p:nvPr/>
        </p:nvGrpSpPr>
        <p:grpSpPr bwMode="auto">
          <a:xfrm>
            <a:off x="6742123" y="4509715"/>
            <a:ext cx="2154237" cy="741362"/>
            <a:chOff x="6233391" y="4592057"/>
            <a:chExt cx="2155033" cy="742330"/>
          </a:xfrm>
        </p:grpSpPr>
        <p:sp>
          <p:nvSpPr>
            <p:cNvPr id="25" name="AutoShape 11"/>
            <p:cNvSpPr>
              <a:spLocks noChangeArrowheads="1"/>
            </p:cNvSpPr>
            <p:nvPr/>
          </p:nvSpPr>
          <p:spPr bwMode="gray">
            <a:xfrm>
              <a:off x="6233391" y="4592057"/>
              <a:ext cx="2155033" cy="742330"/>
            </a:xfrm>
            <a:prstGeom prst="chevron">
              <a:avLst>
                <a:gd name="adj" fmla="val 60209"/>
              </a:avLst>
            </a:prstGeom>
            <a:noFill/>
            <a:ln>
              <a:solidFill>
                <a:srgbClr val="30B8D8"/>
              </a:solidFill>
            </a:ln>
            <a:effectLst>
              <a:glow rad="88900">
                <a:schemeClr val="accent1">
                  <a:satMod val="175000"/>
                  <a:alpha val="30000"/>
                </a:schemeClr>
              </a:glow>
            </a:effectLst>
          </p:spPr>
          <p:txBody>
            <a:bodyPr wrap="none" anchor="ctr">
              <a:flatTx/>
            </a:bodyPr>
            <a:lstStyle/>
            <a:p>
              <a:pPr>
                <a:defRPr/>
              </a:pPr>
              <a:endParaRPr lang="zh-CN" altLang="en-US"/>
            </a:p>
          </p:txBody>
        </p:sp>
        <p:sp>
          <p:nvSpPr>
            <p:cNvPr id="14365" name="Text Box 18"/>
            <p:cNvSpPr txBox="1">
              <a:spLocks noChangeArrowheads="1"/>
            </p:cNvSpPr>
            <p:nvPr/>
          </p:nvSpPr>
          <p:spPr bwMode="gray">
            <a:xfrm>
              <a:off x="6766500" y="4792487"/>
              <a:ext cx="1262350" cy="308179"/>
            </a:xfrm>
            <a:prstGeom prst="rect">
              <a:avLst/>
            </a:prstGeom>
            <a:noFill/>
            <a:ln>
              <a:noFill/>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Arial" charset="0"/>
              </a:endParaRPr>
            </a:p>
          </p:txBody>
        </p:sp>
      </p:grpSp>
      <p:sp>
        <p:nvSpPr>
          <p:cNvPr id="38" name="椭圆 37"/>
          <p:cNvSpPr/>
          <p:nvPr/>
        </p:nvSpPr>
        <p:spPr>
          <a:xfrm>
            <a:off x="1412808" y="1935130"/>
            <a:ext cx="4319423" cy="2135594"/>
          </a:xfrm>
          <a:custGeom>
            <a:avLst/>
            <a:gdLst/>
            <a:ahLst/>
            <a:cxnLst/>
            <a:rect l="l" t="t" r="r" b="b"/>
            <a:pathLst>
              <a:path w="4319423" h="2135594">
                <a:moveTo>
                  <a:pt x="2159711" y="0"/>
                </a:moveTo>
                <a:cubicBezTo>
                  <a:pt x="3344713" y="0"/>
                  <a:pt x="4306941" y="953806"/>
                  <a:pt x="4319423" y="2135594"/>
                </a:cubicBezTo>
                <a:lnTo>
                  <a:pt x="0" y="2135594"/>
                </a:lnTo>
                <a:cubicBezTo>
                  <a:pt x="12481" y="953806"/>
                  <a:pt x="974710" y="0"/>
                  <a:pt x="2159711" y="0"/>
                </a:cubicBez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solidFill>
                <a:schemeClr val="tx1"/>
              </a:solidFill>
              <a:latin typeface="Arial" charset="0"/>
              <a:ea typeface="宋体" pitchFamily="2" charset="-122"/>
            </a:endParaRPr>
          </a:p>
        </p:txBody>
      </p:sp>
      <p:sp>
        <p:nvSpPr>
          <p:cNvPr id="39" name="椭圆 38"/>
          <p:cNvSpPr/>
          <p:nvPr/>
        </p:nvSpPr>
        <p:spPr>
          <a:xfrm>
            <a:off x="1953308" y="2475631"/>
            <a:ext cx="3238423" cy="1595094"/>
          </a:xfrm>
          <a:custGeom>
            <a:avLst/>
            <a:gdLst/>
            <a:ahLst/>
            <a:cxnLst/>
            <a:rect l="l" t="t" r="r" b="b"/>
            <a:pathLst>
              <a:path w="3238423" h="1595094">
                <a:moveTo>
                  <a:pt x="1619211" y="0"/>
                </a:moveTo>
                <a:cubicBezTo>
                  <a:pt x="2505697" y="0"/>
                  <a:pt x="3225929" y="711824"/>
                  <a:pt x="3238423" y="1595094"/>
                </a:cubicBezTo>
                <a:lnTo>
                  <a:pt x="0" y="1595094"/>
                </a:lnTo>
                <a:cubicBezTo>
                  <a:pt x="12494" y="711824"/>
                  <a:pt x="732725" y="0"/>
                  <a:pt x="1619211" y="0"/>
                </a:cubicBezTo>
                <a:close/>
              </a:path>
            </a:pathLst>
          </a:custGeom>
          <a:solidFill>
            <a:srgbClr val="003C66">
              <a:alpha val="20000"/>
            </a:srgbClr>
          </a:solidFill>
          <a:ln w="19050">
            <a:solidFill>
              <a:srgbClr val="30B8D8"/>
            </a:solidFill>
          </a:ln>
          <a:effectLst>
            <a:glow rad="88900">
              <a:schemeClr val="accent1">
                <a:satMod val="175000"/>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椭圆 39"/>
          <p:cNvSpPr/>
          <p:nvPr/>
        </p:nvSpPr>
        <p:spPr>
          <a:xfrm>
            <a:off x="2447312" y="2969632"/>
            <a:ext cx="2250415" cy="1101090"/>
          </a:xfrm>
          <a:custGeom>
            <a:avLst/>
            <a:gdLst/>
            <a:ahLst/>
            <a:cxnLst/>
            <a:rect l="l" t="t" r="r" b="b"/>
            <a:pathLst>
              <a:path w="2250415" h="1101090">
                <a:moveTo>
                  <a:pt x="1125207" y="0"/>
                </a:moveTo>
                <a:cubicBezTo>
                  <a:pt x="1738854" y="0"/>
                  <a:pt x="2237900" y="490666"/>
                  <a:pt x="2250415" y="1101090"/>
                </a:cubicBezTo>
                <a:lnTo>
                  <a:pt x="0" y="1101090"/>
                </a:lnTo>
                <a:cubicBezTo>
                  <a:pt x="12514" y="490666"/>
                  <a:pt x="511560" y="0"/>
                  <a:pt x="1125207" y="0"/>
                </a:cubicBezTo>
                <a:close/>
              </a:path>
            </a:pathLst>
          </a:custGeom>
          <a:solidFill>
            <a:srgbClr val="003C66">
              <a:alpha val="40000"/>
            </a:srgbClr>
          </a:solidFill>
          <a:ln w="12700">
            <a:solidFill>
              <a:srgbClr val="30B8D8"/>
            </a:solidFill>
          </a:ln>
          <a:effectLst>
            <a:glow rad="88900">
              <a:schemeClr val="accent1">
                <a:satMod val="175000"/>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椭圆 42"/>
          <p:cNvSpPr/>
          <p:nvPr/>
        </p:nvSpPr>
        <p:spPr>
          <a:xfrm>
            <a:off x="2848658" y="3370977"/>
            <a:ext cx="1447723" cy="699744"/>
          </a:xfrm>
          <a:custGeom>
            <a:avLst/>
            <a:gdLst/>
            <a:ahLst/>
            <a:cxnLst/>
            <a:rect l="l" t="t" r="r" b="b"/>
            <a:pathLst>
              <a:path w="1447723" h="699744">
                <a:moveTo>
                  <a:pt x="723861" y="0"/>
                </a:moveTo>
                <a:cubicBezTo>
                  <a:pt x="1115836" y="0"/>
                  <a:pt x="1435171" y="311005"/>
                  <a:pt x="1447723" y="699744"/>
                </a:cubicBezTo>
                <a:lnTo>
                  <a:pt x="0" y="699744"/>
                </a:lnTo>
                <a:cubicBezTo>
                  <a:pt x="12551" y="311005"/>
                  <a:pt x="331887" y="0"/>
                  <a:pt x="723861" y="0"/>
                </a:cubicBezTo>
                <a:close/>
              </a:path>
            </a:pathLst>
          </a:custGeom>
          <a:solidFill>
            <a:srgbClr val="003C66">
              <a:alpha val="60000"/>
            </a:srgbClr>
          </a:solidFill>
          <a:ln w="9525">
            <a:solidFill>
              <a:srgbClr val="30B8D8"/>
            </a:solidFill>
          </a:ln>
          <a:effectLst>
            <a:glow rad="88900">
              <a:schemeClr val="accent1">
                <a:satMod val="175000"/>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椭圆 44"/>
          <p:cNvSpPr/>
          <p:nvPr/>
        </p:nvSpPr>
        <p:spPr>
          <a:xfrm>
            <a:off x="3196495" y="3717539"/>
            <a:ext cx="752049" cy="353186"/>
          </a:xfrm>
          <a:custGeom>
            <a:avLst/>
            <a:gdLst/>
            <a:ahLst/>
            <a:cxnLst/>
            <a:rect l="l" t="t" r="r" b="b"/>
            <a:pathLst>
              <a:path w="752049" h="353185">
                <a:moveTo>
                  <a:pt x="376024" y="0"/>
                </a:moveTo>
                <a:cubicBezTo>
                  <a:pt x="576537" y="0"/>
                  <a:pt x="740641" y="155882"/>
                  <a:pt x="752049" y="353185"/>
                </a:cubicBezTo>
                <a:lnTo>
                  <a:pt x="0" y="353185"/>
                </a:lnTo>
                <a:cubicBezTo>
                  <a:pt x="11407" y="155882"/>
                  <a:pt x="175511" y="0"/>
                  <a:pt x="376024" y="0"/>
                </a:cubicBezTo>
                <a:close/>
              </a:path>
            </a:pathLst>
          </a:custGeom>
          <a:solidFill>
            <a:srgbClr val="003C66"/>
          </a:solidFill>
          <a:ln w="6350">
            <a:solidFill>
              <a:srgbClr val="30B8D8"/>
            </a:solidFill>
          </a:ln>
          <a:effectLst>
            <a:glow rad="88900">
              <a:schemeClr val="accent1">
                <a:satMod val="175000"/>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AutoShape 10"/>
          <p:cNvSpPr>
            <a:spLocks/>
          </p:cNvSpPr>
          <p:nvPr/>
        </p:nvSpPr>
        <p:spPr bwMode="auto">
          <a:xfrm>
            <a:off x="4802198" y="1088656"/>
            <a:ext cx="3152775" cy="569913"/>
          </a:xfrm>
          <a:prstGeom prst="accentCallout2">
            <a:avLst>
              <a:gd name="adj1" fmla="val 18750"/>
              <a:gd name="adj2" fmla="val -2259"/>
              <a:gd name="adj3" fmla="val 18750"/>
              <a:gd name="adj4" fmla="val -14884"/>
              <a:gd name="adj5" fmla="val 204690"/>
              <a:gd name="adj6" fmla="val -42301"/>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dirty="0">
                <a:solidFill>
                  <a:srgbClr val="BCE8F2"/>
                </a:solidFill>
                <a:latin typeface="方正正纤黑简体" pitchFamily="2" charset="-122"/>
                <a:ea typeface="方正正纤黑简体" pitchFamily="2" charset="-122"/>
              </a:rPr>
              <a:t>单击此处添加文字单击添加文字</a:t>
            </a:r>
            <a:endParaRPr lang="en-US" altLang="zh-CN" sz="1200" dirty="0">
              <a:solidFill>
                <a:srgbClr val="BCE8F2"/>
              </a:solidFill>
              <a:latin typeface="方正正纤黑简体" pitchFamily="2" charset="-122"/>
              <a:ea typeface="方正正纤黑简体" pitchFamily="2" charset="-122"/>
            </a:endParaRPr>
          </a:p>
          <a:p>
            <a:r>
              <a:rPr lang="zh-CN" altLang="en-US" sz="1200" dirty="0">
                <a:solidFill>
                  <a:srgbClr val="BCE8F2"/>
                </a:solidFill>
                <a:latin typeface="方正正纤黑简体" pitchFamily="2" charset="-122"/>
                <a:ea typeface="方正正纤黑简体" pitchFamily="2" charset="-122"/>
              </a:rPr>
              <a:t>单击此处添加文字单击此处添加文字</a:t>
            </a:r>
            <a:endParaRPr lang="en-US" altLang="zh-CN" sz="1200" dirty="0">
              <a:solidFill>
                <a:srgbClr val="BCE8F2"/>
              </a:solidFill>
              <a:latin typeface="方正正纤黑简体" pitchFamily="2" charset="-122"/>
              <a:ea typeface="方正正纤黑简体" pitchFamily="2" charset="-122"/>
            </a:endParaRPr>
          </a:p>
          <a:p>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p:txBody>
      </p:sp>
      <p:sp>
        <p:nvSpPr>
          <p:cNvPr id="21" name="AutoShape 7"/>
          <p:cNvSpPr>
            <a:spLocks/>
          </p:cNvSpPr>
          <p:nvPr/>
        </p:nvSpPr>
        <p:spPr bwMode="auto">
          <a:xfrm>
            <a:off x="6310314" y="3490542"/>
            <a:ext cx="3090862" cy="569912"/>
          </a:xfrm>
          <a:prstGeom prst="accentCallout2">
            <a:avLst>
              <a:gd name="adj1" fmla="val 18750"/>
              <a:gd name="adj2" fmla="val -2421"/>
              <a:gd name="adj3" fmla="val 18750"/>
              <a:gd name="adj4" fmla="val -12097"/>
              <a:gd name="adj5" fmla="val 78810"/>
              <a:gd name="adj6" fmla="val -71796"/>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a:solidFill>
                  <a:srgbClr val="BCE8F2"/>
                </a:solidFill>
                <a:latin typeface="方正正纤黑简体" pitchFamily="2" charset="-122"/>
                <a:ea typeface="方正正纤黑简体" pitchFamily="2" charset="-122"/>
              </a:rPr>
              <a:t>单击此处添加文字单击添加文字</a:t>
            </a:r>
            <a:endParaRPr lang="en-US" altLang="zh-CN" sz="1200">
              <a:solidFill>
                <a:srgbClr val="BCE8F2"/>
              </a:solidFill>
              <a:latin typeface="方正正纤黑简体" pitchFamily="2" charset="-122"/>
              <a:ea typeface="方正正纤黑简体" pitchFamily="2" charset="-122"/>
            </a:endParaRPr>
          </a:p>
          <a:p>
            <a:r>
              <a:rPr lang="zh-CN" altLang="en-US" sz="1200">
                <a:solidFill>
                  <a:srgbClr val="BCE8F2"/>
                </a:solidFill>
                <a:latin typeface="方正正纤黑简体" pitchFamily="2" charset="-122"/>
                <a:ea typeface="方正正纤黑简体" pitchFamily="2" charset="-122"/>
              </a:rPr>
              <a:t>单击此处添加文字单击此处添加文字</a:t>
            </a:r>
            <a:endParaRPr lang="en-US" altLang="zh-CN" sz="1200">
              <a:solidFill>
                <a:srgbClr val="BCE8F2"/>
              </a:solidFill>
              <a:latin typeface="方正正纤黑简体" pitchFamily="2" charset="-122"/>
              <a:ea typeface="方正正纤黑简体" pitchFamily="2" charset="-122"/>
            </a:endParaRPr>
          </a:p>
          <a:p>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p:txBody>
      </p:sp>
      <p:sp>
        <p:nvSpPr>
          <p:cNvPr id="22" name="AutoShape 8"/>
          <p:cNvSpPr>
            <a:spLocks/>
          </p:cNvSpPr>
          <p:nvPr/>
        </p:nvSpPr>
        <p:spPr bwMode="gray">
          <a:xfrm>
            <a:off x="5951539" y="2633292"/>
            <a:ext cx="3179762" cy="569912"/>
          </a:xfrm>
          <a:prstGeom prst="accentCallout2">
            <a:avLst>
              <a:gd name="adj1" fmla="val 18750"/>
              <a:gd name="adj2" fmla="val -2241"/>
              <a:gd name="adj3" fmla="val 18750"/>
              <a:gd name="adj4" fmla="val -13444"/>
              <a:gd name="adj5" fmla="val 134477"/>
              <a:gd name="adj6" fmla="val -56958"/>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a:solidFill>
                  <a:srgbClr val="BCE8F2"/>
                </a:solidFill>
                <a:latin typeface="方正正纤黑简体" pitchFamily="2" charset="-122"/>
                <a:ea typeface="方正正纤黑简体" pitchFamily="2" charset="-122"/>
              </a:rPr>
              <a:t>单击此处添加文字单击添加文字</a:t>
            </a:r>
            <a:endParaRPr lang="en-US" altLang="zh-CN" sz="1200">
              <a:solidFill>
                <a:srgbClr val="BCE8F2"/>
              </a:solidFill>
              <a:latin typeface="方正正纤黑简体" pitchFamily="2" charset="-122"/>
              <a:ea typeface="方正正纤黑简体" pitchFamily="2" charset="-122"/>
            </a:endParaRPr>
          </a:p>
          <a:p>
            <a:r>
              <a:rPr lang="zh-CN" altLang="en-US" sz="1200">
                <a:solidFill>
                  <a:srgbClr val="BCE8F2"/>
                </a:solidFill>
                <a:latin typeface="方正正纤黑简体" pitchFamily="2" charset="-122"/>
                <a:ea typeface="方正正纤黑简体" pitchFamily="2" charset="-122"/>
              </a:rPr>
              <a:t>单击此处添加文字单击此处添加文字</a:t>
            </a:r>
            <a:endParaRPr lang="en-US" altLang="zh-CN" sz="1200">
              <a:solidFill>
                <a:srgbClr val="BCE8F2"/>
              </a:solidFill>
              <a:latin typeface="方正正纤黑简体" pitchFamily="2" charset="-122"/>
              <a:ea typeface="方正正纤黑简体" pitchFamily="2" charset="-122"/>
            </a:endParaRPr>
          </a:p>
          <a:p>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p:txBody>
      </p:sp>
      <p:sp>
        <p:nvSpPr>
          <p:cNvPr id="23" name="AutoShape 9"/>
          <p:cNvSpPr>
            <a:spLocks/>
          </p:cNvSpPr>
          <p:nvPr/>
        </p:nvSpPr>
        <p:spPr bwMode="gray">
          <a:xfrm>
            <a:off x="5459413" y="1853831"/>
            <a:ext cx="3168650" cy="569913"/>
          </a:xfrm>
          <a:prstGeom prst="accentCallout2">
            <a:avLst>
              <a:gd name="adj1" fmla="val 18750"/>
              <a:gd name="adj2" fmla="val -2250"/>
              <a:gd name="adj3" fmla="val 18750"/>
              <a:gd name="adj4" fmla="val -14759"/>
              <a:gd name="adj5" fmla="val 168551"/>
              <a:gd name="adj6" fmla="val -46986"/>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1200">
                <a:solidFill>
                  <a:srgbClr val="BCE8F2"/>
                </a:solidFill>
                <a:latin typeface="方正正纤黑简体" pitchFamily="2" charset="-122"/>
                <a:ea typeface="方正正纤黑简体" pitchFamily="2" charset="-122"/>
              </a:rPr>
              <a:t>单击此处添加文字单击添加文字</a:t>
            </a:r>
            <a:endParaRPr lang="en-US" altLang="zh-CN" sz="1200">
              <a:solidFill>
                <a:srgbClr val="BCE8F2"/>
              </a:solidFill>
              <a:latin typeface="方正正纤黑简体" pitchFamily="2" charset="-122"/>
              <a:ea typeface="方正正纤黑简体" pitchFamily="2" charset="-122"/>
            </a:endParaRPr>
          </a:p>
          <a:p>
            <a:r>
              <a:rPr lang="zh-CN" altLang="en-US" sz="1200">
                <a:solidFill>
                  <a:srgbClr val="BCE8F2"/>
                </a:solidFill>
                <a:latin typeface="方正正纤黑简体" pitchFamily="2" charset="-122"/>
                <a:ea typeface="方正正纤黑简体" pitchFamily="2" charset="-122"/>
              </a:rPr>
              <a:t>单击此处添加文字单击此处添加文字</a:t>
            </a:r>
            <a:endParaRPr lang="en-US" altLang="zh-CN" sz="1200">
              <a:solidFill>
                <a:srgbClr val="BCE8F2"/>
              </a:solidFill>
              <a:latin typeface="方正正纤黑简体" pitchFamily="2" charset="-122"/>
              <a:ea typeface="方正正纤黑简体" pitchFamily="2" charset="-122"/>
            </a:endParaRPr>
          </a:p>
          <a:p>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p:txBody>
      </p:sp>
      <p:sp>
        <p:nvSpPr>
          <p:cNvPr id="53"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0"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edge">
                                      <p:cBhvr>
                                        <p:cTn id="13" dur="1000"/>
                                        <p:tgtEl>
                                          <p:spTgt spid="38"/>
                                        </p:tgtEl>
                                      </p:cBhvr>
                                    </p:animEffect>
                                  </p:childTnLst>
                                </p:cTn>
                              </p:par>
                            </p:childTnLst>
                          </p:cTn>
                        </p:par>
                        <p:par>
                          <p:cTn id="14" fill="hold" nodeType="afterGroup">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par>
                          <p:cTn id="18" fill="hold" nodeType="afterGroup">
                            <p:stCondLst>
                              <p:cond delay="2500"/>
                            </p:stCondLst>
                            <p:childTnLst>
                              <p:par>
                                <p:cTn id="19" presetID="20" presetClass="entr" presetSubtype="0"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edge">
                                      <p:cBhvr>
                                        <p:cTn id="21" dur="1000"/>
                                        <p:tgtEl>
                                          <p:spTgt spid="39"/>
                                        </p:tgtEl>
                                      </p:cBhvr>
                                    </p:animEffect>
                                  </p:childTnLst>
                                </p:cTn>
                              </p:par>
                            </p:childTnLst>
                          </p:cTn>
                        </p:par>
                        <p:par>
                          <p:cTn id="22" fill="hold" nodeType="afterGroup">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nodeType="afterGroup">
                            <p:stCondLst>
                              <p:cond delay="4000"/>
                            </p:stCondLst>
                            <p:childTnLst>
                              <p:par>
                                <p:cTn id="27" presetID="20" presetClass="entr" presetSubtype="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edge">
                                      <p:cBhvr>
                                        <p:cTn id="29" dur="1000"/>
                                        <p:tgtEl>
                                          <p:spTgt spid="40"/>
                                        </p:tgtEl>
                                      </p:cBhvr>
                                    </p:animEffect>
                                  </p:childTnLst>
                                </p:cTn>
                              </p:par>
                            </p:childTnLst>
                          </p:cTn>
                        </p:par>
                        <p:par>
                          <p:cTn id="30" fill="hold" nodeType="afterGroup">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par>
                          <p:cTn id="34" fill="hold" nodeType="afterGroup">
                            <p:stCondLst>
                              <p:cond delay="5500"/>
                            </p:stCondLst>
                            <p:childTnLst>
                              <p:par>
                                <p:cTn id="35" presetID="20" presetClass="entr" presetSubtype="0" fill="hold"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edge">
                                      <p:cBhvr>
                                        <p:cTn id="37" dur="1000"/>
                                        <p:tgtEl>
                                          <p:spTgt spid="43"/>
                                        </p:tgtEl>
                                      </p:cBhvr>
                                    </p:animEffect>
                                  </p:childTnLst>
                                </p:cTn>
                              </p:par>
                            </p:childTnLst>
                          </p:cTn>
                        </p:par>
                        <p:par>
                          <p:cTn id="38" fill="hold" nodeType="afterGroup">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par>
                          <p:cTn id="42" fill="hold" nodeType="afterGroup">
                            <p:stCondLst>
                              <p:cond delay="7000"/>
                            </p:stCondLst>
                            <p:childTnLst>
                              <p:par>
                                <p:cTn id="43" presetID="20" presetClass="entr" presetSubtype="0"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edge">
                                      <p:cBhvr>
                                        <p:cTn id="45" dur="1000"/>
                                        <p:tgtEl>
                                          <p:spTgt spid="45"/>
                                        </p:tgtEl>
                                      </p:cBhvr>
                                    </p:animEffect>
                                  </p:childTnLst>
                                </p:cTn>
                              </p:par>
                            </p:childTnLst>
                          </p:cTn>
                        </p:par>
                        <p:par>
                          <p:cTn id="46" fill="hold" nodeType="afterGroup">
                            <p:stCondLst>
                              <p:cond delay="8000"/>
                            </p:stCondLst>
                            <p:childTnLst>
                              <p:par>
                                <p:cTn id="47" presetID="2" presetClass="entr" presetSubtype="8" fill="hold" nodeType="after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fill="hold"/>
                                        <p:tgtEl>
                                          <p:spTgt spid="57"/>
                                        </p:tgtEl>
                                        <p:attrNameLst>
                                          <p:attrName>ppt_x</p:attrName>
                                        </p:attrNameLst>
                                      </p:cBhvr>
                                      <p:tavLst>
                                        <p:tav tm="0">
                                          <p:val>
                                            <p:strVal val="0-#ppt_w/2"/>
                                          </p:val>
                                        </p:tav>
                                        <p:tav tm="100000">
                                          <p:val>
                                            <p:strVal val="#ppt_x"/>
                                          </p:val>
                                        </p:tav>
                                      </p:tavLst>
                                    </p:anim>
                                    <p:anim calcmode="lin" valueType="num">
                                      <p:cBhvr additive="base">
                                        <p:cTn id="50" dur="500" fill="hold"/>
                                        <p:tgtEl>
                                          <p:spTgt spid="57"/>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10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fill="hold"/>
                                        <p:tgtEl>
                                          <p:spTgt spid="56"/>
                                        </p:tgtEl>
                                        <p:attrNameLst>
                                          <p:attrName>ppt_x</p:attrName>
                                        </p:attrNameLst>
                                      </p:cBhvr>
                                      <p:tavLst>
                                        <p:tav tm="0">
                                          <p:val>
                                            <p:strVal val="0-#ppt_w/2"/>
                                          </p:val>
                                        </p:tav>
                                        <p:tav tm="100000">
                                          <p:val>
                                            <p:strVal val="#ppt_x"/>
                                          </p:val>
                                        </p:tav>
                                      </p:tavLst>
                                    </p:anim>
                                    <p:anim calcmode="lin" valueType="num">
                                      <p:cBhvr additive="base">
                                        <p:cTn id="54" dur="500" fill="hold"/>
                                        <p:tgtEl>
                                          <p:spTgt spid="56"/>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200"/>
                                  </p:stCondLst>
                                  <p:childTnLst>
                                    <p:set>
                                      <p:cBhvr>
                                        <p:cTn id="56" dur="1" fill="hold">
                                          <p:stCondLst>
                                            <p:cond delay="0"/>
                                          </p:stCondLst>
                                        </p:cTn>
                                        <p:tgtEl>
                                          <p:spTgt spid="55"/>
                                        </p:tgtEl>
                                        <p:attrNameLst>
                                          <p:attrName>style.visibility</p:attrName>
                                        </p:attrNameLst>
                                      </p:cBhvr>
                                      <p:to>
                                        <p:strVal val="visible"/>
                                      </p:to>
                                    </p:set>
                                    <p:anim calcmode="lin" valueType="num">
                                      <p:cBhvr additive="base">
                                        <p:cTn id="57" dur="500" fill="hold"/>
                                        <p:tgtEl>
                                          <p:spTgt spid="55"/>
                                        </p:tgtEl>
                                        <p:attrNameLst>
                                          <p:attrName>ppt_x</p:attrName>
                                        </p:attrNameLst>
                                      </p:cBhvr>
                                      <p:tavLst>
                                        <p:tav tm="0">
                                          <p:val>
                                            <p:strVal val="0-#ppt_w/2"/>
                                          </p:val>
                                        </p:tav>
                                        <p:tav tm="100000">
                                          <p:val>
                                            <p:strVal val="#ppt_x"/>
                                          </p:val>
                                        </p:tav>
                                      </p:tavLst>
                                    </p:anim>
                                    <p:anim calcmode="lin" valueType="num">
                                      <p:cBhvr additive="base">
                                        <p:cTn id="58" dur="500" fill="hold"/>
                                        <p:tgtEl>
                                          <p:spTgt spid="55"/>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300"/>
                                  </p:stCondLst>
                                  <p:childTnLst>
                                    <p:set>
                                      <p:cBhvr>
                                        <p:cTn id="60" dur="1" fill="hold">
                                          <p:stCondLst>
                                            <p:cond delay="0"/>
                                          </p:stCondLst>
                                        </p:cTn>
                                        <p:tgtEl>
                                          <p:spTgt spid="54"/>
                                        </p:tgtEl>
                                        <p:attrNameLst>
                                          <p:attrName>style.visibility</p:attrName>
                                        </p:attrNameLst>
                                      </p:cBhvr>
                                      <p:to>
                                        <p:strVal val="visible"/>
                                      </p:to>
                                    </p:set>
                                    <p:anim calcmode="lin" valueType="num">
                                      <p:cBhvr additive="base">
                                        <p:cTn id="61" dur="500" fill="hold"/>
                                        <p:tgtEl>
                                          <p:spTgt spid="54"/>
                                        </p:tgtEl>
                                        <p:attrNameLst>
                                          <p:attrName>ppt_x</p:attrName>
                                        </p:attrNameLst>
                                      </p:cBhvr>
                                      <p:tavLst>
                                        <p:tav tm="0">
                                          <p:val>
                                            <p:strVal val="0-#ppt_w/2"/>
                                          </p:val>
                                        </p:tav>
                                        <p:tav tm="100000">
                                          <p:val>
                                            <p:strVal val="#ppt_x"/>
                                          </p:val>
                                        </p:tav>
                                      </p:tavLst>
                                    </p:anim>
                                    <p:anim calcmode="lin" valueType="num">
                                      <p:cBhvr additive="base">
                                        <p:cTn id="62"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8383138" y="1773609"/>
            <a:ext cx="1265554" cy="0"/>
          </a:xfrm>
          <a:prstGeom prst="line">
            <a:avLst/>
          </a:prstGeom>
          <a:noFill/>
          <a:ln w="28575" cmpd="sng">
            <a:solidFill>
              <a:schemeClr val="accent2"/>
            </a:solidFill>
            <a:round/>
            <a:headEnd/>
            <a:tailEnd/>
          </a:ln>
          <a:effectLst>
            <a:glow rad="88900">
              <a:schemeClr val="accent1">
                <a:alpha val="30000"/>
              </a:schemeClr>
            </a:glow>
          </a:effectLst>
        </p:spPr>
      </p:cxnSp>
      <p:cxnSp>
        <p:nvCxnSpPr>
          <p:cNvPr id="3" name="直接连接符 2"/>
          <p:cNvCxnSpPr/>
          <p:nvPr/>
        </p:nvCxnSpPr>
        <p:spPr>
          <a:xfrm>
            <a:off x="8395006" y="1773611"/>
            <a:ext cx="0" cy="1116573"/>
          </a:xfrm>
          <a:prstGeom prst="line">
            <a:avLst/>
          </a:prstGeom>
          <a:noFill/>
          <a:ln w="28575" cmpd="sng">
            <a:solidFill>
              <a:schemeClr val="accent2"/>
            </a:solidFill>
            <a:round/>
            <a:headEnd/>
            <a:tailEnd/>
          </a:ln>
          <a:effectLst>
            <a:glow rad="88900">
              <a:schemeClr val="accent1">
                <a:alpha val="30000"/>
              </a:schemeClr>
            </a:glow>
          </a:effectLst>
        </p:spPr>
      </p:cxnSp>
      <p:cxnSp>
        <p:nvCxnSpPr>
          <p:cNvPr id="4" name="直接连接符 3"/>
          <p:cNvCxnSpPr/>
          <p:nvPr/>
        </p:nvCxnSpPr>
        <p:spPr>
          <a:xfrm>
            <a:off x="7141321" y="2890183"/>
            <a:ext cx="1265554" cy="0"/>
          </a:xfrm>
          <a:prstGeom prst="line">
            <a:avLst/>
          </a:prstGeom>
          <a:noFill/>
          <a:ln w="28575" cmpd="sng">
            <a:solidFill>
              <a:schemeClr val="accent2"/>
            </a:solidFill>
            <a:round/>
            <a:headEnd/>
            <a:tailEnd/>
          </a:ln>
          <a:effectLst>
            <a:glow rad="88900">
              <a:schemeClr val="accent1">
                <a:alpha val="30000"/>
              </a:schemeClr>
            </a:glow>
          </a:effectLst>
        </p:spPr>
      </p:cxnSp>
      <p:cxnSp>
        <p:nvCxnSpPr>
          <p:cNvPr id="5" name="直接连接符 4"/>
          <p:cNvCxnSpPr/>
          <p:nvPr/>
        </p:nvCxnSpPr>
        <p:spPr>
          <a:xfrm>
            <a:off x="7153188" y="2890185"/>
            <a:ext cx="0" cy="1116573"/>
          </a:xfrm>
          <a:prstGeom prst="line">
            <a:avLst/>
          </a:prstGeom>
          <a:noFill/>
          <a:ln w="28575" cmpd="sng">
            <a:solidFill>
              <a:schemeClr val="accent2"/>
            </a:solidFill>
            <a:round/>
            <a:headEnd/>
            <a:tailEnd/>
          </a:ln>
          <a:effectLst>
            <a:glow rad="88900">
              <a:schemeClr val="accent1">
                <a:alpha val="30000"/>
              </a:schemeClr>
            </a:glow>
          </a:effectLst>
        </p:spPr>
      </p:cxnSp>
      <p:cxnSp>
        <p:nvCxnSpPr>
          <p:cNvPr id="6" name="直接连接符 5"/>
          <p:cNvCxnSpPr/>
          <p:nvPr/>
        </p:nvCxnSpPr>
        <p:spPr>
          <a:xfrm>
            <a:off x="5904792" y="4006756"/>
            <a:ext cx="1265554" cy="0"/>
          </a:xfrm>
          <a:prstGeom prst="line">
            <a:avLst/>
          </a:prstGeom>
          <a:noFill/>
          <a:ln w="28575" cmpd="sng">
            <a:solidFill>
              <a:schemeClr val="accent2"/>
            </a:solidFill>
            <a:round/>
            <a:headEnd/>
            <a:tailEnd/>
          </a:ln>
          <a:effectLst>
            <a:glow rad="88900">
              <a:schemeClr val="accent1">
                <a:alpha val="30000"/>
              </a:schemeClr>
            </a:glow>
          </a:effectLst>
        </p:spPr>
      </p:cxnSp>
      <p:cxnSp>
        <p:nvCxnSpPr>
          <p:cNvPr id="7" name="直接连接符 6"/>
          <p:cNvCxnSpPr/>
          <p:nvPr/>
        </p:nvCxnSpPr>
        <p:spPr>
          <a:xfrm>
            <a:off x="5916660" y="4006758"/>
            <a:ext cx="0" cy="1116573"/>
          </a:xfrm>
          <a:prstGeom prst="line">
            <a:avLst/>
          </a:prstGeom>
          <a:noFill/>
          <a:ln w="28575" cmpd="sng">
            <a:solidFill>
              <a:schemeClr val="accent2"/>
            </a:solidFill>
            <a:round/>
            <a:headEnd/>
            <a:tailEnd/>
          </a:ln>
          <a:effectLst>
            <a:glow rad="88900">
              <a:schemeClr val="accent1">
                <a:alpha val="30000"/>
              </a:schemeClr>
            </a:glow>
          </a:effectLst>
        </p:spPr>
      </p:cxnSp>
      <p:cxnSp>
        <p:nvCxnSpPr>
          <p:cNvPr id="8" name="直接连接符 7"/>
          <p:cNvCxnSpPr/>
          <p:nvPr/>
        </p:nvCxnSpPr>
        <p:spPr>
          <a:xfrm>
            <a:off x="4642032" y="5123329"/>
            <a:ext cx="1265554" cy="0"/>
          </a:xfrm>
          <a:prstGeom prst="line">
            <a:avLst/>
          </a:prstGeom>
          <a:noFill/>
          <a:ln w="28575" cmpd="sng">
            <a:solidFill>
              <a:schemeClr val="accent2"/>
            </a:solidFill>
            <a:round/>
            <a:headEnd/>
            <a:tailEnd/>
          </a:ln>
          <a:effectLst>
            <a:glow rad="88900">
              <a:schemeClr val="accent1">
                <a:alpha val="30000"/>
              </a:schemeClr>
            </a:glow>
          </a:effectLst>
        </p:spPr>
      </p:cxnSp>
      <p:cxnSp>
        <p:nvCxnSpPr>
          <p:cNvPr id="9" name="直接连接符 8"/>
          <p:cNvCxnSpPr/>
          <p:nvPr/>
        </p:nvCxnSpPr>
        <p:spPr>
          <a:xfrm>
            <a:off x="4653900" y="5123330"/>
            <a:ext cx="0" cy="747459"/>
          </a:xfrm>
          <a:prstGeom prst="line">
            <a:avLst/>
          </a:prstGeom>
          <a:noFill/>
          <a:ln w="28575" cmpd="sng">
            <a:solidFill>
              <a:schemeClr val="accent2"/>
            </a:solidFill>
            <a:round/>
            <a:headEnd/>
            <a:tailEnd/>
          </a:ln>
          <a:effectLst>
            <a:glow rad="88900">
              <a:schemeClr val="accent1">
                <a:alpha val="30000"/>
              </a:schemeClr>
            </a:glow>
          </a:effectLst>
        </p:spPr>
      </p:cxnSp>
      <p:grpSp>
        <p:nvGrpSpPr>
          <p:cNvPr id="36" name="组合 35"/>
          <p:cNvGrpSpPr/>
          <p:nvPr/>
        </p:nvGrpSpPr>
        <p:grpSpPr>
          <a:xfrm>
            <a:off x="8559787" y="947068"/>
            <a:ext cx="826543" cy="826543"/>
            <a:chOff x="8051785" y="947066"/>
            <a:chExt cx="826543" cy="826543"/>
          </a:xfrm>
        </p:grpSpPr>
        <p:sp>
          <p:nvSpPr>
            <p:cNvPr id="10" name="椭圆 9"/>
            <p:cNvSpPr/>
            <p:nvPr/>
          </p:nvSpPr>
          <p:spPr>
            <a:xfrm>
              <a:off x="8051785" y="947066"/>
              <a:ext cx="826543" cy="826543"/>
            </a:xfrm>
            <a:prstGeom prst="ellipse">
              <a:avLst/>
            </a:prstGeom>
            <a:noFill/>
            <a:ln w="12700"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11" name="椭圆 10"/>
            <p:cNvSpPr/>
            <p:nvPr/>
          </p:nvSpPr>
          <p:spPr>
            <a:xfrm>
              <a:off x="8139438" y="1034719"/>
              <a:ext cx="651236" cy="651236"/>
            </a:xfrm>
            <a:prstGeom prst="ellipse">
              <a:avLst/>
            </a:prstGeom>
            <a:noFill/>
            <a:ln w="28575"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12" name="TextBox 11"/>
            <p:cNvSpPr txBox="1"/>
            <p:nvPr/>
          </p:nvSpPr>
          <p:spPr>
            <a:xfrm>
              <a:off x="8215259" y="976670"/>
              <a:ext cx="498855" cy="769441"/>
            </a:xfrm>
            <a:prstGeom prst="rect">
              <a:avLst/>
            </a:prstGeom>
            <a:noFill/>
          </p:spPr>
          <p:txBody>
            <a:bodyPr wrap="none" rtlCol="0">
              <a:spAutoFit/>
            </a:bodyPr>
            <a:lstStyle/>
            <a:p>
              <a:r>
                <a:rPr lang="en-US" altLang="zh-CN" sz="4400" b="1" dirty="0">
                  <a:solidFill>
                    <a:srgbClr val="BCE8F2"/>
                  </a:solidFill>
                </a:rPr>
                <a:t>1</a:t>
              </a:r>
              <a:endParaRPr lang="zh-CN" altLang="en-US" sz="4400" b="1" dirty="0">
                <a:solidFill>
                  <a:srgbClr val="BCE8F2"/>
                </a:solidFill>
              </a:endParaRPr>
            </a:p>
          </p:txBody>
        </p:sp>
      </p:grpSp>
      <p:grpSp>
        <p:nvGrpSpPr>
          <p:cNvPr id="44" name="组合 43"/>
          <p:cNvGrpSpPr/>
          <p:nvPr/>
        </p:nvGrpSpPr>
        <p:grpSpPr>
          <a:xfrm>
            <a:off x="1983658" y="1112581"/>
            <a:ext cx="6267777" cy="509763"/>
            <a:chOff x="1475656" y="1112579"/>
            <a:chExt cx="6267777" cy="509763"/>
          </a:xfrm>
        </p:grpSpPr>
        <p:cxnSp>
          <p:nvCxnSpPr>
            <p:cNvPr id="13" name="直接箭头连接符 12"/>
            <p:cNvCxnSpPr/>
            <p:nvPr/>
          </p:nvCxnSpPr>
          <p:spPr>
            <a:xfrm>
              <a:off x="1640985" y="1622341"/>
              <a:ext cx="6102448" cy="1"/>
            </a:xfrm>
            <a:prstGeom prst="straightConnector1">
              <a:avLst/>
            </a:prstGeom>
            <a:ln w="12700">
              <a:solidFill>
                <a:schemeClr val="accent2"/>
              </a:solidFill>
              <a:prstDash val="solid"/>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1475656" y="1112579"/>
              <a:ext cx="5339799" cy="461665"/>
              <a:chOff x="1475656" y="1122739"/>
              <a:chExt cx="5339799" cy="461665"/>
            </a:xfrm>
          </p:grpSpPr>
          <p:sp>
            <p:nvSpPr>
              <p:cNvPr id="14" name="TextBox 13"/>
              <p:cNvSpPr txBox="1"/>
              <p:nvPr/>
            </p:nvSpPr>
            <p:spPr>
              <a:xfrm>
                <a:off x="1475656" y="1168905"/>
                <a:ext cx="1293760" cy="369332"/>
              </a:xfrm>
              <a:prstGeom prst="rect">
                <a:avLst/>
              </a:prstGeom>
              <a:noFill/>
              <a:ln>
                <a:noFill/>
              </a:ln>
            </p:spPr>
            <p:txBody>
              <a:bodyPr wrap="square">
                <a:spAutoFit/>
              </a:bodyPr>
              <a:lstStyle>
                <a:defPPr>
                  <a:defRPr lang="zh-CN"/>
                </a:defPPr>
                <a:lvl1pPr algn="ctr">
                  <a:defRPr sz="16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sz="1800" dirty="0"/>
                  <a:t>添加文本</a:t>
                </a:r>
              </a:p>
            </p:txBody>
          </p:sp>
          <p:sp>
            <p:nvSpPr>
              <p:cNvPr id="15" name="TextBox 14"/>
              <p:cNvSpPr txBox="1"/>
              <p:nvPr/>
            </p:nvSpPr>
            <p:spPr>
              <a:xfrm>
                <a:off x="2699792" y="1122739"/>
                <a:ext cx="4115663" cy="461665"/>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grpSp>
      </p:grpSp>
      <p:grpSp>
        <p:nvGrpSpPr>
          <p:cNvPr id="37" name="组合 36"/>
          <p:cNvGrpSpPr/>
          <p:nvPr/>
        </p:nvGrpSpPr>
        <p:grpSpPr>
          <a:xfrm>
            <a:off x="7360827" y="2063641"/>
            <a:ext cx="826543" cy="826543"/>
            <a:chOff x="6852825" y="2063640"/>
            <a:chExt cx="826543" cy="826543"/>
          </a:xfrm>
        </p:grpSpPr>
        <p:sp>
          <p:nvSpPr>
            <p:cNvPr id="16" name="椭圆 15"/>
            <p:cNvSpPr/>
            <p:nvPr/>
          </p:nvSpPr>
          <p:spPr>
            <a:xfrm>
              <a:off x="6852825" y="2063640"/>
              <a:ext cx="826543" cy="826543"/>
            </a:xfrm>
            <a:prstGeom prst="ellipse">
              <a:avLst/>
            </a:prstGeom>
            <a:noFill/>
            <a:ln w="12700"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17" name="椭圆 16"/>
            <p:cNvSpPr/>
            <p:nvPr/>
          </p:nvSpPr>
          <p:spPr>
            <a:xfrm>
              <a:off x="6940478" y="2151293"/>
              <a:ext cx="651236" cy="651236"/>
            </a:xfrm>
            <a:prstGeom prst="ellipse">
              <a:avLst/>
            </a:prstGeom>
            <a:noFill/>
            <a:ln w="28575"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18" name="TextBox 17"/>
            <p:cNvSpPr txBox="1"/>
            <p:nvPr/>
          </p:nvSpPr>
          <p:spPr>
            <a:xfrm>
              <a:off x="7016300" y="2093243"/>
              <a:ext cx="498855" cy="769441"/>
            </a:xfrm>
            <a:prstGeom prst="rect">
              <a:avLst/>
            </a:prstGeom>
            <a:noFill/>
          </p:spPr>
          <p:txBody>
            <a:bodyPr wrap="none" rtlCol="0">
              <a:spAutoFit/>
            </a:bodyPr>
            <a:lstStyle/>
            <a:p>
              <a:r>
                <a:rPr lang="en-US" altLang="zh-CN" sz="4400" b="1" dirty="0">
                  <a:solidFill>
                    <a:srgbClr val="BCE8F2"/>
                  </a:solidFill>
                </a:rPr>
                <a:t>2</a:t>
              </a:r>
              <a:endParaRPr lang="zh-CN" altLang="en-US" sz="4400" b="1" dirty="0">
                <a:solidFill>
                  <a:srgbClr val="BCE8F2"/>
                </a:solidFill>
              </a:endParaRPr>
            </a:p>
          </p:txBody>
        </p:sp>
      </p:grpSp>
      <p:grpSp>
        <p:nvGrpSpPr>
          <p:cNvPr id="45" name="组合 44"/>
          <p:cNvGrpSpPr/>
          <p:nvPr/>
        </p:nvGrpSpPr>
        <p:grpSpPr>
          <a:xfrm>
            <a:off x="2040466" y="2225760"/>
            <a:ext cx="5012009" cy="513157"/>
            <a:chOff x="1532464" y="2225758"/>
            <a:chExt cx="5012009" cy="513156"/>
          </a:xfrm>
        </p:grpSpPr>
        <p:cxnSp>
          <p:nvCxnSpPr>
            <p:cNvPr id="19" name="直接箭头连接符 18"/>
            <p:cNvCxnSpPr/>
            <p:nvPr/>
          </p:nvCxnSpPr>
          <p:spPr>
            <a:xfrm>
              <a:off x="1640985" y="2718598"/>
              <a:ext cx="4903488" cy="20316"/>
            </a:xfrm>
            <a:prstGeom prst="straightConnector1">
              <a:avLst/>
            </a:prstGeom>
            <a:ln w="12700">
              <a:solidFill>
                <a:schemeClr val="accent2"/>
              </a:solidFill>
              <a:prstDash val="solid"/>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1532464" y="2225758"/>
              <a:ext cx="4250329" cy="461664"/>
              <a:chOff x="1532464" y="2246078"/>
              <a:chExt cx="4250329" cy="461664"/>
            </a:xfrm>
          </p:grpSpPr>
          <p:sp>
            <p:nvSpPr>
              <p:cNvPr id="20" name="TextBox 19"/>
              <p:cNvSpPr txBox="1"/>
              <p:nvPr/>
            </p:nvSpPr>
            <p:spPr>
              <a:xfrm>
                <a:off x="1532464" y="2292244"/>
                <a:ext cx="1107996" cy="369331"/>
              </a:xfrm>
              <a:prstGeom prst="rect">
                <a:avLst/>
              </a:prstGeom>
              <a:noFill/>
              <a:ln>
                <a:noFill/>
              </a:ln>
            </p:spPr>
            <p:txBody>
              <a:bodyPr wrap="square">
                <a:spAutoFit/>
              </a:bodyPr>
              <a:lstStyle>
                <a:defPPr>
                  <a:defRPr lang="zh-CN"/>
                </a:defPPr>
                <a:lvl1pPr algn="ctr">
                  <a:defRPr sz="18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dirty="0"/>
                  <a:t>添加文本</a:t>
                </a:r>
              </a:p>
            </p:txBody>
          </p:sp>
          <p:sp>
            <p:nvSpPr>
              <p:cNvPr id="21" name="TextBox 20"/>
              <p:cNvSpPr txBox="1"/>
              <p:nvPr/>
            </p:nvSpPr>
            <p:spPr>
              <a:xfrm>
                <a:off x="2699792" y="2246078"/>
                <a:ext cx="3083001" cy="461664"/>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grpSp>
      </p:grpSp>
      <p:grpSp>
        <p:nvGrpSpPr>
          <p:cNvPr id="38" name="组合 37"/>
          <p:cNvGrpSpPr/>
          <p:nvPr/>
        </p:nvGrpSpPr>
        <p:grpSpPr>
          <a:xfrm>
            <a:off x="6115755" y="3170764"/>
            <a:ext cx="826543" cy="826543"/>
            <a:chOff x="5607753" y="3170764"/>
            <a:chExt cx="826543" cy="826543"/>
          </a:xfrm>
        </p:grpSpPr>
        <p:sp>
          <p:nvSpPr>
            <p:cNvPr id="22" name="椭圆 21"/>
            <p:cNvSpPr/>
            <p:nvPr/>
          </p:nvSpPr>
          <p:spPr>
            <a:xfrm>
              <a:off x="5607753" y="3170764"/>
              <a:ext cx="826543" cy="826543"/>
            </a:xfrm>
            <a:prstGeom prst="ellipse">
              <a:avLst/>
            </a:prstGeom>
            <a:noFill/>
            <a:ln w="12700"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23" name="椭圆 22"/>
            <p:cNvSpPr/>
            <p:nvPr/>
          </p:nvSpPr>
          <p:spPr>
            <a:xfrm>
              <a:off x="5695406" y="3258417"/>
              <a:ext cx="651236" cy="651236"/>
            </a:xfrm>
            <a:prstGeom prst="ellipse">
              <a:avLst/>
            </a:prstGeom>
            <a:noFill/>
            <a:ln w="28575"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24" name="TextBox 23"/>
            <p:cNvSpPr txBox="1"/>
            <p:nvPr/>
          </p:nvSpPr>
          <p:spPr>
            <a:xfrm>
              <a:off x="5771228" y="3200368"/>
              <a:ext cx="498855" cy="769441"/>
            </a:xfrm>
            <a:prstGeom prst="rect">
              <a:avLst/>
            </a:prstGeom>
            <a:noFill/>
          </p:spPr>
          <p:txBody>
            <a:bodyPr wrap="none" rtlCol="0">
              <a:spAutoFit/>
            </a:bodyPr>
            <a:lstStyle/>
            <a:p>
              <a:r>
                <a:rPr lang="en-US" altLang="zh-CN" sz="4400" b="1" dirty="0">
                  <a:solidFill>
                    <a:srgbClr val="BCE8F2"/>
                  </a:solidFill>
                </a:rPr>
                <a:t>3</a:t>
              </a:r>
              <a:endParaRPr lang="zh-CN" altLang="en-US" sz="4400" b="1" dirty="0">
                <a:solidFill>
                  <a:srgbClr val="BCE8F2"/>
                </a:solidFill>
              </a:endParaRPr>
            </a:p>
          </p:txBody>
        </p:sp>
      </p:grpSp>
      <p:grpSp>
        <p:nvGrpSpPr>
          <p:cNvPr id="46" name="组合 45"/>
          <p:cNvGrpSpPr/>
          <p:nvPr/>
        </p:nvGrpSpPr>
        <p:grpSpPr>
          <a:xfrm>
            <a:off x="2036234" y="3326960"/>
            <a:ext cx="3771169" cy="519081"/>
            <a:chOff x="1528232" y="3326958"/>
            <a:chExt cx="3771169" cy="519081"/>
          </a:xfrm>
        </p:grpSpPr>
        <p:cxnSp>
          <p:nvCxnSpPr>
            <p:cNvPr id="25" name="直接箭头连接符 24"/>
            <p:cNvCxnSpPr/>
            <p:nvPr/>
          </p:nvCxnSpPr>
          <p:spPr>
            <a:xfrm>
              <a:off x="1640985" y="3817703"/>
              <a:ext cx="3658416" cy="28336"/>
            </a:xfrm>
            <a:prstGeom prst="straightConnector1">
              <a:avLst/>
            </a:prstGeom>
            <a:ln w="12700">
              <a:solidFill>
                <a:schemeClr val="accent2"/>
              </a:solidFill>
              <a:prstDash val="solid"/>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1528232" y="3326958"/>
              <a:ext cx="3317889" cy="461665"/>
              <a:chOff x="1528232" y="3296478"/>
              <a:chExt cx="3317889" cy="461665"/>
            </a:xfrm>
          </p:grpSpPr>
          <p:sp>
            <p:nvSpPr>
              <p:cNvPr id="26" name="TextBox 25"/>
              <p:cNvSpPr txBox="1"/>
              <p:nvPr/>
            </p:nvSpPr>
            <p:spPr>
              <a:xfrm>
                <a:off x="1528232" y="3342644"/>
                <a:ext cx="1107996" cy="369332"/>
              </a:xfrm>
              <a:prstGeom prst="rect">
                <a:avLst/>
              </a:prstGeom>
              <a:noFill/>
              <a:ln>
                <a:noFill/>
              </a:ln>
            </p:spPr>
            <p:txBody>
              <a:bodyPr wrap="square">
                <a:spAutoFit/>
              </a:bodyPr>
              <a:lstStyle>
                <a:defPPr>
                  <a:defRPr lang="zh-CN"/>
                </a:defPPr>
                <a:lvl1pPr algn="ctr">
                  <a:defRPr sz="18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dirty="0"/>
                  <a:t>添加文本</a:t>
                </a:r>
              </a:p>
            </p:txBody>
          </p:sp>
          <p:sp>
            <p:nvSpPr>
              <p:cNvPr id="27" name="TextBox 26"/>
              <p:cNvSpPr txBox="1"/>
              <p:nvPr/>
            </p:nvSpPr>
            <p:spPr>
              <a:xfrm>
                <a:off x="2699792" y="3296478"/>
                <a:ext cx="2146329" cy="461665"/>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grpSp>
      </p:grpSp>
      <p:grpSp>
        <p:nvGrpSpPr>
          <p:cNvPr id="39" name="组合 38"/>
          <p:cNvGrpSpPr/>
          <p:nvPr/>
        </p:nvGrpSpPr>
        <p:grpSpPr>
          <a:xfrm>
            <a:off x="4870683" y="4300937"/>
            <a:ext cx="826543" cy="826543"/>
            <a:chOff x="4362681" y="4300937"/>
            <a:chExt cx="826543" cy="826543"/>
          </a:xfrm>
        </p:grpSpPr>
        <p:sp>
          <p:nvSpPr>
            <p:cNvPr id="28" name="椭圆 27"/>
            <p:cNvSpPr/>
            <p:nvPr/>
          </p:nvSpPr>
          <p:spPr>
            <a:xfrm>
              <a:off x="4362681" y="4300937"/>
              <a:ext cx="826543" cy="826543"/>
            </a:xfrm>
            <a:prstGeom prst="ellipse">
              <a:avLst/>
            </a:prstGeom>
            <a:noFill/>
            <a:ln w="12700"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endParaRPr>
            </a:p>
          </p:txBody>
        </p:sp>
        <p:sp>
          <p:nvSpPr>
            <p:cNvPr id="29" name="椭圆 28"/>
            <p:cNvSpPr/>
            <p:nvPr/>
          </p:nvSpPr>
          <p:spPr>
            <a:xfrm>
              <a:off x="4450334" y="4388590"/>
              <a:ext cx="651236" cy="651236"/>
            </a:xfrm>
            <a:prstGeom prst="ellipse">
              <a:avLst/>
            </a:prstGeom>
            <a:noFill/>
            <a:ln w="28575" cmpd="sng">
              <a:solidFill>
                <a:schemeClr val="accent2"/>
              </a:solidFill>
              <a:round/>
              <a:headEnd/>
              <a:tailEnd/>
            </a:ln>
            <a:effectLst>
              <a:glow rad="88900">
                <a:schemeClr val="accent1">
                  <a:alpha val="30000"/>
                </a:schemeClr>
              </a:glow>
            </a:effectLst>
          </p:spPr>
          <p:txBody>
            <a:bodyPr rtlCol="0" anchor="ctr"/>
            <a:lstStyle/>
            <a:p>
              <a:pPr algn="ctr"/>
              <a:endParaRPr lang="zh-CN" altLang="en-US">
                <a:solidFill>
                  <a:srgbClr val="C89800"/>
                </a:solidFill>
                <a:latin typeface="Arial" charset="0"/>
                <a:ea typeface="宋体" pitchFamily="2" charset="-122"/>
              </a:endParaRPr>
            </a:p>
          </p:txBody>
        </p:sp>
        <p:sp>
          <p:nvSpPr>
            <p:cNvPr id="30" name="TextBox 29"/>
            <p:cNvSpPr txBox="1"/>
            <p:nvPr/>
          </p:nvSpPr>
          <p:spPr>
            <a:xfrm>
              <a:off x="4526156" y="4330540"/>
              <a:ext cx="498855" cy="769441"/>
            </a:xfrm>
            <a:prstGeom prst="rect">
              <a:avLst/>
            </a:prstGeom>
            <a:noFill/>
          </p:spPr>
          <p:txBody>
            <a:bodyPr wrap="none" rtlCol="0">
              <a:spAutoFit/>
            </a:bodyPr>
            <a:lstStyle/>
            <a:p>
              <a:r>
                <a:rPr lang="en-US" altLang="zh-CN" sz="4400" b="1" dirty="0">
                  <a:solidFill>
                    <a:srgbClr val="BCE8F2"/>
                  </a:solidFill>
                </a:rPr>
                <a:t>4</a:t>
              </a:r>
              <a:endParaRPr lang="zh-CN" altLang="en-US" sz="4400" b="1" dirty="0">
                <a:solidFill>
                  <a:srgbClr val="BCE8F2"/>
                </a:solidFill>
              </a:endParaRPr>
            </a:p>
          </p:txBody>
        </p:sp>
      </p:grpSp>
      <p:grpSp>
        <p:nvGrpSpPr>
          <p:cNvPr id="47" name="组合 46"/>
          <p:cNvGrpSpPr/>
          <p:nvPr/>
        </p:nvGrpSpPr>
        <p:grpSpPr>
          <a:xfrm>
            <a:off x="2036233" y="4482357"/>
            <a:ext cx="2526097" cy="493860"/>
            <a:chOff x="1528232" y="4482353"/>
            <a:chExt cx="2526097" cy="493859"/>
          </a:xfrm>
        </p:grpSpPr>
        <p:cxnSp>
          <p:nvCxnSpPr>
            <p:cNvPr id="31" name="直接箭头连接符 30"/>
            <p:cNvCxnSpPr/>
            <p:nvPr/>
          </p:nvCxnSpPr>
          <p:spPr>
            <a:xfrm>
              <a:off x="1619672" y="4976211"/>
              <a:ext cx="2434657" cy="1"/>
            </a:xfrm>
            <a:prstGeom prst="straightConnector1">
              <a:avLst/>
            </a:prstGeom>
            <a:ln w="12700">
              <a:solidFill>
                <a:schemeClr val="accent2"/>
              </a:solidFill>
              <a:prstDash val="solid"/>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528232" y="4482353"/>
              <a:ext cx="2408088" cy="461664"/>
              <a:chOff x="1528232" y="4451873"/>
              <a:chExt cx="2408088" cy="461664"/>
            </a:xfrm>
          </p:grpSpPr>
          <p:sp>
            <p:nvSpPr>
              <p:cNvPr id="32" name="TextBox 31"/>
              <p:cNvSpPr txBox="1"/>
              <p:nvPr/>
            </p:nvSpPr>
            <p:spPr>
              <a:xfrm>
                <a:off x="1528232" y="4498039"/>
                <a:ext cx="1107996" cy="369331"/>
              </a:xfrm>
              <a:prstGeom prst="rect">
                <a:avLst/>
              </a:prstGeom>
              <a:noFill/>
              <a:ln>
                <a:noFill/>
              </a:ln>
            </p:spPr>
            <p:txBody>
              <a:bodyPr wrap="square">
                <a:spAutoFit/>
              </a:bodyPr>
              <a:lstStyle>
                <a:defPPr>
                  <a:defRPr lang="zh-CN"/>
                </a:defPPr>
                <a:lvl1pPr algn="ctr">
                  <a:defRPr sz="1800">
                    <a:solidFill>
                      <a:srgbClr val="BCE8F2"/>
                    </a:solidFill>
                    <a:latin typeface="方正兰亭黑_GBK" pitchFamily="2" charset="-122"/>
                    <a:ea typeface="方正兰亭黑_GBK" pitchFamily="2" charset="-122"/>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buFont typeface="Arial" charset="0"/>
                  <a:defRPr sz="2000">
                    <a:latin typeface="Calibri" pitchFamily="34" charset="0"/>
                  </a:defRPr>
                </a:lvl6pPr>
                <a:lvl7pPr>
                  <a:buFont typeface="Arial" charset="0"/>
                  <a:defRPr sz="2000">
                    <a:latin typeface="Calibri" pitchFamily="34" charset="0"/>
                  </a:defRPr>
                </a:lvl7pPr>
                <a:lvl8pPr>
                  <a:buFont typeface="Arial" charset="0"/>
                  <a:defRPr sz="2000">
                    <a:latin typeface="Calibri" pitchFamily="34" charset="0"/>
                  </a:defRPr>
                </a:lvl8pPr>
                <a:lvl9pPr>
                  <a:buFont typeface="Arial" charset="0"/>
                  <a:defRPr sz="2000">
                    <a:latin typeface="Calibri" pitchFamily="34" charset="0"/>
                  </a:defRPr>
                </a:lvl9pPr>
              </a:lstStyle>
              <a:p>
                <a:r>
                  <a:rPr lang="zh-CN" altLang="en-US" dirty="0"/>
                  <a:t>添加文本</a:t>
                </a:r>
              </a:p>
            </p:txBody>
          </p:sp>
          <p:sp>
            <p:nvSpPr>
              <p:cNvPr id="33" name="TextBox 32"/>
              <p:cNvSpPr txBox="1"/>
              <p:nvPr/>
            </p:nvSpPr>
            <p:spPr>
              <a:xfrm>
                <a:off x="2738192" y="4451873"/>
                <a:ext cx="1198128" cy="461664"/>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grpSp>
      </p:grpSp>
      <p:sp>
        <p:nvSpPr>
          <p:cNvPr id="48"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Tree>
    <p:extLst>
      <p:ext uri="{BB962C8B-B14F-4D97-AF65-F5344CB8AC3E}">
        <p14:creationId xmlns:p14="http://schemas.microsoft.com/office/powerpoint/2010/main" val="243428674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300"/>
                                        <p:tgtEl>
                                          <p:spTgt spid="9"/>
                                        </p:tgtEl>
                                      </p:cBhvr>
                                    </p:animEffect>
                                  </p:childTnLst>
                                </p:cTn>
                              </p:par>
                            </p:childTnLst>
                          </p:cTn>
                        </p:par>
                        <p:par>
                          <p:cTn id="14" fill="hold">
                            <p:stCondLst>
                              <p:cond delay="1300"/>
                            </p:stCondLst>
                            <p:childTnLst>
                              <p:par>
                                <p:cTn id="15" presetID="22" presetClass="entr" presetSubtype="8"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300"/>
                                        <p:tgtEl>
                                          <p:spTgt spid="8"/>
                                        </p:tgtEl>
                                      </p:cBhvr>
                                    </p:animEffect>
                                  </p:childTnLst>
                                </p:cTn>
                              </p:par>
                            </p:childTnLst>
                          </p:cTn>
                        </p:par>
                        <p:par>
                          <p:cTn id="18" fill="hold">
                            <p:stCondLst>
                              <p:cond delay="1600"/>
                            </p:stCondLst>
                            <p:childTnLst>
                              <p:par>
                                <p:cTn id="19" presetID="22" presetClass="entr" presetSubtype="4"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300"/>
                                        <p:tgtEl>
                                          <p:spTgt spid="7"/>
                                        </p:tgtEl>
                                      </p:cBhvr>
                                    </p:animEffect>
                                  </p:childTnLst>
                                </p:cTn>
                              </p:par>
                            </p:childTnLst>
                          </p:cTn>
                        </p:par>
                        <p:par>
                          <p:cTn id="22" fill="hold">
                            <p:stCondLst>
                              <p:cond delay="19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300"/>
                                        <p:tgtEl>
                                          <p:spTgt spid="6"/>
                                        </p:tgtEl>
                                      </p:cBhvr>
                                    </p:animEffect>
                                  </p:childTnLst>
                                </p:cTn>
                              </p:par>
                            </p:childTnLst>
                          </p:cTn>
                        </p:par>
                        <p:par>
                          <p:cTn id="26" fill="hold">
                            <p:stCondLst>
                              <p:cond delay="2200"/>
                            </p:stCondLst>
                            <p:childTnLst>
                              <p:par>
                                <p:cTn id="27" presetID="22" presetClass="entr" presetSubtype="4"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300"/>
                                        <p:tgtEl>
                                          <p:spTgt spid="5"/>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300"/>
                                        <p:tgtEl>
                                          <p:spTgt spid="4"/>
                                        </p:tgtEl>
                                      </p:cBhvr>
                                    </p:animEffect>
                                  </p:childTnLst>
                                </p:cTn>
                              </p:par>
                            </p:childTnLst>
                          </p:cTn>
                        </p:par>
                        <p:par>
                          <p:cTn id="34" fill="hold">
                            <p:stCondLst>
                              <p:cond delay="2800"/>
                            </p:stCondLst>
                            <p:childTnLst>
                              <p:par>
                                <p:cTn id="35" presetID="22" presetClass="entr" presetSubtype="4"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300"/>
                                        <p:tgtEl>
                                          <p:spTgt spid="3"/>
                                        </p:tgtEl>
                                      </p:cBhvr>
                                    </p:animEffect>
                                  </p:childTnLst>
                                </p:cTn>
                              </p:par>
                            </p:childTnLst>
                          </p:cTn>
                        </p:par>
                        <p:par>
                          <p:cTn id="38" fill="hold">
                            <p:stCondLst>
                              <p:cond delay="3100"/>
                            </p:stCondLst>
                            <p:childTnLst>
                              <p:par>
                                <p:cTn id="39" presetID="22" presetClass="entr" presetSubtype="8"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300"/>
                                        <p:tgtEl>
                                          <p:spTgt spid="2"/>
                                        </p:tgtEl>
                                      </p:cBhvr>
                                    </p:animEffect>
                                  </p:childTnLst>
                                </p:cTn>
                              </p:par>
                            </p:childTnLst>
                          </p:cTn>
                        </p:par>
                        <p:par>
                          <p:cTn id="42" fill="hold">
                            <p:stCondLst>
                              <p:cond delay="3400"/>
                            </p:stCondLst>
                            <p:childTnLst>
                              <p:par>
                                <p:cTn id="43" presetID="53" presetClass="entr" presetSubtype="16"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2" presetClass="entr" presetSubtype="8" fill="hold" nodeType="withEffect">
                                  <p:stCondLst>
                                    <p:cond delay="0"/>
                                  </p:stCondLst>
                                  <p:childTnLst>
                                    <p:set>
                                      <p:cBhvr>
                                        <p:cTn id="49" dur="1" fill="hold">
                                          <p:stCondLst>
                                            <p:cond delay="0"/>
                                          </p:stCondLst>
                                        </p:cTn>
                                        <p:tgtEl>
                                          <p:spTgt spid="44"/>
                                        </p:tgtEl>
                                        <p:attrNameLst>
                                          <p:attrName>style.visibility</p:attrName>
                                        </p:attrNameLst>
                                      </p:cBhvr>
                                      <p:to>
                                        <p:strVal val="visible"/>
                                      </p:to>
                                    </p:set>
                                    <p:anim calcmode="lin" valueType="num">
                                      <p:cBhvr additive="base">
                                        <p:cTn id="50" dur="500" fill="hold"/>
                                        <p:tgtEl>
                                          <p:spTgt spid="44"/>
                                        </p:tgtEl>
                                        <p:attrNameLst>
                                          <p:attrName>ppt_x</p:attrName>
                                        </p:attrNameLst>
                                      </p:cBhvr>
                                      <p:tavLst>
                                        <p:tav tm="0">
                                          <p:val>
                                            <p:strVal val="0-#ppt_w/2"/>
                                          </p:val>
                                        </p:tav>
                                        <p:tav tm="100000">
                                          <p:val>
                                            <p:strVal val="#ppt_x"/>
                                          </p:val>
                                        </p:tav>
                                      </p:tavLst>
                                    </p:anim>
                                    <p:anim calcmode="lin" valueType="num">
                                      <p:cBhvr additive="base">
                                        <p:cTn id="51" dur="500" fill="hold"/>
                                        <p:tgtEl>
                                          <p:spTgt spid="44"/>
                                        </p:tgtEl>
                                        <p:attrNameLst>
                                          <p:attrName>ppt_y</p:attrName>
                                        </p:attrNameLst>
                                      </p:cBhvr>
                                      <p:tavLst>
                                        <p:tav tm="0">
                                          <p:val>
                                            <p:strVal val="#ppt_y"/>
                                          </p:val>
                                        </p:tav>
                                        <p:tav tm="100000">
                                          <p:val>
                                            <p:strVal val="#ppt_y"/>
                                          </p:val>
                                        </p:tav>
                                      </p:tavLst>
                                    </p:anim>
                                  </p:childTnLst>
                                </p:cTn>
                              </p:par>
                            </p:childTnLst>
                          </p:cTn>
                        </p:par>
                        <p:par>
                          <p:cTn id="52" fill="hold">
                            <p:stCondLst>
                              <p:cond delay="3900"/>
                            </p:stCondLst>
                            <p:childTnLst>
                              <p:par>
                                <p:cTn id="53" presetID="53" presetClass="entr" presetSubtype="16"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p:cTn id="55" dur="500" fill="hold"/>
                                        <p:tgtEl>
                                          <p:spTgt spid="37"/>
                                        </p:tgtEl>
                                        <p:attrNameLst>
                                          <p:attrName>ppt_w</p:attrName>
                                        </p:attrNameLst>
                                      </p:cBhvr>
                                      <p:tavLst>
                                        <p:tav tm="0">
                                          <p:val>
                                            <p:fltVal val="0"/>
                                          </p:val>
                                        </p:tav>
                                        <p:tav tm="100000">
                                          <p:val>
                                            <p:strVal val="#ppt_w"/>
                                          </p:val>
                                        </p:tav>
                                      </p:tavLst>
                                    </p:anim>
                                    <p:anim calcmode="lin" valueType="num">
                                      <p:cBhvr>
                                        <p:cTn id="56" dur="500" fill="hold"/>
                                        <p:tgtEl>
                                          <p:spTgt spid="37"/>
                                        </p:tgtEl>
                                        <p:attrNameLst>
                                          <p:attrName>ppt_h</p:attrName>
                                        </p:attrNameLst>
                                      </p:cBhvr>
                                      <p:tavLst>
                                        <p:tav tm="0">
                                          <p:val>
                                            <p:fltVal val="0"/>
                                          </p:val>
                                        </p:tav>
                                        <p:tav tm="100000">
                                          <p:val>
                                            <p:strVal val="#ppt_h"/>
                                          </p:val>
                                        </p:tav>
                                      </p:tavLst>
                                    </p:anim>
                                    <p:animEffect transition="in" filter="fade">
                                      <p:cBhvr>
                                        <p:cTn id="57" dur="500"/>
                                        <p:tgtEl>
                                          <p:spTgt spid="37"/>
                                        </p:tgtEl>
                                      </p:cBhvr>
                                    </p:animEffect>
                                  </p:childTnLst>
                                </p:cTn>
                              </p:par>
                              <p:par>
                                <p:cTn id="58" presetID="2" presetClass="entr" presetSubtype="8"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 calcmode="lin" valueType="num">
                                      <p:cBhvr additive="base">
                                        <p:cTn id="60" dur="500" fill="hold"/>
                                        <p:tgtEl>
                                          <p:spTgt spid="45"/>
                                        </p:tgtEl>
                                        <p:attrNameLst>
                                          <p:attrName>ppt_x</p:attrName>
                                        </p:attrNameLst>
                                      </p:cBhvr>
                                      <p:tavLst>
                                        <p:tav tm="0">
                                          <p:val>
                                            <p:strVal val="0-#ppt_w/2"/>
                                          </p:val>
                                        </p:tav>
                                        <p:tav tm="100000">
                                          <p:val>
                                            <p:strVal val="#ppt_x"/>
                                          </p:val>
                                        </p:tav>
                                      </p:tavLst>
                                    </p:anim>
                                    <p:anim calcmode="lin" valueType="num">
                                      <p:cBhvr additive="base">
                                        <p:cTn id="61" dur="500" fill="hold"/>
                                        <p:tgtEl>
                                          <p:spTgt spid="45"/>
                                        </p:tgtEl>
                                        <p:attrNameLst>
                                          <p:attrName>ppt_y</p:attrName>
                                        </p:attrNameLst>
                                      </p:cBhvr>
                                      <p:tavLst>
                                        <p:tav tm="0">
                                          <p:val>
                                            <p:strVal val="#ppt_y"/>
                                          </p:val>
                                        </p:tav>
                                        <p:tav tm="100000">
                                          <p:val>
                                            <p:strVal val="#ppt_y"/>
                                          </p:val>
                                        </p:tav>
                                      </p:tavLst>
                                    </p:anim>
                                  </p:childTnLst>
                                </p:cTn>
                              </p:par>
                            </p:childTnLst>
                          </p:cTn>
                        </p:par>
                        <p:par>
                          <p:cTn id="62" fill="hold">
                            <p:stCondLst>
                              <p:cond delay="4400"/>
                            </p:stCondLst>
                            <p:childTnLst>
                              <p:par>
                                <p:cTn id="63" presetID="53" presetClass="entr" presetSubtype="16" fill="hold" nodeType="afterEffect">
                                  <p:stCondLst>
                                    <p:cond delay="0"/>
                                  </p:stCondLst>
                                  <p:childTnLst>
                                    <p:set>
                                      <p:cBhvr>
                                        <p:cTn id="64" dur="1" fill="hold">
                                          <p:stCondLst>
                                            <p:cond delay="0"/>
                                          </p:stCondLst>
                                        </p:cTn>
                                        <p:tgtEl>
                                          <p:spTgt spid="38"/>
                                        </p:tgtEl>
                                        <p:attrNameLst>
                                          <p:attrName>style.visibility</p:attrName>
                                        </p:attrNameLst>
                                      </p:cBhvr>
                                      <p:to>
                                        <p:strVal val="visible"/>
                                      </p:to>
                                    </p:set>
                                    <p:anim calcmode="lin" valueType="num">
                                      <p:cBhvr>
                                        <p:cTn id="65" dur="500" fill="hold"/>
                                        <p:tgtEl>
                                          <p:spTgt spid="38"/>
                                        </p:tgtEl>
                                        <p:attrNameLst>
                                          <p:attrName>ppt_w</p:attrName>
                                        </p:attrNameLst>
                                      </p:cBhvr>
                                      <p:tavLst>
                                        <p:tav tm="0">
                                          <p:val>
                                            <p:fltVal val="0"/>
                                          </p:val>
                                        </p:tav>
                                        <p:tav tm="100000">
                                          <p:val>
                                            <p:strVal val="#ppt_w"/>
                                          </p:val>
                                        </p:tav>
                                      </p:tavLst>
                                    </p:anim>
                                    <p:anim calcmode="lin" valueType="num">
                                      <p:cBhvr>
                                        <p:cTn id="66" dur="500" fill="hold"/>
                                        <p:tgtEl>
                                          <p:spTgt spid="38"/>
                                        </p:tgtEl>
                                        <p:attrNameLst>
                                          <p:attrName>ppt_h</p:attrName>
                                        </p:attrNameLst>
                                      </p:cBhvr>
                                      <p:tavLst>
                                        <p:tav tm="0">
                                          <p:val>
                                            <p:fltVal val="0"/>
                                          </p:val>
                                        </p:tav>
                                        <p:tav tm="100000">
                                          <p:val>
                                            <p:strVal val="#ppt_h"/>
                                          </p:val>
                                        </p:tav>
                                      </p:tavLst>
                                    </p:anim>
                                    <p:animEffect transition="in" filter="fade">
                                      <p:cBhvr>
                                        <p:cTn id="67" dur="500"/>
                                        <p:tgtEl>
                                          <p:spTgt spid="38"/>
                                        </p:tgtEl>
                                      </p:cBhvr>
                                    </p:animEffect>
                                  </p:childTnLst>
                                </p:cTn>
                              </p:par>
                              <p:par>
                                <p:cTn id="68" presetID="2" presetClass="entr" presetSubtype="8"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additive="base">
                                        <p:cTn id="70" dur="500" fill="hold"/>
                                        <p:tgtEl>
                                          <p:spTgt spid="46"/>
                                        </p:tgtEl>
                                        <p:attrNameLst>
                                          <p:attrName>ppt_x</p:attrName>
                                        </p:attrNameLst>
                                      </p:cBhvr>
                                      <p:tavLst>
                                        <p:tav tm="0">
                                          <p:val>
                                            <p:strVal val="0-#ppt_w/2"/>
                                          </p:val>
                                        </p:tav>
                                        <p:tav tm="100000">
                                          <p:val>
                                            <p:strVal val="#ppt_x"/>
                                          </p:val>
                                        </p:tav>
                                      </p:tavLst>
                                    </p:anim>
                                    <p:anim calcmode="lin" valueType="num">
                                      <p:cBhvr additive="base">
                                        <p:cTn id="71" dur="500" fill="hold"/>
                                        <p:tgtEl>
                                          <p:spTgt spid="46"/>
                                        </p:tgtEl>
                                        <p:attrNameLst>
                                          <p:attrName>ppt_y</p:attrName>
                                        </p:attrNameLst>
                                      </p:cBhvr>
                                      <p:tavLst>
                                        <p:tav tm="0">
                                          <p:val>
                                            <p:strVal val="#ppt_y"/>
                                          </p:val>
                                        </p:tav>
                                        <p:tav tm="100000">
                                          <p:val>
                                            <p:strVal val="#ppt_y"/>
                                          </p:val>
                                        </p:tav>
                                      </p:tavLst>
                                    </p:anim>
                                  </p:childTnLst>
                                </p:cTn>
                              </p:par>
                            </p:childTnLst>
                          </p:cTn>
                        </p:par>
                        <p:par>
                          <p:cTn id="72" fill="hold">
                            <p:stCondLst>
                              <p:cond delay="4900"/>
                            </p:stCondLst>
                            <p:childTnLst>
                              <p:par>
                                <p:cTn id="73" presetID="53" presetClass="entr" presetSubtype="16" fill="hold" nodeType="afterEffect">
                                  <p:stCondLst>
                                    <p:cond delay="0"/>
                                  </p:stCondLst>
                                  <p:childTnLst>
                                    <p:set>
                                      <p:cBhvr>
                                        <p:cTn id="74" dur="1" fill="hold">
                                          <p:stCondLst>
                                            <p:cond delay="0"/>
                                          </p:stCondLst>
                                        </p:cTn>
                                        <p:tgtEl>
                                          <p:spTgt spid="39"/>
                                        </p:tgtEl>
                                        <p:attrNameLst>
                                          <p:attrName>style.visibility</p:attrName>
                                        </p:attrNameLst>
                                      </p:cBhvr>
                                      <p:to>
                                        <p:strVal val="visible"/>
                                      </p:to>
                                    </p:set>
                                    <p:anim calcmode="lin" valueType="num">
                                      <p:cBhvr>
                                        <p:cTn id="75" dur="500" fill="hold"/>
                                        <p:tgtEl>
                                          <p:spTgt spid="39"/>
                                        </p:tgtEl>
                                        <p:attrNameLst>
                                          <p:attrName>ppt_w</p:attrName>
                                        </p:attrNameLst>
                                      </p:cBhvr>
                                      <p:tavLst>
                                        <p:tav tm="0">
                                          <p:val>
                                            <p:fltVal val="0"/>
                                          </p:val>
                                        </p:tav>
                                        <p:tav tm="100000">
                                          <p:val>
                                            <p:strVal val="#ppt_w"/>
                                          </p:val>
                                        </p:tav>
                                      </p:tavLst>
                                    </p:anim>
                                    <p:anim calcmode="lin" valueType="num">
                                      <p:cBhvr>
                                        <p:cTn id="76" dur="500" fill="hold"/>
                                        <p:tgtEl>
                                          <p:spTgt spid="39"/>
                                        </p:tgtEl>
                                        <p:attrNameLst>
                                          <p:attrName>ppt_h</p:attrName>
                                        </p:attrNameLst>
                                      </p:cBhvr>
                                      <p:tavLst>
                                        <p:tav tm="0">
                                          <p:val>
                                            <p:fltVal val="0"/>
                                          </p:val>
                                        </p:tav>
                                        <p:tav tm="100000">
                                          <p:val>
                                            <p:strVal val="#ppt_h"/>
                                          </p:val>
                                        </p:tav>
                                      </p:tavLst>
                                    </p:anim>
                                    <p:animEffect transition="in" filter="fade">
                                      <p:cBhvr>
                                        <p:cTn id="77" dur="500"/>
                                        <p:tgtEl>
                                          <p:spTgt spid="39"/>
                                        </p:tgtEl>
                                      </p:cBhvr>
                                    </p:animEffect>
                                  </p:childTnLst>
                                </p:cTn>
                              </p:par>
                              <p:par>
                                <p:cTn id="78" presetID="2" presetClass="entr" presetSubtype="8" fill="hold" nodeType="withEffect">
                                  <p:stCondLst>
                                    <p:cond delay="0"/>
                                  </p:stCondLst>
                                  <p:childTnLst>
                                    <p:set>
                                      <p:cBhvr>
                                        <p:cTn id="79" dur="1" fill="hold">
                                          <p:stCondLst>
                                            <p:cond delay="0"/>
                                          </p:stCondLst>
                                        </p:cTn>
                                        <p:tgtEl>
                                          <p:spTgt spid="47"/>
                                        </p:tgtEl>
                                        <p:attrNameLst>
                                          <p:attrName>style.visibility</p:attrName>
                                        </p:attrNameLst>
                                      </p:cBhvr>
                                      <p:to>
                                        <p:strVal val="visible"/>
                                      </p:to>
                                    </p:set>
                                    <p:anim calcmode="lin" valueType="num">
                                      <p:cBhvr additive="base">
                                        <p:cTn id="80" dur="500" fill="hold"/>
                                        <p:tgtEl>
                                          <p:spTgt spid="47"/>
                                        </p:tgtEl>
                                        <p:attrNameLst>
                                          <p:attrName>ppt_x</p:attrName>
                                        </p:attrNameLst>
                                      </p:cBhvr>
                                      <p:tavLst>
                                        <p:tav tm="0">
                                          <p:val>
                                            <p:strVal val="0-#ppt_w/2"/>
                                          </p:val>
                                        </p:tav>
                                        <p:tav tm="100000">
                                          <p:val>
                                            <p:strVal val="#ppt_x"/>
                                          </p:val>
                                        </p:tav>
                                      </p:tavLst>
                                    </p:anim>
                                    <p:anim calcmode="lin" valueType="num">
                                      <p:cBhvr additive="base">
                                        <p:cTn id="81"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a:grpSpLocks/>
          </p:cNvGrpSpPr>
          <p:nvPr/>
        </p:nvGrpSpPr>
        <p:grpSpPr bwMode="auto">
          <a:xfrm>
            <a:off x="5953135" y="1301753"/>
            <a:ext cx="1973263" cy="2190750"/>
            <a:chOff x="5444853" y="1300957"/>
            <a:chExt cx="1973262" cy="2190750"/>
          </a:xfrm>
          <a:solidFill>
            <a:schemeClr val="accent1"/>
          </a:solidFill>
        </p:grpSpPr>
        <p:sp>
          <p:nvSpPr>
            <p:cNvPr id="15380" name="Freeform 7"/>
            <p:cNvSpPr>
              <a:spLocks noEditPoints="1"/>
            </p:cNvSpPr>
            <p:nvPr/>
          </p:nvSpPr>
          <p:spPr bwMode="gray">
            <a:xfrm>
              <a:off x="6081440" y="1300957"/>
              <a:ext cx="777875" cy="2185987"/>
            </a:xfrm>
            <a:custGeom>
              <a:avLst/>
              <a:gdLst>
                <a:gd name="T0" fmla="*/ 759691 w 1155"/>
                <a:gd name="T1" fmla="*/ 654354 h 3334"/>
                <a:gd name="T2" fmla="*/ 697730 w 1155"/>
                <a:gd name="T3" fmla="*/ 513386 h 3334"/>
                <a:gd name="T4" fmla="*/ 589973 w 1155"/>
                <a:gd name="T5" fmla="*/ 371106 h 3334"/>
                <a:gd name="T6" fmla="*/ 492317 w 1155"/>
                <a:gd name="T7" fmla="*/ 308818 h 3334"/>
                <a:gd name="T8" fmla="*/ 543502 w 1155"/>
                <a:gd name="T9" fmla="*/ 213747 h 3334"/>
                <a:gd name="T10" fmla="*/ 550911 w 1155"/>
                <a:gd name="T11" fmla="*/ 130477 h 3334"/>
                <a:gd name="T12" fmla="*/ 507808 w 1155"/>
                <a:gd name="T13" fmla="*/ 57043 h 3334"/>
                <a:gd name="T14" fmla="*/ 387254 w 1155"/>
                <a:gd name="T15" fmla="*/ 4590 h 3334"/>
                <a:gd name="T16" fmla="*/ 356273 w 1155"/>
                <a:gd name="T17" fmla="*/ 32128 h 3334"/>
                <a:gd name="T18" fmla="*/ 313170 w 1155"/>
                <a:gd name="T19" fmla="*/ 51142 h 3334"/>
                <a:gd name="T20" fmla="*/ 310477 w 1155"/>
                <a:gd name="T21" fmla="*/ 108840 h 3334"/>
                <a:gd name="T22" fmla="*/ 319232 w 1155"/>
                <a:gd name="T23" fmla="*/ 133756 h 3334"/>
                <a:gd name="T24" fmla="*/ 317211 w 1155"/>
                <a:gd name="T25" fmla="*/ 231450 h 3334"/>
                <a:gd name="T26" fmla="*/ 349539 w 1155"/>
                <a:gd name="T27" fmla="*/ 272757 h 3334"/>
                <a:gd name="T28" fmla="*/ 239087 w 1155"/>
                <a:gd name="T29" fmla="*/ 345535 h 3334"/>
                <a:gd name="T30" fmla="*/ 158269 w 1155"/>
                <a:gd name="T31" fmla="*/ 380941 h 3334"/>
                <a:gd name="T32" fmla="*/ 117186 w 1155"/>
                <a:gd name="T33" fmla="*/ 568462 h 3334"/>
                <a:gd name="T34" fmla="*/ 91594 w 1155"/>
                <a:gd name="T35" fmla="*/ 759916 h 3334"/>
                <a:gd name="T36" fmla="*/ 76777 w 1155"/>
                <a:gd name="T37" fmla="*/ 954648 h 3334"/>
                <a:gd name="T38" fmla="*/ 76777 w 1155"/>
                <a:gd name="T39" fmla="*/ 1007101 h 3334"/>
                <a:gd name="T40" fmla="*/ 119207 w 1155"/>
                <a:gd name="T41" fmla="*/ 1120531 h 3334"/>
                <a:gd name="T42" fmla="*/ 117186 w 1155"/>
                <a:gd name="T43" fmla="*/ 1132333 h 3334"/>
                <a:gd name="T44" fmla="*/ 88900 w 1155"/>
                <a:gd name="T45" fmla="*/ 1166428 h 3334"/>
                <a:gd name="T46" fmla="*/ 29633 w 1155"/>
                <a:gd name="T47" fmla="*/ 1470657 h 3334"/>
                <a:gd name="T48" fmla="*/ 72736 w 1155"/>
                <a:gd name="T49" fmla="*/ 1455576 h 3334"/>
                <a:gd name="T50" fmla="*/ 88227 w 1155"/>
                <a:gd name="T51" fmla="*/ 1557860 h 3334"/>
                <a:gd name="T52" fmla="*/ 18858 w 1155"/>
                <a:gd name="T53" fmla="*/ 2007646 h 3334"/>
                <a:gd name="T54" fmla="*/ 0 w 1155"/>
                <a:gd name="T55" fmla="*/ 2092227 h 3334"/>
                <a:gd name="T56" fmla="*/ 24245 w 1155"/>
                <a:gd name="T57" fmla="*/ 2147958 h 3334"/>
                <a:gd name="T58" fmla="*/ 73410 w 1155"/>
                <a:gd name="T59" fmla="*/ 2155171 h 3334"/>
                <a:gd name="T60" fmla="*/ 132003 w 1155"/>
                <a:gd name="T61" fmla="*/ 2123699 h 3334"/>
                <a:gd name="T62" fmla="*/ 172412 w 1155"/>
                <a:gd name="T63" fmla="*/ 2027972 h 3334"/>
                <a:gd name="T64" fmla="*/ 191943 w 1155"/>
                <a:gd name="T65" fmla="*/ 1972240 h 3334"/>
                <a:gd name="T66" fmla="*/ 251210 w 1155"/>
                <a:gd name="T67" fmla="*/ 1812258 h 3334"/>
                <a:gd name="T68" fmla="*/ 397356 w 1155"/>
                <a:gd name="T69" fmla="*/ 1220848 h 3334"/>
                <a:gd name="T70" fmla="*/ 488277 w 1155"/>
                <a:gd name="T71" fmla="*/ 1368373 h 3334"/>
                <a:gd name="T72" fmla="*/ 515216 w 1155"/>
                <a:gd name="T73" fmla="*/ 1579497 h 3334"/>
                <a:gd name="T74" fmla="*/ 519930 w 1155"/>
                <a:gd name="T75" fmla="*/ 2005679 h 3334"/>
                <a:gd name="T76" fmla="*/ 545523 w 1155"/>
                <a:gd name="T77" fmla="*/ 2055510 h 3334"/>
                <a:gd name="T78" fmla="*/ 540135 w 1155"/>
                <a:gd name="T79" fmla="*/ 2137468 h 3334"/>
                <a:gd name="T80" fmla="*/ 589973 w 1155"/>
                <a:gd name="T81" fmla="*/ 2184676 h 3334"/>
                <a:gd name="T82" fmla="*/ 647892 w 1155"/>
                <a:gd name="T83" fmla="*/ 2169595 h 3334"/>
                <a:gd name="T84" fmla="*/ 677526 w 1155"/>
                <a:gd name="T85" fmla="*/ 2059444 h 3334"/>
                <a:gd name="T86" fmla="*/ 705812 w 1155"/>
                <a:gd name="T87" fmla="*/ 2026660 h 3334"/>
                <a:gd name="T88" fmla="*/ 705812 w 1155"/>
                <a:gd name="T89" fmla="*/ 1976174 h 3334"/>
                <a:gd name="T90" fmla="*/ 697730 w 1155"/>
                <a:gd name="T91" fmla="*/ 1771607 h 3334"/>
                <a:gd name="T92" fmla="*/ 668770 w 1155"/>
                <a:gd name="T93" fmla="*/ 1397878 h 3334"/>
                <a:gd name="T94" fmla="*/ 657995 w 1155"/>
                <a:gd name="T95" fmla="*/ 1022837 h 3334"/>
                <a:gd name="T96" fmla="*/ 616239 w 1155"/>
                <a:gd name="T97" fmla="*/ 863511 h 3334"/>
                <a:gd name="T98" fmla="*/ 736119 w 1155"/>
                <a:gd name="T99" fmla="*/ 797944 h 3334"/>
                <a:gd name="T100" fmla="*/ 772487 w 1155"/>
                <a:gd name="T101" fmla="*/ 774340 h 3334"/>
                <a:gd name="T102" fmla="*/ 192617 w 1155"/>
                <a:gd name="T103" fmla="*/ 755326 h 3334"/>
                <a:gd name="T104" fmla="*/ 204739 w 1155"/>
                <a:gd name="T105" fmla="*/ 694349 h 3334"/>
                <a:gd name="T106" fmla="*/ 136717 w 1155"/>
                <a:gd name="T107" fmla="*/ 1073324 h 3334"/>
                <a:gd name="T108" fmla="*/ 141432 w 1155"/>
                <a:gd name="T109" fmla="*/ 1357226 h 3334"/>
                <a:gd name="T110" fmla="*/ 181167 w 1155"/>
                <a:gd name="T111" fmla="*/ 1081192 h 3334"/>
                <a:gd name="T112" fmla="*/ 158269 w 1155"/>
                <a:gd name="T113" fmla="*/ 1150692 h 3334"/>
                <a:gd name="T114" fmla="*/ 159616 w 1155"/>
                <a:gd name="T115" fmla="*/ 1104795 h 3334"/>
                <a:gd name="T116" fmla="*/ 174433 w 1155"/>
                <a:gd name="T117" fmla="*/ 1035295 h 3334"/>
                <a:gd name="T118" fmla="*/ 195984 w 1155"/>
                <a:gd name="T119" fmla="*/ 967761 h 3334"/>
                <a:gd name="T120" fmla="*/ 602095 w 1155"/>
                <a:gd name="T121" fmla="*/ 696972 h 3334"/>
                <a:gd name="T122" fmla="*/ 641831 w 1155"/>
                <a:gd name="T123" fmla="*/ 687793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sp>
          <p:nvSpPr>
            <p:cNvPr id="15381" name="Freeform 8"/>
            <p:cNvSpPr>
              <a:spLocks noEditPoints="1"/>
            </p:cNvSpPr>
            <p:nvPr/>
          </p:nvSpPr>
          <p:spPr bwMode="gray">
            <a:xfrm>
              <a:off x="5444853" y="2247107"/>
              <a:ext cx="444500" cy="1244600"/>
            </a:xfrm>
            <a:custGeom>
              <a:avLst/>
              <a:gdLst>
                <a:gd name="T0" fmla="*/ 434109 w 1155"/>
                <a:gd name="T1" fmla="*/ 372559 h 3334"/>
                <a:gd name="T2" fmla="*/ 398703 w 1155"/>
                <a:gd name="T3" fmla="*/ 292298 h 3334"/>
                <a:gd name="T4" fmla="*/ 337127 w 1155"/>
                <a:gd name="T5" fmla="*/ 211291 h 3334"/>
                <a:gd name="T6" fmla="*/ 281324 w 1155"/>
                <a:gd name="T7" fmla="*/ 175827 h 3334"/>
                <a:gd name="T8" fmla="*/ 310573 w 1155"/>
                <a:gd name="T9" fmla="*/ 121698 h 3334"/>
                <a:gd name="T10" fmla="*/ 314806 w 1155"/>
                <a:gd name="T11" fmla="*/ 74288 h 3334"/>
                <a:gd name="T12" fmla="*/ 290176 w 1155"/>
                <a:gd name="T13" fmla="*/ 32478 h 3334"/>
                <a:gd name="T14" fmla="*/ 221288 w 1155"/>
                <a:gd name="T15" fmla="*/ 2613 h 3334"/>
                <a:gd name="T16" fmla="*/ 203585 w 1155"/>
                <a:gd name="T17" fmla="*/ 18292 h 3334"/>
                <a:gd name="T18" fmla="*/ 178955 w 1155"/>
                <a:gd name="T19" fmla="*/ 29118 h 3334"/>
                <a:gd name="T20" fmla="*/ 177415 w 1155"/>
                <a:gd name="T21" fmla="*/ 61969 h 3334"/>
                <a:gd name="T22" fmla="*/ 182418 w 1155"/>
                <a:gd name="T23" fmla="*/ 76154 h 3334"/>
                <a:gd name="T24" fmla="*/ 181264 w 1155"/>
                <a:gd name="T25" fmla="*/ 131777 h 3334"/>
                <a:gd name="T26" fmla="*/ 199736 w 1155"/>
                <a:gd name="T27" fmla="*/ 155295 h 3334"/>
                <a:gd name="T28" fmla="*/ 136621 w 1155"/>
                <a:gd name="T29" fmla="*/ 196732 h 3334"/>
                <a:gd name="T30" fmla="*/ 90439 w 1155"/>
                <a:gd name="T31" fmla="*/ 216890 h 3334"/>
                <a:gd name="T32" fmla="*/ 66964 w 1155"/>
                <a:gd name="T33" fmla="*/ 323656 h 3334"/>
                <a:gd name="T34" fmla="*/ 52339 w 1155"/>
                <a:gd name="T35" fmla="*/ 432661 h 3334"/>
                <a:gd name="T36" fmla="*/ 43873 w 1155"/>
                <a:gd name="T37" fmla="*/ 543533 h 3334"/>
                <a:gd name="T38" fmla="*/ 43873 w 1155"/>
                <a:gd name="T39" fmla="*/ 573397 h 3334"/>
                <a:gd name="T40" fmla="*/ 68118 w 1155"/>
                <a:gd name="T41" fmla="*/ 637979 h 3334"/>
                <a:gd name="T42" fmla="*/ 66964 w 1155"/>
                <a:gd name="T43" fmla="*/ 644698 h 3334"/>
                <a:gd name="T44" fmla="*/ 50800 w 1155"/>
                <a:gd name="T45" fmla="*/ 664110 h 3334"/>
                <a:gd name="T46" fmla="*/ 16933 w 1155"/>
                <a:gd name="T47" fmla="*/ 837324 h 3334"/>
                <a:gd name="T48" fmla="*/ 41564 w 1155"/>
                <a:gd name="T49" fmla="*/ 828738 h 3334"/>
                <a:gd name="T50" fmla="*/ 50415 w 1155"/>
                <a:gd name="T51" fmla="*/ 886973 h 3334"/>
                <a:gd name="T52" fmla="*/ 10776 w 1155"/>
                <a:gd name="T53" fmla="*/ 1143061 h 3334"/>
                <a:gd name="T54" fmla="*/ 0 w 1155"/>
                <a:gd name="T55" fmla="*/ 1191217 h 3334"/>
                <a:gd name="T56" fmla="*/ 13855 w 1155"/>
                <a:gd name="T57" fmla="*/ 1222948 h 3334"/>
                <a:gd name="T58" fmla="*/ 41948 w 1155"/>
                <a:gd name="T59" fmla="*/ 1227055 h 3334"/>
                <a:gd name="T60" fmla="*/ 75430 w 1155"/>
                <a:gd name="T61" fmla="*/ 1209136 h 3334"/>
                <a:gd name="T62" fmla="*/ 98521 w 1155"/>
                <a:gd name="T63" fmla="*/ 1154633 h 3334"/>
                <a:gd name="T64" fmla="*/ 109682 w 1155"/>
                <a:gd name="T65" fmla="*/ 1122902 h 3334"/>
                <a:gd name="T66" fmla="*/ 143548 w 1155"/>
                <a:gd name="T67" fmla="*/ 1031816 h 3334"/>
                <a:gd name="T68" fmla="*/ 227061 w 1155"/>
                <a:gd name="T69" fmla="*/ 695095 h 3334"/>
                <a:gd name="T70" fmla="*/ 279015 w 1155"/>
                <a:gd name="T71" fmla="*/ 779088 h 3334"/>
                <a:gd name="T72" fmla="*/ 294409 w 1155"/>
                <a:gd name="T73" fmla="*/ 899293 h 3334"/>
                <a:gd name="T74" fmla="*/ 297103 w 1155"/>
                <a:gd name="T75" fmla="*/ 1141941 h 3334"/>
                <a:gd name="T76" fmla="*/ 311727 w 1155"/>
                <a:gd name="T77" fmla="*/ 1170312 h 3334"/>
                <a:gd name="T78" fmla="*/ 308648 w 1155"/>
                <a:gd name="T79" fmla="*/ 1216975 h 3334"/>
                <a:gd name="T80" fmla="*/ 337127 w 1155"/>
                <a:gd name="T81" fmla="*/ 1243853 h 3334"/>
                <a:gd name="T82" fmla="*/ 370224 w 1155"/>
                <a:gd name="T83" fmla="*/ 1235267 h 3334"/>
                <a:gd name="T84" fmla="*/ 387158 w 1155"/>
                <a:gd name="T85" fmla="*/ 1172552 h 3334"/>
                <a:gd name="T86" fmla="*/ 403321 w 1155"/>
                <a:gd name="T87" fmla="*/ 1153887 h 3334"/>
                <a:gd name="T88" fmla="*/ 403321 w 1155"/>
                <a:gd name="T89" fmla="*/ 1125142 h 3334"/>
                <a:gd name="T90" fmla="*/ 398703 w 1155"/>
                <a:gd name="T91" fmla="*/ 1008671 h 3334"/>
                <a:gd name="T92" fmla="*/ 382155 w 1155"/>
                <a:gd name="T93" fmla="*/ 795887 h 3334"/>
                <a:gd name="T94" fmla="*/ 375997 w 1155"/>
                <a:gd name="T95" fmla="*/ 582356 h 3334"/>
                <a:gd name="T96" fmla="*/ 352136 w 1155"/>
                <a:gd name="T97" fmla="*/ 491643 h 3334"/>
                <a:gd name="T98" fmla="*/ 420639 w 1155"/>
                <a:gd name="T99" fmla="*/ 454313 h 3334"/>
                <a:gd name="T100" fmla="*/ 441421 w 1155"/>
                <a:gd name="T101" fmla="*/ 440874 h 3334"/>
                <a:gd name="T102" fmla="*/ 110067 w 1155"/>
                <a:gd name="T103" fmla="*/ 430048 h 3334"/>
                <a:gd name="T104" fmla="*/ 116994 w 1155"/>
                <a:gd name="T105" fmla="*/ 395330 h 3334"/>
                <a:gd name="T106" fmla="*/ 78124 w 1155"/>
                <a:gd name="T107" fmla="*/ 611101 h 3334"/>
                <a:gd name="T108" fmla="*/ 80818 w 1155"/>
                <a:gd name="T109" fmla="*/ 772742 h 3334"/>
                <a:gd name="T110" fmla="*/ 103524 w 1155"/>
                <a:gd name="T111" fmla="*/ 615581 h 3334"/>
                <a:gd name="T112" fmla="*/ 90439 w 1155"/>
                <a:gd name="T113" fmla="*/ 655151 h 3334"/>
                <a:gd name="T114" fmla="*/ 91209 w 1155"/>
                <a:gd name="T115" fmla="*/ 629019 h 3334"/>
                <a:gd name="T116" fmla="*/ 99676 w 1155"/>
                <a:gd name="T117" fmla="*/ 589449 h 3334"/>
                <a:gd name="T118" fmla="*/ 111991 w 1155"/>
                <a:gd name="T119" fmla="*/ 550999 h 3334"/>
                <a:gd name="T120" fmla="*/ 344055 w 1155"/>
                <a:gd name="T121" fmla="*/ 396824 h 3334"/>
                <a:gd name="T122" fmla="*/ 366761 w 1155"/>
                <a:gd name="T123" fmla="*/ 391597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sp>
          <p:nvSpPr>
            <p:cNvPr id="15382" name="Freeform 9"/>
            <p:cNvSpPr>
              <a:spLocks noEditPoints="1"/>
            </p:cNvSpPr>
            <p:nvPr/>
          </p:nvSpPr>
          <p:spPr bwMode="gray">
            <a:xfrm>
              <a:off x="5746478" y="2247107"/>
              <a:ext cx="442912" cy="1244600"/>
            </a:xfrm>
            <a:custGeom>
              <a:avLst/>
              <a:gdLst>
                <a:gd name="T0" fmla="*/ 432558 w 1155"/>
                <a:gd name="T1" fmla="*/ 372559 h 3334"/>
                <a:gd name="T2" fmla="*/ 397279 w 1155"/>
                <a:gd name="T3" fmla="*/ 292298 h 3334"/>
                <a:gd name="T4" fmla="*/ 335923 w 1155"/>
                <a:gd name="T5" fmla="*/ 211291 h 3334"/>
                <a:gd name="T6" fmla="*/ 280319 w 1155"/>
                <a:gd name="T7" fmla="*/ 175827 h 3334"/>
                <a:gd name="T8" fmla="*/ 309463 w 1155"/>
                <a:gd name="T9" fmla="*/ 121698 h 3334"/>
                <a:gd name="T10" fmla="*/ 313681 w 1155"/>
                <a:gd name="T11" fmla="*/ 74288 h 3334"/>
                <a:gd name="T12" fmla="*/ 289139 w 1155"/>
                <a:gd name="T13" fmla="*/ 32478 h 3334"/>
                <a:gd name="T14" fmla="*/ 220497 w 1155"/>
                <a:gd name="T15" fmla="*/ 2613 h 3334"/>
                <a:gd name="T16" fmla="*/ 202858 w 1155"/>
                <a:gd name="T17" fmla="*/ 18292 h 3334"/>
                <a:gd name="T18" fmla="*/ 178315 w 1155"/>
                <a:gd name="T19" fmla="*/ 29118 h 3334"/>
                <a:gd name="T20" fmla="*/ 176781 w 1155"/>
                <a:gd name="T21" fmla="*/ 61969 h 3334"/>
                <a:gd name="T22" fmla="*/ 181766 w 1155"/>
                <a:gd name="T23" fmla="*/ 76154 h 3334"/>
                <a:gd name="T24" fmla="*/ 180616 w 1155"/>
                <a:gd name="T25" fmla="*/ 131777 h 3334"/>
                <a:gd name="T26" fmla="*/ 199023 w 1155"/>
                <a:gd name="T27" fmla="*/ 155295 h 3334"/>
                <a:gd name="T28" fmla="*/ 136133 w 1155"/>
                <a:gd name="T29" fmla="*/ 196732 h 3334"/>
                <a:gd name="T30" fmla="*/ 90116 w 1155"/>
                <a:gd name="T31" fmla="*/ 216890 h 3334"/>
                <a:gd name="T32" fmla="*/ 66724 w 1155"/>
                <a:gd name="T33" fmla="*/ 323656 h 3334"/>
                <a:gd name="T34" fmla="*/ 52152 w 1155"/>
                <a:gd name="T35" fmla="*/ 432661 h 3334"/>
                <a:gd name="T36" fmla="*/ 43716 w 1155"/>
                <a:gd name="T37" fmla="*/ 543533 h 3334"/>
                <a:gd name="T38" fmla="*/ 43716 w 1155"/>
                <a:gd name="T39" fmla="*/ 573397 h 3334"/>
                <a:gd name="T40" fmla="*/ 67875 w 1155"/>
                <a:gd name="T41" fmla="*/ 637979 h 3334"/>
                <a:gd name="T42" fmla="*/ 66724 w 1155"/>
                <a:gd name="T43" fmla="*/ 644698 h 3334"/>
                <a:gd name="T44" fmla="*/ 50619 w 1155"/>
                <a:gd name="T45" fmla="*/ 664110 h 3334"/>
                <a:gd name="T46" fmla="*/ 16873 w 1155"/>
                <a:gd name="T47" fmla="*/ 837324 h 3334"/>
                <a:gd name="T48" fmla="*/ 41415 w 1155"/>
                <a:gd name="T49" fmla="*/ 828738 h 3334"/>
                <a:gd name="T50" fmla="*/ 50235 w 1155"/>
                <a:gd name="T51" fmla="*/ 886973 h 3334"/>
                <a:gd name="T52" fmla="*/ 10737 w 1155"/>
                <a:gd name="T53" fmla="*/ 1143061 h 3334"/>
                <a:gd name="T54" fmla="*/ 0 w 1155"/>
                <a:gd name="T55" fmla="*/ 1191217 h 3334"/>
                <a:gd name="T56" fmla="*/ 13805 w 1155"/>
                <a:gd name="T57" fmla="*/ 1222948 h 3334"/>
                <a:gd name="T58" fmla="*/ 41799 w 1155"/>
                <a:gd name="T59" fmla="*/ 1227055 h 3334"/>
                <a:gd name="T60" fmla="*/ 75161 w 1155"/>
                <a:gd name="T61" fmla="*/ 1209136 h 3334"/>
                <a:gd name="T62" fmla="*/ 98169 w 1155"/>
                <a:gd name="T63" fmla="*/ 1154633 h 3334"/>
                <a:gd name="T64" fmla="*/ 109290 w 1155"/>
                <a:gd name="T65" fmla="*/ 1122902 h 3334"/>
                <a:gd name="T66" fmla="*/ 143036 w 1155"/>
                <a:gd name="T67" fmla="*/ 1031816 h 3334"/>
                <a:gd name="T68" fmla="*/ 226249 w 1155"/>
                <a:gd name="T69" fmla="*/ 695095 h 3334"/>
                <a:gd name="T70" fmla="*/ 278018 w 1155"/>
                <a:gd name="T71" fmla="*/ 779088 h 3334"/>
                <a:gd name="T72" fmla="*/ 293357 w 1155"/>
                <a:gd name="T73" fmla="*/ 899293 h 3334"/>
                <a:gd name="T74" fmla="*/ 296042 w 1155"/>
                <a:gd name="T75" fmla="*/ 1141941 h 3334"/>
                <a:gd name="T76" fmla="*/ 310614 w 1155"/>
                <a:gd name="T77" fmla="*/ 1170312 h 3334"/>
                <a:gd name="T78" fmla="*/ 307546 w 1155"/>
                <a:gd name="T79" fmla="*/ 1216975 h 3334"/>
                <a:gd name="T80" fmla="*/ 335923 w 1155"/>
                <a:gd name="T81" fmla="*/ 1243853 h 3334"/>
                <a:gd name="T82" fmla="*/ 368902 w 1155"/>
                <a:gd name="T83" fmla="*/ 1235267 h 3334"/>
                <a:gd name="T84" fmla="*/ 385774 w 1155"/>
                <a:gd name="T85" fmla="*/ 1172552 h 3334"/>
                <a:gd name="T86" fmla="*/ 401880 w 1155"/>
                <a:gd name="T87" fmla="*/ 1153887 h 3334"/>
                <a:gd name="T88" fmla="*/ 401880 w 1155"/>
                <a:gd name="T89" fmla="*/ 1125142 h 3334"/>
                <a:gd name="T90" fmla="*/ 397279 w 1155"/>
                <a:gd name="T91" fmla="*/ 1008671 h 3334"/>
                <a:gd name="T92" fmla="*/ 380789 w 1155"/>
                <a:gd name="T93" fmla="*/ 795887 h 3334"/>
                <a:gd name="T94" fmla="*/ 374654 w 1155"/>
                <a:gd name="T95" fmla="*/ 582356 h 3334"/>
                <a:gd name="T96" fmla="*/ 350878 w 1155"/>
                <a:gd name="T97" fmla="*/ 491643 h 3334"/>
                <a:gd name="T98" fmla="*/ 419137 w 1155"/>
                <a:gd name="T99" fmla="*/ 454313 h 3334"/>
                <a:gd name="T100" fmla="*/ 439844 w 1155"/>
                <a:gd name="T101" fmla="*/ 440874 h 3334"/>
                <a:gd name="T102" fmla="*/ 109673 w 1155"/>
                <a:gd name="T103" fmla="*/ 430048 h 3334"/>
                <a:gd name="T104" fmla="*/ 116576 w 1155"/>
                <a:gd name="T105" fmla="*/ 395330 h 3334"/>
                <a:gd name="T106" fmla="*/ 77845 w 1155"/>
                <a:gd name="T107" fmla="*/ 611101 h 3334"/>
                <a:gd name="T108" fmla="*/ 80529 w 1155"/>
                <a:gd name="T109" fmla="*/ 772742 h 3334"/>
                <a:gd name="T110" fmla="*/ 103154 w 1155"/>
                <a:gd name="T111" fmla="*/ 615581 h 3334"/>
                <a:gd name="T112" fmla="*/ 90116 w 1155"/>
                <a:gd name="T113" fmla="*/ 655151 h 3334"/>
                <a:gd name="T114" fmla="*/ 90883 w 1155"/>
                <a:gd name="T115" fmla="*/ 629019 h 3334"/>
                <a:gd name="T116" fmla="*/ 99320 w 1155"/>
                <a:gd name="T117" fmla="*/ 589449 h 3334"/>
                <a:gd name="T118" fmla="*/ 111591 w 1155"/>
                <a:gd name="T119" fmla="*/ 550999 h 3334"/>
                <a:gd name="T120" fmla="*/ 342825 w 1155"/>
                <a:gd name="T121" fmla="*/ 396824 h 3334"/>
                <a:gd name="T122" fmla="*/ 365450 w 1155"/>
                <a:gd name="T123" fmla="*/ 391597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sp>
          <p:nvSpPr>
            <p:cNvPr id="15383" name="Freeform 10"/>
            <p:cNvSpPr>
              <a:spLocks noEditPoints="1"/>
            </p:cNvSpPr>
            <p:nvPr/>
          </p:nvSpPr>
          <p:spPr bwMode="gray">
            <a:xfrm>
              <a:off x="6681515" y="2247107"/>
              <a:ext cx="442913" cy="1244600"/>
            </a:xfrm>
            <a:custGeom>
              <a:avLst/>
              <a:gdLst>
                <a:gd name="T0" fmla="*/ 432559 w 1155"/>
                <a:gd name="T1" fmla="*/ 372559 h 3334"/>
                <a:gd name="T2" fmla="*/ 397280 w 1155"/>
                <a:gd name="T3" fmla="*/ 292298 h 3334"/>
                <a:gd name="T4" fmla="*/ 335924 w 1155"/>
                <a:gd name="T5" fmla="*/ 211291 h 3334"/>
                <a:gd name="T6" fmla="*/ 280320 w 1155"/>
                <a:gd name="T7" fmla="*/ 175827 h 3334"/>
                <a:gd name="T8" fmla="*/ 309464 w 1155"/>
                <a:gd name="T9" fmla="*/ 121698 h 3334"/>
                <a:gd name="T10" fmla="*/ 313682 w 1155"/>
                <a:gd name="T11" fmla="*/ 74288 h 3334"/>
                <a:gd name="T12" fmla="*/ 289140 w 1155"/>
                <a:gd name="T13" fmla="*/ 32478 h 3334"/>
                <a:gd name="T14" fmla="*/ 220498 w 1155"/>
                <a:gd name="T15" fmla="*/ 2613 h 3334"/>
                <a:gd name="T16" fmla="*/ 202858 w 1155"/>
                <a:gd name="T17" fmla="*/ 18292 h 3334"/>
                <a:gd name="T18" fmla="*/ 178316 w 1155"/>
                <a:gd name="T19" fmla="*/ 29118 h 3334"/>
                <a:gd name="T20" fmla="*/ 176782 w 1155"/>
                <a:gd name="T21" fmla="*/ 61969 h 3334"/>
                <a:gd name="T22" fmla="*/ 181767 w 1155"/>
                <a:gd name="T23" fmla="*/ 76154 h 3334"/>
                <a:gd name="T24" fmla="*/ 180616 w 1155"/>
                <a:gd name="T25" fmla="*/ 131777 h 3334"/>
                <a:gd name="T26" fmla="*/ 199023 w 1155"/>
                <a:gd name="T27" fmla="*/ 155295 h 3334"/>
                <a:gd name="T28" fmla="*/ 136133 w 1155"/>
                <a:gd name="T29" fmla="*/ 196732 h 3334"/>
                <a:gd name="T30" fmla="*/ 90116 w 1155"/>
                <a:gd name="T31" fmla="*/ 216890 h 3334"/>
                <a:gd name="T32" fmla="*/ 66725 w 1155"/>
                <a:gd name="T33" fmla="*/ 323656 h 3334"/>
                <a:gd name="T34" fmla="*/ 52153 w 1155"/>
                <a:gd name="T35" fmla="*/ 432661 h 3334"/>
                <a:gd name="T36" fmla="*/ 43716 w 1155"/>
                <a:gd name="T37" fmla="*/ 543533 h 3334"/>
                <a:gd name="T38" fmla="*/ 43716 w 1155"/>
                <a:gd name="T39" fmla="*/ 573397 h 3334"/>
                <a:gd name="T40" fmla="*/ 67875 w 1155"/>
                <a:gd name="T41" fmla="*/ 637979 h 3334"/>
                <a:gd name="T42" fmla="*/ 66725 w 1155"/>
                <a:gd name="T43" fmla="*/ 644698 h 3334"/>
                <a:gd name="T44" fmla="*/ 50619 w 1155"/>
                <a:gd name="T45" fmla="*/ 664110 h 3334"/>
                <a:gd name="T46" fmla="*/ 16873 w 1155"/>
                <a:gd name="T47" fmla="*/ 837324 h 3334"/>
                <a:gd name="T48" fmla="*/ 41415 w 1155"/>
                <a:gd name="T49" fmla="*/ 828738 h 3334"/>
                <a:gd name="T50" fmla="*/ 50235 w 1155"/>
                <a:gd name="T51" fmla="*/ 886973 h 3334"/>
                <a:gd name="T52" fmla="*/ 10737 w 1155"/>
                <a:gd name="T53" fmla="*/ 1143061 h 3334"/>
                <a:gd name="T54" fmla="*/ 0 w 1155"/>
                <a:gd name="T55" fmla="*/ 1191217 h 3334"/>
                <a:gd name="T56" fmla="*/ 13805 w 1155"/>
                <a:gd name="T57" fmla="*/ 1222948 h 3334"/>
                <a:gd name="T58" fmla="*/ 41799 w 1155"/>
                <a:gd name="T59" fmla="*/ 1227055 h 3334"/>
                <a:gd name="T60" fmla="*/ 75161 w 1155"/>
                <a:gd name="T61" fmla="*/ 1209136 h 3334"/>
                <a:gd name="T62" fmla="*/ 98169 w 1155"/>
                <a:gd name="T63" fmla="*/ 1154633 h 3334"/>
                <a:gd name="T64" fmla="*/ 109290 w 1155"/>
                <a:gd name="T65" fmla="*/ 1122902 h 3334"/>
                <a:gd name="T66" fmla="*/ 143036 w 1155"/>
                <a:gd name="T67" fmla="*/ 1031816 h 3334"/>
                <a:gd name="T68" fmla="*/ 226250 w 1155"/>
                <a:gd name="T69" fmla="*/ 695095 h 3334"/>
                <a:gd name="T70" fmla="*/ 278019 w 1155"/>
                <a:gd name="T71" fmla="*/ 779088 h 3334"/>
                <a:gd name="T72" fmla="*/ 293358 w 1155"/>
                <a:gd name="T73" fmla="*/ 899293 h 3334"/>
                <a:gd name="T74" fmla="*/ 296042 w 1155"/>
                <a:gd name="T75" fmla="*/ 1141941 h 3334"/>
                <a:gd name="T76" fmla="*/ 310614 w 1155"/>
                <a:gd name="T77" fmla="*/ 1170312 h 3334"/>
                <a:gd name="T78" fmla="*/ 307547 w 1155"/>
                <a:gd name="T79" fmla="*/ 1216975 h 3334"/>
                <a:gd name="T80" fmla="*/ 335924 w 1155"/>
                <a:gd name="T81" fmla="*/ 1243853 h 3334"/>
                <a:gd name="T82" fmla="*/ 368902 w 1155"/>
                <a:gd name="T83" fmla="*/ 1235267 h 3334"/>
                <a:gd name="T84" fmla="*/ 385775 w 1155"/>
                <a:gd name="T85" fmla="*/ 1172552 h 3334"/>
                <a:gd name="T86" fmla="*/ 401881 w 1155"/>
                <a:gd name="T87" fmla="*/ 1153887 h 3334"/>
                <a:gd name="T88" fmla="*/ 401881 w 1155"/>
                <a:gd name="T89" fmla="*/ 1125142 h 3334"/>
                <a:gd name="T90" fmla="*/ 397280 w 1155"/>
                <a:gd name="T91" fmla="*/ 1008671 h 3334"/>
                <a:gd name="T92" fmla="*/ 380790 w 1155"/>
                <a:gd name="T93" fmla="*/ 795887 h 3334"/>
                <a:gd name="T94" fmla="*/ 374655 w 1155"/>
                <a:gd name="T95" fmla="*/ 582356 h 3334"/>
                <a:gd name="T96" fmla="*/ 350879 w 1155"/>
                <a:gd name="T97" fmla="*/ 491643 h 3334"/>
                <a:gd name="T98" fmla="*/ 419138 w 1155"/>
                <a:gd name="T99" fmla="*/ 454313 h 3334"/>
                <a:gd name="T100" fmla="*/ 439845 w 1155"/>
                <a:gd name="T101" fmla="*/ 440874 h 3334"/>
                <a:gd name="T102" fmla="*/ 109674 w 1155"/>
                <a:gd name="T103" fmla="*/ 430048 h 3334"/>
                <a:gd name="T104" fmla="*/ 116576 w 1155"/>
                <a:gd name="T105" fmla="*/ 395330 h 3334"/>
                <a:gd name="T106" fmla="*/ 77845 w 1155"/>
                <a:gd name="T107" fmla="*/ 611101 h 3334"/>
                <a:gd name="T108" fmla="*/ 80530 w 1155"/>
                <a:gd name="T109" fmla="*/ 772742 h 3334"/>
                <a:gd name="T110" fmla="*/ 103155 w 1155"/>
                <a:gd name="T111" fmla="*/ 615581 h 3334"/>
                <a:gd name="T112" fmla="*/ 90116 w 1155"/>
                <a:gd name="T113" fmla="*/ 655151 h 3334"/>
                <a:gd name="T114" fmla="*/ 90883 w 1155"/>
                <a:gd name="T115" fmla="*/ 629019 h 3334"/>
                <a:gd name="T116" fmla="*/ 99320 w 1155"/>
                <a:gd name="T117" fmla="*/ 589449 h 3334"/>
                <a:gd name="T118" fmla="*/ 111591 w 1155"/>
                <a:gd name="T119" fmla="*/ 550999 h 3334"/>
                <a:gd name="T120" fmla="*/ 342826 w 1155"/>
                <a:gd name="T121" fmla="*/ 396824 h 3334"/>
                <a:gd name="T122" fmla="*/ 365451 w 1155"/>
                <a:gd name="T123" fmla="*/ 391597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sp>
          <p:nvSpPr>
            <p:cNvPr id="15384" name="Freeform 11"/>
            <p:cNvSpPr>
              <a:spLocks noEditPoints="1"/>
            </p:cNvSpPr>
            <p:nvPr/>
          </p:nvSpPr>
          <p:spPr bwMode="gray">
            <a:xfrm>
              <a:off x="6975203" y="2247107"/>
              <a:ext cx="442912" cy="1244600"/>
            </a:xfrm>
            <a:custGeom>
              <a:avLst/>
              <a:gdLst>
                <a:gd name="T0" fmla="*/ 432558 w 1155"/>
                <a:gd name="T1" fmla="*/ 372559 h 3334"/>
                <a:gd name="T2" fmla="*/ 397279 w 1155"/>
                <a:gd name="T3" fmla="*/ 292298 h 3334"/>
                <a:gd name="T4" fmla="*/ 335923 w 1155"/>
                <a:gd name="T5" fmla="*/ 211291 h 3334"/>
                <a:gd name="T6" fmla="*/ 280319 w 1155"/>
                <a:gd name="T7" fmla="*/ 175827 h 3334"/>
                <a:gd name="T8" fmla="*/ 309463 w 1155"/>
                <a:gd name="T9" fmla="*/ 121698 h 3334"/>
                <a:gd name="T10" fmla="*/ 313681 w 1155"/>
                <a:gd name="T11" fmla="*/ 74288 h 3334"/>
                <a:gd name="T12" fmla="*/ 289139 w 1155"/>
                <a:gd name="T13" fmla="*/ 32478 h 3334"/>
                <a:gd name="T14" fmla="*/ 220497 w 1155"/>
                <a:gd name="T15" fmla="*/ 2613 h 3334"/>
                <a:gd name="T16" fmla="*/ 202858 w 1155"/>
                <a:gd name="T17" fmla="*/ 18292 h 3334"/>
                <a:gd name="T18" fmla="*/ 178315 w 1155"/>
                <a:gd name="T19" fmla="*/ 29118 h 3334"/>
                <a:gd name="T20" fmla="*/ 176781 w 1155"/>
                <a:gd name="T21" fmla="*/ 61969 h 3334"/>
                <a:gd name="T22" fmla="*/ 181766 w 1155"/>
                <a:gd name="T23" fmla="*/ 76154 h 3334"/>
                <a:gd name="T24" fmla="*/ 180616 w 1155"/>
                <a:gd name="T25" fmla="*/ 131777 h 3334"/>
                <a:gd name="T26" fmla="*/ 199023 w 1155"/>
                <a:gd name="T27" fmla="*/ 155295 h 3334"/>
                <a:gd name="T28" fmla="*/ 136133 w 1155"/>
                <a:gd name="T29" fmla="*/ 196732 h 3334"/>
                <a:gd name="T30" fmla="*/ 90116 w 1155"/>
                <a:gd name="T31" fmla="*/ 216890 h 3334"/>
                <a:gd name="T32" fmla="*/ 66724 w 1155"/>
                <a:gd name="T33" fmla="*/ 323656 h 3334"/>
                <a:gd name="T34" fmla="*/ 52152 w 1155"/>
                <a:gd name="T35" fmla="*/ 432661 h 3334"/>
                <a:gd name="T36" fmla="*/ 43716 w 1155"/>
                <a:gd name="T37" fmla="*/ 543533 h 3334"/>
                <a:gd name="T38" fmla="*/ 43716 w 1155"/>
                <a:gd name="T39" fmla="*/ 573397 h 3334"/>
                <a:gd name="T40" fmla="*/ 67875 w 1155"/>
                <a:gd name="T41" fmla="*/ 637979 h 3334"/>
                <a:gd name="T42" fmla="*/ 66724 w 1155"/>
                <a:gd name="T43" fmla="*/ 644698 h 3334"/>
                <a:gd name="T44" fmla="*/ 50619 w 1155"/>
                <a:gd name="T45" fmla="*/ 664110 h 3334"/>
                <a:gd name="T46" fmla="*/ 16873 w 1155"/>
                <a:gd name="T47" fmla="*/ 837324 h 3334"/>
                <a:gd name="T48" fmla="*/ 41415 w 1155"/>
                <a:gd name="T49" fmla="*/ 828738 h 3334"/>
                <a:gd name="T50" fmla="*/ 50235 w 1155"/>
                <a:gd name="T51" fmla="*/ 886973 h 3334"/>
                <a:gd name="T52" fmla="*/ 10737 w 1155"/>
                <a:gd name="T53" fmla="*/ 1143061 h 3334"/>
                <a:gd name="T54" fmla="*/ 0 w 1155"/>
                <a:gd name="T55" fmla="*/ 1191217 h 3334"/>
                <a:gd name="T56" fmla="*/ 13805 w 1155"/>
                <a:gd name="T57" fmla="*/ 1222948 h 3334"/>
                <a:gd name="T58" fmla="*/ 41799 w 1155"/>
                <a:gd name="T59" fmla="*/ 1227055 h 3334"/>
                <a:gd name="T60" fmla="*/ 75161 w 1155"/>
                <a:gd name="T61" fmla="*/ 1209136 h 3334"/>
                <a:gd name="T62" fmla="*/ 98169 w 1155"/>
                <a:gd name="T63" fmla="*/ 1154633 h 3334"/>
                <a:gd name="T64" fmla="*/ 109290 w 1155"/>
                <a:gd name="T65" fmla="*/ 1122902 h 3334"/>
                <a:gd name="T66" fmla="*/ 143036 w 1155"/>
                <a:gd name="T67" fmla="*/ 1031816 h 3334"/>
                <a:gd name="T68" fmla="*/ 226249 w 1155"/>
                <a:gd name="T69" fmla="*/ 695095 h 3334"/>
                <a:gd name="T70" fmla="*/ 278018 w 1155"/>
                <a:gd name="T71" fmla="*/ 779088 h 3334"/>
                <a:gd name="T72" fmla="*/ 293357 w 1155"/>
                <a:gd name="T73" fmla="*/ 899293 h 3334"/>
                <a:gd name="T74" fmla="*/ 296042 w 1155"/>
                <a:gd name="T75" fmla="*/ 1141941 h 3334"/>
                <a:gd name="T76" fmla="*/ 310614 w 1155"/>
                <a:gd name="T77" fmla="*/ 1170312 h 3334"/>
                <a:gd name="T78" fmla="*/ 307546 w 1155"/>
                <a:gd name="T79" fmla="*/ 1216975 h 3334"/>
                <a:gd name="T80" fmla="*/ 335923 w 1155"/>
                <a:gd name="T81" fmla="*/ 1243853 h 3334"/>
                <a:gd name="T82" fmla="*/ 368902 w 1155"/>
                <a:gd name="T83" fmla="*/ 1235267 h 3334"/>
                <a:gd name="T84" fmla="*/ 385774 w 1155"/>
                <a:gd name="T85" fmla="*/ 1172552 h 3334"/>
                <a:gd name="T86" fmla="*/ 401880 w 1155"/>
                <a:gd name="T87" fmla="*/ 1153887 h 3334"/>
                <a:gd name="T88" fmla="*/ 401880 w 1155"/>
                <a:gd name="T89" fmla="*/ 1125142 h 3334"/>
                <a:gd name="T90" fmla="*/ 397279 w 1155"/>
                <a:gd name="T91" fmla="*/ 1008671 h 3334"/>
                <a:gd name="T92" fmla="*/ 380789 w 1155"/>
                <a:gd name="T93" fmla="*/ 795887 h 3334"/>
                <a:gd name="T94" fmla="*/ 374654 w 1155"/>
                <a:gd name="T95" fmla="*/ 582356 h 3334"/>
                <a:gd name="T96" fmla="*/ 350878 w 1155"/>
                <a:gd name="T97" fmla="*/ 491643 h 3334"/>
                <a:gd name="T98" fmla="*/ 419137 w 1155"/>
                <a:gd name="T99" fmla="*/ 454313 h 3334"/>
                <a:gd name="T100" fmla="*/ 439844 w 1155"/>
                <a:gd name="T101" fmla="*/ 440874 h 3334"/>
                <a:gd name="T102" fmla="*/ 109673 w 1155"/>
                <a:gd name="T103" fmla="*/ 430048 h 3334"/>
                <a:gd name="T104" fmla="*/ 116576 w 1155"/>
                <a:gd name="T105" fmla="*/ 395330 h 3334"/>
                <a:gd name="T106" fmla="*/ 77845 w 1155"/>
                <a:gd name="T107" fmla="*/ 611101 h 3334"/>
                <a:gd name="T108" fmla="*/ 80529 w 1155"/>
                <a:gd name="T109" fmla="*/ 772742 h 3334"/>
                <a:gd name="T110" fmla="*/ 103154 w 1155"/>
                <a:gd name="T111" fmla="*/ 615581 h 3334"/>
                <a:gd name="T112" fmla="*/ 90116 w 1155"/>
                <a:gd name="T113" fmla="*/ 655151 h 3334"/>
                <a:gd name="T114" fmla="*/ 90883 w 1155"/>
                <a:gd name="T115" fmla="*/ 629019 h 3334"/>
                <a:gd name="T116" fmla="*/ 99320 w 1155"/>
                <a:gd name="T117" fmla="*/ 589449 h 3334"/>
                <a:gd name="T118" fmla="*/ 111591 w 1155"/>
                <a:gd name="T119" fmla="*/ 550999 h 3334"/>
                <a:gd name="T120" fmla="*/ 342825 w 1155"/>
                <a:gd name="T121" fmla="*/ 396824 h 3334"/>
                <a:gd name="T122" fmla="*/ 365450 w 1155"/>
                <a:gd name="T123" fmla="*/ 391597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grpSp>
      <p:grpSp>
        <p:nvGrpSpPr>
          <p:cNvPr id="26" name="组合 25"/>
          <p:cNvGrpSpPr>
            <a:grpSpLocks/>
          </p:cNvGrpSpPr>
          <p:nvPr/>
        </p:nvGrpSpPr>
        <p:grpSpPr bwMode="auto">
          <a:xfrm>
            <a:off x="2433648" y="1157289"/>
            <a:ext cx="1355725" cy="2330450"/>
            <a:chOff x="1925365" y="1156494"/>
            <a:chExt cx="1355725" cy="2330450"/>
          </a:xfrm>
          <a:solidFill>
            <a:schemeClr val="accent1"/>
          </a:solidFill>
        </p:grpSpPr>
        <p:sp>
          <p:nvSpPr>
            <p:cNvPr id="15377" name="Freeform 5"/>
            <p:cNvSpPr>
              <a:spLocks/>
            </p:cNvSpPr>
            <p:nvPr/>
          </p:nvSpPr>
          <p:spPr bwMode="gray">
            <a:xfrm>
              <a:off x="1925365" y="1156494"/>
              <a:ext cx="1066800" cy="2330450"/>
            </a:xfrm>
            <a:custGeom>
              <a:avLst/>
              <a:gdLst>
                <a:gd name="T0" fmla="*/ 387100736 w 1416"/>
                <a:gd name="T1" fmla="*/ 198567295 h 3094"/>
                <a:gd name="T2" fmla="*/ 408669533 w 1416"/>
                <a:gd name="T3" fmla="*/ 137294688 h 3094"/>
                <a:gd name="T4" fmla="*/ 374613299 w 1416"/>
                <a:gd name="T5" fmla="*/ 22125717 h 3094"/>
                <a:gd name="T6" fmla="*/ 232146529 w 1416"/>
                <a:gd name="T7" fmla="*/ 66945076 h 3094"/>
                <a:gd name="T8" fmla="*/ 187307026 w 1416"/>
                <a:gd name="T9" fmla="*/ 197432199 h 3094"/>
                <a:gd name="T10" fmla="*/ 181062931 w 1416"/>
                <a:gd name="T11" fmla="*/ 255300270 h 3094"/>
                <a:gd name="T12" fmla="*/ 23838761 w 1416"/>
                <a:gd name="T13" fmla="*/ 468617793 h 3094"/>
                <a:gd name="T14" fmla="*/ 71517036 w 1416"/>
                <a:gd name="T15" fmla="*/ 563930486 h 3094"/>
                <a:gd name="T16" fmla="*/ 225335885 w 1416"/>
                <a:gd name="T17" fmla="*/ 626904608 h 3094"/>
                <a:gd name="T18" fmla="*/ 71517036 w 1416"/>
                <a:gd name="T19" fmla="*/ 498686925 h 3094"/>
                <a:gd name="T20" fmla="*/ 197523746 w 1416"/>
                <a:gd name="T21" fmla="*/ 371603584 h 3094"/>
                <a:gd name="T22" fmla="*/ 272446104 w 1416"/>
                <a:gd name="T23" fmla="*/ 542939112 h 3094"/>
                <a:gd name="T24" fmla="*/ 190712348 w 1416"/>
                <a:gd name="T25" fmla="*/ 687609290 h 3094"/>
                <a:gd name="T26" fmla="*/ 194685726 w 1416"/>
                <a:gd name="T27" fmla="*/ 954823176 h 3094"/>
                <a:gd name="T28" fmla="*/ 262229385 w 1416"/>
                <a:gd name="T29" fmla="*/ 1145447810 h 3094"/>
                <a:gd name="T30" fmla="*/ 242363248 w 1416"/>
                <a:gd name="T31" fmla="*/ 1540879380 h 3094"/>
                <a:gd name="T32" fmla="*/ 200929068 w 1416"/>
                <a:gd name="T33" fmla="*/ 1579458345 h 3094"/>
                <a:gd name="T34" fmla="*/ 213416504 w 1416"/>
                <a:gd name="T35" fmla="*/ 1709378296 h 3094"/>
                <a:gd name="T36" fmla="*/ 228173904 w 1416"/>
                <a:gd name="T37" fmla="*/ 1678741992 h 3094"/>
                <a:gd name="T38" fmla="*/ 244066663 w 1416"/>
                <a:gd name="T39" fmla="*/ 1659452886 h 3094"/>
                <a:gd name="T40" fmla="*/ 356450577 w 1416"/>
                <a:gd name="T41" fmla="*/ 1755331998 h 3094"/>
                <a:gd name="T42" fmla="*/ 360991258 w 1416"/>
                <a:gd name="T43" fmla="*/ 1722426255 h 3094"/>
                <a:gd name="T44" fmla="*/ 342827782 w 1416"/>
                <a:gd name="T45" fmla="*/ 1652644568 h 3094"/>
                <a:gd name="T46" fmla="*/ 351341841 w 1416"/>
                <a:gd name="T47" fmla="*/ 1217498937 h 3094"/>
                <a:gd name="T48" fmla="*/ 362693919 w 1416"/>
                <a:gd name="T49" fmla="*/ 1116513774 h 3094"/>
                <a:gd name="T50" fmla="*/ 410939497 w 1416"/>
                <a:gd name="T51" fmla="*/ 959929227 h 3094"/>
                <a:gd name="T52" fmla="*/ 438184333 w 1416"/>
                <a:gd name="T53" fmla="*/ 645626542 h 3094"/>
                <a:gd name="T54" fmla="*/ 404128853 w 1416"/>
                <a:gd name="T55" fmla="*/ 462944570 h 3094"/>
                <a:gd name="T56" fmla="*/ 465429169 w 1416"/>
                <a:gd name="T57" fmla="*/ 529890400 h 3094"/>
                <a:gd name="T58" fmla="*/ 601651845 w 1416"/>
                <a:gd name="T59" fmla="*/ 475426111 h 3094"/>
                <a:gd name="T60" fmla="*/ 745821276 w 1416"/>
                <a:gd name="T61" fmla="*/ 335861983 h 3094"/>
                <a:gd name="T62" fmla="*/ 802580913 w 1416"/>
                <a:gd name="T63" fmla="*/ 252463659 h 3094"/>
                <a:gd name="T64" fmla="*/ 731063876 w 1416"/>
                <a:gd name="T65" fmla="*/ 284234306 h 3094"/>
                <a:gd name="T66" fmla="*/ 700413718 w 1416"/>
                <a:gd name="T67" fmla="*/ 252463659 h 3094"/>
                <a:gd name="T68" fmla="*/ 662384859 w 1416"/>
                <a:gd name="T69" fmla="*/ 325082711 h 3094"/>
                <a:gd name="T70" fmla="*/ 439886994 w 1416"/>
                <a:gd name="T71" fmla="*/ 344371817 h 3094"/>
                <a:gd name="T72" fmla="*/ 376884016 w 1416"/>
                <a:gd name="T73" fmla="*/ 249059877 h 3094"/>
                <a:gd name="T74" fmla="*/ 345665802 w 1416"/>
                <a:gd name="T75" fmla="*/ 214452619 h 30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p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sy="50000" rotWithShape="0">
                      <a:srgbClr val="000000">
                        <a:alpha val="50000"/>
                      </a:srgbClr>
                    </a:outerShdw>
                  </a:effectLst>
                </a14:hiddenEffects>
              </a:ext>
            </a:extLst>
          </p:spPr>
          <p:txBody>
            <a:bodyPr/>
            <a:lstStyle/>
            <a:p>
              <a:endParaRPr lang="zh-CN" altLang="en-US"/>
            </a:p>
          </p:txBody>
        </p:sp>
        <p:sp>
          <p:nvSpPr>
            <p:cNvPr id="15378" name="Freeform 6"/>
            <p:cNvSpPr>
              <a:spLocks/>
            </p:cNvSpPr>
            <p:nvPr/>
          </p:nvSpPr>
          <p:spPr bwMode="gray">
            <a:xfrm>
              <a:off x="2423840" y="2042319"/>
              <a:ext cx="660400" cy="1444625"/>
            </a:xfrm>
            <a:custGeom>
              <a:avLst/>
              <a:gdLst>
                <a:gd name="T0" fmla="*/ 148344682 w 1416"/>
                <a:gd name="T1" fmla="*/ 76302254 h 3094"/>
                <a:gd name="T2" fmla="*/ 156610409 w 1416"/>
                <a:gd name="T3" fmla="*/ 52757761 h 3094"/>
                <a:gd name="T4" fmla="*/ 143559580 w 1416"/>
                <a:gd name="T5" fmla="*/ 8502463 h 3094"/>
                <a:gd name="T6" fmla="*/ 88963249 w 1416"/>
                <a:gd name="T7" fmla="*/ 25724971 h 3094"/>
                <a:gd name="T8" fmla="*/ 71779790 w 1416"/>
                <a:gd name="T9" fmla="*/ 75866158 h 3094"/>
                <a:gd name="T10" fmla="*/ 69387239 w 1416"/>
                <a:gd name="T11" fmla="*/ 98102831 h 3094"/>
                <a:gd name="T12" fmla="*/ 9135533 w 1416"/>
                <a:gd name="T13" fmla="*/ 180073393 h 3094"/>
                <a:gd name="T14" fmla="*/ 27406600 w 1416"/>
                <a:gd name="T15" fmla="*/ 216698419 h 3094"/>
                <a:gd name="T16" fmla="*/ 86353363 w 1416"/>
                <a:gd name="T17" fmla="*/ 240897522 h 3094"/>
                <a:gd name="T18" fmla="*/ 27406600 w 1416"/>
                <a:gd name="T19" fmla="*/ 191627592 h 3094"/>
                <a:gd name="T20" fmla="*/ 75695085 w 1416"/>
                <a:gd name="T21" fmla="*/ 142794224 h 3094"/>
                <a:gd name="T22" fmla="*/ 104406628 w 1416"/>
                <a:gd name="T23" fmla="*/ 208632518 h 3094"/>
                <a:gd name="T24" fmla="*/ 73084733 w 1416"/>
                <a:gd name="T25" fmla="*/ 264223967 h 3094"/>
                <a:gd name="T26" fmla="*/ 74607477 w 1416"/>
                <a:gd name="T27" fmla="*/ 366905335 h 3094"/>
                <a:gd name="T28" fmla="*/ 100491333 w 1416"/>
                <a:gd name="T29" fmla="*/ 440155386 h 3094"/>
                <a:gd name="T30" fmla="*/ 92878544 w 1416"/>
                <a:gd name="T31" fmla="*/ 592105750 h 3094"/>
                <a:gd name="T32" fmla="*/ 77000028 w 1416"/>
                <a:gd name="T33" fmla="*/ 606930199 h 3094"/>
                <a:gd name="T34" fmla="*/ 81785130 w 1416"/>
                <a:gd name="T35" fmla="*/ 656853805 h 3094"/>
                <a:gd name="T36" fmla="*/ 87440505 w 1416"/>
                <a:gd name="T37" fmla="*/ 645081559 h 3094"/>
                <a:gd name="T38" fmla="*/ 93531016 w 1416"/>
                <a:gd name="T39" fmla="*/ 637669335 h 3094"/>
                <a:gd name="T40" fmla="*/ 136598796 w 1416"/>
                <a:gd name="T41" fmla="*/ 674512408 h 3094"/>
                <a:gd name="T42" fmla="*/ 138338876 w 1416"/>
                <a:gd name="T43" fmla="*/ 661867971 h 3094"/>
                <a:gd name="T44" fmla="*/ 131378558 w 1416"/>
                <a:gd name="T45" fmla="*/ 635053228 h 3094"/>
                <a:gd name="T46" fmla="*/ 134641382 w 1416"/>
                <a:gd name="T47" fmla="*/ 467842320 h 3094"/>
                <a:gd name="T48" fmla="*/ 138991347 w 1416"/>
                <a:gd name="T49" fmla="*/ 429036816 h 3094"/>
                <a:gd name="T50" fmla="*/ 157480215 w 1416"/>
                <a:gd name="T51" fmla="*/ 368867298 h 3094"/>
                <a:gd name="T52" fmla="*/ 167921158 w 1416"/>
                <a:gd name="T53" fmla="*/ 248091699 h 3094"/>
                <a:gd name="T54" fmla="*/ 154870329 w 1416"/>
                <a:gd name="T55" fmla="*/ 177893382 h 3094"/>
                <a:gd name="T56" fmla="*/ 178361634 w 1416"/>
                <a:gd name="T57" fmla="*/ 203618353 h 3094"/>
                <a:gd name="T58" fmla="*/ 230564948 w 1416"/>
                <a:gd name="T59" fmla="*/ 182689500 h 3094"/>
                <a:gd name="T60" fmla="*/ 285813751 w 1416"/>
                <a:gd name="T61" fmla="*/ 129060015 h 3094"/>
                <a:gd name="T62" fmla="*/ 307564977 w 1416"/>
                <a:gd name="T63" fmla="*/ 97013059 h 3094"/>
                <a:gd name="T64" fmla="*/ 280158377 w 1416"/>
                <a:gd name="T65" fmla="*/ 109221401 h 3094"/>
                <a:gd name="T66" fmla="*/ 268412491 w 1416"/>
                <a:gd name="T67" fmla="*/ 97013059 h 3094"/>
                <a:gd name="T68" fmla="*/ 253838918 w 1416"/>
                <a:gd name="T69" fmla="*/ 124917574 h 3094"/>
                <a:gd name="T70" fmla="*/ 168573629 w 1416"/>
                <a:gd name="T71" fmla="*/ 132329798 h 3094"/>
                <a:gd name="T72" fmla="*/ 144429387 w 1416"/>
                <a:gd name="T73" fmla="*/ 95704772 h 3094"/>
                <a:gd name="T74" fmla="*/ 132466166 w 1416"/>
                <a:gd name="T75" fmla="*/ 82406658 h 30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p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sy="50000" rotWithShape="0">
                      <a:srgbClr val="000000">
                        <a:alpha val="50000"/>
                      </a:srgbClr>
                    </a:outerShdw>
                  </a:effectLst>
                </a14:hiddenEffects>
              </a:ext>
            </a:extLst>
          </p:spPr>
          <p:txBody>
            <a:bodyPr/>
            <a:lstStyle/>
            <a:p>
              <a:endParaRPr lang="zh-CN" altLang="en-US"/>
            </a:p>
          </p:txBody>
        </p:sp>
        <p:sp>
          <p:nvSpPr>
            <p:cNvPr id="15379" name="Freeform 12"/>
            <p:cNvSpPr>
              <a:spLocks/>
            </p:cNvSpPr>
            <p:nvPr/>
          </p:nvSpPr>
          <p:spPr bwMode="gray">
            <a:xfrm>
              <a:off x="2619103" y="2042319"/>
              <a:ext cx="661987" cy="1444625"/>
            </a:xfrm>
            <a:custGeom>
              <a:avLst/>
              <a:gdLst>
                <a:gd name="T0" fmla="*/ 149058341 w 1416"/>
                <a:gd name="T1" fmla="*/ 76302254 h 3094"/>
                <a:gd name="T2" fmla="*/ 157364034 w 1416"/>
                <a:gd name="T3" fmla="*/ 52757761 h 3094"/>
                <a:gd name="T4" fmla="*/ 144250053 w 1416"/>
                <a:gd name="T5" fmla="*/ 8502463 h 3094"/>
                <a:gd name="T6" fmla="*/ 89391620 w 1416"/>
                <a:gd name="T7" fmla="*/ 25724971 h 3094"/>
                <a:gd name="T8" fmla="*/ 72125260 w 1416"/>
                <a:gd name="T9" fmla="*/ 75866158 h 3094"/>
                <a:gd name="T10" fmla="*/ 69720882 w 1416"/>
                <a:gd name="T11" fmla="*/ 98102831 h 3094"/>
                <a:gd name="T12" fmla="*/ 9179460 w 1416"/>
                <a:gd name="T13" fmla="*/ 180073393 h 3094"/>
                <a:gd name="T14" fmla="*/ 27538846 w 1416"/>
                <a:gd name="T15" fmla="*/ 216698419 h 3094"/>
                <a:gd name="T16" fmla="*/ 86768450 w 1416"/>
                <a:gd name="T17" fmla="*/ 240897522 h 3094"/>
                <a:gd name="T18" fmla="*/ 27538846 w 1416"/>
                <a:gd name="T19" fmla="*/ 191627592 h 3094"/>
                <a:gd name="T20" fmla="*/ 76059314 w 1416"/>
                <a:gd name="T21" fmla="*/ 142794224 h 3094"/>
                <a:gd name="T22" fmla="*/ 104909044 w 1416"/>
                <a:gd name="T23" fmla="*/ 208632518 h 3094"/>
                <a:gd name="T24" fmla="*/ 73436612 w 1416"/>
                <a:gd name="T25" fmla="*/ 264223967 h 3094"/>
                <a:gd name="T26" fmla="*/ 74966288 w 1416"/>
                <a:gd name="T27" fmla="*/ 366905335 h 3094"/>
                <a:gd name="T28" fmla="*/ 100974990 w 1416"/>
                <a:gd name="T29" fmla="*/ 440155386 h 3094"/>
                <a:gd name="T30" fmla="*/ 93325674 w 1416"/>
                <a:gd name="T31" fmla="*/ 592105750 h 3094"/>
                <a:gd name="T32" fmla="*/ 77370666 w 1416"/>
                <a:gd name="T33" fmla="*/ 606930199 h 3094"/>
                <a:gd name="T34" fmla="*/ 82178954 w 1416"/>
                <a:gd name="T35" fmla="*/ 656853805 h 3094"/>
                <a:gd name="T36" fmla="*/ 87861477 w 1416"/>
                <a:gd name="T37" fmla="*/ 645081559 h 3094"/>
                <a:gd name="T38" fmla="*/ 93981116 w 1416"/>
                <a:gd name="T39" fmla="*/ 637669335 h 3094"/>
                <a:gd name="T40" fmla="*/ 137256179 w 1416"/>
                <a:gd name="T41" fmla="*/ 674512408 h 3094"/>
                <a:gd name="T42" fmla="*/ 139004647 w 1416"/>
                <a:gd name="T43" fmla="*/ 661867971 h 3094"/>
                <a:gd name="T44" fmla="*/ 132010773 w 1416"/>
                <a:gd name="T45" fmla="*/ 635053228 h 3094"/>
                <a:gd name="T46" fmla="*/ 135289386 w 1416"/>
                <a:gd name="T47" fmla="*/ 467842320 h 3094"/>
                <a:gd name="T48" fmla="*/ 139660557 w 1416"/>
                <a:gd name="T49" fmla="*/ 429036816 h 3094"/>
                <a:gd name="T50" fmla="*/ 158238268 w 1416"/>
                <a:gd name="T51" fmla="*/ 368867298 h 3094"/>
                <a:gd name="T52" fmla="*/ 168729079 w 1416"/>
                <a:gd name="T53" fmla="*/ 248091699 h 3094"/>
                <a:gd name="T54" fmla="*/ 155615566 w 1416"/>
                <a:gd name="T55" fmla="*/ 177893382 h 3094"/>
                <a:gd name="T56" fmla="*/ 179219890 w 1416"/>
                <a:gd name="T57" fmla="*/ 203618353 h 3094"/>
                <a:gd name="T58" fmla="*/ 231674412 w 1416"/>
                <a:gd name="T59" fmla="*/ 182689500 h 3094"/>
                <a:gd name="T60" fmla="*/ 287188754 w 1416"/>
                <a:gd name="T61" fmla="*/ 129060015 h 3094"/>
                <a:gd name="T62" fmla="*/ 309045078 w 1416"/>
                <a:gd name="T63" fmla="*/ 97013059 h 3094"/>
                <a:gd name="T64" fmla="*/ 281506232 w 1416"/>
                <a:gd name="T65" fmla="*/ 109221401 h 3094"/>
                <a:gd name="T66" fmla="*/ 269704069 w 1416"/>
                <a:gd name="T67" fmla="*/ 97013059 h 3094"/>
                <a:gd name="T68" fmla="*/ 255060412 w 1416"/>
                <a:gd name="T69" fmla="*/ 124917574 h 3094"/>
                <a:gd name="T70" fmla="*/ 169384521 w 1416"/>
                <a:gd name="T71" fmla="*/ 132329798 h 3094"/>
                <a:gd name="T72" fmla="*/ 145124287 w 1416"/>
                <a:gd name="T73" fmla="*/ 95704772 h 3094"/>
                <a:gd name="T74" fmla="*/ 133103800 w 1416"/>
                <a:gd name="T75" fmla="*/ 82406658 h 30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pFill/>
            <a:ln>
              <a:noFill/>
            </a:ln>
            <a:effectLst/>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sy="50000" rotWithShape="0">
                      <a:srgbClr val="000000">
                        <a:alpha val="50000"/>
                      </a:srgbClr>
                    </a:outerShdw>
                  </a:effectLst>
                </a14:hiddenEffects>
              </a:ext>
            </a:extLst>
          </p:spPr>
          <p:txBody>
            <a:bodyPr/>
            <a:lstStyle/>
            <a:p>
              <a:endParaRPr lang="zh-CN" altLang="en-US"/>
            </a:p>
          </p:txBody>
        </p:sp>
      </p:grpSp>
      <p:sp>
        <p:nvSpPr>
          <p:cNvPr id="14" name="AutoShape 15"/>
          <p:cNvSpPr>
            <a:spLocks/>
          </p:cNvSpPr>
          <p:nvPr/>
        </p:nvSpPr>
        <p:spPr bwMode="black">
          <a:xfrm flipH="1">
            <a:off x="2286009" y="910557"/>
            <a:ext cx="1096963" cy="266700"/>
          </a:xfrm>
          <a:prstGeom prst="accentCallout3">
            <a:avLst>
              <a:gd name="adj1" fmla="val 42856"/>
              <a:gd name="adj2" fmla="val 106944"/>
              <a:gd name="adj3" fmla="val 42856"/>
              <a:gd name="adj4" fmla="val 158606"/>
              <a:gd name="adj5" fmla="val 205356"/>
              <a:gd name="adj6" fmla="val 158606"/>
              <a:gd name="adj7" fmla="val 349403"/>
              <a:gd name="adj8" fmla="val 110560"/>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dirty="0">
                <a:solidFill>
                  <a:schemeClr val="accent1"/>
                </a:solidFill>
                <a:cs typeface="Arial" charset="0"/>
              </a:rPr>
              <a:t>120%</a:t>
            </a:r>
          </a:p>
        </p:txBody>
      </p:sp>
      <p:sp>
        <p:nvSpPr>
          <p:cNvPr id="15" name="Text Box 9"/>
          <p:cNvSpPr txBox="1">
            <a:spLocks noChangeArrowheads="1"/>
          </p:cNvSpPr>
          <p:nvPr/>
        </p:nvSpPr>
        <p:spPr bwMode="black">
          <a:xfrm>
            <a:off x="3267084" y="886749"/>
            <a:ext cx="1954213"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nSpc>
                <a:spcPct val="60000"/>
              </a:lnSpc>
              <a:spcBef>
                <a:spcPct val="50000"/>
              </a:spcBef>
              <a:buFontTx/>
              <a:buChar char="•"/>
            </a:pPr>
            <a:r>
              <a:rPr lang="zh-CN" altLang="en-US" sz="1400" dirty="0">
                <a:solidFill>
                  <a:srgbClr val="BCE8F2"/>
                </a:solidFill>
                <a:latin typeface="方正兰亭黑_GBK" pitchFamily="2" charset="-122"/>
                <a:ea typeface="方正兰亭黑_GBK" pitchFamily="2" charset="-122"/>
              </a:rPr>
              <a:t>单击此处添加文字</a:t>
            </a:r>
            <a:endParaRPr lang="en-US" altLang="zh-CN" sz="1400" dirty="0">
              <a:solidFill>
                <a:srgbClr val="BCE8F2"/>
              </a:solidFill>
              <a:latin typeface="方正兰亭黑_GBK" pitchFamily="2" charset="-122"/>
              <a:ea typeface="方正兰亭黑_GBK" pitchFamily="2" charset="-122"/>
            </a:endParaRPr>
          </a:p>
          <a:p>
            <a:pPr>
              <a:lnSpc>
                <a:spcPct val="60000"/>
              </a:lnSpc>
              <a:spcBef>
                <a:spcPct val="50000"/>
              </a:spcBef>
              <a:buFontTx/>
              <a:buChar char="•"/>
            </a:pPr>
            <a:r>
              <a:rPr lang="zh-CN" altLang="en-US" sz="1400" dirty="0">
                <a:solidFill>
                  <a:srgbClr val="BCE8F2"/>
                </a:solidFill>
                <a:latin typeface="方正兰亭黑_GBK" pitchFamily="2" charset="-122"/>
                <a:ea typeface="方正兰亭黑_GBK" pitchFamily="2" charset="-122"/>
              </a:rPr>
              <a:t>单击此处添加文字</a:t>
            </a:r>
            <a:endParaRPr lang="en-US" altLang="zh-CN" sz="1400" dirty="0">
              <a:solidFill>
                <a:srgbClr val="BCE8F2"/>
              </a:solidFill>
              <a:latin typeface="方正兰亭黑_GBK" pitchFamily="2" charset="-122"/>
              <a:ea typeface="方正兰亭黑_GBK" pitchFamily="2" charset="-122"/>
            </a:endParaRPr>
          </a:p>
        </p:txBody>
      </p:sp>
      <p:sp>
        <p:nvSpPr>
          <p:cNvPr id="16" name="AutoShape 17"/>
          <p:cNvSpPr>
            <a:spLocks/>
          </p:cNvSpPr>
          <p:nvPr/>
        </p:nvSpPr>
        <p:spPr bwMode="black">
          <a:xfrm flipH="1">
            <a:off x="6391275" y="886749"/>
            <a:ext cx="1030288" cy="265113"/>
          </a:xfrm>
          <a:prstGeom prst="accentCallout3">
            <a:avLst>
              <a:gd name="adj1" fmla="val 43111"/>
              <a:gd name="adj2" fmla="val 107394"/>
              <a:gd name="adj3" fmla="val 43111"/>
              <a:gd name="adj4" fmla="val 162403"/>
              <a:gd name="adj5" fmla="val 216764"/>
              <a:gd name="adj6" fmla="val 162403"/>
              <a:gd name="adj7" fmla="val 371255"/>
              <a:gd name="adj8" fmla="val 111245"/>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dirty="0">
                <a:solidFill>
                  <a:schemeClr val="accent1"/>
                </a:solidFill>
                <a:cs typeface="Arial" charset="0"/>
              </a:rPr>
              <a:t>140%</a:t>
            </a:r>
          </a:p>
        </p:txBody>
      </p:sp>
      <p:sp>
        <p:nvSpPr>
          <p:cNvPr id="18" name="Text Box 8"/>
          <p:cNvSpPr txBox="1">
            <a:spLocks noChangeArrowheads="1"/>
          </p:cNvSpPr>
          <p:nvPr/>
        </p:nvSpPr>
        <p:spPr bwMode="black">
          <a:xfrm>
            <a:off x="3970074" y="2247108"/>
            <a:ext cx="18319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添加标题</a:t>
            </a:r>
          </a:p>
        </p:txBody>
      </p:sp>
      <p:sp>
        <p:nvSpPr>
          <p:cNvPr id="21" name="圆角矩形 20"/>
          <p:cNvSpPr/>
          <p:nvPr/>
        </p:nvSpPr>
        <p:spPr>
          <a:xfrm>
            <a:off x="5573764" y="3433917"/>
            <a:ext cx="2664296" cy="1802393"/>
          </a:xfrm>
          <a:prstGeom prst="roundRect">
            <a:avLst/>
          </a:prstGeom>
          <a:noFill/>
          <a:ln w="12700" cmpd="sng">
            <a:solidFill>
              <a:schemeClr val="accent2"/>
            </a:solidFill>
            <a:round/>
            <a:headEnd/>
            <a:tailEnd/>
          </a:ln>
          <a:effectLst>
            <a:glow rad="88900">
              <a:schemeClr val="accent1">
                <a:alpha val="30000"/>
              </a:schemeClr>
            </a:glow>
          </a:effectLst>
        </p:spPr>
        <p:txBody>
          <a:bodyPr/>
          <a:lstStyle/>
          <a:p>
            <a:r>
              <a:rPr lang="en-US" altLang="zh-CN" dirty="0">
                <a:solidFill>
                  <a:schemeClr val="tx1"/>
                </a:solidFill>
                <a:latin typeface="Arial" charset="0"/>
                <a:ea typeface="宋体" pitchFamily="2" charset="-122"/>
              </a:rPr>
              <a:t> </a:t>
            </a:r>
            <a:endParaRPr lang="zh-CN" altLang="en-US" dirty="0">
              <a:solidFill>
                <a:schemeClr val="tx1"/>
              </a:solidFill>
              <a:latin typeface="Arial" charset="0"/>
              <a:ea typeface="宋体" pitchFamily="2" charset="-122"/>
            </a:endParaRPr>
          </a:p>
        </p:txBody>
      </p:sp>
      <p:sp>
        <p:nvSpPr>
          <p:cNvPr id="22" name="Text Box 4"/>
          <p:cNvSpPr txBox="1">
            <a:spLocks noChangeArrowheads="1"/>
          </p:cNvSpPr>
          <p:nvPr/>
        </p:nvSpPr>
        <p:spPr bwMode="black">
          <a:xfrm>
            <a:off x="5708650" y="3599901"/>
            <a:ext cx="23939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lnSpc>
                <a:spcPct val="150000"/>
              </a:lnSpc>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gn="ctr">
              <a:lnSpc>
                <a:spcPct val="150000"/>
              </a:lnSpc>
            </a:pPr>
            <a:r>
              <a:rPr lang="zh-CN" altLang="en-US" sz="1200">
                <a:solidFill>
                  <a:srgbClr val="BCE8F2"/>
                </a:solidFill>
                <a:latin typeface="方正正纤黑简体" pitchFamily="2" charset="-122"/>
                <a:ea typeface="方正正纤黑简体" pitchFamily="2" charset="-122"/>
              </a:rPr>
              <a:t>单击添加文字</a:t>
            </a:r>
            <a:endParaRPr lang="en-US" altLang="zh-CN" sz="1200">
              <a:solidFill>
                <a:srgbClr val="BCE8F2"/>
              </a:solidFill>
              <a:latin typeface="方正正纤黑简体" pitchFamily="2" charset="-122"/>
              <a:ea typeface="方正正纤黑简体" pitchFamily="2" charset="-122"/>
            </a:endParaRPr>
          </a:p>
          <a:p>
            <a:pPr algn="ctr">
              <a:lnSpc>
                <a:spcPct val="150000"/>
              </a:lnSpc>
            </a:pPr>
            <a:r>
              <a:rPr lang="zh-CN" altLang="en-US" sz="1200">
                <a:solidFill>
                  <a:srgbClr val="BCE8F2"/>
                </a:solidFill>
                <a:latin typeface="方正正纤黑简体" pitchFamily="2" charset="-122"/>
                <a:ea typeface="方正正纤黑简体" pitchFamily="2" charset="-122"/>
              </a:rPr>
              <a:t>单击此处添加文字内容</a:t>
            </a:r>
            <a:endParaRPr lang="en-US" altLang="zh-CN" sz="1200">
              <a:solidFill>
                <a:srgbClr val="BCE8F2"/>
              </a:solidFill>
              <a:latin typeface="方正正纤黑简体" pitchFamily="2" charset="-122"/>
              <a:ea typeface="方正正纤黑简体" pitchFamily="2" charset="-122"/>
            </a:endParaRPr>
          </a:p>
          <a:p>
            <a:pPr algn="ctr">
              <a:lnSpc>
                <a:spcPct val="150000"/>
              </a:lnSpc>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gn="ctr">
              <a:lnSpc>
                <a:spcPct val="150000"/>
              </a:lnSpc>
            </a:pPr>
            <a:r>
              <a:rPr lang="zh-CN" altLang="en-US" sz="1200">
                <a:solidFill>
                  <a:srgbClr val="BCE8F2"/>
                </a:solidFill>
                <a:latin typeface="方正正纤黑简体" pitchFamily="2" charset="-122"/>
                <a:ea typeface="方正正纤黑简体" pitchFamily="2" charset="-122"/>
              </a:rPr>
              <a:t>添加文字</a:t>
            </a:r>
            <a:endParaRPr lang="en-US" altLang="zh-CN" sz="1200">
              <a:solidFill>
                <a:srgbClr val="BCE8F2"/>
              </a:solidFill>
              <a:latin typeface="方正正纤黑简体" pitchFamily="2" charset="-122"/>
              <a:ea typeface="方正正纤黑简体" pitchFamily="2" charset="-122"/>
            </a:endParaRPr>
          </a:p>
        </p:txBody>
      </p:sp>
      <p:sp>
        <p:nvSpPr>
          <p:cNvPr id="19" name="圆角矩形 18"/>
          <p:cNvSpPr/>
          <p:nvPr/>
        </p:nvSpPr>
        <p:spPr>
          <a:xfrm>
            <a:off x="1839641" y="3433917"/>
            <a:ext cx="2664296" cy="1802393"/>
          </a:xfrm>
          <a:prstGeom prst="roundRect">
            <a:avLst/>
          </a:prstGeom>
          <a:noFill/>
          <a:ln w="12700" cmpd="sng">
            <a:solidFill>
              <a:schemeClr val="accent2"/>
            </a:solidFill>
            <a:round/>
            <a:headEnd/>
            <a:tailEnd/>
          </a:ln>
          <a:effectLst>
            <a:glow rad="88900">
              <a:schemeClr val="accent1">
                <a:alpha val="30000"/>
              </a:schemeClr>
            </a:glow>
          </a:effectLst>
        </p:spPr>
        <p:txBody>
          <a:bodyPr/>
          <a:lstStyle/>
          <a:p>
            <a:r>
              <a:rPr lang="en-US" altLang="zh-CN" dirty="0">
                <a:solidFill>
                  <a:schemeClr val="tx1"/>
                </a:solidFill>
                <a:latin typeface="Arial" charset="0"/>
                <a:ea typeface="宋体" pitchFamily="2" charset="-122"/>
              </a:rPr>
              <a:t> </a:t>
            </a:r>
            <a:endParaRPr lang="zh-CN" altLang="en-US" dirty="0">
              <a:solidFill>
                <a:schemeClr val="tx1"/>
              </a:solidFill>
              <a:latin typeface="Arial" charset="0"/>
              <a:ea typeface="宋体" pitchFamily="2" charset="-122"/>
            </a:endParaRPr>
          </a:p>
        </p:txBody>
      </p:sp>
      <p:sp>
        <p:nvSpPr>
          <p:cNvPr id="12" name="Text Box 4"/>
          <p:cNvSpPr txBox="1">
            <a:spLocks noChangeArrowheads="1"/>
          </p:cNvSpPr>
          <p:nvPr/>
        </p:nvSpPr>
        <p:spPr bwMode="black">
          <a:xfrm>
            <a:off x="1974850" y="3599901"/>
            <a:ext cx="23939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lnSpc>
                <a:spcPct val="150000"/>
              </a:lnSpc>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lgn="ctr">
              <a:lnSpc>
                <a:spcPct val="150000"/>
              </a:lnSpc>
            </a:pPr>
            <a:r>
              <a:rPr lang="zh-CN" altLang="en-US" sz="1200" dirty="0">
                <a:solidFill>
                  <a:srgbClr val="BCE8F2"/>
                </a:solidFill>
                <a:latin typeface="方正正纤黑简体" pitchFamily="2" charset="-122"/>
                <a:ea typeface="方正正纤黑简体" pitchFamily="2" charset="-122"/>
              </a:rPr>
              <a:t>单击添加文字</a:t>
            </a:r>
            <a:endParaRPr lang="en-US" altLang="zh-CN" sz="1200" dirty="0">
              <a:solidFill>
                <a:srgbClr val="BCE8F2"/>
              </a:solidFill>
              <a:latin typeface="方正正纤黑简体" pitchFamily="2" charset="-122"/>
              <a:ea typeface="方正正纤黑简体" pitchFamily="2" charset="-122"/>
            </a:endParaRPr>
          </a:p>
          <a:p>
            <a:pPr algn="ctr">
              <a:lnSpc>
                <a:spcPct val="150000"/>
              </a:lnSpc>
            </a:pPr>
            <a:r>
              <a:rPr lang="zh-CN" altLang="en-US" sz="1200" dirty="0">
                <a:solidFill>
                  <a:srgbClr val="BCE8F2"/>
                </a:solidFill>
                <a:latin typeface="方正正纤黑简体" pitchFamily="2" charset="-122"/>
                <a:ea typeface="方正正纤黑简体" pitchFamily="2" charset="-122"/>
              </a:rPr>
              <a:t>单击此处添加文字内容</a:t>
            </a:r>
            <a:endParaRPr lang="en-US" altLang="zh-CN" sz="1200" dirty="0">
              <a:solidFill>
                <a:srgbClr val="BCE8F2"/>
              </a:solidFill>
              <a:latin typeface="方正正纤黑简体" pitchFamily="2" charset="-122"/>
              <a:ea typeface="方正正纤黑简体" pitchFamily="2" charset="-122"/>
            </a:endParaRPr>
          </a:p>
          <a:p>
            <a:pPr algn="ctr">
              <a:lnSpc>
                <a:spcPct val="150000"/>
              </a:lnSpc>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lgn="ctr">
              <a:lnSpc>
                <a:spcPct val="150000"/>
              </a:lnSpc>
            </a:pPr>
            <a:r>
              <a:rPr lang="zh-CN" altLang="en-US" sz="1200" dirty="0">
                <a:solidFill>
                  <a:srgbClr val="BCE8F2"/>
                </a:solidFill>
                <a:latin typeface="方正正纤黑简体" pitchFamily="2" charset="-122"/>
                <a:ea typeface="方正正纤黑简体" pitchFamily="2" charset="-122"/>
              </a:rPr>
              <a:t>添加文字</a:t>
            </a:r>
            <a:endParaRPr lang="en-US" altLang="zh-CN" sz="1200" dirty="0">
              <a:solidFill>
                <a:srgbClr val="BCE8F2"/>
              </a:solidFill>
              <a:latin typeface="方正正纤黑简体" pitchFamily="2" charset="-122"/>
              <a:ea typeface="方正正纤黑简体" pitchFamily="2" charset="-122"/>
            </a:endParaRPr>
          </a:p>
        </p:txBody>
      </p:sp>
      <p:sp>
        <p:nvSpPr>
          <p:cNvPr id="24" name="Text Box 9"/>
          <p:cNvSpPr txBox="1">
            <a:spLocks noChangeArrowheads="1"/>
          </p:cNvSpPr>
          <p:nvPr/>
        </p:nvSpPr>
        <p:spPr bwMode="black">
          <a:xfrm>
            <a:off x="7367588" y="886749"/>
            <a:ext cx="1954212"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nSpc>
                <a:spcPct val="60000"/>
              </a:lnSpc>
              <a:spcBef>
                <a:spcPct val="50000"/>
              </a:spcBef>
              <a:buFontTx/>
              <a:buChar char="•"/>
            </a:pPr>
            <a:r>
              <a:rPr lang="zh-CN" altLang="en-US" sz="1400">
                <a:solidFill>
                  <a:srgbClr val="BCE8F2"/>
                </a:solidFill>
                <a:latin typeface="方正兰亭黑_GBK" pitchFamily="2" charset="-122"/>
                <a:ea typeface="方正兰亭黑_GBK" pitchFamily="2" charset="-122"/>
              </a:rPr>
              <a:t>单击此处添加文字</a:t>
            </a:r>
            <a:endParaRPr lang="en-US" altLang="zh-CN" sz="1400">
              <a:solidFill>
                <a:srgbClr val="BCE8F2"/>
              </a:solidFill>
              <a:latin typeface="方正兰亭黑_GBK" pitchFamily="2" charset="-122"/>
              <a:ea typeface="方正兰亭黑_GBK" pitchFamily="2" charset="-122"/>
            </a:endParaRPr>
          </a:p>
          <a:p>
            <a:pPr>
              <a:lnSpc>
                <a:spcPct val="60000"/>
              </a:lnSpc>
              <a:spcBef>
                <a:spcPct val="50000"/>
              </a:spcBef>
              <a:buFontTx/>
              <a:buChar char="•"/>
            </a:pPr>
            <a:r>
              <a:rPr lang="zh-CN" altLang="en-US" sz="1400">
                <a:solidFill>
                  <a:srgbClr val="BCE8F2"/>
                </a:solidFill>
                <a:latin typeface="方正兰亭黑_GBK" pitchFamily="2" charset="-122"/>
                <a:ea typeface="方正兰亭黑_GBK" pitchFamily="2" charset="-122"/>
              </a:rPr>
              <a:t>单击此处添加文字</a:t>
            </a:r>
            <a:endParaRPr lang="en-US" altLang="zh-CN" sz="1400">
              <a:solidFill>
                <a:srgbClr val="BCE8F2"/>
              </a:solidFill>
              <a:latin typeface="方正兰亭黑_GBK" pitchFamily="2" charset="-122"/>
              <a:ea typeface="方正兰亭黑_GBK" pitchFamily="2"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Vertical)">
                                      <p:cBhvr>
                                        <p:cTn id="7" dur="500"/>
                                        <p:tgtEl>
                                          <p:spTgt spid="18"/>
                                        </p:tgtEl>
                                      </p:cBhvr>
                                    </p:animEffect>
                                  </p:childTnLst>
                                </p:cTn>
                              </p:par>
                            </p:childTnLst>
                          </p:cTn>
                        </p:par>
                        <p:par>
                          <p:cTn id="8" fill="hold" nodeType="afterGroup">
                            <p:stCondLst>
                              <p:cond delay="500"/>
                            </p:stCondLst>
                            <p:childTnLst>
                              <p:par>
                                <p:cTn id="9" presetID="15"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1000" fill="hold"/>
                                        <p:tgtEl>
                                          <p:spTgt spid="26"/>
                                        </p:tgtEl>
                                        <p:attrNameLst>
                                          <p:attrName>ppt_w</p:attrName>
                                        </p:attrNameLst>
                                      </p:cBhvr>
                                      <p:tavLst>
                                        <p:tav tm="0">
                                          <p:val>
                                            <p:fltVal val="0"/>
                                          </p:val>
                                        </p:tav>
                                        <p:tav tm="100000">
                                          <p:val>
                                            <p:strVal val="#ppt_w"/>
                                          </p:val>
                                        </p:tav>
                                      </p:tavLst>
                                    </p:anim>
                                    <p:anim calcmode="lin" valueType="num">
                                      <p:cBhvr>
                                        <p:cTn id="12" dur="1000" fill="hold"/>
                                        <p:tgtEl>
                                          <p:spTgt spid="26"/>
                                        </p:tgtEl>
                                        <p:attrNameLst>
                                          <p:attrName>ppt_h</p:attrName>
                                        </p:attrNameLst>
                                      </p:cBhvr>
                                      <p:tavLst>
                                        <p:tav tm="0">
                                          <p:val>
                                            <p:fltVal val="0"/>
                                          </p:val>
                                        </p:tav>
                                        <p:tav tm="100000">
                                          <p:val>
                                            <p:strVal val="#ppt_h"/>
                                          </p:val>
                                        </p:tav>
                                      </p:tavLst>
                                    </p:anim>
                                    <p:anim calcmode="lin" valueType="num">
                                      <p:cBhvr>
                                        <p:cTn id="13"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par>
                          <p:cTn id="15" fill="hold" nodeType="afterGroup">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par>
                          <p:cTn id="19" fill="hold" nodeType="afterGroup">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par>
                          <p:cTn id="23" fill="hold" nodeType="afterGroup">
                            <p:stCondLst>
                              <p:cond delay="2500"/>
                            </p:stCondLst>
                            <p:childTnLst>
                              <p:par>
                                <p:cTn id="24" presetID="15" presetClass="entr" presetSubtype="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1000" fill="hold"/>
                                        <p:tgtEl>
                                          <p:spTgt spid="25"/>
                                        </p:tgtEl>
                                        <p:attrNameLst>
                                          <p:attrName>ppt_w</p:attrName>
                                        </p:attrNameLst>
                                      </p:cBhvr>
                                      <p:tavLst>
                                        <p:tav tm="0">
                                          <p:val>
                                            <p:fltVal val="0"/>
                                          </p:val>
                                        </p:tav>
                                        <p:tav tm="100000">
                                          <p:val>
                                            <p:strVal val="#ppt_w"/>
                                          </p:val>
                                        </p:tav>
                                      </p:tavLst>
                                    </p:anim>
                                    <p:anim calcmode="lin" valueType="num">
                                      <p:cBhvr>
                                        <p:cTn id="27" dur="1000" fill="hold"/>
                                        <p:tgtEl>
                                          <p:spTgt spid="25"/>
                                        </p:tgtEl>
                                        <p:attrNameLst>
                                          <p:attrName>ppt_h</p:attrName>
                                        </p:attrNameLst>
                                      </p:cBhvr>
                                      <p:tavLst>
                                        <p:tav tm="0">
                                          <p:val>
                                            <p:fltVal val="0"/>
                                          </p:val>
                                        </p:tav>
                                        <p:tav tm="100000">
                                          <p:val>
                                            <p:strVal val="#ppt_h"/>
                                          </p:val>
                                        </p:tav>
                                      </p:tavLst>
                                    </p:anim>
                                    <p:anim calcmode="lin" valueType="num">
                                      <p:cBhvr>
                                        <p:cTn id="28"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par>
                          <p:cTn id="30" fill="hold" nodeType="afterGroup">
                            <p:stCondLst>
                              <p:cond delay="3500"/>
                            </p:stCondLst>
                            <p:childTnLst>
                              <p:par>
                                <p:cTn id="31" presetID="22" presetClass="entr" presetSubtype="4"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childTnLst>
                          </p:cTn>
                        </p:par>
                        <p:par>
                          <p:cTn id="34" fill="hold" nodeType="afterGroup">
                            <p:stCondLst>
                              <p:cond delay="4000"/>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nodeType="afterGroup">
                            <p:stCondLst>
                              <p:cond delay="4500"/>
                            </p:stCondLst>
                            <p:childTnLst>
                              <p:par>
                                <p:cTn id="39" presetID="10" presetClass="entr" presetSubtype="0" repeatCount="2000"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300"/>
                                        <p:tgtEl>
                                          <p:spTgt spid="19"/>
                                        </p:tgtEl>
                                      </p:cBhvr>
                                    </p:animEffect>
                                  </p:childTnLst>
                                </p:cTn>
                              </p:par>
                            </p:childTnLst>
                          </p:cTn>
                        </p:par>
                        <p:par>
                          <p:cTn id="42" fill="hold" nodeType="afterGroup">
                            <p:stCondLst>
                              <p:cond delay="5100"/>
                            </p:stCondLst>
                            <p:childTnLst>
                              <p:par>
                                <p:cTn id="43" presetID="42" presetClass="entr" presetSubtype="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anim calcmode="lin" valueType="num">
                                      <p:cBhvr>
                                        <p:cTn id="46" dur="1000" fill="hold"/>
                                        <p:tgtEl>
                                          <p:spTgt spid="12"/>
                                        </p:tgtEl>
                                        <p:attrNameLst>
                                          <p:attrName>ppt_x</p:attrName>
                                        </p:attrNameLst>
                                      </p:cBhvr>
                                      <p:tavLst>
                                        <p:tav tm="0">
                                          <p:val>
                                            <p:strVal val="#ppt_x"/>
                                          </p:val>
                                        </p:tav>
                                        <p:tav tm="100000">
                                          <p:val>
                                            <p:strVal val="#ppt_x"/>
                                          </p:val>
                                        </p:tav>
                                      </p:tavLst>
                                    </p:anim>
                                    <p:anim calcmode="lin" valueType="num">
                                      <p:cBhvr>
                                        <p:cTn id="47" dur="1000" fill="hold"/>
                                        <p:tgtEl>
                                          <p:spTgt spid="12"/>
                                        </p:tgtEl>
                                        <p:attrNameLst>
                                          <p:attrName>ppt_y</p:attrName>
                                        </p:attrNameLst>
                                      </p:cBhvr>
                                      <p:tavLst>
                                        <p:tav tm="0">
                                          <p:val>
                                            <p:strVal val="#ppt_y+.1"/>
                                          </p:val>
                                        </p:tav>
                                        <p:tav tm="100000">
                                          <p:val>
                                            <p:strVal val="#ppt_y"/>
                                          </p:val>
                                        </p:tav>
                                      </p:tavLst>
                                    </p:anim>
                                  </p:childTnLst>
                                </p:cTn>
                              </p:par>
                            </p:childTnLst>
                          </p:cTn>
                        </p:par>
                        <p:par>
                          <p:cTn id="48" fill="hold" nodeType="afterGroup">
                            <p:stCondLst>
                              <p:cond delay="6100"/>
                            </p:stCondLst>
                            <p:childTnLst>
                              <p:par>
                                <p:cTn id="49" presetID="10" presetClass="entr" presetSubtype="0" repeatCount="2000"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300"/>
                                        <p:tgtEl>
                                          <p:spTgt spid="21"/>
                                        </p:tgtEl>
                                      </p:cBhvr>
                                    </p:animEffect>
                                  </p:childTnLst>
                                </p:cTn>
                              </p:par>
                            </p:childTnLst>
                          </p:cTn>
                        </p:par>
                        <p:par>
                          <p:cTn id="52" fill="hold" nodeType="afterGroup">
                            <p:stCondLst>
                              <p:cond delay="6700"/>
                            </p:stCondLst>
                            <p:childTnLst>
                              <p:par>
                                <p:cTn id="53" presetID="42"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22" grpId="0"/>
      <p:bldP spid="12"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flipV="1">
            <a:off x="3890590" y="2420941"/>
            <a:ext cx="2262188" cy="938213"/>
          </a:xfrm>
          <a:custGeom>
            <a:avLst/>
            <a:gdLst/>
            <a:ahLst/>
            <a:cxnLst/>
            <a:rect l="l" t="t" r="r" b="b"/>
            <a:pathLst>
              <a:path w="2262188" h="891159">
                <a:moveTo>
                  <a:pt x="377763" y="891159"/>
                </a:moveTo>
                <a:lnTo>
                  <a:pt x="1884425" y="891159"/>
                </a:lnTo>
                <a:lnTo>
                  <a:pt x="1884425" y="629744"/>
                </a:lnTo>
                <a:lnTo>
                  <a:pt x="2262188" y="629744"/>
                </a:lnTo>
                <a:lnTo>
                  <a:pt x="1131094" y="0"/>
                </a:lnTo>
                <a:lnTo>
                  <a:pt x="0" y="629744"/>
                </a:lnTo>
                <a:lnTo>
                  <a:pt x="377763" y="629744"/>
                </a:ln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4" name="AutoShape 3"/>
          <p:cNvSpPr>
            <a:spLocks noChangeArrowheads="1"/>
          </p:cNvSpPr>
          <p:nvPr/>
        </p:nvSpPr>
        <p:spPr bwMode="gray">
          <a:xfrm>
            <a:off x="1087065" y="1992313"/>
            <a:ext cx="1658938" cy="762000"/>
          </a:xfrm>
          <a:prstGeom prst="roundRect">
            <a:avLst>
              <a:gd name="adj" fmla="val 16667"/>
            </a:avLst>
          </a:prstGeom>
          <a:solidFill>
            <a:schemeClr val="accent1">
              <a:alpha val="50196"/>
            </a:schemeClr>
          </a:solid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5" name="AutoShape 4"/>
          <p:cNvSpPr>
            <a:spLocks noChangeArrowheads="1"/>
          </p:cNvSpPr>
          <p:nvPr/>
        </p:nvSpPr>
        <p:spPr bwMode="gray">
          <a:xfrm>
            <a:off x="3357190" y="1287464"/>
            <a:ext cx="3379788" cy="1133476"/>
          </a:xfrm>
          <a:prstGeom prst="roundRect">
            <a:avLst>
              <a:gd name="adj" fmla="val 16667"/>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7" name="AutoShape 8"/>
          <p:cNvSpPr>
            <a:spLocks noChangeArrowheads="1"/>
          </p:cNvSpPr>
          <p:nvPr/>
        </p:nvSpPr>
        <p:spPr bwMode="gray">
          <a:xfrm rot="5400000">
            <a:off x="2602708" y="1620044"/>
            <a:ext cx="865188" cy="431800"/>
          </a:xfrm>
          <a:prstGeom prst="upArrow">
            <a:avLst>
              <a:gd name="adj1" fmla="val 50093"/>
              <a:gd name="adj2" fmla="val 54046"/>
            </a:avLst>
          </a:prstGeom>
          <a:gradFill rotWithShape="1">
            <a:gsLst>
              <a:gs pos="0">
                <a:srgbClr val="30B8D8"/>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p>
        </p:txBody>
      </p:sp>
      <p:sp>
        <p:nvSpPr>
          <p:cNvPr id="8" name="AutoShape 9"/>
          <p:cNvSpPr>
            <a:spLocks noChangeArrowheads="1"/>
          </p:cNvSpPr>
          <p:nvPr/>
        </p:nvSpPr>
        <p:spPr bwMode="gray">
          <a:xfrm rot="16200000">
            <a:off x="6625437" y="1666082"/>
            <a:ext cx="865187" cy="431800"/>
          </a:xfrm>
          <a:prstGeom prst="upArrow">
            <a:avLst>
              <a:gd name="adj1" fmla="val 50093"/>
              <a:gd name="adj2" fmla="val 54046"/>
            </a:avLst>
          </a:prstGeom>
          <a:gradFill rotWithShape="1">
            <a:gsLst>
              <a:gs pos="0">
                <a:srgbClr val="30B8D8"/>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p>
            <a:endParaRPr lang="zh-CN" altLang="en-US"/>
          </a:p>
        </p:txBody>
      </p:sp>
      <p:grpSp>
        <p:nvGrpSpPr>
          <p:cNvPr id="36" name="组合 35"/>
          <p:cNvGrpSpPr>
            <a:grpSpLocks/>
          </p:cNvGrpSpPr>
          <p:nvPr/>
        </p:nvGrpSpPr>
        <p:grpSpPr bwMode="auto">
          <a:xfrm>
            <a:off x="3411538" y="1330325"/>
            <a:ext cx="3243262" cy="911378"/>
            <a:chOff x="2903165" y="1330325"/>
            <a:chExt cx="3243263" cy="911796"/>
          </a:xfrm>
        </p:grpSpPr>
        <p:sp>
          <p:nvSpPr>
            <p:cNvPr id="2" name="Rectangle 10"/>
            <p:cNvSpPr>
              <a:spLocks noChangeArrowheads="1"/>
            </p:cNvSpPr>
            <p:nvPr/>
          </p:nvSpPr>
          <p:spPr bwMode="black">
            <a:xfrm>
              <a:off x="3704297" y="1330325"/>
              <a:ext cx="1723551" cy="400293"/>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a:solidFill>
                    <a:srgbClr val="BCE8F2"/>
                  </a:solidFill>
                  <a:latin typeface="方正兰亭黑_GBK" pitchFamily="2" charset="-122"/>
                  <a:ea typeface="方正兰亭黑_GBK" pitchFamily="2" charset="-122"/>
                </a:rPr>
                <a:t>单击添加标题</a:t>
              </a:r>
            </a:p>
          </p:txBody>
        </p:sp>
        <p:sp>
          <p:nvSpPr>
            <p:cNvPr id="6" name="Rectangle 11"/>
            <p:cNvSpPr>
              <a:spLocks noChangeArrowheads="1"/>
            </p:cNvSpPr>
            <p:nvPr/>
          </p:nvSpPr>
          <p:spPr bwMode="black">
            <a:xfrm>
              <a:off x="3008077" y="1903412"/>
              <a:ext cx="3057249" cy="338709"/>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a:solidFill>
                    <a:srgbClr val="BCE8F2"/>
                  </a:solidFill>
                  <a:latin typeface="方正兰亭黑_GBK" pitchFamily="2" charset="-122"/>
                  <a:ea typeface="方正兰亭黑_GBK" pitchFamily="2" charset="-122"/>
                </a:rPr>
                <a:t>单击此处添加文字单击添加文字</a:t>
              </a:r>
              <a:endParaRPr lang="en-US" altLang="zh-CN" sz="1600">
                <a:solidFill>
                  <a:srgbClr val="BCE8F2"/>
                </a:solidFill>
                <a:latin typeface="方正兰亭黑_GBK" pitchFamily="2" charset="-122"/>
                <a:ea typeface="方正兰亭黑_GBK" pitchFamily="2" charset="-122"/>
              </a:endParaRPr>
            </a:p>
          </p:txBody>
        </p:sp>
        <p:sp>
          <p:nvSpPr>
            <p:cNvPr id="9" name="Line 12"/>
            <p:cNvSpPr>
              <a:spLocks noChangeShapeType="1"/>
            </p:cNvSpPr>
            <p:nvPr/>
          </p:nvSpPr>
          <p:spPr bwMode="gray">
            <a:xfrm>
              <a:off x="2903165" y="1754187"/>
              <a:ext cx="3243263" cy="0"/>
            </a:xfrm>
            <a:prstGeom prst="line">
              <a:avLst/>
            </a:prstGeom>
            <a:noFill/>
            <a:ln w="9525">
              <a:solidFill>
                <a:srgbClr val="30B8D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 name="AutoShape 13"/>
          <p:cNvSpPr>
            <a:spLocks noChangeArrowheads="1"/>
          </p:cNvSpPr>
          <p:nvPr/>
        </p:nvSpPr>
        <p:spPr bwMode="gray">
          <a:xfrm>
            <a:off x="1087065" y="1041401"/>
            <a:ext cx="1658938" cy="762000"/>
          </a:xfrm>
          <a:prstGeom prst="roundRect">
            <a:avLst>
              <a:gd name="adj" fmla="val 16667"/>
            </a:avLst>
          </a:prstGeom>
          <a:solidFill>
            <a:schemeClr val="accent1">
              <a:alpha val="50196"/>
            </a:schemeClr>
          </a:solid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3" name="AutoShape 14"/>
          <p:cNvSpPr>
            <a:spLocks noChangeArrowheads="1"/>
          </p:cNvSpPr>
          <p:nvPr/>
        </p:nvSpPr>
        <p:spPr bwMode="gray">
          <a:xfrm>
            <a:off x="7376740" y="1981200"/>
            <a:ext cx="1658938" cy="762000"/>
          </a:xfrm>
          <a:prstGeom prst="roundRect">
            <a:avLst>
              <a:gd name="adj" fmla="val 16667"/>
            </a:avLst>
          </a:prstGeom>
          <a:solidFill>
            <a:schemeClr val="accent1">
              <a:alpha val="50196"/>
            </a:schemeClr>
          </a:solid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4" name="AutoShape 15"/>
          <p:cNvSpPr>
            <a:spLocks noChangeArrowheads="1"/>
          </p:cNvSpPr>
          <p:nvPr/>
        </p:nvSpPr>
        <p:spPr bwMode="gray">
          <a:xfrm>
            <a:off x="7381513" y="1049338"/>
            <a:ext cx="1658937" cy="762000"/>
          </a:xfrm>
          <a:prstGeom prst="roundRect">
            <a:avLst>
              <a:gd name="adj" fmla="val 16667"/>
            </a:avLst>
          </a:prstGeom>
          <a:solidFill>
            <a:schemeClr val="accent1">
              <a:alpha val="50196"/>
            </a:schemeClr>
          </a:solid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5" name="Text Box 16"/>
          <p:cNvSpPr txBox="1">
            <a:spLocks noChangeArrowheads="1"/>
          </p:cNvSpPr>
          <p:nvPr/>
        </p:nvSpPr>
        <p:spPr bwMode="white">
          <a:xfrm>
            <a:off x="7510471" y="1236669"/>
            <a:ext cx="1393825" cy="307777"/>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单击添加文字</a:t>
            </a:r>
            <a:endParaRPr lang="en-US" altLang="zh-CN" sz="1400">
              <a:solidFill>
                <a:srgbClr val="BCE8F2"/>
              </a:solidFill>
              <a:latin typeface="方正兰亭黑_GBK" pitchFamily="2" charset="-122"/>
              <a:ea typeface="方正兰亭黑_GBK" pitchFamily="2" charset="-122"/>
            </a:endParaRPr>
          </a:p>
        </p:txBody>
      </p:sp>
      <p:sp>
        <p:nvSpPr>
          <p:cNvPr id="16" name="Text Box 17"/>
          <p:cNvSpPr txBox="1">
            <a:spLocks noChangeArrowheads="1"/>
          </p:cNvSpPr>
          <p:nvPr/>
        </p:nvSpPr>
        <p:spPr bwMode="white">
          <a:xfrm>
            <a:off x="7510471" y="2166946"/>
            <a:ext cx="1393825" cy="307777"/>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单击添加文字</a:t>
            </a:r>
            <a:endParaRPr lang="en-US" altLang="zh-CN" sz="1400">
              <a:solidFill>
                <a:srgbClr val="BCE8F2"/>
              </a:solidFill>
              <a:latin typeface="方正兰亭黑_GBK" pitchFamily="2" charset="-122"/>
              <a:ea typeface="方正兰亭黑_GBK" pitchFamily="2" charset="-122"/>
            </a:endParaRPr>
          </a:p>
        </p:txBody>
      </p:sp>
      <p:sp>
        <p:nvSpPr>
          <p:cNvPr id="17" name="Text Box 18"/>
          <p:cNvSpPr txBox="1">
            <a:spLocks noChangeArrowheads="1"/>
          </p:cNvSpPr>
          <p:nvPr/>
        </p:nvSpPr>
        <p:spPr bwMode="white">
          <a:xfrm>
            <a:off x="1212859" y="1246197"/>
            <a:ext cx="1393825" cy="307777"/>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单击添加文字</a:t>
            </a:r>
            <a:endParaRPr lang="en-US" altLang="zh-CN" sz="1400">
              <a:solidFill>
                <a:srgbClr val="BCE8F2"/>
              </a:solidFill>
              <a:latin typeface="方正兰亭黑_GBK" pitchFamily="2" charset="-122"/>
              <a:ea typeface="方正兰亭黑_GBK" pitchFamily="2" charset="-122"/>
            </a:endParaRPr>
          </a:p>
        </p:txBody>
      </p:sp>
      <p:sp>
        <p:nvSpPr>
          <p:cNvPr id="18" name="Text Box 19"/>
          <p:cNvSpPr txBox="1">
            <a:spLocks noChangeArrowheads="1"/>
          </p:cNvSpPr>
          <p:nvPr/>
        </p:nvSpPr>
        <p:spPr bwMode="white">
          <a:xfrm>
            <a:off x="1212859" y="2185996"/>
            <a:ext cx="1393825" cy="307777"/>
          </a:xfrm>
          <a:prstGeom prst="rect">
            <a:avLst/>
          </a:prstGeom>
          <a:noFill/>
          <a:ln>
            <a:noFill/>
          </a:ln>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单击添加文字</a:t>
            </a:r>
            <a:endParaRPr lang="en-US" altLang="zh-CN" sz="1400">
              <a:solidFill>
                <a:srgbClr val="BCE8F2"/>
              </a:solidFill>
              <a:latin typeface="方正兰亭黑_GBK" pitchFamily="2" charset="-122"/>
              <a:ea typeface="方正兰亭黑_GBK" pitchFamily="2" charset="-122"/>
            </a:endParaRPr>
          </a:p>
        </p:txBody>
      </p:sp>
      <p:sp>
        <p:nvSpPr>
          <p:cNvPr id="19" name="Rectangle 20"/>
          <p:cNvSpPr>
            <a:spLocks noChangeArrowheads="1"/>
          </p:cNvSpPr>
          <p:nvPr/>
        </p:nvSpPr>
        <p:spPr bwMode="auto">
          <a:xfrm>
            <a:off x="3890963" y="3848106"/>
            <a:ext cx="39036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r>
              <a:rPr lang="zh-CN" altLang="en-US" sz="1600" dirty="0">
                <a:solidFill>
                  <a:srgbClr val="BCE8F2"/>
                </a:solidFill>
                <a:latin typeface="方正兰亭纤黑简体" pitchFamily="65" charset="-122"/>
                <a:ea typeface="方正兰亭纤黑简体" pitchFamily="65" charset="-122"/>
              </a:rPr>
              <a:t>单击此处添加文字单击添加文字</a:t>
            </a:r>
            <a:endParaRPr lang="en-US" altLang="zh-CN" sz="1600" dirty="0">
              <a:solidFill>
                <a:srgbClr val="BCE8F2"/>
              </a:solidFill>
              <a:latin typeface="方正兰亭纤黑简体" pitchFamily="65" charset="-122"/>
              <a:ea typeface="方正兰亭纤黑简体" pitchFamily="65" charset="-122"/>
            </a:endParaRPr>
          </a:p>
          <a:p>
            <a:r>
              <a:rPr lang="zh-CN" altLang="en-US" sz="1600" dirty="0">
                <a:solidFill>
                  <a:srgbClr val="BCE8F2"/>
                </a:solidFill>
                <a:latin typeface="方正兰亭纤黑简体" pitchFamily="65" charset="-122"/>
                <a:ea typeface="方正兰亭纤黑简体" pitchFamily="65" charset="-122"/>
              </a:rPr>
              <a:t>单击此处添加文字内容</a:t>
            </a:r>
            <a:endParaRPr lang="en-US" altLang="zh-CN" sz="1600" dirty="0">
              <a:solidFill>
                <a:srgbClr val="BCE8F2"/>
              </a:solidFill>
              <a:latin typeface="方正兰亭纤黑简体" pitchFamily="65" charset="-122"/>
              <a:ea typeface="方正兰亭纤黑简体" pitchFamily="65" charset="-122"/>
            </a:endParaRPr>
          </a:p>
          <a:p>
            <a:r>
              <a:rPr lang="zh-CN" altLang="en-US" sz="1600" dirty="0">
                <a:solidFill>
                  <a:srgbClr val="BCE8F2"/>
                </a:solidFill>
                <a:latin typeface="方正兰亭纤黑简体" pitchFamily="65" charset="-122"/>
                <a:ea typeface="方正兰亭纤黑简体" pitchFamily="65" charset="-122"/>
              </a:rPr>
              <a:t>单击此处添加文字添加文字</a:t>
            </a:r>
            <a:endParaRPr lang="en-US" altLang="zh-CN" sz="1600" dirty="0">
              <a:solidFill>
                <a:srgbClr val="BCE8F2"/>
              </a:solidFill>
              <a:latin typeface="方正兰亭纤黑简体" pitchFamily="65" charset="-122"/>
              <a:ea typeface="方正兰亭纤黑简体" pitchFamily="65" charset="-122"/>
            </a:endParaRPr>
          </a:p>
        </p:txBody>
      </p:sp>
      <p:sp>
        <p:nvSpPr>
          <p:cNvPr id="23" name="AutoShape 14"/>
          <p:cNvSpPr>
            <a:spLocks noChangeArrowheads="1"/>
          </p:cNvSpPr>
          <p:nvPr/>
        </p:nvSpPr>
        <p:spPr bwMode="gray">
          <a:xfrm>
            <a:off x="2004640" y="3438528"/>
            <a:ext cx="5917654" cy="1651223"/>
          </a:xfrm>
          <a:prstGeom prst="roundRect">
            <a:avLst>
              <a:gd name="adj" fmla="val 11476"/>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24" name="组合 23"/>
          <p:cNvGrpSpPr>
            <a:grpSpLocks/>
          </p:cNvGrpSpPr>
          <p:nvPr/>
        </p:nvGrpSpPr>
        <p:grpSpPr bwMode="auto">
          <a:xfrm>
            <a:off x="2151072" y="3109914"/>
            <a:ext cx="1254125" cy="1995487"/>
            <a:chOff x="5746478" y="1300957"/>
            <a:chExt cx="1377950" cy="2190750"/>
          </a:xfrm>
          <a:solidFill>
            <a:schemeClr val="accent1"/>
          </a:solidFill>
        </p:grpSpPr>
        <p:sp>
          <p:nvSpPr>
            <p:cNvPr id="16417" name="Freeform 7"/>
            <p:cNvSpPr>
              <a:spLocks noEditPoints="1"/>
            </p:cNvSpPr>
            <p:nvPr/>
          </p:nvSpPr>
          <p:spPr bwMode="gray">
            <a:xfrm>
              <a:off x="6081440" y="1300957"/>
              <a:ext cx="777875" cy="2185987"/>
            </a:xfrm>
            <a:custGeom>
              <a:avLst/>
              <a:gdLst>
                <a:gd name="T0" fmla="*/ 759691 w 1155"/>
                <a:gd name="T1" fmla="*/ 654354 h 3334"/>
                <a:gd name="T2" fmla="*/ 697730 w 1155"/>
                <a:gd name="T3" fmla="*/ 513386 h 3334"/>
                <a:gd name="T4" fmla="*/ 589973 w 1155"/>
                <a:gd name="T5" fmla="*/ 371106 h 3334"/>
                <a:gd name="T6" fmla="*/ 492317 w 1155"/>
                <a:gd name="T7" fmla="*/ 308818 h 3334"/>
                <a:gd name="T8" fmla="*/ 543502 w 1155"/>
                <a:gd name="T9" fmla="*/ 213747 h 3334"/>
                <a:gd name="T10" fmla="*/ 550911 w 1155"/>
                <a:gd name="T11" fmla="*/ 130477 h 3334"/>
                <a:gd name="T12" fmla="*/ 507808 w 1155"/>
                <a:gd name="T13" fmla="*/ 57043 h 3334"/>
                <a:gd name="T14" fmla="*/ 387254 w 1155"/>
                <a:gd name="T15" fmla="*/ 4590 h 3334"/>
                <a:gd name="T16" fmla="*/ 356273 w 1155"/>
                <a:gd name="T17" fmla="*/ 32128 h 3334"/>
                <a:gd name="T18" fmla="*/ 313170 w 1155"/>
                <a:gd name="T19" fmla="*/ 51142 h 3334"/>
                <a:gd name="T20" fmla="*/ 310477 w 1155"/>
                <a:gd name="T21" fmla="*/ 108840 h 3334"/>
                <a:gd name="T22" fmla="*/ 319232 w 1155"/>
                <a:gd name="T23" fmla="*/ 133756 h 3334"/>
                <a:gd name="T24" fmla="*/ 317211 w 1155"/>
                <a:gd name="T25" fmla="*/ 231450 h 3334"/>
                <a:gd name="T26" fmla="*/ 349539 w 1155"/>
                <a:gd name="T27" fmla="*/ 272757 h 3334"/>
                <a:gd name="T28" fmla="*/ 239087 w 1155"/>
                <a:gd name="T29" fmla="*/ 345535 h 3334"/>
                <a:gd name="T30" fmla="*/ 158269 w 1155"/>
                <a:gd name="T31" fmla="*/ 380941 h 3334"/>
                <a:gd name="T32" fmla="*/ 117186 w 1155"/>
                <a:gd name="T33" fmla="*/ 568462 h 3334"/>
                <a:gd name="T34" fmla="*/ 91594 w 1155"/>
                <a:gd name="T35" fmla="*/ 759916 h 3334"/>
                <a:gd name="T36" fmla="*/ 76777 w 1155"/>
                <a:gd name="T37" fmla="*/ 954648 h 3334"/>
                <a:gd name="T38" fmla="*/ 76777 w 1155"/>
                <a:gd name="T39" fmla="*/ 1007101 h 3334"/>
                <a:gd name="T40" fmla="*/ 119207 w 1155"/>
                <a:gd name="T41" fmla="*/ 1120531 h 3334"/>
                <a:gd name="T42" fmla="*/ 117186 w 1155"/>
                <a:gd name="T43" fmla="*/ 1132333 h 3334"/>
                <a:gd name="T44" fmla="*/ 88900 w 1155"/>
                <a:gd name="T45" fmla="*/ 1166428 h 3334"/>
                <a:gd name="T46" fmla="*/ 29633 w 1155"/>
                <a:gd name="T47" fmla="*/ 1470657 h 3334"/>
                <a:gd name="T48" fmla="*/ 72736 w 1155"/>
                <a:gd name="T49" fmla="*/ 1455576 h 3334"/>
                <a:gd name="T50" fmla="*/ 88227 w 1155"/>
                <a:gd name="T51" fmla="*/ 1557860 h 3334"/>
                <a:gd name="T52" fmla="*/ 18858 w 1155"/>
                <a:gd name="T53" fmla="*/ 2007646 h 3334"/>
                <a:gd name="T54" fmla="*/ 0 w 1155"/>
                <a:gd name="T55" fmla="*/ 2092227 h 3334"/>
                <a:gd name="T56" fmla="*/ 24245 w 1155"/>
                <a:gd name="T57" fmla="*/ 2147958 h 3334"/>
                <a:gd name="T58" fmla="*/ 73410 w 1155"/>
                <a:gd name="T59" fmla="*/ 2155171 h 3334"/>
                <a:gd name="T60" fmla="*/ 132003 w 1155"/>
                <a:gd name="T61" fmla="*/ 2123699 h 3334"/>
                <a:gd name="T62" fmla="*/ 172412 w 1155"/>
                <a:gd name="T63" fmla="*/ 2027972 h 3334"/>
                <a:gd name="T64" fmla="*/ 191943 w 1155"/>
                <a:gd name="T65" fmla="*/ 1972240 h 3334"/>
                <a:gd name="T66" fmla="*/ 251210 w 1155"/>
                <a:gd name="T67" fmla="*/ 1812258 h 3334"/>
                <a:gd name="T68" fmla="*/ 397356 w 1155"/>
                <a:gd name="T69" fmla="*/ 1220848 h 3334"/>
                <a:gd name="T70" fmla="*/ 488277 w 1155"/>
                <a:gd name="T71" fmla="*/ 1368373 h 3334"/>
                <a:gd name="T72" fmla="*/ 515216 w 1155"/>
                <a:gd name="T73" fmla="*/ 1579497 h 3334"/>
                <a:gd name="T74" fmla="*/ 519930 w 1155"/>
                <a:gd name="T75" fmla="*/ 2005679 h 3334"/>
                <a:gd name="T76" fmla="*/ 545523 w 1155"/>
                <a:gd name="T77" fmla="*/ 2055510 h 3334"/>
                <a:gd name="T78" fmla="*/ 540135 w 1155"/>
                <a:gd name="T79" fmla="*/ 2137468 h 3334"/>
                <a:gd name="T80" fmla="*/ 589973 w 1155"/>
                <a:gd name="T81" fmla="*/ 2184676 h 3334"/>
                <a:gd name="T82" fmla="*/ 647892 w 1155"/>
                <a:gd name="T83" fmla="*/ 2169595 h 3334"/>
                <a:gd name="T84" fmla="*/ 677526 w 1155"/>
                <a:gd name="T85" fmla="*/ 2059444 h 3334"/>
                <a:gd name="T86" fmla="*/ 705812 w 1155"/>
                <a:gd name="T87" fmla="*/ 2026660 h 3334"/>
                <a:gd name="T88" fmla="*/ 705812 w 1155"/>
                <a:gd name="T89" fmla="*/ 1976174 h 3334"/>
                <a:gd name="T90" fmla="*/ 697730 w 1155"/>
                <a:gd name="T91" fmla="*/ 1771607 h 3334"/>
                <a:gd name="T92" fmla="*/ 668770 w 1155"/>
                <a:gd name="T93" fmla="*/ 1397878 h 3334"/>
                <a:gd name="T94" fmla="*/ 657995 w 1155"/>
                <a:gd name="T95" fmla="*/ 1022837 h 3334"/>
                <a:gd name="T96" fmla="*/ 616239 w 1155"/>
                <a:gd name="T97" fmla="*/ 863511 h 3334"/>
                <a:gd name="T98" fmla="*/ 736119 w 1155"/>
                <a:gd name="T99" fmla="*/ 797944 h 3334"/>
                <a:gd name="T100" fmla="*/ 772487 w 1155"/>
                <a:gd name="T101" fmla="*/ 774340 h 3334"/>
                <a:gd name="T102" fmla="*/ 192617 w 1155"/>
                <a:gd name="T103" fmla="*/ 755326 h 3334"/>
                <a:gd name="T104" fmla="*/ 204739 w 1155"/>
                <a:gd name="T105" fmla="*/ 694349 h 3334"/>
                <a:gd name="T106" fmla="*/ 136717 w 1155"/>
                <a:gd name="T107" fmla="*/ 1073324 h 3334"/>
                <a:gd name="T108" fmla="*/ 141432 w 1155"/>
                <a:gd name="T109" fmla="*/ 1357226 h 3334"/>
                <a:gd name="T110" fmla="*/ 181167 w 1155"/>
                <a:gd name="T111" fmla="*/ 1081192 h 3334"/>
                <a:gd name="T112" fmla="*/ 158269 w 1155"/>
                <a:gd name="T113" fmla="*/ 1150692 h 3334"/>
                <a:gd name="T114" fmla="*/ 159616 w 1155"/>
                <a:gd name="T115" fmla="*/ 1104795 h 3334"/>
                <a:gd name="T116" fmla="*/ 174433 w 1155"/>
                <a:gd name="T117" fmla="*/ 1035295 h 3334"/>
                <a:gd name="T118" fmla="*/ 195984 w 1155"/>
                <a:gd name="T119" fmla="*/ 967761 h 3334"/>
                <a:gd name="T120" fmla="*/ 602095 w 1155"/>
                <a:gd name="T121" fmla="*/ 696972 h 3334"/>
                <a:gd name="T122" fmla="*/ 641831 w 1155"/>
                <a:gd name="T123" fmla="*/ 687793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sp>
          <p:nvSpPr>
            <p:cNvPr id="16418" name="Freeform 9"/>
            <p:cNvSpPr>
              <a:spLocks noEditPoints="1"/>
            </p:cNvSpPr>
            <p:nvPr/>
          </p:nvSpPr>
          <p:spPr bwMode="gray">
            <a:xfrm>
              <a:off x="5746478" y="2247107"/>
              <a:ext cx="442912" cy="1244600"/>
            </a:xfrm>
            <a:custGeom>
              <a:avLst/>
              <a:gdLst>
                <a:gd name="T0" fmla="*/ 432558 w 1155"/>
                <a:gd name="T1" fmla="*/ 372559 h 3334"/>
                <a:gd name="T2" fmla="*/ 397279 w 1155"/>
                <a:gd name="T3" fmla="*/ 292298 h 3334"/>
                <a:gd name="T4" fmla="*/ 335923 w 1155"/>
                <a:gd name="T5" fmla="*/ 211291 h 3334"/>
                <a:gd name="T6" fmla="*/ 280319 w 1155"/>
                <a:gd name="T7" fmla="*/ 175827 h 3334"/>
                <a:gd name="T8" fmla="*/ 309463 w 1155"/>
                <a:gd name="T9" fmla="*/ 121698 h 3334"/>
                <a:gd name="T10" fmla="*/ 313681 w 1155"/>
                <a:gd name="T11" fmla="*/ 74288 h 3334"/>
                <a:gd name="T12" fmla="*/ 289139 w 1155"/>
                <a:gd name="T13" fmla="*/ 32478 h 3334"/>
                <a:gd name="T14" fmla="*/ 220497 w 1155"/>
                <a:gd name="T15" fmla="*/ 2613 h 3334"/>
                <a:gd name="T16" fmla="*/ 202858 w 1155"/>
                <a:gd name="T17" fmla="*/ 18292 h 3334"/>
                <a:gd name="T18" fmla="*/ 178315 w 1155"/>
                <a:gd name="T19" fmla="*/ 29118 h 3334"/>
                <a:gd name="T20" fmla="*/ 176781 w 1155"/>
                <a:gd name="T21" fmla="*/ 61969 h 3334"/>
                <a:gd name="T22" fmla="*/ 181766 w 1155"/>
                <a:gd name="T23" fmla="*/ 76154 h 3334"/>
                <a:gd name="T24" fmla="*/ 180616 w 1155"/>
                <a:gd name="T25" fmla="*/ 131777 h 3334"/>
                <a:gd name="T26" fmla="*/ 199023 w 1155"/>
                <a:gd name="T27" fmla="*/ 155295 h 3334"/>
                <a:gd name="T28" fmla="*/ 136133 w 1155"/>
                <a:gd name="T29" fmla="*/ 196732 h 3334"/>
                <a:gd name="T30" fmla="*/ 90116 w 1155"/>
                <a:gd name="T31" fmla="*/ 216890 h 3334"/>
                <a:gd name="T32" fmla="*/ 66724 w 1155"/>
                <a:gd name="T33" fmla="*/ 323656 h 3334"/>
                <a:gd name="T34" fmla="*/ 52152 w 1155"/>
                <a:gd name="T35" fmla="*/ 432661 h 3334"/>
                <a:gd name="T36" fmla="*/ 43716 w 1155"/>
                <a:gd name="T37" fmla="*/ 543533 h 3334"/>
                <a:gd name="T38" fmla="*/ 43716 w 1155"/>
                <a:gd name="T39" fmla="*/ 573397 h 3334"/>
                <a:gd name="T40" fmla="*/ 67875 w 1155"/>
                <a:gd name="T41" fmla="*/ 637979 h 3334"/>
                <a:gd name="T42" fmla="*/ 66724 w 1155"/>
                <a:gd name="T43" fmla="*/ 644698 h 3334"/>
                <a:gd name="T44" fmla="*/ 50619 w 1155"/>
                <a:gd name="T45" fmla="*/ 664110 h 3334"/>
                <a:gd name="T46" fmla="*/ 16873 w 1155"/>
                <a:gd name="T47" fmla="*/ 837324 h 3334"/>
                <a:gd name="T48" fmla="*/ 41415 w 1155"/>
                <a:gd name="T49" fmla="*/ 828738 h 3334"/>
                <a:gd name="T50" fmla="*/ 50235 w 1155"/>
                <a:gd name="T51" fmla="*/ 886973 h 3334"/>
                <a:gd name="T52" fmla="*/ 10737 w 1155"/>
                <a:gd name="T53" fmla="*/ 1143061 h 3334"/>
                <a:gd name="T54" fmla="*/ 0 w 1155"/>
                <a:gd name="T55" fmla="*/ 1191217 h 3334"/>
                <a:gd name="T56" fmla="*/ 13805 w 1155"/>
                <a:gd name="T57" fmla="*/ 1222948 h 3334"/>
                <a:gd name="T58" fmla="*/ 41799 w 1155"/>
                <a:gd name="T59" fmla="*/ 1227055 h 3334"/>
                <a:gd name="T60" fmla="*/ 75161 w 1155"/>
                <a:gd name="T61" fmla="*/ 1209136 h 3334"/>
                <a:gd name="T62" fmla="*/ 98169 w 1155"/>
                <a:gd name="T63" fmla="*/ 1154633 h 3334"/>
                <a:gd name="T64" fmla="*/ 109290 w 1155"/>
                <a:gd name="T65" fmla="*/ 1122902 h 3334"/>
                <a:gd name="T66" fmla="*/ 143036 w 1155"/>
                <a:gd name="T67" fmla="*/ 1031816 h 3334"/>
                <a:gd name="T68" fmla="*/ 226249 w 1155"/>
                <a:gd name="T69" fmla="*/ 695095 h 3334"/>
                <a:gd name="T70" fmla="*/ 278018 w 1155"/>
                <a:gd name="T71" fmla="*/ 779088 h 3334"/>
                <a:gd name="T72" fmla="*/ 293357 w 1155"/>
                <a:gd name="T73" fmla="*/ 899293 h 3334"/>
                <a:gd name="T74" fmla="*/ 296042 w 1155"/>
                <a:gd name="T75" fmla="*/ 1141941 h 3334"/>
                <a:gd name="T76" fmla="*/ 310614 w 1155"/>
                <a:gd name="T77" fmla="*/ 1170312 h 3334"/>
                <a:gd name="T78" fmla="*/ 307546 w 1155"/>
                <a:gd name="T79" fmla="*/ 1216975 h 3334"/>
                <a:gd name="T80" fmla="*/ 335923 w 1155"/>
                <a:gd name="T81" fmla="*/ 1243853 h 3334"/>
                <a:gd name="T82" fmla="*/ 368902 w 1155"/>
                <a:gd name="T83" fmla="*/ 1235267 h 3334"/>
                <a:gd name="T84" fmla="*/ 385774 w 1155"/>
                <a:gd name="T85" fmla="*/ 1172552 h 3334"/>
                <a:gd name="T86" fmla="*/ 401880 w 1155"/>
                <a:gd name="T87" fmla="*/ 1153887 h 3334"/>
                <a:gd name="T88" fmla="*/ 401880 w 1155"/>
                <a:gd name="T89" fmla="*/ 1125142 h 3334"/>
                <a:gd name="T90" fmla="*/ 397279 w 1155"/>
                <a:gd name="T91" fmla="*/ 1008671 h 3334"/>
                <a:gd name="T92" fmla="*/ 380789 w 1155"/>
                <a:gd name="T93" fmla="*/ 795887 h 3334"/>
                <a:gd name="T94" fmla="*/ 374654 w 1155"/>
                <a:gd name="T95" fmla="*/ 582356 h 3334"/>
                <a:gd name="T96" fmla="*/ 350878 w 1155"/>
                <a:gd name="T97" fmla="*/ 491643 h 3334"/>
                <a:gd name="T98" fmla="*/ 419137 w 1155"/>
                <a:gd name="T99" fmla="*/ 454313 h 3334"/>
                <a:gd name="T100" fmla="*/ 439844 w 1155"/>
                <a:gd name="T101" fmla="*/ 440874 h 3334"/>
                <a:gd name="T102" fmla="*/ 109673 w 1155"/>
                <a:gd name="T103" fmla="*/ 430048 h 3334"/>
                <a:gd name="T104" fmla="*/ 116576 w 1155"/>
                <a:gd name="T105" fmla="*/ 395330 h 3334"/>
                <a:gd name="T106" fmla="*/ 77845 w 1155"/>
                <a:gd name="T107" fmla="*/ 611101 h 3334"/>
                <a:gd name="T108" fmla="*/ 80529 w 1155"/>
                <a:gd name="T109" fmla="*/ 772742 h 3334"/>
                <a:gd name="T110" fmla="*/ 103154 w 1155"/>
                <a:gd name="T111" fmla="*/ 615581 h 3334"/>
                <a:gd name="T112" fmla="*/ 90116 w 1155"/>
                <a:gd name="T113" fmla="*/ 655151 h 3334"/>
                <a:gd name="T114" fmla="*/ 90883 w 1155"/>
                <a:gd name="T115" fmla="*/ 629019 h 3334"/>
                <a:gd name="T116" fmla="*/ 99320 w 1155"/>
                <a:gd name="T117" fmla="*/ 589449 h 3334"/>
                <a:gd name="T118" fmla="*/ 111591 w 1155"/>
                <a:gd name="T119" fmla="*/ 550999 h 3334"/>
                <a:gd name="T120" fmla="*/ 342825 w 1155"/>
                <a:gd name="T121" fmla="*/ 396824 h 3334"/>
                <a:gd name="T122" fmla="*/ 365450 w 1155"/>
                <a:gd name="T123" fmla="*/ 391597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sp>
          <p:nvSpPr>
            <p:cNvPr id="16419" name="Freeform 10"/>
            <p:cNvSpPr>
              <a:spLocks noEditPoints="1"/>
            </p:cNvSpPr>
            <p:nvPr/>
          </p:nvSpPr>
          <p:spPr bwMode="gray">
            <a:xfrm>
              <a:off x="6681515" y="2247107"/>
              <a:ext cx="442913" cy="1244600"/>
            </a:xfrm>
            <a:custGeom>
              <a:avLst/>
              <a:gdLst>
                <a:gd name="T0" fmla="*/ 432559 w 1155"/>
                <a:gd name="T1" fmla="*/ 372559 h 3334"/>
                <a:gd name="T2" fmla="*/ 397280 w 1155"/>
                <a:gd name="T3" fmla="*/ 292298 h 3334"/>
                <a:gd name="T4" fmla="*/ 335924 w 1155"/>
                <a:gd name="T5" fmla="*/ 211291 h 3334"/>
                <a:gd name="T6" fmla="*/ 280320 w 1155"/>
                <a:gd name="T7" fmla="*/ 175827 h 3334"/>
                <a:gd name="T8" fmla="*/ 309464 w 1155"/>
                <a:gd name="T9" fmla="*/ 121698 h 3334"/>
                <a:gd name="T10" fmla="*/ 313682 w 1155"/>
                <a:gd name="T11" fmla="*/ 74288 h 3334"/>
                <a:gd name="T12" fmla="*/ 289140 w 1155"/>
                <a:gd name="T13" fmla="*/ 32478 h 3334"/>
                <a:gd name="T14" fmla="*/ 220498 w 1155"/>
                <a:gd name="T15" fmla="*/ 2613 h 3334"/>
                <a:gd name="T16" fmla="*/ 202858 w 1155"/>
                <a:gd name="T17" fmla="*/ 18292 h 3334"/>
                <a:gd name="T18" fmla="*/ 178316 w 1155"/>
                <a:gd name="T19" fmla="*/ 29118 h 3334"/>
                <a:gd name="T20" fmla="*/ 176782 w 1155"/>
                <a:gd name="T21" fmla="*/ 61969 h 3334"/>
                <a:gd name="T22" fmla="*/ 181767 w 1155"/>
                <a:gd name="T23" fmla="*/ 76154 h 3334"/>
                <a:gd name="T24" fmla="*/ 180616 w 1155"/>
                <a:gd name="T25" fmla="*/ 131777 h 3334"/>
                <a:gd name="T26" fmla="*/ 199023 w 1155"/>
                <a:gd name="T27" fmla="*/ 155295 h 3334"/>
                <a:gd name="T28" fmla="*/ 136133 w 1155"/>
                <a:gd name="T29" fmla="*/ 196732 h 3334"/>
                <a:gd name="T30" fmla="*/ 90116 w 1155"/>
                <a:gd name="T31" fmla="*/ 216890 h 3334"/>
                <a:gd name="T32" fmla="*/ 66725 w 1155"/>
                <a:gd name="T33" fmla="*/ 323656 h 3334"/>
                <a:gd name="T34" fmla="*/ 52153 w 1155"/>
                <a:gd name="T35" fmla="*/ 432661 h 3334"/>
                <a:gd name="T36" fmla="*/ 43716 w 1155"/>
                <a:gd name="T37" fmla="*/ 543533 h 3334"/>
                <a:gd name="T38" fmla="*/ 43716 w 1155"/>
                <a:gd name="T39" fmla="*/ 573397 h 3334"/>
                <a:gd name="T40" fmla="*/ 67875 w 1155"/>
                <a:gd name="T41" fmla="*/ 637979 h 3334"/>
                <a:gd name="T42" fmla="*/ 66725 w 1155"/>
                <a:gd name="T43" fmla="*/ 644698 h 3334"/>
                <a:gd name="T44" fmla="*/ 50619 w 1155"/>
                <a:gd name="T45" fmla="*/ 664110 h 3334"/>
                <a:gd name="T46" fmla="*/ 16873 w 1155"/>
                <a:gd name="T47" fmla="*/ 837324 h 3334"/>
                <a:gd name="T48" fmla="*/ 41415 w 1155"/>
                <a:gd name="T49" fmla="*/ 828738 h 3334"/>
                <a:gd name="T50" fmla="*/ 50235 w 1155"/>
                <a:gd name="T51" fmla="*/ 886973 h 3334"/>
                <a:gd name="T52" fmla="*/ 10737 w 1155"/>
                <a:gd name="T53" fmla="*/ 1143061 h 3334"/>
                <a:gd name="T54" fmla="*/ 0 w 1155"/>
                <a:gd name="T55" fmla="*/ 1191217 h 3334"/>
                <a:gd name="T56" fmla="*/ 13805 w 1155"/>
                <a:gd name="T57" fmla="*/ 1222948 h 3334"/>
                <a:gd name="T58" fmla="*/ 41799 w 1155"/>
                <a:gd name="T59" fmla="*/ 1227055 h 3334"/>
                <a:gd name="T60" fmla="*/ 75161 w 1155"/>
                <a:gd name="T61" fmla="*/ 1209136 h 3334"/>
                <a:gd name="T62" fmla="*/ 98169 w 1155"/>
                <a:gd name="T63" fmla="*/ 1154633 h 3334"/>
                <a:gd name="T64" fmla="*/ 109290 w 1155"/>
                <a:gd name="T65" fmla="*/ 1122902 h 3334"/>
                <a:gd name="T66" fmla="*/ 143036 w 1155"/>
                <a:gd name="T67" fmla="*/ 1031816 h 3334"/>
                <a:gd name="T68" fmla="*/ 226250 w 1155"/>
                <a:gd name="T69" fmla="*/ 695095 h 3334"/>
                <a:gd name="T70" fmla="*/ 278019 w 1155"/>
                <a:gd name="T71" fmla="*/ 779088 h 3334"/>
                <a:gd name="T72" fmla="*/ 293358 w 1155"/>
                <a:gd name="T73" fmla="*/ 899293 h 3334"/>
                <a:gd name="T74" fmla="*/ 296042 w 1155"/>
                <a:gd name="T75" fmla="*/ 1141941 h 3334"/>
                <a:gd name="T76" fmla="*/ 310614 w 1155"/>
                <a:gd name="T77" fmla="*/ 1170312 h 3334"/>
                <a:gd name="T78" fmla="*/ 307547 w 1155"/>
                <a:gd name="T79" fmla="*/ 1216975 h 3334"/>
                <a:gd name="T80" fmla="*/ 335924 w 1155"/>
                <a:gd name="T81" fmla="*/ 1243853 h 3334"/>
                <a:gd name="T82" fmla="*/ 368902 w 1155"/>
                <a:gd name="T83" fmla="*/ 1235267 h 3334"/>
                <a:gd name="T84" fmla="*/ 385775 w 1155"/>
                <a:gd name="T85" fmla="*/ 1172552 h 3334"/>
                <a:gd name="T86" fmla="*/ 401881 w 1155"/>
                <a:gd name="T87" fmla="*/ 1153887 h 3334"/>
                <a:gd name="T88" fmla="*/ 401881 w 1155"/>
                <a:gd name="T89" fmla="*/ 1125142 h 3334"/>
                <a:gd name="T90" fmla="*/ 397280 w 1155"/>
                <a:gd name="T91" fmla="*/ 1008671 h 3334"/>
                <a:gd name="T92" fmla="*/ 380790 w 1155"/>
                <a:gd name="T93" fmla="*/ 795887 h 3334"/>
                <a:gd name="T94" fmla="*/ 374655 w 1155"/>
                <a:gd name="T95" fmla="*/ 582356 h 3334"/>
                <a:gd name="T96" fmla="*/ 350879 w 1155"/>
                <a:gd name="T97" fmla="*/ 491643 h 3334"/>
                <a:gd name="T98" fmla="*/ 419138 w 1155"/>
                <a:gd name="T99" fmla="*/ 454313 h 3334"/>
                <a:gd name="T100" fmla="*/ 439845 w 1155"/>
                <a:gd name="T101" fmla="*/ 440874 h 3334"/>
                <a:gd name="T102" fmla="*/ 109674 w 1155"/>
                <a:gd name="T103" fmla="*/ 430048 h 3334"/>
                <a:gd name="T104" fmla="*/ 116576 w 1155"/>
                <a:gd name="T105" fmla="*/ 395330 h 3334"/>
                <a:gd name="T106" fmla="*/ 77845 w 1155"/>
                <a:gd name="T107" fmla="*/ 611101 h 3334"/>
                <a:gd name="T108" fmla="*/ 80530 w 1155"/>
                <a:gd name="T109" fmla="*/ 772742 h 3334"/>
                <a:gd name="T110" fmla="*/ 103155 w 1155"/>
                <a:gd name="T111" fmla="*/ 615581 h 3334"/>
                <a:gd name="T112" fmla="*/ 90116 w 1155"/>
                <a:gd name="T113" fmla="*/ 655151 h 3334"/>
                <a:gd name="T114" fmla="*/ 90883 w 1155"/>
                <a:gd name="T115" fmla="*/ 629019 h 3334"/>
                <a:gd name="T116" fmla="*/ 99320 w 1155"/>
                <a:gd name="T117" fmla="*/ 589449 h 3334"/>
                <a:gd name="T118" fmla="*/ 111591 w 1155"/>
                <a:gd name="T119" fmla="*/ 550999 h 3334"/>
                <a:gd name="T120" fmla="*/ 342826 w 1155"/>
                <a:gd name="T121" fmla="*/ 396824 h 3334"/>
                <a:gd name="T122" fmla="*/ 365451 w 1155"/>
                <a:gd name="T123" fmla="*/ 391597 h 33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155" h="3334">
                  <a:moveTo>
                    <a:pt x="1155" y="1096"/>
                  </a:moveTo>
                  <a:lnTo>
                    <a:pt x="1149" y="107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14" y="305"/>
                  </a:lnTo>
                  <a:lnTo>
                    <a:pt x="821" y="279"/>
                  </a:lnTo>
                  <a:lnTo>
                    <a:pt x="829" y="249"/>
                  </a:lnTo>
                  <a:lnTo>
                    <a:pt x="828" y="236"/>
                  </a:lnTo>
                  <a:lnTo>
                    <a:pt x="825" y="222"/>
                  </a:lnTo>
                  <a:lnTo>
                    <a:pt x="821" y="210"/>
                  </a:lnTo>
                  <a:lnTo>
                    <a:pt x="818" y="199"/>
                  </a:lnTo>
                  <a:lnTo>
                    <a:pt x="809" y="184"/>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6" y="167"/>
                  </a:lnTo>
                  <a:lnTo>
                    <a:pt x="474" y="178"/>
                  </a:lnTo>
                  <a:lnTo>
                    <a:pt x="473" y="190"/>
                  </a:lnTo>
                  <a:lnTo>
                    <a:pt x="473" y="198"/>
                  </a:lnTo>
                  <a:lnTo>
                    <a:pt x="474" y="204"/>
                  </a:lnTo>
                  <a:lnTo>
                    <a:pt x="471" y="216"/>
                  </a:lnTo>
                  <a:lnTo>
                    <a:pt x="471" y="229"/>
                  </a:lnTo>
                  <a:lnTo>
                    <a:pt x="466" y="240"/>
                  </a:lnTo>
                  <a:lnTo>
                    <a:pt x="460" y="252"/>
                  </a:lnTo>
                  <a:lnTo>
                    <a:pt x="469" y="304"/>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3" y="1466"/>
                  </a:lnTo>
                  <a:lnTo>
                    <a:pt x="97" y="1477"/>
                  </a:lnTo>
                  <a:lnTo>
                    <a:pt x="102" y="1530"/>
                  </a:lnTo>
                  <a:lnTo>
                    <a:pt x="111" y="1539"/>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5" y="1722"/>
                  </a:lnTo>
                  <a:lnTo>
                    <a:pt x="183" y="1720"/>
                  </a:lnTo>
                  <a:lnTo>
                    <a:pt x="179" y="1727"/>
                  </a:lnTo>
                  <a:lnTo>
                    <a:pt x="174" y="1727"/>
                  </a:lnTo>
                  <a:lnTo>
                    <a:pt x="166" y="1734"/>
                  </a:lnTo>
                  <a:lnTo>
                    <a:pt x="159" y="1740"/>
                  </a:lnTo>
                  <a:lnTo>
                    <a:pt x="152" y="1747"/>
                  </a:lnTo>
                  <a:lnTo>
                    <a:pt x="146" y="1755"/>
                  </a:lnTo>
                  <a:lnTo>
                    <a:pt x="137" y="1769"/>
                  </a:lnTo>
                  <a:lnTo>
                    <a:pt x="132" y="1779"/>
                  </a:lnTo>
                  <a:lnTo>
                    <a:pt x="131" y="1782"/>
                  </a:lnTo>
                  <a:lnTo>
                    <a:pt x="33" y="2244"/>
                  </a:lnTo>
                  <a:lnTo>
                    <a:pt x="30" y="2255"/>
                  </a:lnTo>
                  <a:lnTo>
                    <a:pt x="44" y="2243"/>
                  </a:lnTo>
                  <a:lnTo>
                    <a:pt x="56" y="2233"/>
                  </a:lnTo>
                  <a:lnTo>
                    <a:pt x="68" y="2227"/>
                  </a:lnTo>
                  <a:lnTo>
                    <a:pt x="79" y="2223"/>
                  </a:lnTo>
                  <a:lnTo>
                    <a:pt x="89" y="2222"/>
                  </a:lnTo>
                  <a:lnTo>
                    <a:pt x="95"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21" y="3108"/>
                  </a:lnTo>
                  <a:lnTo>
                    <a:pt x="10" y="3133"/>
                  </a:lnTo>
                  <a:lnTo>
                    <a:pt x="2" y="3156"/>
                  </a:lnTo>
                  <a:lnTo>
                    <a:pt x="0" y="3173"/>
                  </a:lnTo>
                  <a:lnTo>
                    <a:pt x="0" y="3191"/>
                  </a:lnTo>
                  <a:lnTo>
                    <a:pt x="3" y="3208"/>
                  </a:lnTo>
                  <a:lnTo>
                    <a:pt x="5" y="3223"/>
                  </a:lnTo>
                  <a:lnTo>
                    <a:pt x="13" y="3245"/>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5"/>
                  </a:lnTo>
                  <a:lnTo>
                    <a:pt x="240" y="3145"/>
                  </a:lnTo>
                  <a:lnTo>
                    <a:pt x="256" y="3093"/>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306" y="2923"/>
                  </a:lnTo>
                  <a:lnTo>
                    <a:pt x="335" y="2855"/>
                  </a:lnTo>
                  <a:lnTo>
                    <a:pt x="373" y="2764"/>
                  </a:lnTo>
                  <a:lnTo>
                    <a:pt x="434" y="2578"/>
                  </a:lnTo>
                  <a:lnTo>
                    <a:pt x="469" y="2347"/>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110"/>
                  </a:lnTo>
                  <a:lnTo>
                    <a:pt x="726" y="2138"/>
                  </a:lnTo>
                  <a:lnTo>
                    <a:pt x="729" y="2169"/>
                  </a:lnTo>
                  <a:lnTo>
                    <a:pt x="733" y="2201"/>
                  </a:lnTo>
                  <a:lnTo>
                    <a:pt x="739" y="2253"/>
                  </a:lnTo>
                  <a:lnTo>
                    <a:pt x="742" y="2275"/>
                  </a:lnTo>
                  <a:lnTo>
                    <a:pt x="765" y="2409"/>
                  </a:lnTo>
                  <a:lnTo>
                    <a:pt x="812" y="2637"/>
                  </a:lnTo>
                  <a:lnTo>
                    <a:pt x="798" y="2869"/>
                  </a:lnTo>
                  <a:lnTo>
                    <a:pt x="814" y="2930"/>
                  </a:lnTo>
                  <a:lnTo>
                    <a:pt x="812" y="2987"/>
                  </a:lnTo>
                  <a:lnTo>
                    <a:pt x="775" y="3016"/>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104" y="1212"/>
                  </a:lnTo>
                  <a:lnTo>
                    <a:pt x="1115" y="1207"/>
                  </a:lnTo>
                  <a:lnTo>
                    <a:pt x="1131" y="1197"/>
                  </a:lnTo>
                  <a:lnTo>
                    <a:pt x="1141" y="1190"/>
                  </a:lnTo>
                  <a:lnTo>
                    <a:pt x="1144" y="1186"/>
                  </a:lnTo>
                  <a:lnTo>
                    <a:pt x="1147" y="1181"/>
                  </a:lnTo>
                  <a:lnTo>
                    <a:pt x="1148" y="1176"/>
                  </a:lnTo>
                  <a:lnTo>
                    <a:pt x="1152" y="1163"/>
                  </a:lnTo>
                  <a:lnTo>
                    <a:pt x="1154" y="1148"/>
                  </a:lnTo>
                  <a:lnTo>
                    <a:pt x="1155" y="1133"/>
                  </a:lnTo>
                  <a:lnTo>
                    <a:pt x="1155" y="1107"/>
                  </a:lnTo>
                  <a:lnTo>
                    <a:pt x="1155" y="1096"/>
                  </a:lnTo>
                  <a:close/>
                  <a:moveTo>
                    <a:pt x="286" y="1152"/>
                  </a:moveTo>
                  <a:lnTo>
                    <a:pt x="284" y="1127"/>
                  </a:lnTo>
                  <a:lnTo>
                    <a:pt x="295" y="1109"/>
                  </a:lnTo>
                  <a:lnTo>
                    <a:pt x="295" y="1068"/>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37" y="1759"/>
                  </a:lnTo>
                  <a:lnTo>
                    <a:pt x="235" y="1755"/>
                  </a:lnTo>
                  <a:lnTo>
                    <a:pt x="227" y="1746"/>
                  </a:lnTo>
                  <a:lnTo>
                    <a:pt x="228" y="1742"/>
                  </a:lnTo>
                  <a:lnTo>
                    <a:pt x="224" y="1741"/>
                  </a:lnTo>
                  <a:lnTo>
                    <a:pt x="224" y="1690"/>
                  </a:lnTo>
                  <a:lnTo>
                    <a:pt x="228" y="1688"/>
                  </a:lnTo>
                  <a:lnTo>
                    <a:pt x="233" y="1687"/>
                  </a:lnTo>
                  <a:lnTo>
                    <a:pt x="237" y="1685"/>
                  </a:lnTo>
                  <a:lnTo>
                    <a:pt x="242" y="1681"/>
                  </a:lnTo>
                  <a:lnTo>
                    <a:pt x="245" y="1677"/>
                  </a:lnTo>
                  <a:lnTo>
                    <a:pt x="246" y="1674"/>
                  </a:lnTo>
                  <a:lnTo>
                    <a:pt x="246" y="1639"/>
                  </a:lnTo>
                  <a:lnTo>
                    <a:pt x="251" y="1603"/>
                  </a:lnTo>
                  <a:lnTo>
                    <a:pt x="251" y="1577"/>
                  </a:lnTo>
                  <a:lnTo>
                    <a:pt x="259" y="1579"/>
                  </a:lnTo>
                  <a:lnTo>
                    <a:pt x="263" y="1575"/>
                  </a:lnTo>
                  <a:lnTo>
                    <a:pt x="268" y="1510"/>
                  </a:lnTo>
                  <a:lnTo>
                    <a:pt x="270" y="1512"/>
                  </a:lnTo>
                  <a:lnTo>
                    <a:pt x="277" y="1448"/>
                  </a:lnTo>
                  <a:lnTo>
                    <a:pt x="274" y="1444"/>
                  </a:lnTo>
                  <a:lnTo>
                    <a:pt x="277" y="1441"/>
                  </a:lnTo>
                  <a:lnTo>
                    <a:pt x="291" y="1476"/>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2700" dir="5400000" sy="50000" rotWithShape="0">
                      <a:srgbClr val="000000">
                        <a:alpha val="50000"/>
                      </a:srgbClr>
                    </a:outerShdw>
                  </a:effectLst>
                </a14:hiddenEffects>
              </a:ext>
            </a:extLst>
          </p:spPr>
          <p:txBody>
            <a:bodyPr/>
            <a:lstStyle/>
            <a:p>
              <a:pPr>
                <a:defRPr/>
              </a:pPr>
              <a:endParaRPr lang="zh-CN" altLang="en-US"/>
            </a:p>
          </p:txBody>
        </p:sp>
      </p:grpSp>
      <p:sp>
        <p:nvSpPr>
          <p:cNvPr id="34"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1000"/>
                            </p:stCondLst>
                            <p:childTnLst>
                              <p:par>
                                <p:cTn id="5" presetID="47"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2000"/>
                            </p:stCondLst>
                            <p:childTnLst>
                              <p:par>
                                <p:cTn id="11" presetID="53"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53"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53" presetClass="entr" presetSubtype="16"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53" presetClass="entr" presetSubtype="16"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par>
                          <p:cTn id="43" fill="hold" nodeType="withGroup">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right)">
                                      <p:cBhvr>
                                        <p:cTn id="49" dur="500"/>
                                        <p:tgtEl>
                                          <p:spTgt spid="8"/>
                                        </p:tgtEl>
                                      </p:cBhvr>
                                    </p:animEffect>
                                  </p:childTnLst>
                                </p:cTn>
                              </p:par>
                            </p:childTnLst>
                          </p:cTn>
                        </p:par>
                        <p:par>
                          <p:cTn id="50" fill="hold" nodeType="afterGroup">
                            <p:stCondLst>
                              <p:cond delay="3000"/>
                            </p:stCondLst>
                            <p:childTnLst>
                              <p:par>
                                <p:cTn id="51" presetID="53" presetClass="entr" presetSubtype="16"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animEffect transition="in" filter="fade">
                                      <p:cBhvr>
                                        <p:cTn id="55" dur="500"/>
                                        <p:tgtEl>
                                          <p:spTgt spid="5"/>
                                        </p:tgtEl>
                                      </p:cBhvr>
                                    </p:animEffect>
                                  </p:childTnLst>
                                </p:cTn>
                              </p:par>
                            </p:childTnLst>
                          </p:cTn>
                        </p:par>
                        <p:par>
                          <p:cTn id="56" fill="hold" nodeType="afterGroup">
                            <p:stCondLst>
                              <p:cond delay="3500"/>
                            </p:stCondLst>
                            <p:childTnLst>
                              <p:par>
                                <p:cTn id="57" presetID="10" presetClass="entr" presetSubtype="0" repeatCount="2000"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300"/>
                                        <p:tgtEl>
                                          <p:spTgt spid="5"/>
                                        </p:tgtEl>
                                      </p:cBhvr>
                                    </p:animEffect>
                                  </p:childTnLst>
                                </p:cTn>
                              </p:par>
                            </p:childTnLst>
                          </p:cTn>
                        </p:par>
                        <p:par>
                          <p:cTn id="60" fill="hold" nodeType="afterGroup">
                            <p:stCondLst>
                              <p:cond delay="4100"/>
                            </p:stCondLst>
                            <p:childTnLst>
                              <p:par>
                                <p:cTn id="61" presetID="53" presetClass="entr" presetSubtype="16" fill="hold"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childTnLst>
                                </p:cTn>
                              </p:par>
                            </p:childTnLst>
                          </p:cTn>
                        </p:par>
                        <p:par>
                          <p:cTn id="66" fill="hold" nodeType="withGroup">
                            <p:stCondLst>
                              <p:cond delay="4600"/>
                            </p:stCondLst>
                            <p:childTnLst>
                              <p:par>
                                <p:cTn id="67" presetID="22" presetClass="entr" presetSubtype="1"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up)">
                                      <p:cBhvr>
                                        <p:cTn id="69" dur="500"/>
                                        <p:tgtEl>
                                          <p:spTgt spid="3"/>
                                        </p:tgtEl>
                                      </p:cBhvr>
                                    </p:animEffect>
                                  </p:childTnLst>
                                </p:cTn>
                              </p:par>
                            </p:childTnLst>
                          </p:cTn>
                        </p:par>
                        <p:par>
                          <p:cTn id="70" fill="hold" nodeType="afterGroup">
                            <p:stCondLst>
                              <p:cond delay="5100"/>
                            </p:stCondLst>
                            <p:childTnLst>
                              <p:par>
                                <p:cTn id="71" presetID="53" presetClass="entr" presetSubtype="16" fill="hold" nodeType="after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p:cTn id="73" dur="500" fill="hold"/>
                                        <p:tgtEl>
                                          <p:spTgt spid="23"/>
                                        </p:tgtEl>
                                        <p:attrNameLst>
                                          <p:attrName>ppt_w</p:attrName>
                                        </p:attrNameLst>
                                      </p:cBhvr>
                                      <p:tavLst>
                                        <p:tav tm="0">
                                          <p:val>
                                            <p:fltVal val="0"/>
                                          </p:val>
                                        </p:tav>
                                        <p:tav tm="100000">
                                          <p:val>
                                            <p:strVal val="#ppt_w"/>
                                          </p:val>
                                        </p:tav>
                                      </p:tavLst>
                                    </p:anim>
                                    <p:anim calcmode="lin" valueType="num">
                                      <p:cBhvr>
                                        <p:cTn id="74" dur="500" fill="hold"/>
                                        <p:tgtEl>
                                          <p:spTgt spid="23"/>
                                        </p:tgtEl>
                                        <p:attrNameLst>
                                          <p:attrName>ppt_h</p:attrName>
                                        </p:attrNameLst>
                                      </p:cBhvr>
                                      <p:tavLst>
                                        <p:tav tm="0">
                                          <p:val>
                                            <p:fltVal val="0"/>
                                          </p:val>
                                        </p:tav>
                                        <p:tav tm="100000">
                                          <p:val>
                                            <p:strVal val="#ppt_h"/>
                                          </p:val>
                                        </p:tav>
                                      </p:tavLst>
                                    </p:anim>
                                    <p:animEffect transition="in" filter="fade">
                                      <p:cBhvr>
                                        <p:cTn id="75" dur="500"/>
                                        <p:tgtEl>
                                          <p:spTgt spid="23"/>
                                        </p:tgtEl>
                                      </p:cBhvr>
                                    </p:animEffect>
                                  </p:childTnLst>
                                </p:cTn>
                              </p:par>
                            </p:childTnLst>
                          </p:cTn>
                        </p:par>
                        <p:par>
                          <p:cTn id="76" fill="hold" nodeType="afterGroup">
                            <p:stCondLst>
                              <p:cond delay="5600"/>
                            </p:stCondLst>
                            <p:childTnLst>
                              <p:par>
                                <p:cTn id="77" presetID="10" presetClass="entr" presetSubtype="0" repeatCount="2000" fill="hold"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300"/>
                                        <p:tgtEl>
                                          <p:spTgt spid="23"/>
                                        </p:tgtEl>
                                      </p:cBhvr>
                                    </p:animEffect>
                                  </p:childTnLst>
                                </p:cTn>
                              </p:par>
                            </p:childTnLst>
                          </p:cTn>
                        </p:par>
                        <p:par>
                          <p:cTn id="80" fill="hold" nodeType="afterGroup">
                            <p:stCondLst>
                              <p:cond delay="6200"/>
                            </p:stCondLst>
                            <p:childTnLst>
                              <p:par>
                                <p:cTn id="81" presetID="15" presetClass="entr" presetSubtype="0" fill="hold" nodeType="after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p:cTn id="83" dur="1000" fill="hold"/>
                                        <p:tgtEl>
                                          <p:spTgt spid="24"/>
                                        </p:tgtEl>
                                        <p:attrNameLst>
                                          <p:attrName>ppt_w</p:attrName>
                                        </p:attrNameLst>
                                      </p:cBhvr>
                                      <p:tavLst>
                                        <p:tav tm="0">
                                          <p:val>
                                            <p:fltVal val="0"/>
                                          </p:val>
                                        </p:tav>
                                        <p:tav tm="100000">
                                          <p:val>
                                            <p:strVal val="#ppt_w"/>
                                          </p:val>
                                        </p:tav>
                                      </p:tavLst>
                                    </p:anim>
                                    <p:anim calcmode="lin" valueType="num">
                                      <p:cBhvr>
                                        <p:cTn id="84" dur="1000" fill="hold"/>
                                        <p:tgtEl>
                                          <p:spTgt spid="24"/>
                                        </p:tgtEl>
                                        <p:attrNameLst>
                                          <p:attrName>ppt_h</p:attrName>
                                        </p:attrNameLst>
                                      </p:cBhvr>
                                      <p:tavLst>
                                        <p:tav tm="0">
                                          <p:val>
                                            <p:fltVal val="0"/>
                                          </p:val>
                                        </p:tav>
                                        <p:tav tm="100000">
                                          <p:val>
                                            <p:strVal val="#ppt_h"/>
                                          </p:val>
                                        </p:tav>
                                      </p:tavLst>
                                    </p:anim>
                                    <p:anim calcmode="lin" valueType="num">
                                      <p:cBhvr>
                                        <p:cTn id="8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8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par>
                          <p:cTn id="87" fill="hold" nodeType="afterGroup">
                            <p:stCondLst>
                              <p:cond delay="7200"/>
                            </p:stCondLst>
                            <p:childTnLst>
                              <p:par>
                                <p:cTn id="88" presetID="42" presetClass="entr" presetSubtype="0" fill="hold" grpId="0"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1000"/>
                                        <p:tgtEl>
                                          <p:spTgt spid="19"/>
                                        </p:tgtEl>
                                      </p:cBhvr>
                                    </p:animEffect>
                                    <p:anim calcmode="lin" valueType="num">
                                      <p:cBhvr>
                                        <p:cTn id="91" dur="1000" fill="hold"/>
                                        <p:tgtEl>
                                          <p:spTgt spid="19"/>
                                        </p:tgtEl>
                                        <p:attrNameLst>
                                          <p:attrName>ppt_x</p:attrName>
                                        </p:attrNameLst>
                                      </p:cBhvr>
                                      <p:tavLst>
                                        <p:tav tm="0">
                                          <p:val>
                                            <p:strVal val="#ppt_x"/>
                                          </p:val>
                                        </p:tav>
                                        <p:tav tm="100000">
                                          <p:val>
                                            <p:strVal val="#ppt_x"/>
                                          </p:val>
                                        </p:tav>
                                      </p:tavLst>
                                    </p:anim>
                                    <p:anim calcmode="lin" valueType="num">
                                      <p:cBhvr>
                                        <p:cTn id="9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p:bldP spid="16" grpId="0"/>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730384" y="3863979"/>
            <a:ext cx="2214563" cy="428626"/>
          </a:xfrm>
          <a:prstGeom prst="rect">
            <a:avLst/>
          </a:prstGeom>
          <a:solidFill>
            <a:schemeClr val="accent1">
              <a:alpha val="50196"/>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p:cNvSpPr/>
          <p:nvPr/>
        </p:nvSpPr>
        <p:spPr>
          <a:xfrm>
            <a:off x="3944938" y="3362326"/>
            <a:ext cx="2214562" cy="930276"/>
          </a:xfrm>
          <a:prstGeom prst="rect">
            <a:avLst/>
          </a:prstGeom>
          <a:solidFill>
            <a:schemeClr val="accent1">
              <a:alpha val="50196"/>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p:cNvSpPr/>
          <p:nvPr/>
        </p:nvSpPr>
        <p:spPr>
          <a:xfrm>
            <a:off x="6159510" y="2789238"/>
            <a:ext cx="2214563" cy="1503362"/>
          </a:xfrm>
          <a:prstGeom prst="rect">
            <a:avLst/>
          </a:prstGeom>
          <a:solidFill>
            <a:schemeClr val="accent1">
              <a:alpha val="50196"/>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Rectangle 24"/>
          <p:cNvSpPr>
            <a:spLocks noChangeArrowheads="1"/>
          </p:cNvSpPr>
          <p:nvPr/>
        </p:nvSpPr>
        <p:spPr bwMode="black">
          <a:xfrm>
            <a:off x="1797060" y="2727329"/>
            <a:ext cx="214947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dirty="0">
                <a:solidFill>
                  <a:srgbClr val="BCE8F2"/>
                </a:solidFill>
                <a:latin typeface="方正正纤黑简体" pitchFamily="2" charset="-122"/>
                <a:ea typeface="方正正纤黑简体" pitchFamily="2" charset="-122"/>
              </a:rPr>
              <a:t>单击此处添加文字单击此处添加文字单击此处添加文字单击此处添加文字单击此处添加文字</a:t>
            </a:r>
            <a:endParaRPr lang="en-US" altLang="zh-CN" sz="1000" dirty="0">
              <a:solidFill>
                <a:srgbClr val="BCE8F2"/>
              </a:solidFill>
              <a:latin typeface="方正正纤黑简体" pitchFamily="2" charset="-122"/>
              <a:ea typeface="方正正纤黑简体" pitchFamily="2" charset="-122"/>
            </a:endParaRPr>
          </a:p>
        </p:txBody>
      </p:sp>
      <p:sp>
        <p:nvSpPr>
          <p:cNvPr id="24" name="Rectangle 25"/>
          <p:cNvSpPr>
            <a:spLocks noChangeArrowheads="1"/>
          </p:cNvSpPr>
          <p:nvPr/>
        </p:nvSpPr>
        <p:spPr bwMode="black">
          <a:xfrm>
            <a:off x="4016385" y="2278068"/>
            <a:ext cx="214947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a:solidFill>
                  <a:srgbClr val="BCE8F2"/>
                </a:solidFill>
                <a:latin typeface="方正正纤黑简体" pitchFamily="2" charset="-122"/>
                <a:ea typeface="方正正纤黑简体" pitchFamily="2" charset="-122"/>
              </a:rPr>
              <a:t>单击此处添加文字单击此处添加文字单击此处添加文字单击此处添加文字单击此处添加文字</a:t>
            </a:r>
            <a:endParaRPr lang="en-US" altLang="zh-CN" sz="1000">
              <a:solidFill>
                <a:srgbClr val="BCE8F2"/>
              </a:solidFill>
              <a:latin typeface="方正正纤黑简体" pitchFamily="2" charset="-122"/>
              <a:ea typeface="方正正纤黑简体" pitchFamily="2" charset="-122"/>
            </a:endParaRPr>
          </a:p>
        </p:txBody>
      </p:sp>
      <p:sp>
        <p:nvSpPr>
          <p:cNvPr id="25" name="Rectangle 26"/>
          <p:cNvSpPr>
            <a:spLocks noChangeArrowheads="1"/>
          </p:cNvSpPr>
          <p:nvPr/>
        </p:nvSpPr>
        <p:spPr bwMode="black">
          <a:xfrm>
            <a:off x="6223009" y="1792294"/>
            <a:ext cx="214947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000">
                <a:solidFill>
                  <a:srgbClr val="BCE8F2"/>
                </a:solidFill>
                <a:latin typeface="方正正纤黑简体" pitchFamily="2" charset="-122"/>
                <a:ea typeface="方正正纤黑简体" pitchFamily="2" charset="-122"/>
              </a:rPr>
              <a:t>单击此处添加文字单击此处添加文字单击此处添加文字单击此处添加文字单击此处添加文字</a:t>
            </a:r>
            <a:endParaRPr lang="en-US" altLang="zh-CN" sz="1000">
              <a:solidFill>
                <a:srgbClr val="BCE8F2"/>
              </a:solidFill>
              <a:latin typeface="方正正纤黑简体" pitchFamily="2" charset="-122"/>
              <a:ea typeface="方正正纤黑简体" pitchFamily="2" charset="-122"/>
            </a:endParaRPr>
          </a:p>
        </p:txBody>
      </p:sp>
      <p:sp>
        <p:nvSpPr>
          <p:cNvPr id="26" name="Text Box 27"/>
          <p:cNvSpPr txBox="1">
            <a:spLocks noChangeArrowheads="1"/>
          </p:cNvSpPr>
          <p:nvPr/>
        </p:nvSpPr>
        <p:spPr bwMode="black">
          <a:xfrm>
            <a:off x="1946285" y="3903664"/>
            <a:ext cx="171926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黑_GBK" pitchFamily="2" charset="-122"/>
                <a:ea typeface="方正兰亭黑_GBK" pitchFamily="2" charset="-122"/>
              </a:rPr>
              <a:t>单击添加文字</a:t>
            </a:r>
            <a:endParaRPr lang="en-US" altLang="zh-CN" sz="1600">
              <a:solidFill>
                <a:srgbClr val="BCE8F2"/>
              </a:solidFill>
              <a:latin typeface="方正兰亭黑_GBK" pitchFamily="2" charset="-122"/>
              <a:ea typeface="方正兰亭黑_GBK" pitchFamily="2" charset="-122"/>
            </a:endParaRPr>
          </a:p>
        </p:txBody>
      </p:sp>
      <p:sp>
        <p:nvSpPr>
          <p:cNvPr id="31" name="Text Box 32"/>
          <p:cNvSpPr txBox="1">
            <a:spLocks noChangeArrowheads="1"/>
          </p:cNvSpPr>
          <p:nvPr/>
        </p:nvSpPr>
        <p:spPr bwMode="black">
          <a:xfrm>
            <a:off x="4165610" y="3648075"/>
            <a:ext cx="171926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黑_GBK" pitchFamily="2" charset="-122"/>
                <a:ea typeface="方正兰亭黑_GBK" pitchFamily="2" charset="-122"/>
              </a:rPr>
              <a:t>单击添加文字</a:t>
            </a:r>
            <a:endParaRPr lang="en-US" altLang="zh-CN" sz="1600">
              <a:solidFill>
                <a:srgbClr val="BCE8F2"/>
              </a:solidFill>
              <a:latin typeface="方正兰亭黑_GBK" pitchFamily="2" charset="-122"/>
              <a:ea typeface="方正兰亭黑_GBK" pitchFamily="2" charset="-122"/>
            </a:endParaRPr>
          </a:p>
        </p:txBody>
      </p:sp>
      <p:sp>
        <p:nvSpPr>
          <p:cNvPr id="32" name="Text Box 33"/>
          <p:cNvSpPr txBox="1">
            <a:spLocks noChangeArrowheads="1"/>
          </p:cNvSpPr>
          <p:nvPr/>
        </p:nvSpPr>
        <p:spPr bwMode="black">
          <a:xfrm>
            <a:off x="6354763" y="3395663"/>
            <a:ext cx="1719262"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a:solidFill>
                  <a:srgbClr val="BCE8F2"/>
                </a:solidFill>
                <a:latin typeface="方正兰亭黑_GBK" pitchFamily="2" charset="-122"/>
                <a:ea typeface="方正兰亭黑_GBK" pitchFamily="2" charset="-122"/>
              </a:rPr>
              <a:t>单击添加文字</a:t>
            </a:r>
            <a:endParaRPr lang="en-US" altLang="zh-CN" sz="1600">
              <a:solidFill>
                <a:srgbClr val="BCE8F2"/>
              </a:solidFill>
              <a:latin typeface="方正兰亭黑_GBK" pitchFamily="2" charset="-122"/>
              <a:ea typeface="方正兰亭黑_GBK" pitchFamily="2" charset="-122"/>
            </a:endParaRPr>
          </a:p>
        </p:txBody>
      </p:sp>
      <p:sp>
        <p:nvSpPr>
          <p:cNvPr id="37"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
        <p:nvSpPr>
          <p:cNvPr id="11" name="AutoShape 12"/>
          <p:cNvSpPr>
            <a:spLocks noChangeArrowheads="1"/>
          </p:cNvSpPr>
          <p:nvPr/>
        </p:nvSpPr>
        <p:spPr bwMode="gray">
          <a:xfrm>
            <a:off x="1466742" y="4203673"/>
            <a:ext cx="7354888" cy="519112"/>
          </a:xfrm>
          <a:custGeom>
            <a:avLst/>
            <a:gdLst/>
            <a:ahLst/>
            <a:cxnLst/>
            <a:rect l="l" t="t" r="r" b="b"/>
            <a:pathLst>
              <a:path w="7354888" h="519112">
                <a:moveTo>
                  <a:pt x="7026778" y="0"/>
                </a:moveTo>
                <a:lnTo>
                  <a:pt x="7354888" y="259556"/>
                </a:lnTo>
                <a:lnTo>
                  <a:pt x="7026778" y="519112"/>
                </a:lnTo>
                <a:lnTo>
                  <a:pt x="7026778" y="389334"/>
                </a:lnTo>
                <a:lnTo>
                  <a:pt x="120865" y="389334"/>
                </a:lnTo>
                <a:lnTo>
                  <a:pt x="120865" y="387843"/>
                </a:lnTo>
                <a:lnTo>
                  <a:pt x="75884" y="387843"/>
                </a:lnTo>
                <a:cubicBezTo>
                  <a:pt x="33974" y="387843"/>
                  <a:pt x="0" y="353869"/>
                  <a:pt x="0" y="311959"/>
                </a:cubicBezTo>
                <a:lnTo>
                  <a:pt x="0" y="202679"/>
                </a:lnTo>
                <a:cubicBezTo>
                  <a:pt x="0" y="160769"/>
                  <a:pt x="33974" y="126795"/>
                  <a:pt x="75884" y="126795"/>
                </a:cubicBezTo>
                <a:lnTo>
                  <a:pt x="249408" y="126795"/>
                </a:lnTo>
                <a:lnTo>
                  <a:pt x="264184" y="129778"/>
                </a:lnTo>
                <a:lnTo>
                  <a:pt x="7026778" y="129778"/>
                </a:ln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3" name="Text Box 14"/>
          <p:cNvSpPr txBox="1">
            <a:spLocks noChangeArrowheads="1"/>
          </p:cNvSpPr>
          <p:nvPr/>
        </p:nvSpPr>
        <p:spPr bwMode="gray">
          <a:xfrm>
            <a:off x="2374900" y="4292607"/>
            <a:ext cx="6302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1400" dirty="0">
                <a:solidFill>
                  <a:srgbClr val="BCE8F2"/>
                </a:solidFill>
                <a:cs typeface="Arial" charset="0"/>
              </a:rPr>
              <a:t>2012</a:t>
            </a:r>
          </a:p>
        </p:txBody>
      </p:sp>
      <p:sp>
        <p:nvSpPr>
          <p:cNvPr id="14" name="Text Box 15"/>
          <p:cNvSpPr txBox="1">
            <a:spLocks noChangeArrowheads="1"/>
          </p:cNvSpPr>
          <p:nvPr/>
        </p:nvSpPr>
        <p:spPr bwMode="gray">
          <a:xfrm>
            <a:off x="4767273" y="4292607"/>
            <a:ext cx="6302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1400" dirty="0">
                <a:solidFill>
                  <a:srgbClr val="BCE8F2"/>
                </a:solidFill>
                <a:cs typeface="Arial" charset="0"/>
              </a:rPr>
              <a:t>2013</a:t>
            </a:r>
          </a:p>
        </p:txBody>
      </p:sp>
      <p:sp>
        <p:nvSpPr>
          <p:cNvPr id="15" name="Text Box 16"/>
          <p:cNvSpPr txBox="1">
            <a:spLocks noChangeArrowheads="1"/>
          </p:cNvSpPr>
          <p:nvPr/>
        </p:nvSpPr>
        <p:spPr bwMode="gray">
          <a:xfrm>
            <a:off x="6991350" y="4292607"/>
            <a:ext cx="6286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1400" dirty="0">
                <a:solidFill>
                  <a:srgbClr val="BCE8F2"/>
                </a:solidFill>
                <a:cs typeface="Arial" charset="0"/>
              </a:rPr>
              <a:t>2014</a:t>
            </a:r>
          </a:p>
        </p:txBody>
      </p:sp>
      <p:cxnSp>
        <p:nvCxnSpPr>
          <p:cNvPr id="56" name="直接连接符 55"/>
          <p:cNvCxnSpPr/>
          <p:nvPr/>
        </p:nvCxnSpPr>
        <p:spPr>
          <a:xfrm flipV="1">
            <a:off x="1730269" y="2501870"/>
            <a:ext cx="1" cy="1790700"/>
          </a:xfrm>
          <a:prstGeom prst="line">
            <a:avLst/>
          </a:prstGeom>
          <a:ln w="12700">
            <a:solidFill>
              <a:schemeClr val="accent2"/>
            </a:solidFill>
            <a:prstDash val="sysDot"/>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3944840" y="2185960"/>
            <a:ext cx="1" cy="2106613"/>
          </a:xfrm>
          <a:prstGeom prst="line">
            <a:avLst/>
          </a:prstGeom>
          <a:ln w="12700">
            <a:solidFill>
              <a:schemeClr val="accent2"/>
            </a:solidFill>
            <a:prstDash val="sysDot"/>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flipV="1">
            <a:off x="6159403" y="1757332"/>
            <a:ext cx="5967" cy="2535238"/>
          </a:xfrm>
          <a:prstGeom prst="line">
            <a:avLst/>
          </a:prstGeom>
          <a:ln w="12700">
            <a:solidFill>
              <a:schemeClr val="accent2"/>
            </a:solidFill>
            <a:prstDash val="sysDot"/>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8371985" y="1398561"/>
            <a:ext cx="1972" cy="2894013"/>
          </a:xfrm>
          <a:prstGeom prst="line">
            <a:avLst/>
          </a:prstGeom>
          <a:ln w="12700">
            <a:solidFill>
              <a:schemeClr val="accent2"/>
            </a:solidFill>
            <a:prstDash val="sysDot"/>
            <a:headEnd type="none" w="med" len="med"/>
            <a:tailEnd type="triangle" w="med" len="med"/>
          </a:ln>
          <a:effectLst>
            <a:glow rad="88900">
              <a:schemeClr val="accent1">
                <a:satMod val="175000"/>
                <a:alpha val="3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nodeType="afterGroup">
                            <p:stCondLst>
                              <p:cond delay="500"/>
                            </p:stCondLst>
                            <p:childTnLst>
                              <p:par>
                                <p:cTn id="16" presetID="22" presetClass="entr" presetSubtype="4" fill="hold" nodeType="after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down)">
                                      <p:cBhvr>
                                        <p:cTn id="18" dur="300"/>
                                        <p:tgtEl>
                                          <p:spTgt spid="56"/>
                                        </p:tgtEl>
                                      </p:cBhvr>
                                    </p:animEffect>
                                  </p:childTnLst>
                                </p:cTn>
                              </p:par>
                            </p:childTnLst>
                          </p:cTn>
                        </p:par>
                        <p:par>
                          <p:cTn id="19" fill="hold" nodeType="afterGroup">
                            <p:stCondLst>
                              <p:cond delay="800"/>
                            </p:stCondLst>
                            <p:childTnLst>
                              <p:par>
                                <p:cTn id="20" presetID="22" presetClass="entr" presetSubtype="4" fill="hold"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ipe(down)">
                                      <p:cBhvr>
                                        <p:cTn id="22" dur="300"/>
                                        <p:tgtEl>
                                          <p:spTgt spid="58"/>
                                        </p:tgtEl>
                                      </p:cBhvr>
                                    </p:animEffect>
                                  </p:childTnLst>
                                </p:cTn>
                              </p:par>
                            </p:childTnLst>
                          </p:cTn>
                        </p:par>
                        <p:par>
                          <p:cTn id="23" fill="hold" nodeType="afterGroup">
                            <p:stCondLst>
                              <p:cond delay="1100"/>
                            </p:stCondLst>
                            <p:childTnLst>
                              <p:par>
                                <p:cTn id="24" presetID="22" presetClass="entr" presetSubtype="4" fill="hold" nodeType="after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wipe(down)">
                                      <p:cBhvr>
                                        <p:cTn id="26" dur="300"/>
                                        <p:tgtEl>
                                          <p:spTgt spid="60"/>
                                        </p:tgtEl>
                                      </p:cBhvr>
                                    </p:animEffect>
                                  </p:childTnLst>
                                </p:cTn>
                              </p:par>
                            </p:childTnLst>
                          </p:cTn>
                        </p:par>
                        <p:par>
                          <p:cTn id="27" fill="hold" nodeType="afterGroup">
                            <p:stCondLst>
                              <p:cond delay="1400"/>
                            </p:stCondLst>
                            <p:childTnLst>
                              <p:par>
                                <p:cTn id="28" presetID="22" presetClass="entr" presetSubtype="4"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down)">
                                      <p:cBhvr>
                                        <p:cTn id="30" dur="300"/>
                                        <p:tgtEl>
                                          <p:spTgt spid="62"/>
                                        </p:tgtEl>
                                      </p:cBhvr>
                                    </p:animEffect>
                                  </p:childTnLst>
                                </p:cTn>
                              </p:par>
                            </p:childTnLst>
                          </p:cTn>
                        </p:par>
                        <p:par>
                          <p:cTn id="31" fill="hold" nodeType="afterGroup">
                            <p:stCondLst>
                              <p:cond delay="1700"/>
                            </p:stCondLst>
                            <p:childTnLst>
                              <p:par>
                                <p:cTn id="32" presetID="22" presetClass="entr" presetSubtype="4" fill="hold" grpId="0"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down)">
                                      <p:cBhvr>
                                        <p:cTn id="34" dur="500"/>
                                        <p:tgtEl>
                                          <p:spTgt spid="33"/>
                                        </p:tgtEl>
                                      </p:cBhvr>
                                    </p:animEffect>
                                  </p:childTnLst>
                                </p:cTn>
                              </p:par>
                            </p:childTnLst>
                          </p:cTn>
                        </p:par>
                        <p:par>
                          <p:cTn id="35" fill="hold" nodeType="afterGroup">
                            <p:stCondLst>
                              <p:cond delay="2200"/>
                            </p:stCondLst>
                            <p:childTnLst>
                              <p:par>
                                <p:cTn id="36" presetID="22" presetClass="entr" presetSubtype="4"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down)">
                                      <p:cBhvr>
                                        <p:cTn id="38" dur="500"/>
                                        <p:tgtEl>
                                          <p:spTgt spid="34"/>
                                        </p:tgtEl>
                                      </p:cBhvr>
                                    </p:animEffect>
                                  </p:childTnLst>
                                </p:cTn>
                              </p:par>
                            </p:childTnLst>
                          </p:cTn>
                        </p:par>
                        <p:par>
                          <p:cTn id="39" fill="hold" nodeType="afterGroup">
                            <p:stCondLst>
                              <p:cond delay="2700"/>
                            </p:stCondLst>
                            <p:childTnLst>
                              <p:par>
                                <p:cTn id="40" presetID="22" presetClass="entr" presetSubtype="4"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par>
                          <p:cTn id="43" fill="hold" nodeType="afterGroup">
                            <p:stCondLst>
                              <p:cond delay="3200"/>
                            </p:stCondLst>
                            <p:childTnLst>
                              <p:par>
                                <p:cTn id="44" presetID="26"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80">
                                          <p:stCondLst>
                                            <p:cond delay="0"/>
                                          </p:stCondLst>
                                        </p:cTn>
                                        <p:tgtEl>
                                          <p:spTgt spid="13"/>
                                        </p:tgtEl>
                                      </p:cBhvr>
                                    </p:animEffect>
                                    <p:anim calcmode="lin" valueType="num">
                                      <p:cBhvr>
                                        <p:cTn id="47"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2" dur="26">
                                          <p:stCondLst>
                                            <p:cond delay="650"/>
                                          </p:stCondLst>
                                        </p:cTn>
                                        <p:tgtEl>
                                          <p:spTgt spid="13"/>
                                        </p:tgtEl>
                                      </p:cBhvr>
                                      <p:to x="100000" y="60000"/>
                                    </p:animScale>
                                    <p:animScale>
                                      <p:cBhvr>
                                        <p:cTn id="53" dur="166" decel="50000">
                                          <p:stCondLst>
                                            <p:cond delay="676"/>
                                          </p:stCondLst>
                                        </p:cTn>
                                        <p:tgtEl>
                                          <p:spTgt spid="13"/>
                                        </p:tgtEl>
                                      </p:cBhvr>
                                      <p:to x="100000" y="100000"/>
                                    </p:animScale>
                                    <p:animScale>
                                      <p:cBhvr>
                                        <p:cTn id="54" dur="26">
                                          <p:stCondLst>
                                            <p:cond delay="1312"/>
                                          </p:stCondLst>
                                        </p:cTn>
                                        <p:tgtEl>
                                          <p:spTgt spid="13"/>
                                        </p:tgtEl>
                                      </p:cBhvr>
                                      <p:to x="100000" y="80000"/>
                                    </p:animScale>
                                    <p:animScale>
                                      <p:cBhvr>
                                        <p:cTn id="55" dur="166" decel="50000">
                                          <p:stCondLst>
                                            <p:cond delay="1338"/>
                                          </p:stCondLst>
                                        </p:cTn>
                                        <p:tgtEl>
                                          <p:spTgt spid="13"/>
                                        </p:tgtEl>
                                      </p:cBhvr>
                                      <p:to x="100000" y="100000"/>
                                    </p:animScale>
                                    <p:animScale>
                                      <p:cBhvr>
                                        <p:cTn id="56" dur="26">
                                          <p:stCondLst>
                                            <p:cond delay="1642"/>
                                          </p:stCondLst>
                                        </p:cTn>
                                        <p:tgtEl>
                                          <p:spTgt spid="13"/>
                                        </p:tgtEl>
                                      </p:cBhvr>
                                      <p:to x="100000" y="90000"/>
                                    </p:animScale>
                                    <p:animScale>
                                      <p:cBhvr>
                                        <p:cTn id="57" dur="166" decel="50000">
                                          <p:stCondLst>
                                            <p:cond delay="1668"/>
                                          </p:stCondLst>
                                        </p:cTn>
                                        <p:tgtEl>
                                          <p:spTgt spid="13"/>
                                        </p:tgtEl>
                                      </p:cBhvr>
                                      <p:to x="100000" y="100000"/>
                                    </p:animScale>
                                    <p:animScale>
                                      <p:cBhvr>
                                        <p:cTn id="58" dur="26">
                                          <p:stCondLst>
                                            <p:cond delay="1808"/>
                                          </p:stCondLst>
                                        </p:cTn>
                                        <p:tgtEl>
                                          <p:spTgt spid="13"/>
                                        </p:tgtEl>
                                      </p:cBhvr>
                                      <p:to x="100000" y="95000"/>
                                    </p:animScale>
                                    <p:animScale>
                                      <p:cBhvr>
                                        <p:cTn id="59" dur="166" decel="50000">
                                          <p:stCondLst>
                                            <p:cond delay="1834"/>
                                          </p:stCondLst>
                                        </p:cTn>
                                        <p:tgtEl>
                                          <p:spTgt spid="13"/>
                                        </p:tgtEl>
                                      </p:cBhvr>
                                      <p:to x="100000" y="100000"/>
                                    </p:animScale>
                                  </p:childTnLst>
                                </p:cTn>
                              </p:par>
                              <p:par>
                                <p:cTn id="60" presetID="47"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1000"/>
                                        <p:tgtEl>
                                          <p:spTgt spid="26"/>
                                        </p:tgtEl>
                                      </p:cBhvr>
                                    </p:animEffect>
                                    <p:anim calcmode="lin" valueType="num">
                                      <p:cBhvr>
                                        <p:cTn id="68" dur="1000" fill="hold"/>
                                        <p:tgtEl>
                                          <p:spTgt spid="26"/>
                                        </p:tgtEl>
                                        <p:attrNameLst>
                                          <p:attrName>ppt_x</p:attrName>
                                        </p:attrNameLst>
                                      </p:cBhvr>
                                      <p:tavLst>
                                        <p:tav tm="0">
                                          <p:val>
                                            <p:strVal val="#ppt_x"/>
                                          </p:val>
                                        </p:tav>
                                        <p:tav tm="100000">
                                          <p:val>
                                            <p:strVal val="#ppt_x"/>
                                          </p:val>
                                        </p:tav>
                                      </p:tavLst>
                                    </p:anim>
                                    <p:anim calcmode="lin" valueType="num">
                                      <p:cBhvr>
                                        <p:cTn id="69" dur="1000" fill="hold"/>
                                        <p:tgtEl>
                                          <p:spTgt spid="26"/>
                                        </p:tgtEl>
                                        <p:attrNameLst>
                                          <p:attrName>ppt_y</p:attrName>
                                        </p:attrNameLst>
                                      </p:cBhvr>
                                      <p:tavLst>
                                        <p:tav tm="0">
                                          <p:val>
                                            <p:strVal val="#ppt_y+.1"/>
                                          </p:val>
                                        </p:tav>
                                        <p:tav tm="100000">
                                          <p:val>
                                            <p:strVal val="#ppt_y"/>
                                          </p:val>
                                        </p:tav>
                                      </p:tavLst>
                                    </p:anim>
                                  </p:childTnLst>
                                </p:cTn>
                              </p:par>
                            </p:childTnLst>
                          </p:cTn>
                        </p:par>
                        <p:par>
                          <p:cTn id="70" fill="hold" nodeType="afterGroup">
                            <p:stCondLst>
                              <p:cond delay="5200"/>
                            </p:stCondLst>
                            <p:childTnLst>
                              <p:par>
                                <p:cTn id="71" presetID="26" presetClass="entr" presetSubtype="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down)">
                                      <p:cBhvr>
                                        <p:cTn id="73" dur="580">
                                          <p:stCondLst>
                                            <p:cond delay="0"/>
                                          </p:stCondLst>
                                        </p:cTn>
                                        <p:tgtEl>
                                          <p:spTgt spid="14"/>
                                        </p:tgtEl>
                                      </p:cBhvr>
                                    </p:animEffect>
                                    <p:anim calcmode="lin" valueType="num">
                                      <p:cBhvr>
                                        <p:cTn id="7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9" dur="26">
                                          <p:stCondLst>
                                            <p:cond delay="650"/>
                                          </p:stCondLst>
                                        </p:cTn>
                                        <p:tgtEl>
                                          <p:spTgt spid="14"/>
                                        </p:tgtEl>
                                      </p:cBhvr>
                                      <p:to x="100000" y="60000"/>
                                    </p:animScale>
                                    <p:animScale>
                                      <p:cBhvr>
                                        <p:cTn id="80" dur="166" decel="50000">
                                          <p:stCondLst>
                                            <p:cond delay="676"/>
                                          </p:stCondLst>
                                        </p:cTn>
                                        <p:tgtEl>
                                          <p:spTgt spid="14"/>
                                        </p:tgtEl>
                                      </p:cBhvr>
                                      <p:to x="100000" y="100000"/>
                                    </p:animScale>
                                    <p:animScale>
                                      <p:cBhvr>
                                        <p:cTn id="81" dur="26">
                                          <p:stCondLst>
                                            <p:cond delay="1312"/>
                                          </p:stCondLst>
                                        </p:cTn>
                                        <p:tgtEl>
                                          <p:spTgt spid="14"/>
                                        </p:tgtEl>
                                      </p:cBhvr>
                                      <p:to x="100000" y="80000"/>
                                    </p:animScale>
                                    <p:animScale>
                                      <p:cBhvr>
                                        <p:cTn id="82" dur="166" decel="50000">
                                          <p:stCondLst>
                                            <p:cond delay="1338"/>
                                          </p:stCondLst>
                                        </p:cTn>
                                        <p:tgtEl>
                                          <p:spTgt spid="14"/>
                                        </p:tgtEl>
                                      </p:cBhvr>
                                      <p:to x="100000" y="100000"/>
                                    </p:animScale>
                                    <p:animScale>
                                      <p:cBhvr>
                                        <p:cTn id="83" dur="26">
                                          <p:stCondLst>
                                            <p:cond delay="1642"/>
                                          </p:stCondLst>
                                        </p:cTn>
                                        <p:tgtEl>
                                          <p:spTgt spid="14"/>
                                        </p:tgtEl>
                                      </p:cBhvr>
                                      <p:to x="100000" y="90000"/>
                                    </p:animScale>
                                    <p:animScale>
                                      <p:cBhvr>
                                        <p:cTn id="84" dur="166" decel="50000">
                                          <p:stCondLst>
                                            <p:cond delay="1668"/>
                                          </p:stCondLst>
                                        </p:cTn>
                                        <p:tgtEl>
                                          <p:spTgt spid="14"/>
                                        </p:tgtEl>
                                      </p:cBhvr>
                                      <p:to x="100000" y="100000"/>
                                    </p:animScale>
                                    <p:animScale>
                                      <p:cBhvr>
                                        <p:cTn id="85" dur="26">
                                          <p:stCondLst>
                                            <p:cond delay="1808"/>
                                          </p:stCondLst>
                                        </p:cTn>
                                        <p:tgtEl>
                                          <p:spTgt spid="14"/>
                                        </p:tgtEl>
                                      </p:cBhvr>
                                      <p:to x="100000" y="95000"/>
                                    </p:animScale>
                                    <p:animScale>
                                      <p:cBhvr>
                                        <p:cTn id="86" dur="166" decel="50000">
                                          <p:stCondLst>
                                            <p:cond delay="1834"/>
                                          </p:stCondLst>
                                        </p:cTn>
                                        <p:tgtEl>
                                          <p:spTgt spid="14"/>
                                        </p:tgtEl>
                                      </p:cBhvr>
                                      <p:to x="100000" y="100000"/>
                                    </p:animScale>
                                  </p:childTnLst>
                                </p:cTn>
                              </p:par>
                              <p:par>
                                <p:cTn id="87" presetID="47" presetClass="entr" presetSubtype="0"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1000"/>
                                        <p:tgtEl>
                                          <p:spTgt spid="24"/>
                                        </p:tgtEl>
                                      </p:cBhvr>
                                    </p:animEffect>
                                    <p:anim calcmode="lin" valueType="num">
                                      <p:cBhvr>
                                        <p:cTn id="90" dur="1000" fill="hold"/>
                                        <p:tgtEl>
                                          <p:spTgt spid="24"/>
                                        </p:tgtEl>
                                        <p:attrNameLst>
                                          <p:attrName>ppt_x</p:attrName>
                                        </p:attrNameLst>
                                      </p:cBhvr>
                                      <p:tavLst>
                                        <p:tav tm="0">
                                          <p:val>
                                            <p:strVal val="#ppt_x"/>
                                          </p:val>
                                        </p:tav>
                                        <p:tav tm="100000">
                                          <p:val>
                                            <p:strVal val="#ppt_x"/>
                                          </p:val>
                                        </p:tav>
                                      </p:tavLst>
                                    </p:anim>
                                    <p:anim calcmode="lin" valueType="num">
                                      <p:cBhvr>
                                        <p:cTn id="91" dur="1000" fill="hold"/>
                                        <p:tgtEl>
                                          <p:spTgt spid="2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1000"/>
                                        <p:tgtEl>
                                          <p:spTgt spid="31"/>
                                        </p:tgtEl>
                                      </p:cBhvr>
                                    </p:animEffect>
                                    <p:anim calcmode="lin" valueType="num">
                                      <p:cBhvr>
                                        <p:cTn id="95" dur="1000" fill="hold"/>
                                        <p:tgtEl>
                                          <p:spTgt spid="31"/>
                                        </p:tgtEl>
                                        <p:attrNameLst>
                                          <p:attrName>ppt_x</p:attrName>
                                        </p:attrNameLst>
                                      </p:cBhvr>
                                      <p:tavLst>
                                        <p:tav tm="0">
                                          <p:val>
                                            <p:strVal val="#ppt_x"/>
                                          </p:val>
                                        </p:tav>
                                        <p:tav tm="100000">
                                          <p:val>
                                            <p:strVal val="#ppt_x"/>
                                          </p:val>
                                        </p:tav>
                                      </p:tavLst>
                                    </p:anim>
                                    <p:anim calcmode="lin" valueType="num">
                                      <p:cBhvr>
                                        <p:cTn id="96" dur="1000" fill="hold"/>
                                        <p:tgtEl>
                                          <p:spTgt spid="31"/>
                                        </p:tgtEl>
                                        <p:attrNameLst>
                                          <p:attrName>ppt_y</p:attrName>
                                        </p:attrNameLst>
                                      </p:cBhvr>
                                      <p:tavLst>
                                        <p:tav tm="0">
                                          <p:val>
                                            <p:strVal val="#ppt_y+.1"/>
                                          </p:val>
                                        </p:tav>
                                        <p:tav tm="100000">
                                          <p:val>
                                            <p:strVal val="#ppt_y"/>
                                          </p:val>
                                        </p:tav>
                                      </p:tavLst>
                                    </p:anim>
                                  </p:childTnLst>
                                </p:cTn>
                              </p:par>
                            </p:childTnLst>
                          </p:cTn>
                        </p:par>
                        <p:par>
                          <p:cTn id="97" fill="hold" nodeType="afterGroup">
                            <p:stCondLst>
                              <p:cond delay="7200"/>
                            </p:stCondLst>
                            <p:childTnLst>
                              <p:par>
                                <p:cTn id="98" presetID="26" presetClass="entr" presetSubtype="0" fill="hold" grpId="0" nodeType="after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wipe(down)">
                                      <p:cBhvr>
                                        <p:cTn id="100" dur="580">
                                          <p:stCondLst>
                                            <p:cond delay="0"/>
                                          </p:stCondLst>
                                        </p:cTn>
                                        <p:tgtEl>
                                          <p:spTgt spid="15"/>
                                        </p:tgtEl>
                                      </p:cBhvr>
                                    </p:animEffect>
                                    <p:anim calcmode="lin" valueType="num">
                                      <p:cBhvr>
                                        <p:cTn id="101"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06" dur="26">
                                          <p:stCondLst>
                                            <p:cond delay="650"/>
                                          </p:stCondLst>
                                        </p:cTn>
                                        <p:tgtEl>
                                          <p:spTgt spid="15"/>
                                        </p:tgtEl>
                                      </p:cBhvr>
                                      <p:to x="100000" y="60000"/>
                                    </p:animScale>
                                    <p:animScale>
                                      <p:cBhvr>
                                        <p:cTn id="107" dur="166" decel="50000">
                                          <p:stCondLst>
                                            <p:cond delay="676"/>
                                          </p:stCondLst>
                                        </p:cTn>
                                        <p:tgtEl>
                                          <p:spTgt spid="15"/>
                                        </p:tgtEl>
                                      </p:cBhvr>
                                      <p:to x="100000" y="100000"/>
                                    </p:animScale>
                                    <p:animScale>
                                      <p:cBhvr>
                                        <p:cTn id="108" dur="26">
                                          <p:stCondLst>
                                            <p:cond delay="1312"/>
                                          </p:stCondLst>
                                        </p:cTn>
                                        <p:tgtEl>
                                          <p:spTgt spid="15"/>
                                        </p:tgtEl>
                                      </p:cBhvr>
                                      <p:to x="100000" y="80000"/>
                                    </p:animScale>
                                    <p:animScale>
                                      <p:cBhvr>
                                        <p:cTn id="109" dur="166" decel="50000">
                                          <p:stCondLst>
                                            <p:cond delay="1338"/>
                                          </p:stCondLst>
                                        </p:cTn>
                                        <p:tgtEl>
                                          <p:spTgt spid="15"/>
                                        </p:tgtEl>
                                      </p:cBhvr>
                                      <p:to x="100000" y="100000"/>
                                    </p:animScale>
                                    <p:animScale>
                                      <p:cBhvr>
                                        <p:cTn id="110" dur="26">
                                          <p:stCondLst>
                                            <p:cond delay="1642"/>
                                          </p:stCondLst>
                                        </p:cTn>
                                        <p:tgtEl>
                                          <p:spTgt spid="15"/>
                                        </p:tgtEl>
                                      </p:cBhvr>
                                      <p:to x="100000" y="90000"/>
                                    </p:animScale>
                                    <p:animScale>
                                      <p:cBhvr>
                                        <p:cTn id="111" dur="166" decel="50000">
                                          <p:stCondLst>
                                            <p:cond delay="1668"/>
                                          </p:stCondLst>
                                        </p:cTn>
                                        <p:tgtEl>
                                          <p:spTgt spid="15"/>
                                        </p:tgtEl>
                                      </p:cBhvr>
                                      <p:to x="100000" y="100000"/>
                                    </p:animScale>
                                    <p:animScale>
                                      <p:cBhvr>
                                        <p:cTn id="112" dur="26">
                                          <p:stCondLst>
                                            <p:cond delay="1808"/>
                                          </p:stCondLst>
                                        </p:cTn>
                                        <p:tgtEl>
                                          <p:spTgt spid="15"/>
                                        </p:tgtEl>
                                      </p:cBhvr>
                                      <p:to x="100000" y="95000"/>
                                    </p:animScale>
                                    <p:animScale>
                                      <p:cBhvr>
                                        <p:cTn id="113" dur="166" decel="50000">
                                          <p:stCondLst>
                                            <p:cond delay="1834"/>
                                          </p:stCondLst>
                                        </p:cTn>
                                        <p:tgtEl>
                                          <p:spTgt spid="15"/>
                                        </p:tgtEl>
                                      </p:cBhvr>
                                      <p:to x="100000" y="100000"/>
                                    </p:animScale>
                                  </p:childTnLst>
                                </p:cTn>
                              </p:par>
                              <p:par>
                                <p:cTn id="114" presetID="47"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fade">
                                      <p:cBhvr>
                                        <p:cTn id="116" dur="1000"/>
                                        <p:tgtEl>
                                          <p:spTgt spid="25"/>
                                        </p:tgtEl>
                                      </p:cBhvr>
                                    </p:animEffect>
                                    <p:anim calcmode="lin" valueType="num">
                                      <p:cBhvr>
                                        <p:cTn id="117" dur="1000" fill="hold"/>
                                        <p:tgtEl>
                                          <p:spTgt spid="25"/>
                                        </p:tgtEl>
                                        <p:attrNameLst>
                                          <p:attrName>ppt_x</p:attrName>
                                        </p:attrNameLst>
                                      </p:cBhvr>
                                      <p:tavLst>
                                        <p:tav tm="0">
                                          <p:val>
                                            <p:strVal val="#ppt_x"/>
                                          </p:val>
                                        </p:tav>
                                        <p:tav tm="100000">
                                          <p:val>
                                            <p:strVal val="#ppt_x"/>
                                          </p:val>
                                        </p:tav>
                                      </p:tavLst>
                                    </p:anim>
                                    <p:anim calcmode="lin" valueType="num">
                                      <p:cBhvr>
                                        <p:cTn id="118" dur="1000" fill="hold"/>
                                        <p:tgtEl>
                                          <p:spTgt spid="25"/>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fade">
                                      <p:cBhvr>
                                        <p:cTn id="121" dur="1000"/>
                                        <p:tgtEl>
                                          <p:spTgt spid="32"/>
                                        </p:tgtEl>
                                      </p:cBhvr>
                                    </p:animEffect>
                                    <p:anim calcmode="lin" valueType="num">
                                      <p:cBhvr>
                                        <p:cTn id="122" dur="1000" fill="hold"/>
                                        <p:tgtEl>
                                          <p:spTgt spid="32"/>
                                        </p:tgtEl>
                                        <p:attrNameLst>
                                          <p:attrName>ppt_x</p:attrName>
                                        </p:attrNameLst>
                                      </p:cBhvr>
                                      <p:tavLst>
                                        <p:tav tm="0">
                                          <p:val>
                                            <p:strVal val="#ppt_x"/>
                                          </p:val>
                                        </p:tav>
                                        <p:tav tm="100000">
                                          <p:val>
                                            <p:strVal val="#ppt_x"/>
                                          </p:val>
                                        </p:tav>
                                      </p:tavLst>
                                    </p:anim>
                                    <p:anim calcmode="lin" valueType="num">
                                      <p:cBhvr>
                                        <p:cTn id="12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23" grpId="0"/>
      <p:bldP spid="24" grpId="0"/>
      <p:bldP spid="25" grpId="0"/>
      <p:bldP spid="26" grpId="0"/>
      <p:bldP spid="31" grpId="0"/>
      <p:bldP spid="3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83056" y="1546258"/>
            <a:ext cx="2070054" cy="2345183"/>
            <a:chOff x="1075056" y="1491630"/>
            <a:chExt cx="2070054" cy="2345183"/>
          </a:xfrm>
        </p:grpSpPr>
        <p:sp>
          <p:nvSpPr>
            <p:cNvPr id="3" name="等腰三角形 12"/>
            <p:cNvSpPr/>
            <p:nvPr/>
          </p:nvSpPr>
          <p:spPr>
            <a:xfrm flipV="1">
              <a:off x="1075056" y="1491630"/>
              <a:ext cx="2070054" cy="2345183"/>
            </a:xfrm>
            <a:custGeom>
              <a:avLst/>
              <a:gdLst/>
              <a:ahLst/>
              <a:cxnLst/>
              <a:rect l="l" t="t" r="r" b="b"/>
              <a:pathLst>
                <a:path w="2088232" h="2365776">
                  <a:moveTo>
                    <a:pt x="1044116" y="0"/>
                  </a:moveTo>
                  <a:lnTo>
                    <a:pt x="1137714" y="282270"/>
                  </a:lnTo>
                  <a:cubicBezTo>
                    <a:pt x="1670539" y="329046"/>
                    <a:pt x="2088232" y="776575"/>
                    <a:pt x="2088232" y="1321660"/>
                  </a:cubicBezTo>
                  <a:cubicBezTo>
                    <a:pt x="2088232" y="1898309"/>
                    <a:pt x="1620765" y="2365776"/>
                    <a:pt x="1044116" y="2365776"/>
                  </a:cubicBezTo>
                  <a:cubicBezTo>
                    <a:pt x="467467" y="2365776"/>
                    <a:pt x="0" y="1898309"/>
                    <a:pt x="0" y="1321660"/>
                  </a:cubicBezTo>
                  <a:cubicBezTo>
                    <a:pt x="0" y="776575"/>
                    <a:pt x="417693" y="329046"/>
                    <a:pt x="950518" y="282270"/>
                  </a:cubicBezTo>
                  <a:close/>
                </a:path>
              </a:pathLst>
            </a:custGeom>
            <a:noFill/>
            <a:ln w="12700">
              <a:solidFill>
                <a:schemeClr val="accent2"/>
              </a:solidFill>
            </a:ln>
            <a:effectLst>
              <a:glow rad="88900">
                <a:schemeClr val="accent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556085" y="2075784"/>
              <a:ext cx="1107996" cy="369332"/>
            </a:xfrm>
            <a:prstGeom prst="rect">
              <a:avLst/>
            </a:prstGeom>
            <a:noFill/>
          </p:spPr>
          <p:txBody>
            <a:bodyPr wrap="none" rtlCol="0">
              <a:spAutoFit/>
            </a:bodyPr>
            <a:lstStyle/>
            <a:p>
              <a:r>
                <a:rPr lang="zh-CN" altLang="en-US" dirty="0" smtClean="0">
                  <a:solidFill>
                    <a:schemeClr val="accent3">
                      <a:lumMod val="40000"/>
                      <a:lumOff val="60000"/>
                    </a:schemeClr>
                  </a:solidFill>
                  <a:latin typeface="方正兰亭中黑_GBK" pitchFamily="2" charset="-122"/>
                  <a:ea typeface="方正兰亭中黑_GBK" pitchFamily="2" charset="-122"/>
                </a:rPr>
                <a:t>添加标题</a:t>
              </a:r>
              <a:endParaRPr lang="zh-CN" altLang="en-US" dirty="0">
                <a:solidFill>
                  <a:schemeClr val="accent3">
                    <a:lumMod val="40000"/>
                    <a:lumOff val="60000"/>
                  </a:schemeClr>
                </a:solidFill>
                <a:latin typeface="方正兰亭中黑_GBK" pitchFamily="2" charset="-122"/>
                <a:ea typeface="方正兰亭中黑_GBK" pitchFamily="2" charset="-122"/>
              </a:endParaRPr>
            </a:p>
          </p:txBody>
        </p:sp>
        <p:sp>
          <p:nvSpPr>
            <p:cNvPr id="5" name="Rectangle 13" descr="FD1DDF730CE4456e89755B07FE1653D0# #Rectangle 13"/>
            <p:cNvSpPr>
              <a:spLocks noChangeArrowheads="1"/>
            </p:cNvSpPr>
            <p:nvPr/>
          </p:nvSpPr>
          <p:spPr bwMode="auto">
            <a:xfrm>
              <a:off x="1256257" y="2487786"/>
              <a:ext cx="17076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zh-CN" altLang="en-US" sz="1600" dirty="0">
                  <a:solidFill>
                    <a:schemeClr val="accent3">
                      <a:lumMod val="40000"/>
                      <a:lumOff val="60000"/>
                    </a:schemeClr>
                  </a:solidFill>
                  <a:latin typeface="方正兰亭黑_GBK" pitchFamily="2" charset="-122"/>
                  <a:ea typeface="方正兰亭黑_GBK" pitchFamily="2" charset="-122"/>
                </a:rPr>
                <a:t>点击此处添加</a:t>
              </a:r>
              <a:endParaRPr lang="en-US" altLang="zh-CN" sz="1600" dirty="0">
                <a:solidFill>
                  <a:schemeClr val="accent3">
                    <a:lumMod val="40000"/>
                    <a:lumOff val="60000"/>
                  </a:schemeClr>
                </a:solidFill>
                <a:latin typeface="方正兰亭黑_GBK" pitchFamily="2" charset="-122"/>
                <a:ea typeface="方正兰亭黑_GBK" pitchFamily="2" charset="-122"/>
              </a:endParaRPr>
            </a:p>
            <a:p>
              <a:pPr algn="ctr" eaLnBrk="1" hangingPunct="1">
                <a:spcBef>
                  <a:spcPct val="0"/>
                </a:spcBef>
                <a:buNone/>
                <a:defRPr/>
              </a:pPr>
              <a:r>
                <a:rPr lang="zh-CN" altLang="en-US" sz="1600" dirty="0">
                  <a:solidFill>
                    <a:schemeClr val="accent3">
                      <a:lumMod val="40000"/>
                      <a:lumOff val="60000"/>
                    </a:schemeClr>
                  </a:solidFill>
                  <a:latin typeface="方正兰亭黑_GBK" pitchFamily="2" charset="-122"/>
                  <a:ea typeface="方正兰亭黑_GBK" pitchFamily="2" charset="-122"/>
                </a:rPr>
                <a:t>简要说明</a:t>
              </a:r>
              <a:endParaRPr lang="en-US" altLang="zh-CN" sz="1600" dirty="0">
                <a:solidFill>
                  <a:schemeClr val="accent3">
                    <a:lumMod val="40000"/>
                    <a:lumOff val="60000"/>
                  </a:schemeClr>
                </a:solidFill>
                <a:latin typeface="方正兰亭黑_GBK" pitchFamily="2" charset="-122"/>
                <a:ea typeface="方正兰亭黑_GBK" pitchFamily="2" charset="-122"/>
              </a:endParaRPr>
            </a:p>
          </p:txBody>
        </p:sp>
      </p:grpSp>
      <p:sp>
        <p:nvSpPr>
          <p:cNvPr id="6" name="Rectangle 13" descr="FD1DDF730CE4456e89755B07FE1653D0# #Rectangle 13"/>
          <p:cNvSpPr>
            <a:spLocks noChangeArrowheads="1"/>
          </p:cNvSpPr>
          <p:nvPr/>
        </p:nvSpPr>
        <p:spPr bwMode="auto">
          <a:xfrm>
            <a:off x="1551608" y="3961968"/>
            <a:ext cx="21329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grpSp>
        <p:nvGrpSpPr>
          <p:cNvPr id="7" name="组合 6"/>
          <p:cNvGrpSpPr/>
          <p:nvPr/>
        </p:nvGrpSpPr>
        <p:grpSpPr>
          <a:xfrm>
            <a:off x="4353797" y="1709693"/>
            <a:ext cx="1713148" cy="1940841"/>
            <a:chOff x="3845797" y="1655066"/>
            <a:chExt cx="1713148" cy="1940841"/>
          </a:xfrm>
        </p:grpSpPr>
        <p:sp>
          <p:nvSpPr>
            <p:cNvPr id="8" name="等腰三角形 12"/>
            <p:cNvSpPr/>
            <p:nvPr/>
          </p:nvSpPr>
          <p:spPr>
            <a:xfrm flipV="1">
              <a:off x="3845797" y="1655066"/>
              <a:ext cx="1713148" cy="1940841"/>
            </a:xfrm>
            <a:custGeom>
              <a:avLst/>
              <a:gdLst/>
              <a:ahLst/>
              <a:cxnLst/>
              <a:rect l="l" t="t" r="r" b="b"/>
              <a:pathLst>
                <a:path w="2088232" h="2365776">
                  <a:moveTo>
                    <a:pt x="1044116" y="0"/>
                  </a:moveTo>
                  <a:lnTo>
                    <a:pt x="1137714" y="282270"/>
                  </a:lnTo>
                  <a:cubicBezTo>
                    <a:pt x="1670539" y="329046"/>
                    <a:pt x="2088232" y="776575"/>
                    <a:pt x="2088232" y="1321660"/>
                  </a:cubicBezTo>
                  <a:cubicBezTo>
                    <a:pt x="2088232" y="1898309"/>
                    <a:pt x="1620765" y="2365776"/>
                    <a:pt x="1044116" y="2365776"/>
                  </a:cubicBezTo>
                  <a:cubicBezTo>
                    <a:pt x="467467" y="2365776"/>
                    <a:pt x="0" y="1898309"/>
                    <a:pt x="0" y="1321660"/>
                  </a:cubicBezTo>
                  <a:cubicBezTo>
                    <a:pt x="0" y="776575"/>
                    <a:pt x="417693" y="329046"/>
                    <a:pt x="950518" y="282270"/>
                  </a:cubicBezTo>
                  <a:close/>
                </a:path>
              </a:pathLst>
            </a:custGeom>
            <a:noFill/>
            <a:ln w="12700">
              <a:solidFill>
                <a:schemeClr val="accent2"/>
              </a:solidFill>
            </a:ln>
            <a:effectLst>
              <a:glow rad="88900">
                <a:schemeClr val="accent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99670" y="2106264"/>
              <a:ext cx="1005403" cy="338554"/>
            </a:xfrm>
            <a:prstGeom prst="rect">
              <a:avLst/>
            </a:prstGeom>
            <a:noFill/>
          </p:spPr>
          <p:txBody>
            <a:bodyPr wrap="none" rtlCol="0">
              <a:spAutoFit/>
            </a:bodyPr>
            <a:lstStyle/>
            <a:p>
              <a:r>
                <a:rPr lang="zh-CN" altLang="en-US" sz="1600" dirty="0">
                  <a:solidFill>
                    <a:schemeClr val="accent3">
                      <a:lumMod val="40000"/>
                      <a:lumOff val="60000"/>
                    </a:schemeClr>
                  </a:solidFill>
                  <a:latin typeface="方正兰亭中黑_GBK" pitchFamily="2" charset="-122"/>
                  <a:ea typeface="方正兰亭中黑_GBK" pitchFamily="2" charset="-122"/>
                </a:rPr>
                <a:t>添加标题</a:t>
              </a:r>
            </a:p>
          </p:txBody>
        </p:sp>
        <p:sp>
          <p:nvSpPr>
            <p:cNvPr id="10" name="Rectangle 13" descr="FD1DDF730CE4456e89755B07FE1653D0# #Rectangle 13"/>
            <p:cNvSpPr>
              <a:spLocks noChangeArrowheads="1"/>
            </p:cNvSpPr>
            <p:nvPr/>
          </p:nvSpPr>
          <p:spPr bwMode="auto">
            <a:xfrm>
              <a:off x="3946287" y="2457306"/>
              <a:ext cx="15121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zh-CN" altLang="en-US" sz="1400" dirty="0">
                  <a:solidFill>
                    <a:schemeClr val="accent3">
                      <a:lumMod val="40000"/>
                      <a:lumOff val="60000"/>
                    </a:schemeClr>
                  </a:solidFill>
                  <a:latin typeface="方正兰亭黑_GBK" pitchFamily="2" charset="-122"/>
                  <a:ea typeface="方正兰亭黑_GBK" pitchFamily="2" charset="-122"/>
                </a:rPr>
                <a:t>点击此处添加</a:t>
              </a:r>
              <a:endParaRPr lang="en-US" altLang="zh-CN" sz="1400" dirty="0">
                <a:solidFill>
                  <a:schemeClr val="accent3">
                    <a:lumMod val="40000"/>
                    <a:lumOff val="60000"/>
                  </a:schemeClr>
                </a:solidFill>
                <a:latin typeface="方正兰亭黑_GBK" pitchFamily="2" charset="-122"/>
                <a:ea typeface="方正兰亭黑_GBK" pitchFamily="2" charset="-122"/>
              </a:endParaRPr>
            </a:p>
            <a:p>
              <a:pPr algn="ctr" eaLnBrk="1" hangingPunct="1">
                <a:spcBef>
                  <a:spcPct val="0"/>
                </a:spcBef>
                <a:buNone/>
                <a:defRPr/>
              </a:pPr>
              <a:r>
                <a:rPr lang="zh-CN" altLang="en-US" sz="1400" dirty="0">
                  <a:solidFill>
                    <a:schemeClr val="accent3">
                      <a:lumMod val="40000"/>
                      <a:lumOff val="60000"/>
                    </a:schemeClr>
                  </a:solidFill>
                  <a:latin typeface="方正兰亭黑_GBK" pitchFamily="2" charset="-122"/>
                  <a:ea typeface="方正兰亭黑_GBK" pitchFamily="2" charset="-122"/>
                </a:rPr>
                <a:t>简要说明</a:t>
              </a:r>
              <a:endParaRPr lang="en-US" altLang="zh-CN" sz="1400" dirty="0">
                <a:solidFill>
                  <a:schemeClr val="accent3">
                    <a:lumMod val="40000"/>
                    <a:lumOff val="60000"/>
                  </a:schemeClr>
                </a:solidFill>
                <a:latin typeface="方正兰亭黑_GBK" pitchFamily="2" charset="-122"/>
                <a:ea typeface="方正兰亭黑_GBK" pitchFamily="2" charset="-122"/>
              </a:endParaRPr>
            </a:p>
          </p:txBody>
        </p:sp>
      </p:grpSp>
      <p:grpSp>
        <p:nvGrpSpPr>
          <p:cNvPr id="11" name="组合 10"/>
          <p:cNvGrpSpPr/>
          <p:nvPr/>
        </p:nvGrpSpPr>
        <p:grpSpPr>
          <a:xfrm>
            <a:off x="6830552" y="1801727"/>
            <a:ext cx="1512168" cy="1713148"/>
            <a:chOff x="6322551" y="1747101"/>
            <a:chExt cx="1512168" cy="1713148"/>
          </a:xfrm>
        </p:grpSpPr>
        <p:sp>
          <p:nvSpPr>
            <p:cNvPr id="12" name="等腰三角形 12"/>
            <p:cNvSpPr/>
            <p:nvPr/>
          </p:nvSpPr>
          <p:spPr>
            <a:xfrm flipV="1">
              <a:off x="6322551" y="1747101"/>
              <a:ext cx="1512168" cy="1713148"/>
            </a:xfrm>
            <a:custGeom>
              <a:avLst/>
              <a:gdLst/>
              <a:ahLst/>
              <a:cxnLst/>
              <a:rect l="l" t="t" r="r" b="b"/>
              <a:pathLst>
                <a:path w="2088232" h="2365776">
                  <a:moveTo>
                    <a:pt x="1044116" y="0"/>
                  </a:moveTo>
                  <a:lnTo>
                    <a:pt x="1137714" y="282270"/>
                  </a:lnTo>
                  <a:cubicBezTo>
                    <a:pt x="1670539" y="329046"/>
                    <a:pt x="2088232" y="776575"/>
                    <a:pt x="2088232" y="1321660"/>
                  </a:cubicBezTo>
                  <a:cubicBezTo>
                    <a:pt x="2088232" y="1898309"/>
                    <a:pt x="1620765" y="2365776"/>
                    <a:pt x="1044116" y="2365776"/>
                  </a:cubicBezTo>
                  <a:cubicBezTo>
                    <a:pt x="467467" y="2365776"/>
                    <a:pt x="0" y="1898309"/>
                    <a:pt x="0" y="1321660"/>
                  </a:cubicBezTo>
                  <a:cubicBezTo>
                    <a:pt x="0" y="776575"/>
                    <a:pt x="417693" y="329046"/>
                    <a:pt x="950518" y="282270"/>
                  </a:cubicBezTo>
                  <a:close/>
                </a:path>
              </a:pathLst>
            </a:custGeom>
            <a:noFill/>
            <a:ln w="12700">
              <a:solidFill>
                <a:schemeClr val="accent2"/>
              </a:solidFill>
            </a:ln>
            <a:effectLst>
              <a:glow rad="88900">
                <a:schemeClr val="accent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601582" y="2106264"/>
              <a:ext cx="954107" cy="323165"/>
            </a:xfrm>
            <a:prstGeom prst="rect">
              <a:avLst/>
            </a:prstGeom>
            <a:noFill/>
          </p:spPr>
          <p:txBody>
            <a:bodyPr wrap="none" rtlCol="0">
              <a:spAutoFit/>
            </a:bodyPr>
            <a:lstStyle/>
            <a:p>
              <a:r>
                <a:rPr lang="zh-CN" altLang="en-US" sz="1500" dirty="0">
                  <a:solidFill>
                    <a:schemeClr val="accent3">
                      <a:lumMod val="40000"/>
                      <a:lumOff val="60000"/>
                    </a:schemeClr>
                  </a:solidFill>
                  <a:latin typeface="方正兰亭中黑_GBK" pitchFamily="2" charset="-122"/>
                  <a:ea typeface="方正兰亭中黑_GBK" pitchFamily="2" charset="-122"/>
                </a:rPr>
                <a:t>添加标题</a:t>
              </a:r>
            </a:p>
          </p:txBody>
        </p:sp>
        <p:sp>
          <p:nvSpPr>
            <p:cNvPr id="14" name="Rectangle 13" descr="FD1DDF730CE4456e89755B07FE1653D0# #Rectangle 13"/>
            <p:cNvSpPr>
              <a:spLocks noChangeArrowheads="1"/>
            </p:cNvSpPr>
            <p:nvPr/>
          </p:nvSpPr>
          <p:spPr bwMode="auto">
            <a:xfrm>
              <a:off x="6394559" y="2457306"/>
              <a:ext cx="13681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zh-CN" altLang="en-US" sz="1300" dirty="0">
                  <a:solidFill>
                    <a:schemeClr val="accent3">
                      <a:lumMod val="40000"/>
                      <a:lumOff val="60000"/>
                    </a:schemeClr>
                  </a:solidFill>
                  <a:latin typeface="方正兰亭黑_GBK" pitchFamily="2" charset="-122"/>
                  <a:ea typeface="方正兰亭黑_GBK" pitchFamily="2" charset="-122"/>
                </a:rPr>
                <a:t>点击此处添加</a:t>
              </a:r>
              <a:endParaRPr lang="en-US" altLang="zh-CN" sz="1300" dirty="0">
                <a:solidFill>
                  <a:schemeClr val="accent3">
                    <a:lumMod val="40000"/>
                    <a:lumOff val="60000"/>
                  </a:schemeClr>
                </a:solidFill>
                <a:latin typeface="方正兰亭黑_GBK" pitchFamily="2" charset="-122"/>
                <a:ea typeface="方正兰亭黑_GBK" pitchFamily="2" charset="-122"/>
              </a:endParaRPr>
            </a:p>
            <a:p>
              <a:pPr algn="ctr" eaLnBrk="1" hangingPunct="1">
                <a:spcBef>
                  <a:spcPct val="0"/>
                </a:spcBef>
                <a:buNone/>
                <a:defRPr/>
              </a:pPr>
              <a:r>
                <a:rPr lang="zh-CN" altLang="en-US" sz="1300" dirty="0">
                  <a:solidFill>
                    <a:schemeClr val="accent3">
                      <a:lumMod val="40000"/>
                      <a:lumOff val="60000"/>
                    </a:schemeClr>
                  </a:solidFill>
                  <a:latin typeface="方正兰亭黑_GBK" pitchFamily="2" charset="-122"/>
                  <a:ea typeface="方正兰亭黑_GBK" pitchFamily="2" charset="-122"/>
                </a:rPr>
                <a:t>简要说明</a:t>
              </a:r>
              <a:endParaRPr lang="en-US" altLang="zh-CN" sz="1300" dirty="0">
                <a:solidFill>
                  <a:schemeClr val="accent3">
                    <a:lumMod val="40000"/>
                    <a:lumOff val="60000"/>
                  </a:schemeClr>
                </a:solidFill>
                <a:latin typeface="方正兰亭黑_GBK" pitchFamily="2" charset="-122"/>
                <a:ea typeface="方正兰亭黑_GBK" pitchFamily="2" charset="-122"/>
              </a:endParaRPr>
            </a:p>
          </p:txBody>
        </p:sp>
      </p:grpSp>
      <p:sp>
        <p:nvSpPr>
          <p:cNvPr id="15" name="Rectangle 13" descr="FD1DDF730CE4456e89755B07FE1653D0# #Rectangle 13"/>
          <p:cNvSpPr>
            <a:spLocks noChangeArrowheads="1"/>
          </p:cNvSpPr>
          <p:nvPr/>
        </p:nvSpPr>
        <p:spPr bwMode="auto">
          <a:xfrm>
            <a:off x="4143896" y="3817952"/>
            <a:ext cx="213295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sp>
        <p:nvSpPr>
          <p:cNvPr id="16" name="Rectangle 13" descr="FD1DDF730CE4456e89755B07FE1653D0# #Rectangle 13"/>
          <p:cNvSpPr>
            <a:spLocks noChangeArrowheads="1"/>
          </p:cNvSpPr>
          <p:nvPr/>
        </p:nvSpPr>
        <p:spPr bwMode="auto">
          <a:xfrm>
            <a:off x="6592169" y="3684969"/>
            <a:ext cx="20162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sp>
        <p:nvSpPr>
          <p:cNvPr id="17"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Tree>
    <p:extLst>
      <p:ext uri="{BB962C8B-B14F-4D97-AF65-F5344CB8AC3E}">
        <p14:creationId xmlns:p14="http://schemas.microsoft.com/office/powerpoint/2010/main" val="1200488551"/>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3"/>
          <p:cNvSpPr>
            <a:spLocks/>
          </p:cNvSpPr>
          <p:nvPr/>
        </p:nvSpPr>
        <p:spPr bwMode="ltGray">
          <a:xfrm>
            <a:off x="6635960" y="1686721"/>
            <a:ext cx="2007014" cy="31870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21" name="Freeform 7"/>
          <p:cNvSpPr>
            <a:spLocks/>
          </p:cNvSpPr>
          <p:nvPr/>
        </p:nvSpPr>
        <p:spPr bwMode="ltGray">
          <a:xfrm>
            <a:off x="4009090" y="1686721"/>
            <a:ext cx="2007014" cy="31870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26" name="Freeform 12"/>
          <p:cNvSpPr>
            <a:spLocks/>
          </p:cNvSpPr>
          <p:nvPr/>
        </p:nvSpPr>
        <p:spPr bwMode="ltGray">
          <a:xfrm>
            <a:off x="1404611" y="1735936"/>
            <a:ext cx="2007015" cy="3187004"/>
          </a:xfrm>
          <a:custGeom>
            <a:avLst/>
            <a:gdLst>
              <a:gd name="T0" fmla="*/ 0 w 1359"/>
              <a:gd name="T1" fmla="*/ 207 h 2158"/>
              <a:gd name="T2" fmla="*/ 1 w 1359"/>
              <a:gd name="T3" fmla="*/ 1987 h 2158"/>
              <a:gd name="T4" fmla="*/ 309 w 1359"/>
              <a:gd name="T5" fmla="*/ 2154 h 2158"/>
              <a:gd name="T6" fmla="*/ 681 w 1359"/>
              <a:gd name="T7" fmla="*/ 2040 h 2158"/>
              <a:gd name="T8" fmla="*/ 999 w 1359"/>
              <a:gd name="T9" fmla="*/ 1902 h 2158"/>
              <a:gd name="T10" fmla="*/ 1359 w 1359"/>
              <a:gd name="T11" fmla="*/ 2017 h 2158"/>
              <a:gd name="T12" fmla="*/ 1359 w 1359"/>
              <a:gd name="T13" fmla="*/ 180 h 2158"/>
              <a:gd name="T14" fmla="*/ 1025 w 1359"/>
              <a:gd name="T15" fmla="*/ 21 h 2158"/>
              <a:gd name="T16" fmla="*/ 366 w 1359"/>
              <a:gd name="T17" fmla="*/ 378 h 2158"/>
              <a:gd name="T18" fmla="*/ 0 w 1359"/>
              <a:gd name="T19" fmla="*/ 207 h 2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9" h="2158">
                <a:moveTo>
                  <a:pt x="0" y="207"/>
                </a:moveTo>
                <a:cubicBezTo>
                  <a:pt x="0" y="1097"/>
                  <a:pt x="1" y="1987"/>
                  <a:pt x="1" y="1987"/>
                </a:cubicBezTo>
                <a:cubicBezTo>
                  <a:pt x="105" y="2151"/>
                  <a:pt x="210" y="2148"/>
                  <a:pt x="309" y="2154"/>
                </a:cubicBezTo>
                <a:cubicBezTo>
                  <a:pt x="421" y="2158"/>
                  <a:pt x="576" y="2091"/>
                  <a:pt x="681" y="2040"/>
                </a:cubicBezTo>
                <a:cubicBezTo>
                  <a:pt x="786" y="1989"/>
                  <a:pt x="843" y="1908"/>
                  <a:pt x="999" y="1902"/>
                </a:cubicBezTo>
                <a:cubicBezTo>
                  <a:pt x="1155" y="1896"/>
                  <a:pt x="1224" y="1908"/>
                  <a:pt x="1359" y="2017"/>
                </a:cubicBezTo>
                <a:lnTo>
                  <a:pt x="1359" y="180"/>
                </a:lnTo>
                <a:cubicBezTo>
                  <a:pt x="1272" y="72"/>
                  <a:pt x="1219" y="0"/>
                  <a:pt x="1025" y="21"/>
                </a:cubicBezTo>
                <a:cubicBezTo>
                  <a:pt x="831" y="42"/>
                  <a:pt x="644" y="378"/>
                  <a:pt x="366" y="378"/>
                </a:cubicBezTo>
                <a:cubicBezTo>
                  <a:pt x="88" y="378"/>
                  <a:pt x="87" y="222"/>
                  <a:pt x="0" y="207"/>
                </a:cubicBezTo>
                <a:close/>
              </a:path>
            </a:pathLst>
          </a:cu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31" name="Text Box 17"/>
          <p:cNvSpPr txBox="1">
            <a:spLocks noChangeArrowheads="1"/>
          </p:cNvSpPr>
          <p:nvPr/>
        </p:nvSpPr>
        <p:spPr bwMode="black">
          <a:xfrm>
            <a:off x="1573202" y="2598738"/>
            <a:ext cx="1627466"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800">
                <a:solidFill>
                  <a:srgbClr val="BCE8F2"/>
                </a:solidFill>
                <a:latin typeface="方正兰亭黑_GBK" pitchFamily="2" charset="-122"/>
                <a:ea typeface="方正兰亭黑_GBK" pitchFamily="2" charset="-122"/>
              </a:rPr>
              <a:t>单击添加文字</a:t>
            </a:r>
            <a:endParaRPr lang="en-US" altLang="zh-CN" sz="1800">
              <a:solidFill>
                <a:srgbClr val="BCE8F2"/>
              </a:solidFill>
              <a:latin typeface="方正兰亭黑_GBK" pitchFamily="2" charset="-122"/>
              <a:ea typeface="方正兰亭黑_GBK" pitchFamily="2" charset="-122"/>
            </a:endParaRPr>
          </a:p>
        </p:txBody>
      </p:sp>
      <p:grpSp>
        <p:nvGrpSpPr>
          <p:cNvPr id="67" name="组合 66"/>
          <p:cNvGrpSpPr>
            <a:grpSpLocks/>
          </p:cNvGrpSpPr>
          <p:nvPr/>
        </p:nvGrpSpPr>
        <p:grpSpPr bwMode="auto">
          <a:xfrm>
            <a:off x="1539271" y="1477966"/>
            <a:ext cx="666050" cy="705926"/>
            <a:chOff x="925513" y="981075"/>
            <a:chExt cx="715883" cy="760389"/>
          </a:xfrm>
        </p:grpSpPr>
        <p:sp>
          <p:nvSpPr>
            <p:cNvPr id="38" name="Oval 23"/>
            <p:cNvSpPr>
              <a:spLocks noChangeArrowheads="1"/>
            </p:cNvSpPr>
            <p:nvPr/>
          </p:nvSpPr>
          <p:spPr bwMode="gray">
            <a:xfrm>
              <a:off x="925513" y="981075"/>
              <a:ext cx="715883" cy="760389"/>
            </a:xfrm>
            <a:prstGeom prst="ellipse">
              <a:avLst/>
            </a:prstGeom>
            <a:solidFill>
              <a:srgbClr val="1E8FB2"/>
            </a:solidFill>
            <a:ln w="9525" algn="ctr">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8467" name="WordArt 25"/>
            <p:cNvSpPr>
              <a:spLocks noChangeArrowheads="1" noChangeShapeType="1" noTextEdit="1"/>
            </p:cNvSpPr>
            <p:nvPr/>
          </p:nvSpPr>
          <p:spPr bwMode="gray">
            <a:xfrm>
              <a:off x="1017588" y="1168400"/>
              <a:ext cx="520700" cy="4206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i="1" kern="10">
                  <a:solidFill>
                    <a:srgbClr val="FCFCFC">
                      <a:alpha val="59999"/>
                    </a:srgbClr>
                  </a:solidFill>
                  <a:latin typeface="Arial Black"/>
                </a:rPr>
                <a:t>01</a:t>
              </a:r>
              <a:endParaRPr lang="zh-CN" altLang="en-US" sz="3600" i="1" kern="10">
                <a:solidFill>
                  <a:srgbClr val="FCFCFC">
                    <a:alpha val="59999"/>
                  </a:srgbClr>
                </a:solidFill>
                <a:latin typeface="Arial Black"/>
              </a:endParaRPr>
            </a:p>
          </p:txBody>
        </p:sp>
      </p:grpSp>
      <p:sp>
        <p:nvSpPr>
          <p:cNvPr id="40" name="Line 26"/>
          <p:cNvSpPr>
            <a:spLocks noChangeShapeType="1"/>
          </p:cNvSpPr>
          <p:nvPr/>
        </p:nvSpPr>
        <p:spPr bwMode="gray">
          <a:xfrm>
            <a:off x="1594766" y="3109914"/>
            <a:ext cx="1658333" cy="1"/>
          </a:xfrm>
          <a:prstGeom prst="line">
            <a:avLst/>
          </a:prstGeom>
          <a:noFill/>
          <a:ln w="19050" cap="rnd">
            <a:solidFill>
              <a:schemeClr val="accent2">
                <a:alpha val="50195"/>
              </a:schemeClr>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dirty="0"/>
          </a:p>
        </p:txBody>
      </p:sp>
      <p:grpSp>
        <p:nvGrpSpPr>
          <p:cNvPr id="68" name="组合 67"/>
          <p:cNvGrpSpPr>
            <a:grpSpLocks/>
          </p:cNvGrpSpPr>
          <p:nvPr/>
        </p:nvGrpSpPr>
        <p:grpSpPr bwMode="auto">
          <a:xfrm>
            <a:off x="4096930" y="1420813"/>
            <a:ext cx="683775" cy="708880"/>
            <a:chOff x="3540125" y="925512"/>
            <a:chExt cx="735013" cy="760413"/>
          </a:xfrm>
        </p:grpSpPr>
        <p:sp>
          <p:nvSpPr>
            <p:cNvPr id="47" name="Oval 32"/>
            <p:cNvSpPr>
              <a:spLocks noChangeArrowheads="1"/>
            </p:cNvSpPr>
            <p:nvPr/>
          </p:nvSpPr>
          <p:spPr bwMode="gray">
            <a:xfrm>
              <a:off x="3540125" y="925512"/>
              <a:ext cx="735013" cy="760413"/>
            </a:xfrm>
            <a:prstGeom prst="ellipse">
              <a:avLst/>
            </a:prstGeom>
            <a:solidFill>
              <a:srgbClr val="1E8FB2"/>
            </a:solidFill>
            <a:ln w="9525" algn="ctr">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8463" name="WordArt 34"/>
            <p:cNvSpPr>
              <a:spLocks noChangeArrowheads="1" noChangeShapeType="1" noTextEdit="1"/>
            </p:cNvSpPr>
            <p:nvPr/>
          </p:nvSpPr>
          <p:spPr bwMode="gray">
            <a:xfrm>
              <a:off x="3652838" y="1100137"/>
              <a:ext cx="530225" cy="4206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i="1" kern="10">
                  <a:solidFill>
                    <a:srgbClr val="FCFCFC">
                      <a:alpha val="59999"/>
                    </a:srgbClr>
                  </a:solidFill>
                  <a:latin typeface="Arial Black"/>
                </a:rPr>
                <a:t>02</a:t>
              </a:r>
              <a:endParaRPr lang="zh-CN" altLang="en-US" sz="3600" i="1" kern="10">
                <a:solidFill>
                  <a:srgbClr val="FCFCFC">
                    <a:alpha val="59999"/>
                  </a:srgbClr>
                </a:solidFill>
                <a:latin typeface="Arial Black"/>
              </a:endParaRPr>
            </a:p>
          </p:txBody>
        </p:sp>
      </p:grpSp>
      <p:sp>
        <p:nvSpPr>
          <p:cNvPr id="49" name="Line 35"/>
          <p:cNvSpPr>
            <a:spLocks noChangeShapeType="1"/>
          </p:cNvSpPr>
          <p:nvPr/>
        </p:nvSpPr>
        <p:spPr bwMode="gray">
          <a:xfrm>
            <a:off x="4170683" y="3078164"/>
            <a:ext cx="1658334" cy="1"/>
          </a:xfrm>
          <a:prstGeom prst="line">
            <a:avLst/>
          </a:prstGeom>
          <a:noFill/>
          <a:ln w="19050" cap="rnd">
            <a:solidFill>
              <a:schemeClr val="accent2">
                <a:alpha val="50195"/>
              </a:schemeClr>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38"/>
          <p:cNvSpPr>
            <a:spLocks noChangeShapeType="1"/>
          </p:cNvSpPr>
          <p:nvPr/>
        </p:nvSpPr>
        <p:spPr bwMode="gray">
          <a:xfrm>
            <a:off x="6841994" y="3074989"/>
            <a:ext cx="1658334" cy="1"/>
          </a:xfrm>
          <a:prstGeom prst="line">
            <a:avLst/>
          </a:prstGeom>
          <a:noFill/>
          <a:ln w="19050" cap="rnd">
            <a:solidFill>
              <a:schemeClr val="accent2">
                <a:alpha val="50195"/>
              </a:schemeClr>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Rectangle 39"/>
          <p:cNvSpPr>
            <a:spLocks noChangeArrowheads="1"/>
          </p:cNvSpPr>
          <p:nvPr/>
        </p:nvSpPr>
        <p:spPr bwMode="gray">
          <a:xfrm>
            <a:off x="4078617" y="3211515"/>
            <a:ext cx="1859330" cy="1220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wrap="square">
            <a:spAutoFit/>
          </a:bodyPr>
          <a:lstStyle/>
          <a:p>
            <a:pPr algn="ctr">
              <a:lnSpc>
                <a:spcPts val="2200"/>
              </a:lnSpc>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lgn="ctr">
              <a:lnSpc>
                <a:spcPts val="2200"/>
              </a:lnSpc>
            </a:pPr>
            <a:r>
              <a:rPr lang="zh-CN" altLang="en-US" sz="1200" dirty="0">
                <a:solidFill>
                  <a:srgbClr val="BCE8F2"/>
                </a:solidFill>
                <a:latin typeface="方正正纤黑简体" pitchFamily="2" charset="-122"/>
                <a:ea typeface="方正正纤黑简体" pitchFamily="2" charset="-122"/>
              </a:rPr>
              <a:t>单击添加文字</a:t>
            </a:r>
            <a:endParaRPr lang="en-US" altLang="zh-CN" sz="1200" dirty="0">
              <a:solidFill>
                <a:srgbClr val="BCE8F2"/>
              </a:solidFill>
              <a:latin typeface="方正正纤黑简体" pitchFamily="2" charset="-122"/>
              <a:ea typeface="方正正纤黑简体" pitchFamily="2" charset="-122"/>
            </a:endParaRPr>
          </a:p>
          <a:p>
            <a:pPr algn="ctr">
              <a:lnSpc>
                <a:spcPts val="2200"/>
              </a:lnSpc>
            </a:pPr>
            <a:r>
              <a:rPr lang="zh-CN" altLang="en-US" sz="1200" dirty="0">
                <a:solidFill>
                  <a:srgbClr val="BCE8F2"/>
                </a:solidFill>
                <a:latin typeface="方正正纤黑简体" pitchFamily="2" charset="-122"/>
                <a:ea typeface="方正正纤黑简体" pitchFamily="2" charset="-122"/>
              </a:rPr>
              <a:t>单击此处添加文字内容</a:t>
            </a:r>
            <a:endParaRPr lang="en-US" altLang="zh-CN" sz="1200" dirty="0">
              <a:solidFill>
                <a:srgbClr val="BCE8F2"/>
              </a:solidFill>
              <a:latin typeface="方正正纤黑简体" pitchFamily="2" charset="-122"/>
              <a:ea typeface="方正正纤黑简体" pitchFamily="2" charset="-122"/>
            </a:endParaRPr>
          </a:p>
          <a:p>
            <a:pPr algn="ctr">
              <a:lnSpc>
                <a:spcPts val="2200"/>
              </a:lnSpc>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p:txBody>
      </p:sp>
      <p:grpSp>
        <p:nvGrpSpPr>
          <p:cNvPr id="69" name="组合 68"/>
          <p:cNvGrpSpPr>
            <a:grpSpLocks/>
          </p:cNvGrpSpPr>
          <p:nvPr/>
        </p:nvGrpSpPr>
        <p:grpSpPr bwMode="auto">
          <a:xfrm>
            <a:off x="6725389" y="1433515"/>
            <a:ext cx="683773" cy="707402"/>
            <a:chOff x="6186488" y="936625"/>
            <a:chExt cx="735013" cy="760413"/>
          </a:xfrm>
        </p:grpSpPr>
        <p:sp>
          <p:nvSpPr>
            <p:cNvPr id="59" name="Oval 44"/>
            <p:cNvSpPr>
              <a:spLocks noChangeArrowheads="1"/>
            </p:cNvSpPr>
            <p:nvPr/>
          </p:nvSpPr>
          <p:spPr bwMode="gray">
            <a:xfrm>
              <a:off x="6186488" y="936625"/>
              <a:ext cx="735013" cy="760413"/>
            </a:xfrm>
            <a:prstGeom prst="ellipse">
              <a:avLst/>
            </a:prstGeom>
            <a:solidFill>
              <a:srgbClr val="1E8FB2"/>
            </a:solidFill>
            <a:ln w="9525" algn="ctr">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8459" name="WordArt 46"/>
            <p:cNvSpPr>
              <a:spLocks noChangeArrowheads="1" noChangeShapeType="1" noTextEdit="1"/>
            </p:cNvSpPr>
            <p:nvPr/>
          </p:nvSpPr>
          <p:spPr bwMode="gray">
            <a:xfrm>
              <a:off x="6310313" y="1116012"/>
              <a:ext cx="530225" cy="42068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i="1" kern="10">
                  <a:solidFill>
                    <a:srgbClr val="FCFCFC">
                      <a:alpha val="59999"/>
                    </a:srgbClr>
                  </a:solidFill>
                  <a:latin typeface="Arial Black"/>
                </a:rPr>
                <a:t>03</a:t>
              </a:r>
              <a:endParaRPr lang="zh-CN" altLang="en-US" sz="3600" i="1" kern="10">
                <a:solidFill>
                  <a:srgbClr val="FCFCFC">
                    <a:alpha val="59999"/>
                  </a:srgbClr>
                </a:solidFill>
                <a:latin typeface="Arial Black"/>
              </a:endParaRPr>
            </a:p>
          </p:txBody>
        </p:sp>
      </p:grpSp>
      <p:sp>
        <p:nvSpPr>
          <p:cNvPr id="63" name="Text Box 17"/>
          <p:cNvSpPr txBox="1">
            <a:spLocks noChangeArrowheads="1"/>
          </p:cNvSpPr>
          <p:nvPr/>
        </p:nvSpPr>
        <p:spPr bwMode="black">
          <a:xfrm>
            <a:off x="4195148" y="2598738"/>
            <a:ext cx="1627466"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800" dirty="0">
                <a:solidFill>
                  <a:srgbClr val="BCE8F2"/>
                </a:solidFill>
                <a:latin typeface="方正兰亭黑_GBK" pitchFamily="2" charset="-122"/>
                <a:ea typeface="方正兰亭黑_GBK" pitchFamily="2" charset="-122"/>
              </a:rPr>
              <a:t>单击添加文字</a:t>
            </a:r>
            <a:endParaRPr lang="en-US" altLang="zh-CN" sz="1800" dirty="0">
              <a:solidFill>
                <a:srgbClr val="BCE8F2"/>
              </a:solidFill>
              <a:latin typeface="方正兰亭黑_GBK" pitchFamily="2" charset="-122"/>
              <a:ea typeface="方正兰亭黑_GBK" pitchFamily="2" charset="-122"/>
            </a:endParaRPr>
          </a:p>
        </p:txBody>
      </p:sp>
      <p:sp>
        <p:nvSpPr>
          <p:cNvPr id="64" name="Text Box 17"/>
          <p:cNvSpPr txBox="1">
            <a:spLocks noChangeArrowheads="1"/>
          </p:cNvSpPr>
          <p:nvPr/>
        </p:nvSpPr>
        <p:spPr bwMode="black">
          <a:xfrm>
            <a:off x="6833130" y="2598738"/>
            <a:ext cx="1627466"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800">
                <a:solidFill>
                  <a:srgbClr val="BCE8F2"/>
                </a:solidFill>
                <a:latin typeface="方正兰亭黑_GBK" pitchFamily="2" charset="-122"/>
                <a:ea typeface="方正兰亭黑_GBK" pitchFamily="2" charset="-122"/>
              </a:rPr>
              <a:t>单击添加文字</a:t>
            </a:r>
            <a:endParaRPr lang="en-US" altLang="zh-CN" sz="1800">
              <a:solidFill>
                <a:srgbClr val="BCE8F2"/>
              </a:solidFill>
              <a:latin typeface="方正兰亭黑_GBK" pitchFamily="2" charset="-122"/>
              <a:ea typeface="方正兰亭黑_GBK" pitchFamily="2" charset="-122"/>
            </a:endParaRPr>
          </a:p>
        </p:txBody>
      </p:sp>
      <p:sp>
        <p:nvSpPr>
          <p:cNvPr id="65" name="Text Box 26"/>
          <p:cNvSpPr txBox="1">
            <a:spLocks noChangeArrowheads="1"/>
          </p:cNvSpPr>
          <p:nvPr/>
        </p:nvSpPr>
        <p:spPr bwMode="gray">
          <a:xfrm>
            <a:off x="1592728" y="3438532"/>
            <a:ext cx="1848995" cy="830997"/>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p:txBody>
      </p:sp>
      <p:sp>
        <p:nvSpPr>
          <p:cNvPr id="66" name="Text Box 26"/>
          <p:cNvSpPr txBox="1">
            <a:spLocks noChangeArrowheads="1"/>
          </p:cNvSpPr>
          <p:nvPr/>
        </p:nvSpPr>
        <p:spPr bwMode="gray">
          <a:xfrm>
            <a:off x="6849421" y="3211518"/>
            <a:ext cx="1847518" cy="1107996"/>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a:p>
            <a:pPr>
              <a:spcBef>
                <a:spcPct val="50000"/>
              </a:spcBef>
              <a:buFontTx/>
              <a:buChar char="•"/>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p:txBody>
      </p:sp>
      <p:sp>
        <p:nvSpPr>
          <p:cNvPr id="70"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anim calcmode="lin" valueType="num">
                                      <p:cBhvr>
                                        <p:cTn id="8" dur="1000" fill="hold"/>
                                        <p:tgtEl>
                                          <p:spTgt spid="70"/>
                                        </p:tgtEl>
                                        <p:attrNameLst>
                                          <p:attrName>ppt_x</p:attrName>
                                        </p:attrNameLst>
                                      </p:cBhvr>
                                      <p:tavLst>
                                        <p:tav tm="0">
                                          <p:val>
                                            <p:strVal val="#ppt_x"/>
                                          </p:val>
                                        </p:tav>
                                        <p:tav tm="100000">
                                          <p:val>
                                            <p:strVal val="#ppt_x"/>
                                          </p:val>
                                        </p:tav>
                                      </p:tavLst>
                                    </p:anim>
                                    <p:anim calcmode="lin" valueType="num">
                                      <p:cBhvr>
                                        <p:cTn id="9" dur="1000" fill="hold"/>
                                        <p:tgtEl>
                                          <p:spTgt spid="7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1" presetClass="entr" presetSubtype="1"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heel(1)">
                                      <p:cBhvr>
                                        <p:cTn id="13" dur="2000"/>
                                        <p:tgtEl>
                                          <p:spTgt spid="26"/>
                                        </p:tgtEl>
                                      </p:cBhvr>
                                    </p:animEffect>
                                  </p:childTnLst>
                                </p:cTn>
                              </p:par>
                            </p:childTnLst>
                          </p:cTn>
                        </p:par>
                        <p:par>
                          <p:cTn id="14" fill="hold" nodeType="afterGroup">
                            <p:stCondLst>
                              <p:cond delay="3000"/>
                            </p:stCondLst>
                            <p:childTnLst>
                              <p:par>
                                <p:cTn id="15" presetID="10" presetClass="entr" presetSubtype="0" repeatCount="200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300"/>
                                        <p:tgtEl>
                                          <p:spTgt spid="26"/>
                                        </p:tgtEl>
                                      </p:cBhvr>
                                    </p:animEffect>
                                  </p:childTnLst>
                                </p:cTn>
                              </p:par>
                            </p:childTnLst>
                          </p:cTn>
                        </p:par>
                        <p:par>
                          <p:cTn id="18" fill="hold" nodeType="afterGroup">
                            <p:stCondLst>
                              <p:cond delay="3600"/>
                            </p:stCondLst>
                            <p:childTnLst>
                              <p:par>
                                <p:cTn id="19" presetID="2" presetClass="entr" presetSubtype="9" fill="hold" nodeType="afterEffect">
                                  <p:stCondLst>
                                    <p:cond delay="0"/>
                                  </p:stCondLst>
                                  <p:childTnLst>
                                    <p:set>
                                      <p:cBhvr>
                                        <p:cTn id="20" dur="1" fill="hold">
                                          <p:stCondLst>
                                            <p:cond delay="0"/>
                                          </p:stCondLst>
                                        </p:cTn>
                                        <p:tgtEl>
                                          <p:spTgt spid="67"/>
                                        </p:tgtEl>
                                        <p:attrNameLst>
                                          <p:attrName>style.visibility</p:attrName>
                                        </p:attrNameLst>
                                      </p:cBhvr>
                                      <p:to>
                                        <p:strVal val="visible"/>
                                      </p:to>
                                    </p:set>
                                    <p:anim calcmode="lin" valueType="num">
                                      <p:cBhvr additive="base">
                                        <p:cTn id="21" dur="500" fill="hold"/>
                                        <p:tgtEl>
                                          <p:spTgt spid="67"/>
                                        </p:tgtEl>
                                        <p:attrNameLst>
                                          <p:attrName>ppt_x</p:attrName>
                                        </p:attrNameLst>
                                      </p:cBhvr>
                                      <p:tavLst>
                                        <p:tav tm="0">
                                          <p:val>
                                            <p:strVal val="0-#ppt_w/2"/>
                                          </p:val>
                                        </p:tav>
                                        <p:tav tm="100000">
                                          <p:val>
                                            <p:strVal val="#ppt_x"/>
                                          </p:val>
                                        </p:tav>
                                      </p:tavLst>
                                    </p:anim>
                                    <p:anim calcmode="lin" valueType="num">
                                      <p:cBhvr additive="base">
                                        <p:cTn id="22" dur="500" fill="hold"/>
                                        <p:tgtEl>
                                          <p:spTgt spid="67"/>
                                        </p:tgtEl>
                                        <p:attrNameLst>
                                          <p:attrName>ppt_y</p:attrName>
                                        </p:attrNameLst>
                                      </p:cBhvr>
                                      <p:tavLst>
                                        <p:tav tm="0">
                                          <p:val>
                                            <p:strVal val="0-#ppt_h/2"/>
                                          </p:val>
                                        </p:tav>
                                        <p:tav tm="100000">
                                          <p:val>
                                            <p:strVal val="#ppt_y"/>
                                          </p:val>
                                        </p:tav>
                                      </p:tavLst>
                                    </p:anim>
                                  </p:childTnLst>
                                </p:cTn>
                              </p:par>
                              <p:par>
                                <p:cTn id="23" presetID="35"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1500"/>
                                        <p:tgtEl>
                                          <p:spTgt spid="67"/>
                                        </p:tgtEl>
                                      </p:cBhvr>
                                    </p:animEffect>
                                    <p:anim calcmode="lin" valueType="num">
                                      <p:cBhvr>
                                        <p:cTn id="26" dur="1500" fill="hold"/>
                                        <p:tgtEl>
                                          <p:spTgt spid="67"/>
                                        </p:tgtEl>
                                        <p:attrNameLst>
                                          <p:attrName>style.rotation</p:attrName>
                                        </p:attrNameLst>
                                      </p:cBhvr>
                                      <p:tavLst>
                                        <p:tav tm="0">
                                          <p:val>
                                            <p:fltVal val="720"/>
                                          </p:val>
                                        </p:tav>
                                        <p:tav tm="100000">
                                          <p:val>
                                            <p:fltVal val="0"/>
                                          </p:val>
                                        </p:tav>
                                      </p:tavLst>
                                    </p:anim>
                                    <p:anim calcmode="lin" valueType="num">
                                      <p:cBhvr>
                                        <p:cTn id="27" dur="1500" fill="hold"/>
                                        <p:tgtEl>
                                          <p:spTgt spid="67"/>
                                        </p:tgtEl>
                                        <p:attrNameLst>
                                          <p:attrName>ppt_h</p:attrName>
                                        </p:attrNameLst>
                                      </p:cBhvr>
                                      <p:tavLst>
                                        <p:tav tm="0">
                                          <p:val>
                                            <p:fltVal val="0"/>
                                          </p:val>
                                        </p:tav>
                                        <p:tav tm="100000">
                                          <p:val>
                                            <p:strVal val="#ppt_h"/>
                                          </p:val>
                                        </p:tav>
                                      </p:tavLst>
                                    </p:anim>
                                    <p:anim calcmode="lin" valueType="num">
                                      <p:cBhvr>
                                        <p:cTn id="28" dur="1500" fill="hold"/>
                                        <p:tgtEl>
                                          <p:spTgt spid="67"/>
                                        </p:tgtEl>
                                        <p:attrNameLst>
                                          <p:attrName>ppt_w</p:attrName>
                                        </p:attrNameLst>
                                      </p:cBhvr>
                                      <p:tavLst>
                                        <p:tav tm="0">
                                          <p:val>
                                            <p:fltVal val="0"/>
                                          </p:val>
                                        </p:tav>
                                        <p:tav tm="100000">
                                          <p:val>
                                            <p:strVal val="#ppt_w"/>
                                          </p:val>
                                        </p:tav>
                                      </p:tavLst>
                                    </p:anim>
                                  </p:childTnLst>
                                </p:cTn>
                              </p:par>
                            </p:childTnLst>
                          </p:cTn>
                        </p:par>
                        <p:par>
                          <p:cTn id="29" fill="hold" nodeType="afterGroup">
                            <p:stCondLst>
                              <p:cond delay="5100"/>
                            </p:stCondLst>
                            <p:childTnLst>
                              <p:par>
                                <p:cTn id="30" presetID="47" presetClass="entr" presetSubtype="0"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1000"/>
                                        <p:tgtEl>
                                          <p:spTgt spid="65"/>
                                        </p:tgtEl>
                                      </p:cBhvr>
                                    </p:animEffect>
                                    <p:anim calcmode="lin" valueType="num">
                                      <p:cBhvr>
                                        <p:cTn id="38" dur="1000" fill="hold"/>
                                        <p:tgtEl>
                                          <p:spTgt spid="65"/>
                                        </p:tgtEl>
                                        <p:attrNameLst>
                                          <p:attrName>ppt_x</p:attrName>
                                        </p:attrNameLst>
                                      </p:cBhvr>
                                      <p:tavLst>
                                        <p:tav tm="0">
                                          <p:val>
                                            <p:strVal val="#ppt_x"/>
                                          </p:val>
                                        </p:tav>
                                        <p:tav tm="100000">
                                          <p:val>
                                            <p:strVal val="#ppt_x"/>
                                          </p:val>
                                        </p:tav>
                                      </p:tavLst>
                                    </p:anim>
                                    <p:anim calcmode="lin" valueType="num">
                                      <p:cBhvr>
                                        <p:cTn id="39" dur="1000" fill="hold"/>
                                        <p:tgtEl>
                                          <p:spTgt spid="65"/>
                                        </p:tgtEl>
                                        <p:attrNameLst>
                                          <p:attrName>ppt_y</p:attrName>
                                        </p:attrNameLst>
                                      </p:cBhvr>
                                      <p:tavLst>
                                        <p:tav tm="0">
                                          <p:val>
                                            <p:strVal val="#ppt_y+.1"/>
                                          </p:val>
                                        </p:tav>
                                        <p:tav tm="100000">
                                          <p:val>
                                            <p:strVal val="#ppt_y"/>
                                          </p:val>
                                        </p:tav>
                                      </p:tavLst>
                                    </p:anim>
                                  </p:childTnLst>
                                </p:cTn>
                              </p:par>
                              <p:par>
                                <p:cTn id="40" presetID="16" presetClass="entr" presetSubtype="21"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arn(inVertical)">
                                      <p:cBhvr>
                                        <p:cTn id="42" dur="500"/>
                                        <p:tgtEl>
                                          <p:spTgt spid="40"/>
                                        </p:tgtEl>
                                      </p:cBhvr>
                                    </p:animEffect>
                                  </p:childTnLst>
                                </p:cTn>
                              </p:par>
                            </p:childTnLst>
                          </p:cTn>
                        </p:par>
                        <p:par>
                          <p:cTn id="43" fill="hold" nodeType="afterGroup">
                            <p:stCondLst>
                              <p:cond delay="6100"/>
                            </p:stCondLst>
                            <p:childTnLst>
                              <p:par>
                                <p:cTn id="44" presetID="21" presetClass="entr" presetSubtype="1"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heel(1)">
                                      <p:cBhvr>
                                        <p:cTn id="46" dur="2000"/>
                                        <p:tgtEl>
                                          <p:spTgt spid="21"/>
                                        </p:tgtEl>
                                      </p:cBhvr>
                                    </p:animEffect>
                                  </p:childTnLst>
                                </p:cTn>
                              </p:par>
                            </p:childTnLst>
                          </p:cTn>
                        </p:par>
                        <p:par>
                          <p:cTn id="47" fill="hold" nodeType="afterGroup">
                            <p:stCondLst>
                              <p:cond delay="8100"/>
                            </p:stCondLst>
                            <p:childTnLst>
                              <p:par>
                                <p:cTn id="48" presetID="10" presetClass="entr" presetSubtype="0" repeatCount="200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300"/>
                                        <p:tgtEl>
                                          <p:spTgt spid="21"/>
                                        </p:tgtEl>
                                      </p:cBhvr>
                                    </p:animEffect>
                                  </p:childTnLst>
                                </p:cTn>
                              </p:par>
                            </p:childTnLst>
                          </p:cTn>
                        </p:par>
                        <p:par>
                          <p:cTn id="51" fill="hold" nodeType="afterGroup">
                            <p:stCondLst>
                              <p:cond delay="8700"/>
                            </p:stCondLst>
                            <p:childTnLst>
                              <p:par>
                                <p:cTn id="52" presetID="2" presetClass="entr" presetSubtype="9" fill="hold" nodeType="afterEffect">
                                  <p:stCondLst>
                                    <p:cond delay="0"/>
                                  </p:stCondLst>
                                  <p:childTnLst>
                                    <p:set>
                                      <p:cBhvr>
                                        <p:cTn id="53" dur="1" fill="hold">
                                          <p:stCondLst>
                                            <p:cond delay="0"/>
                                          </p:stCondLst>
                                        </p:cTn>
                                        <p:tgtEl>
                                          <p:spTgt spid="68"/>
                                        </p:tgtEl>
                                        <p:attrNameLst>
                                          <p:attrName>style.visibility</p:attrName>
                                        </p:attrNameLst>
                                      </p:cBhvr>
                                      <p:to>
                                        <p:strVal val="visible"/>
                                      </p:to>
                                    </p:set>
                                    <p:anim calcmode="lin" valueType="num">
                                      <p:cBhvr additive="base">
                                        <p:cTn id="54" dur="500" fill="hold"/>
                                        <p:tgtEl>
                                          <p:spTgt spid="68"/>
                                        </p:tgtEl>
                                        <p:attrNameLst>
                                          <p:attrName>ppt_x</p:attrName>
                                        </p:attrNameLst>
                                      </p:cBhvr>
                                      <p:tavLst>
                                        <p:tav tm="0">
                                          <p:val>
                                            <p:strVal val="0-#ppt_w/2"/>
                                          </p:val>
                                        </p:tav>
                                        <p:tav tm="100000">
                                          <p:val>
                                            <p:strVal val="#ppt_x"/>
                                          </p:val>
                                        </p:tav>
                                      </p:tavLst>
                                    </p:anim>
                                    <p:anim calcmode="lin" valueType="num">
                                      <p:cBhvr additive="base">
                                        <p:cTn id="55" dur="500" fill="hold"/>
                                        <p:tgtEl>
                                          <p:spTgt spid="68"/>
                                        </p:tgtEl>
                                        <p:attrNameLst>
                                          <p:attrName>ppt_y</p:attrName>
                                        </p:attrNameLst>
                                      </p:cBhvr>
                                      <p:tavLst>
                                        <p:tav tm="0">
                                          <p:val>
                                            <p:strVal val="0-#ppt_h/2"/>
                                          </p:val>
                                        </p:tav>
                                        <p:tav tm="100000">
                                          <p:val>
                                            <p:strVal val="#ppt_y"/>
                                          </p:val>
                                        </p:tav>
                                      </p:tavLst>
                                    </p:anim>
                                  </p:childTnLst>
                                </p:cTn>
                              </p:par>
                              <p:par>
                                <p:cTn id="56" presetID="35" presetClass="entr" presetSubtype="0" fill="hold" nodeType="with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fade">
                                      <p:cBhvr>
                                        <p:cTn id="58" dur="1500"/>
                                        <p:tgtEl>
                                          <p:spTgt spid="68"/>
                                        </p:tgtEl>
                                      </p:cBhvr>
                                    </p:animEffect>
                                    <p:anim calcmode="lin" valueType="num">
                                      <p:cBhvr>
                                        <p:cTn id="59" dur="1500" fill="hold"/>
                                        <p:tgtEl>
                                          <p:spTgt spid="68"/>
                                        </p:tgtEl>
                                        <p:attrNameLst>
                                          <p:attrName>style.rotation</p:attrName>
                                        </p:attrNameLst>
                                      </p:cBhvr>
                                      <p:tavLst>
                                        <p:tav tm="0">
                                          <p:val>
                                            <p:fltVal val="720"/>
                                          </p:val>
                                        </p:tav>
                                        <p:tav tm="100000">
                                          <p:val>
                                            <p:fltVal val="0"/>
                                          </p:val>
                                        </p:tav>
                                      </p:tavLst>
                                    </p:anim>
                                    <p:anim calcmode="lin" valueType="num">
                                      <p:cBhvr>
                                        <p:cTn id="60" dur="1500" fill="hold"/>
                                        <p:tgtEl>
                                          <p:spTgt spid="68"/>
                                        </p:tgtEl>
                                        <p:attrNameLst>
                                          <p:attrName>ppt_h</p:attrName>
                                        </p:attrNameLst>
                                      </p:cBhvr>
                                      <p:tavLst>
                                        <p:tav tm="0">
                                          <p:val>
                                            <p:fltVal val="0"/>
                                          </p:val>
                                        </p:tav>
                                        <p:tav tm="100000">
                                          <p:val>
                                            <p:strVal val="#ppt_h"/>
                                          </p:val>
                                        </p:tav>
                                      </p:tavLst>
                                    </p:anim>
                                    <p:anim calcmode="lin" valueType="num">
                                      <p:cBhvr>
                                        <p:cTn id="61" dur="1500" fill="hold"/>
                                        <p:tgtEl>
                                          <p:spTgt spid="68"/>
                                        </p:tgtEl>
                                        <p:attrNameLst>
                                          <p:attrName>ppt_w</p:attrName>
                                        </p:attrNameLst>
                                      </p:cBhvr>
                                      <p:tavLst>
                                        <p:tav tm="0">
                                          <p:val>
                                            <p:fltVal val="0"/>
                                          </p:val>
                                        </p:tav>
                                        <p:tav tm="100000">
                                          <p:val>
                                            <p:strVal val="#ppt_w"/>
                                          </p:val>
                                        </p:tav>
                                      </p:tavLst>
                                    </p:anim>
                                  </p:childTnLst>
                                </p:cTn>
                              </p:par>
                            </p:childTnLst>
                          </p:cTn>
                        </p:par>
                        <p:par>
                          <p:cTn id="62" fill="hold" nodeType="afterGroup">
                            <p:stCondLst>
                              <p:cond delay="10200"/>
                            </p:stCondLst>
                            <p:childTnLst>
                              <p:par>
                                <p:cTn id="63" presetID="47" presetClass="entr" presetSubtype="0"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fade">
                                      <p:cBhvr>
                                        <p:cTn id="65" dur="1000"/>
                                        <p:tgtEl>
                                          <p:spTgt spid="63"/>
                                        </p:tgtEl>
                                      </p:cBhvr>
                                    </p:animEffect>
                                    <p:anim calcmode="lin" valueType="num">
                                      <p:cBhvr>
                                        <p:cTn id="66" dur="1000" fill="hold"/>
                                        <p:tgtEl>
                                          <p:spTgt spid="63"/>
                                        </p:tgtEl>
                                        <p:attrNameLst>
                                          <p:attrName>ppt_x</p:attrName>
                                        </p:attrNameLst>
                                      </p:cBhvr>
                                      <p:tavLst>
                                        <p:tav tm="0">
                                          <p:val>
                                            <p:strVal val="#ppt_x"/>
                                          </p:val>
                                        </p:tav>
                                        <p:tav tm="100000">
                                          <p:val>
                                            <p:strVal val="#ppt_x"/>
                                          </p:val>
                                        </p:tav>
                                      </p:tavLst>
                                    </p:anim>
                                    <p:anim calcmode="lin" valueType="num">
                                      <p:cBhvr>
                                        <p:cTn id="67" dur="1000" fill="hold"/>
                                        <p:tgtEl>
                                          <p:spTgt spid="63"/>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1000"/>
                                        <p:tgtEl>
                                          <p:spTgt spid="53"/>
                                        </p:tgtEl>
                                      </p:cBhvr>
                                    </p:animEffect>
                                    <p:anim calcmode="lin" valueType="num">
                                      <p:cBhvr>
                                        <p:cTn id="71" dur="1000" fill="hold"/>
                                        <p:tgtEl>
                                          <p:spTgt spid="53"/>
                                        </p:tgtEl>
                                        <p:attrNameLst>
                                          <p:attrName>ppt_x</p:attrName>
                                        </p:attrNameLst>
                                      </p:cBhvr>
                                      <p:tavLst>
                                        <p:tav tm="0">
                                          <p:val>
                                            <p:strVal val="#ppt_x"/>
                                          </p:val>
                                        </p:tav>
                                        <p:tav tm="100000">
                                          <p:val>
                                            <p:strVal val="#ppt_x"/>
                                          </p:val>
                                        </p:tav>
                                      </p:tavLst>
                                    </p:anim>
                                    <p:anim calcmode="lin" valueType="num">
                                      <p:cBhvr>
                                        <p:cTn id="72" dur="1000" fill="hold"/>
                                        <p:tgtEl>
                                          <p:spTgt spid="53"/>
                                        </p:tgtEl>
                                        <p:attrNameLst>
                                          <p:attrName>ppt_y</p:attrName>
                                        </p:attrNameLst>
                                      </p:cBhvr>
                                      <p:tavLst>
                                        <p:tav tm="0">
                                          <p:val>
                                            <p:strVal val="#ppt_y+.1"/>
                                          </p:val>
                                        </p:tav>
                                        <p:tav tm="100000">
                                          <p:val>
                                            <p:strVal val="#ppt_y"/>
                                          </p:val>
                                        </p:tav>
                                      </p:tavLst>
                                    </p:anim>
                                  </p:childTnLst>
                                </p:cTn>
                              </p:par>
                              <p:par>
                                <p:cTn id="73" presetID="16" presetClass="entr" presetSubtype="21"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barn(inVertical)">
                                      <p:cBhvr>
                                        <p:cTn id="75" dur="500"/>
                                        <p:tgtEl>
                                          <p:spTgt spid="49"/>
                                        </p:tgtEl>
                                      </p:cBhvr>
                                    </p:animEffect>
                                  </p:childTnLst>
                                </p:cTn>
                              </p:par>
                            </p:childTnLst>
                          </p:cTn>
                        </p:par>
                        <p:par>
                          <p:cTn id="76" fill="hold" nodeType="afterGroup">
                            <p:stCondLst>
                              <p:cond delay="11200"/>
                            </p:stCondLst>
                            <p:childTnLst>
                              <p:par>
                                <p:cTn id="77" presetID="21" presetClass="entr" presetSubtype="1"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heel(1)">
                                      <p:cBhvr>
                                        <p:cTn id="79" dur="2000"/>
                                        <p:tgtEl>
                                          <p:spTgt spid="17"/>
                                        </p:tgtEl>
                                      </p:cBhvr>
                                    </p:animEffect>
                                  </p:childTnLst>
                                </p:cTn>
                              </p:par>
                            </p:childTnLst>
                          </p:cTn>
                        </p:par>
                        <p:par>
                          <p:cTn id="80" fill="hold" nodeType="afterGroup">
                            <p:stCondLst>
                              <p:cond delay="13200"/>
                            </p:stCondLst>
                            <p:childTnLst>
                              <p:par>
                                <p:cTn id="81" presetID="10" presetClass="entr" presetSubtype="0" repeatCount="2000" fill="hold"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300"/>
                                        <p:tgtEl>
                                          <p:spTgt spid="17"/>
                                        </p:tgtEl>
                                      </p:cBhvr>
                                    </p:animEffect>
                                  </p:childTnLst>
                                </p:cTn>
                              </p:par>
                            </p:childTnLst>
                          </p:cTn>
                        </p:par>
                        <p:par>
                          <p:cTn id="84" fill="hold" nodeType="afterGroup">
                            <p:stCondLst>
                              <p:cond delay="13800"/>
                            </p:stCondLst>
                            <p:childTnLst>
                              <p:par>
                                <p:cTn id="85" presetID="2" presetClass="entr" presetSubtype="9" fill="hold" nodeType="afterEffect">
                                  <p:stCondLst>
                                    <p:cond delay="0"/>
                                  </p:stCondLst>
                                  <p:childTnLst>
                                    <p:set>
                                      <p:cBhvr>
                                        <p:cTn id="86" dur="1" fill="hold">
                                          <p:stCondLst>
                                            <p:cond delay="0"/>
                                          </p:stCondLst>
                                        </p:cTn>
                                        <p:tgtEl>
                                          <p:spTgt spid="69"/>
                                        </p:tgtEl>
                                        <p:attrNameLst>
                                          <p:attrName>style.visibility</p:attrName>
                                        </p:attrNameLst>
                                      </p:cBhvr>
                                      <p:to>
                                        <p:strVal val="visible"/>
                                      </p:to>
                                    </p:set>
                                    <p:anim calcmode="lin" valueType="num">
                                      <p:cBhvr additive="base">
                                        <p:cTn id="87" dur="500" fill="hold"/>
                                        <p:tgtEl>
                                          <p:spTgt spid="69"/>
                                        </p:tgtEl>
                                        <p:attrNameLst>
                                          <p:attrName>ppt_x</p:attrName>
                                        </p:attrNameLst>
                                      </p:cBhvr>
                                      <p:tavLst>
                                        <p:tav tm="0">
                                          <p:val>
                                            <p:strVal val="0-#ppt_w/2"/>
                                          </p:val>
                                        </p:tav>
                                        <p:tav tm="100000">
                                          <p:val>
                                            <p:strVal val="#ppt_x"/>
                                          </p:val>
                                        </p:tav>
                                      </p:tavLst>
                                    </p:anim>
                                    <p:anim calcmode="lin" valueType="num">
                                      <p:cBhvr additive="base">
                                        <p:cTn id="88" dur="500" fill="hold"/>
                                        <p:tgtEl>
                                          <p:spTgt spid="69"/>
                                        </p:tgtEl>
                                        <p:attrNameLst>
                                          <p:attrName>ppt_y</p:attrName>
                                        </p:attrNameLst>
                                      </p:cBhvr>
                                      <p:tavLst>
                                        <p:tav tm="0">
                                          <p:val>
                                            <p:strVal val="0-#ppt_h/2"/>
                                          </p:val>
                                        </p:tav>
                                        <p:tav tm="100000">
                                          <p:val>
                                            <p:strVal val="#ppt_y"/>
                                          </p:val>
                                        </p:tav>
                                      </p:tavLst>
                                    </p:anim>
                                  </p:childTnLst>
                                </p:cTn>
                              </p:par>
                              <p:par>
                                <p:cTn id="89" presetID="35"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1500"/>
                                        <p:tgtEl>
                                          <p:spTgt spid="69"/>
                                        </p:tgtEl>
                                      </p:cBhvr>
                                    </p:animEffect>
                                    <p:anim calcmode="lin" valueType="num">
                                      <p:cBhvr>
                                        <p:cTn id="92" dur="1500" fill="hold"/>
                                        <p:tgtEl>
                                          <p:spTgt spid="69"/>
                                        </p:tgtEl>
                                        <p:attrNameLst>
                                          <p:attrName>style.rotation</p:attrName>
                                        </p:attrNameLst>
                                      </p:cBhvr>
                                      <p:tavLst>
                                        <p:tav tm="0">
                                          <p:val>
                                            <p:fltVal val="720"/>
                                          </p:val>
                                        </p:tav>
                                        <p:tav tm="100000">
                                          <p:val>
                                            <p:fltVal val="0"/>
                                          </p:val>
                                        </p:tav>
                                      </p:tavLst>
                                    </p:anim>
                                    <p:anim calcmode="lin" valueType="num">
                                      <p:cBhvr>
                                        <p:cTn id="93" dur="1500" fill="hold"/>
                                        <p:tgtEl>
                                          <p:spTgt spid="69"/>
                                        </p:tgtEl>
                                        <p:attrNameLst>
                                          <p:attrName>ppt_h</p:attrName>
                                        </p:attrNameLst>
                                      </p:cBhvr>
                                      <p:tavLst>
                                        <p:tav tm="0">
                                          <p:val>
                                            <p:fltVal val="0"/>
                                          </p:val>
                                        </p:tav>
                                        <p:tav tm="100000">
                                          <p:val>
                                            <p:strVal val="#ppt_h"/>
                                          </p:val>
                                        </p:tav>
                                      </p:tavLst>
                                    </p:anim>
                                    <p:anim calcmode="lin" valueType="num">
                                      <p:cBhvr>
                                        <p:cTn id="94" dur="1500" fill="hold"/>
                                        <p:tgtEl>
                                          <p:spTgt spid="69"/>
                                        </p:tgtEl>
                                        <p:attrNameLst>
                                          <p:attrName>ppt_w</p:attrName>
                                        </p:attrNameLst>
                                      </p:cBhvr>
                                      <p:tavLst>
                                        <p:tav tm="0">
                                          <p:val>
                                            <p:fltVal val="0"/>
                                          </p:val>
                                        </p:tav>
                                        <p:tav tm="100000">
                                          <p:val>
                                            <p:strVal val="#ppt_w"/>
                                          </p:val>
                                        </p:tav>
                                      </p:tavLst>
                                    </p:anim>
                                  </p:childTnLst>
                                </p:cTn>
                              </p:par>
                            </p:childTnLst>
                          </p:cTn>
                        </p:par>
                        <p:par>
                          <p:cTn id="95" fill="hold" nodeType="afterGroup">
                            <p:stCondLst>
                              <p:cond delay="15300"/>
                            </p:stCondLst>
                            <p:childTnLst>
                              <p:par>
                                <p:cTn id="96" presetID="47" presetClass="entr" presetSubtype="0" fill="hold" grpId="0" nodeType="after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fade">
                                      <p:cBhvr>
                                        <p:cTn id="98" dur="1000"/>
                                        <p:tgtEl>
                                          <p:spTgt spid="64"/>
                                        </p:tgtEl>
                                      </p:cBhvr>
                                    </p:animEffect>
                                    <p:anim calcmode="lin" valueType="num">
                                      <p:cBhvr>
                                        <p:cTn id="99" dur="1000" fill="hold"/>
                                        <p:tgtEl>
                                          <p:spTgt spid="64"/>
                                        </p:tgtEl>
                                        <p:attrNameLst>
                                          <p:attrName>ppt_x</p:attrName>
                                        </p:attrNameLst>
                                      </p:cBhvr>
                                      <p:tavLst>
                                        <p:tav tm="0">
                                          <p:val>
                                            <p:strVal val="#ppt_x"/>
                                          </p:val>
                                        </p:tav>
                                        <p:tav tm="100000">
                                          <p:val>
                                            <p:strVal val="#ppt_x"/>
                                          </p:val>
                                        </p:tav>
                                      </p:tavLst>
                                    </p:anim>
                                    <p:anim calcmode="lin" valueType="num">
                                      <p:cBhvr>
                                        <p:cTn id="100" dur="1000" fill="hold"/>
                                        <p:tgtEl>
                                          <p:spTgt spid="64"/>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fade">
                                      <p:cBhvr>
                                        <p:cTn id="103" dur="1000"/>
                                        <p:tgtEl>
                                          <p:spTgt spid="66"/>
                                        </p:tgtEl>
                                      </p:cBhvr>
                                    </p:animEffect>
                                    <p:anim calcmode="lin" valueType="num">
                                      <p:cBhvr>
                                        <p:cTn id="104" dur="1000" fill="hold"/>
                                        <p:tgtEl>
                                          <p:spTgt spid="66"/>
                                        </p:tgtEl>
                                        <p:attrNameLst>
                                          <p:attrName>ppt_x</p:attrName>
                                        </p:attrNameLst>
                                      </p:cBhvr>
                                      <p:tavLst>
                                        <p:tav tm="0">
                                          <p:val>
                                            <p:strVal val="#ppt_x"/>
                                          </p:val>
                                        </p:tav>
                                        <p:tav tm="100000">
                                          <p:val>
                                            <p:strVal val="#ppt_x"/>
                                          </p:val>
                                        </p:tav>
                                      </p:tavLst>
                                    </p:anim>
                                    <p:anim calcmode="lin" valueType="num">
                                      <p:cBhvr>
                                        <p:cTn id="105" dur="1000" fill="hold"/>
                                        <p:tgtEl>
                                          <p:spTgt spid="66"/>
                                        </p:tgtEl>
                                        <p:attrNameLst>
                                          <p:attrName>ppt_y</p:attrName>
                                        </p:attrNameLst>
                                      </p:cBhvr>
                                      <p:tavLst>
                                        <p:tav tm="0">
                                          <p:val>
                                            <p:strVal val="#ppt_y+.1"/>
                                          </p:val>
                                        </p:tav>
                                        <p:tav tm="100000">
                                          <p:val>
                                            <p:strVal val="#ppt_y"/>
                                          </p:val>
                                        </p:tav>
                                      </p:tavLst>
                                    </p:anim>
                                  </p:childTnLst>
                                </p:cTn>
                              </p:par>
                              <p:par>
                                <p:cTn id="106" presetID="16" presetClass="entr" presetSubtype="21"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animEffect transition="in" filter="barn(inVertical)">
                                      <p:cBhvr>
                                        <p:cTn id="10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0" grpId="0" animBg="1"/>
      <p:bldP spid="49" grpId="0" animBg="1"/>
      <p:bldP spid="52" grpId="0" animBg="1"/>
      <p:bldP spid="53" grpId="0"/>
      <p:bldP spid="63" grpId="0"/>
      <p:bldP spid="64" grpId="0"/>
      <p:bldP spid="65" grpId="0"/>
      <p:bldP spid="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2400" y="1489349"/>
            <a:ext cx="7315200" cy="3384376"/>
            <a:chOff x="914400" y="1489348"/>
            <a:chExt cx="7315200" cy="3384375"/>
          </a:xfrm>
        </p:grpSpPr>
        <p:sp>
          <p:nvSpPr>
            <p:cNvPr id="6148" name="AutoShape 3"/>
            <p:cNvSpPr>
              <a:spLocks noChangeArrowheads="1"/>
            </p:cNvSpPr>
            <p:nvPr/>
          </p:nvSpPr>
          <p:spPr bwMode="auto">
            <a:xfrm>
              <a:off x="914400" y="1489348"/>
              <a:ext cx="7315200" cy="3384375"/>
            </a:xfrm>
            <a:prstGeom prst="roundRect">
              <a:avLst>
                <a:gd name="adj" fmla="val 7054"/>
              </a:avLst>
            </a:prstGeom>
            <a:noFill/>
            <a:ln w="19050">
              <a:solidFill>
                <a:srgbClr val="30B8D8"/>
              </a:solidFill>
              <a:miter lim="800000"/>
              <a:headEnd/>
              <a:tailEnd/>
            </a:ln>
            <a:effectLst>
              <a:glow rad="88900">
                <a:schemeClr val="accent1">
                  <a:satMod val="175000"/>
                  <a:alpha val="30000"/>
                </a:schemeClr>
              </a:glow>
            </a:effec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defRPr/>
              </a:pPr>
              <a:endParaRPr lang="zh-CN" altLang="en-US" sz="2000" dirty="0">
                <a:solidFill>
                  <a:schemeClr val="tx2"/>
                </a:solidFill>
                <a:ea typeface="方正兰亭黑_GBK" panose="02000000000000000000" pitchFamily="2" charset="-122"/>
              </a:endParaRPr>
            </a:p>
          </p:txBody>
        </p:sp>
        <p:sp>
          <p:nvSpPr>
            <p:cNvPr id="4102" name="Rectangle 13" descr="FD1DDF730CE4456e89755B07FE1653D0# #Rectangle 13"/>
            <p:cNvSpPr>
              <a:spLocks noChangeArrowheads="1"/>
            </p:cNvSpPr>
            <p:nvPr/>
          </p:nvSpPr>
          <p:spPr bwMode="auto">
            <a:xfrm>
              <a:off x="4013200" y="1954719"/>
              <a:ext cx="3941742" cy="255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rgbClr val="BCE8F2"/>
                  </a:solidFill>
                  <a:latin typeface="方正兰亭黑_GBK" pitchFamily="2" charset="-122"/>
                  <a:ea typeface="方正兰亭黑_GBK" pitchFamily="2" charset="-122"/>
                </a:rPr>
                <a:t>      单击此处添加文字单击此处添加文字单击此处添加文字单击此处添加文字单击此处添加文字单击此处添加文字单击此处添加文字</a:t>
              </a:r>
              <a:endParaRPr lang="en-US" altLang="zh-CN" sz="1600" dirty="0">
                <a:solidFill>
                  <a:srgbClr val="BCE8F2"/>
                </a:solidFill>
                <a:latin typeface="方正兰亭黑_GBK" pitchFamily="2" charset="-122"/>
                <a:ea typeface="方正兰亭黑_GBK" pitchFamily="2" charset="-122"/>
              </a:endParaRPr>
            </a:p>
            <a:p>
              <a:pPr algn="just"/>
              <a:endParaRPr lang="zh-CN" altLang="en-US" sz="1600" dirty="0">
                <a:solidFill>
                  <a:srgbClr val="BCE8F2"/>
                </a:solidFill>
                <a:latin typeface="方正兰亭黑_GBK" pitchFamily="2" charset="-122"/>
                <a:ea typeface="方正兰亭黑_GBK" pitchFamily="2" charset="-122"/>
              </a:endParaRPr>
            </a:p>
            <a:p>
              <a:pPr algn="just"/>
              <a:r>
                <a:rPr lang="zh-CN" altLang="en-US" sz="1600" dirty="0">
                  <a:solidFill>
                    <a:srgbClr val="BCE8F2"/>
                  </a:solidFill>
                  <a:latin typeface="方正兰亭黑_GBK" pitchFamily="2" charset="-122"/>
                  <a:ea typeface="方正兰亭黑_GBK" pitchFamily="2" charset="-122"/>
                </a:rPr>
                <a:t>      单击此处添加文字单击此处添加文字单击此处添加文字单击此处添加文字单击此处添加文字单击此处添加文字单击此处添加文字单击此处添加文字单击此处添加文字</a:t>
              </a:r>
            </a:p>
          </p:txBody>
        </p:sp>
        <p:sp>
          <p:nvSpPr>
            <p:cNvPr id="2" name="圆角矩形 1"/>
            <p:cNvSpPr/>
            <p:nvPr/>
          </p:nvSpPr>
          <p:spPr>
            <a:xfrm>
              <a:off x="1331640" y="2011824"/>
              <a:ext cx="2450842" cy="2497440"/>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l="-1116" t="-6913" r="-26365" b="-1818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1422400" y="553246"/>
            <a:ext cx="7315200" cy="609399"/>
            <a:chOff x="914400" y="553244"/>
            <a:chExt cx="7315200" cy="609399"/>
          </a:xfrm>
        </p:grpSpPr>
        <p:sp>
          <p:nvSpPr>
            <p:cNvPr id="6146" name="TextBox 13" descr="B56F103BB23E47beACAB404F50AF11BD# #TextBox 13"/>
            <p:cNvSpPr txBox="1">
              <a:spLocks noChangeArrowheads="1"/>
            </p:cNvSpPr>
            <p:nvPr/>
          </p:nvSpPr>
          <p:spPr bwMode="auto">
            <a:xfrm>
              <a:off x="4013200" y="553244"/>
              <a:ext cx="11176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前 言</a:t>
              </a:r>
            </a:p>
          </p:txBody>
        </p:sp>
        <p:sp>
          <p:nvSpPr>
            <p:cNvPr id="7" name="AutoShape 3"/>
            <p:cNvSpPr>
              <a:spLocks noChangeArrowheads="1"/>
            </p:cNvSpPr>
            <p:nvPr/>
          </p:nvSpPr>
          <p:spPr bwMode="auto">
            <a:xfrm>
              <a:off x="914400" y="616643"/>
              <a:ext cx="7315200" cy="546000"/>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latin typeface="Arial" charset="0"/>
                <a:ea typeface="方正兰亭黑_GBK" panose="02000000000000000000" pitchFamily="2" charset="-122"/>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a:grpSpLocks/>
          </p:cNvGrpSpPr>
          <p:nvPr/>
        </p:nvGrpSpPr>
        <p:grpSpPr bwMode="auto">
          <a:xfrm>
            <a:off x="3554423" y="1422429"/>
            <a:ext cx="3419475" cy="3419476"/>
            <a:chOff x="3046023" y="1518156"/>
            <a:chExt cx="3419202" cy="3419202"/>
          </a:xfrm>
        </p:grpSpPr>
        <p:sp>
          <p:nvSpPr>
            <p:cNvPr id="19502" name="Oval 3"/>
            <p:cNvSpPr>
              <a:spLocks noChangeArrowheads="1"/>
            </p:cNvSpPr>
            <p:nvPr/>
          </p:nvSpPr>
          <p:spPr bwMode="invGray">
            <a:xfrm>
              <a:off x="3046023" y="1518156"/>
              <a:ext cx="3419202" cy="3419202"/>
            </a:xfrm>
            <a:prstGeom prst="ellipse">
              <a:avLst/>
            </a:prstGeom>
            <a:solidFill>
              <a:schemeClr val="accent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503" name="Line 5"/>
            <p:cNvSpPr>
              <a:spLocks noChangeShapeType="1"/>
            </p:cNvSpPr>
            <p:nvPr/>
          </p:nvSpPr>
          <p:spPr bwMode="invGray">
            <a:xfrm>
              <a:off x="3574913" y="2043437"/>
              <a:ext cx="2383712" cy="2398239"/>
            </a:xfrm>
            <a:prstGeom prst="line">
              <a:avLst/>
            </a:prstGeom>
            <a:noFill/>
            <a:ln w="19050" cap="rnd">
              <a:solidFill>
                <a:srgbClr val="30B8D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04" name="Line 6"/>
            <p:cNvSpPr>
              <a:spLocks noChangeShapeType="1"/>
            </p:cNvSpPr>
            <p:nvPr/>
          </p:nvSpPr>
          <p:spPr bwMode="invGray">
            <a:xfrm flipH="1">
              <a:off x="3569213" y="2049092"/>
              <a:ext cx="2395113" cy="2386929"/>
            </a:xfrm>
            <a:prstGeom prst="line">
              <a:avLst/>
            </a:prstGeom>
            <a:noFill/>
            <a:ln w="19050" cap="rnd">
              <a:solidFill>
                <a:srgbClr val="30B8D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6"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grpSp>
        <p:nvGrpSpPr>
          <p:cNvPr id="46" name="组合 45"/>
          <p:cNvGrpSpPr>
            <a:grpSpLocks/>
          </p:cNvGrpSpPr>
          <p:nvPr/>
        </p:nvGrpSpPr>
        <p:grpSpPr bwMode="auto">
          <a:xfrm>
            <a:off x="4149725" y="2046314"/>
            <a:ext cx="2185988" cy="2184400"/>
            <a:chOff x="3642363" y="2140969"/>
            <a:chExt cx="2184723" cy="2184722"/>
          </a:xfrm>
        </p:grpSpPr>
        <p:sp>
          <p:nvSpPr>
            <p:cNvPr id="19500" name="Oval 12"/>
            <p:cNvSpPr>
              <a:spLocks noChangeArrowheads="1"/>
            </p:cNvSpPr>
            <p:nvPr/>
          </p:nvSpPr>
          <p:spPr bwMode="gray">
            <a:xfrm>
              <a:off x="3642363" y="2140969"/>
              <a:ext cx="2184723" cy="2184722"/>
            </a:xfrm>
            <a:prstGeom prst="ellipse">
              <a:avLst/>
            </a:prstGeom>
            <a:solidFill>
              <a:srgbClr val="1E8FB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501" name="Rectangle 13"/>
            <p:cNvSpPr>
              <a:spLocks noChangeArrowheads="1"/>
            </p:cNvSpPr>
            <p:nvPr/>
          </p:nvSpPr>
          <p:spPr bwMode="auto">
            <a:xfrm>
              <a:off x="4048131" y="2880111"/>
              <a:ext cx="1373187" cy="707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a:solidFill>
                    <a:srgbClr val="BCE8F2"/>
                  </a:solidFill>
                  <a:latin typeface="方正兰亭黑_GBK" pitchFamily="2" charset="-122"/>
                  <a:ea typeface="方正兰亭黑_GBK" pitchFamily="2" charset="-122"/>
                </a:rPr>
                <a:t>单击此处添加标题</a:t>
              </a:r>
            </a:p>
          </p:txBody>
        </p:sp>
      </p:grpSp>
      <p:sp>
        <p:nvSpPr>
          <p:cNvPr id="49" name="Oval 3"/>
          <p:cNvSpPr>
            <a:spLocks noChangeArrowheads="1"/>
          </p:cNvSpPr>
          <p:nvPr/>
        </p:nvSpPr>
        <p:spPr bwMode="invGray">
          <a:xfrm>
            <a:off x="3324840" y="1193751"/>
            <a:ext cx="3877568" cy="3877568"/>
          </a:xfrm>
          <a:prstGeom prst="ellipse">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5" name="AutoShape 16"/>
          <p:cNvSpPr>
            <a:spLocks noChangeArrowheads="1"/>
          </p:cNvSpPr>
          <p:nvPr/>
        </p:nvSpPr>
        <p:spPr bwMode="black">
          <a:xfrm>
            <a:off x="5039310" y="1682094"/>
            <a:ext cx="390129" cy="285631"/>
          </a:xfrm>
          <a:prstGeom prst="upArrow">
            <a:avLst>
              <a:gd name="adj1" fmla="val 57861"/>
              <a:gd name="adj2" fmla="val 59514"/>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6" name="AutoShape 17"/>
          <p:cNvSpPr>
            <a:spLocks noChangeArrowheads="1"/>
          </p:cNvSpPr>
          <p:nvPr/>
        </p:nvSpPr>
        <p:spPr bwMode="gray">
          <a:xfrm>
            <a:off x="6385245" y="2982055"/>
            <a:ext cx="326036" cy="391522"/>
          </a:xfrm>
          <a:prstGeom prst="rightArrow">
            <a:avLst>
              <a:gd name="adj1" fmla="val 54861"/>
              <a:gd name="adj2" fmla="val 59167"/>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7" name="AutoShape 18"/>
          <p:cNvSpPr>
            <a:spLocks noChangeArrowheads="1"/>
          </p:cNvSpPr>
          <p:nvPr/>
        </p:nvSpPr>
        <p:spPr bwMode="invGray">
          <a:xfrm>
            <a:off x="5039300" y="4288988"/>
            <a:ext cx="408242" cy="323250"/>
          </a:xfrm>
          <a:prstGeom prst="downArrow">
            <a:avLst>
              <a:gd name="adj1" fmla="val 50167"/>
              <a:gd name="adj2" fmla="val 58051"/>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8" name="AutoShape 19"/>
          <p:cNvSpPr>
            <a:spLocks noChangeArrowheads="1"/>
          </p:cNvSpPr>
          <p:nvPr/>
        </p:nvSpPr>
        <p:spPr bwMode="invGray">
          <a:xfrm>
            <a:off x="3774174" y="2989025"/>
            <a:ext cx="328823" cy="385949"/>
          </a:xfrm>
          <a:prstGeom prst="leftArrow">
            <a:avLst>
              <a:gd name="adj1" fmla="val 50000"/>
              <a:gd name="adj2" fmla="val 53815"/>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38" name="组合 37"/>
          <p:cNvGrpSpPr>
            <a:grpSpLocks/>
          </p:cNvGrpSpPr>
          <p:nvPr/>
        </p:nvGrpSpPr>
        <p:grpSpPr bwMode="auto">
          <a:xfrm>
            <a:off x="5005397" y="1104927"/>
            <a:ext cx="446087" cy="462715"/>
            <a:chOff x="4497649" y="1200268"/>
            <a:chExt cx="446577" cy="461880"/>
          </a:xfrm>
        </p:grpSpPr>
        <p:sp>
          <p:nvSpPr>
            <p:cNvPr id="30" name="Oval 31"/>
            <p:cNvSpPr>
              <a:spLocks noChangeArrowheads="1"/>
            </p:cNvSpPr>
            <p:nvPr/>
          </p:nvSpPr>
          <p:spPr bwMode="gray">
            <a:xfrm>
              <a:off x="4497649" y="1200268"/>
              <a:ext cx="446577" cy="449072"/>
            </a:xfrm>
            <a:prstGeom prst="ellipse">
              <a:avLst/>
            </a:prstGeom>
            <a:solidFill>
              <a:srgbClr val="1E8FB2"/>
            </a:solidFill>
            <a:ln w="9525">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9499" name="Text Box 32"/>
            <p:cNvSpPr txBox="1">
              <a:spLocks noChangeArrowheads="1"/>
            </p:cNvSpPr>
            <p:nvPr/>
          </p:nvSpPr>
          <p:spPr bwMode="gray">
            <a:xfrm>
              <a:off x="4524333" y="1201316"/>
              <a:ext cx="401276" cy="46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latin typeface="Arial" charset="0"/>
                </a:rPr>
                <a:t>A</a:t>
              </a:r>
            </a:p>
          </p:txBody>
        </p:sp>
      </p:grpSp>
      <p:grpSp>
        <p:nvGrpSpPr>
          <p:cNvPr id="37" name="组合 36"/>
          <p:cNvGrpSpPr>
            <a:grpSpLocks/>
          </p:cNvGrpSpPr>
          <p:nvPr/>
        </p:nvGrpSpPr>
        <p:grpSpPr bwMode="auto">
          <a:xfrm>
            <a:off x="3284548" y="2965495"/>
            <a:ext cx="447675" cy="465119"/>
            <a:chOff x="2776901" y="3060348"/>
            <a:chExt cx="446577" cy="465096"/>
          </a:xfrm>
        </p:grpSpPr>
        <p:sp>
          <p:nvSpPr>
            <p:cNvPr id="21" name="Oval 22"/>
            <p:cNvSpPr>
              <a:spLocks noChangeArrowheads="1"/>
            </p:cNvSpPr>
            <p:nvPr/>
          </p:nvSpPr>
          <p:spPr bwMode="gray">
            <a:xfrm>
              <a:off x="2776901" y="3060348"/>
              <a:ext cx="446577" cy="449072"/>
            </a:xfrm>
            <a:prstGeom prst="ellipse">
              <a:avLst/>
            </a:prstGeom>
            <a:solidFill>
              <a:srgbClr val="1E8FB2"/>
            </a:solidFill>
            <a:ln w="9525">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9495" name="Text Box 33"/>
            <p:cNvSpPr txBox="1">
              <a:spLocks noChangeArrowheads="1"/>
            </p:cNvSpPr>
            <p:nvPr/>
          </p:nvSpPr>
          <p:spPr bwMode="gray">
            <a:xfrm>
              <a:off x="2802192" y="3063802"/>
              <a:ext cx="401276" cy="461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latin typeface="Arial" charset="0"/>
                </a:rPr>
                <a:t>D</a:t>
              </a:r>
            </a:p>
          </p:txBody>
        </p:sp>
      </p:grpSp>
      <p:grpSp>
        <p:nvGrpSpPr>
          <p:cNvPr id="39" name="组合 38"/>
          <p:cNvGrpSpPr>
            <a:grpSpLocks/>
          </p:cNvGrpSpPr>
          <p:nvPr/>
        </p:nvGrpSpPr>
        <p:grpSpPr bwMode="auto">
          <a:xfrm>
            <a:off x="6797676" y="2959135"/>
            <a:ext cx="446088" cy="461665"/>
            <a:chOff x="6289456" y="3054474"/>
            <a:chExt cx="446577" cy="461364"/>
          </a:xfrm>
        </p:grpSpPr>
        <p:sp>
          <p:nvSpPr>
            <p:cNvPr id="24" name="Oval 25"/>
            <p:cNvSpPr>
              <a:spLocks noChangeArrowheads="1"/>
            </p:cNvSpPr>
            <p:nvPr/>
          </p:nvSpPr>
          <p:spPr bwMode="gray">
            <a:xfrm>
              <a:off x="6289456" y="3060348"/>
              <a:ext cx="446577" cy="449072"/>
            </a:xfrm>
            <a:prstGeom prst="ellipse">
              <a:avLst/>
            </a:prstGeom>
            <a:solidFill>
              <a:srgbClr val="1E8FB2"/>
            </a:solidFill>
            <a:ln w="9525">
              <a:solidFill>
                <a:srgbClr val="30B8D8"/>
              </a:solidFill>
              <a:round/>
              <a:headEnd/>
              <a:tailEnd/>
            </a:ln>
            <a:effectLst>
              <a:glow rad="88900">
                <a:schemeClr val="accent1">
                  <a:satMod val="175000"/>
                  <a:alpha val="40000"/>
                </a:schemeClr>
              </a:glow>
            </a:effectLst>
          </p:spPr>
          <p:txBody>
            <a:bodyPr wrap="none" anchor="ctr"/>
            <a:lstStyle/>
            <a:p>
              <a:pPr>
                <a:defRPr/>
              </a:pPr>
              <a:endParaRPr lang="zh-CN" altLang="en-US"/>
            </a:p>
          </p:txBody>
        </p:sp>
        <p:sp>
          <p:nvSpPr>
            <p:cNvPr id="19491" name="Text Box 34"/>
            <p:cNvSpPr txBox="1">
              <a:spLocks noChangeArrowheads="1"/>
            </p:cNvSpPr>
            <p:nvPr/>
          </p:nvSpPr>
          <p:spPr bwMode="gray">
            <a:xfrm>
              <a:off x="6325893" y="3054474"/>
              <a:ext cx="401276" cy="461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latin typeface="Arial" charset="0"/>
                </a:rPr>
                <a:t>B</a:t>
              </a:r>
            </a:p>
          </p:txBody>
        </p:sp>
      </p:grpSp>
      <p:grpSp>
        <p:nvGrpSpPr>
          <p:cNvPr id="40" name="组合 39"/>
          <p:cNvGrpSpPr>
            <a:grpSpLocks/>
          </p:cNvGrpSpPr>
          <p:nvPr/>
        </p:nvGrpSpPr>
        <p:grpSpPr bwMode="auto">
          <a:xfrm>
            <a:off x="5024448" y="4722818"/>
            <a:ext cx="447675" cy="467890"/>
            <a:chOff x="4517156" y="4817321"/>
            <a:chExt cx="446577" cy="469075"/>
          </a:xfrm>
        </p:grpSpPr>
        <p:sp>
          <p:nvSpPr>
            <p:cNvPr id="27" name="Oval 28"/>
            <p:cNvSpPr>
              <a:spLocks noChangeArrowheads="1"/>
            </p:cNvSpPr>
            <p:nvPr/>
          </p:nvSpPr>
          <p:spPr bwMode="gray">
            <a:xfrm>
              <a:off x="4517156" y="4817321"/>
              <a:ext cx="446577" cy="449072"/>
            </a:xfrm>
            <a:prstGeom prst="ellipse">
              <a:avLst/>
            </a:prstGeom>
            <a:solidFill>
              <a:srgbClr val="1E8FB2"/>
            </a:solidFill>
            <a:ln w="9525">
              <a:solidFill>
                <a:srgbClr val="30B8D8"/>
              </a:solidFill>
              <a:round/>
              <a:headEnd/>
              <a:tailEnd/>
            </a:ln>
            <a:effectLst>
              <a:glow rad="88900">
                <a:schemeClr val="accent1">
                  <a:satMod val="175000"/>
                  <a:alpha val="30000"/>
                </a:schemeClr>
              </a:glow>
            </a:effectLst>
          </p:spPr>
          <p:txBody>
            <a:bodyPr wrap="none" anchor="ctr"/>
            <a:lstStyle/>
            <a:p>
              <a:pPr>
                <a:defRPr/>
              </a:pPr>
              <a:endParaRPr lang="zh-CN" altLang="en-US"/>
            </a:p>
          </p:txBody>
        </p:sp>
        <p:sp>
          <p:nvSpPr>
            <p:cNvPr id="19487" name="Text Box 35"/>
            <p:cNvSpPr txBox="1">
              <a:spLocks noChangeArrowheads="1"/>
            </p:cNvSpPr>
            <p:nvPr/>
          </p:nvSpPr>
          <p:spPr bwMode="gray">
            <a:xfrm>
              <a:off x="4546626" y="4823562"/>
              <a:ext cx="401276" cy="462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spcBef>
                  <a:spcPct val="50000"/>
                </a:spcBef>
              </a:pPr>
              <a:r>
                <a:rPr lang="en-US" altLang="zh-CN" sz="2400">
                  <a:solidFill>
                    <a:srgbClr val="BCE8F2"/>
                  </a:solidFill>
                  <a:latin typeface="Arial" charset="0"/>
                </a:rPr>
                <a:t>C</a:t>
              </a:r>
            </a:p>
          </p:txBody>
        </p:sp>
      </p:grpSp>
      <p:sp>
        <p:nvSpPr>
          <p:cNvPr id="42" name="Text Box 27"/>
          <p:cNvSpPr txBox="1">
            <a:spLocks noChangeArrowheads="1"/>
          </p:cNvSpPr>
          <p:nvPr/>
        </p:nvSpPr>
        <p:spPr bwMode="black">
          <a:xfrm>
            <a:off x="1411288" y="2997226"/>
            <a:ext cx="1719262"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dirty="0">
                <a:solidFill>
                  <a:srgbClr val="BCE8F2"/>
                </a:solidFill>
                <a:latin typeface="方正兰亭黑_GBK" pitchFamily="2" charset="-122"/>
                <a:ea typeface="方正兰亭黑_GBK" pitchFamily="2" charset="-122"/>
              </a:rPr>
              <a:t>单击添加文字</a:t>
            </a:r>
            <a:endParaRPr lang="en-US" altLang="zh-CN" sz="1600" dirty="0">
              <a:solidFill>
                <a:srgbClr val="BCE8F2"/>
              </a:solidFill>
              <a:latin typeface="方正兰亭黑_GBK" pitchFamily="2" charset="-122"/>
              <a:ea typeface="方正兰亭黑_GBK" pitchFamily="2" charset="-122"/>
            </a:endParaRPr>
          </a:p>
        </p:txBody>
      </p:sp>
      <p:sp>
        <p:nvSpPr>
          <p:cNvPr id="43" name="Text Box 27"/>
          <p:cNvSpPr txBox="1">
            <a:spLocks noChangeArrowheads="1"/>
          </p:cNvSpPr>
          <p:nvPr/>
        </p:nvSpPr>
        <p:spPr bwMode="black">
          <a:xfrm>
            <a:off x="6298843" y="1057300"/>
            <a:ext cx="1719262"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dirty="0">
                <a:solidFill>
                  <a:srgbClr val="BCE8F2"/>
                </a:solidFill>
                <a:latin typeface="方正兰亭黑_GBK" pitchFamily="2" charset="-122"/>
                <a:ea typeface="方正兰亭黑_GBK" pitchFamily="2" charset="-122"/>
              </a:rPr>
              <a:t>单击添加文字</a:t>
            </a:r>
            <a:endParaRPr lang="en-US" altLang="zh-CN" sz="1600" dirty="0">
              <a:solidFill>
                <a:srgbClr val="BCE8F2"/>
              </a:solidFill>
              <a:latin typeface="方正兰亭黑_GBK" pitchFamily="2" charset="-122"/>
              <a:ea typeface="方正兰亭黑_GBK" pitchFamily="2" charset="-122"/>
            </a:endParaRPr>
          </a:p>
        </p:txBody>
      </p:sp>
      <p:sp>
        <p:nvSpPr>
          <p:cNvPr id="44" name="Text Box 27"/>
          <p:cNvSpPr txBox="1">
            <a:spLocks noChangeArrowheads="1"/>
          </p:cNvSpPr>
          <p:nvPr/>
        </p:nvSpPr>
        <p:spPr bwMode="black">
          <a:xfrm>
            <a:off x="7243765" y="2982055"/>
            <a:ext cx="1719263"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dirty="0">
                <a:solidFill>
                  <a:srgbClr val="BCE8F2"/>
                </a:solidFill>
                <a:latin typeface="方正兰亭黑_GBK" pitchFamily="2" charset="-122"/>
                <a:ea typeface="方正兰亭黑_GBK" pitchFamily="2" charset="-122"/>
              </a:rPr>
              <a:t>单击添加文字</a:t>
            </a:r>
            <a:endParaRPr lang="en-US" altLang="zh-CN" sz="1600" dirty="0">
              <a:solidFill>
                <a:srgbClr val="BCE8F2"/>
              </a:solidFill>
              <a:latin typeface="方正兰亭黑_GBK" pitchFamily="2" charset="-122"/>
              <a:ea typeface="方正兰亭黑_GBK" pitchFamily="2" charset="-122"/>
            </a:endParaRPr>
          </a:p>
        </p:txBody>
      </p:sp>
      <p:sp>
        <p:nvSpPr>
          <p:cNvPr id="45" name="Text Box 27"/>
          <p:cNvSpPr txBox="1">
            <a:spLocks noChangeArrowheads="1"/>
          </p:cNvSpPr>
          <p:nvPr/>
        </p:nvSpPr>
        <p:spPr bwMode="black">
          <a:xfrm>
            <a:off x="3192464" y="4802214"/>
            <a:ext cx="1719262"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600" dirty="0">
                <a:solidFill>
                  <a:srgbClr val="BCE8F2"/>
                </a:solidFill>
                <a:latin typeface="方正兰亭黑_GBK" pitchFamily="2" charset="-122"/>
                <a:ea typeface="方正兰亭黑_GBK" pitchFamily="2" charset="-122"/>
              </a:rPr>
              <a:t>单击添加文字</a:t>
            </a:r>
            <a:endParaRPr lang="en-US" altLang="zh-CN" sz="1600" dirty="0">
              <a:solidFill>
                <a:srgbClr val="BCE8F2"/>
              </a:solidFill>
              <a:latin typeface="方正兰亭黑_GBK" pitchFamily="2" charset="-122"/>
              <a:ea typeface="方正兰亭黑_GBK" pitchFamily="2" charset="-122"/>
            </a:endParaRPr>
          </a:p>
        </p:txBody>
      </p:sp>
      <p:sp>
        <p:nvSpPr>
          <p:cNvPr id="31" name="Rectangle 13" descr="FD1DDF730CE4456e89755B07FE1653D0# #Rectangle 13"/>
          <p:cNvSpPr>
            <a:spLocks noChangeArrowheads="1"/>
          </p:cNvSpPr>
          <p:nvPr/>
        </p:nvSpPr>
        <p:spPr bwMode="auto">
          <a:xfrm>
            <a:off x="6467255" y="1367588"/>
            <a:ext cx="17899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sp>
        <p:nvSpPr>
          <p:cNvPr id="32" name="Rectangle 13" descr="FD1DDF730CE4456e89755B07FE1653D0# #Rectangle 13"/>
          <p:cNvSpPr>
            <a:spLocks noChangeArrowheads="1"/>
          </p:cNvSpPr>
          <p:nvPr/>
        </p:nvSpPr>
        <p:spPr bwMode="auto">
          <a:xfrm>
            <a:off x="7388402" y="3278007"/>
            <a:ext cx="17899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sp>
        <p:nvSpPr>
          <p:cNvPr id="33" name="Rectangle 13" descr="FD1DDF730CE4456e89755B07FE1653D0# #Rectangle 13"/>
          <p:cNvSpPr>
            <a:spLocks noChangeArrowheads="1"/>
          </p:cNvSpPr>
          <p:nvPr/>
        </p:nvSpPr>
        <p:spPr bwMode="auto">
          <a:xfrm>
            <a:off x="3324840" y="5076069"/>
            <a:ext cx="17899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sp>
        <p:nvSpPr>
          <p:cNvPr id="34" name="Rectangle 13" descr="FD1DDF730CE4456e89755B07FE1653D0# #Rectangle 13"/>
          <p:cNvSpPr>
            <a:spLocks noChangeArrowheads="1"/>
          </p:cNvSpPr>
          <p:nvPr/>
        </p:nvSpPr>
        <p:spPr bwMode="auto">
          <a:xfrm>
            <a:off x="1541937" y="3285295"/>
            <a:ext cx="17899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a:t>
            </a:r>
            <a:endParaRPr lang="en-US" altLang="zh-CN" sz="1000" dirty="0">
              <a:solidFill>
                <a:schemeClr val="accent3">
                  <a:lumMod val="40000"/>
                  <a:lumOff val="60000"/>
                </a:schemeClr>
              </a:solidFill>
              <a:latin typeface="方正兰亭纤黑简体" pitchFamily="65" charset="-122"/>
              <a:ea typeface="方正兰亭纤黑简体" pitchFamily="65"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53" presetClass="entr" presetSubtype="16" fill="hold" nodeType="after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p:cTn id="13" dur="500" fill="hold"/>
                                        <p:tgtEl>
                                          <p:spTgt spid="46"/>
                                        </p:tgtEl>
                                        <p:attrNameLst>
                                          <p:attrName>ppt_w</p:attrName>
                                        </p:attrNameLst>
                                      </p:cBhvr>
                                      <p:tavLst>
                                        <p:tav tm="0">
                                          <p:val>
                                            <p:fltVal val="0"/>
                                          </p:val>
                                        </p:tav>
                                        <p:tav tm="100000">
                                          <p:val>
                                            <p:strVal val="#ppt_w"/>
                                          </p:val>
                                        </p:tav>
                                      </p:tavLst>
                                    </p:anim>
                                    <p:anim calcmode="lin" valueType="num">
                                      <p:cBhvr>
                                        <p:cTn id="14" dur="500" fill="hold"/>
                                        <p:tgtEl>
                                          <p:spTgt spid="46"/>
                                        </p:tgtEl>
                                        <p:attrNameLst>
                                          <p:attrName>ppt_h</p:attrName>
                                        </p:attrNameLst>
                                      </p:cBhvr>
                                      <p:tavLst>
                                        <p:tav tm="0">
                                          <p:val>
                                            <p:fltVal val="0"/>
                                          </p:val>
                                        </p:tav>
                                        <p:tav tm="100000">
                                          <p:val>
                                            <p:strVal val="#ppt_h"/>
                                          </p:val>
                                        </p:tav>
                                      </p:tavLst>
                                    </p:anim>
                                    <p:animEffect transition="in" filter="fade">
                                      <p:cBhvr>
                                        <p:cTn id="15" dur="500"/>
                                        <p:tgtEl>
                                          <p:spTgt spid="46"/>
                                        </p:tgtEl>
                                      </p:cBhvr>
                                    </p:animEffect>
                                  </p:childTnLst>
                                </p:cTn>
                              </p:par>
                            </p:childTnLst>
                          </p:cTn>
                        </p:par>
                        <p:par>
                          <p:cTn id="16" fill="hold" nodeType="afterGroup">
                            <p:stCondLst>
                              <p:cond delay="1500"/>
                            </p:stCondLst>
                            <p:childTnLst>
                              <p:par>
                                <p:cTn id="17" presetID="23" presetClass="entr" presetSubtype="52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 calcmode="lin" valueType="num">
                                      <p:cBhvr>
                                        <p:cTn id="21" dur="500" fill="hold"/>
                                        <p:tgtEl>
                                          <p:spTgt spid="17"/>
                                        </p:tgtEl>
                                        <p:attrNameLst>
                                          <p:attrName>ppt_x</p:attrName>
                                        </p:attrNameLst>
                                      </p:cBhvr>
                                      <p:tavLst>
                                        <p:tav tm="0">
                                          <p:val>
                                            <p:fltVal val="0.5"/>
                                          </p:val>
                                        </p:tav>
                                        <p:tav tm="100000">
                                          <p:val>
                                            <p:strVal val="#ppt_x"/>
                                          </p:val>
                                        </p:tav>
                                      </p:tavLst>
                                    </p:anim>
                                    <p:anim calcmode="lin" valueType="num">
                                      <p:cBhvr>
                                        <p:cTn id="22" dur="500" fill="hold"/>
                                        <p:tgtEl>
                                          <p:spTgt spid="17"/>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 calcmode="lin" valueType="num">
                                      <p:cBhvr>
                                        <p:cTn id="27" dur="500" fill="hold"/>
                                        <p:tgtEl>
                                          <p:spTgt spid="16"/>
                                        </p:tgtEl>
                                        <p:attrNameLst>
                                          <p:attrName>ppt_x</p:attrName>
                                        </p:attrNameLst>
                                      </p:cBhvr>
                                      <p:tavLst>
                                        <p:tav tm="0">
                                          <p:val>
                                            <p:fltVal val="0.5"/>
                                          </p:val>
                                        </p:tav>
                                        <p:tav tm="100000">
                                          <p:val>
                                            <p:strVal val="#ppt_x"/>
                                          </p:val>
                                        </p:tav>
                                      </p:tavLst>
                                    </p:anim>
                                    <p:anim calcmode="lin" valueType="num">
                                      <p:cBhvr>
                                        <p:cTn id="28" dur="500" fill="hold"/>
                                        <p:tgtEl>
                                          <p:spTgt spid="16"/>
                                        </p:tgtEl>
                                        <p:attrNameLst>
                                          <p:attrName>ppt_y</p:attrName>
                                        </p:attrNameLst>
                                      </p:cBhvr>
                                      <p:tavLst>
                                        <p:tav tm="0">
                                          <p:val>
                                            <p:fltVal val="0.5"/>
                                          </p:val>
                                        </p:tav>
                                        <p:tav tm="100000">
                                          <p:val>
                                            <p:strVal val="#ppt_y"/>
                                          </p:val>
                                        </p:tav>
                                      </p:tavLst>
                                    </p:anim>
                                  </p:childTnLst>
                                </p:cTn>
                              </p:par>
                              <p:par>
                                <p:cTn id="29" presetID="23" presetClass="entr" presetSubtype="528"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 calcmode="lin" valueType="num">
                                      <p:cBhvr>
                                        <p:cTn id="33" dur="500" fill="hold"/>
                                        <p:tgtEl>
                                          <p:spTgt spid="15"/>
                                        </p:tgtEl>
                                        <p:attrNameLst>
                                          <p:attrName>ppt_x</p:attrName>
                                        </p:attrNameLst>
                                      </p:cBhvr>
                                      <p:tavLst>
                                        <p:tav tm="0">
                                          <p:val>
                                            <p:fltVal val="0.5"/>
                                          </p:val>
                                        </p:tav>
                                        <p:tav tm="100000">
                                          <p:val>
                                            <p:strVal val="#ppt_x"/>
                                          </p:val>
                                        </p:tav>
                                      </p:tavLst>
                                    </p:anim>
                                    <p:anim calcmode="lin" valueType="num">
                                      <p:cBhvr>
                                        <p:cTn id="34" dur="500" fill="hold"/>
                                        <p:tgtEl>
                                          <p:spTgt spid="15"/>
                                        </p:tgtEl>
                                        <p:attrNameLst>
                                          <p:attrName>ppt_y</p:attrName>
                                        </p:attrNameLst>
                                      </p:cBhvr>
                                      <p:tavLst>
                                        <p:tav tm="0">
                                          <p:val>
                                            <p:fltVal val="0.5"/>
                                          </p:val>
                                        </p:tav>
                                        <p:tav tm="100000">
                                          <p:val>
                                            <p:strVal val="#ppt_y"/>
                                          </p:val>
                                        </p:tav>
                                      </p:tavLst>
                                    </p:anim>
                                  </p:childTnLst>
                                </p:cTn>
                              </p:par>
                              <p:par>
                                <p:cTn id="35" presetID="23" presetClass="entr" presetSubtype="528"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 calcmode="lin" valueType="num">
                                      <p:cBhvr>
                                        <p:cTn id="39" dur="500" fill="hold"/>
                                        <p:tgtEl>
                                          <p:spTgt spid="18"/>
                                        </p:tgtEl>
                                        <p:attrNameLst>
                                          <p:attrName>ppt_x</p:attrName>
                                        </p:attrNameLst>
                                      </p:cBhvr>
                                      <p:tavLst>
                                        <p:tav tm="0">
                                          <p:val>
                                            <p:fltVal val="0.5"/>
                                          </p:val>
                                        </p:tav>
                                        <p:tav tm="100000">
                                          <p:val>
                                            <p:strVal val="#ppt_x"/>
                                          </p:val>
                                        </p:tav>
                                      </p:tavLst>
                                    </p:anim>
                                    <p:anim calcmode="lin" valueType="num">
                                      <p:cBhvr>
                                        <p:cTn id="40" dur="500" fill="hold"/>
                                        <p:tgtEl>
                                          <p:spTgt spid="18"/>
                                        </p:tgtEl>
                                        <p:attrNameLst>
                                          <p:attrName>ppt_y</p:attrName>
                                        </p:attrNameLst>
                                      </p:cBhvr>
                                      <p:tavLst>
                                        <p:tav tm="0">
                                          <p:val>
                                            <p:fltVal val="0.5"/>
                                          </p:val>
                                        </p:tav>
                                        <p:tav tm="100000">
                                          <p:val>
                                            <p:strVal val="#ppt_y"/>
                                          </p:val>
                                        </p:tav>
                                      </p:tavLst>
                                    </p:anim>
                                  </p:childTnLst>
                                </p:cTn>
                              </p:par>
                            </p:childTnLst>
                          </p:cTn>
                        </p:par>
                        <p:par>
                          <p:cTn id="41" fill="hold" nodeType="afterGroup">
                            <p:stCondLst>
                              <p:cond delay="2000"/>
                            </p:stCondLst>
                            <p:childTnLst>
                              <p:par>
                                <p:cTn id="42" presetID="2" presetClass="entr" presetSubtype="9" fill="hold" nodeType="after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500" fill="hold"/>
                                        <p:tgtEl>
                                          <p:spTgt spid="38"/>
                                        </p:tgtEl>
                                        <p:attrNameLst>
                                          <p:attrName>ppt_x</p:attrName>
                                        </p:attrNameLst>
                                      </p:cBhvr>
                                      <p:tavLst>
                                        <p:tav tm="0">
                                          <p:val>
                                            <p:strVal val="0-#ppt_w/2"/>
                                          </p:val>
                                        </p:tav>
                                        <p:tav tm="100000">
                                          <p:val>
                                            <p:strVal val="#ppt_x"/>
                                          </p:val>
                                        </p:tav>
                                      </p:tavLst>
                                    </p:anim>
                                    <p:anim calcmode="lin" valueType="num">
                                      <p:cBhvr additive="base">
                                        <p:cTn id="45" dur="500" fill="hold"/>
                                        <p:tgtEl>
                                          <p:spTgt spid="38"/>
                                        </p:tgtEl>
                                        <p:attrNameLst>
                                          <p:attrName>ppt_y</p:attrName>
                                        </p:attrNameLst>
                                      </p:cBhvr>
                                      <p:tavLst>
                                        <p:tav tm="0">
                                          <p:val>
                                            <p:strVal val="0-#ppt_h/2"/>
                                          </p:val>
                                        </p:tav>
                                        <p:tav tm="100000">
                                          <p:val>
                                            <p:strVal val="#ppt_y"/>
                                          </p:val>
                                        </p:tav>
                                      </p:tavLst>
                                    </p:anim>
                                  </p:childTnLst>
                                </p:cTn>
                              </p:par>
                              <p:par>
                                <p:cTn id="46" presetID="35" presetClass="entr" presetSubtype="0"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1000"/>
                                        <p:tgtEl>
                                          <p:spTgt spid="38"/>
                                        </p:tgtEl>
                                      </p:cBhvr>
                                    </p:animEffect>
                                    <p:anim calcmode="lin" valueType="num">
                                      <p:cBhvr>
                                        <p:cTn id="49" dur="1000" fill="hold"/>
                                        <p:tgtEl>
                                          <p:spTgt spid="38"/>
                                        </p:tgtEl>
                                        <p:attrNameLst>
                                          <p:attrName>style.rotation</p:attrName>
                                        </p:attrNameLst>
                                      </p:cBhvr>
                                      <p:tavLst>
                                        <p:tav tm="0">
                                          <p:val>
                                            <p:fltVal val="720"/>
                                          </p:val>
                                        </p:tav>
                                        <p:tav tm="100000">
                                          <p:val>
                                            <p:fltVal val="0"/>
                                          </p:val>
                                        </p:tav>
                                      </p:tavLst>
                                    </p:anim>
                                    <p:anim calcmode="lin" valueType="num">
                                      <p:cBhvr>
                                        <p:cTn id="50" dur="1000" fill="hold"/>
                                        <p:tgtEl>
                                          <p:spTgt spid="38"/>
                                        </p:tgtEl>
                                        <p:attrNameLst>
                                          <p:attrName>ppt_h</p:attrName>
                                        </p:attrNameLst>
                                      </p:cBhvr>
                                      <p:tavLst>
                                        <p:tav tm="0">
                                          <p:val>
                                            <p:fltVal val="0"/>
                                          </p:val>
                                        </p:tav>
                                        <p:tav tm="100000">
                                          <p:val>
                                            <p:strVal val="#ppt_h"/>
                                          </p:val>
                                        </p:tav>
                                      </p:tavLst>
                                    </p:anim>
                                    <p:anim calcmode="lin" valueType="num">
                                      <p:cBhvr>
                                        <p:cTn id="51" dur="1000" fill="hold"/>
                                        <p:tgtEl>
                                          <p:spTgt spid="38"/>
                                        </p:tgtEl>
                                        <p:attrNameLst>
                                          <p:attrName>ppt_w</p:attrName>
                                        </p:attrNameLst>
                                      </p:cBhvr>
                                      <p:tavLst>
                                        <p:tav tm="0">
                                          <p:val>
                                            <p:fltVal val="0"/>
                                          </p:val>
                                        </p:tav>
                                        <p:tav tm="100000">
                                          <p:val>
                                            <p:strVal val="#ppt_w"/>
                                          </p:val>
                                        </p:tav>
                                      </p:tavLst>
                                    </p:anim>
                                  </p:childTnLst>
                                </p:cTn>
                              </p:par>
                            </p:childTnLst>
                          </p:cTn>
                        </p:par>
                        <p:par>
                          <p:cTn id="52" fill="hold" nodeType="afterGroup">
                            <p:stCondLst>
                              <p:cond delay="3000"/>
                            </p:stCondLst>
                            <p:childTnLst>
                              <p:par>
                                <p:cTn id="53" presetID="2" presetClass="entr" presetSubtype="9"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0-#ppt_w/2"/>
                                          </p:val>
                                        </p:tav>
                                        <p:tav tm="100000">
                                          <p:val>
                                            <p:strVal val="#ppt_x"/>
                                          </p:val>
                                        </p:tav>
                                      </p:tavLst>
                                    </p:anim>
                                    <p:anim calcmode="lin" valueType="num">
                                      <p:cBhvr additive="base">
                                        <p:cTn id="56" dur="500" fill="hold"/>
                                        <p:tgtEl>
                                          <p:spTgt spid="39"/>
                                        </p:tgtEl>
                                        <p:attrNameLst>
                                          <p:attrName>ppt_y</p:attrName>
                                        </p:attrNameLst>
                                      </p:cBhvr>
                                      <p:tavLst>
                                        <p:tav tm="0">
                                          <p:val>
                                            <p:strVal val="0-#ppt_h/2"/>
                                          </p:val>
                                        </p:tav>
                                        <p:tav tm="100000">
                                          <p:val>
                                            <p:strVal val="#ppt_y"/>
                                          </p:val>
                                        </p:tav>
                                      </p:tavLst>
                                    </p:anim>
                                  </p:childTnLst>
                                </p:cTn>
                              </p:par>
                              <p:par>
                                <p:cTn id="57" presetID="35"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1000"/>
                                        <p:tgtEl>
                                          <p:spTgt spid="39"/>
                                        </p:tgtEl>
                                      </p:cBhvr>
                                    </p:animEffect>
                                    <p:anim calcmode="lin" valueType="num">
                                      <p:cBhvr>
                                        <p:cTn id="60" dur="1000" fill="hold"/>
                                        <p:tgtEl>
                                          <p:spTgt spid="39"/>
                                        </p:tgtEl>
                                        <p:attrNameLst>
                                          <p:attrName>style.rotation</p:attrName>
                                        </p:attrNameLst>
                                      </p:cBhvr>
                                      <p:tavLst>
                                        <p:tav tm="0">
                                          <p:val>
                                            <p:fltVal val="720"/>
                                          </p:val>
                                        </p:tav>
                                        <p:tav tm="100000">
                                          <p:val>
                                            <p:fltVal val="0"/>
                                          </p:val>
                                        </p:tav>
                                      </p:tavLst>
                                    </p:anim>
                                    <p:anim calcmode="lin" valueType="num">
                                      <p:cBhvr>
                                        <p:cTn id="61" dur="1000" fill="hold"/>
                                        <p:tgtEl>
                                          <p:spTgt spid="39"/>
                                        </p:tgtEl>
                                        <p:attrNameLst>
                                          <p:attrName>ppt_h</p:attrName>
                                        </p:attrNameLst>
                                      </p:cBhvr>
                                      <p:tavLst>
                                        <p:tav tm="0">
                                          <p:val>
                                            <p:fltVal val="0"/>
                                          </p:val>
                                        </p:tav>
                                        <p:tav tm="100000">
                                          <p:val>
                                            <p:strVal val="#ppt_h"/>
                                          </p:val>
                                        </p:tav>
                                      </p:tavLst>
                                    </p:anim>
                                    <p:anim calcmode="lin" valueType="num">
                                      <p:cBhvr>
                                        <p:cTn id="62" dur="1000" fill="hold"/>
                                        <p:tgtEl>
                                          <p:spTgt spid="39"/>
                                        </p:tgtEl>
                                        <p:attrNameLst>
                                          <p:attrName>ppt_w</p:attrName>
                                        </p:attrNameLst>
                                      </p:cBhvr>
                                      <p:tavLst>
                                        <p:tav tm="0">
                                          <p:val>
                                            <p:fltVal val="0"/>
                                          </p:val>
                                        </p:tav>
                                        <p:tav tm="100000">
                                          <p:val>
                                            <p:strVal val="#ppt_w"/>
                                          </p:val>
                                        </p:tav>
                                      </p:tavLst>
                                    </p:anim>
                                  </p:childTnLst>
                                </p:cTn>
                              </p:par>
                            </p:childTnLst>
                          </p:cTn>
                        </p:par>
                        <p:par>
                          <p:cTn id="63" fill="hold" nodeType="afterGroup">
                            <p:stCondLst>
                              <p:cond delay="4000"/>
                            </p:stCondLst>
                            <p:childTnLst>
                              <p:par>
                                <p:cTn id="64" presetID="2" presetClass="entr" presetSubtype="9" fill="hold" nodeType="after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500" fill="hold"/>
                                        <p:tgtEl>
                                          <p:spTgt spid="40"/>
                                        </p:tgtEl>
                                        <p:attrNameLst>
                                          <p:attrName>ppt_x</p:attrName>
                                        </p:attrNameLst>
                                      </p:cBhvr>
                                      <p:tavLst>
                                        <p:tav tm="0">
                                          <p:val>
                                            <p:strVal val="0-#ppt_w/2"/>
                                          </p:val>
                                        </p:tav>
                                        <p:tav tm="100000">
                                          <p:val>
                                            <p:strVal val="#ppt_x"/>
                                          </p:val>
                                        </p:tav>
                                      </p:tavLst>
                                    </p:anim>
                                    <p:anim calcmode="lin" valueType="num">
                                      <p:cBhvr additive="base">
                                        <p:cTn id="67" dur="500" fill="hold"/>
                                        <p:tgtEl>
                                          <p:spTgt spid="40"/>
                                        </p:tgtEl>
                                        <p:attrNameLst>
                                          <p:attrName>ppt_y</p:attrName>
                                        </p:attrNameLst>
                                      </p:cBhvr>
                                      <p:tavLst>
                                        <p:tav tm="0">
                                          <p:val>
                                            <p:strVal val="0-#ppt_h/2"/>
                                          </p:val>
                                        </p:tav>
                                        <p:tav tm="100000">
                                          <p:val>
                                            <p:strVal val="#ppt_y"/>
                                          </p:val>
                                        </p:tav>
                                      </p:tavLst>
                                    </p:anim>
                                  </p:childTnLst>
                                </p:cTn>
                              </p:par>
                              <p:par>
                                <p:cTn id="68" presetID="35" presetClass="entr" presetSubtype="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1000"/>
                                        <p:tgtEl>
                                          <p:spTgt spid="40"/>
                                        </p:tgtEl>
                                      </p:cBhvr>
                                    </p:animEffect>
                                    <p:anim calcmode="lin" valueType="num">
                                      <p:cBhvr>
                                        <p:cTn id="71" dur="1000" fill="hold"/>
                                        <p:tgtEl>
                                          <p:spTgt spid="40"/>
                                        </p:tgtEl>
                                        <p:attrNameLst>
                                          <p:attrName>style.rotation</p:attrName>
                                        </p:attrNameLst>
                                      </p:cBhvr>
                                      <p:tavLst>
                                        <p:tav tm="0">
                                          <p:val>
                                            <p:fltVal val="720"/>
                                          </p:val>
                                        </p:tav>
                                        <p:tav tm="100000">
                                          <p:val>
                                            <p:fltVal val="0"/>
                                          </p:val>
                                        </p:tav>
                                      </p:tavLst>
                                    </p:anim>
                                    <p:anim calcmode="lin" valueType="num">
                                      <p:cBhvr>
                                        <p:cTn id="72" dur="1000" fill="hold"/>
                                        <p:tgtEl>
                                          <p:spTgt spid="40"/>
                                        </p:tgtEl>
                                        <p:attrNameLst>
                                          <p:attrName>ppt_h</p:attrName>
                                        </p:attrNameLst>
                                      </p:cBhvr>
                                      <p:tavLst>
                                        <p:tav tm="0">
                                          <p:val>
                                            <p:fltVal val="0"/>
                                          </p:val>
                                        </p:tav>
                                        <p:tav tm="100000">
                                          <p:val>
                                            <p:strVal val="#ppt_h"/>
                                          </p:val>
                                        </p:tav>
                                      </p:tavLst>
                                    </p:anim>
                                    <p:anim calcmode="lin" valueType="num">
                                      <p:cBhvr>
                                        <p:cTn id="73" dur="1000" fill="hold"/>
                                        <p:tgtEl>
                                          <p:spTgt spid="40"/>
                                        </p:tgtEl>
                                        <p:attrNameLst>
                                          <p:attrName>ppt_w</p:attrName>
                                        </p:attrNameLst>
                                      </p:cBhvr>
                                      <p:tavLst>
                                        <p:tav tm="0">
                                          <p:val>
                                            <p:fltVal val="0"/>
                                          </p:val>
                                        </p:tav>
                                        <p:tav tm="100000">
                                          <p:val>
                                            <p:strVal val="#ppt_w"/>
                                          </p:val>
                                        </p:tav>
                                      </p:tavLst>
                                    </p:anim>
                                  </p:childTnLst>
                                </p:cTn>
                              </p:par>
                            </p:childTnLst>
                          </p:cTn>
                        </p:par>
                        <p:par>
                          <p:cTn id="74" fill="hold" nodeType="afterGroup">
                            <p:stCondLst>
                              <p:cond delay="5000"/>
                            </p:stCondLst>
                            <p:childTnLst>
                              <p:par>
                                <p:cTn id="75" presetID="2" presetClass="entr" presetSubtype="9" fill="hold" nodeType="after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0-#ppt_w/2"/>
                                          </p:val>
                                        </p:tav>
                                        <p:tav tm="100000">
                                          <p:val>
                                            <p:strVal val="#ppt_x"/>
                                          </p:val>
                                        </p:tav>
                                      </p:tavLst>
                                    </p:anim>
                                    <p:anim calcmode="lin" valueType="num">
                                      <p:cBhvr additive="base">
                                        <p:cTn id="78" dur="500" fill="hold"/>
                                        <p:tgtEl>
                                          <p:spTgt spid="37"/>
                                        </p:tgtEl>
                                        <p:attrNameLst>
                                          <p:attrName>ppt_y</p:attrName>
                                        </p:attrNameLst>
                                      </p:cBhvr>
                                      <p:tavLst>
                                        <p:tav tm="0">
                                          <p:val>
                                            <p:strVal val="0-#ppt_h/2"/>
                                          </p:val>
                                        </p:tav>
                                        <p:tav tm="100000">
                                          <p:val>
                                            <p:strVal val="#ppt_y"/>
                                          </p:val>
                                        </p:tav>
                                      </p:tavLst>
                                    </p:anim>
                                  </p:childTnLst>
                                </p:cTn>
                              </p:par>
                              <p:par>
                                <p:cTn id="79" presetID="35" presetClass="entr" presetSubtype="0"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1000"/>
                                        <p:tgtEl>
                                          <p:spTgt spid="37"/>
                                        </p:tgtEl>
                                      </p:cBhvr>
                                    </p:animEffect>
                                    <p:anim calcmode="lin" valueType="num">
                                      <p:cBhvr>
                                        <p:cTn id="82" dur="1000" fill="hold"/>
                                        <p:tgtEl>
                                          <p:spTgt spid="37"/>
                                        </p:tgtEl>
                                        <p:attrNameLst>
                                          <p:attrName>style.rotation</p:attrName>
                                        </p:attrNameLst>
                                      </p:cBhvr>
                                      <p:tavLst>
                                        <p:tav tm="0">
                                          <p:val>
                                            <p:fltVal val="720"/>
                                          </p:val>
                                        </p:tav>
                                        <p:tav tm="100000">
                                          <p:val>
                                            <p:fltVal val="0"/>
                                          </p:val>
                                        </p:tav>
                                      </p:tavLst>
                                    </p:anim>
                                    <p:anim calcmode="lin" valueType="num">
                                      <p:cBhvr>
                                        <p:cTn id="83" dur="1000" fill="hold"/>
                                        <p:tgtEl>
                                          <p:spTgt spid="37"/>
                                        </p:tgtEl>
                                        <p:attrNameLst>
                                          <p:attrName>ppt_h</p:attrName>
                                        </p:attrNameLst>
                                      </p:cBhvr>
                                      <p:tavLst>
                                        <p:tav tm="0">
                                          <p:val>
                                            <p:fltVal val="0"/>
                                          </p:val>
                                        </p:tav>
                                        <p:tav tm="100000">
                                          <p:val>
                                            <p:strVal val="#ppt_h"/>
                                          </p:val>
                                        </p:tav>
                                      </p:tavLst>
                                    </p:anim>
                                    <p:anim calcmode="lin" valueType="num">
                                      <p:cBhvr>
                                        <p:cTn id="84" dur="1000" fill="hold"/>
                                        <p:tgtEl>
                                          <p:spTgt spid="37"/>
                                        </p:tgtEl>
                                        <p:attrNameLst>
                                          <p:attrName>ppt_w</p:attrName>
                                        </p:attrNameLst>
                                      </p:cBhvr>
                                      <p:tavLst>
                                        <p:tav tm="0">
                                          <p:val>
                                            <p:fltVal val="0"/>
                                          </p:val>
                                        </p:tav>
                                        <p:tav tm="100000">
                                          <p:val>
                                            <p:strVal val="#ppt_w"/>
                                          </p:val>
                                        </p:tav>
                                      </p:tavLst>
                                    </p:anim>
                                  </p:childTnLst>
                                </p:cTn>
                              </p:par>
                              <p:par>
                                <p:cTn id="85" presetID="35" presetClass="entr" presetSubtype="0" fill="hold" nodeType="withEffect">
                                  <p:stCondLst>
                                    <p:cond delay="1000"/>
                                  </p:stCondLst>
                                  <p:childTnLst>
                                    <p:set>
                                      <p:cBhvr>
                                        <p:cTn id="86" dur="1" fill="hold">
                                          <p:stCondLst>
                                            <p:cond delay="0"/>
                                          </p:stCondLst>
                                        </p:cTn>
                                        <p:tgtEl>
                                          <p:spTgt spid="47"/>
                                        </p:tgtEl>
                                        <p:attrNameLst>
                                          <p:attrName>style.visibility</p:attrName>
                                        </p:attrNameLst>
                                      </p:cBhvr>
                                      <p:to>
                                        <p:strVal val="visible"/>
                                      </p:to>
                                    </p:set>
                                    <p:animEffect transition="in" filter="fade">
                                      <p:cBhvr>
                                        <p:cTn id="87" dur="2000"/>
                                        <p:tgtEl>
                                          <p:spTgt spid="47"/>
                                        </p:tgtEl>
                                      </p:cBhvr>
                                    </p:animEffect>
                                    <p:anim calcmode="lin" valueType="num">
                                      <p:cBhvr>
                                        <p:cTn id="88" dur="2000" fill="hold"/>
                                        <p:tgtEl>
                                          <p:spTgt spid="47"/>
                                        </p:tgtEl>
                                        <p:attrNameLst>
                                          <p:attrName>style.rotation</p:attrName>
                                        </p:attrNameLst>
                                      </p:cBhvr>
                                      <p:tavLst>
                                        <p:tav tm="0">
                                          <p:val>
                                            <p:fltVal val="720"/>
                                          </p:val>
                                        </p:tav>
                                        <p:tav tm="100000">
                                          <p:val>
                                            <p:fltVal val="0"/>
                                          </p:val>
                                        </p:tav>
                                      </p:tavLst>
                                    </p:anim>
                                    <p:anim calcmode="lin" valueType="num">
                                      <p:cBhvr>
                                        <p:cTn id="89" dur="2000" fill="hold"/>
                                        <p:tgtEl>
                                          <p:spTgt spid="47"/>
                                        </p:tgtEl>
                                        <p:attrNameLst>
                                          <p:attrName>ppt_h</p:attrName>
                                        </p:attrNameLst>
                                      </p:cBhvr>
                                      <p:tavLst>
                                        <p:tav tm="0">
                                          <p:val>
                                            <p:fltVal val="0"/>
                                          </p:val>
                                        </p:tav>
                                        <p:tav tm="100000">
                                          <p:val>
                                            <p:strVal val="#ppt_h"/>
                                          </p:val>
                                        </p:tav>
                                      </p:tavLst>
                                    </p:anim>
                                    <p:anim calcmode="lin" valueType="num">
                                      <p:cBhvr>
                                        <p:cTn id="90" dur="2000" fill="hold"/>
                                        <p:tgtEl>
                                          <p:spTgt spid="47"/>
                                        </p:tgtEl>
                                        <p:attrNameLst>
                                          <p:attrName>ppt_w</p:attrName>
                                        </p:attrNameLst>
                                      </p:cBhvr>
                                      <p:tavLst>
                                        <p:tav tm="0">
                                          <p:val>
                                            <p:fltVal val="0"/>
                                          </p:val>
                                        </p:tav>
                                        <p:tav tm="100000">
                                          <p:val>
                                            <p:strVal val="#ppt_w"/>
                                          </p:val>
                                        </p:tav>
                                      </p:tavLst>
                                    </p:anim>
                                  </p:childTnLst>
                                </p:cTn>
                              </p:par>
                            </p:childTnLst>
                          </p:cTn>
                        </p:par>
                        <p:par>
                          <p:cTn id="91" fill="hold" nodeType="afterGroup">
                            <p:stCondLst>
                              <p:cond delay="8000"/>
                            </p:stCondLst>
                            <p:childTnLst>
                              <p:par>
                                <p:cTn id="92" presetID="10" presetClass="entr" presetSubtype="0" repeatCount="2000" fill="hold" nodeType="after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fade">
                                      <p:cBhvr>
                                        <p:cTn id="94" dur="300"/>
                                        <p:tgtEl>
                                          <p:spTgt spid="49"/>
                                        </p:tgtEl>
                                      </p:cBhvr>
                                    </p:animEffect>
                                  </p:childTnLst>
                                </p:cTn>
                              </p:par>
                            </p:childTnLst>
                          </p:cTn>
                        </p:par>
                        <p:par>
                          <p:cTn id="95" fill="hold" nodeType="afterGroup">
                            <p:stCondLst>
                              <p:cond delay="8600"/>
                            </p:stCondLst>
                            <p:childTnLst>
                              <p:par>
                                <p:cTn id="96" presetID="42" presetClass="entr" presetSubtype="0" fill="hold" grpId="0" nodeType="afterEffect">
                                  <p:stCondLst>
                                    <p:cond delay="0"/>
                                  </p:stCondLst>
                                  <p:childTnLst>
                                    <p:set>
                                      <p:cBhvr>
                                        <p:cTn id="97" dur="1" fill="hold">
                                          <p:stCondLst>
                                            <p:cond delay="0"/>
                                          </p:stCondLst>
                                        </p:cTn>
                                        <p:tgtEl>
                                          <p:spTgt spid="42"/>
                                        </p:tgtEl>
                                        <p:attrNameLst>
                                          <p:attrName>style.visibility</p:attrName>
                                        </p:attrNameLst>
                                      </p:cBhvr>
                                      <p:to>
                                        <p:strVal val="visible"/>
                                      </p:to>
                                    </p:set>
                                    <p:animEffect transition="in" filter="fade">
                                      <p:cBhvr>
                                        <p:cTn id="98" dur="1000"/>
                                        <p:tgtEl>
                                          <p:spTgt spid="42"/>
                                        </p:tgtEl>
                                      </p:cBhvr>
                                    </p:animEffect>
                                    <p:anim calcmode="lin" valueType="num">
                                      <p:cBhvr>
                                        <p:cTn id="99" dur="1000" fill="hold"/>
                                        <p:tgtEl>
                                          <p:spTgt spid="42"/>
                                        </p:tgtEl>
                                        <p:attrNameLst>
                                          <p:attrName>ppt_x</p:attrName>
                                        </p:attrNameLst>
                                      </p:cBhvr>
                                      <p:tavLst>
                                        <p:tav tm="0">
                                          <p:val>
                                            <p:strVal val="#ppt_x"/>
                                          </p:val>
                                        </p:tav>
                                        <p:tav tm="100000">
                                          <p:val>
                                            <p:strVal val="#ppt_x"/>
                                          </p:val>
                                        </p:tav>
                                      </p:tavLst>
                                    </p:anim>
                                    <p:anim calcmode="lin" valueType="num">
                                      <p:cBhvr>
                                        <p:cTn id="100" dur="1000" fill="hold"/>
                                        <p:tgtEl>
                                          <p:spTgt spid="42"/>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fade">
                                      <p:cBhvr>
                                        <p:cTn id="103" dur="1000"/>
                                        <p:tgtEl>
                                          <p:spTgt spid="43"/>
                                        </p:tgtEl>
                                      </p:cBhvr>
                                    </p:animEffect>
                                    <p:anim calcmode="lin" valueType="num">
                                      <p:cBhvr>
                                        <p:cTn id="104" dur="1000" fill="hold"/>
                                        <p:tgtEl>
                                          <p:spTgt spid="43"/>
                                        </p:tgtEl>
                                        <p:attrNameLst>
                                          <p:attrName>ppt_x</p:attrName>
                                        </p:attrNameLst>
                                      </p:cBhvr>
                                      <p:tavLst>
                                        <p:tav tm="0">
                                          <p:val>
                                            <p:strVal val="#ppt_x"/>
                                          </p:val>
                                        </p:tav>
                                        <p:tav tm="100000">
                                          <p:val>
                                            <p:strVal val="#ppt_x"/>
                                          </p:val>
                                        </p:tav>
                                      </p:tavLst>
                                    </p:anim>
                                    <p:anim calcmode="lin" valueType="num">
                                      <p:cBhvr>
                                        <p:cTn id="105" dur="1000" fill="hold"/>
                                        <p:tgtEl>
                                          <p:spTgt spid="43"/>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fade">
                                      <p:cBhvr>
                                        <p:cTn id="108" dur="1000"/>
                                        <p:tgtEl>
                                          <p:spTgt spid="44"/>
                                        </p:tgtEl>
                                      </p:cBhvr>
                                    </p:animEffect>
                                    <p:anim calcmode="lin" valueType="num">
                                      <p:cBhvr>
                                        <p:cTn id="109" dur="1000" fill="hold"/>
                                        <p:tgtEl>
                                          <p:spTgt spid="44"/>
                                        </p:tgtEl>
                                        <p:attrNameLst>
                                          <p:attrName>ppt_x</p:attrName>
                                        </p:attrNameLst>
                                      </p:cBhvr>
                                      <p:tavLst>
                                        <p:tav tm="0">
                                          <p:val>
                                            <p:strVal val="#ppt_x"/>
                                          </p:val>
                                        </p:tav>
                                        <p:tav tm="100000">
                                          <p:val>
                                            <p:strVal val="#ppt_x"/>
                                          </p:val>
                                        </p:tav>
                                      </p:tavLst>
                                    </p:anim>
                                    <p:anim calcmode="lin" valueType="num">
                                      <p:cBhvr>
                                        <p:cTn id="110" dur="1000" fill="hold"/>
                                        <p:tgtEl>
                                          <p:spTgt spid="44"/>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1000"/>
                                        <p:tgtEl>
                                          <p:spTgt spid="45"/>
                                        </p:tgtEl>
                                      </p:cBhvr>
                                    </p:animEffect>
                                    <p:anim calcmode="lin" valueType="num">
                                      <p:cBhvr>
                                        <p:cTn id="114" dur="1000" fill="hold"/>
                                        <p:tgtEl>
                                          <p:spTgt spid="45"/>
                                        </p:tgtEl>
                                        <p:attrNameLst>
                                          <p:attrName>ppt_x</p:attrName>
                                        </p:attrNameLst>
                                      </p:cBhvr>
                                      <p:tavLst>
                                        <p:tav tm="0">
                                          <p:val>
                                            <p:strVal val="#ppt_x"/>
                                          </p:val>
                                        </p:tav>
                                        <p:tav tm="100000">
                                          <p:val>
                                            <p:strVal val="#ppt_x"/>
                                          </p:val>
                                        </p:tav>
                                      </p:tavLst>
                                    </p:anim>
                                    <p:anim calcmode="lin" valueType="num">
                                      <p:cBhvr>
                                        <p:cTn id="115" dur="1000" fill="hold"/>
                                        <p:tgtEl>
                                          <p:spTgt spid="45"/>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fade">
                                      <p:cBhvr>
                                        <p:cTn id="118" dur="1000"/>
                                        <p:tgtEl>
                                          <p:spTgt spid="31"/>
                                        </p:tgtEl>
                                      </p:cBhvr>
                                    </p:animEffect>
                                    <p:anim calcmode="lin" valueType="num">
                                      <p:cBhvr>
                                        <p:cTn id="119" dur="1000" fill="hold"/>
                                        <p:tgtEl>
                                          <p:spTgt spid="31"/>
                                        </p:tgtEl>
                                        <p:attrNameLst>
                                          <p:attrName>ppt_x</p:attrName>
                                        </p:attrNameLst>
                                      </p:cBhvr>
                                      <p:tavLst>
                                        <p:tav tm="0">
                                          <p:val>
                                            <p:strVal val="#ppt_x"/>
                                          </p:val>
                                        </p:tav>
                                        <p:tav tm="100000">
                                          <p:val>
                                            <p:strVal val="#ppt_x"/>
                                          </p:val>
                                        </p:tav>
                                      </p:tavLst>
                                    </p:anim>
                                    <p:anim calcmode="lin" valueType="num">
                                      <p:cBhvr>
                                        <p:cTn id="120" dur="1000" fill="hold"/>
                                        <p:tgtEl>
                                          <p:spTgt spid="31"/>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32"/>
                                        </p:tgtEl>
                                        <p:attrNameLst>
                                          <p:attrName>style.visibility</p:attrName>
                                        </p:attrNameLst>
                                      </p:cBhvr>
                                      <p:to>
                                        <p:strVal val="visible"/>
                                      </p:to>
                                    </p:set>
                                    <p:animEffect transition="in" filter="fade">
                                      <p:cBhvr>
                                        <p:cTn id="123" dur="1000"/>
                                        <p:tgtEl>
                                          <p:spTgt spid="32"/>
                                        </p:tgtEl>
                                      </p:cBhvr>
                                    </p:animEffect>
                                    <p:anim calcmode="lin" valueType="num">
                                      <p:cBhvr>
                                        <p:cTn id="124" dur="1000" fill="hold"/>
                                        <p:tgtEl>
                                          <p:spTgt spid="32"/>
                                        </p:tgtEl>
                                        <p:attrNameLst>
                                          <p:attrName>ppt_x</p:attrName>
                                        </p:attrNameLst>
                                      </p:cBhvr>
                                      <p:tavLst>
                                        <p:tav tm="0">
                                          <p:val>
                                            <p:strVal val="#ppt_x"/>
                                          </p:val>
                                        </p:tav>
                                        <p:tav tm="100000">
                                          <p:val>
                                            <p:strVal val="#ppt_x"/>
                                          </p:val>
                                        </p:tav>
                                      </p:tavLst>
                                    </p:anim>
                                    <p:anim calcmode="lin" valueType="num">
                                      <p:cBhvr>
                                        <p:cTn id="125" dur="1000" fill="hold"/>
                                        <p:tgtEl>
                                          <p:spTgt spid="32"/>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animEffect transition="in" filter="fade">
                                      <p:cBhvr>
                                        <p:cTn id="128" dur="1000"/>
                                        <p:tgtEl>
                                          <p:spTgt spid="33"/>
                                        </p:tgtEl>
                                      </p:cBhvr>
                                    </p:animEffect>
                                    <p:anim calcmode="lin" valueType="num">
                                      <p:cBhvr>
                                        <p:cTn id="129" dur="1000" fill="hold"/>
                                        <p:tgtEl>
                                          <p:spTgt spid="33"/>
                                        </p:tgtEl>
                                        <p:attrNameLst>
                                          <p:attrName>ppt_x</p:attrName>
                                        </p:attrNameLst>
                                      </p:cBhvr>
                                      <p:tavLst>
                                        <p:tav tm="0">
                                          <p:val>
                                            <p:strVal val="#ppt_x"/>
                                          </p:val>
                                        </p:tav>
                                        <p:tav tm="100000">
                                          <p:val>
                                            <p:strVal val="#ppt_x"/>
                                          </p:val>
                                        </p:tav>
                                      </p:tavLst>
                                    </p:anim>
                                    <p:anim calcmode="lin" valueType="num">
                                      <p:cBhvr>
                                        <p:cTn id="130" dur="1000" fill="hold"/>
                                        <p:tgtEl>
                                          <p:spTgt spid="33"/>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fade">
                                      <p:cBhvr>
                                        <p:cTn id="133" dur="1000"/>
                                        <p:tgtEl>
                                          <p:spTgt spid="34"/>
                                        </p:tgtEl>
                                      </p:cBhvr>
                                    </p:animEffect>
                                    <p:anim calcmode="lin" valueType="num">
                                      <p:cBhvr>
                                        <p:cTn id="134" dur="1000" fill="hold"/>
                                        <p:tgtEl>
                                          <p:spTgt spid="34"/>
                                        </p:tgtEl>
                                        <p:attrNameLst>
                                          <p:attrName>ppt_x</p:attrName>
                                        </p:attrNameLst>
                                      </p:cBhvr>
                                      <p:tavLst>
                                        <p:tav tm="0">
                                          <p:val>
                                            <p:strVal val="#ppt_x"/>
                                          </p:val>
                                        </p:tav>
                                        <p:tav tm="100000">
                                          <p:val>
                                            <p:strVal val="#ppt_x"/>
                                          </p:val>
                                        </p:tav>
                                      </p:tavLst>
                                    </p:anim>
                                    <p:anim calcmode="lin" valueType="num">
                                      <p:cBhvr>
                                        <p:cTn id="13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31" grpId="0"/>
      <p:bldP spid="32" grpId="0"/>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14"/>
          <p:cNvSpPr>
            <a:spLocks noChangeArrowheads="1"/>
          </p:cNvSpPr>
          <p:nvPr/>
        </p:nvSpPr>
        <p:spPr bwMode="gray">
          <a:xfrm>
            <a:off x="4915289" y="913286"/>
            <a:ext cx="329422" cy="4392487"/>
          </a:xfrm>
          <a:prstGeom prst="roundRect">
            <a:avLst>
              <a:gd name="adj" fmla="val 50000"/>
            </a:avLst>
          </a:prstGeom>
          <a:solidFill>
            <a:srgbClr val="007DA4">
              <a:alpha val="69804"/>
            </a:srgbClr>
          </a:solidFill>
          <a:ln w="12700" cmpd="sng">
            <a:noFill/>
            <a:round/>
            <a:headEnd/>
            <a:tailEnd/>
          </a:ln>
          <a:effectLst>
            <a:glow rad="88900">
              <a:schemeClr val="accent1">
                <a:alpha val="30000"/>
              </a:schemeClr>
            </a:glow>
          </a:effectLst>
        </p:spPr>
        <p:txBody>
          <a:bodyPr/>
          <a:lstStyle/>
          <a:p>
            <a:endParaRPr lang="zh-CN" altLang="en-US"/>
          </a:p>
        </p:txBody>
      </p:sp>
      <p:grpSp>
        <p:nvGrpSpPr>
          <p:cNvPr id="29" name="组合 28"/>
          <p:cNvGrpSpPr/>
          <p:nvPr/>
        </p:nvGrpSpPr>
        <p:grpSpPr>
          <a:xfrm>
            <a:off x="1454767" y="1891680"/>
            <a:ext cx="3726211" cy="764802"/>
            <a:chOff x="946765" y="1891680"/>
            <a:chExt cx="3726211" cy="764802"/>
          </a:xfrm>
        </p:grpSpPr>
        <p:sp>
          <p:nvSpPr>
            <p:cNvPr id="5" name="椭圆 4"/>
            <p:cNvSpPr/>
            <p:nvPr/>
          </p:nvSpPr>
          <p:spPr>
            <a:xfrm flipH="1">
              <a:off x="4483238" y="2152317"/>
              <a:ext cx="189738" cy="189738"/>
            </a:xfrm>
            <a:prstGeom prst="ellipse">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91" fontAlgn="auto">
                <a:spcBef>
                  <a:spcPts val="0"/>
                </a:spcBef>
                <a:spcAft>
                  <a:spcPts val="0"/>
                </a:spcAft>
                <a:defRPr/>
              </a:pPr>
              <a:endParaRPr lang="en-US" sz="2400" b="1" kern="0" dirty="0">
                <a:solidFill>
                  <a:sysClr val="window" lastClr="FFFFFF"/>
                </a:solidFill>
                <a:latin typeface="Calibri"/>
                <a:ea typeface="+mn-ea"/>
              </a:endParaRPr>
            </a:p>
          </p:txBody>
        </p:sp>
        <p:sp>
          <p:nvSpPr>
            <p:cNvPr id="6" name="椭圆形标注 5"/>
            <p:cNvSpPr/>
            <p:nvPr/>
          </p:nvSpPr>
          <p:spPr>
            <a:xfrm rot="15378986">
              <a:off x="1000171" y="1895528"/>
              <a:ext cx="764802" cy="757106"/>
            </a:xfrm>
            <a:prstGeom prst="wedgeEllipseCallout">
              <a:avLst>
                <a:gd name="adj1" fmla="val -11257"/>
                <a:gd name="adj2" fmla="val 65210"/>
              </a:avLst>
            </a:prstGeom>
            <a:noFill/>
            <a:ln w="12700" cmpd="sng">
              <a:solidFill>
                <a:schemeClr val="accent2"/>
              </a:solidFill>
              <a:round/>
              <a:headEnd/>
              <a:tailEnd/>
            </a:ln>
            <a:effectLst>
              <a:glow rad="88900">
                <a:schemeClr val="accent1">
                  <a:alpha val="30000"/>
                </a:schemeClr>
              </a:glow>
            </a:effectLst>
          </p:spPr>
          <p:txBody>
            <a:bodyPr rtlCol="0" anchor="ctr"/>
            <a:lstStyle/>
            <a:p>
              <a:pPr algn="ctr" defTabSz="914391" fontAlgn="auto">
                <a:spcBef>
                  <a:spcPts val="0"/>
                </a:spcBef>
                <a:spcAft>
                  <a:spcPts val="0"/>
                </a:spcAft>
                <a:defRPr/>
              </a:pPr>
              <a:endParaRPr lang="en-US" kern="0">
                <a:solidFill>
                  <a:sysClr val="window" lastClr="FFFFFF"/>
                </a:solidFill>
                <a:latin typeface="Calibri"/>
                <a:ea typeface="+mn-ea"/>
              </a:endParaRPr>
            </a:p>
          </p:txBody>
        </p:sp>
        <p:sp>
          <p:nvSpPr>
            <p:cNvPr id="7" name="TextBox 6"/>
            <p:cNvSpPr txBox="1"/>
            <p:nvPr/>
          </p:nvSpPr>
          <p:spPr>
            <a:xfrm>
              <a:off x="946765" y="2071792"/>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391" fontAlgn="auto">
                <a:spcBef>
                  <a:spcPts val="0"/>
                </a:spcBef>
                <a:spcAft>
                  <a:spcPts val="0"/>
                </a:spcAft>
                <a:defRPr/>
              </a:pPr>
              <a:r>
                <a:rPr lang="en-US" altLang="zh-CN" sz="3200" dirty="0">
                  <a:solidFill>
                    <a:schemeClr val="accent3">
                      <a:lumMod val="40000"/>
                      <a:lumOff val="60000"/>
                    </a:schemeClr>
                  </a:solidFill>
                  <a:latin typeface="Arial Rounded MT Bold" pitchFamily="34" charset="0"/>
                  <a:cs typeface="Times New Roman" pitchFamily="18" charset="0"/>
                </a:rPr>
                <a:t>02</a:t>
              </a:r>
              <a:endParaRPr lang="zh-CN" altLang="en-US" sz="3200" dirty="0">
                <a:solidFill>
                  <a:schemeClr val="accent3">
                    <a:lumMod val="40000"/>
                    <a:lumOff val="60000"/>
                  </a:schemeClr>
                </a:solidFill>
                <a:latin typeface="Arial Rounded MT Bold" pitchFamily="34" charset="0"/>
                <a:cs typeface="Times New Roman" pitchFamily="18" charset="0"/>
              </a:endParaRPr>
            </a:p>
          </p:txBody>
        </p:sp>
        <p:cxnSp>
          <p:nvCxnSpPr>
            <p:cNvPr id="12" name="直接连接符 11"/>
            <p:cNvCxnSpPr>
              <a:stCxn id="5" idx="6"/>
            </p:cNvCxnSpPr>
            <p:nvPr/>
          </p:nvCxnSpPr>
          <p:spPr>
            <a:xfrm flipH="1">
              <a:off x="1827759" y="2239929"/>
              <a:ext cx="2635918" cy="0"/>
            </a:xfrm>
            <a:prstGeom prst="line">
              <a:avLst/>
            </a:prstGeom>
            <a:noFill/>
            <a:ln w="12700" cmpd="sng">
              <a:solidFill>
                <a:schemeClr val="accent2"/>
              </a:solidFill>
              <a:round/>
              <a:headEnd/>
              <a:tailEnd/>
            </a:ln>
            <a:effectLst>
              <a:glow rad="88900">
                <a:schemeClr val="accent1">
                  <a:alpha val="30000"/>
                </a:schemeClr>
              </a:glow>
            </a:effectLst>
          </p:spPr>
        </p:cxnSp>
      </p:grpSp>
      <p:grpSp>
        <p:nvGrpSpPr>
          <p:cNvPr id="32" name="组合 31"/>
          <p:cNvGrpSpPr/>
          <p:nvPr/>
        </p:nvGrpSpPr>
        <p:grpSpPr>
          <a:xfrm>
            <a:off x="1454767" y="3540407"/>
            <a:ext cx="3726211" cy="764802"/>
            <a:chOff x="946765" y="3540407"/>
            <a:chExt cx="3726211" cy="764802"/>
          </a:xfrm>
        </p:grpSpPr>
        <p:sp>
          <p:nvSpPr>
            <p:cNvPr id="11" name="椭圆 10"/>
            <p:cNvSpPr/>
            <p:nvPr/>
          </p:nvSpPr>
          <p:spPr>
            <a:xfrm flipH="1">
              <a:off x="4483238" y="3801044"/>
              <a:ext cx="189738" cy="189738"/>
            </a:xfrm>
            <a:prstGeom prst="ellipse">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91" fontAlgn="auto">
                <a:spcBef>
                  <a:spcPts val="0"/>
                </a:spcBef>
                <a:spcAft>
                  <a:spcPts val="0"/>
                </a:spcAft>
                <a:defRPr/>
              </a:pPr>
              <a:endParaRPr lang="en-US" sz="2400" b="1" kern="0" dirty="0">
                <a:solidFill>
                  <a:sysClr val="window" lastClr="FFFFFF"/>
                </a:solidFill>
                <a:latin typeface="Calibri"/>
                <a:ea typeface="+mn-ea"/>
              </a:endParaRPr>
            </a:p>
          </p:txBody>
        </p:sp>
        <p:cxnSp>
          <p:nvCxnSpPr>
            <p:cNvPr id="13" name="直接连接符 12"/>
            <p:cNvCxnSpPr>
              <a:stCxn id="11" idx="6"/>
            </p:cNvCxnSpPr>
            <p:nvPr/>
          </p:nvCxnSpPr>
          <p:spPr>
            <a:xfrm flipH="1">
              <a:off x="1827759" y="3888656"/>
              <a:ext cx="2635918" cy="0"/>
            </a:xfrm>
            <a:prstGeom prst="line">
              <a:avLst/>
            </a:prstGeom>
            <a:noFill/>
            <a:ln w="12700" cmpd="sng">
              <a:solidFill>
                <a:schemeClr val="accent2"/>
              </a:solidFill>
              <a:round/>
              <a:headEnd/>
              <a:tailEnd/>
            </a:ln>
            <a:effectLst>
              <a:glow rad="88900">
                <a:schemeClr val="accent1">
                  <a:alpha val="30000"/>
                </a:schemeClr>
              </a:glow>
            </a:effectLst>
          </p:spPr>
        </p:cxnSp>
        <p:sp>
          <p:nvSpPr>
            <p:cNvPr id="14" name="椭圆形标注 13"/>
            <p:cNvSpPr/>
            <p:nvPr/>
          </p:nvSpPr>
          <p:spPr>
            <a:xfrm rot="15378986">
              <a:off x="1000171" y="3544255"/>
              <a:ext cx="764802" cy="757106"/>
            </a:xfrm>
            <a:prstGeom prst="wedgeEllipseCallout">
              <a:avLst>
                <a:gd name="adj1" fmla="val -11257"/>
                <a:gd name="adj2" fmla="val 65210"/>
              </a:avLst>
            </a:prstGeom>
            <a:noFill/>
            <a:ln w="12700" cmpd="sng">
              <a:solidFill>
                <a:schemeClr val="accent2"/>
              </a:solidFill>
              <a:round/>
              <a:headEnd/>
              <a:tailEnd/>
            </a:ln>
            <a:effectLst>
              <a:glow rad="88900">
                <a:schemeClr val="accent1">
                  <a:alpha val="30000"/>
                </a:schemeClr>
              </a:glow>
            </a:effectLst>
          </p:spPr>
          <p:txBody>
            <a:bodyPr rtlCol="0" anchor="ctr"/>
            <a:lstStyle/>
            <a:p>
              <a:pPr algn="ctr" fontAlgn="auto">
                <a:spcBef>
                  <a:spcPts val="0"/>
                </a:spcBef>
                <a:spcAft>
                  <a:spcPts val="0"/>
                </a:spcAft>
              </a:pPr>
              <a:endParaRPr lang="en-US" kern="0">
                <a:solidFill>
                  <a:sysClr val="window" lastClr="FFFFFF"/>
                </a:solidFill>
                <a:latin typeface="Calibri"/>
                <a:ea typeface="+mn-ea"/>
              </a:endParaRPr>
            </a:p>
          </p:txBody>
        </p:sp>
        <p:sp>
          <p:nvSpPr>
            <p:cNvPr id="15" name="TextBox 14"/>
            <p:cNvSpPr txBox="1"/>
            <p:nvPr/>
          </p:nvSpPr>
          <p:spPr>
            <a:xfrm>
              <a:off x="946765" y="3720519"/>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391" fontAlgn="auto">
                <a:spcBef>
                  <a:spcPts val="0"/>
                </a:spcBef>
                <a:spcAft>
                  <a:spcPts val="0"/>
                </a:spcAft>
                <a:defRPr/>
              </a:pPr>
              <a:r>
                <a:rPr lang="en-US" altLang="zh-CN" sz="3200" dirty="0">
                  <a:solidFill>
                    <a:schemeClr val="accent3">
                      <a:lumMod val="40000"/>
                      <a:lumOff val="60000"/>
                    </a:schemeClr>
                  </a:solidFill>
                  <a:latin typeface="Arial Rounded MT Bold" pitchFamily="34" charset="0"/>
                  <a:cs typeface="Times New Roman" pitchFamily="18" charset="0"/>
                </a:rPr>
                <a:t>04</a:t>
              </a:r>
              <a:endParaRPr lang="zh-CN" altLang="en-US" sz="3200" dirty="0">
                <a:solidFill>
                  <a:schemeClr val="accent3">
                    <a:lumMod val="40000"/>
                    <a:lumOff val="60000"/>
                  </a:schemeClr>
                </a:solidFill>
                <a:latin typeface="Arial Rounded MT Bold" pitchFamily="34" charset="0"/>
                <a:cs typeface="Times New Roman" pitchFamily="18" charset="0"/>
              </a:endParaRPr>
            </a:p>
          </p:txBody>
        </p:sp>
      </p:grpSp>
      <p:grpSp>
        <p:nvGrpSpPr>
          <p:cNvPr id="28" name="组合 27"/>
          <p:cNvGrpSpPr/>
          <p:nvPr/>
        </p:nvGrpSpPr>
        <p:grpSpPr>
          <a:xfrm>
            <a:off x="4988124" y="1063989"/>
            <a:ext cx="3766533" cy="764802"/>
            <a:chOff x="4480122" y="1063989"/>
            <a:chExt cx="3766533" cy="764802"/>
          </a:xfrm>
        </p:grpSpPr>
        <p:sp>
          <p:nvSpPr>
            <p:cNvPr id="2" name="椭圆 1"/>
            <p:cNvSpPr/>
            <p:nvPr/>
          </p:nvSpPr>
          <p:spPr>
            <a:xfrm>
              <a:off x="4480122" y="1324626"/>
              <a:ext cx="189738" cy="189738"/>
            </a:xfrm>
            <a:prstGeom prst="ellipse">
              <a:avLst/>
            </a:prstGeom>
            <a:solidFill>
              <a:schemeClr val="accent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91" fontAlgn="auto">
                <a:spcBef>
                  <a:spcPts val="0"/>
                </a:spcBef>
                <a:spcAft>
                  <a:spcPts val="0"/>
                </a:spcAft>
                <a:defRPr/>
              </a:pPr>
              <a:endParaRPr lang="en-US" sz="2400" b="1" kern="0" dirty="0">
                <a:solidFill>
                  <a:sysClr val="window" lastClr="FFFFFF"/>
                </a:solidFill>
                <a:latin typeface="Calibri"/>
                <a:ea typeface="+mn-ea"/>
              </a:endParaRPr>
            </a:p>
          </p:txBody>
        </p:sp>
        <p:sp>
          <p:nvSpPr>
            <p:cNvPr id="3" name="椭圆形标注 2"/>
            <p:cNvSpPr/>
            <p:nvPr/>
          </p:nvSpPr>
          <p:spPr>
            <a:xfrm rot="6221014" flipH="1">
              <a:off x="7428447" y="1067837"/>
              <a:ext cx="764802" cy="757106"/>
            </a:xfrm>
            <a:prstGeom prst="wedgeEllipseCallout">
              <a:avLst>
                <a:gd name="adj1" fmla="val -11257"/>
                <a:gd name="adj2" fmla="val 65210"/>
              </a:avLst>
            </a:prstGeom>
            <a:noFill/>
            <a:ln w="12700" cmpd="sng">
              <a:solidFill>
                <a:schemeClr val="accent2"/>
              </a:solidFill>
              <a:round/>
              <a:headEnd/>
              <a:tailEnd/>
            </a:ln>
            <a:effectLst>
              <a:glow rad="88900">
                <a:schemeClr val="accent1">
                  <a:alpha val="30000"/>
                </a:schemeClr>
              </a:glow>
            </a:effectLst>
          </p:spPr>
          <p:txBody>
            <a:bodyPr/>
            <a:lstStyle/>
            <a:p>
              <a:endParaRPr lang="en-US"/>
            </a:p>
          </p:txBody>
        </p:sp>
        <p:sp>
          <p:nvSpPr>
            <p:cNvPr id="4" name="TextBox 3"/>
            <p:cNvSpPr txBox="1"/>
            <p:nvPr/>
          </p:nvSpPr>
          <p:spPr>
            <a:xfrm flipH="1">
              <a:off x="7402294" y="1244101"/>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391" fontAlgn="auto">
                <a:spcBef>
                  <a:spcPts val="0"/>
                </a:spcBef>
                <a:spcAft>
                  <a:spcPts val="0"/>
                </a:spcAft>
                <a:defRPr/>
              </a:pPr>
              <a:r>
                <a:rPr lang="en-US" altLang="zh-CN" sz="3200" dirty="0">
                  <a:solidFill>
                    <a:schemeClr val="accent3">
                      <a:lumMod val="40000"/>
                      <a:lumOff val="60000"/>
                    </a:schemeClr>
                  </a:solidFill>
                  <a:latin typeface="Arial Rounded MT Bold" pitchFamily="34" charset="0"/>
                  <a:cs typeface="Times New Roman" pitchFamily="18" charset="0"/>
                </a:rPr>
                <a:t>01</a:t>
              </a:r>
              <a:endParaRPr lang="zh-CN" altLang="en-US" sz="3200" dirty="0">
                <a:solidFill>
                  <a:schemeClr val="accent3">
                    <a:lumMod val="40000"/>
                    <a:lumOff val="60000"/>
                  </a:schemeClr>
                </a:solidFill>
                <a:latin typeface="Arial Rounded MT Bold" pitchFamily="34" charset="0"/>
                <a:cs typeface="Times New Roman" pitchFamily="18" charset="0"/>
              </a:endParaRPr>
            </a:p>
          </p:txBody>
        </p:sp>
        <p:cxnSp>
          <p:nvCxnSpPr>
            <p:cNvPr id="17" name="直接连接符 16"/>
            <p:cNvCxnSpPr>
              <a:stCxn id="2" idx="6"/>
            </p:cNvCxnSpPr>
            <p:nvPr/>
          </p:nvCxnSpPr>
          <p:spPr>
            <a:xfrm>
              <a:off x="4650296" y="1412238"/>
              <a:ext cx="2682718" cy="0"/>
            </a:xfrm>
            <a:prstGeom prst="line">
              <a:avLst/>
            </a:prstGeom>
            <a:noFill/>
            <a:ln w="12700" cmpd="sng">
              <a:solidFill>
                <a:schemeClr val="accent2"/>
              </a:solidFill>
              <a:round/>
              <a:headEnd/>
              <a:tailEnd/>
            </a:ln>
            <a:effectLst>
              <a:glow rad="88900">
                <a:schemeClr val="accent1">
                  <a:alpha val="30000"/>
                </a:schemeClr>
              </a:glow>
            </a:effectLst>
          </p:spPr>
        </p:cxnSp>
      </p:grpSp>
      <p:grpSp>
        <p:nvGrpSpPr>
          <p:cNvPr id="30" name="组合 29"/>
          <p:cNvGrpSpPr/>
          <p:nvPr/>
        </p:nvGrpSpPr>
        <p:grpSpPr>
          <a:xfrm>
            <a:off x="4988124" y="2712716"/>
            <a:ext cx="3766533" cy="764802"/>
            <a:chOff x="4480122" y="2712716"/>
            <a:chExt cx="3766533" cy="764802"/>
          </a:xfrm>
        </p:grpSpPr>
        <p:sp>
          <p:nvSpPr>
            <p:cNvPr id="8" name="椭圆 7"/>
            <p:cNvSpPr/>
            <p:nvPr/>
          </p:nvSpPr>
          <p:spPr>
            <a:xfrm>
              <a:off x="4480122" y="2973353"/>
              <a:ext cx="189738" cy="189738"/>
            </a:xfrm>
            <a:prstGeom prst="ellipse">
              <a:avLst/>
            </a:prstGeom>
            <a:solidFill>
              <a:schemeClr val="accent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91" fontAlgn="auto">
                <a:spcBef>
                  <a:spcPts val="0"/>
                </a:spcBef>
                <a:spcAft>
                  <a:spcPts val="0"/>
                </a:spcAft>
                <a:defRPr/>
              </a:pPr>
              <a:endParaRPr lang="en-US" sz="2400" b="1" kern="0" dirty="0">
                <a:solidFill>
                  <a:sysClr val="window" lastClr="FFFFFF"/>
                </a:solidFill>
                <a:latin typeface="Calibri"/>
                <a:ea typeface="+mn-ea"/>
              </a:endParaRPr>
            </a:p>
          </p:txBody>
        </p:sp>
        <p:sp>
          <p:nvSpPr>
            <p:cNvPr id="9" name="椭圆形标注 8"/>
            <p:cNvSpPr/>
            <p:nvPr/>
          </p:nvSpPr>
          <p:spPr>
            <a:xfrm rot="6221014" flipH="1">
              <a:off x="7428447" y="2716564"/>
              <a:ext cx="764802" cy="757106"/>
            </a:xfrm>
            <a:prstGeom prst="wedgeEllipseCallout">
              <a:avLst>
                <a:gd name="adj1" fmla="val -11257"/>
                <a:gd name="adj2" fmla="val 65210"/>
              </a:avLst>
            </a:prstGeom>
            <a:noFill/>
            <a:ln w="12700" cmpd="sng">
              <a:solidFill>
                <a:schemeClr val="accent2"/>
              </a:solidFill>
              <a:round/>
              <a:headEnd/>
              <a:tailEnd/>
            </a:ln>
            <a:effectLst>
              <a:glow rad="88900">
                <a:schemeClr val="accent1">
                  <a:alpha val="30000"/>
                </a:schemeClr>
              </a:glow>
            </a:effectLst>
          </p:spPr>
          <p:txBody>
            <a:bodyPr rtlCol="0" anchor="ctr"/>
            <a:lstStyle/>
            <a:p>
              <a:pPr algn="ctr" defTabSz="914391" fontAlgn="auto">
                <a:spcBef>
                  <a:spcPts val="0"/>
                </a:spcBef>
                <a:spcAft>
                  <a:spcPts val="0"/>
                </a:spcAft>
                <a:defRPr/>
              </a:pPr>
              <a:endParaRPr lang="en-US" kern="0">
                <a:solidFill>
                  <a:sysClr val="window" lastClr="FFFFFF"/>
                </a:solidFill>
                <a:latin typeface="Calibri"/>
                <a:ea typeface="+mn-ea"/>
              </a:endParaRPr>
            </a:p>
          </p:txBody>
        </p:sp>
        <p:sp>
          <p:nvSpPr>
            <p:cNvPr id="10" name="TextBox 9"/>
            <p:cNvSpPr txBox="1"/>
            <p:nvPr/>
          </p:nvSpPr>
          <p:spPr>
            <a:xfrm flipH="1">
              <a:off x="7402294" y="2892828"/>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391" fontAlgn="auto">
                <a:spcBef>
                  <a:spcPts val="0"/>
                </a:spcBef>
                <a:spcAft>
                  <a:spcPts val="0"/>
                </a:spcAft>
                <a:defRPr/>
              </a:pPr>
              <a:r>
                <a:rPr lang="en-US" altLang="zh-CN" sz="3200" dirty="0">
                  <a:solidFill>
                    <a:schemeClr val="accent3">
                      <a:lumMod val="40000"/>
                      <a:lumOff val="60000"/>
                    </a:schemeClr>
                  </a:solidFill>
                  <a:latin typeface="Arial Rounded MT Bold" pitchFamily="34" charset="0"/>
                  <a:cs typeface="Times New Roman" pitchFamily="18" charset="0"/>
                </a:rPr>
                <a:t>03</a:t>
              </a:r>
              <a:endParaRPr lang="zh-CN" altLang="en-US" sz="3200" dirty="0">
                <a:solidFill>
                  <a:schemeClr val="accent3">
                    <a:lumMod val="40000"/>
                    <a:lumOff val="60000"/>
                  </a:schemeClr>
                </a:solidFill>
                <a:latin typeface="Arial Rounded MT Bold" pitchFamily="34" charset="0"/>
                <a:cs typeface="Times New Roman" pitchFamily="18" charset="0"/>
              </a:endParaRPr>
            </a:p>
          </p:txBody>
        </p:sp>
        <p:cxnSp>
          <p:nvCxnSpPr>
            <p:cNvPr id="18" name="直接连接符 17"/>
            <p:cNvCxnSpPr>
              <a:stCxn id="8" idx="6"/>
            </p:cNvCxnSpPr>
            <p:nvPr/>
          </p:nvCxnSpPr>
          <p:spPr>
            <a:xfrm>
              <a:off x="4650291" y="3060965"/>
              <a:ext cx="2682718" cy="0"/>
            </a:xfrm>
            <a:prstGeom prst="line">
              <a:avLst/>
            </a:prstGeom>
            <a:noFill/>
            <a:ln w="12700" cmpd="sng">
              <a:solidFill>
                <a:schemeClr val="accent2"/>
              </a:solidFill>
              <a:round/>
              <a:headEnd/>
              <a:tailEnd/>
            </a:ln>
            <a:effectLst>
              <a:glow rad="88900">
                <a:schemeClr val="accent1">
                  <a:alpha val="30000"/>
                </a:schemeClr>
              </a:glow>
            </a:effectLst>
          </p:spPr>
        </p:cxnSp>
      </p:grpSp>
      <p:grpSp>
        <p:nvGrpSpPr>
          <p:cNvPr id="34" name="组合 33"/>
          <p:cNvGrpSpPr/>
          <p:nvPr/>
        </p:nvGrpSpPr>
        <p:grpSpPr>
          <a:xfrm>
            <a:off x="4988124" y="4383906"/>
            <a:ext cx="3766533" cy="764802"/>
            <a:chOff x="4480122" y="4383906"/>
            <a:chExt cx="3766533" cy="764802"/>
          </a:xfrm>
        </p:grpSpPr>
        <p:sp>
          <p:nvSpPr>
            <p:cNvPr id="20" name="椭圆形标注 19"/>
            <p:cNvSpPr/>
            <p:nvPr/>
          </p:nvSpPr>
          <p:spPr>
            <a:xfrm rot="6221014" flipH="1">
              <a:off x="7428447" y="4387754"/>
              <a:ext cx="764802" cy="757106"/>
            </a:xfrm>
            <a:prstGeom prst="wedgeEllipseCallout">
              <a:avLst>
                <a:gd name="adj1" fmla="val -11257"/>
                <a:gd name="adj2" fmla="val 65210"/>
              </a:avLst>
            </a:prstGeom>
            <a:noFill/>
            <a:ln w="12700" cmpd="sng">
              <a:solidFill>
                <a:schemeClr val="accent2"/>
              </a:solidFill>
              <a:round/>
              <a:headEnd/>
              <a:tailEnd/>
            </a:ln>
            <a:effectLst>
              <a:glow rad="88900">
                <a:schemeClr val="accent1">
                  <a:alpha val="30000"/>
                </a:schemeClr>
              </a:glow>
            </a:effectLst>
          </p:spPr>
          <p:txBody>
            <a:bodyPr rtlCol="0" anchor="ctr"/>
            <a:lstStyle/>
            <a:p>
              <a:pPr algn="ctr" defTabSz="914391" fontAlgn="auto">
                <a:spcBef>
                  <a:spcPts val="0"/>
                </a:spcBef>
                <a:spcAft>
                  <a:spcPts val="0"/>
                </a:spcAft>
                <a:defRPr/>
              </a:pPr>
              <a:endParaRPr lang="en-US" kern="0">
                <a:solidFill>
                  <a:sysClr val="window" lastClr="FFFFFF"/>
                </a:solidFill>
                <a:latin typeface="Calibri"/>
                <a:ea typeface="+mn-ea"/>
              </a:endParaRPr>
            </a:p>
          </p:txBody>
        </p:sp>
        <p:grpSp>
          <p:nvGrpSpPr>
            <p:cNvPr id="33" name="组合 32"/>
            <p:cNvGrpSpPr/>
            <p:nvPr/>
          </p:nvGrpSpPr>
          <p:grpSpPr>
            <a:xfrm>
              <a:off x="4480122" y="4564018"/>
              <a:ext cx="3766533" cy="486287"/>
              <a:chOff x="4480122" y="4564018"/>
              <a:chExt cx="3766533" cy="486287"/>
            </a:xfrm>
          </p:grpSpPr>
          <p:sp>
            <p:nvSpPr>
              <p:cNvPr id="16" name="椭圆 15"/>
              <p:cNvSpPr/>
              <p:nvPr/>
            </p:nvSpPr>
            <p:spPr>
              <a:xfrm>
                <a:off x="4480122" y="4644543"/>
                <a:ext cx="189738" cy="189738"/>
              </a:xfrm>
              <a:prstGeom prst="ellipse">
                <a:avLst/>
              </a:prstGeom>
              <a:solidFill>
                <a:schemeClr val="accent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91" fontAlgn="auto">
                  <a:spcBef>
                    <a:spcPts val="0"/>
                  </a:spcBef>
                  <a:spcAft>
                    <a:spcPts val="0"/>
                  </a:spcAft>
                  <a:defRPr/>
                </a:pPr>
                <a:endParaRPr lang="en-US" sz="2400" b="1" kern="0" dirty="0">
                  <a:solidFill>
                    <a:sysClr val="window" lastClr="FFFFFF"/>
                  </a:solidFill>
                  <a:latin typeface="Calibri"/>
                  <a:ea typeface="+mn-ea"/>
                </a:endParaRPr>
              </a:p>
            </p:txBody>
          </p:sp>
          <p:cxnSp>
            <p:nvCxnSpPr>
              <p:cNvPr id="19" name="直接连接符 18"/>
              <p:cNvCxnSpPr>
                <a:stCxn id="16" idx="6"/>
              </p:cNvCxnSpPr>
              <p:nvPr/>
            </p:nvCxnSpPr>
            <p:spPr>
              <a:xfrm>
                <a:off x="4650291" y="4732155"/>
                <a:ext cx="2682718" cy="0"/>
              </a:xfrm>
              <a:prstGeom prst="line">
                <a:avLst/>
              </a:prstGeom>
              <a:noFill/>
              <a:ln w="12700" cmpd="sng">
                <a:solidFill>
                  <a:schemeClr val="accent2"/>
                </a:solidFill>
                <a:round/>
                <a:headEnd/>
                <a:tailEnd/>
              </a:ln>
              <a:effectLst>
                <a:glow rad="88900">
                  <a:schemeClr val="accent1">
                    <a:alpha val="30000"/>
                  </a:schemeClr>
                </a:glow>
              </a:effectLst>
            </p:spPr>
          </p:cxnSp>
          <p:sp>
            <p:nvSpPr>
              <p:cNvPr id="21" name="TextBox 20"/>
              <p:cNvSpPr txBox="1"/>
              <p:nvPr/>
            </p:nvSpPr>
            <p:spPr>
              <a:xfrm flipH="1">
                <a:off x="7402294" y="4564018"/>
                <a:ext cx="844361" cy="48628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391" fontAlgn="auto">
                  <a:spcBef>
                    <a:spcPts val="0"/>
                  </a:spcBef>
                  <a:spcAft>
                    <a:spcPts val="0"/>
                  </a:spcAft>
                  <a:defRPr/>
                </a:pPr>
                <a:r>
                  <a:rPr lang="en-US" altLang="zh-CN" sz="3200" dirty="0">
                    <a:solidFill>
                      <a:schemeClr val="accent3">
                        <a:lumMod val="40000"/>
                        <a:lumOff val="60000"/>
                      </a:schemeClr>
                    </a:solidFill>
                    <a:latin typeface="Arial Rounded MT Bold" pitchFamily="34" charset="0"/>
                    <a:cs typeface="Times New Roman" pitchFamily="18" charset="0"/>
                  </a:rPr>
                  <a:t>05</a:t>
                </a:r>
                <a:endParaRPr lang="zh-CN" altLang="en-US" sz="3200" dirty="0">
                  <a:solidFill>
                    <a:schemeClr val="accent3">
                      <a:lumMod val="40000"/>
                      <a:lumOff val="60000"/>
                    </a:schemeClr>
                  </a:solidFill>
                  <a:latin typeface="Arial Rounded MT Bold" pitchFamily="34" charset="0"/>
                  <a:cs typeface="Times New Roman" pitchFamily="18" charset="0"/>
                </a:endParaRPr>
              </a:p>
            </p:txBody>
          </p:sp>
        </p:grpSp>
      </p:grpSp>
      <p:sp>
        <p:nvSpPr>
          <p:cNvPr id="22" name="TextBox 21"/>
          <p:cNvSpPr txBox="1"/>
          <p:nvPr/>
        </p:nvSpPr>
        <p:spPr>
          <a:xfrm>
            <a:off x="2271688" y="1082317"/>
            <a:ext cx="2552440" cy="646331"/>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sp>
        <p:nvSpPr>
          <p:cNvPr id="23" name="TextBox 22"/>
          <p:cNvSpPr txBox="1"/>
          <p:nvPr/>
        </p:nvSpPr>
        <p:spPr>
          <a:xfrm>
            <a:off x="5263864" y="1924021"/>
            <a:ext cx="2552440" cy="646331"/>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sp>
        <p:nvSpPr>
          <p:cNvPr id="24" name="TextBox 23"/>
          <p:cNvSpPr txBox="1"/>
          <p:nvPr/>
        </p:nvSpPr>
        <p:spPr>
          <a:xfrm>
            <a:off x="2271688" y="2797057"/>
            <a:ext cx="2552440" cy="646331"/>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sp>
        <p:nvSpPr>
          <p:cNvPr id="25" name="TextBox 24"/>
          <p:cNvSpPr txBox="1"/>
          <p:nvPr/>
        </p:nvSpPr>
        <p:spPr>
          <a:xfrm>
            <a:off x="5263864" y="3638762"/>
            <a:ext cx="2552440" cy="646331"/>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sp>
        <p:nvSpPr>
          <p:cNvPr id="26" name="TextBox 25"/>
          <p:cNvSpPr txBox="1"/>
          <p:nvPr/>
        </p:nvSpPr>
        <p:spPr>
          <a:xfrm>
            <a:off x="2292304" y="4468434"/>
            <a:ext cx="2552440" cy="646331"/>
          </a:xfrm>
          <a:prstGeom prst="rect">
            <a:avLst/>
          </a:prstGeom>
          <a:noFill/>
        </p:spPr>
        <p:txBody>
          <a:bodyPr wrap="square" rtlCol="0">
            <a:spAutoFit/>
          </a:bodyPr>
          <a:lstStyle/>
          <a:p>
            <a:pPr algn="just">
              <a:defRPr/>
            </a:pPr>
            <a:r>
              <a:rPr lang="zh-CN" altLang="en-US" sz="1200" dirty="0">
                <a:solidFill>
                  <a:schemeClr val="accent3">
                    <a:lumMod val="40000"/>
                    <a:lumOff val="60000"/>
                  </a:schemeClr>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200" dirty="0">
              <a:solidFill>
                <a:schemeClr val="accent3">
                  <a:lumMod val="40000"/>
                  <a:lumOff val="60000"/>
                </a:schemeClr>
              </a:solidFill>
              <a:latin typeface="方正兰亭纤黑简体" pitchFamily="65" charset="-122"/>
              <a:ea typeface="方正兰亭纤黑简体" pitchFamily="65" charset="-122"/>
            </a:endParaRPr>
          </a:p>
        </p:txBody>
      </p:sp>
      <p:sp>
        <p:nvSpPr>
          <p:cNvPr id="35"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Tree>
    <p:extLst>
      <p:ext uri="{BB962C8B-B14F-4D97-AF65-F5344CB8AC3E}">
        <p14:creationId xmlns:p14="http://schemas.microsoft.com/office/powerpoint/2010/main" val="93802255"/>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500"/>
                            </p:stCondLst>
                            <p:childTnLst>
                              <p:par>
                                <p:cTn id="17" presetID="10" presetClass="entr" presetSubtype="0" repeatCount="200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300"/>
                                        <p:tgtEl>
                                          <p:spTgt spid="27"/>
                                        </p:tgtEl>
                                      </p:cBhvr>
                                    </p:animEffect>
                                  </p:childTnLst>
                                </p:cTn>
                              </p:par>
                            </p:childTnLst>
                          </p:cTn>
                        </p:par>
                        <p:par>
                          <p:cTn id="20" fill="hold">
                            <p:stCondLst>
                              <p:cond delay="2100"/>
                            </p:stCondLst>
                            <p:childTnLst>
                              <p:par>
                                <p:cTn id="21" presetID="2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childTnLst>
                          </p:cTn>
                        </p:par>
                        <p:par>
                          <p:cTn id="27" fill="hold">
                            <p:stCondLst>
                              <p:cond delay="2600"/>
                            </p:stCondLst>
                            <p:childTnLst>
                              <p:par>
                                <p:cTn id="28" presetID="2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par>
                                <p:cTn id="31" presetID="22" presetClass="entr" presetSubtype="2"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right)">
                                      <p:cBhvr>
                                        <p:cTn id="33" dur="500"/>
                                        <p:tgtEl>
                                          <p:spTgt spid="29"/>
                                        </p:tgtEl>
                                      </p:cBhvr>
                                    </p:animEffect>
                                  </p:childTnLst>
                                </p:cTn>
                              </p:par>
                            </p:childTnLst>
                          </p:cTn>
                        </p:par>
                        <p:par>
                          <p:cTn id="34" fill="hold">
                            <p:stCondLst>
                              <p:cond delay="3100"/>
                            </p:stCondLst>
                            <p:childTnLst>
                              <p:par>
                                <p:cTn id="35" presetID="22" presetClass="entr" presetSubtype="8"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right)">
                                      <p:cBhvr>
                                        <p:cTn id="40" dur="500"/>
                                        <p:tgtEl>
                                          <p:spTgt spid="24"/>
                                        </p:tgtEl>
                                      </p:cBhvr>
                                    </p:animEffect>
                                  </p:childTnLst>
                                </p:cTn>
                              </p:par>
                            </p:childTnLst>
                          </p:cTn>
                        </p:par>
                        <p:par>
                          <p:cTn id="41" fill="hold">
                            <p:stCondLst>
                              <p:cond delay="3600"/>
                            </p:stCondLst>
                            <p:childTnLst>
                              <p:par>
                                <p:cTn id="42" presetID="22" presetClass="entr" presetSubtype="8"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left)">
                                      <p:cBhvr>
                                        <p:cTn id="44" dur="500"/>
                                        <p:tgtEl>
                                          <p:spTgt spid="25"/>
                                        </p:tgtEl>
                                      </p:cBhvr>
                                    </p:animEffect>
                                  </p:childTnLst>
                                </p:cTn>
                              </p:par>
                              <p:par>
                                <p:cTn id="45" presetID="22" presetClass="entr" presetSubtype="2"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right)">
                                      <p:cBhvr>
                                        <p:cTn id="47" dur="500"/>
                                        <p:tgtEl>
                                          <p:spTgt spid="32"/>
                                        </p:tgtEl>
                                      </p:cBhvr>
                                    </p:animEffect>
                                  </p:childTnLst>
                                </p:cTn>
                              </p:par>
                            </p:childTnLst>
                          </p:cTn>
                        </p:par>
                        <p:par>
                          <p:cTn id="48" fill="hold">
                            <p:stCondLst>
                              <p:cond delay="4100"/>
                            </p:stCondLst>
                            <p:childTnLst>
                              <p:par>
                                <p:cTn id="49" presetID="22" presetClass="entr" presetSubtype="8"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right)">
                                      <p:cBhvr>
                                        <p:cTn id="5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8"/>
          <p:cNvSpPr txBox="1">
            <a:spLocks noChangeArrowheads="1"/>
          </p:cNvSpPr>
          <p:nvPr/>
        </p:nvSpPr>
        <p:spPr bwMode="white">
          <a:xfrm>
            <a:off x="1535683" y="1761828"/>
            <a:ext cx="1854200" cy="65659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nSpc>
                <a:spcPts val="2200"/>
              </a:lnSpc>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nSpc>
                <a:spcPts val="2200"/>
              </a:lnSpc>
            </a:pPr>
            <a:r>
              <a:rPr lang="zh-CN" altLang="en-US" sz="1200">
                <a:solidFill>
                  <a:srgbClr val="BCE8F2"/>
                </a:solidFill>
                <a:latin typeface="方正正纤黑简体" pitchFamily="2" charset="-122"/>
                <a:ea typeface="方正正纤黑简体" pitchFamily="2" charset="-122"/>
              </a:rPr>
              <a:t>单击添加文字</a:t>
            </a:r>
            <a:endParaRPr lang="en-US" altLang="zh-CN" sz="1200">
              <a:solidFill>
                <a:srgbClr val="BCE8F2"/>
              </a:solidFill>
              <a:latin typeface="方正正纤黑简体" pitchFamily="2" charset="-122"/>
              <a:ea typeface="方正正纤黑简体" pitchFamily="2" charset="-122"/>
            </a:endParaRPr>
          </a:p>
        </p:txBody>
      </p:sp>
      <p:grpSp>
        <p:nvGrpSpPr>
          <p:cNvPr id="26" name="组合 25"/>
          <p:cNvGrpSpPr>
            <a:grpSpLocks/>
          </p:cNvGrpSpPr>
          <p:nvPr/>
        </p:nvGrpSpPr>
        <p:grpSpPr bwMode="auto">
          <a:xfrm>
            <a:off x="2497710" y="2182517"/>
            <a:ext cx="1946275" cy="1949450"/>
            <a:chOff x="1917094" y="2208518"/>
            <a:chExt cx="1947091" cy="1948576"/>
          </a:xfrm>
        </p:grpSpPr>
        <p:sp>
          <p:nvSpPr>
            <p:cNvPr id="20505" name="Oval 7"/>
            <p:cNvSpPr>
              <a:spLocks noChangeArrowheads="1"/>
            </p:cNvSpPr>
            <p:nvPr/>
          </p:nvSpPr>
          <p:spPr bwMode="gray">
            <a:xfrm>
              <a:off x="1917094" y="2208518"/>
              <a:ext cx="1947091" cy="1948576"/>
            </a:xfrm>
            <a:prstGeom prst="ellipse">
              <a:avLst/>
            </a:prstGeom>
            <a:solidFill>
              <a:srgbClr val="1E8FB2">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506" name="Rectangle 12"/>
            <p:cNvSpPr>
              <a:spLocks noChangeArrowheads="1"/>
            </p:cNvSpPr>
            <p:nvPr/>
          </p:nvSpPr>
          <p:spPr bwMode="gray">
            <a:xfrm>
              <a:off x="2166606" y="2637739"/>
              <a:ext cx="505479" cy="36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spAutoFit/>
            </a:bodyPr>
            <a:lstStyle/>
            <a:p>
              <a:r>
                <a:rPr lang="en-US" altLang="zh-CN" b="1">
                  <a:solidFill>
                    <a:srgbClr val="BCE8F2"/>
                  </a:solidFill>
                  <a:cs typeface="Arial" charset="0"/>
                </a:rPr>
                <a:t>M1</a:t>
              </a:r>
            </a:p>
          </p:txBody>
        </p:sp>
        <p:sp>
          <p:nvSpPr>
            <p:cNvPr id="20507" name="Rectangle 13"/>
            <p:cNvSpPr>
              <a:spLocks noChangeArrowheads="1"/>
            </p:cNvSpPr>
            <p:nvPr/>
          </p:nvSpPr>
          <p:spPr bwMode="gray">
            <a:xfrm>
              <a:off x="3198817" y="2637739"/>
              <a:ext cx="505479" cy="36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spAutoFit/>
            </a:bodyPr>
            <a:lstStyle/>
            <a:p>
              <a:r>
                <a:rPr lang="en-US" altLang="zh-CN" b="1">
                  <a:solidFill>
                    <a:srgbClr val="BCE8F2"/>
                  </a:solidFill>
                  <a:cs typeface="Arial" charset="0"/>
                </a:rPr>
                <a:t>M2</a:t>
              </a:r>
            </a:p>
          </p:txBody>
        </p:sp>
        <p:sp>
          <p:nvSpPr>
            <p:cNvPr id="20508" name="Rectangle 14"/>
            <p:cNvSpPr>
              <a:spLocks noChangeArrowheads="1"/>
            </p:cNvSpPr>
            <p:nvPr/>
          </p:nvSpPr>
          <p:spPr bwMode="gray">
            <a:xfrm>
              <a:off x="2166606" y="3519945"/>
              <a:ext cx="505479" cy="36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spAutoFit/>
            </a:bodyPr>
            <a:lstStyle/>
            <a:p>
              <a:r>
                <a:rPr lang="en-US" altLang="zh-CN" b="1">
                  <a:solidFill>
                    <a:srgbClr val="BCE8F2"/>
                  </a:solidFill>
                  <a:cs typeface="Arial" charset="0"/>
                </a:rPr>
                <a:t>M4</a:t>
              </a:r>
            </a:p>
          </p:txBody>
        </p:sp>
        <p:sp>
          <p:nvSpPr>
            <p:cNvPr id="20509" name="Rectangle 15"/>
            <p:cNvSpPr>
              <a:spLocks noChangeArrowheads="1"/>
            </p:cNvSpPr>
            <p:nvPr/>
          </p:nvSpPr>
          <p:spPr bwMode="gray">
            <a:xfrm>
              <a:off x="3187800" y="3519945"/>
              <a:ext cx="505479" cy="36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spAutoFit/>
            </a:bodyPr>
            <a:lstStyle/>
            <a:p>
              <a:r>
                <a:rPr lang="en-US" altLang="zh-CN" b="1">
                  <a:solidFill>
                    <a:srgbClr val="BCE8F2"/>
                  </a:solidFill>
                  <a:cs typeface="Arial" charset="0"/>
                </a:rPr>
                <a:t>M3</a:t>
              </a:r>
            </a:p>
          </p:txBody>
        </p:sp>
      </p:grpSp>
      <p:sp>
        <p:nvSpPr>
          <p:cNvPr id="15" name="Text Box 4"/>
          <p:cNvSpPr txBox="1">
            <a:spLocks noChangeArrowheads="1"/>
          </p:cNvSpPr>
          <p:nvPr/>
        </p:nvSpPr>
        <p:spPr bwMode="black">
          <a:xfrm>
            <a:off x="5944096" y="2344439"/>
            <a:ext cx="3096344"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nSpc>
                <a:spcPct val="150000"/>
              </a:lnSpc>
            </a:pPr>
            <a:r>
              <a:rPr lang="zh-CN" altLang="en-US" sz="1800" dirty="0">
                <a:solidFill>
                  <a:srgbClr val="BCE8F2"/>
                </a:solidFill>
                <a:latin typeface="方正正纤黑简体" pitchFamily="2" charset="-122"/>
                <a:ea typeface="方正正纤黑简体" pitchFamily="2" charset="-122"/>
              </a:rPr>
              <a:t>单击此处添加文字单击添加文字单击此处添加文字内容单击此处添加文字内容</a:t>
            </a:r>
            <a:endParaRPr lang="en-US" altLang="zh-CN" sz="1800" dirty="0">
              <a:solidFill>
                <a:srgbClr val="BCE8F2"/>
              </a:solidFill>
              <a:latin typeface="方正正纤黑简体" pitchFamily="2" charset="-122"/>
              <a:ea typeface="方正正纤黑简体" pitchFamily="2" charset="-122"/>
            </a:endParaRPr>
          </a:p>
        </p:txBody>
      </p:sp>
      <p:sp>
        <p:nvSpPr>
          <p:cNvPr id="17" name="Text Box 8"/>
          <p:cNvSpPr txBox="1">
            <a:spLocks noChangeArrowheads="1"/>
          </p:cNvSpPr>
          <p:nvPr/>
        </p:nvSpPr>
        <p:spPr bwMode="white">
          <a:xfrm>
            <a:off x="3586733" y="1761828"/>
            <a:ext cx="1854200" cy="65659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r">
              <a:lnSpc>
                <a:spcPts val="2200"/>
              </a:lnSpc>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a:p>
            <a:pPr algn="r">
              <a:lnSpc>
                <a:spcPts val="2200"/>
              </a:lnSpc>
            </a:pPr>
            <a:r>
              <a:rPr lang="zh-CN" altLang="en-US" sz="1200">
                <a:solidFill>
                  <a:srgbClr val="BCE8F2"/>
                </a:solidFill>
                <a:latin typeface="方正正纤黑简体" pitchFamily="2" charset="-122"/>
                <a:ea typeface="方正正纤黑简体" pitchFamily="2" charset="-122"/>
              </a:rPr>
              <a:t>单击添加文字</a:t>
            </a:r>
            <a:endParaRPr lang="en-US" altLang="zh-CN" sz="1200">
              <a:solidFill>
                <a:srgbClr val="BCE8F2"/>
              </a:solidFill>
              <a:latin typeface="方正正纤黑简体" pitchFamily="2" charset="-122"/>
              <a:ea typeface="方正正纤黑简体" pitchFamily="2" charset="-122"/>
            </a:endParaRPr>
          </a:p>
        </p:txBody>
      </p:sp>
      <p:sp>
        <p:nvSpPr>
          <p:cNvPr id="18" name="Text Box 8"/>
          <p:cNvSpPr txBox="1">
            <a:spLocks noChangeArrowheads="1"/>
          </p:cNvSpPr>
          <p:nvPr/>
        </p:nvSpPr>
        <p:spPr bwMode="white">
          <a:xfrm>
            <a:off x="1535683" y="3993853"/>
            <a:ext cx="1854200" cy="65659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nSpc>
                <a:spcPts val="2200"/>
              </a:lnSpc>
            </a:pPr>
            <a:r>
              <a:rPr lang="zh-CN" altLang="en-US" sz="1200">
                <a:solidFill>
                  <a:srgbClr val="BCE8F2"/>
                </a:solidFill>
                <a:latin typeface="方正正纤黑简体" pitchFamily="2" charset="-122"/>
                <a:ea typeface="方正正纤黑简体" pitchFamily="2" charset="-122"/>
              </a:rPr>
              <a:t>单击添加文字</a:t>
            </a:r>
            <a:endParaRPr lang="en-US" altLang="zh-CN" sz="1200">
              <a:solidFill>
                <a:srgbClr val="BCE8F2"/>
              </a:solidFill>
              <a:latin typeface="方正正纤黑简体" pitchFamily="2" charset="-122"/>
              <a:ea typeface="方正正纤黑简体" pitchFamily="2" charset="-122"/>
            </a:endParaRPr>
          </a:p>
          <a:p>
            <a:pPr>
              <a:lnSpc>
                <a:spcPts val="2200"/>
              </a:lnSpc>
            </a:pPr>
            <a:r>
              <a:rPr lang="zh-CN" altLang="en-US" sz="1200">
                <a:solidFill>
                  <a:srgbClr val="BCE8F2"/>
                </a:solidFill>
                <a:latin typeface="方正正纤黑简体" pitchFamily="2" charset="-122"/>
                <a:ea typeface="方正正纤黑简体" pitchFamily="2" charset="-122"/>
              </a:rPr>
              <a:t>单击此处添加文字</a:t>
            </a:r>
            <a:endParaRPr lang="en-US" altLang="zh-CN" sz="1200">
              <a:solidFill>
                <a:srgbClr val="BCE8F2"/>
              </a:solidFill>
              <a:latin typeface="方正正纤黑简体" pitchFamily="2" charset="-122"/>
              <a:ea typeface="方正正纤黑简体" pitchFamily="2" charset="-122"/>
            </a:endParaRPr>
          </a:p>
        </p:txBody>
      </p:sp>
      <p:sp>
        <p:nvSpPr>
          <p:cNvPr id="19" name="Text Box 8"/>
          <p:cNvSpPr txBox="1">
            <a:spLocks noChangeArrowheads="1"/>
          </p:cNvSpPr>
          <p:nvPr/>
        </p:nvSpPr>
        <p:spPr bwMode="white">
          <a:xfrm>
            <a:off x="3586733" y="3993853"/>
            <a:ext cx="1854200" cy="65659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r">
              <a:lnSpc>
                <a:spcPts val="2200"/>
              </a:lnSpc>
            </a:pPr>
            <a:r>
              <a:rPr lang="zh-CN" altLang="en-US" sz="1200" dirty="0">
                <a:solidFill>
                  <a:srgbClr val="BCE8F2"/>
                </a:solidFill>
                <a:latin typeface="方正正纤黑简体" pitchFamily="2" charset="-122"/>
                <a:ea typeface="方正正纤黑简体" pitchFamily="2" charset="-122"/>
              </a:rPr>
              <a:t>单击添加文字</a:t>
            </a:r>
            <a:endParaRPr lang="en-US" altLang="zh-CN" sz="1200" dirty="0">
              <a:solidFill>
                <a:srgbClr val="BCE8F2"/>
              </a:solidFill>
              <a:latin typeface="方正正纤黑简体" pitchFamily="2" charset="-122"/>
              <a:ea typeface="方正正纤黑简体" pitchFamily="2" charset="-122"/>
            </a:endParaRPr>
          </a:p>
          <a:p>
            <a:pPr algn="r">
              <a:lnSpc>
                <a:spcPts val="2200"/>
              </a:lnSpc>
            </a:pPr>
            <a:r>
              <a:rPr lang="zh-CN" altLang="en-US" sz="1200" dirty="0">
                <a:solidFill>
                  <a:srgbClr val="BCE8F2"/>
                </a:solidFill>
                <a:latin typeface="方正正纤黑简体" pitchFamily="2" charset="-122"/>
                <a:ea typeface="方正正纤黑简体" pitchFamily="2" charset="-122"/>
              </a:rPr>
              <a:t>单击此处添加文字</a:t>
            </a:r>
            <a:endParaRPr lang="en-US" altLang="zh-CN" sz="1200" dirty="0">
              <a:solidFill>
                <a:srgbClr val="BCE8F2"/>
              </a:solidFill>
              <a:latin typeface="方正正纤黑简体" pitchFamily="2" charset="-122"/>
              <a:ea typeface="方正正纤黑简体" pitchFamily="2" charset="-122"/>
            </a:endParaRPr>
          </a:p>
        </p:txBody>
      </p:sp>
      <p:sp>
        <p:nvSpPr>
          <p:cNvPr id="20"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
        <p:nvSpPr>
          <p:cNvPr id="21" name="Freeform 3"/>
          <p:cNvSpPr>
            <a:spLocks/>
          </p:cNvSpPr>
          <p:nvPr/>
        </p:nvSpPr>
        <p:spPr bwMode="gray">
          <a:xfrm flipH="1">
            <a:off x="1427734" y="1417340"/>
            <a:ext cx="1930400" cy="1617662"/>
          </a:xfrm>
          <a:custGeom>
            <a:avLst/>
            <a:gdLst>
              <a:gd name="T0" fmla="*/ 669266262 w 1299"/>
              <a:gd name="T1" fmla="*/ 2147483647 h 1008"/>
              <a:gd name="T2" fmla="*/ 2147483647 w 1299"/>
              <a:gd name="T3" fmla="*/ 2147483647 h 1008"/>
              <a:gd name="T4" fmla="*/ 2147483647 w 1299"/>
              <a:gd name="T5" fmla="*/ 811127502 h 1008"/>
              <a:gd name="T6" fmla="*/ 2080687361 w 1299"/>
              <a:gd name="T7" fmla="*/ 0 h 1008"/>
              <a:gd name="T8" fmla="*/ 6626369 w 1299"/>
              <a:gd name="T9" fmla="*/ 0 h 1008"/>
              <a:gd name="T10" fmla="*/ 0 w 1299"/>
              <a:gd name="T11" fmla="*/ 1861729964 h 1008"/>
              <a:gd name="T12" fmla="*/ 669266262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noFill/>
          <a:ln w="12700" cmpd="sng">
            <a:solidFill>
              <a:schemeClr val="accent2"/>
            </a:solidFill>
            <a:round/>
            <a:headEnd/>
            <a:tailEnd/>
          </a:ln>
          <a:effectLst>
            <a:glow rad="88900">
              <a:schemeClr val="accent1">
                <a:alpha val="30000"/>
              </a:schemeClr>
            </a:glo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Freeform 4"/>
          <p:cNvSpPr>
            <a:spLocks/>
          </p:cNvSpPr>
          <p:nvPr/>
        </p:nvSpPr>
        <p:spPr bwMode="gray">
          <a:xfrm>
            <a:off x="3581971" y="1417340"/>
            <a:ext cx="1930400" cy="1617662"/>
          </a:xfrm>
          <a:custGeom>
            <a:avLst/>
            <a:gdLst>
              <a:gd name="T0" fmla="*/ 669266262 w 1299"/>
              <a:gd name="T1" fmla="*/ 2147483647 h 1008"/>
              <a:gd name="T2" fmla="*/ 2147483647 w 1299"/>
              <a:gd name="T3" fmla="*/ 2147483647 h 1008"/>
              <a:gd name="T4" fmla="*/ 2147483647 w 1299"/>
              <a:gd name="T5" fmla="*/ 811127502 h 1008"/>
              <a:gd name="T6" fmla="*/ 2080687361 w 1299"/>
              <a:gd name="T7" fmla="*/ 0 h 1008"/>
              <a:gd name="T8" fmla="*/ 6626369 w 1299"/>
              <a:gd name="T9" fmla="*/ 0 h 1008"/>
              <a:gd name="T10" fmla="*/ 0 w 1299"/>
              <a:gd name="T11" fmla="*/ 1861729964 h 1008"/>
              <a:gd name="T12" fmla="*/ 669266262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noFill/>
          <a:ln w="12700" cmpd="sng">
            <a:solidFill>
              <a:schemeClr val="accent2"/>
            </a:solidFill>
            <a:round/>
            <a:headEnd/>
            <a:tailEnd/>
          </a:ln>
          <a:effectLst>
            <a:glow rad="88900">
              <a:schemeClr val="accent1">
                <a:alpha val="30000"/>
              </a:schemeClr>
            </a:glo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5"/>
          <p:cNvSpPr>
            <a:spLocks/>
          </p:cNvSpPr>
          <p:nvPr/>
        </p:nvSpPr>
        <p:spPr bwMode="gray">
          <a:xfrm>
            <a:off x="1427734" y="3303291"/>
            <a:ext cx="1930400" cy="1616076"/>
          </a:xfrm>
          <a:custGeom>
            <a:avLst/>
            <a:gdLst>
              <a:gd name="T0" fmla="*/ 669266262 w 1299"/>
              <a:gd name="T1" fmla="*/ 2147483647 h 1008"/>
              <a:gd name="T2" fmla="*/ 2147483647 w 1299"/>
              <a:gd name="T3" fmla="*/ 2147483647 h 1008"/>
              <a:gd name="T4" fmla="*/ 2147483647 w 1299"/>
              <a:gd name="T5" fmla="*/ 810330146 h 1008"/>
              <a:gd name="T6" fmla="*/ 2080687361 w 1299"/>
              <a:gd name="T7" fmla="*/ 0 h 1008"/>
              <a:gd name="T8" fmla="*/ 6626369 w 1299"/>
              <a:gd name="T9" fmla="*/ 0 h 1008"/>
              <a:gd name="T10" fmla="*/ 0 w 1299"/>
              <a:gd name="T11" fmla="*/ 1859901919 h 1008"/>
              <a:gd name="T12" fmla="*/ 669266262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noFill/>
          <a:ln w="12700" cmpd="sng">
            <a:solidFill>
              <a:schemeClr val="accent2"/>
            </a:solidFill>
            <a:round/>
            <a:headEnd/>
            <a:tailEnd/>
          </a:ln>
          <a:effectLst>
            <a:glow rad="88900">
              <a:schemeClr val="accent1">
                <a:alpha val="30000"/>
              </a:schemeClr>
            </a:glo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6"/>
          <p:cNvSpPr>
            <a:spLocks/>
          </p:cNvSpPr>
          <p:nvPr/>
        </p:nvSpPr>
        <p:spPr bwMode="gray">
          <a:xfrm flipH="1">
            <a:off x="3581971" y="3303291"/>
            <a:ext cx="1930400" cy="1616076"/>
          </a:xfrm>
          <a:custGeom>
            <a:avLst/>
            <a:gdLst>
              <a:gd name="T0" fmla="*/ 669266262 w 1299"/>
              <a:gd name="T1" fmla="*/ 2147483647 h 1008"/>
              <a:gd name="T2" fmla="*/ 2147483647 w 1299"/>
              <a:gd name="T3" fmla="*/ 2147483647 h 1008"/>
              <a:gd name="T4" fmla="*/ 2147483647 w 1299"/>
              <a:gd name="T5" fmla="*/ 810330146 h 1008"/>
              <a:gd name="T6" fmla="*/ 2080687361 w 1299"/>
              <a:gd name="T7" fmla="*/ 0 h 1008"/>
              <a:gd name="T8" fmla="*/ 6626369 w 1299"/>
              <a:gd name="T9" fmla="*/ 0 h 1008"/>
              <a:gd name="T10" fmla="*/ 0 w 1299"/>
              <a:gd name="T11" fmla="*/ 1859901919 h 1008"/>
              <a:gd name="T12" fmla="*/ 669266262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noFill/>
          <a:ln w="12700" cmpd="sng">
            <a:solidFill>
              <a:schemeClr val="accent2"/>
            </a:solidFill>
            <a:round/>
            <a:headEnd/>
            <a:tailEnd/>
          </a:ln>
          <a:effectLst>
            <a:glow rad="88900">
              <a:schemeClr val="accent1">
                <a:alpha val="30000"/>
              </a:schemeClr>
            </a:glo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 presetClass="entr" presetSubtype="9"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0-#ppt_w/2"/>
                                          </p:val>
                                        </p:tav>
                                        <p:tav tm="100000">
                                          <p:val>
                                            <p:strVal val="#ppt_x"/>
                                          </p:val>
                                        </p:tav>
                                      </p:tavLst>
                                    </p:anim>
                                    <p:anim calcmode="lin" valueType="num">
                                      <p:cBhvr additive="base">
                                        <p:cTn id="14" dur="500" fill="hold"/>
                                        <p:tgtEl>
                                          <p:spTgt spid="21"/>
                                        </p:tgtEl>
                                        <p:attrNameLst>
                                          <p:attrName>ppt_y</p:attrName>
                                        </p:attrNameLst>
                                      </p:cBhvr>
                                      <p:tavLst>
                                        <p:tav tm="0">
                                          <p:val>
                                            <p:strVal val="0-#ppt_h/2"/>
                                          </p:val>
                                        </p:tav>
                                        <p:tav tm="100000">
                                          <p:val>
                                            <p:strVal val="#ppt_y"/>
                                          </p:val>
                                        </p:tav>
                                      </p:tavLst>
                                    </p:anim>
                                  </p:childTnLst>
                                </p:cTn>
                              </p:par>
                              <p:par>
                                <p:cTn id="15" presetID="2" presetClass="entr" presetSubtype="3"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1+#ppt_w/2"/>
                                          </p:val>
                                        </p:tav>
                                        <p:tav tm="100000">
                                          <p:val>
                                            <p:strVal val="#ppt_x"/>
                                          </p:val>
                                        </p:tav>
                                      </p:tavLst>
                                    </p:anim>
                                    <p:anim calcmode="lin" valueType="num">
                                      <p:cBhvr additive="base">
                                        <p:cTn id="18" dur="500" fill="hold"/>
                                        <p:tgtEl>
                                          <p:spTgt spid="22"/>
                                        </p:tgtEl>
                                        <p:attrNameLst>
                                          <p:attrName>ppt_y</p:attrName>
                                        </p:attrNameLst>
                                      </p:cBhvr>
                                      <p:tavLst>
                                        <p:tav tm="0">
                                          <p:val>
                                            <p:strVal val="0-#ppt_h/2"/>
                                          </p:val>
                                        </p:tav>
                                        <p:tav tm="100000">
                                          <p:val>
                                            <p:strVal val="#ppt_y"/>
                                          </p:val>
                                        </p:tav>
                                      </p:tavLst>
                                    </p:anim>
                                  </p:childTnLst>
                                </p:cTn>
                              </p:par>
                              <p:par>
                                <p:cTn id="19" presetID="2" presetClass="entr" presetSubtype="12"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1+#ppt_w/2"/>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10" presetClass="entr" presetSubtype="0" repeatCount="3000" fill="hold" grpId="1"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300"/>
                                        <p:tgtEl>
                                          <p:spTgt spid="21"/>
                                        </p:tgtEl>
                                      </p:cBhvr>
                                    </p:animEffect>
                                  </p:childTnLst>
                                </p:cTn>
                              </p:par>
                              <p:par>
                                <p:cTn id="31" presetID="10" presetClass="entr" presetSubtype="0" repeatCount="3000" fill="hold" grpId="1"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300"/>
                                        <p:tgtEl>
                                          <p:spTgt spid="22"/>
                                        </p:tgtEl>
                                      </p:cBhvr>
                                    </p:animEffect>
                                  </p:childTnLst>
                                </p:cTn>
                              </p:par>
                              <p:par>
                                <p:cTn id="34" presetID="10" presetClass="entr" presetSubtype="0" repeatCount="3000" fill="hold" grpId="1"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300"/>
                                        <p:tgtEl>
                                          <p:spTgt spid="23"/>
                                        </p:tgtEl>
                                      </p:cBhvr>
                                    </p:animEffect>
                                  </p:childTnLst>
                                </p:cTn>
                              </p:par>
                              <p:par>
                                <p:cTn id="37" presetID="10" presetClass="entr" presetSubtype="0" repeatCount="3000" fill="hold" grpId="1"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300"/>
                                        <p:tgtEl>
                                          <p:spTgt spid="24"/>
                                        </p:tgtEl>
                                      </p:cBhvr>
                                    </p:animEffect>
                                  </p:childTnLst>
                                </p:cTn>
                              </p:par>
                            </p:childTnLst>
                          </p:cTn>
                        </p:par>
                        <p:par>
                          <p:cTn id="40" fill="hold" nodeType="afterGroup">
                            <p:stCondLst>
                              <p:cond delay="2400"/>
                            </p:stCondLst>
                            <p:childTnLst>
                              <p:par>
                                <p:cTn id="41" presetID="35"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2000"/>
                                        <p:tgtEl>
                                          <p:spTgt spid="26"/>
                                        </p:tgtEl>
                                      </p:cBhvr>
                                    </p:animEffect>
                                    <p:anim calcmode="lin" valueType="num">
                                      <p:cBhvr>
                                        <p:cTn id="44" dur="2000" fill="hold"/>
                                        <p:tgtEl>
                                          <p:spTgt spid="26"/>
                                        </p:tgtEl>
                                        <p:attrNameLst>
                                          <p:attrName>style.rotation</p:attrName>
                                        </p:attrNameLst>
                                      </p:cBhvr>
                                      <p:tavLst>
                                        <p:tav tm="0">
                                          <p:val>
                                            <p:fltVal val="720"/>
                                          </p:val>
                                        </p:tav>
                                        <p:tav tm="100000">
                                          <p:val>
                                            <p:fltVal val="0"/>
                                          </p:val>
                                        </p:tav>
                                      </p:tavLst>
                                    </p:anim>
                                    <p:anim calcmode="lin" valueType="num">
                                      <p:cBhvr>
                                        <p:cTn id="45" dur="2000" fill="hold"/>
                                        <p:tgtEl>
                                          <p:spTgt spid="26"/>
                                        </p:tgtEl>
                                        <p:attrNameLst>
                                          <p:attrName>ppt_h</p:attrName>
                                        </p:attrNameLst>
                                      </p:cBhvr>
                                      <p:tavLst>
                                        <p:tav tm="0">
                                          <p:val>
                                            <p:fltVal val="0"/>
                                          </p:val>
                                        </p:tav>
                                        <p:tav tm="100000">
                                          <p:val>
                                            <p:strVal val="#ppt_h"/>
                                          </p:val>
                                        </p:tav>
                                      </p:tavLst>
                                    </p:anim>
                                    <p:anim calcmode="lin" valueType="num">
                                      <p:cBhvr>
                                        <p:cTn id="46" dur="2000" fill="hold"/>
                                        <p:tgtEl>
                                          <p:spTgt spid="26"/>
                                        </p:tgtEl>
                                        <p:attrNameLst>
                                          <p:attrName>ppt_w</p:attrName>
                                        </p:attrNameLst>
                                      </p:cBhvr>
                                      <p:tavLst>
                                        <p:tav tm="0">
                                          <p:val>
                                            <p:fltVal val="0"/>
                                          </p:val>
                                        </p:tav>
                                        <p:tav tm="100000">
                                          <p:val>
                                            <p:strVal val="#ppt_w"/>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400"/>
                                        <p:tgtEl>
                                          <p:spTgt spid="7"/>
                                        </p:tgtEl>
                                      </p:cBhvr>
                                    </p:animEffect>
                                  </p:childTnLst>
                                </p:cTn>
                              </p:par>
                              <p:par>
                                <p:cTn id="50" presetID="10" presetClass="entr" presetSubtype="0" fill="hold" grpId="0" nodeType="withEffect">
                                  <p:stCondLst>
                                    <p:cond delay="7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70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70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par>
                          <p:cTn id="59" fill="hold" nodeType="afterGroup">
                            <p:stCondLst>
                              <p:cond delay="4400"/>
                            </p:stCondLst>
                            <p:childTnLst>
                              <p:par>
                                <p:cTn id="60" presetID="42" presetClass="entr" presetSubtype="0"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7" grpId="0"/>
      <p:bldP spid="18" grpId="0"/>
      <p:bldP spid="19" grpId="0"/>
      <p:bldP spid="21" grpId="0" animBg="1"/>
      <p:bldP spid="21" grpId="1" animBg="1"/>
      <p:bldP spid="22" grpId="0" animBg="1"/>
      <p:bldP spid="22" grpId="1" animBg="1"/>
      <p:bldP spid="23" grpId="0" animBg="1"/>
      <p:bldP spid="23" grpId="1" animBg="1"/>
      <p:bldP spid="24" grpId="0" animBg="1"/>
      <p:bldP spid="2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3544260" y="3335081"/>
            <a:ext cx="1826677" cy="1826677"/>
            <a:chOff x="3134771" y="3287805"/>
            <a:chExt cx="1826677" cy="1826677"/>
          </a:xfrm>
        </p:grpSpPr>
        <p:sp>
          <p:nvSpPr>
            <p:cNvPr id="3" name="泪滴形 2"/>
            <p:cNvSpPr/>
            <p:nvPr/>
          </p:nvSpPr>
          <p:spPr>
            <a:xfrm rot="2846852">
              <a:off x="3134771" y="3287805"/>
              <a:ext cx="1826677" cy="1826677"/>
            </a:xfrm>
            <a:prstGeom prst="teardrop">
              <a:avLst/>
            </a:prstGeom>
            <a:noFill/>
            <a:ln w="12700" cmpd="sng">
              <a:solidFill>
                <a:schemeClr val="accent2"/>
              </a:solidFill>
              <a:round/>
              <a:headEnd/>
              <a:tailEnd/>
            </a:ln>
            <a:effectLst>
              <a:glow rad="88900">
                <a:schemeClr val="accent1">
                  <a:alpha val="30000"/>
                </a:schemeClr>
              </a:glow>
            </a:effectLst>
          </p:spPr>
          <p:txBody>
            <a:bodyPr rtlCol="0" anchor="ctr"/>
            <a:lstStyle/>
            <a:p>
              <a:pPr algn="ctr" fontAlgn="auto">
                <a:spcBef>
                  <a:spcPts val="0"/>
                </a:spcBef>
                <a:spcAft>
                  <a:spcPts val="0"/>
                </a:spcAft>
              </a:pPr>
              <a:endParaRPr lang="en-US" kern="0">
                <a:solidFill>
                  <a:sysClr val="window" lastClr="FFFFFF"/>
                </a:solidFill>
                <a:latin typeface="Calibri"/>
                <a:ea typeface="+mn-ea"/>
              </a:endParaRPr>
            </a:p>
          </p:txBody>
        </p:sp>
        <p:sp>
          <p:nvSpPr>
            <p:cNvPr id="10" name="TextBox 9"/>
            <p:cNvSpPr txBox="1"/>
            <p:nvPr/>
          </p:nvSpPr>
          <p:spPr>
            <a:xfrm flipH="1">
              <a:off x="3850511" y="3838711"/>
              <a:ext cx="943012"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391" fontAlgn="auto">
                <a:lnSpc>
                  <a:spcPct val="100000"/>
                </a:lnSpc>
                <a:spcBef>
                  <a:spcPts val="0"/>
                </a:spcBef>
                <a:spcAft>
                  <a:spcPts val="0"/>
                </a:spcAft>
                <a:defRPr/>
              </a:pPr>
              <a:r>
                <a:rPr lang="zh-CN" altLang="en-US" sz="2400" b="0" dirty="0">
                  <a:solidFill>
                    <a:srgbClr val="BCE8F2"/>
                  </a:solidFill>
                  <a:latin typeface="方正兰亭纤黑简体" pitchFamily="65" charset="-122"/>
                  <a:ea typeface="方正兰亭纤黑简体" pitchFamily="65" charset="-122"/>
                  <a:cs typeface="Times New Roman" pitchFamily="18" charset="0"/>
                </a:rPr>
                <a:t>输入文本</a:t>
              </a:r>
            </a:p>
          </p:txBody>
        </p:sp>
      </p:grpSp>
      <p:grpSp>
        <p:nvGrpSpPr>
          <p:cNvPr id="18" name="组合 17"/>
          <p:cNvGrpSpPr/>
          <p:nvPr/>
        </p:nvGrpSpPr>
        <p:grpSpPr>
          <a:xfrm>
            <a:off x="1839642" y="2500264"/>
            <a:ext cx="2434581" cy="2613788"/>
            <a:chOff x="1430153" y="2452990"/>
            <a:chExt cx="2434581" cy="2613788"/>
          </a:xfrm>
        </p:grpSpPr>
        <p:sp>
          <p:nvSpPr>
            <p:cNvPr id="15" name="泪滴形 14"/>
            <p:cNvSpPr/>
            <p:nvPr/>
          </p:nvSpPr>
          <p:spPr>
            <a:xfrm rot="16200000">
              <a:off x="1449241" y="2651285"/>
              <a:ext cx="2415493" cy="2415493"/>
            </a:xfrm>
            <a:prstGeom prst="teardrop">
              <a:avLst/>
            </a:prstGeom>
            <a:solidFill>
              <a:schemeClr val="accent1"/>
            </a:solidFill>
            <a:ln w="25400" cap="flat" cmpd="sng" algn="ctr">
              <a:noFill/>
              <a:prstDash val="solid"/>
            </a:ln>
            <a:effectLst/>
          </p:spPr>
          <p:txBody>
            <a:bodyPr rtlCol="0" anchor="ctr"/>
            <a:lstStyle/>
            <a:p>
              <a:pPr algn="ctr" defTabSz="914391" fontAlgn="auto">
                <a:spcBef>
                  <a:spcPts val="0"/>
                </a:spcBef>
                <a:spcAft>
                  <a:spcPts val="0"/>
                </a:spcAft>
                <a:defRPr/>
              </a:pPr>
              <a:endParaRPr lang="en-US" kern="0">
                <a:solidFill>
                  <a:sysClr val="window" lastClr="FFFFFF"/>
                </a:solidFill>
                <a:latin typeface="Calibri"/>
                <a:ea typeface="+mn-ea"/>
              </a:endParaRPr>
            </a:p>
          </p:txBody>
        </p:sp>
        <p:sp>
          <p:nvSpPr>
            <p:cNvPr id="13" name="TextBox 12"/>
            <p:cNvSpPr txBox="1"/>
            <p:nvPr/>
          </p:nvSpPr>
          <p:spPr>
            <a:xfrm rot="18848674" flipH="1">
              <a:off x="1207568" y="2675575"/>
              <a:ext cx="1153055" cy="70788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391" fontAlgn="auto">
                <a:lnSpc>
                  <a:spcPct val="100000"/>
                </a:lnSpc>
                <a:spcBef>
                  <a:spcPts val="0"/>
                </a:spcBef>
                <a:spcAft>
                  <a:spcPts val="0"/>
                </a:spcAft>
                <a:defRPr/>
              </a:pPr>
              <a:r>
                <a:rPr lang="en-US" altLang="zh-CN" sz="4000" dirty="0">
                  <a:solidFill>
                    <a:schemeClr val="accent3"/>
                  </a:solidFill>
                  <a:latin typeface="Arial Rounded MT Bold" pitchFamily="34" charset="0"/>
                  <a:cs typeface="Times New Roman" pitchFamily="18" charset="0"/>
                </a:rPr>
                <a:t>02</a:t>
              </a:r>
              <a:endParaRPr lang="zh-CN" altLang="en-US" sz="4000" dirty="0">
                <a:solidFill>
                  <a:schemeClr val="accent3"/>
                </a:solidFill>
                <a:latin typeface="Arial Rounded MT Bold" pitchFamily="34" charset="0"/>
                <a:cs typeface="Times New Roman" pitchFamily="18" charset="0"/>
              </a:endParaRPr>
            </a:p>
          </p:txBody>
        </p:sp>
        <p:sp>
          <p:nvSpPr>
            <p:cNvPr id="16" name="椭圆 15"/>
            <p:cNvSpPr/>
            <p:nvPr/>
          </p:nvSpPr>
          <p:spPr>
            <a:xfrm>
              <a:off x="1551216" y="2775025"/>
              <a:ext cx="2189028" cy="2189028"/>
            </a:xfrm>
            <a:custGeom>
              <a:avLst/>
              <a:gdLst/>
              <a:ahLst/>
              <a:cxnLst/>
              <a:rect l="l" t="t" r="r" b="b"/>
              <a:pathLst>
                <a:path w="2189028" h="2189028">
                  <a:moveTo>
                    <a:pt x="1094514" y="0"/>
                  </a:moveTo>
                  <a:cubicBezTo>
                    <a:pt x="1698997" y="0"/>
                    <a:pt x="2189028" y="490031"/>
                    <a:pt x="2189028" y="1094514"/>
                  </a:cubicBezTo>
                  <a:cubicBezTo>
                    <a:pt x="2189028" y="1698997"/>
                    <a:pt x="1698997" y="2189028"/>
                    <a:pt x="1094514" y="2189028"/>
                  </a:cubicBezTo>
                  <a:cubicBezTo>
                    <a:pt x="490031" y="2189028"/>
                    <a:pt x="0" y="1698997"/>
                    <a:pt x="0" y="1094514"/>
                  </a:cubicBezTo>
                  <a:cubicBezTo>
                    <a:pt x="0" y="979754"/>
                    <a:pt x="17662" y="869119"/>
                    <a:pt x="50599" y="765237"/>
                  </a:cubicBezTo>
                  <a:lnTo>
                    <a:pt x="765236" y="50599"/>
                  </a:lnTo>
                  <a:cubicBezTo>
                    <a:pt x="869119" y="17662"/>
                    <a:pt x="979754" y="0"/>
                    <a:pt x="109451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rot="18731526">
              <a:off x="1761655" y="3417360"/>
              <a:ext cx="1790664" cy="954107"/>
            </a:xfrm>
            <a:prstGeom prst="rect">
              <a:avLst/>
            </a:prstGeom>
            <a:noFill/>
          </p:spPr>
          <p:txBody>
            <a:bodyPr wrap="square" rtlCol="0">
              <a:spAutoFit/>
            </a:bodyPr>
            <a:lstStyle/>
            <a:p>
              <a:pPr algn="just">
                <a:defRPr/>
              </a:pPr>
              <a:r>
                <a:rPr lang="zh-CN" altLang="en-US" sz="1400" dirty="0">
                  <a:solidFill>
                    <a:schemeClr val="bg1"/>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400" dirty="0">
                <a:solidFill>
                  <a:schemeClr val="bg1"/>
                </a:solidFill>
                <a:latin typeface="方正兰亭纤黑简体" pitchFamily="65" charset="-122"/>
                <a:ea typeface="方正兰亭纤黑简体" pitchFamily="65" charset="-122"/>
              </a:endParaRPr>
            </a:p>
          </p:txBody>
        </p:sp>
      </p:grpSp>
      <p:grpSp>
        <p:nvGrpSpPr>
          <p:cNvPr id="20" name="组合 19"/>
          <p:cNvGrpSpPr/>
          <p:nvPr/>
        </p:nvGrpSpPr>
        <p:grpSpPr>
          <a:xfrm>
            <a:off x="6565665" y="1680640"/>
            <a:ext cx="1826677" cy="1826677"/>
            <a:chOff x="3134771" y="3287805"/>
            <a:chExt cx="1826677" cy="1826677"/>
          </a:xfrm>
        </p:grpSpPr>
        <p:sp>
          <p:nvSpPr>
            <p:cNvPr id="21" name="泪滴形 20"/>
            <p:cNvSpPr/>
            <p:nvPr/>
          </p:nvSpPr>
          <p:spPr>
            <a:xfrm rot="2846852">
              <a:off x="3134771" y="3287805"/>
              <a:ext cx="1826677" cy="1826677"/>
            </a:xfrm>
            <a:prstGeom prst="teardrop">
              <a:avLst/>
            </a:prstGeom>
            <a:noFill/>
            <a:ln w="12700" cmpd="sng">
              <a:solidFill>
                <a:schemeClr val="accent2"/>
              </a:solidFill>
              <a:round/>
              <a:headEnd/>
              <a:tailEnd/>
            </a:ln>
            <a:effectLst>
              <a:glow rad="88900">
                <a:schemeClr val="accent1">
                  <a:alpha val="30000"/>
                </a:schemeClr>
              </a:glow>
            </a:effectLst>
          </p:spPr>
          <p:txBody>
            <a:bodyPr rtlCol="0" anchor="ctr"/>
            <a:lstStyle/>
            <a:p>
              <a:pPr algn="ctr" fontAlgn="auto">
                <a:spcBef>
                  <a:spcPts val="0"/>
                </a:spcBef>
                <a:spcAft>
                  <a:spcPts val="0"/>
                </a:spcAft>
              </a:pPr>
              <a:endParaRPr lang="en-US" kern="0">
                <a:solidFill>
                  <a:sysClr val="window" lastClr="FFFFFF"/>
                </a:solidFill>
                <a:latin typeface="Calibri"/>
                <a:ea typeface="+mn-ea"/>
              </a:endParaRPr>
            </a:p>
          </p:txBody>
        </p:sp>
        <p:sp>
          <p:nvSpPr>
            <p:cNvPr id="22" name="TextBox 21"/>
            <p:cNvSpPr txBox="1"/>
            <p:nvPr/>
          </p:nvSpPr>
          <p:spPr>
            <a:xfrm flipH="1">
              <a:off x="3850511" y="3838711"/>
              <a:ext cx="943012" cy="83099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391" fontAlgn="auto">
                <a:lnSpc>
                  <a:spcPct val="100000"/>
                </a:lnSpc>
                <a:spcBef>
                  <a:spcPts val="0"/>
                </a:spcBef>
                <a:spcAft>
                  <a:spcPts val="0"/>
                </a:spcAft>
                <a:defRPr/>
              </a:pPr>
              <a:r>
                <a:rPr lang="zh-CN" altLang="en-US" sz="2400" b="0" dirty="0">
                  <a:solidFill>
                    <a:srgbClr val="BCE8F2"/>
                  </a:solidFill>
                  <a:latin typeface="方正兰亭纤黑简体" pitchFamily="65" charset="-122"/>
                  <a:ea typeface="方正兰亭纤黑简体" pitchFamily="65" charset="-122"/>
                  <a:cs typeface="Times New Roman" pitchFamily="18" charset="0"/>
                </a:rPr>
                <a:t>输入文本</a:t>
              </a:r>
            </a:p>
          </p:txBody>
        </p:sp>
      </p:grpSp>
      <p:grpSp>
        <p:nvGrpSpPr>
          <p:cNvPr id="23" name="组合 22"/>
          <p:cNvGrpSpPr/>
          <p:nvPr/>
        </p:nvGrpSpPr>
        <p:grpSpPr>
          <a:xfrm>
            <a:off x="4861048" y="845823"/>
            <a:ext cx="2434581" cy="2613788"/>
            <a:chOff x="1430153" y="2452990"/>
            <a:chExt cx="2434581" cy="2613788"/>
          </a:xfrm>
        </p:grpSpPr>
        <p:sp>
          <p:nvSpPr>
            <p:cNvPr id="24" name="泪滴形 23"/>
            <p:cNvSpPr/>
            <p:nvPr/>
          </p:nvSpPr>
          <p:spPr>
            <a:xfrm rot="16200000">
              <a:off x="1449241" y="2651285"/>
              <a:ext cx="2415493" cy="2415493"/>
            </a:xfrm>
            <a:prstGeom prst="teardrop">
              <a:avLst/>
            </a:prstGeom>
            <a:solidFill>
              <a:schemeClr val="accent1"/>
            </a:solidFill>
            <a:ln w="25400" cap="flat" cmpd="sng" algn="ctr">
              <a:noFill/>
              <a:prstDash val="solid"/>
            </a:ln>
            <a:effectLst/>
          </p:spPr>
          <p:txBody>
            <a:bodyPr rtlCol="0" anchor="ctr"/>
            <a:lstStyle/>
            <a:p>
              <a:pPr algn="ctr" defTabSz="914391" fontAlgn="auto">
                <a:spcBef>
                  <a:spcPts val="0"/>
                </a:spcBef>
                <a:spcAft>
                  <a:spcPts val="0"/>
                </a:spcAft>
                <a:defRPr/>
              </a:pPr>
              <a:endParaRPr lang="en-US" kern="0">
                <a:solidFill>
                  <a:sysClr val="window" lastClr="FFFFFF"/>
                </a:solidFill>
                <a:latin typeface="Calibri"/>
                <a:ea typeface="+mn-ea"/>
              </a:endParaRPr>
            </a:p>
          </p:txBody>
        </p:sp>
        <p:sp>
          <p:nvSpPr>
            <p:cNvPr id="25" name="TextBox 24"/>
            <p:cNvSpPr txBox="1"/>
            <p:nvPr/>
          </p:nvSpPr>
          <p:spPr>
            <a:xfrm rot="18848674" flipH="1">
              <a:off x="1207568" y="2675575"/>
              <a:ext cx="1153055" cy="70788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391" fontAlgn="auto">
                <a:lnSpc>
                  <a:spcPct val="100000"/>
                </a:lnSpc>
                <a:spcBef>
                  <a:spcPts val="0"/>
                </a:spcBef>
                <a:spcAft>
                  <a:spcPts val="0"/>
                </a:spcAft>
                <a:defRPr/>
              </a:pPr>
              <a:r>
                <a:rPr lang="en-US" altLang="zh-CN" sz="4000" dirty="0">
                  <a:solidFill>
                    <a:schemeClr val="accent3"/>
                  </a:solidFill>
                  <a:latin typeface="Arial Rounded MT Bold" pitchFamily="34" charset="0"/>
                  <a:cs typeface="Times New Roman" pitchFamily="18" charset="0"/>
                </a:rPr>
                <a:t>01</a:t>
              </a:r>
              <a:endParaRPr lang="zh-CN" altLang="en-US" sz="4000" dirty="0">
                <a:solidFill>
                  <a:schemeClr val="accent3"/>
                </a:solidFill>
                <a:latin typeface="Arial Rounded MT Bold" pitchFamily="34" charset="0"/>
                <a:cs typeface="Times New Roman" pitchFamily="18" charset="0"/>
              </a:endParaRPr>
            </a:p>
          </p:txBody>
        </p:sp>
        <p:sp>
          <p:nvSpPr>
            <p:cNvPr id="26" name="椭圆 15"/>
            <p:cNvSpPr/>
            <p:nvPr/>
          </p:nvSpPr>
          <p:spPr>
            <a:xfrm>
              <a:off x="1551216" y="2775025"/>
              <a:ext cx="2189028" cy="2189028"/>
            </a:xfrm>
            <a:custGeom>
              <a:avLst/>
              <a:gdLst/>
              <a:ahLst/>
              <a:cxnLst/>
              <a:rect l="l" t="t" r="r" b="b"/>
              <a:pathLst>
                <a:path w="2189028" h="2189028">
                  <a:moveTo>
                    <a:pt x="1094514" y="0"/>
                  </a:moveTo>
                  <a:cubicBezTo>
                    <a:pt x="1698997" y="0"/>
                    <a:pt x="2189028" y="490031"/>
                    <a:pt x="2189028" y="1094514"/>
                  </a:cubicBezTo>
                  <a:cubicBezTo>
                    <a:pt x="2189028" y="1698997"/>
                    <a:pt x="1698997" y="2189028"/>
                    <a:pt x="1094514" y="2189028"/>
                  </a:cubicBezTo>
                  <a:cubicBezTo>
                    <a:pt x="490031" y="2189028"/>
                    <a:pt x="0" y="1698997"/>
                    <a:pt x="0" y="1094514"/>
                  </a:cubicBezTo>
                  <a:cubicBezTo>
                    <a:pt x="0" y="979754"/>
                    <a:pt x="17662" y="869119"/>
                    <a:pt x="50599" y="765237"/>
                  </a:cubicBezTo>
                  <a:lnTo>
                    <a:pt x="765236" y="50599"/>
                  </a:lnTo>
                  <a:cubicBezTo>
                    <a:pt x="869119" y="17662"/>
                    <a:pt x="979754" y="0"/>
                    <a:pt x="109451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rot="18731526">
              <a:off x="1761655" y="3417360"/>
              <a:ext cx="1790664" cy="954107"/>
            </a:xfrm>
            <a:prstGeom prst="rect">
              <a:avLst/>
            </a:prstGeom>
            <a:noFill/>
          </p:spPr>
          <p:txBody>
            <a:bodyPr wrap="square" rtlCol="0">
              <a:spAutoFit/>
            </a:bodyPr>
            <a:lstStyle/>
            <a:p>
              <a:pPr algn="just">
                <a:defRPr/>
              </a:pPr>
              <a:r>
                <a:rPr lang="zh-CN" altLang="en-US" sz="1400" dirty="0">
                  <a:solidFill>
                    <a:schemeClr val="bg1"/>
                  </a:solidFill>
                  <a:latin typeface="方正兰亭纤黑简体" pitchFamily="65" charset="-122"/>
                  <a:ea typeface="方正兰亭纤黑简体" pitchFamily="65" charset="-122"/>
                </a:rPr>
                <a:t>单击此处添加文字阐述，添加简短问题说明文字，具体说明文字在此处添加此处。</a:t>
              </a:r>
              <a:endParaRPr lang="en-US" altLang="zh-CN" sz="1400" dirty="0">
                <a:solidFill>
                  <a:schemeClr val="bg1"/>
                </a:solidFill>
                <a:latin typeface="方正兰亭纤黑简体" pitchFamily="65" charset="-122"/>
                <a:ea typeface="方正兰亭纤黑简体" pitchFamily="65" charset="-122"/>
              </a:endParaRPr>
            </a:p>
          </p:txBody>
        </p:sp>
      </p:grpSp>
      <p:sp>
        <p:nvSpPr>
          <p:cNvPr id="28"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Tree>
    <p:extLst>
      <p:ext uri="{BB962C8B-B14F-4D97-AF65-F5344CB8AC3E}">
        <p14:creationId xmlns:p14="http://schemas.microsoft.com/office/powerpoint/2010/main" val="439026324"/>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2" presetClass="entr" presetSubtype="9"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0-#ppt_h/2"/>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1+#ppt_w/2"/>
                                          </p:val>
                                        </p:tav>
                                        <p:tav tm="100000">
                                          <p:val>
                                            <p:strVal val="#ppt_x"/>
                                          </p:val>
                                        </p:tav>
                                      </p:tavLst>
                                    </p:anim>
                                    <p:anim calcmode="lin" valueType="num">
                                      <p:cBhvr additive="base">
                                        <p:cTn id="17" dur="500" fill="hold"/>
                                        <p:tgtEl>
                                          <p:spTgt spid="20"/>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9"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0-#ppt_h/2"/>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矩形 896"/>
          <p:cNvSpPr/>
          <p:nvPr/>
        </p:nvSpPr>
        <p:spPr>
          <a:xfrm>
            <a:off x="3371841" y="2105829"/>
            <a:ext cx="3416321" cy="1015663"/>
          </a:xfrm>
          <a:prstGeom prst="rect">
            <a:avLst/>
          </a:prstGeom>
          <a:noFill/>
          <a:ln>
            <a:noFill/>
          </a:ln>
        </p:spPr>
        <p:txBody>
          <a:bodyPr wrap="none">
            <a:spAutoFit/>
          </a:bodyPr>
          <a:lstStyle/>
          <a:p>
            <a:pPr algn="ctr"/>
            <a:r>
              <a:rPr lang="zh-CN" altLang="en-US" sz="6000" spc="300" dirty="0">
                <a:solidFill>
                  <a:schemeClr val="accent3">
                    <a:lumMod val="60000"/>
                    <a:lumOff val="40000"/>
                  </a:schemeClr>
                </a:solidFill>
                <a:effectLst>
                  <a:glow rad="127000">
                    <a:schemeClr val="accent1">
                      <a:satMod val="175000"/>
                      <a:alpha val="30000"/>
                    </a:schemeClr>
                  </a:glow>
                </a:effectLst>
                <a:latin typeface="方正兰亭中粗黑_GBK" panose="02000000000000000000" pitchFamily="2" charset="-122"/>
                <a:ea typeface="方正兰亭中粗黑_GBK" panose="02000000000000000000" pitchFamily="2" charset="-122"/>
              </a:rPr>
              <a:t>感谢聆听</a:t>
            </a:r>
          </a:p>
        </p:txBody>
      </p:sp>
      <p:sp>
        <p:nvSpPr>
          <p:cNvPr id="898" name="矩形 897"/>
          <p:cNvSpPr/>
          <p:nvPr/>
        </p:nvSpPr>
        <p:spPr>
          <a:xfrm>
            <a:off x="4234258" y="1768383"/>
            <a:ext cx="1691489" cy="400110"/>
          </a:xfrm>
          <a:prstGeom prst="rect">
            <a:avLst/>
          </a:prstGeom>
          <a:ln>
            <a:noFill/>
          </a:ln>
        </p:spPr>
        <p:txBody>
          <a:bodyPr wrap="none">
            <a:spAutoFit/>
          </a:bodyPr>
          <a:lstStyle/>
          <a:p>
            <a:pPr algn="ctr"/>
            <a:r>
              <a:rPr lang="en-US" altLang="zh-CN" sz="2000" dirty="0">
                <a:solidFill>
                  <a:schemeClr val="accent3">
                    <a:lumMod val="40000"/>
                    <a:lumOff val="60000"/>
                  </a:schemeClr>
                </a:solidFill>
                <a:latin typeface="方正兰亭中黑_GBK" pitchFamily="2" charset="-122"/>
                <a:ea typeface="方正兰亭中黑_GBK" pitchFamily="2" charset="-122"/>
              </a:rPr>
              <a:t>Thank you!</a:t>
            </a:r>
            <a:endParaRPr lang="zh-CN" altLang="en-US" sz="2000" dirty="0">
              <a:solidFill>
                <a:schemeClr val="accent3">
                  <a:lumMod val="40000"/>
                  <a:lumOff val="60000"/>
                </a:schemeClr>
              </a:solidFill>
              <a:latin typeface="方正兰亭中黑_GBK" pitchFamily="2" charset="-122"/>
              <a:ea typeface="方正兰亭中黑_GBK" pitchFamily="2" charset="-122"/>
            </a:endParaRPr>
          </a:p>
        </p:txBody>
      </p:sp>
      <p:pic>
        <p:nvPicPr>
          <p:cNvPr id="134" name="图片 1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03" y="4148095"/>
            <a:ext cx="9143997" cy="1566907"/>
          </a:xfrm>
          <a:prstGeom prst="rect">
            <a:avLst/>
          </a:prstGeom>
        </p:spPr>
      </p:pic>
      <p:grpSp>
        <p:nvGrpSpPr>
          <p:cNvPr id="135" name="组合 134"/>
          <p:cNvGrpSpPr/>
          <p:nvPr/>
        </p:nvGrpSpPr>
        <p:grpSpPr>
          <a:xfrm>
            <a:off x="1052741" y="3158498"/>
            <a:ext cx="8036560" cy="2575514"/>
            <a:chOff x="382546" y="2654528"/>
            <a:chExt cx="8360948" cy="2679472"/>
          </a:xfrm>
        </p:grpSpPr>
        <p:sp>
          <p:nvSpPr>
            <p:cNvPr id="136" name="Freeform 6628"/>
            <p:cNvSpPr>
              <a:spLocks/>
            </p:cNvSpPr>
            <p:nvPr/>
          </p:nvSpPr>
          <p:spPr bwMode="auto">
            <a:xfrm>
              <a:off x="5009597" y="4180336"/>
              <a:ext cx="967587" cy="155064"/>
            </a:xfrm>
            <a:custGeom>
              <a:avLst/>
              <a:gdLst>
                <a:gd name="T0" fmla="*/ 2 w 156"/>
                <a:gd name="T1" fmla="*/ 25 h 25"/>
                <a:gd name="T2" fmla="*/ 1 w 156"/>
                <a:gd name="T3" fmla="*/ 22 h 25"/>
                <a:gd name="T4" fmla="*/ 1 w 156"/>
                <a:gd name="T5" fmla="*/ 22 h 25"/>
                <a:gd name="T6" fmla="*/ 87 w 156"/>
                <a:gd name="T7" fmla="*/ 12 h 25"/>
                <a:gd name="T8" fmla="*/ 124 w 156"/>
                <a:gd name="T9" fmla="*/ 7 h 25"/>
                <a:gd name="T10" fmla="*/ 148 w 156"/>
                <a:gd name="T11" fmla="*/ 2 h 25"/>
                <a:gd name="T12" fmla="*/ 148 w 156"/>
                <a:gd name="T13" fmla="*/ 2 h 25"/>
                <a:gd name="T14" fmla="*/ 124 w 156"/>
                <a:gd name="T15" fmla="*/ 3 h 25"/>
                <a:gd name="T16" fmla="*/ 86 w 156"/>
                <a:gd name="T17" fmla="*/ 6 h 25"/>
                <a:gd name="T18" fmla="*/ 1 w 156"/>
                <a:gd name="T19" fmla="*/ 12 h 25"/>
                <a:gd name="T20" fmla="*/ 0 w 156"/>
                <a:gd name="T21" fmla="*/ 10 h 25"/>
                <a:gd name="T22" fmla="*/ 0 w 156"/>
                <a:gd name="T23" fmla="*/ 10 h 25"/>
                <a:gd name="T24" fmla="*/ 103 w 156"/>
                <a:gd name="T25" fmla="*/ 2 h 25"/>
                <a:gd name="T26" fmla="*/ 140 w 156"/>
                <a:gd name="T27" fmla="*/ 0 h 25"/>
                <a:gd name="T28" fmla="*/ 152 w 156"/>
                <a:gd name="T29" fmla="*/ 0 h 25"/>
                <a:gd name="T30" fmla="*/ 156 w 156"/>
                <a:gd name="T31" fmla="*/ 1 h 25"/>
                <a:gd name="T32" fmla="*/ 156 w 156"/>
                <a:gd name="T33" fmla="*/ 2 h 25"/>
                <a:gd name="T34" fmla="*/ 156 w 156"/>
                <a:gd name="T35" fmla="*/ 2 h 25"/>
                <a:gd name="T36" fmla="*/ 150 w 156"/>
                <a:gd name="T37" fmla="*/ 3 h 25"/>
                <a:gd name="T38" fmla="*/ 139 w 156"/>
                <a:gd name="T39" fmla="*/ 7 h 25"/>
                <a:gd name="T40" fmla="*/ 99 w 156"/>
                <a:gd name="T41" fmla="*/ 12 h 25"/>
                <a:gd name="T42" fmla="*/ 2 w 156"/>
                <a:gd name="T43" fmla="*/ 25 h 25"/>
                <a:gd name="T44" fmla="*/ 2 w 156"/>
                <a:gd name="T4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25">
                  <a:moveTo>
                    <a:pt x="2" y="25"/>
                  </a:moveTo>
                  <a:lnTo>
                    <a:pt x="1" y="22"/>
                  </a:lnTo>
                  <a:lnTo>
                    <a:pt x="1" y="22"/>
                  </a:lnTo>
                  <a:lnTo>
                    <a:pt x="87" y="12"/>
                  </a:lnTo>
                  <a:lnTo>
                    <a:pt x="124" y="7"/>
                  </a:lnTo>
                  <a:lnTo>
                    <a:pt x="148" y="2"/>
                  </a:lnTo>
                  <a:lnTo>
                    <a:pt x="148" y="2"/>
                  </a:lnTo>
                  <a:lnTo>
                    <a:pt x="124" y="3"/>
                  </a:lnTo>
                  <a:lnTo>
                    <a:pt x="86" y="6"/>
                  </a:lnTo>
                  <a:lnTo>
                    <a:pt x="1" y="12"/>
                  </a:lnTo>
                  <a:lnTo>
                    <a:pt x="0" y="10"/>
                  </a:lnTo>
                  <a:lnTo>
                    <a:pt x="0" y="10"/>
                  </a:lnTo>
                  <a:lnTo>
                    <a:pt x="103" y="2"/>
                  </a:lnTo>
                  <a:lnTo>
                    <a:pt x="140" y="0"/>
                  </a:lnTo>
                  <a:lnTo>
                    <a:pt x="152" y="0"/>
                  </a:lnTo>
                  <a:lnTo>
                    <a:pt x="156" y="1"/>
                  </a:lnTo>
                  <a:lnTo>
                    <a:pt x="156" y="2"/>
                  </a:lnTo>
                  <a:lnTo>
                    <a:pt x="156" y="2"/>
                  </a:lnTo>
                  <a:lnTo>
                    <a:pt x="150" y="3"/>
                  </a:lnTo>
                  <a:lnTo>
                    <a:pt x="139" y="7"/>
                  </a:lnTo>
                  <a:lnTo>
                    <a:pt x="99" y="12"/>
                  </a:lnTo>
                  <a:lnTo>
                    <a:pt x="2" y="25"/>
                  </a:lnTo>
                  <a:lnTo>
                    <a:pt x="2"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6629"/>
            <p:cNvSpPr>
              <a:spLocks/>
            </p:cNvSpPr>
            <p:nvPr/>
          </p:nvSpPr>
          <p:spPr bwMode="auto">
            <a:xfrm>
              <a:off x="3105433" y="4192743"/>
              <a:ext cx="942778" cy="142658"/>
            </a:xfrm>
            <a:custGeom>
              <a:avLst/>
              <a:gdLst>
                <a:gd name="T0" fmla="*/ 151 w 152"/>
                <a:gd name="T1" fmla="*/ 23 h 23"/>
                <a:gd name="T2" fmla="*/ 151 w 152"/>
                <a:gd name="T3" fmla="*/ 23 h 23"/>
                <a:gd name="T4" fmla="*/ 76 w 152"/>
                <a:gd name="T5" fmla="*/ 14 h 23"/>
                <a:gd name="T6" fmla="*/ 76 w 152"/>
                <a:gd name="T7" fmla="*/ 14 h 23"/>
                <a:gd name="T8" fmla="*/ 32 w 152"/>
                <a:gd name="T9" fmla="*/ 9 h 23"/>
                <a:gd name="T10" fmla="*/ 9 w 152"/>
                <a:gd name="T11" fmla="*/ 6 h 23"/>
                <a:gd name="T12" fmla="*/ 1 w 152"/>
                <a:gd name="T13" fmla="*/ 4 h 23"/>
                <a:gd name="T14" fmla="*/ 0 w 152"/>
                <a:gd name="T15" fmla="*/ 2 h 23"/>
                <a:gd name="T16" fmla="*/ 0 w 152"/>
                <a:gd name="T17" fmla="*/ 1 h 23"/>
                <a:gd name="T18" fmla="*/ 0 w 152"/>
                <a:gd name="T19" fmla="*/ 1 h 23"/>
                <a:gd name="T20" fmla="*/ 0 w 152"/>
                <a:gd name="T21" fmla="*/ 0 h 23"/>
                <a:gd name="T22" fmla="*/ 0 w 152"/>
                <a:gd name="T23" fmla="*/ 0 h 23"/>
                <a:gd name="T24" fmla="*/ 6 w 152"/>
                <a:gd name="T25" fmla="*/ 0 h 23"/>
                <a:gd name="T26" fmla="*/ 21 w 152"/>
                <a:gd name="T27" fmla="*/ 0 h 23"/>
                <a:gd name="T28" fmla="*/ 64 w 152"/>
                <a:gd name="T29" fmla="*/ 2 h 23"/>
                <a:gd name="T30" fmla="*/ 152 w 152"/>
                <a:gd name="T31" fmla="*/ 10 h 23"/>
                <a:gd name="T32" fmla="*/ 152 w 152"/>
                <a:gd name="T33" fmla="*/ 12 h 23"/>
                <a:gd name="T34" fmla="*/ 152 w 152"/>
                <a:gd name="T35" fmla="*/ 12 h 23"/>
                <a:gd name="T36" fmla="*/ 63 w 152"/>
                <a:gd name="T37" fmla="*/ 5 h 23"/>
                <a:gd name="T38" fmla="*/ 26 w 152"/>
                <a:gd name="T39" fmla="*/ 2 h 23"/>
                <a:gd name="T40" fmla="*/ 4 w 152"/>
                <a:gd name="T41" fmla="*/ 2 h 23"/>
                <a:gd name="T42" fmla="*/ 4 w 152"/>
                <a:gd name="T43" fmla="*/ 2 h 23"/>
                <a:gd name="T44" fmla="*/ 25 w 152"/>
                <a:gd name="T45" fmla="*/ 6 h 23"/>
                <a:gd name="T46" fmla="*/ 63 w 152"/>
                <a:gd name="T47" fmla="*/ 11 h 23"/>
                <a:gd name="T48" fmla="*/ 151 w 152"/>
                <a:gd name="T49" fmla="*/ 20 h 23"/>
                <a:gd name="T50" fmla="*/ 151 w 152"/>
                <a:gd name="T5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23">
                  <a:moveTo>
                    <a:pt x="151" y="23"/>
                  </a:moveTo>
                  <a:lnTo>
                    <a:pt x="151" y="23"/>
                  </a:lnTo>
                  <a:lnTo>
                    <a:pt x="76" y="14"/>
                  </a:lnTo>
                  <a:lnTo>
                    <a:pt x="76" y="14"/>
                  </a:lnTo>
                  <a:lnTo>
                    <a:pt x="32" y="9"/>
                  </a:lnTo>
                  <a:lnTo>
                    <a:pt x="9" y="6"/>
                  </a:lnTo>
                  <a:lnTo>
                    <a:pt x="1" y="4"/>
                  </a:lnTo>
                  <a:lnTo>
                    <a:pt x="0" y="2"/>
                  </a:lnTo>
                  <a:lnTo>
                    <a:pt x="0" y="1"/>
                  </a:lnTo>
                  <a:lnTo>
                    <a:pt x="0" y="1"/>
                  </a:lnTo>
                  <a:lnTo>
                    <a:pt x="0" y="0"/>
                  </a:lnTo>
                  <a:lnTo>
                    <a:pt x="0" y="0"/>
                  </a:lnTo>
                  <a:lnTo>
                    <a:pt x="6" y="0"/>
                  </a:lnTo>
                  <a:lnTo>
                    <a:pt x="21" y="0"/>
                  </a:lnTo>
                  <a:lnTo>
                    <a:pt x="64" y="2"/>
                  </a:lnTo>
                  <a:lnTo>
                    <a:pt x="152" y="10"/>
                  </a:lnTo>
                  <a:lnTo>
                    <a:pt x="152" y="12"/>
                  </a:lnTo>
                  <a:lnTo>
                    <a:pt x="152" y="12"/>
                  </a:lnTo>
                  <a:lnTo>
                    <a:pt x="63" y="5"/>
                  </a:lnTo>
                  <a:lnTo>
                    <a:pt x="26" y="2"/>
                  </a:lnTo>
                  <a:lnTo>
                    <a:pt x="4" y="2"/>
                  </a:lnTo>
                  <a:lnTo>
                    <a:pt x="4" y="2"/>
                  </a:lnTo>
                  <a:lnTo>
                    <a:pt x="25" y="6"/>
                  </a:lnTo>
                  <a:lnTo>
                    <a:pt x="63" y="11"/>
                  </a:lnTo>
                  <a:lnTo>
                    <a:pt x="151" y="20"/>
                  </a:lnTo>
                  <a:lnTo>
                    <a:pt x="151" y="2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6630"/>
            <p:cNvSpPr>
              <a:spLocks/>
            </p:cNvSpPr>
            <p:nvPr/>
          </p:nvSpPr>
          <p:spPr bwMode="auto">
            <a:xfrm>
              <a:off x="4532005" y="4875015"/>
              <a:ext cx="111644" cy="111644"/>
            </a:xfrm>
            <a:custGeom>
              <a:avLst/>
              <a:gdLst>
                <a:gd name="T0" fmla="*/ 18 w 18"/>
                <a:gd name="T1" fmla="*/ 8 h 18"/>
                <a:gd name="T2" fmla="*/ 18 w 18"/>
                <a:gd name="T3" fmla="*/ 8 h 18"/>
                <a:gd name="T4" fmla="*/ 17 w 18"/>
                <a:gd name="T5" fmla="*/ 13 h 18"/>
                <a:gd name="T6" fmla="*/ 15 w 18"/>
                <a:gd name="T7" fmla="*/ 15 h 18"/>
                <a:gd name="T8" fmla="*/ 12 w 18"/>
                <a:gd name="T9" fmla="*/ 17 h 18"/>
                <a:gd name="T10" fmla="*/ 8 w 18"/>
                <a:gd name="T11" fmla="*/ 18 h 18"/>
                <a:gd name="T12" fmla="*/ 8 w 18"/>
                <a:gd name="T13" fmla="*/ 18 h 18"/>
                <a:gd name="T14" fmla="*/ 5 w 18"/>
                <a:gd name="T15" fmla="*/ 17 h 18"/>
                <a:gd name="T16" fmla="*/ 2 w 18"/>
                <a:gd name="T17" fmla="*/ 15 h 18"/>
                <a:gd name="T18" fmla="*/ 1 w 18"/>
                <a:gd name="T19" fmla="*/ 13 h 18"/>
                <a:gd name="T20" fmla="*/ 0 w 18"/>
                <a:gd name="T21" fmla="*/ 8 h 18"/>
                <a:gd name="T22" fmla="*/ 0 w 18"/>
                <a:gd name="T23" fmla="*/ 8 h 18"/>
                <a:gd name="T24" fmla="*/ 1 w 18"/>
                <a:gd name="T25" fmla="*/ 5 h 18"/>
                <a:gd name="T26" fmla="*/ 2 w 18"/>
                <a:gd name="T27" fmla="*/ 2 h 18"/>
                <a:gd name="T28" fmla="*/ 5 w 18"/>
                <a:gd name="T29" fmla="*/ 1 h 18"/>
                <a:gd name="T30" fmla="*/ 8 w 18"/>
                <a:gd name="T31" fmla="*/ 0 h 18"/>
                <a:gd name="T32" fmla="*/ 8 w 18"/>
                <a:gd name="T33" fmla="*/ 0 h 18"/>
                <a:gd name="T34" fmla="*/ 12 w 18"/>
                <a:gd name="T35" fmla="*/ 1 h 18"/>
                <a:gd name="T36" fmla="*/ 15 w 18"/>
                <a:gd name="T37" fmla="*/ 2 h 18"/>
                <a:gd name="T38" fmla="*/ 17 w 18"/>
                <a:gd name="T39" fmla="*/ 5 h 18"/>
                <a:gd name="T40" fmla="*/ 18 w 18"/>
                <a:gd name="T41" fmla="*/ 8 h 18"/>
                <a:gd name="T42" fmla="*/ 18 w 18"/>
                <a:gd name="T4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8">
                  <a:moveTo>
                    <a:pt x="18" y="8"/>
                  </a:moveTo>
                  <a:lnTo>
                    <a:pt x="18" y="8"/>
                  </a:lnTo>
                  <a:lnTo>
                    <a:pt x="17" y="13"/>
                  </a:lnTo>
                  <a:lnTo>
                    <a:pt x="15" y="15"/>
                  </a:lnTo>
                  <a:lnTo>
                    <a:pt x="12" y="17"/>
                  </a:lnTo>
                  <a:lnTo>
                    <a:pt x="8" y="18"/>
                  </a:lnTo>
                  <a:lnTo>
                    <a:pt x="8" y="18"/>
                  </a:lnTo>
                  <a:lnTo>
                    <a:pt x="5" y="17"/>
                  </a:lnTo>
                  <a:lnTo>
                    <a:pt x="2" y="15"/>
                  </a:lnTo>
                  <a:lnTo>
                    <a:pt x="1" y="13"/>
                  </a:lnTo>
                  <a:lnTo>
                    <a:pt x="0" y="8"/>
                  </a:lnTo>
                  <a:lnTo>
                    <a:pt x="0" y="8"/>
                  </a:lnTo>
                  <a:lnTo>
                    <a:pt x="1" y="5"/>
                  </a:lnTo>
                  <a:lnTo>
                    <a:pt x="2" y="2"/>
                  </a:lnTo>
                  <a:lnTo>
                    <a:pt x="5" y="1"/>
                  </a:lnTo>
                  <a:lnTo>
                    <a:pt x="8" y="0"/>
                  </a:lnTo>
                  <a:lnTo>
                    <a:pt x="8" y="0"/>
                  </a:lnTo>
                  <a:lnTo>
                    <a:pt x="12" y="1"/>
                  </a:lnTo>
                  <a:lnTo>
                    <a:pt x="15" y="2"/>
                  </a:lnTo>
                  <a:lnTo>
                    <a:pt x="17" y="5"/>
                  </a:lnTo>
                  <a:lnTo>
                    <a:pt x="18" y="8"/>
                  </a:lnTo>
                  <a:lnTo>
                    <a:pt x="18" y="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6631"/>
            <p:cNvSpPr>
              <a:spLocks noEditPoints="1"/>
            </p:cNvSpPr>
            <p:nvPr/>
          </p:nvSpPr>
          <p:spPr bwMode="auto">
            <a:xfrm>
              <a:off x="4519601" y="4862609"/>
              <a:ext cx="136455" cy="136455"/>
            </a:xfrm>
            <a:custGeom>
              <a:avLst/>
              <a:gdLst>
                <a:gd name="T0" fmla="*/ 10 w 22"/>
                <a:gd name="T1" fmla="*/ 22 h 22"/>
                <a:gd name="T2" fmla="*/ 10 w 22"/>
                <a:gd name="T3" fmla="*/ 22 h 22"/>
                <a:gd name="T4" fmla="*/ 6 w 22"/>
                <a:gd name="T5" fmla="*/ 21 h 22"/>
                <a:gd name="T6" fmla="*/ 3 w 22"/>
                <a:gd name="T7" fmla="*/ 19 h 22"/>
                <a:gd name="T8" fmla="*/ 1 w 22"/>
                <a:gd name="T9" fmla="*/ 15 h 22"/>
                <a:gd name="T10" fmla="*/ 0 w 22"/>
                <a:gd name="T11" fmla="*/ 10 h 22"/>
                <a:gd name="T12" fmla="*/ 0 w 22"/>
                <a:gd name="T13" fmla="*/ 10 h 22"/>
                <a:gd name="T14" fmla="*/ 1 w 22"/>
                <a:gd name="T15" fmla="*/ 6 h 22"/>
                <a:gd name="T16" fmla="*/ 3 w 22"/>
                <a:gd name="T17" fmla="*/ 3 h 22"/>
                <a:gd name="T18" fmla="*/ 6 w 22"/>
                <a:gd name="T19" fmla="*/ 1 h 22"/>
                <a:gd name="T20" fmla="*/ 10 w 22"/>
                <a:gd name="T21" fmla="*/ 0 h 22"/>
                <a:gd name="T22" fmla="*/ 10 w 22"/>
                <a:gd name="T23" fmla="*/ 0 h 22"/>
                <a:gd name="T24" fmla="*/ 14 w 22"/>
                <a:gd name="T25" fmla="*/ 1 h 22"/>
                <a:gd name="T26" fmla="*/ 19 w 22"/>
                <a:gd name="T27" fmla="*/ 3 h 22"/>
                <a:gd name="T28" fmla="*/ 21 w 22"/>
                <a:gd name="T29" fmla="*/ 6 h 22"/>
                <a:gd name="T30" fmla="*/ 22 w 22"/>
                <a:gd name="T31" fmla="*/ 10 h 22"/>
                <a:gd name="T32" fmla="*/ 22 w 22"/>
                <a:gd name="T33" fmla="*/ 10 h 22"/>
                <a:gd name="T34" fmla="*/ 21 w 22"/>
                <a:gd name="T35" fmla="*/ 15 h 22"/>
                <a:gd name="T36" fmla="*/ 19 w 22"/>
                <a:gd name="T37" fmla="*/ 19 h 22"/>
                <a:gd name="T38" fmla="*/ 14 w 22"/>
                <a:gd name="T39" fmla="*/ 21 h 22"/>
                <a:gd name="T40" fmla="*/ 10 w 22"/>
                <a:gd name="T41" fmla="*/ 22 h 22"/>
                <a:gd name="T42" fmla="*/ 10 w 22"/>
                <a:gd name="T43" fmla="*/ 22 h 22"/>
                <a:gd name="T44" fmla="*/ 10 w 22"/>
                <a:gd name="T45" fmla="*/ 4 h 22"/>
                <a:gd name="T46" fmla="*/ 10 w 22"/>
                <a:gd name="T47" fmla="*/ 4 h 22"/>
                <a:gd name="T48" fmla="*/ 8 w 22"/>
                <a:gd name="T49" fmla="*/ 4 h 22"/>
                <a:gd name="T50" fmla="*/ 6 w 22"/>
                <a:gd name="T51" fmla="*/ 6 h 22"/>
                <a:gd name="T52" fmla="*/ 4 w 22"/>
                <a:gd name="T53" fmla="*/ 8 h 22"/>
                <a:gd name="T54" fmla="*/ 4 w 22"/>
                <a:gd name="T55" fmla="*/ 10 h 22"/>
                <a:gd name="T56" fmla="*/ 4 w 22"/>
                <a:gd name="T57" fmla="*/ 10 h 22"/>
                <a:gd name="T58" fmla="*/ 4 w 22"/>
                <a:gd name="T59" fmla="*/ 14 h 22"/>
                <a:gd name="T60" fmla="*/ 6 w 22"/>
                <a:gd name="T61" fmla="*/ 16 h 22"/>
                <a:gd name="T62" fmla="*/ 8 w 22"/>
                <a:gd name="T63" fmla="*/ 17 h 22"/>
                <a:gd name="T64" fmla="*/ 10 w 22"/>
                <a:gd name="T65" fmla="*/ 18 h 22"/>
                <a:gd name="T66" fmla="*/ 10 w 22"/>
                <a:gd name="T67" fmla="*/ 18 h 22"/>
                <a:gd name="T68" fmla="*/ 13 w 22"/>
                <a:gd name="T69" fmla="*/ 17 h 22"/>
                <a:gd name="T70" fmla="*/ 15 w 22"/>
                <a:gd name="T71" fmla="*/ 16 h 22"/>
                <a:gd name="T72" fmla="*/ 17 w 22"/>
                <a:gd name="T73" fmla="*/ 14 h 22"/>
                <a:gd name="T74" fmla="*/ 18 w 22"/>
                <a:gd name="T75" fmla="*/ 10 h 22"/>
                <a:gd name="T76" fmla="*/ 18 w 22"/>
                <a:gd name="T77" fmla="*/ 10 h 22"/>
                <a:gd name="T78" fmla="*/ 17 w 22"/>
                <a:gd name="T79" fmla="*/ 8 h 22"/>
                <a:gd name="T80" fmla="*/ 15 w 22"/>
                <a:gd name="T81" fmla="*/ 6 h 22"/>
                <a:gd name="T82" fmla="*/ 13 w 22"/>
                <a:gd name="T83" fmla="*/ 4 h 22"/>
                <a:gd name="T84" fmla="*/ 10 w 22"/>
                <a:gd name="T85" fmla="*/ 4 h 22"/>
                <a:gd name="T86" fmla="*/ 10 w 22"/>
                <a:gd name="T8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 h="22">
                  <a:moveTo>
                    <a:pt x="10" y="22"/>
                  </a:moveTo>
                  <a:lnTo>
                    <a:pt x="10" y="22"/>
                  </a:lnTo>
                  <a:lnTo>
                    <a:pt x="6" y="21"/>
                  </a:lnTo>
                  <a:lnTo>
                    <a:pt x="3" y="19"/>
                  </a:lnTo>
                  <a:lnTo>
                    <a:pt x="1" y="15"/>
                  </a:lnTo>
                  <a:lnTo>
                    <a:pt x="0" y="10"/>
                  </a:lnTo>
                  <a:lnTo>
                    <a:pt x="0" y="10"/>
                  </a:lnTo>
                  <a:lnTo>
                    <a:pt x="1" y="6"/>
                  </a:lnTo>
                  <a:lnTo>
                    <a:pt x="3" y="3"/>
                  </a:lnTo>
                  <a:lnTo>
                    <a:pt x="6" y="1"/>
                  </a:lnTo>
                  <a:lnTo>
                    <a:pt x="10" y="0"/>
                  </a:lnTo>
                  <a:lnTo>
                    <a:pt x="10" y="0"/>
                  </a:lnTo>
                  <a:lnTo>
                    <a:pt x="14" y="1"/>
                  </a:lnTo>
                  <a:lnTo>
                    <a:pt x="19" y="3"/>
                  </a:lnTo>
                  <a:lnTo>
                    <a:pt x="21" y="6"/>
                  </a:lnTo>
                  <a:lnTo>
                    <a:pt x="22" y="10"/>
                  </a:lnTo>
                  <a:lnTo>
                    <a:pt x="22" y="10"/>
                  </a:lnTo>
                  <a:lnTo>
                    <a:pt x="21" y="15"/>
                  </a:lnTo>
                  <a:lnTo>
                    <a:pt x="19" y="19"/>
                  </a:lnTo>
                  <a:lnTo>
                    <a:pt x="14" y="21"/>
                  </a:lnTo>
                  <a:lnTo>
                    <a:pt x="10" y="22"/>
                  </a:lnTo>
                  <a:lnTo>
                    <a:pt x="10" y="22"/>
                  </a:lnTo>
                  <a:close/>
                  <a:moveTo>
                    <a:pt x="10" y="4"/>
                  </a:moveTo>
                  <a:lnTo>
                    <a:pt x="10" y="4"/>
                  </a:lnTo>
                  <a:lnTo>
                    <a:pt x="8" y="4"/>
                  </a:lnTo>
                  <a:lnTo>
                    <a:pt x="6" y="6"/>
                  </a:lnTo>
                  <a:lnTo>
                    <a:pt x="4" y="8"/>
                  </a:lnTo>
                  <a:lnTo>
                    <a:pt x="4" y="10"/>
                  </a:lnTo>
                  <a:lnTo>
                    <a:pt x="4" y="10"/>
                  </a:lnTo>
                  <a:lnTo>
                    <a:pt x="4" y="14"/>
                  </a:lnTo>
                  <a:lnTo>
                    <a:pt x="6" y="16"/>
                  </a:lnTo>
                  <a:lnTo>
                    <a:pt x="8" y="17"/>
                  </a:lnTo>
                  <a:lnTo>
                    <a:pt x="10" y="18"/>
                  </a:lnTo>
                  <a:lnTo>
                    <a:pt x="10" y="18"/>
                  </a:lnTo>
                  <a:lnTo>
                    <a:pt x="13" y="17"/>
                  </a:lnTo>
                  <a:lnTo>
                    <a:pt x="15" y="16"/>
                  </a:lnTo>
                  <a:lnTo>
                    <a:pt x="17" y="14"/>
                  </a:lnTo>
                  <a:lnTo>
                    <a:pt x="18" y="10"/>
                  </a:lnTo>
                  <a:lnTo>
                    <a:pt x="18" y="10"/>
                  </a:lnTo>
                  <a:lnTo>
                    <a:pt x="17" y="8"/>
                  </a:lnTo>
                  <a:lnTo>
                    <a:pt x="15" y="6"/>
                  </a:lnTo>
                  <a:lnTo>
                    <a:pt x="13" y="4"/>
                  </a:lnTo>
                  <a:lnTo>
                    <a:pt x="10" y="4"/>
                  </a:lnTo>
                  <a:lnTo>
                    <a:pt x="10"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6632"/>
            <p:cNvSpPr>
              <a:spLocks/>
            </p:cNvSpPr>
            <p:nvPr/>
          </p:nvSpPr>
          <p:spPr bwMode="auto">
            <a:xfrm>
              <a:off x="4438971" y="4899823"/>
              <a:ext cx="62025" cy="62025"/>
            </a:xfrm>
            <a:custGeom>
              <a:avLst/>
              <a:gdLst>
                <a:gd name="T0" fmla="*/ 10 w 10"/>
                <a:gd name="T1" fmla="*/ 6 h 10"/>
                <a:gd name="T2" fmla="*/ 10 w 10"/>
                <a:gd name="T3" fmla="*/ 6 h 10"/>
                <a:gd name="T4" fmla="*/ 8 w 10"/>
                <a:gd name="T5" fmla="*/ 7 h 10"/>
                <a:gd name="T6" fmla="*/ 7 w 10"/>
                <a:gd name="T7" fmla="*/ 9 h 10"/>
                <a:gd name="T8" fmla="*/ 6 w 10"/>
                <a:gd name="T9" fmla="*/ 10 h 10"/>
                <a:gd name="T10" fmla="*/ 4 w 10"/>
                <a:gd name="T11" fmla="*/ 10 h 10"/>
                <a:gd name="T12" fmla="*/ 4 w 10"/>
                <a:gd name="T13" fmla="*/ 10 h 10"/>
                <a:gd name="T14" fmla="*/ 2 w 10"/>
                <a:gd name="T15" fmla="*/ 10 h 10"/>
                <a:gd name="T16" fmla="*/ 1 w 10"/>
                <a:gd name="T17" fmla="*/ 9 h 10"/>
                <a:gd name="T18" fmla="*/ 0 w 10"/>
                <a:gd name="T19" fmla="*/ 7 h 10"/>
                <a:gd name="T20" fmla="*/ 0 w 10"/>
                <a:gd name="T21" fmla="*/ 6 h 10"/>
                <a:gd name="T22" fmla="*/ 0 w 10"/>
                <a:gd name="T23" fmla="*/ 6 h 10"/>
                <a:gd name="T24" fmla="*/ 0 w 10"/>
                <a:gd name="T25" fmla="*/ 3 h 10"/>
                <a:gd name="T26" fmla="*/ 1 w 10"/>
                <a:gd name="T27" fmla="*/ 1 h 10"/>
                <a:gd name="T28" fmla="*/ 2 w 10"/>
                <a:gd name="T29" fmla="*/ 0 h 10"/>
                <a:gd name="T30" fmla="*/ 4 w 10"/>
                <a:gd name="T31" fmla="*/ 0 h 10"/>
                <a:gd name="T32" fmla="*/ 4 w 10"/>
                <a:gd name="T33" fmla="*/ 0 h 10"/>
                <a:gd name="T34" fmla="*/ 6 w 10"/>
                <a:gd name="T35" fmla="*/ 0 h 10"/>
                <a:gd name="T36" fmla="*/ 7 w 10"/>
                <a:gd name="T37" fmla="*/ 1 h 10"/>
                <a:gd name="T38" fmla="*/ 8 w 10"/>
                <a:gd name="T39" fmla="*/ 3 h 10"/>
                <a:gd name="T40" fmla="*/ 10 w 10"/>
                <a:gd name="T41" fmla="*/ 6 h 10"/>
                <a:gd name="T42" fmla="*/ 10 w 10"/>
                <a:gd name="T4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6"/>
                  </a:moveTo>
                  <a:lnTo>
                    <a:pt x="10" y="6"/>
                  </a:lnTo>
                  <a:lnTo>
                    <a:pt x="8" y="7"/>
                  </a:lnTo>
                  <a:lnTo>
                    <a:pt x="7" y="9"/>
                  </a:lnTo>
                  <a:lnTo>
                    <a:pt x="6" y="10"/>
                  </a:lnTo>
                  <a:lnTo>
                    <a:pt x="4" y="10"/>
                  </a:lnTo>
                  <a:lnTo>
                    <a:pt x="4" y="10"/>
                  </a:lnTo>
                  <a:lnTo>
                    <a:pt x="2" y="10"/>
                  </a:lnTo>
                  <a:lnTo>
                    <a:pt x="1" y="9"/>
                  </a:lnTo>
                  <a:lnTo>
                    <a:pt x="0" y="7"/>
                  </a:lnTo>
                  <a:lnTo>
                    <a:pt x="0" y="6"/>
                  </a:lnTo>
                  <a:lnTo>
                    <a:pt x="0" y="6"/>
                  </a:lnTo>
                  <a:lnTo>
                    <a:pt x="0" y="3"/>
                  </a:lnTo>
                  <a:lnTo>
                    <a:pt x="1" y="1"/>
                  </a:lnTo>
                  <a:lnTo>
                    <a:pt x="2" y="0"/>
                  </a:lnTo>
                  <a:lnTo>
                    <a:pt x="4" y="0"/>
                  </a:lnTo>
                  <a:lnTo>
                    <a:pt x="4" y="0"/>
                  </a:lnTo>
                  <a:lnTo>
                    <a:pt x="6" y="0"/>
                  </a:lnTo>
                  <a:lnTo>
                    <a:pt x="7" y="1"/>
                  </a:lnTo>
                  <a:lnTo>
                    <a:pt x="8" y="3"/>
                  </a:lnTo>
                  <a:lnTo>
                    <a:pt x="10" y="6"/>
                  </a:lnTo>
                  <a:lnTo>
                    <a:pt x="10" y="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6633"/>
            <p:cNvSpPr>
              <a:spLocks noEditPoints="1"/>
            </p:cNvSpPr>
            <p:nvPr/>
          </p:nvSpPr>
          <p:spPr bwMode="auto">
            <a:xfrm>
              <a:off x="4426564" y="4887419"/>
              <a:ext cx="86836" cy="86836"/>
            </a:xfrm>
            <a:custGeom>
              <a:avLst/>
              <a:gdLst>
                <a:gd name="T0" fmla="*/ 6 w 14"/>
                <a:gd name="T1" fmla="*/ 14 h 14"/>
                <a:gd name="T2" fmla="*/ 6 w 14"/>
                <a:gd name="T3" fmla="*/ 14 h 14"/>
                <a:gd name="T4" fmla="*/ 4 w 14"/>
                <a:gd name="T5" fmla="*/ 14 h 14"/>
                <a:gd name="T6" fmla="*/ 2 w 14"/>
                <a:gd name="T7" fmla="*/ 12 h 14"/>
                <a:gd name="T8" fmla="*/ 0 w 14"/>
                <a:gd name="T9" fmla="*/ 10 h 14"/>
                <a:gd name="T10" fmla="*/ 0 w 14"/>
                <a:gd name="T11" fmla="*/ 8 h 14"/>
                <a:gd name="T12" fmla="*/ 0 w 14"/>
                <a:gd name="T13" fmla="*/ 8 h 14"/>
                <a:gd name="T14" fmla="*/ 0 w 14"/>
                <a:gd name="T15" fmla="*/ 4 h 14"/>
                <a:gd name="T16" fmla="*/ 2 w 14"/>
                <a:gd name="T17" fmla="*/ 2 h 14"/>
                <a:gd name="T18" fmla="*/ 4 w 14"/>
                <a:gd name="T19" fmla="*/ 1 h 14"/>
                <a:gd name="T20" fmla="*/ 6 w 14"/>
                <a:gd name="T21" fmla="*/ 0 h 14"/>
                <a:gd name="T22" fmla="*/ 6 w 14"/>
                <a:gd name="T23" fmla="*/ 0 h 14"/>
                <a:gd name="T24" fmla="*/ 9 w 14"/>
                <a:gd name="T25" fmla="*/ 1 h 14"/>
                <a:gd name="T26" fmla="*/ 12 w 14"/>
                <a:gd name="T27" fmla="*/ 2 h 14"/>
                <a:gd name="T28" fmla="*/ 13 w 14"/>
                <a:gd name="T29" fmla="*/ 4 h 14"/>
                <a:gd name="T30" fmla="*/ 14 w 14"/>
                <a:gd name="T31" fmla="*/ 8 h 14"/>
                <a:gd name="T32" fmla="*/ 14 w 14"/>
                <a:gd name="T33" fmla="*/ 8 h 14"/>
                <a:gd name="T34" fmla="*/ 13 w 14"/>
                <a:gd name="T35" fmla="*/ 10 h 14"/>
                <a:gd name="T36" fmla="*/ 12 w 14"/>
                <a:gd name="T37" fmla="*/ 12 h 14"/>
                <a:gd name="T38" fmla="*/ 9 w 14"/>
                <a:gd name="T39" fmla="*/ 14 h 14"/>
                <a:gd name="T40" fmla="*/ 6 w 14"/>
                <a:gd name="T41" fmla="*/ 14 h 14"/>
                <a:gd name="T42" fmla="*/ 6 w 14"/>
                <a:gd name="T43" fmla="*/ 14 h 14"/>
                <a:gd name="T44" fmla="*/ 6 w 14"/>
                <a:gd name="T45" fmla="*/ 4 h 14"/>
                <a:gd name="T46" fmla="*/ 6 w 14"/>
                <a:gd name="T47" fmla="*/ 4 h 14"/>
                <a:gd name="T48" fmla="*/ 4 w 14"/>
                <a:gd name="T49" fmla="*/ 5 h 14"/>
                <a:gd name="T50" fmla="*/ 4 w 14"/>
                <a:gd name="T51" fmla="*/ 8 h 14"/>
                <a:gd name="T52" fmla="*/ 4 w 14"/>
                <a:gd name="T53" fmla="*/ 8 h 14"/>
                <a:gd name="T54" fmla="*/ 4 w 14"/>
                <a:gd name="T55" fmla="*/ 9 h 14"/>
                <a:gd name="T56" fmla="*/ 6 w 14"/>
                <a:gd name="T57" fmla="*/ 10 h 14"/>
                <a:gd name="T58" fmla="*/ 6 w 14"/>
                <a:gd name="T59" fmla="*/ 10 h 14"/>
                <a:gd name="T60" fmla="*/ 8 w 14"/>
                <a:gd name="T61" fmla="*/ 9 h 14"/>
                <a:gd name="T62" fmla="*/ 9 w 14"/>
                <a:gd name="T63" fmla="*/ 8 h 14"/>
                <a:gd name="T64" fmla="*/ 9 w 14"/>
                <a:gd name="T65" fmla="*/ 8 h 14"/>
                <a:gd name="T66" fmla="*/ 8 w 14"/>
                <a:gd name="T67" fmla="*/ 5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4"/>
                  </a:lnTo>
                  <a:lnTo>
                    <a:pt x="2" y="12"/>
                  </a:lnTo>
                  <a:lnTo>
                    <a:pt x="0" y="10"/>
                  </a:lnTo>
                  <a:lnTo>
                    <a:pt x="0" y="8"/>
                  </a:lnTo>
                  <a:lnTo>
                    <a:pt x="0" y="8"/>
                  </a:lnTo>
                  <a:lnTo>
                    <a:pt x="0" y="4"/>
                  </a:lnTo>
                  <a:lnTo>
                    <a:pt x="2" y="2"/>
                  </a:lnTo>
                  <a:lnTo>
                    <a:pt x="4" y="1"/>
                  </a:lnTo>
                  <a:lnTo>
                    <a:pt x="6" y="0"/>
                  </a:lnTo>
                  <a:lnTo>
                    <a:pt x="6" y="0"/>
                  </a:lnTo>
                  <a:lnTo>
                    <a:pt x="9" y="1"/>
                  </a:lnTo>
                  <a:lnTo>
                    <a:pt x="12" y="2"/>
                  </a:lnTo>
                  <a:lnTo>
                    <a:pt x="13" y="4"/>
                  </a:lnTo>
                  <a:lnTo>
                    <a:pt x="14" y="8"/>
                  </a:lnTo>
                  <a:lnTo>
                    <a:pt x="14" y="8"/>
                  </a:lnTo>
                  <a:lnTo>
                    <a:pt x="13" y="10"/>
                  </a:lnTo>
                  <a:lnTo>
                    <a:pt x="12" y="12"/>
                  </a:lnTo>
                  <a:lnTo>
                    <a:pt x="9" y="14"/>
                  </a:lnTo>
                  <a:lnTo>
                    <a:pt x="6" y="14"/>
                  </a:lnTo>
                  <a:lnTo>
                    <a:pt x="6" y="14"/>
                  </a:lnTo>
                  <a:close/>
                  <a:moveTo>
                    <a:pt x="6" y="4"/>
                  </a:moveTo>
                  <a:lnTo>
                    <a:pt x="6" y="4"/>
                  </a:lnTo>
                  <a:lnTo>
                    <a:pt x="4" y="5"/>
                  </a:lnTo>
                  <a:lnTo>
                    <a:pt x="4" y="8"/>
                  </a:lnTo>
                  <a:lnTo>
                    <a:pt x="4" y="8"/>
                  </a:lnTo>
                  <a:lnTo>
                    <a:pt x="4" y="9"/>
                  </a:lnTo>
                  <a:lnTo>
                    <a:pt x="6" y="10"/>
                  </a:lnTo>
                  <a:lnTo>
                    <a:pt x="6" y="10"/>
                  </a:lnTo>
                  <a:lnTo>
                    <a:pt x="8" y="9"/>
                  </a:lnTo>
                  <a:lnTo>
                    <a:pt x="9" y="8"/>
                  </a:lnTo>
                  <a:lnTo>
                    <a:pt x="9" y="8"/>
                  </a:lnTo>
                  <a:lnTo>
                    <a:pt x="8" y="5"/>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6634"/>
            <p:cNvSpPr>
              <a:spLocks/>
            </p:cNvSpPr>
            <p:nvPr/>
          </p:nvSpPr>
          <p:spPr bwMode="auto">
            <a:xfrm>
              <a:off x="3967581" y="4788179"/>
              <a:ext cx="62025" cy="62025"/>
            </a:xfrm>
            <a:custGeom>
              <a:avLst/>
              <a:gdLst>
                <a:gd name="T0" fmla="*/ 10 w 10"/>
                <a:gd name="T1" fmla="*/ 5 h 10"/>
                <a:gd name="T2" fmla="*/ 10 w 10"/>
                <a:gd name="T3" fmla="*/ 5 h 10"/>
                <a:gd name="T4" fmla="*/ 10 w 10"/>
                <a:gd name="T5" fmla="*/ 7 h 10"/>
                <a:gd name="T6" fmla="*/ 9 w 10"/>
                <a:gd name="T7" fmla="*/ 8 h 10"/>
                <a:gd name="T8" fmla="*/ 6 w 10"/>
                <a:gd name="T9" fmla="*/ 9 h 10"/>
                <a:gd name="T10" fmla="*/ 4 w 10"/>
                <a:gd name="T11" fmla="*/ 10 h 10"/>
                <a:gd name="T12" fmla="*/ 4 w 10"/>
                <a:gd name="T13" fmla="*/ 10 h 10"/>
                <a:gd name="T14" fmla="*/ 2 w 10"/>
                <a:gd name="T15" fmla="*/ 9 h 10"/>
                <a:gd name="T16" fmla="*/ 1 w 10"/>
                <a:gd name="T17" fmla="*/ 8 h 10"/>
                <a:gd name="T18" fmla="*/ 0 w 10"/>
                <a:gd name="T19" fmla="*/ 7 h 10"/>
                <a:gd name="T20" fmla="*/ 0 w 10"/>
                <a:gd name="T21" fmla="*/ 5 h 10"/>
                <a:gd name="T22" fmla="*/ 0 w 10"/>
                <a:gd name="T23" fmla="*/ 5 h 10"/>
                <a:gd name="T24" fmla="*/ 0 w 10"/>
                <a:gd name="T25" fmla="*/ 2 h 10"/>
                <a:gd name="T26" fmla="*/ 1 w 10"/>
                <a:gd name="T27" fmla="*/ 1 h 10"/>
                <a:gd name="T28" fmla="*/ 2 w 10"/>
                <a:gd name="T29" fmla="*/ 0 h 10"/>
                <a:gd name="T30" fmla="*/ 4 w 10"/>
                <a:gd name="T31" fmla="*/ 0 h 10"/>
                <a:gd name="T32" fmla="*/ 4 w 10"/>
                <a:gd name="T33" fmla="*/ 0 h 10"/>
                <a:gd name="T34" fmla="*/ 6 w 10"/>
                <a:gd name="T35" fmla="*/ 0 h 10"/>
                <a:gd name="T36" fmla="*/ 9 w 10"/>
                <a:gd name="T37" fmla="*/ 1 h 10"/>
                <a:gd name="T38" fmla="*/ 10 w 10"/>
                <a:gd name="T39" fmla="*/ 2 h 10"/>
                <a:gd name="T40" fmla="*/ 10 w 10"/>
                <a:gd name="T41" fmla="*/ 5 h 10"/>
                <a:gd name="T42" fmla="*/ 10 w 10"/>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10">
                  <a:moveTo>
                    <a:pt x="10" y="5"/>
                  </a:moveTo>
                  <a:lnTo>
                    <a:pt x="10" y="5"/>
                  </a:lnTo>
                  <a:lnTo>
                    <a:pt x="10" y="7"/>
                  </a:lnTo>
                  <a:lnTo>
                    <a:pt x="9" y="8"/>
                  </a:lnTo>
                  <a:lnTo>
                    <a:pt x="6" y="9"/>
                  </a:lnTo>
                  <a:lnTo>
                    <a:pt x="4" y="10"/>
                  </a:lnTo>
                  <a:lnTo>
                    <a:pt x="4" y="10"/>
                  </a:lnTo>
                  <a:lnTo>
                    <a:pt x="2" y="9"/>
                  </a:lnTo>
                  <a:lnTo>
                    <a:pt x="1" y="8"/>
                  </a:lnTo>
                  <a:lnTo>
                    <a:pt x="0" y="7"/>
                  </a:lnTo>
                  <a:lnTo>
                    <a:pt x="0" y="5"/>
                  </a:lnTo>
                  <a:lnTo>
                    <a:pt x="0" y="5"/>
                  </a:lnTo>
                  <a:lnTo>
                    <a:pt x="0" y="2"/>
                  </a:lnTo>
                  <a:lnTo>
                    <a:pt x="1" y="1"/>
                  </a:lnTo>
                  <a:lnTo>
                    <a:pt x="2" y="0"/>
                  </a:lnTo>
                  <a:lnTo>
                    <a:pt x="4" y="0"/>
                  </a:lnTo>
                  <a:lnTo>
                    <a:pt x="4" y="0"/>
                  </a:lnTo>
                  <a:lnTo>
                    <a:pt x="6" y="0"/>
                  </a:lnTo>
                  <a:lnTo>
                    <a:pt x="9" y="1"/>
                  </a:lnTo>
                  <a:lnTo>
                    <a:pt x="10" y="2"/>
                  </a:lnTo>
                  <a:lnTo>
                    <a:pt x="10" y="5"/>
                  </a:lnTo>
                  <a:lnTo>
                    <a:pt x="10"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6635"/>
            <p:cNvSpPr>
              <a:spLocks noEditPoints="1"/>
            </p:cNvSpPr>
            <p:nvPr/>
          </p:nvSpPr>
          <p:spPr bwMode="auto">
            <a:xfrm>
              <a:off x="3955175" y="4775775"/>
              <a:ext cx="86836" cy="86836"/>
            </a:xfrm>
            <a:custGeom>
              <a:avLst/>
              <a:gdLst>
                <a:gd name="T0" fmla="*/ 6 w 14"/>
                <a:gd name="T1" fmla="*/ 14 h 14"/>
                <a:gd name="T2" fmla="*/ 6 w 14"/>
                <a:gd name="T3" fmla="*/ 14 h 14"/>
                <a:gd name="T4" fmla="*/ 4 w 14"/>
                <a:gd name="T5" fmla="*/ 13 h 14"/>
                <a:gd name="T6" fmla="*/ 2 w 14"/>
                <a:gd name="T7" fmla="*/ 12 h 14"/>
                <a:gd name="T8" fmla="*/ 0 w 14"/>
                <a:gd name="T9" fmla="*/ 10 h 14"/>
                <a:gd name="T10" fmla="*/ 0 w 14"/>
                <a:gd name="T11" fmla="*/ 7 h 14"/>
                <a:gd name="T12" fmla="*/ 0 w 14"/>
                <a:gd name="T13" fmla="*/ 7 h 14"/>
                <a:gd name="T14" fmla="*/ 0 w 14"/>
                <a:gd name="T15" fmla="*/ 4 h 14"/>
                <a:gd name="T16" fmla="*/ 2 w 14"/>
                <a:gd name="T17" fmla="*/ 2 h 14"/>
                <a:gd name="T18" fmla="*/ 4 w 14"/>
                <a:gd name="T19" fmla="*/ 0 h 14"/>
                <a:gd name="T20" fmla="*/ 6 w 14"/>
                <a:gd name="T21" fmla="*/ 0 h 14"/>
                <a:gd name="T22" fmla="*/ 6 w 14"/>
                <a:gd name="T23" fmla="*/ 0 h 14"/>
                <a:gd name="T24" fmla="*/ 10 w 14"/>
                <a:gd name="T25" fmla="*/ 0 h 14"/>
                <a:gd name="T26" fmla="*/ 12 w 14"/>
                <a:gd name="T27" fmla="*/ 2 h 14"/>
                <a:gd name="T28" fmla="*/ 13 w 14"/>
                <a:gd name="T29" fmla="*/ 4 h 14"/>
                <a:gd name="T30" fmla="*/ 14 w 14"/>
                <a:gd name="T31" fmla="*/ 7 h 14"/>
                <a:gd name="T32" fmla="*/ 14 w 14"/>
                <a:gd name="T33" fmla="*/ 7 h 14"/>
                <a:gd name="T34" fmla="*/ 13 w 14"/>
                <a:gd name="T35" fmla="*/ 10 h 14"/>
                <a:gd name="T36" fmla="*/ 12 w 14"/>
                <a:gd name="T37" fmla="*/ 12 h 14"/>
                <a:gd name="T38" fmla="*/ 10 w 14"/>
                <a:gd name="T39" fmla="*/ 13 h 14"/>
                <a:gd name="T40" fmla="*/ 6 w 14"/>
                <a:gd name="T41" fmla="*/ 14 h 14"/>
                <a:gd name="T42" fmla="*/ 6 w 14"/>
                <a:gd name="T43" fmla="*/ 14 h 14"/>
                <a:gd name="T44" fmla="*/ 6 w 14"/>
                <a:gd name="T45" fmla="*/ 4 h 14"/>
                <a:gd name="T46" fmla="*/ 6 w 14"/>
                <a:gd name="T47" fmla="*/ 4 h 14"/>
                <a:gd name="T48" fmla="*/ 4 w 14"/>
                <a:gd name="T49" fmla="*/ 4 h 14"/>
                <a:gd name="T50" fmla="*/ 4 w 14"/>
                <a:gd name="T51" fmla="*/ 7 h 14"/>
                <a:gd name="T52" fmla="*/ 4 w 14"/>
                <a:gd name="T53" fmla="*/ 7 h 14"/>
                <a:gd name="T54" fmla="*/ 4 w 14"/>
                <a:gd name="T55" fmla="*/ 9 h 14"/>
                <a:gd name="T56" fmla="*/ 6 w 14"/>
                <a:gd name="T57" fmla="*/ 10 h 14"/>
                <a:gd name="T58" fmla="*/ 6 w 14"/>
                <a:gd name="T59" fmla="*/ 10 h 14"/>
                <a:gd name="T60" fmla="*/ 8 w 14"/>
                <a:gd name="T61" fmla="*/ 9 h 14"/>
                <a:gd name="T62" fmla="*/ 10 w 14"/>
                <a:gd name="T63" fmla="*/ 7 h 14"/>
                <a:gd name="T64" fmla="*/ 10 w 14"/>
                <a:gd name="T65" fmla="*/ 7 h 14"/>
                <a:gd name="T66" fmla="*/ 8 w 14"/>
                <a:gd name="T67" fmla="*/ 4 h 14"/>
                <a:gd name="T68" fmla="*/ 6 w 14"/>
                <a:gd name="T69" fmla="*/ 4 h 14"/>
                <a:gd name="T70" fmla="*/ 6 w 14"/>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 h="14">
                  <a:moveTo>
                    <a:pt x="6" y="14"/>
                  </a:moveTo>
                  <a:lnTo>
                    <a:pt x="6" y="14"/>
                  </a:lnTo>
                  <a:lnTo>
                    <a:pt x="4" y="13"/>
                  </a:lnTo>
                  <a:lnTo>
                    <a:pt x="2" y="12"/>
                  </a:lnTo>
                  <a:lnTo>
                    <a:pt x="0" y="10"/>
                  </a:lnTo>
                  <a:lnTo>
                    <a:pt x="0" y="7"/>
                  </a:lnTo>
                  <a:lnTo>
                    <a:pt x="0" y="7"/>
                  </a:lnTo>
                  <a:lnTo>
                    <a:pt x="0" y="4"/>
                  </a:lnTo>
                  <a:lnTo>
                    <a:pt x="2" y="2"/>
                  </a:lnTo>
                  <a:lnTo>
                    <a:pt x="4" y="0"/>
                  </a:lnTo>
                  <a:lnTo>
                    <a:pt x="6" y="0"/>
                  </a:lnTo>
                  <a:lnTo>
                    <a:pt x="6" y="0"/>
                  </a:lnTo>
                  <a:lnTo>
                    <a:pt x="10" y="0"/>
                  </a:lnTo>
                  <a:lnTo>
                    <a:pt x="12" y="2"/>
                  </a:lnTo>
                  <a:lnTo>
                    <a:pt x="13" y="4"/>
                  </a:lnTo>
                  <a:lnTo>
                    <a:pt x="14" y="7"/>
                  </a:lnTo>
                  <a:lnTo>
                    <a:pt x="14" y="7"/>
                  </a:lnTo>
                  <a:lnTo>
                    <a:pt x="13" y="10"/>
                  </a:lnTo>
                  <a:lnTo>
                    <a:pt x="12" y="12"/>
                  </a:lnTo>
                  <a:lnTo>
                    <a:pt x="10" y="13"/>
                  </a:lnTo>
                  <a:lnTo>
                    <a:pt x="6" y="14"/>
                  </a:lnTo>
                  <a:lnTo>
                    <a:pt x="6" y="14"/>
                  </a:lnTo>
                  <a:close/>
                  <a:moveTo>
                    <a:pt x="6" y="4"/>
                  </a:moveTo>
                  <a:lnTo>
                    <a:pt x="6" y="4"/>
                  </a:lnTo>
                  <a:lnTo>
                    <a:pt x="4" y="4"/>
                  </a:lnTo>
                  <a:lnTo>
                    <a:pt x="4" y="7"/>
                  </a:lnTo>
                  <a:lnTo>
                    <a:pt x="4" y="7"/>
                  </a:lnTo>
                  <a:lnTo>
                    <a:pt x="4" y="9"/>
                  </a:lnTo>
                  <a:lnTo>
                    <a:pt x="6" y="10"/>
                  </a:lnTo>
                  <a:lnTo>
                    <a:pt x="6" y="10"/>
                  </a:lnTo>
                  <a:lnTo>
                    <a:pt x="8" y="9"/>
                  </a:lnTo>
                  <a:lnTo>
                    <a:pt x="10" y="7"/>
                  </a:lnTo>
                  <a:lnTo>
                    <a:pt x="10" y="7"/>
                  </a:lnTo>
                  <a:lnTo>
                    <a:pt x="8" y="4"/>
                  </a:lnTo>
                  <a:lnTo>
                    <a:pt x="6" y="4"/>
                  </a:lnTo>
                  <a:lnTo>
                    <a:pt x="6"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6636"/>
            <p:cNvSpPr>
              <a:spLocks/>
            </p:cNvSpPr>
            <p:nvPr/>
          </p:nvSpPr>
          <p:spPr bwMode="auto">
            <a:xfrm>
              <a:off x="5046812" y="4788179"/>
              <a:ext cx="68226" cy="62025"/>
            </a:xfrm>
            <a:custGeom>
              <a:avLst/>
              <a:gdLst>
                <a:gd name="T0" fmla="*/ 11 w 11"/>
                <a:gd name="T1" fmla="*/ 5 h 10"/>
                <a:gd name="T2" fmla="*/ 11 w 11"/>
                <a:gd name="T3" fmla="*/ 5 h 10"/>
                <a:gd name="T4" fmla="*/ 10 w 11"/>
                <a:gd name="T5" fmla="*/ 7 h 10"/>
                <a:gd name="T6" fmla="*/ 8 w 11"/>
                <a:gd name="T7" fmla="*/ 8 h 10"/>
                <a:gd name="T8" fmla="*/ 7 w 11"/>
                <a:gd name="T9" fmla="*/ 9 h 10"/>
                <a:gd name="T10" fmla="*/ 5 w 11"/>
                <a:gd name="T11" fmla="*/ 10 h 10"/>
                <a:gd name="T12" fmla="*/ 5 w 11"/>
                <a:gd name="T13" fmla="*/ 10 h 10"/>
                <a:gd name="T14" fmla="*/ 3 w 11"/>
                <a:gd name="T15" fmla="*/ 9 h 10"/>
                <a:gd name="T16" fmla="*/ 2 w 11"/>
                <a:gd name="T17" fmla="*/ 8 h 10"/>
                <a:gd name="T18" fmla="*/ 1 w 11"/>
                <a:gd name="T19" fmla="*/ 7 h 10"/>
                <a:gd name="T20" fmla="*/ 0 w 11"/>
                <a:gd name="T21" fmla="*/ 5 h 10"/>
                <a:gd name="T22" fmla="*/ 0 w 11"/>
                <a:gd name="T23" fmla="*/ 5 h 10"/>
                <a:gd name="T24" fmla="*/ 1 w 11"/>
                <a:gd name="T25" fmla="*/ 2 h 10"/>
                <a:gd name="T26" fmla="*/ 2 w 11"/>
                <a:gd name="T27" fmla="*/ 1 h 10"/>
                <a:gd name="T28" fmla="*/ 3 w 11"/>
                <a:gd name="T29" fmla="*/ 0 h 10"/>
                <a:gd name="T30" fmla="*/ 5 w 11"/>
                <a:gd name="T31" fmla="*/ 0 h 10"/>
                <a:gd name="T32" fmla="*/ 5 w 11"/>
                <a:gd name="T33" fmla="*/ 0 h 10"/>
                <a:gd name="T34" fmla="*/ 7 w 11"/>
                <a:gd name="T35" fmla="*/ 0 h 10"/>
                <a:gd name="T36" fmla="*/ 8 w 11"/>
                <a:gd name="T37" fmla="*/ 1 h 10"/>
                <a:gd name="T38" fmla="*/ 10 w 11"/>
                <a:gd name="T39" fmla="*/ 2 h 10"/>
                <a:gd name="T40" fmla="*/ 11 w 11"/>
                <a:gd name="T41" fmla="*/ 5 h 10"/>
                <a:gd name="T42" fmla="*/ 11 w 11"/>
                <a:gd name="T43"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0">
                  <a:moveTo>
                    <a:pt x="11" y="5"/>
                  </a:moveTo>
                  <a:lnTo>
                    <a:pt x="11" y="5"/>
                  </a:lnTo>
                  <a:lnTo>
                    <a:pt x="10" y="7"/>
                  </a:lnTo>
                  <a:lnTo>
                    <a:pt x="8" y="8"/>
                  </a:lnTo>
                  <a:lnTo>
                    <a:pt x="7" y="9"/>
                  </a:lnTo>
                  <a:lnTo>
                    <a:pt x="5" y="10"/>
                  </a:lnTo>
                  <a:lnTo>
                    <a:pt x="5" y="10"/>
                  </a:lnTo>
                  <a:lnTo>
                    <a:pt x="3" y="9"/>
                  </a:lnTo>
                  <a:lnTo>
                    <a:pt x="2" y="8"/>
                  </a:lnTo>
                  <a:lnTo>
                    <a:pt x="1" y="7"/>
                  </a:lnTo>
                  <a:lnTo>
                    <a:pt x="0" y="5"/>
                  </a:lnTo>
                  <a:lnTo>
                    <a:pt x="0" y="5"/>
                  </a:lnTo>
                  <a:lnTo>
                    <a:pt x="1" y="2"/>
                  </a:lnTo>
                  <a:lnTo>
                    <a:pt x="2" y="1"/>
                  </a:lnTo>
                  <a:lnTo>
                    <a:pt x="3" y="0"/>
                  </a:lnTo>
                  <a:lnTo>
                    <a:pt x="5" y="0"/>
                  </a:lnTo>
                  <a:lnTo>
                    <a:pt x="5" y="0"/>
                  </a:lnTo>
                  <a:lnTo>
                    <a:pt x="7" y="0"/>
                  </a:lnTo>
                  <a:lnTo>
                    <a:pt x="8" y="1"/>
                  </a:lnTo>
                  <a:lnTo>
                    <a:pt x="10" y="2"/>
                  </a:lnTo>
                  <a:lnTo>
                    <a:pt x="11" y="5"/>
                  </a:lnTo>
                  <a:lnTo>
                    <a:pt x="11" y="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6637"/>
            <p:cNvSpPr>
              <a:spLocks noEditPoints="1"/>
            </p:cNvSpPr>
            <p:nvPr/>
          </p:nvSpPr>
          <p:spPr bwMode="auto">
            <a:xfrm>
              <a:off x="5034408" y="4775775"/>
              <a:ext cx="93034" cy="86836"/>
            </a:xfrm>
            <a:custGeom>
              <a:avLst/>
              <a:gdLst>
                <a:gd name="T0" fmla="*/ 7 w 15"/>
                <a:gd name="T1" fmla="*/ 14 h 14"/>
                <a:gd name="T2" fmla="*/ 7 w 15"/>
                <a:gd name="T3" fmla="*/ 14 h 14"/>
                <a:gd name="T4" fmla="*/ 4 w 15"/>
                <a:gd name="T5" fmla="*/ 13 h 14"/>
                <a:gd name="T6" fmla="*/ 2 w 15"/>
                <a:gd name="T7" fmla="*/ 12 h 14"/>
                <a:gd name="T8" fmla="*/ 1 w 15"/>
                <a:gd name="T9" fmla="*/ 10 h 14"/>
                <a:gd name="T10" fmla="*/ 0 w 15"/>
                <a:gd name="T11" fmla="*/ 7 h 14"/>
                <a:gd name="T12" fmla="*/ 0 w 15"/>
                <a:gd name="T13" fmla="*/ 7 h 14"/>
                <a:gd name="T14" fmla="*/ 1 w 15"/>
                <a:gd name="T15" fmla="*/ 4 h 14"/>
                <a:gd name="T16" fmla="*/ 2 w 15"/>
                <a:gd name="T17" fmla="*/ 2 h 14"/>
                <a:gd name="T18" fmla="*/ 4 w 15"/>
                <a:gd name="T19" fmla="*/ 0 h 14"/>
                <a:gd name="T20" fmla="*/ 7 w 15"/>
                <a:gd name="T21" fmla="*/ 0 h 14"/>
                <a:gd name="T22" fmla="*/ 7 w 15"/>
                <a:gd name="T23" fmla="*/ 0 h 14"/>
                <a:gd name="T24" fmla="*/ 10 w 15"/>
                <a:gd name="T25" fmla="*/ 0 h 14"/>
                <a:gd name="T26" fmla="*/ 13 w 15"/>
                <a:gd name="T27" fmla="*/ 2 h 14"/>
                <a:gd name="T28" fmla="*/ 14 w 15"/>
                <a:gd name="T29" fmla="*/ 4 h 14"/>
                <a:gd name="T30" fmla="*/ 15 w 15"/>
                <a:gd name="T31" fmla="*/ 7 h 14"/>
                <a:gd name="T32" fmla="*/ 15 w 15"/>
                <a:gd name="T33" fmla="*/ 7 h 14"/>
                <a:gd name="T34" fmla="*/ 14 w 15"/>
                <a:gd name="T35" fmla="*/ 10 h 14"/>
                <a:gd name="T36" fmla="*/ 13 w 15"/>
                <a:gd name="T37" fmla="*/ 12 h 14"/>
                <a:gd name="T38" fmla="*/ 10 w 15"/>
                <a:gd name="T39" fmla="*/ 13 h 14"/>
                <a:gd name="T40" fmla="*/ 7 w 15"/>
                <a:gd name="T41" fmla="*/ 14 h 14"/>
                <a:gd name="T42" fmla="*/ 7 w 15"/>
                <a:gd name="T43" fmla="*/ 14 h 14"/>
                <a:gd name="T44" fmla="*/ 7 w 15"/>
                <a:gd name="T45" fmla="*/ 4 h 14"/>
                <a:gd name="T46" fmla="*/ 7 w 15"/>
                <a:gd name="T47" fmla="*/ 4 h 14"/>
                <a:gd name="T48" fmla="*/ 5 w 15"/>
                <a:gd name="T49" fmla="*/ 4 h 14"/>
                <a:gd name="T50" fmla="*/ 4 w 15"/>
                <a:gd name="T51" fmla="*/ 7 h 14"/>
                <a:gd name="T52" fmla="*/ 4 w 15"/>
                <a:gd name="T53" fmla="*/ 7 h 14"/>
                <a:gd name="T54" fmla="*/ 5 w 15"/>
                <a:gd name="T55" fmla="*/ 9 h 14"/>
                <a:gd name="T56" fmla="*/ 7 w 15"/>
                <a:gd name="T57" fmla="*/ 10 h 14"/>
                <a:gd name="T58" fmla="*/ 7 w 15"/>
                <a:gd name="T59" fmla="*/ 10 h 14"/>
                <a:gd name="T60" fmla="*/ 9 w 15"/>
                <a:gd name="T61" fmla="*/ 9 h 14"/>
                <a:gd name="T62" fmla="*/ 10 w 15"/>
                <a:gd name="T63" fmla="*/ 7 h 14"/>
                <a:gd name="T64" fmla="*/ 10 w 15"/>
                <a:gd name="T65" fmla="*/ 7 h 14"/>
                <a:gd name="T66" fmla="*/ 9 w 15"/>
                <a:gd name="T67" fmla="*/ 4 h 14"/>
                <a:gd name="T68" fmla="*/ 7 w 15"/>
                <a:gd name="T69" fmla="*/ 4 h 14"/>
                <a:gd name="T70" fmla="*/ 7 w 15"/>
                <a:gd name="T71"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14">
                  <a:moveTo>
                    <a:pt x="7" y="14"/>
                  </a:moveTo>
                  <a:lnTo>
                    <a:pt x="7" y="14"/>
                  </a:lnTo>
                  <a:lnTo>
                    <a:pt x="4" y="13"/>
                  </a:lnTo>
                  <a:lnTo>
                    <a:pt x="2" y="12"/>
                  </a:lnTo>
                  <a:lnTo>
                    <a:pt x="1" y="10"/>
                  </a:lnTo>
                  <a:lnTo>
                    <a:pt x="0" y="7"/>
                  </a:lnTo>
                  <a:lnTo>
                    <a:pt x="0" y="7"/>
                  </a:lnTo>
                  <a:lnTo>
                    <a:pt x="1" y="4"/>
                  </a:lnTo>
                  <a:lnTo>
                    <a:pt x="2" y="2"/>
                  </a:lnTo>
                  <a:lnTo>
                    <a:pt x="4" y="0"/>
                  </a:lnTo>
                  <a:lnTo>
                    <a:pt x="7" y="0"/>
                  </a:lnTo>
                  <a:lnTo>
                    <a:pt x="7" y="0"/>
                  </a:lnTo>
                  <a:lnTo>
                    <a:pt x="10" y="0"/>
                  </a:lnTo>
                  <a:lnTo>
                    <a:pt x="13" y="2"/>
                  </a:lnTo>
                  <a:lnTo>
                    <a:pt x="14" y="4"/>
                  </a:lnTo>
                  <a:lnTo>
                    <a:pt x="15" y="7"/>
                  </a:lnTo>
                  <a:lnTo>
                    <a:pt x="15" y="7"/>
                  </a:lnTo>
                  <a:lnTo>
                    <a:pt x="14" y="10"/>
                  </a:lnTo>
                  <a:lnTo>
                    <a:pt x="13" y="12"/>
                  </a:lnTo>
                  <a:lnTo>
                    <a:pt x="10" y="13"/>
                  </a:lnTo>
                  <a:lnTo>
                    <a:pt x="7" y="14"/>
                  </a:lnTo>
                  <a:lnTo>
                    <a:pt x="7" y="14"/>
                  </a:lnTo>
                  <a:close/>
                  <a:moveTo>
                    <a:pt x="7" y="4"/>
                  </a:moveTo>
                  <a:lnTo>
                    <a:pt x="7" y="4"/>
                  </a:lnTo>
                  <a:lnTo>
                    <a:pt x="5" y="4"/>
                  </a:lnTo>
                  <a:lnTo>
                    <a:pt x="4" y="7"/>
                  </a:lnTo>
                  <a:lnTo>
                    <a:pt x="4" y="7"/>
                  </a:lnTo>
                  <a:lnTo>
                    <a:pt x="5" y="9"/>
                  </a:lnTo>
                  <a:lnTo>
                    <a:pt x="7" y="10"/>
                  </a:lnTo>
                  <a:lnTo>
                    <a:pt x="7" y="10"/>
                  </a:lnTo>
                  <a:lnTo>
                    <a:pt x="9" y="9"/>
                  </a:lnTo>
                  <a:lnTo>
                    <a:pt x="10" y="7"/>
                  </a:lnTo>
                  <a:lnTo>
                    <a:pt x="10" y="7"/>
                  </a:lnTo>
                  <a:lnTo>
                    <a:pt x="9" y="4"/>
                  </a:lnTo>
                  <a:lnTo>
                    <a:pt x="7" y="4"/>
                  </a:lnTo>
                  <a:lnTo>
                    <a:pt x="7"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6638"/>
            <p:cNvSpPr>
              <a:spLocks noEditPoints="1"/>
            </p:cNvSpPr>
            <p:nvPr/>
          </p:nvSpPr>
          <p:spPr bwMode="auto">
            <a:xfrm>
              <a:off x="4079225" y="4124511"/>
              <a:ext cx="868347" cy="179875"/>
            </a:xfrm>
            <a:custGeom>
              <a:avLst/>
              <a:gdLst>
                <a:gd name="T0" fmla="*/ 16 w 140"/>
                <a:gd name="T1" fmla="*/ 29 h 29"/>
                <a:gd name="T2" fmla="*/ 0 w 140"/>
                <a:gd name="T3" fmla="*/ 29 h 29"/>
                <a:gd name="T4" fmla="*/ 21 w 140"/>
                <a:gd name="T5" fmla="*/ 1 h 29"/>
                <a:gd name="T6" fmla="*/ 38 w 140"/>
                <a:gd name="T7" fmla="*/ 0 h 29"/>
                <a:gd name="T8" fmla="*/ 121 w 140"/>
                <a:gd name="T9" fmla="*/ 0 h 29"/>
                <a:gd name="T10" fmla="*/ 140 w 140"/>
                <a:gd name="T11" fmla="*/ 27 h 29"/>
                <a:gd name="T12" fmla="*/ 128 w 140"/>
                <a:gd name="T13" fmla="*/ 27 h 29"/>
                <a:gd name="T14" fmla="*/ 110 w 140"/>
                <a:gd name="T15" fmla="*/ 24 h 29"/>
                <a:gd name="T16" fmla="*/ 73 w 140"/>
                <a:gd name="T17" fmla="*/ 24 h 29"/>
                <a:gd name="T18" fmla="*/ 33 w 140"/>
                <a:gd name="T19" fmla="*/ 24 h 29"/>
                <a:gd name="T20" fmla="*/ 16 w 140"/>
                <a:gd name="T21" fmla="*/ 29 h 29"/>
                <a:gd name="T22" fmla="*/ 8 w 140"/>
                <a:gd name="T23" fmla="*/ 25 h 29"/>
                <a:gd name="T24" fmla="*/ 15 w 140"/>
                <a:gd name="T25" fmla="*/ 25 h 29"/>
                <a:gd name="T26" fmla="*/ 32 w 140"/>
                <a:gd name="T27" fmla="*/ 20 h 29"/>
                <a:gd name="T28" fmla="*/ 73 w 140"/>
                <a:gd name="T29" fmla="*/ 20 h 29"/>
                <a:gd name="T30" fmla="*/ 111 w 140"/>
                <a:gd name="T31" fmla="*/ 20 h 29"/>
                <a:gd name="T32" fmla="*/ 129 w 140"/>
                <a:gd name="T33" fmla="*/ 23 h 29"/>
                <a:gd name="T34" fmla="*/ 133 w 140"/>
                <a:gd name="T35" fmla="*/ 23 h 29"/>
                <a:gd name="T36" fmla="*/ 119 w 140"/>
                <a:gd name="T37" fmla="*/ 4 h 29"/>
                <a:gd name="T38" fmla="*/ 38 w 140"/>
                <a:gd name="T39" fmla="*/ 4 h 29"/>
                <a:gd name="T40" fmla="*/ 23 w 140"/>
                <a:gd name="T41" fmla="*/ 5 h 29"/>
                <a:gd name="T42" fmla="*/ 8 w 140"/>
                <a:gd name="T43"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29">
                  <a:moveTo>
                    <a:pt x="16" y="29"/>
                  </a:moveTo>
                  <a:lnTo>
                    <a:pt x="0" y="29"/>
                  </a:lnTo>
                  <a:lnTo>
                    <a:pt x="21" y="1"/>
                  </a:lnTo>
                  <a:lnTo>
                    <a:pt x="38" y="0"/>
                  </a:lnTo>
                  <a:lnTo>
                    <a:pt x="121" y="0"/>
                  </a:lnTo>
                  <a:lnTo>
                    <a:pt x="140" y="27"/>
                  </a:lnTo>
                  <a:lnTo>
                    <a:pt x="128" y="27"/>
                  </a:lnTo>
                  <a:lnTo>
                    <a:pt x="110" y="24"/>
                  </a:lnTo>
                  <a:lnTo>
                    <a:pt x="73" y="24"/>
                  </a:lnTo>
                  <a:lnTo>
                    <a:pt x="33" y="24"/>
                  </a:lnTo>
                  <a:lnTo>
                    <a:pt x="16" y="29"/>
                  </a:lnTo>
                  <a:close/>
                  <a:moveTo>
                    <a:pt x="8" y="25"/>
                  </a:moveTo>
                  <a:lnTo>
                    <a:pt x="15" y="25"/>
                  </a:lnTo>
                  <a:lnTo>
                    <a:pt x="32" y="20"/>
                  </a:lnTo>
                  <a:lnTo>
                    <a:pt x="73" y="20"/>
                  </a:lnTo>
                  <a:lnTo>
                    <a:pt x="111" y="20"/>
                  </a:lnTo>
                  <a:lnTo>
                    <a:pt x="129" y="23"/>
                  </a:lnTo>
                  <a:lnTo>
                    <a:pt x="133" y="23"/>
                  </a:lnTo>
                  <a:lnTo>
                    <a:pt x="119" y="4"/>
                  </a:lnTo>
                  <a:lnTo>
                    <a:pt x="38" y="4"/>
                  </a:lnTo>
                  <a:lnTo>
                    <a:pt x="23" y="5"/>
                  </a:lnTo>
                  <a:lnTo>
                    <a:pt x="8"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6639"/>
            <p:cNvSpPr>
              <a:spLocks/>
            </p:cNvSpPr>
            <p:nvPr/>
          </p:nvSpPr>
          <p:spPr bwMode="auto">
            <a:xfrm>
              <a:off x="4042011" y="4577296"/>
              <a:ext cx="421768" cy="347338"/>
            </a:xfrm>
            <a:custGeom>
              <a:avLst/>
              <a:gdLst>
                <a:gd name="T0" fmla="*/ 68 w 68"/>
                <a:gd name="T1" fmla="*/ 56 h 56"/>
                <a:gd name="T2" fmla="*/ 68 w 68"/>
                <a:gd name="T3" fmla="*/ 56 h 56"/>
                <a:gd name="T4" fmla="*/ 59 w 68"/>
                <a:gd name="T5" fmla="*/ 54 h 56"/>
                <a:gd name="T6" fmla="*/ 50 w 68"/>
                <a:gd name="T7" fmla="*/ 52 h 56"/>
                <a:gd name="T8" fmla="*/ 42 w 68"/>
                <a:gd name="T9" fmla="*/ 49 h 56"/>
                <a:gd name="T10" fmla="*/ 36 w 68"/>
                <a:gd name="T11" fmla="*/ 45 h 56"/>
                <a:gd name="T12" fmla="*/ 29 w 68"/>
                <a:gd name="T13" fmla="*/ 41 h 56"/>
                <a:gd name="T14" fmla="*/ 23 w 68"/>
                <a:gd name="T15" fmla="*/ 36 h 56"/>
                <a:gd name="T16" fmla="*/ 14 w 68"/>
                <a:gd name="T17" fmla="*/ 26 h 56"/>
                <a:gd name="T18" fmla="*/ 7 w 68"/>
                <a:gd name="T19" fmla="*/ 16 h 56"/>
                <a:gd name="T20" fmla="*/ 3 w 68"/>
                <a:gd name="T21" fmla="*/ 9 h 56"/>
                <a:gd name="T22" fmla="*/ 0 w 68"/>
                <a:gd name="T23" fmla="*/ 1 h 56"/>
                <a:gd name="T24" fmla="*/ 4 w 68"/>
                <a:gd name="T25" fmla="*/ 0 h 56"/>
                <a:gd name="T26" fmla="*/ 4 w 68"/>
                <a:gd name="T27" fmla="*/ 0 h 56"/>
                <a:gd name="T28" fmla="*/ 7 w 68"/>
                <a:gd name="T29" fmla="*/ 7 h 56"/>
                <a:gd name="T30" fmla="*/ 11 w 68"/>
                <a:gd name="T31" fmla="*/ 14 h 56"/>
                <a:gd name="T32" fmla="*/ 18 w 68"/>
                <a:gd name="T33" fmla="*/ 24 h 56"/>
                <a:gd name="T34" fmla="*/ 26 w 68"/>
                <a:gd name="T35" fmla="*/ 33 h 56"/>
                <a:gd name="T36" fmla="*/ 31 w 68"/>
                <a:gd name="T37" fmla="*/ 37 h 56"/>
                <a:gd name="T38" fmla="*/ 38 w 68"/>
                <a:gd name="T39" fmla="*/ 42 h 56"/>
                <a:gd name="T40" fmla="*/ 44 w 68"/>
                <a:gd name="T41" fmla="*/ 45 h 56"/>
                <a:gd name="T42" fmla="*/ 51 w 68"/>
                <a:gd name="T43" fmla="*/ 48 h 56"/>
                <a:gd name="T44" fmla="*/ 60 w 68"/>
                <a:gd name="T45" fmla="*/ 50 h 56"/>
                <a:gd name="T46" fmla="*/ 68 w 68"/>
                <a:gd name="T47" fmla="*/ 52 h 56"/>
                <a:gd name="T48" fmla="*/ 68 w 68"/>
                <a:gd name="T4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56">
                  <a:moveTo>
                    <a:pt x="68" y="56"/>
                  </a:moveTo>
                  <a:lnTo>
                    <a:pt x="68" y="56"/>
                  </a:lnTo>
                  <a:lnTo>
                    <a:pt x="59" y="54"/>
                  </a:lnTo>
                  <a:lnTo>
                    <a:pt x="50" y="52"/>
                  </a:lnTo>
                  <a:lnTo>
                    <a:pt x="42" y="49"/>
                  </a:lnTo>
                  <a:lnTo>
                    <a:pt x="36" y="45"/>
                  </a:lnTo>
                  <a:lnTo>
                    <a:pt x="29" y="41"/>
                  </a:lnTo>
                  <a:lnTo>
                    <a:pt x="23" y="36"/>
                  </a:lnTo>
                  <a:lnTo>
                    <a:pt x="14" y="26"/>
                  </a:lnTo>
                  <a:lnTo>
                    <a:pt x="7" y="16"/>
                  </a:lnTo>
                  <a:lnTo>
                    <a:pt x="3" y="9"/>
                  </a:lnTo>
                  <a:lnTo>
                    <a:pt x="0" y="1"/>
                  </a:lnTo>
                  <a:lnTo>
                    <a:pt x="4" y="0"/>
                  </a:lnTo>
                  <a:lnTo>
                    <a:pt x="4" y="0"/>
                  </a:lnTo>
                  <a:lnTo>
                    <a:pt x="7" y="7"/>
                  </a:lnTo>
                  <a:lnTo>
                    <a:pt x="11" y="14"/>
                  </a:lnTo>
                  <a:lnTo>
                    <a:pt x="18" y="24"/>
                  </a:lnTo>
                  <a:lnTo>
                    <a:pt x="26" y="33"/>
                  </a:lnTo>
                  <a:lnTo>
                    <a:pt x="31" y="37"/>
                  </a:lnTo>
                  <a:lnTo>
                    <a:pt x="38" y="42"/>
                  </a:lnTo>
                  <a:lnTo>
                    <a:pt x="44" y="45"/>
                  </a:lnTo>
                  <a:lnTo>
                    <a:pt x="51" y="48"/>
                  </a:lnTo>
                  <a:lnTo>
                    <a:pt x="60" y="50"/>
                  </a:lnTo>
                  <a:lnTo>
                    <a:pt x="68" y="52"/>
                  </a:lnTo>
                  <a:lnTo>
                    <a:pt x="68" y="5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6640"/>
            <p:cNvSpPr>
              <a:spLocks/>
            </p:cNvSpPr>
            <p:nvPr/>
          </p:nvSpPr>
          <p:spPr bwMode="auto">
            <a:xfrm>
              <a:off x="4606434" y="4707547"/>
              <a:ext cx="328729" cy="217090"/>
            </a:xfrm>
            <a:custGeom>
              <a:avLst/>
              <a:gdLst>
                <a:gd name="T0" fmla="*/ 1 w 53"/>
                <a:gd name="T1" fmla="*/ 35 h 35"/>
                <a:gd name="T2" fmla="*/ 0 w 53"/>
                <a:gd name="T3" fmla="*/ 31 h 35"/>
                <a:gd name="T4" fmla="*/ 0 w 53"/>
                <a:gd name="T5" fmla="*/ 31 h 35"/>
                <a:gd name="T6" fmla="*/ 7 w 53"/>
                <a:gd name="T7" fmla="*/ 30 h 35"/>
                <a:gd name="T8" fmla="*/ 13 w 53"/>
                <a:gd name="T9" fmla="*/ 28 h 35"/>
                <a:gd name="T10" fmla="*/ 20 w 53"/>
                <a:gd name="T11" fmla="*/ 25 h 35"/>
                <a:gd name="T12" fmla="*/ 28 w 53"/>
                <a:gd name="T13" fmla="*/ 21 h 35"/>
                <a:gd name="T14" fmla="*/ 36 w 53"/>
                <a:gd name="T15" fmla="*/ 15 h 35"/>
                <a:gd name="T16" fmla="*/ 44 w 53"/>
                <a:gd name="T17" fmla="*/ 8 h 35"/>
                <a:gd name="T18" fmla="*/ 50 w 53"/>
                <a:gd name="T19" fmla="*/ 0 h 35"/>
                <a:gd name="T20" fmla="*/ 53 w 53"/>
                <a:gd name="T21" fmla="*/ 2 h 35"/>
                <a:gd name="T22" fmla="*/ 53 w 53"/>
                <a:gd name="T23" fmla="*/ 2 h 35"/>
                <a:gd name="T24" fmla="*/ 50 w 53"/>
                <a:gd name="T25" fmla="*/ 7 h 35"/>
                <a:gd name="T26" fmla="*/ 47 w 53"/>
                <a:gd name="T27" fmla="*/ 11 h 35"/>
                <a:gd name="T28" fmla="*/ 39 w 53"/>
                <a:gd name="T29" fmla="*/ 19 h 35"/>
                <a:gd name="T30" fmla="*/ 31 w 53"/>
                <a:gd name="T31" fmla="*/ 24 h 35"/>
                <a:gd name="T32" fmla="*/ 23 w 53"/>
                <a:gd name="T33" fmla="*/ 29 h 35"/>
                <a:gd name="T34" fmla="*/ 14 w 53"/>
                <a:gd name="T35" fmla="*/ 32 h 35"/>
                <a:gd name="T36" fmla="*/ 8 w 53"/>
                <a:gd name="T37" fmla="*/ 34 h 35"/>
                <a:gd name="T38" fmla="*/ 1 w 53"/>
                <a:gd name="T39" fmla="*/ 35 h 35"/>
                <a:gd name="T40" fmla="*/ 1 w 53"/>
                <a:gd name="T4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35">
                  <a:moveTo>
                    <a:pt x="1" y="35"/>
                  </a:moveTo>
                  <a:lnTo>
                    <a:pt x="0" y="31"/>
                  </a:lnTo>
                  <a:lnTo>
                    <a:pt x="0" y="31"/>
                  </a:lnTo>
                  <a:lnTo>
                    <a:pt x="7" y="30"/>
                  </a:lnTo>
                  <a:lnTo>
                    <a:pt x="13" y="28"/>
                  </a:lnTo>
                  <a:lnTo>
                    <a:pt x="20" y="25"/>
                  </a:lnTo>
                  <a:lnTo>
                    <a:pt x="28" y="21"/>
                  </a:lnTo>
                  <a:lnTo>
                    <a:pt x="36" y="15"/>
                  </a:lnTo>
                  <a:lnTo>
                    <a:pt x="44" y="8"/>
                  </a:lnTo>
                  <a:lnTo>
                    <a:pt x="50" y="0"/>
                  </a:lnTo>
                  <a:lnTo>
                    <a:pt x="53" y="2"/>
                  </a:lnTo>
                  <a:lnTo>
                    <a:pt x="53" y="2"/>
                  </a:lnTo>
                  <a:lnTo>
                    <a:pt x="50" y="7"/>
                  </a:lnTo>
                  <a:lnTo>
                    <a:pt x="47" y="11"/>
                  </a:lnTo>
                  <a:lnTo>
                    <a:pt x="39" y="19"/>
                  </a:lnTo>
                  <a:lnTo>
                    <a:pt x="31" y="24"/>
                  </a:lnTo>
                  <a:lnTo>
                    <a:pt x="23" y="29"/>
                  </a:lnTo>
                  <a:lnTo>
                    <a:pt x="14" y="32"/>
                  </a:lnTo>
                  <a:lnTo>
                    <a:pt x="8" y="34"/>
                  </a:lnTo>
                  <a:lnTo>
                    <a:pt x="1" y="35"/>
                  </a:lnTo>
                  <a:lnTo>
                    <a:pt x="1" y="3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6641"/>
            <p:cNvSpPr>
              <a:spLocks/>
            </p:cNvSpPr>
            <p:nvPr/>
          </p:nvSpPr>
          <p:spPr bwMode="auto">
            <a:xfrm>
              <a:off x="4581623" y="4626914"/>
              <a:ext cx="390754" cy="272909"/>
            </a:xfrm>
            <a:custGeom>
              <a:avLst/>
              <a:gdLst>
                <a:gd name="T0" fmla="*/ 1 w 63"/>
                <a:gd name="T1" fmla="*/ 44 h 44"/>
                <a:gd name="T2" fmla="*/ 0 w 63"/>
                <a:gd name="T3" fmla="*/ 40 h 44"/>
                <a:gd name="T4" fmla="*/ 0 w 63"/>
                <a:gd name="T5" fmla="*/ 40 h 44"/>
                <a:gd name="T6" fmla="*/ 7 w 63"/>
                <a:gd name="T7" fmla="*/ 38 h 44"/>
                <a:gd name="T8" fmla="*/ 13 w 63"/>
                <a:gd name="T9" fmla="*/ 36 h 44"/>
                <a:gd name="T10" fmla="*/ 21 w 63"/>
                <a:gd name="T11" fmla="*/ 32 h 44"/>
                <a:gd name="T12" fmla="*/ 31 w 63"/>
                <a:gd name="T13" fmla="*/ 26 h 44"/>
                <a:gd name="T14" fmla="*/ 40 w 63"/>
                <a:gd name="T15" fmla="*/ 20 h 44"/>
                <a:gd name="T16" fmla="*/ 51 w 63"/>
                <a:gd name="T17" fmla="*/ 11 h 44"/>
                <a:gd name="T18" fmla="*/ 59 w 63"/>
                <a:gd name="T19" fmla="*/ 0 h 44"/>
                <a:gd name="T20" fmla="*/ 63 w 63"/>
                <a:gd name="T21" fmla="*/ 3 h 44"/>
                <a:gd name="T22" fmla="*/ 63 w 63"/>
                <a:gd name="T23" fmla="*/ 3 h 44"/>
                <a:gd name="T24" fmla="*/ 53 w 63"/>
                <a:gd name="T25" fmla="*/ 14 h 44"/>
                <a:gd name="T26" fmla="*/ 43 w 63"/>
                <a:gd name="T27" fmla="*/ 23 h 44"/>
                <a:gd name="T28" fmla="*/ 33 w 63"/>
                <a:gd name="T29" fmla="*/ 31 h 44"/>
                <a:gd name="T30" fmla="*/ 23 w 63"/>
                <a:gd name="T31" fmla="*/ 36 h 44"/>
                <a:gd name="T32" fmla="*/ 15 w 63"/>
                <a:gd name="T33" fmla="*/ 40 h 44"/>
                <a:gd name="T34" fmla="*/ 8 w 63"/>
                <a:gd name="T35" fmla="*/ 42 h 44"/>
                <a:gd name="T36" fmla="*/ 1 w 63"/>
                <a:gd name="T37" fmla="*/ 44 h 44"/>
                <a:gd name="T38" fmla="*/ 1 w 63"/>
                <a:gd name="T3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44">
                  <a:moveTo>
                    <a:pt x="1" y="44"/>
                  </a:moveTo>
                  <a:lnTo>
                    <a:pt x="0" y="40"/>
                  </a:lnTo>
                  <a:lnTo>
                    <a:pt x="0" y="40"/>
                  </a:lnTo>
                  <a:lnTo>
                    <a:pt x="7" y="38"/>
                  </a:lnTo>
                  <a:lnTo>
                    <a:pt x="13" y="36"/>
                  </a:lnTo>
                  <a:lnTo>
                    <a:pt x="21" y="32"/>
                  </a:lnTo>
                  <a:lnTo>
                    <a:pt x="31" y="26"/>
                  </a:lnTo>
                  <a:lnTo>
                    <a:pt x="40" y="20"/>
                  </a:lnTo>
                  <a:lnTo>
                    <a:pt x="51" y="11"/>
                  </a:lnTo>
                  <a:lnTo>
                    <a:pt x="59" y="0"/>
                  </a:lnTo>
                  <a:lnTo>
                    <a:pt x="63" y="3"/>
                  </a:lnTo>
                  <a:lnTo>
                    <a:pt x="63" y="3"/>
                  </a:lnTo>
                  <a:lnTo>
                    <a:pt x="53" y="14"/>
                  </a:lnTo>
                  <a:lnTo>
                    <a:pt x="43" y="23"/>
                  </a:lnTo>
                  <a:lnTo>
                    <a:pt x="33" y="31"/>
                  </a:lnTo>
                  <a:lnTo>
                    <a:pt x="23" y="36"/>
                  </a:lnTo>
                  <a:lnTo>
                    <a:pt x="15" y="40"/>
                  </a:lnTo>
                  <a:lnTo>
                    <a:pt x="8" y="42"/>
                  </a:lnTo>
                  <a:lnTo>
                    <a:pt x="1" y="44"/>
                  </a:lnTo>
                  <a:lnTo>
                    <a:pt x="1" y="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6642"/>
            <p:cNvSpPr>
              <a:spLocks/>
            </p:cNvSpPr>
            <p:nvPr/>
          </p:nvSpPr>
          <p:spPr bwMode="auto">
            <a:xfrm>
              <a:off x="5009597" y="4577296"/>
              <a:ext cx="1029612" cy="254304"/>
            </a:xfrm>
            <a:custGeom>
              <a:avLst/>
              <a:gdLst>
                <a:gd name="T0" fmla="*/ 4 w 166"/>
                <a:gd name="T1" fmla="*/ 41 h 41"/>
                <a:gd name="T2" fmla="*/ 0 w 166"/>
                <a:gd name="T3" fmla="*/ 40 h 41"/>
                <a:gd name="T4" fmla="*/ 2 w 166"/>
                <a:gd name="T5" fmla="*/ 16 h 41"/>
                <a:gd name="T6" fmla="*/ 10 w 166"/>
                <a:gd name="T7" fmla="*/ 16 h 41"/>
                <a:gd name="T8" fmla="*/ 19 w 166"/>
                <a:gd name="T9" fmla="*/ 1 h 41"/>
                <a:gd name="T10" fmla="*/ 19 w 166"/>
                <a:gd name="T11" fmla="*/ 23 h 41"/>
                <a:gd name="T12" fmla="*/ 19 w 166"/>
                <a:gd name="T13" fmla="*/ 23 h 41"/>
                <a:gd name="T14" fmla="*/ 93 w 166"/>
                <a:gd name="T15" fmla="*/ 14 h 41"/>
                <a:gd name="T16" fmla="*/ 138 w 166"/>
                <a:gd name="T17" fmla="*/ 8 h 41"/>
                <a:gd name="T18" fmla="*/ 138 w 166"/>
                <a:gd name="T19" fmla="*/ 8 h 41"/>
                <a:gd name="T20" fmla="*/ 138 w 166"/>
                <a:gd name="T21" fmla="*/ 4 h 41"/>
                <a:gd name="T22" fmla="*/ 137 w 166"/>
                <a:gd name="T23" fmla="*/ 2 h 41"/>
                <a:gd name="T24" fmla="*/ 139 w 166"/>
                <a:gd name="T25" fmla="*/ 2 h 41"/>
                <a:gd name="T26" fmla="*/ 139 w 166"/>
                <a:gd name="T27" fmla="*/ 2 h 41"/>
                <a:gd name="T28" fmla="*/ 142 w 166"/>
                <a:gd name="T29" fmla="*/ 1 h 41"/>
                <a:gd name="T30" fmla="*/ 149 w 166"/>
                <a:gd name="T31" fmla="*/ 0 h 41"/>
                <a:gd name="T32" fmla="*/ 157 w 166"/>
                <a:gd name="T33" fmla="*/ 0 h 41"/>
                <a:gd name="T34" fmla="*/ 160 w 166"/>
                <a:gd name="T35" fmla="*/ 0 h 41"/>
                <a:gd name="T36" fmla="*/ 163 w 166"/>
                <a:gd name="T37" fmla="*/ 2 h 41"/>
                <a:gd name="T38" fmla="*/ 163 w 166"/>
                <a:gd name="T39" fmla="*/ 2 h 41"/>
                <a:gd name="T40" fmla="*/ 165 w 166"/>
                <a:gd name="T41" fmla="*/ 5 h 41"/>
                <a:gd name="T42" fmla="*/ 166 w 166"/>
                <a:gd name="T43" fmla="*/ 8 h 41"/>
                <a:gd name="T44" fmla="*/ 166 w 166"/>
                <a:gd name="T45" fmla="*/ 8 h 41"/>
                <a:gd name="T46" fmla="*/ 165 w 166"/>
                <a:gd name="T47" fmla="*/ 10 h 41"/>
                <a:gd name="T48" fmla="*/ 164 w 166"/>
                <a:gd name="T49" fmla="*/ 12 h 41"/>
                <a:gd name="T50" fmla="*/ 162 w 166"/>
                <a:gd name="T51" fmla="*/ 13 h 41"/>
                <a:gd name="T52" fmla="*/ 160 w 166"/>
                <a:gd name="T53" fmla="*/ 10 h 41"/>
                <a:gd name="T54" fmla="*/ 161 w 166"/>
                <a:gd name="T55" fmla="*/ 12 h 41"/>
                <a:gd name="T56" fmla="*/ 160 w 166"/>
                <a:gd name="T57" fmla="*/ 10 h 41"/>
                <a:gd name="T58" fmla="*/ 160 w 166"/>
                <a:gd name="T59" fmla="*/ 10 h 41"/>
                <a:gd name="T60" fmla="*/ 161 w 166"/>
                <a:gd name="T61" fmla="*/ 9 h 41"/>
                <a:gd name="T62" fmla="*/ 162 w 166"/>
                <a:gd name="T63" fmla="*/ 7 h 41"/>
                <a:gd name="T64" fmla="*/ 162 w 166"/>
                <a:gd name="T65" fmla="*/ 7 h 41"/>
                <a:gd name="T66" fmla="*/ 161 w 166"/>
                <a:gd name="T67" fmla="*/ 6 h 41"/>
                <a:gd name="T68" fmla="*/ 160 w 166"/>
                <a:gd name="T69" fmla="*/ 5 h 41"/>
                <a:gd name="T70" fmla="*/ 160 w 166"/>
                <a:gd name="T71" fmla="*/ 5 h 41"/>
                <a:gd name="T72" fmla="*/ 157 w 166"/>
                <a:gd name="T73" fmla="*/ 4 h 41"/>
                <a:gd name="T74" fmla="*/ 153 w 166"/>
                <a:gd name="T75" fmla="*/ 4 h 41"/>
                <a:gd name="T76" fmla="*/ 142 w 166"/>
                <a:gd name="T77" fmla="*/ 5 h 41"/>
                <a:gd name="T78" fmla="*/ 142 w 166"/>
                <a:gd name="T79" fmla="*/ 5 h 41"/>
                <a:gd name="T80" fmla="*/ 142 w 166"/>
                <a:gd name="T81" fmla="*/ 8 h 41"/>
                <a:gd name="T82" fmla="*/ 141 w 166"/>
                <a:gd name="T83" fmla="*/ 11 h 41"/>
                <a:gd name="T84" fmla="*/ 141 w 166"/>
                <a:gd name="T85" fmla="*/ 11 h 41"/>
                <a:gd name="T86" fmla="*/ 139 w 166"/>
                <a:gd name="T87" fmla="*/ 12 h 41"/>
                <a:gd name="T88" fmla="*/ 124 w 166"/>
                <a:gd name="T89" fmla="*/ 14 h 41"/>
                <a:gd name="T90" fmla="*/ 17 w 166"/>
                <a:gd name="T91" fmla="*/ 28 h 41"/>
                <a:gd name="T92" fmla="*/ 14 w 166"/>
                <a:gd name="T93" fmla="*/ 28 h 41"/>
                <a:gd name="T94" fmla="*/ 14 w 166"/>
                <a:gd name="T95" fmla="*/ 17 h 41"/>
                <a:gd name="T96" fmla="*/ 12 w 166"/>
                <a:gd name="T97" fmla="*/ 21 h 41"/>
                <a:gd name="T98" fmla="*/ 6 w 166"/>
                <a:gd name="T99" fmla="*/ 21 h 41"/>
                <a:gd name="T100" fmla="*/ 4 w 166"/>
                <a:gd name="T10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41">
                  <a:moveTo>
                    <a:pt x="4" y="41"/>
                  </a:moveTo>
                  <a:lnTo>
                    <a:pt x="0" y="40"/>
                  </a:lnTo>
                  <a:lnTo>
                    <a:pt x="2" y="16"/>
                  </a:lnTo>
                  <a:lnTo>
                    <a:pt x="10" y="16"/>
                  </a:lnTo>
                  <a:lnTo>
                    <a:pt x="19" y="1"/>
                  </a:lnTo>
                  <a:lnTo>
                    <a:pt x="19" y="23"/>
                  </a:lnTo>
                  <a:lnTo>
                    <a:pt x="19" y="23"/>
                  </a:lnTo>
                  <a:lnTo>
                    <a:pt x="93" y="14"/>
                  </a:lnTo>
                  <a:lnTo>
                    <a:pt x="138" y="8"/>
                  </a:lnTo>
                  <a:lnTo>
                    <a:pt x="138" y="8"/>
                  </a:lnTo>
                  <a:lnTo>
                    <a:pt x="138" y="4"/>
                  </a:lnTo>
                  <a:lnTo>
                    <a:pt x="137" y="2"/>
                  </a:lnTo>
                  <a:lnTo>
                    <a:pt x="139" y="2"/>
                  </a:lnTo>
                  <a:lnTo>
                    <a:pt x="139" y="2"/>
                  </a:lnTo>
                  <a:lnTo>
                    <a:pt x="142" y="1"/>
                  </a:lnTo>
                  <a:lnTo>
                    <a:pt x="149" y="0"/>
                  </a:lnTo>
                  <a:lnTo>
                    <a:pt x="157" y="0"/>
                  </a:lnTo>
                  <a:lnTo>
                    <a:pt x="160" y="0"/>
                  </a:lnTo>
                  <a:lnTo>
                    <a:pt x="163" y="2"/>
                  </a:lnTo>
                  <a:lnTo>
                    <a:pt x="163" y="2"/>
                  </a:lnTo>
                  <a:lnTo>
                    <a:pt x="165" y="5"/>
                  </a:lnTo>
                  <a:lnTo>
                    <a:pt x="166" y="8"/>
                  </a:lnTo>
                  <a:lnTo>
                    <a:pt x="166" y="8"/>
                  </a:lnTo>
                  <a:lnTo>
                    <a:pt x="165" y="10"/>
                  </a:lnTo>
                  <a:lnTo>
                    <a:pt x="164" y="12"/>
                  </a:lnTo>
                  <a:lnTo>
                    <a:pt x="162" y="13"/>
                  </a:lnTo>
                  <a:lnTo>
                    <a:pt x="160" y="10"/>
                  </a:lnTo>
                  <a:lnTo>
                    <a:pt x="161" y="12"/>
                  </a:lnTo>
                  <a:lnTo>
                    <a:pt x="160" y="10"/>
                  </a:lnTo>
                  <a:lnTo>
                    <a:pt x="160" y="10"/>
                  </a:lnTo>
                  <a:lnTo>
                    <a:pt x="161" y="9"/>
                  </a:lnTo>
                  <a:lnTo>
                    <a:pt x="162" y="7"/>
                  </a:lnTo>
                  <a:lnTo>
                    <a:pt x="162" y="7"/>
                  </a:lnTo>
                  <a:lnTo>
                    <a:pt x="161" y="6"/>
                  </a:lnTo>
                  <a:lnTo>
                    <a:pt x="160" y="5"/>
                  </a:lnTo>
                  <a:lnTo>
                    <a:pt x="160" y="5"/>
                  </a:lnTo>
                  <a:lnTo>
                    <a:pt x="157" y="4"/>
                  </a:lnTo>
                  <a:lnTo>
                    <a:pt x="153" y="4"/>
                  </a:lnTo>
                  <a:lnTo>
                    <a:pt x="142" y="5"/>
                  </a:lnTo>
                  <a:lnTo>
                    <a:pt x="142" y="5"/>
                  </a:lnTo>
                  <a:lnTo>
                    <a:pt x="142" y="8"/>
                  </a:lnTo>
                  <a:lnTo>
                    <a:pt x="141" y="11"/>
                  </a:lnTo>
                  <a:lnTo>
                    <a:pt x="141" y="11"/>
                  </a:lnTo>
                  <a:lnTo>
                    <a:pt x="139" y="12"/>
                  </a:lnTo>
                  <a:lnTo>
                    <a:pt x="124" y="14"/>
                  </a:lnTo>
                  <a:lnTo>
                    <a:pt x="17" y="28"/>
                  </a:lnTo>
                  <a:lnTo>
                    <a:pt x="14" y="28"/>
                  </a:lnTo>
                  <a:lnTo>
                    <a:pt x="14" y="17"/>
                  </a:lnTo>
                  <a:lnTo>
                    <a:pt x="12" y="21"/>
                  </a:lnTo>
                  <a:lnTo>
                    <a:pt x="6" y="21"/>
                  </a:lnTo>
                  <a:lnTo>
                    <a:pt x="4" y="4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6643"/>
            <p:cNvSpPr>
              <a:spLocks/>
            </p:cNvSpPr>
            <p:nvPr/>
          </p:nvSpPr>
          <p:spPr bwMode="auto">
            <a:xfrm>
              <a:off x="3024803" y="4564891"/>
              <a:ext cx="1023409" cy="254304"/>
            </a:xfrm>
            <a:custGeom>
              <a:avLst/>
              <a:gdLst>
                <a:gd name="T0" fmla="*/ 161 w 165"/>
                <a:gd name="T1" fmla="*/ 41 h 41"/>
                <a:gd name="T2" fmla="*/ 157 w 165"/>
                <a:gd name="T3" fmla="*/ 28 h 41"/>
                <a:gd name="T4" fmla="*/ 156 w 165"/>
                <a:gd name="T5" fmla="*/ 26 h 41"/>
                <a:gd name="T6" fmla="*/ 149 w 165"/>
                <a:gd name="T7" fmla="*/ 19 h 41"/>
                <a:gd name="T8" fmla="*/ 148 w 165"/>
                <a:gd name="T9" fmla="*/ 29 h 41"/>
                <a:gd name="T10" fmla="*/ 148 w 165"/>
                <a:gd name="T11" fmla="*/ 31 h 41"/>
                <a:gd name="T12" fmla="*/ 145 w 165"/>
                <a:gd name="T13" fmla="*/ 31 h 41"/>
                <a:gd name="T14" fmla="*/ 94 w 165"/>
                <a:gd name="T15" fmla="*/ 25 h 41"/>
                <a:gd name="T16" fmla="*/ 22 w 165"/>
                <a:gd name="T17" fmla="*/ 13 h 41"/>
                <a:gd name="T18" fmla="*/ 25 w 165"/>
                <a:gd name="T19" fmla="*/ 10 h 41"/>
                <a:gd name="T20" fmla="*/ 27 w 165"/>
                <a:gd name="T21" fmla="*/ 5 h 41"/>
                <a:gd name="T22" fmla="*/ 22 w 165"/>
                <a:gd name="T23" fmla="*/ 6 h 41"/>
                <a:gd name="T24" fmla="*/ 8 w 165"/>
                <a:gd name="T25" fmla="*/ 7 h 41"/>
                <a:gd name="T26" fmla="*/ 6 w 165"/>
                <a:gd name="T27" fmla="*/ 8 h 41"/>
                <a:gd name="T28" fmla="*/ 6 w 165"/>
                <a:gd name="T29" fmla="*/ 13 h 41"/>
                <a:gd name="T30" fmla="*/ 3 w 165"/>
                <a:gd name="T31" fmla="*/ 19 h 41"/>
                <a:gd name="T32" fmla="*/ 1 w 165"/>
                <a:gd name="T33" fmla="*/ 15 h 41"/>
                <a:gd name="T34" fmla="*/ 1 w 165"/>
                <a:gd name="T35" fmla="*/ 6 h 41"/>
                <a:gd name="T36" fmla="*/ 2 w 165"/>
                <a:gd name="T37" fmla="*/ 5 h 41"/>
                <a:gd name="T38" fmla="*/ 9 w 165"/>
                <a:gd name="T39" fmla="*/ 3 h 41"/>
                <a:gd name="T40" fmla="*/ 22 w 165"/>
                <a:gd name="T41" fmla="*/ 2 h 41"/>
                <a:gd name="T42" fmla="*/ 28 w 165"/>
                <a:gd name="T43" fmla="*/ 0 h 41"/>
                <a:gd name="T44" fmla="*/ 29 w 165"/>
                <a:gd name="T45" fmla="*/ 0 h 41"/>
                <a:gd name="T46" fmla="*/ 31 w 165"/>
                <a:gd name="T47" fmla="*/ 2 h 41"/>
                <a:gd name="T48" fmla="*/ 31 w 165"/>
                <a:gd name="T49" fmla="*/ 6 h 41"/>
                <a:gd name="T50" fmla="*/ 29 w 165"/>
                <a:gd name="T51" fmla="*/ 10 h 41"/>
                <a:gd name="T52" fmla="*/ 127 w 165"/>
                <a:gd name="T53" fmla="*/ 26 h 41"/>
                <a:gd name="T54" fmla="*/ 144 w 165"/>
                <a:gd name="T55" fmla="*/ 27 h 41"/>
                <a:gd name="T56" fmla="*/ 146 w 165"/>
                <a:gd name="T57" fmla="*/ 11 h 41"/>
                <a:gd name="T58" fmla="*/ 150 w 165"/>
                <a:gd name="T59" fmla="*/ 11 h 41"/>
                <a:gd name="T60" fmla="*/ 152 w 165"/>
                <a:gd name="T61" fmla="*/ 16 h 41"/>
                <a:gd name="T62" fmla="*/ 157 w 165"/>
                <a:gd name="T63" fmla="*/ 22 h 41"/>
                <a:gd name="T64" fmla="*/ 160 w 165"/>
                <a:gd name="T65" fmla="*/ 24 h 41"/>
                <a:gd name="T66" fmla="*/ 164 w 165"/>
                <a:gd name="T67" fmla="*/ 31 h 41"/>
                <a:gd name="T68" fmla="*/ 165 w 165"/>
                <a:gd name="T6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41">
                  <a:moveTo>
                    <a:pt x="161" y="41"/>
                  </a:moveTo>
                  <a:lnTo>
                    <a:pt x="161" y="41"/>
                  </a:lnTo>
                  <a:lnTo>
                    <a:pt x="160" y="32"/>
                  </a:lnTo>
                  <a:lnTo>
                    <a:pt x="157" y="28"/>
                  </a:lnTo>
                  <a:lnTo>
                    <a:pt x="156" y="26"/>
                  </a:lnTo>
                  <a:lnTo>
                    <a:pt x="156" y="26"/>
                  </a:lnTo>
                  <a:lnTo>
                    <a:pt x="152" y="23"/>
                  </a:lnTo>
                  <a:lnTo>
                    <a:pt x="149" y="19"/>
                  </a:lnTo>
                  <a:lnTo>
                    <a:pt x="149" y="19"/>
                  </a:lnTo>
                  <a:lnTo>
                    <a:pt x="148" y="29"/>
                  </a:lnTo>
                  <a:lnTo>
                    <a:pt x="148" y="30"/>
                  </a:lnTo>
                  <a:lnTo>
                    <a:pt x="148" y="31"/>
                  </a:lnTo>
                  <a:lnTo>
                    <a:pt x="148" y="31"/>
                  </a:lnTo>
                  <a:lnTo>
                    <a:pt x="145" y="31"/>
                  </a:lnTo>
                  <a:lnTo>
                    <a:pt x="130" y="30"/>
                  </a:lnTo>
                  <a:lnTo>
                    <a:pt x="94" y="25"/>
                  </a:lnTo>
                  <a:lnTo>
                    <a:pt x="26" y="13"/>
                  </a:lnTo>
                  <a:lnTo>
                    <a:pt x="22" y="13"/>
                  </a:lnTo>
                  <a:lnTo>
                    <a:pt x="25" y="10"/>
                  </a:lnTo>
                  <a:lnTo>
                    <a:pt x="25" y="10"/>
                  </a:lnTo>
                  <a:lnTo>
                    <a:pt x="27" y="5"/>
                  </a:lnTo>
                  <a:lnTo>
                    <a:pt x="27" y="5"/>
                  </a:lnTo>
                  <a:lnTo>
                    <a:pt x="22" y="6"/>
                  </a:lnTo>
                  <a:lnTo>
                    <a:pt x="22" y="6"/>
                  </a:lnTo>
                  <a:lnTo>
                    <a:pt x="13" y="6"/>
                  </a:lnTo>
                  <a:lnTo>
                    <a:pt x="8" y="7"/>
                  </a:lnTo>
                  <a:lnTo>
                    <a:pt x="6" y="8"/>
                  </a:lnTo>
                  <a:lnTo>
                    <a:pt x="6" y="8"/>
                  </a:lnTo>
                  <a:lnTo>
                    <a:pt x="5" y="10"/>
                  </a:lnTo>
                  <a:lnTo>
                    <a:pt x="6" y="13"/>
                  </a:lnTo>
                  <a:lnTo>
                    <a:pt x="8" y="17"/>
                  </a:lnTo>
                  <a:lnTo>
                    <a:pt x="3" y="19"/>
                  </a:lnTo>
                  <a:lnTo>
                    <a:pt x="3" y="19"/>
                  </a:lnTo>
                  <a:lnTo>
                    <a:pt x="1" y="15"/>
                  </a:lnTo>
                  <a:lnTo>
                    <a:pt x="0" y="11"/>
                  </a:lnTo>
                  <a:lnTo>
                    <a:pt x="1" y="6"/>
                  </a:lnTo>
                  <a:lnTo>
                    <a:pt x="1" y="6"/>
                  </a:lnTo>
                  <a:lnTo>
                    <a:pt x="2" y="5"/>
                  </a:lnTo>
                  <a:lnTo>
                    <a:pt x="3" y="4"/>
                  </a:lnTo>
                  <a:lnTo>
                    <a:pt x="9" y="3"/>
                  </a:lnTo>
                  <a:lnTo>
                    <a:pt x="15" y="2"/>
                  </a:lnTo>
                  <a:lnTo>
                    <a:pt x="22" y="2"/>
                  </a:lnTo>
                  <a:lnTo>
                    <a:pt x="22" y="2"/>
                  </a:lnTo>
                  <a:lnTo>
                    <a:pt x="28" y="0"/>
                  </a:lnTo>
                  <a:lnTo>
                    <a:pt x="28" y="0"/>
                  </a:lnTo>
                  <a:lnTo>
                    <a:pt x="29" y="0"/>
                  </a:lnTo>
                  <a:lnTo>
                    <a:pt x="31" y="2"/>
                  </a:lnTo>
                  <a:lnTo>
                    <a:pt x="31" y="2"/>
                  </a:lnTo>
                  <a:lnTo>
                    <a:pt x="31" y="4"/>
                  </a:lnTo>
                  <a:lnTo>
                    <a:pt x="31" y="6"/>
                  </a:lnTo>
                  <a:lnTo>
                    <a:pt x="29" y="10"/>
                  </a:lnTo>
                  <a:lnTo>
                    <a:pt x="29" y="10"/>
                  </a:lnTo>
                  <a:lnTo>
                    <a:pt x="98" y="22"/>
                  </a:lnTo>
                  <a:lnTo>
                    <a:pt x="127" y="26"/>
                  </a:lnTo>
                  <a:lnTo>
                    <a:pt x="144" y="27"/>
                  </a:lnTo>
                  <a:lnTo>
                    <a:pt x="144" y="27"/>
                  </a:lnTo>
                  <a:lnTo>
                    <a:pt x="145" y="17"/>
                  </a:lnTo>
                  <a:lnTo>
                    <a:pt x="146" y="11"/>
                  </a:lnTo>
                  <a:lnTo>
                    <a:pt x="147" y="2"/>
                  </a:lnTo>
                  <a:lnTo>
                    <a:pt x="150" y="11"/>
                  </a:lnTo>
                  <a:lnTo>
                    <a:pt x="150" y="11"/>
                  </a:lnTo>
                  <a:lnTo>
                    <a:pt x="152" y="16"/>
                  </a:lnTo>
                  <a:lnTo>
                    <a:pt x="154" y="19"/>
                  </a:lnTo>
                  <a:lnTo>
                    <a:pt x="157" y="22"/>
                  </a:lnTo>
                  <a:lnTo>
                    <a:pt x="157" y="22"/>
                  </a:lnTo>
                  <a:lnTo>
                    <a:pt x="160" y="24"/>
                  </a:lnTo>
                  <a:lnTo>
                    <a:pt x="162" y="26"/>
                  </a:lnTo>
                  <a:lnTo>
                    <a:pt x="164" y="31"/>
                  </a:lnTo>
                  <a:lnTo>
                    <a:pt x="165" y="36"/>
                  </a:lnTo>
                  <a:lnTo>
                    <a:pt x="165" y="41"/>
                  </a:lnTo>
                  <a:lnTo>
                    <a:pt x="161" y="4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6644"/>
            <p:cNvSpPr>
              <a:spLocks/>
            </p:cNvSpPr>
            <p:nvPr/>
          </p:nvSpPr>
          <p:spPr bwMode="auto">
            <a:xfrm>
              <a:off x="556215" y="4428437"/>
              <a:ext cx="2443779" cy="192279"/>
            </a:xfrm>
            <a:custGeom>
              <a:avLst/>
              <a:gdLst>
                <a:gd name="T0" fmla="*/ 394 w 394"/>
                <a:gd name="T1" fmla="*/ 31 h 31"/>
                <a:gd name="T2" fmla="*/ 0 w 394"/>
                <a:gd name="T3" fmla="*/ 5 h 31"/>
                <a:gd name="T4" fmla="*/ 0 w 394"/>
                <a:gd name="T5" fmla="*/ 0 h 31"/>
                <a:gd name="T6" fmla="*/ 394 w 394"/>
                <a:gd name="T7" fmla="*/ 27 h 31"/>
                <a:gd name="T8" fmla="*/ 394 w 394"/>
                <a:gd name="T9" fmla="*/ 31 h 31"/>
              </a:gdLst>
              <a:ahLst/>
              <a:cxnLst>
                <a:cxn ang="0">
                  <a:pos x="T0" y="T1"/>
                </a:cxn>
                <a:cxn ang="0">
                  <a:pos x="T2" y="T3"/>
                </a:cxn>
                <a:cxn ang="0">
                  <a:pos x="T4" y="T5"/>
                </a:cxn>
                <a:cxn ang="0">
                  <a:pos x="T6" y="T7"/>
                </a:cxn>
                <a:cxn ang="0">
                  <a:pos x="T8" y="T9"/>
                </a:cxn>
              </a:cxnLst>
              <a:rect l="0" t="0" r="r" b="b"/>
              <a:pathLst>
                <a:path w="394" h="31">
                  <a:moveTo>
                    <a:pt x="394" y="31"/>
                  </a:moveTo>
                  <a:lnTo>
                    <a:pt x="0" y="5"/>
                  </a:lnTo>
                  <a:lnTo>
                    <a:pt x="0" y="0"/>
                  </a:lnTo>
                  <a:lnTo>
                    <a:pt x="394" y="27"/>
                  </a:lnTo>
                  <a:lnTo>
                    <a:pt x="394" y="3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6645"/>
            <p:cNvSpPr>
              <a:spLocks/>
            </p:cNvSpPr>
            <p:nvPr/>
          </p:nvSpPr>
          <p:spPr bwMode="auto">
            <a:xfrm>
              <a:off x="3186068" y="4620711"/>
              <a:ext cx="750499" cy="111644"/>
            </a:xfrm>
            <a:custGeom>
              <a:avLst/>
              <a:gdLst>
                <a:gd name="T0" fmla="*/ 120 w 121"/>
                <a:gd name="T1" fmla="*/ 18 h 18"/>
                <a:gd name="T2" fmla="*/ 0 w 121"/>
                <a:gd name="T3" fmla="*/ 4 h 18"/>
                <a:gd name="T4" fmla="*/ 1 w 121"/>
                <a:gd name="T5" fmla="*/ 0 h 18"/>
                <a:gd name="T6" fmla="*/ 121 w 121"/>
                <a:gd name="T7" fmla="*/ 14 h 18"/>
                <a:gd name="T8" fmla="*/ 120 w 121"/>
                <a:gd name="T9" fmla="*/ 18 h 18"/>
              </a:gdLst>
              <a:ahLst/>
              <a:cxnLst>
                <a:cxn ang="0">
                  <a:pos x="T0" y="T1"/>
                </a:cxn>
                <a:cxn ang="0">
                  <a:pos x="T2" y="T3"/>
                </a:cxn>
                <a:cxn ang="0">
                  <a:pos x="T4" y="T5"/>
                </a:cxn>
                <a:cxn ang="0">
                  <a:pos x="T6" y="T7"/>
                </a:cxn>
                <a:cxn ang="0">
                  <a:pos x="T8" y="T9"/>
                </a:cxn>
              </a:cxnLst>
              <a:rect l="0" t="0" r="r" b="b"/>
              <a:pathLst>
                <a:path w="121" h="18">
                  <a:moveTo>
                    <a:pt x="120" y="18"/>
                  </a:moveTo>
                  <a:lnTo>
                    <a:pt x="0" y="4"/>
                  </a:lnTo>
                  <a:lnTo>
                    <a:pt x="1" y="0"/>
                  </a:lnTo>
                  <a:lnTo>
                    <a:pt x="121" y="14"/>
                  </a:lnTo>
                  <a:lnTo>
                    <a:pt x="120" y="1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6646"/>
            <p:cNvSpPr>
              <a:spLocks/>
            </p:cNvSpPr>
            <p:nvPr/>
          </p:nvSpPr>
          <p:spPr bwMode="auto">
            <a:xfrm>
              <a:off x="5133648" y="4608307"/>
              <a:ext cx="731892" cy="111644"/>
            </a:xfrm>
            <a:custGeom>
              <a:avLst/>
              <a:gdLst>
                <a:gd name="T0" fmla="*/ 1 w 118"/>
                <a:gd name="T1" fmla="*/ 18 h 18"/>
                <a:gd name="T2" fmla="*/ 0 w 118"/>
                <a:gd name="T3" fmla="*/ 14 h 18"/>
                <a:gd name="T4" fmla="*/ 118 w 118"/>
                <a:gd name="T5" fmla="*/ 0 h 18"/>
                <a:gd name="T6" fmla="*/ 118 w 118"/>
                <a:gd name="T7" fmla="*/ 4 h 18"/>
                <a:gd name="T8" fmla="*/ 1 w 118"/>
                <a:gd name="T9" fmla="*/ 18 h 18"/>
              </a:gdLst>
              <a:ahLst/>
              <a:cxnLst>
                <a:cxn ang="0">
                  <a:pos x="T0" y="T1"/>
                </a:cxn>
                <a:cxn ang="0">
                  <a:pos x="T2" y="T3"/>
                </a:cxn>
                <a:cxn ang="0">
                  <a:pos x="T4" y="T5"/>
                </a:cxn>
                <a:cxn ang="0">
                  <a:pos x="T6" y="T7"/>
                </a:cxn>
                <a:cxn ang="0">
                  <a:pos x="T8" y="T9"/>
                </a:cxn>
              </a:cxnLst>
              <a:rect l="0" t="0" r="r" b="b"/>
              <a:pathLst>
                <a:path w="118" h="18">
                  <a:moveTo>
                    <a:pt x="1" y="18"/>
                  </a:moveTo>
                  <a:lnTo>
                    <a:pt x="0" y="14"/>
                  </a:lnTo>
                  <a:lnTo>
                    <a:pt x="118" y="0"/>
                  </a:lnTo>
                  <a:lnTo>
                    <a:pt x="118" y="4"/>
                  </a:lnTo>
                  <a:lnTo>
                    <a:pt x="1" y="1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6647"/>
            <p:cNvSpPr>
              <a:spLocks/>
            </p:cNvSpPr>
            <p:nvPr/>
          </p:nvSpPr>
          <p:spPr bwMode="auto">
            <a:xfrm>
              <a:off x="6051616" y="4397421"/>
              <a:ext cx="2505802" cy="235694"/>
            </a:xfrm>
            <a:custGeom>
              <a:avLst/>
              <a:gdLst>
                <a:gd name="T0" fmla="*/ 1 w 404"/>
                <a:gd name="T1" fmla="*/ 38 h 38"/>
                <a:gd name="T2" fmla="*/ 0 w 404"/>
                <a:gd name="T3" fmla="*/ 34 h 38"/>
                <a:gd name="T4" fmla="*/ 404 w 404"/>
                <a:gd name="T5" fmla="*/ 0 h 38"/>
                <a:gd name="T6" fmla="*/ 404 w 404"/>
                <a:gd name="T7" fmla="*/ 4 h 38"/>
                <a:gd name="T8" fmla="*/ 1 w 404"/>
                <a:gd name="T9" fmla="*/ 38 h 38"/>
              </a:gdLst>
              <a:ahLst/>
              <a:cxnLst>
                <a:cxn ang="0">
                  <a:pos x="T0" y="T1"/>
                </a:cxn>
                <a:cxn ang="0">
                  <a:pos x="T2" y="T3"/>
                </a:cxn>
                <a:cxn ang="0">
                  <a:pos x="T4" y="T5"/>
                </a:cxn>
                <a:cxn ang="0">
                  <a:pos x="T6" y="T7"/>
                </a:cxn>
                <a:cxn ang="0">
                  <a:pos x="T8" y="T9"/>
                </a:cxn>
              </a:cxnLst>
              <a:rect l="0" t="0" r="r" b="b"/>
              <a:pathLst>
                <a:path w="404" h="38">
                  <a:moveTo>
                    <a:pt x="1" y="38"/>
                  </a:moveTo>
                  <a:lnTo>
                    <a:pt x="0" y="34"/>
                  </a:lnTo>
                  <a:lnTo>
                    <a:pt x="404" y="0"/>
                  </a:lnTo>
                  <a:lnTo>
                    <a:pt x="404" y="4"/>
                  </a:lnTo>
                  <a:lnTo>
                    <a:pt x="1" y="3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6648"/>
            <p:cNvSpPr>
              <a:spLocks noEditPoints="1"/>
            </p:cNvSpPr>
            <p:nvPr/>
          </p:nvSpPr>
          <p:spPr bwMode="auto">
            <a:xfrm>
              <a:off x="3055814" y="4868809"/>
              <a:ext cx="148859" cy="148859"/>
            </a:xfrm>
            <a:custGeom>
              <a:avLst/>
              <a:gdLst>
                <a:gd name="T0" fmla="*/ 11 w 24"/>
                <a:gd name="T1" fmla="*/ 24 h 24"/>
                <a:gd name="T2" fmla="*/ 11 w 24"/>
                <a:gd name="T3" fmla="*/ 24 h 24"/>
                <a:gd name="T4" fmla="*/ 7 w 24"/>
                <a:gd name="T5" fmla="*/ 23 h 24"/>
                <a:gd name="T6" fmla="*/ 3 w 24"/>
                <a:gd name="T7" fmla="*/ 21 h 24"/>
                <a:gd name="T8" fmla="*/ 1 w 24"/>
                <a:gd name="T9" fmla="*/ 17 h 24"/>
                <a:gd name="T10" fmla="*/ 0 w 24"/>
                <a:gd name="T11" fmla="*/ 13 h 24"/>
                <a:gd name="T12" fmla="*/ 0 w 24"/>
                <a:gd name="T13" fmla="*/ 13 h 24"/>
                <a:gd name="T14" fmla="*/ 1 w 24"/>
                <a:gd name="T15" fmla="*/ 7 h 24"/>
                <a:gd name="T16" fmla="*/ 3 w 24"/>
                <a:gd name="T17" fmla="*/ 4 h 24"/>
                <a:gd name="T18" fmla="*/ 7 w 24"/>
                <a:gd name="T19" fmla="*/ 1 h 24"/>
                <a:gd name="T20" fmla="*/ 11 w 24"/>
                <a:gd name="T21" fmla="*/ 0 h 24"/>
                <a:gd name="T22" fmla="*/ 11 w 24"/>
                <a:gd name="T23" fmla="*/ 0 h 24"/>
                <a:gd name="T24" fmla="*/ 16 w 24"/>
                <a:gd name="T25" fmla="*/ 1 h 24"/>
                <a:gd name="T26" fmla="*/ 20 w 24"/>
                <a:gd name="T27" fmla="*/ 4 h 24"/>
                <a:gd name="T28" fmla="*/ 23 w 24"/>
                <a:gd name="T29" fmla="*/ 7 h 24"/>
                <a:gd name="T30" fmla="*/ 24 w 24"/>
                <a:gd name="T31" fmla="*/ 13 h 24"/>
                <a:gd name="T32" fmla="*/ 24 w 24"/>
                <a:gd name="T33" fmla="*/ 13 h 24"/>
                <a:gd name="T34" fmla="*/ 23 w 24"/>
                <a:gd name="T35" fmla="*/ 17 h 24"/>
                <a:gd name="T36" fmla="*/ 20 w 24"/>
                <a:gd name="T37" fmla="*/ 21 h 24"/>
                <a:gd name="T38" fmla="*/ 16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7 h 24"/>
                <a:gd name="T52" fmla="*/ 5 w 24"/>
                <a:gd name="T53" fmla="*/ 9 h 24"/>
                <a:gd name="T54" fmla="*/ 4 w 24"/>
                <a:gd name="T55" fmla="*/ 13 h 24"/>
                <a:gd name="T56" fmla="*/ 4 w 24"/>
                <a:gd name="T57" fmla="*/ 13 h 24"/>
                <a:gd name="T58" fmla="*/ 5 w 24"/>
                <a:gd name="T59" fmla="*/ 16 h 24"/>
                <a:gd name="T60" fmla="*/ 6 w 24"/>
                <a:gd name="T61" fmla="*/ 18 h 24"/>
                <a:gd name="T62" fmla="*/ 9 w 24"/>
                <a:gd name="T63" fmla="*/ 19 h 24"/>
                <a:gd name="T64" fmla="*/ 11 w 24"/>
                <a:gd name="T65" fmla="*/ 20 h 24"/>
                <a:gd name="T66" fmla="*/ 11 w 24"/>
                <a:gd name="T67" fmla="*/ 20 h 24"/>
                <a:gd name="T68" fmla="*/ 14 w 24"/>
                <a:gd name="T69" fmla="*/ 19 h 24"/>
                <a:gd name="T70" fmla="*/ 17 w 24"/>
                <a:gd name="T71" fmla="*/ 18 h 24"/>
                <a:gd name="T72" fmla="*/ 19 w 24"/>
                <a:gd name="T73" fmla="*/ 16 h 24"/>
                <a:gd name="T74" fmla="*/ 20 w 24"/>
                <a:gd name="T75" fmla="*/ 13 h 24"/>
                <a:gd name="T76" fmla="*/ 20 w 24"/>
                <a:gd name="T77" fmla="*/ 13 h 24"/>
                <a:gd name="T78" fmla="*/ 19 w 24"/>
                <a:gd name="T79" fmla="*/ 9 h 24"/>
                <a:gd name="T80" fmla="*/ 17 w 24"/>
                <a:gd name="T81" fmla="*/ 7 h 24"/>
                <a:gd name="T82" fmla="*/ 14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1"/>
                  </a:lnTo>
                  <a:lnTo>
                    <a:pt x="1" y="17"/>
                  </a:lnTo>
                  <a:lnTo>
                    <a:pt x="0" y="13"/>
                  </a:lnTo>
                  <a:lnTo>
                    <a:pt x="0" y="13"/>
                  </a:lnTo>
                  <a:lnTo>
                    <a:pt x="1" y="7"/>
                  </a:lnTo>
                  <a:lnTo>
                    <a:pt x="3" y="4"/>
                  </a:lnTo>
                  <a:lnTo>
                    <a:pt x="7" y="1"/>
                  </a:lnTo>
                  <a:lnTo>
                    <a:pt x="11" y="0"/>
                  </a:lnTo>
                  <a:lnTo>
                    <a:pt x="11" y="0"/>
                  </a:lnTo>
                  <a:lnTo>
                    <a:pt x="16" y="1"/>
                  </a:lnTo>
                  <a:lnTo>
                    <a:pt x="20" y="4"/>
                  </a:lnTo>
                  <a:lnTo>
                    <a:pt x="23" y="7"/>
                  </a:lnTo>
                  <a:lnTo>
                    <a:pt x="24" y="13"/>
                  </a:lnTo>
                  <a:lnTo>
                    <a:pt x="24" y="13"/>
                  </a:lnTo>
                  <a:lnTo>
                    <a:pt x="23" y="17"/>
                  </a:lnTo>
                  <a:lnTo>
                    <a:pt x="20" y="21"/>
                  </a:lnTo>
                  <a:lnTo>
                    <a:pt x="16" y="23"/>
                  </a:lnTo>
                  <a:lnTo>
                    <a:pt x="11" y="24"/>
                  </a:lnTo>
                  <a:lnTo>
                    <a:pt x="11" y="24"/>
                  </a:lnTo>
                  <a:close/>
                  <a:moveTo>
                    <a:pt x="11" y="4"/>
                  </a:moveTo>
                  <a:lnTo>
                    <a:pt x="11" y="4"/>
                  </a:lnTo>
                  <a:lnTo>
                    <a:pt x="9" y="5"/>
                  </a:lnTo>
                  <a:lnTo>
                    <a:pt x="6" y="7"/>
                  </a:lnTo>
                  <a:lnTo>
                    <a:pt x="5" y="9"/>
                  </a:lnTo>
                  <a:lnTo>
                    <a:pt x="4" y="13"/>
                  </a:lnTo>
                  <a:lnTo>
                    <a:pt x="4" y="13"/>
                  </a:lnTo>
                  <a:lnTo>
                    <a:pt x="5" y="16"/>
                  </a:lnTo>
                  <a:lnTo>
                    <a:pt x="6" y="18"/>
                  </a:lnTo>
                  <a:lnTo>
                    <a:pt x="9" y="19"/>
                  </a:lnTo>
                  <a:lnTo>
                    <a:pt x="11" y="20"/>
                  </a:lnTo>
                  <a:lnTo>
                    <a:pt x="11" y="20"/>
                  </a:lnTo>
                  <a:lnTo>
                    <a:pt x="14" y="19"/>
                  </a:lnTo>
                  <a:lnTo>
                    <a:pt x="17" y="18"/>
                  </a:lnTo>
                  <a:lnTo>
                    <a:pt x="19" y="16"/>
                  </a:lnTo>
                  <a:lnTo>
                    <a:pt x="20" y="13"/>
                  </a:lnTo>
                  <a:lnTo>
                    <a:pt x="20" y="13"/>
                  </a:lnTo>
                  <a:lnTo>
                    <a:pt x="19" y="9"/>
                  </a:lnTo>
                  <a:lnTo>
                    <a:pt x="17" y="7"/>
                  </a:lnTo>
                  <a:lnTo>
                    <a:pt x="14"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6649"/>
            <p:cNvSpPr>
              <a:spLocks noEditPoints="1"/>
            </p:cNvSpPr>
            <p:nvPr/>
          </p:nvSpPr>
          <p:spPr bwMode="auto">
            <a:xfrm>
              <a:off x="5871741" y="4862609"/>
              <a:ext cx="148859" cy="148859"/>
            </a:xfrm>
            <a:custGeom>
              <a:avLst/>
              <a:gdLst>
                <a:gd name="T0" fmla="*/ 11 w 24"/>
                <a:gd name="T1" fmla="*/ 24 h 24"/>
                <a:gd name="T2" fmla="*/ 11 w 24"/>
                <a:gd name="T3" fmla="*/ 24 h 24"/>
                <a:gd name="T4" fmla="*/ 7 w 24"/>
                <a:gd name="T5" fmla="*/ 23 h 24"/>
                <a:gd name="T6" fmla="*/ 3 w 24"/>
                <a:gd name="T7" fmla="*/ 20 h 24"/>
                <a:gd name="T8" fmla="*/ 1 w 24"/>
                <a:gd name="T9" fmla="*/ 17 h 24"/>
                <a:gd name="T10" fmla="*/ 0 w 24"/>
                <a:gd name="T11" fmla="*/ 12 h 24"/>
                <a:gd name="T12" fmla="*/ 0 w 24"/>
                <a:gd name="T13" fmla="*/ 12 h 24"/>
                <a:gd name="T14" fmla="*/ 1 w 24"/>
                <a:gd name="T15" fmla="*/ 7 h 24"/>
                <a:gd name="T16" fmla="*/ 3 w 24"/>
                <a:gd name="T17" fmla="*/ 3 h 24"/>
                <a:gd name="T18" fmla="*/ 7 w 24"/>
                <a:gd name="T19" fmla="*/ 1 h 24"/>
                <a:gd name="T20" fmla="*/ 11 w 24"/>
                <a:gd name="T21" fmla="*/ 0 h 24"/>
                <a:gd name="T22" fmla="*/ 11 w 24"/>
                <a:gd name="T23" fmla="*/ 0 h 24"/>
                <a:gd name="T24" fmla="*/ 17 w 24"/>
                <a:gd name="T25" fmla="*/ 1 h 24"/>
                <a:gd name="T26" fmla="*/ 20 w 24"/>
                <a:gd name="T27" fmla="*/ 3 h 24"/>
                <a:gd name="T28" fmla="*/ 23 w 24"/>
                <a:gd name="T29" fmla="*/ 7 h 24"/>
                <a:gd name="T30" fmla="*/ 24 w 24"/>
                <a:gd name="T31" fmla="*/ 12 h 24"/>
                <a:gd name="T32" fmla="*/ 24 w 24"/>
                <a:gd name="T33" fmla="*/ 12 h 24"/>
                <a:gd name="T34" fmla="*/ 23 w 24"/>
                <a:gd name="T35" fmla="*/ 17 h 24"/>
                <a:gd name="T36" fmla="*/ 20 w 24"/>
                <a:gd name="T37" fmla="*/ 20 h 24"/>
                <a:gd name="T38" fmla="*/ 17 w 24"/>
                <a:gd name="T39" fmla="*/ 23 h 24"/>
                <a:gd name="T40" fmla="*/ 11 w 24"/>
                <a:gd name="T41" fmla="*/ 24 h 24"/>
                <a:gd name="T42" fmla="*/ 11 w 24"/>
                <a:gd name="T43" fmla="*/ 24 h 24"/>
                <a:gd name="T44" fmla="*/ 11 w 24"/>
                <a:gd name="T45" fmla="*/ 4 h 24"/>
                <a:gd name="T46" fmla="*/ 11 w 24"/>
                <a:gd name="T47" fmla="*/ 4 h 24"/>
                <a:gd name="T48" fmla="*/ 9 w 24"/>
                <a:gd name="T49" fmla="*/ 5 h 24"/>
                <a:gd name="T50" fmla="*/ 6 w 24"/>
                <a:gd name="T51" fmla="*/ 6 h 24"/>
                <a:gd name="T52" fmla="*/ 5 w 24"/>
                <a:gd name="T53" fmla="*/ 8 h 24"/>
                <a:gd name="T54" fmla="*/ 4 w 24"/>
                <a:gd name="T55" fmla="*/ 12 h 24"/>
                <a:gd name="T56" fmla="*/ 4 w 24"/>
                <a:gd name="T57" fmla="*/ 12 h 24"/>
                <a:gd name="T58" fmla="*/ 5 w 24"/>
                <a:gd name="T59" fmla="*/ 15 h 24"/>
                <a:gd name="T60" fmla="*/ 6 w 24"/>
                <a:gd name="T61" fmla="*/ 17 h 24"/>
                <a:gd name="T62" fmla="*/ 9 w 24"/>
                <a:gd name="T63" fmla="*/ 19 h 24"/>
                <a:gd name="T64" fmla="*/ 11 w 24"/>
                <a:gd name="T65" fmla="*/ 20 h 24"/>
                <a:gd name="T66" fmla="*/ 11 w 24"/>
                <a:gd name="T67" fmla="*/ 20 h 24"/>
                <a:gd name="T68" fmla="*/ 15 w 24"/>
                <a:gd name="T69" fmla="*/ 19 h 24"/>
                <a:gd name="T70" fmla="*/ 18 w 24"/>
                <a:gd name="T71" fmla="*/ 17 h 24"/>
                <a:gd name="T72" fmla="*/ 19 w 24"/>
                <a:gd name="T73" fmla="*/ 15 h 24"/>
                <a:gd name="T74" fmla="*/ 20 w 24"/>
                <a:gd name="T75" fmla="*/ 12 h 24"/>
                <a:gd name="T76" fmla="*/ 20 w 24"/>
                <a:gd name="T77" fmla="*/ 12 h 24"/>
                <a:gd name="T78" fmla="*/ 19 w 24"/>
                <a:gd name="T79" fmla="*/ 8 h 24"/>
                <a:gd name="T80" fmla="*/ 18 w 24"/>
                <a:gd name="T81" fmla="*/ 6 h 24"/>
                <a:gd name="T82" fmla="*/ 15 w 24"/>
                <a:gd name="T83" fmla="*/ 5 h 24"/>
                <a:gd name="T84" fmla="*/ 11 w 24"/>
                <a:gd name="T85" fmla="*/ 4 h 24"/>
                <a:gd name="T86" fmla="*/ 11 w 24"/>
                <a:gd name="T8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24">
                  <a:moveTo>
                    <a:pt x="11" y="24"/>
                  </a:moveTo>
                  <a:lnTo>
                    <a:pt x="11" y="24"/>
                  </a:lnTo>
                  <a:lnTo>
                    <a:pt x="7" y="23"/>
                  </a:lnTo>
                  <a:lnTo>
                    <a:pt x="3" y="20"/>
                  </a:lnTo>
                  <a:lnTo>
                    <a:pt x="1" y="17"/>
                  </a:lnTo>
                  <a:lnTo>
                    <a:pt x="0" y="12"/>
                  </a:lnTo>
                  <a:lnTo>
                    <a:pt x="0" y="12"/>
                  </a:lnTo>
                  <a:lnTo>
                    <a:pt x="1" y="7"/>
                  </a:lnTo>
                  <a:lnTo>
                    <a:pt x="3" y="3"/>
                  </a:lnTo>
                  <a:lnTo>
                    <a:pt x="7" y="1"/>
                  </a:lnTo>
                  <a:lnTo>
                    <a:pt x="11" y="0"/>
                  </a:lnTo>
                  <a:lnTo>
                    <a:pt x="11" y="0"/>
                  </a:lnTo>
                  <a:lnTo>
                    <a:pt x="17" y="1"/>
                  </a:lnTo>
                  <a:lnTo>
                    <a:pt x="20" y="3"/>
                  </a:lnTo>
                  <a:lnTo>
                    <a:pt x="23" y="7"/>
                  </a:lnTo>
                  <a:lnTo>
                    <a:pt x="24" y="12"/>
                  </a:lnTo>
                  <a:lnTo>
                    <a:pt x="24" y="12"/>
                  </a:lnTo>
                  <a:lnTo>
                    <a:pt x="23" y="17"/>
                  </a:lnTo>
                  <a:lnTo>
                    <a:pt x="20" y="20"/>
                  </a:lnTo>
                  <a:lnTo>
                    <a:pt x="17" y="23"/>
                  </a:lnTo>
                  <a:lnTo>
                    <a:pt x="11" y="24"/>
                  </a:lnTo>
                  <a:lnTo>
                    <a:pt x="11" y="24"/>
                  </a:lnTo>
                  <a:close/>
                  <a:moveTo>
                    <a:pt x="11" y="4"/>
                  </a:moveTo>
                  <a:lnTo>
                    <a:pt x="11" y="4"/>
                  </a:lnTo>
                  <a:lnTo>
                    <a:pt x="9" y="5"/>
                  </a:lnTo>
                  <a:lnTo>
                    <a:pt x="6" y="6"/>
                  </a:lnTo>
                  <a:lnTo>
                    <a:pt x="5" y="8"/>
                  </a:lnTo>
                  <a:lnTo>
                    <a:pt x="4" y="12"/>
                  </a:lnTo>
                  <a:lnTo>
                    <a:pt x="4" y="12"/>
                  </a:lnTo>
                  <a:lnTo>
                    <a:pt x="5" y="15"/>
                  </a:lnTo>
                  <a:lnTo>
                    <a:pt x="6" y="17"/>
                  </a:lnTo>
                  <a:lnTo>
                    <a:pt x="9" y="19"/>
                  </a:lnTo>
                  <a:lnTo>
                    <a:pt x="11" y="20"/>
                  </a:lnTo>
                  <a:lnTo>
                    <a:pt x="11" y="20"/>
                  </a:lnTo>
                  <a:lnTo>
                    <a:pt x="15" y="19"/>
                  </a:lnTo>
                  <a:lnTo>
                    <a:pt x="18" y="17"/>
                  </a:lnTo>
                  <a:lnTo>
                    <a:pt x="19" y="15"/>
                  </a:lnTo>
                  <a:lnTo>
                    <a:pt x="20" y="12"/>
                  </a:lnTo>
                  <a:lnTo>
                    <a:pt x="20" y="12"/>
                  </a:lnTo>
                  <a:lnTo>
                    <a:pt x="19" y="8"/>
                  </a:lnTo>
                  <a:lnTo>
                    <a:pt x="18" y="6"/>
                  </a:lnTo>
                  <a:lnTo>
                    <a:pt x="15" y="5"/>
                  </a:lnTo>
                  <a:lnTo>
                    <a:pt x="11" y="4"/>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6650"/>
            <p:cNvSpPr>
              <a:spLocks noEditPoints="1"/>
            </p:cNvSpPr>
            <p:nvPr/>
          </p:nvSpPr>
          <p:spPr bwMode="auto">
            <a:xfrm>
              <a:off x="5729085" y="4719951"/>
              <a:ext cx="465183" cy="465188"/>
            </a:xfrm>
            <a:custGeom>
              <a:avLst/>
              <a:gdLst>
                <a:gd name="T0" fmla="*/ 37 w 75"/>
                <a:gd name="T1" fmla="*/ 75 h 75"/>
                <a:gd name="T2" fmla="*/ 23 w 75"/>
                <a:gd name="T3" fmla="*/ 71 h 75"/>
                <a:gd name="T4" fmla="*/ 10 w 75"/>
                <a:gd name="T5" fmla="*/ 63 h 75"/>
                <a:gd name="T6" fmla="*/ 3 w 75"/>
                <a:gd name="T7" fmla="*/ 51 h 75"/>
                <a:gd name="T8" fmla="*/ 0 w 75"/>
                <a:gd name="T9" fmla="*/ 37 h 75"/>
                <a:gd name="T10" fmla="*/ 1 w 75"/>
                <a:gd name="T11" fmla="*/ 29 h 75"/>
                <a:gd name="T12" fmla="*/ 6 w 75"/>
                <a:gd name="T13" fmla="*/ 17 h 75"/>
                <a:gd name="T14" fmla="*/ 16 w 75"/>
                <a:gd name="T15" fmla="*/ 6 h 75"/>
                <a:gd name="T16" fmla="*/ 29 w 75"/>
                <a:gd name="T17" fmla="*/ 1 h 75"/>
                <a:gd name="T18" fmla="*/ 37 w 75"/>
                <a:gd name="T19" fmla="*/ 0 h 75"/>
                <a:gd name="T20" fmla="*/ 51 w 75"/>
                <a:gd name="T21" fmla="*/ 3 h 75"/>
                <a:gd name="T22" fmla="*/ 63 w 75"/>
                <a:gd name="T23" fmla="*/ 10 h 75"/>
                <a:gd name="T24" fmla="*/ 71 w 75"/>
                <a:gd name="T25" fmla="*/ 23 h 75"/>
                <a:gd name="T26" fmla="*/ 75 w 75"/>
                <a:gd name="T27" fmla="*/ 37 h 75"/>
                <a:gd name="T28" fmla="*/ 73 w 75"/>
                <a:gd name="T29" fmla="*/ 45 h 75"/>
                <a:gd name="T30" fmla="*/ 68 w 75"/>
                <a:gd name="T31" fmla="*/ 58 h 75"/>
                <a:gd name="T32" fmla="*/ 58 w 75"/>
                <a:gd name="T33" fmla="*/ 68 h 75"/>
                <a:gd name="T34" fmla="*/ 44 w 75"/>
                <a:gd name="T35" fmla="*/ 74 h 75"/>
                <a:gd name="T36" fmla="*/ 37 w 75"/>
                <a:gd name="T37" fmla="*/ 75 h 75"/>
                <a:gd name="T38" fmla="*/ 37 w 75"/>
                <a:gd name="T39" fmla="*/ 4 h 75"/>
                <a:gd name="T40" fmla="*/ 24 w 75"/>
                <a:gd name="T41" fmla="*/ 6 h 75"/>
                <a:gd name="T42" fmla="*/ 13 w 75"/>
                <a:gd name="T43" fmla="*/ 13 h 75"/>
                <a:gd name="T44" fmla="*/ 6 w 75"/>
                <a:gd name="T45" fmla="*/ 24 h 75"/>
                <a:gd name="T46" fmla="*/ 4 w 75"/>
                <a:gd name="T47" fmla="*/ 37 h 75"/>
                <a:gd name="T48" fmla="*/ 5 w 75"/>
                <a:gd name="T49" fmla="*/ 44 h 75"/>
                <a:gd name="T50" fmla="*/ 9 w 75"/>
                <a:gd name="T51" fmla="*/ 56 h 75"/>
                <a:gd name="T52" fmla="*/ 19 w 75"/>
                <a:gd name="T53" fmla="*/ 64 h 75"/>
                <a:gd name="T54" fmla="*/ 30 w 75"/>
                <a:gd name="T55" fmla="*/ 69 h 75"/>
                <a:gd name="T56" fmla="*/ 37 w 75"/>
                <a:gd name="T57" fmla="*/ 70 h 75"/>
                <a:gd name="T58" fmla="*/ 50 w 75"/>
                <a:gd name="T59" fmla="*/ 67 h 75"/>
                <a:gd name="T60" fmla="*/ 60 w 75"/>
                <a:gd name="T61" fmla="*/ 61 h 75"/>
                <a:gd name="T62" fmla="*/ 67 w 75"/>
                <a:gd name="T63" fmla="*/ 50 h 75"/>
                <a:gd name="T64" fmla="*/ 70 w 75"/>
                <a:gd name="T65" fmla="*/ 37 h 75"/>
                <a:gd name="T66" fmla="*/ 69 w 75"/>
                <a:gd name="T67" fmla="*/ 30 h 75"/>
                <a:gd name="T68" fmla="*/ 64 w 75"/>
                <a:gd name="T69" fmla="*/ 19 h 75"/>
                <a:gd name="T70" fmla="*/ 56 w 75"/>
                <a:gd name="T71" fmla="*/ 9 h 75"/>
                <a:gd name="T72" fmla="*/ 44 w 75"/>
                <a:gd name="T73" fmla="*/ 5 h 75"/>
                <a:gd name="T74" fmla="*/ 37 w 75"/>
                <a:gd name="T75"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 h="75">
                  <a:moveTo>
                    <a:pt x="37" y="75"/>
                  </a:moveTo>
                  <a:lnTo>
                    <a:pt x="37" y="75"/>
                  </a:lnTo>
                  <a:lnTo>
                    <a:pt x="29" y="74"/>
                  </a:lnTo>
                  <a:lnTo>
                    <a:pt x="23" y="71"/>
                  </a:lnTo>
                  <a:lnTo>
                    <a:pt x="16" y="68"/>
                  </a:lnTo>
                  <a:lnTo>
                    <a:pt x="10" y="63"/>
                  </a:lnTo>
                  <a:lnTo>
                    <a:pt x="6" y="58"/>
                  </a:lnTo>
                  <a:lnTo>
                    <a:pt x="3" y="51"/>
                  </a:lnTo>
                  <a:lnTo>
                    <a:pt x="1" y="45"/>
                  </a:lnTo>
                  <a:lnTo>
                    <a:pt x="0" y="37"/>
                  </a:lnTo>
                  <a:lnTo>
                    <a:pt x="0" y="37"/>
                  </a:lnTo>
                  <a:lnTo>
                    <a:pt x="1" y="29"/>
                  </a:lnTo>
                  <a:lnTo>
                    <a:pt x="3" y="23"/>
                  </a:lnTo>
                  <a:lnTo>
                    <a:pt x="6" y="17"/>
                  </a:lnTo>
                  <a:lnTo>
                    <a:pt x="10" y="10"/>
                  </a:lnTo>
                  <a:lnTo>
                    <a:pt x="16" y="6"/>
                  </a:lnTo>
                  <a:lnTo>
                    <a:pt x="23" y="3"/>
                  </a:lnTo>
                  <a:lnTo>
                    <a:pt x="29" y="1"/>
                  </a:lnTo>
                  <a:lnTo>
                    <a:pt x="37" y="0"/>
                  </a:lnTo>
                  <a:lnTo>
                    <a:pt x="37" y="0"/>
                  </a:lnTo>
                  <a:lnTo>
                    <a:pt x="44" y="1"/>
                  </a:lnTo>
                  <a:lnTo>
                    <a:pt x="51" y="3"/>
                  </a:lnTo>
                  <a:lnTo>
                    <a:pt x="58" y="6"/>
                  </a:lnTo>
                  <a:lnTo>
                    <a:pt x="63" y="10"/>
                  </a:lnTo>
                  <a:lnTo>
                    <a:pt x="68" y="17"/>
                  </a:lnTo>
                  <a:lnTo>
                    <a:pt x="71" y="23"/>
                  </a:lnTo>
                  <a:lnTo>
                    <a:pt x="73" y="29"/>
                  </a:lnTo>
                  <a:lnTo>
                    <a:pt x="75" y="37"/>
                  </a:lnTo>
                  <a:lnTo>
                    <a:pt x="75" y="37"/>
                  </a:lnTo>
                  <a:lnTo>
                    <a:pt x="73" y="45"/>
                  </a:lnTo>
                  <a:lnTo>
                    <a:pt x="71" y="51"/>
                  </a:lnTo>
                  <a:lnTo>
                    <a:pt x="68" y="58"/>
                  </a:lnTo>
                  <a:lnTo>
                    <a:pt x="63" y="63"/>
                  </a:lnTo>
                  <a:lnTo>
                    <a:pt x="58" y="68"/>
                  </a:lnTo>
                  <a:lnTo>
                    <a:pt x="51" y="71"/>
                  </a:lnTo>
                  <a:lnTo>
                    <a:pt x="44" y="74"/>
                  </a:lnTo>
                  <a:lnTo>
                    <a:pt x="37" y="75"/>
                  </a:lnTo>
                  <a:lnTo>
                    <a:pt x="37" y="75"/>
                  </a:lnTo>
                  <a:close/>
                  <a:moveTo>
                    <a:pt x="37" y="4"/>
                  </a:moveTo>
                  <a:lnTo>
                    <a:pt x="37" y="4"/>
                  </a:lnTo>
                  <a:lnTo>
                    <a:pt x="30" y="5"/>
                  </a:lnTo>
                  <a:lnTo>
                    <a:pt x="24" y="6"/>
                  </a:lnTo>
                  <a:lnTo>
                    <a:pt x="19" y="9"/>
                  </a:lnTo>
                  <a:lnTo>
                    <a:pt x="13" y="13"/>
                  </a:lnTo>
                  <a:lnTo>
                    <a:pt x="9" y="19"/>
                  </a:lnTo>
                  <a:lnTo>
                    <a:pt x="6" y="24"/>
                  </a:lnTo>
                  <a:lnTo>
                    <a:pt x="5" y="30"/>
                  </a:lnTo>
                  <a:lnTo>
                    <a:pt x="4" y="37"/>
                  </a:lnTo>
                  <a:lnTo>
                    <a:pt x="4" y="37"/>
                  </a:lnTo>
                  <a:lnTo>
                    <a:pt x="5" y="44"/>
                  </a:lnTo>
                  <a:lnTo>
                    <a:pt x="6" y="50"/>
                  </a:lnTo>
                  <a:lnTo>
                    <a:pt x="9" y="56"/>
                  </a:lnTo>
                  <a:lnTo>
                    <a:pt x="13" y="61"/>
                  </a:lnTo>
                  <a:lnTo>
                    <a:pt x="19" y="64"/>
                  </a:lnTo>
                  <a:lnTo>
                    <a:pt x="24" y="67"/>
                  </a:lnTo>
                  <a:lnTo>
                    <a:pt x="30" y="69"/>
                  </a:lnTo>
                  <a:lnTo>
                    <a:pt x="37" y="70"/>
                  </a:lnTo>
                  <a:lnTo>
                    <a:pt x="37" y="70"/>
                  </a:lnTo>
                  <a:lnTo>
                    <a:pt x="44" y="69"/>
                  </a:lnTo>
                  <a:lnTo>
                    <a:pt x="50" y="67"/>
                  </a:lnTo>
                  <a:lnTo>
                    <a:pt x="56" y="64"/>
                  </a:lnTo>
                  <a:lnTo>
                    <a:pt x="60" y="61"/>
                  </a:lnTo>
                  <a:lnTo>
                    <a:pt x="64" y="56"/>
                  </a:lnTo>
                  <a:lnTo>
                    <a:pt x="67" y="50"/>
                  </a:lnTo>
                  <a:lnTo>
                    <a:pt x="69" y="44"/>
                  </a:lnTo>
                  <a:lnTo>
                    <a:pt x="70" y="37"/>
                  </a:lnTo>
                  <a:lnTo>
                    <a:pt x="70" y="37"/>
                  </a:lnTo>
                  <a:lnTo>
                    <a:pt x="69" y="30"/>
                  </a:lnTo>
                  <a:lnTo>
                    <a:pt x="67" y="24"/>
                  </a:lnTo>
                  <a:lnTo>
                    <a:pt x="64" y="19"/>
                  </a:lnTo>
                  <a:lnTo>
                    <a:pt x="60" y="13"/>
                  </a:lnTo>
                  <a:lnTo>
                    <a:pt x="56" y="9"/>
                  </a:lnTo>
                  <a:lnTo>
                    <a:pt x="50" y="6"/>
                  </a:lnTo>
                  <a:lnTo>
                    <a:pt x="44" y="5"/>
                  </a:lnTo>
                  <a:lnTo>
                    <a:pt x="37" y="4"/>
                  </a:lnTo>
                  <a:lnTo>
                    <a:pt x="37"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6651"/>
            <p:cNvSpPr>
              <a:spLocks noEditPoints="1"/>
            </p:cNvSpPr>
            <p:nvPr/>
          </p:nvSpPr>
          <p:spPr bwMode="auto">
            <a:xfrm>
              <a:off x="2894549" y="4732355"/>
              <a:ext cx="434175" cy="452784"/>
            </a:xfrm>
            <a:custGeom>
              <a:avLst/>
              <a:gdLst>
                <a:gd name="T0" fmla="*/ 35 w 70"/>
                <a:gd name="T1" fmla="*/ 73 h 73"/>
                <a:gd name="T2" fmla="*/ 21 w 70"/>
                <a:gd name="T3" fmla="*/ 69 h 73"/>
                <a:gd name="T4" fmla="*/ 11 w 70"/>
                <a:gd name="T5" fmla="*/ 62 h 73"/>
                <a:gd name="T6" fmla="*/ 3 w 70"/>
                <a:gd name="T7" fmla="*/ 50 h 73"/>
                <a:gd name="T8" fmla="*/ 0 w 70"/>
                <a:gd name="T9" fmla="*/ 36 h 73"/>
                <a:gd name="T10" fmla="*/ 1 w 70"/>
                <a:gd name="T11" fmla="*/ 28 h 73"/>
                <a:gd name="T12" fmla="*/ 7 w 70"/>
                <a:gd name="T13" fmla="*/ 16 h 73"/>
                <a:gd name="T14" fmla="*/ 16 w 70"/>
                <a:gd name="T15" fmla="*/ 6 h 73"/>
                <a:gd name="T16" fmla="*/ 29 w 70"/>
                <a:gd name="T17" fmla="*/ 1 h 73"/>
                <a:gd name="T18" fmla="*/ 35 w 70"/>
                <a:gd name="T19" fmla="*/ 0 h 73"/>
                <a:gd name="T20" fmla="*/ 49 w 70"/>
                <a:gd name="T21" fmla="*/ 3 h 73"/>
                <a:gd name="T22" fmla="*/ 60 w 70"/>
                <a:gd name="T23" fmla="*/ 10 h 73"/>
                <a:gd name="T24" fmla="*/ 68 w 70"/>
                <a:gd name="T25" fmla="*/ 22 h 73"/>
                <a:gd name="T26" fmla="*/ 70 w 70"/>
                <a:gd name="T27" fmla="*/ 36 h 73"/>
                <a:gd name="T28" fmla="*/ 70 w 70"/>
                <a:gd name="T29" fmla="*/ 43 h 73"/>
                <a:gd name="T30" fmla="*/ 65 w 70"/>
                <a:gd name="T31" fmla="*/ 57 h 73"/>
                <a:gd name="T32" fmla="*/ 55 w 70"/>
                <a:gd name="T33" fmla="*/ 66 h 73"/>
                <a:gd name="T34" fmla="*/ 42 w 70"/>
                <a:gd name="T35" fmla="*/ 72 h 73"/>
                <a:gd name="T36" fmla="*/ 35 w 70"/>
                <a:gd name="T37" fmla="*/ 73 h 73"/>
                <a:gd name="T38" fmla="*/ 35 w 70"/>
                <a:gd name="T39" fmla="*/ 4 h 73"/>
                <a:gd name="T40" fmla="*/ 23 w 70"/>
                <a:gd name="T41" fmla="*/ 6 h 73"/>
                <a:gd name="T42" fmla="*/ 14 w 70"/>
                <a:gd name="T43" fmla="*/ 14 h 73"/>
                <a:gd name="T44" fmla="*/ 7 w 70"/>
                <a:gd name="T45" fmla="*/ 24 h 73"/>
                <a:gd name="T46" fmla="*/ 4 w 70"/>
                <a:gd name="T47" fmla="*/ 36 h 73"/>
                <a:gd name="T48" fmla="*/ 6 w 70"/>
                <a:gd name="T49" fmla="*/ 43 h 73"/>
                <a:gd name="T50" fmla="*/ 10 w 70"/>
                <a:gd name="T51" fmla="*/ 54 h 73"/>
                <a:gd name="T52" fmla="*/ 18 w 70"/>
                <a:gd name="T53" fmla="*/ 63 h 73"/>
                <a:gd name="T54" fmla="*/ 29 w 70"/>
                <a:gd name="T55" fmla="*/ 67 h 73"/>
                <a:gd name="T56" fmla="*/ 35 w 70"/>
                <a:gd name="T57" fmla="*/ 68 h 73"/>
                <a:gd name="T58" fmla="*/ 48 w 70"/>
                <a:gd name="T59" fmla="*/ 65 h 73"/>
                <a:gd name="T60" fmla="*/ 57 w 70"/>
                <a:gd name="T61" fmla="*/ 59 h 73"/>
                <a:gd name="T62" fmla="*/ 63 w 70"/>
                <a:gd name="T63" fmla="*/ 48 h 73"/>
                <a:gd name="T64" fmla="*/ 66 w 70"/>
                <a:gd name="T65" fmla="*/ 36 h 73"/>
                <a:gd name="T66" fmla="*/ 66 w 70"/>
                <a:gd name="T67" fmla="*/ 29 h 73"/>
                <a:gd name="T68" fmla="*/ 60 w 70"/>
                <a:gd name="T69" fmla="*/ 18 h 73"/>
                <a:gd name="T70" fmla="*/ 52 w 70"/>
                <a:gd name="T71" fmla="*/ 9 h 73"/>
                <a:gd name="T72" fmla="*/ 41 w 70"/>
                <a:gd name="T73" fmla="*/ 5 h 73"/>
                <a:gd name="T74" fmla="*/ 35 w 70"/>
                <a:gd name="T75" fmla="*/ 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73">
                  <a:moveTo>
                    <a:pt x="35" y="73"/>
                  </a:moveTo>
                  <a:lnTo>
                    <a:pt x="35" y="73"/>
                  </a:lnTo>
                  <a:lnTo>
                    <a:pt x="29" y="72"/>
                  </a:lnTo>
                  <a:lnTo>
                    <a:pt x="21" y="69"/>
                  </a:lnTo>
                  <a:lnTo>
                    <a:pt x="16" y="66"/>
                  </a:lnTo>
                  <a:lnTo>
                    <a:pt x="11" y="62"/>
                  </a:lnTo>
                  <a:lnTo>
                    <a:pt x="7" y="57"/>
                  </a:lnTo>
                  <a:lnTo>
                    <a:pt x="3" y="50"/>
                  </a:lnTo>
                  <a:lnTo>
                    <a:pt x="1" y="43"/>
                  </a:lnTo>
                  <a:lnTo>
                    <a:pt x="0" y="36"/>
                  </a:lnTo>
                  <a:lnTo>
                    <a:pt x="0" y="36"/>
                  </a:lnTo>
                  <a:lnTo>
                    <a:pt x="1" y="28"/>
                  </a:lnTo>
                  <a:lnTo>
                    <a:pt x="3" y="22"/>
                  </a:lnTo>
                  <a:lnTo>
                    <a:pt x="7" y="16"/>
                  </a:lnTo>
                  <a:lnTo>
                    <a:pt x="11" y="10"/>
                  </a:lnTo>
                  <a:lnTo>
                    <a:pt x="16" y="6"/>
                  </a:lnTo>
                  <a:lnTo>
                    <a:pt x="21" y="3"/>
                  </a:lnTo>
                  <a:lnTo>
                    <a:pt x="29" y="1"/>
                  </a:lnTo>
                  <a:lnTo>
                    <a:pt x="35" y="0"/>
                  </a:lnTo>
                  <a:lnTo>
                    <a:pt x="35" y="0"/>
                  </a:lnTo>
                  <a:lnTo>
                    <a:pt x="42" y="1"/>
                  </a:lnTo>
                  <a:lnTo>
                    <a:pt x="49" y="3"/>
                  </a:lnTo>
                  <a:lnTo>
                    <a:pt x="55" y="6"/>
                  </a:lnTo>
                  <a:lnTo>
                    <a:pt x="60" y="10"/>
                  </a:lnTo>
                  <a:lnTo>
                    <a:pt x="65" y="16"/>
                  </a:lnTo>
                  <a:lnTo>
                    <a:pt x="68" y="22"/>
                  </a:lnTo>
                  <a:lnTo>
                    <a:pt x="70" y="28"/>
                  </a:lnTo>
                  <a:lnTo>
                    <a:pt x="70" y="36"/>
                  </a:lnTo>
                  <a:lnTo>
                    <a:pt x="70" y="36"/>
                  </a:lnTo>
                  <a:lnTo>
                    <a:pt x="70" y="43"/>
                  </a:lnTo>
                  <a:lnTo>
                    <a:pt x="68" y="50"/>
                  </a:lnTo>
                  <a:lnTo>
                    <a:pt x="65" y="57"/>
                  </a:lnTo>
                  <a:lnTo>
                    <a:pt x="60" y="62"/>
                  </a:lnTo>
                  <a:lnTo>
                    <a:pt x="55" y="66"/>
                  </a:lnTo>
                  <a:lnTo>
                    <a:pt x="49" y="69"/>
                  </a:lnTo>
                  <a:lnTo>
                    <a:pt x="42" y="72"/>
                  </a:lnTo>
                  <a:lnTo>
                    <a:pt x="35" y="73"/>
                  </a:lnTo>
                  <a:lnTo>
                    <a:pt x="35" y="73"/>
                  </a:lnTo>
                  <a:close/>
                  <a:moveTo>
                    <a:pt x="35" y="4"/>
                  </a:moveTo>
                  <a:lnTo>
                    <a:pt x="35" y="4"/>
                  </a:lnTo>
                  <a:lnTo>
                    <a:pt x="29" y="5"/>
                  </a:lnTo>
                  <a:lnTo>
                    <a:pt x="23" y="6"/>
                  </a:lnTo>
                  <a:lnTo>
                    <a:pt x="18" y="9"/>
                  </a:lnTo>
                  <a:lnTo>
                    <a:pt x="14" y="14"/>
                  </a:lnTo>
                  <a:lnTo>
                    <a:pt x="10" y="18"/>
                  </a:lnTo>
                  <a:lnTo>
                    <a:pt x="7" y="24"/>
                  </a:lnTo>
                  <a:lnTo>
                    <a:pt x="6" y="29"/>
                  </a:lnTo>
                  <a:lnTo>
                    <a:pt x="4" y="36"/>
                  </a:lnTo>
                  <a:lnTo>
                    <a:pt x="4" y="36"/>
                  </a:lnTo>
                  <a:lnTo>
                    <a:pt x="6" y="43"/>
                  </a:lnTo>
                  <a:lnTo>
                    <a:pt x="7" y="48"/>
                  </a:lnTo>
                  <a:lnTo>
                    <a:pt x="10" y="54"/>
                  </a:lnTo>
                  <a:lnTo>
                    <a:pt x="14" y="59"/>
                  </a:lnTo>
                  <a:lnTo>
                    <a:pt x="18" y="63"/>
                  </a:lnTo>
                  <a:lnTo>
                    <a:pt x="23" y="65"/>
                  </a:lnTo>
                  <a:lnTo>
                    <a:pt x="29" y="67"/>
                  </a:lnTo>
                  <a:lnTo>
                    <a:pt x="35" y="68"/>
                  </a:lnTo>
                  <a:lnTo>
                    <a:pt x="35" y="68"/>
                  </a:lnTo>
                  <a:lnTo>
                    <a:pt x="41" y="67"/>
                  </a:lnTo>
                  <a:lnTo>
                    <a:pt x="48" y="65"/>
                  </a:lnTo>
                  <a:lnTo>
                    <a:pt x="52" y="63"/>
                  </a:lnTo>
                  <a:lnTo>
                    <a:pt x="57" y="59"/>
                  </a:lnTo>
                  <a:lnTo>
                    <a:pt x="60" y="54"/>
                  </a:lnTo>
                  <a:lnTo>
                    <a:pt x="63" y="48"/>
                  </a:lnTo>
                  <a:lnTo>
                    <a:pt x="66" y="43"/>
                  </a:lnTo>
                  <a:lnTo>
                    <a:pt x="66" y="36"/>
                  </a:lnTo>
                  <a:lnTo>
                    <a:pt x="66" y="36"/>
                  </a:lnTo>
                  <a:lnTo>
                    <a:pt x="66" y="29"/>
                  </a:lnTo>
                  <a:lnTo>
                    <a:pt x="63" y="24"/>
                  </a:lnTo>
                  <a:lnTo>
                    <a:pt x="60" y="18"/>
                  </a:lnTo>
                  <a:lnTo>
                    <a:pt x="57" y="14"/>
                  </a:lnTo>
                  <a:lnTo>
                    <a:pt x="52" y="9"/>
                  </a:lnTo>
                  <a:lnTo>
                    <a:pt x="48" y="6"/>
                  </a:lnTo>
                  <a:lnTo>
                    <a:pt x="41" y="5"/>
                  </a:lnTo>
                  <a:lnTo>
                    <a:pt x="35" y="4"/>
                  </a:lnTo>
                  <a:lnTo>
                    <a:pt x="35"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Rectangle 6652"/>
            <p:cNvSpPr>
              <a:spLocks noChangeArrowheads="1"/>
            </p:cNvSpPr>
            <p:nvPr/>
          </p:nvSpPr>
          <p:spPr bwMode="auto">
            <a:xfrm>
              <a:off x="4507194" y="4136918"/>
              <a:ext cx="24811" cy="12405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6653"/>
            <p:cNvSpPr>
              <a:spLocks/>
            </p:cNvSpPr>
            <p:nvPr/>
          </p:nvSpPr>
          <p:spPr bwMode="auto">
            <a:xfrm>
              <a:off x="4699473" y="4130717"/>
              <a:ext cx="62025" cy="130254"/>
            </a:xfrm>
            <a:custGeom>
              <a:avLst/>
              <a:gdLst>
                <a:gd name="T0" fmla="*/ 7 w 10"/>
                <a:gd name="T1" fmla="*/ 21 h 21"/>
                <a:gd name="T2" fmla="*/ 0 w 10"/>
                <a:gd name="T3" fmla="*/ 1 h 21"/>
                <a:gd name="T4" fmla="*/ 4 w 10"/>
                <a:gd name="T5" fmla="*/ 0 h 21"/>
                <a:gd name="T6" fmla="*/ 10 w 10"/>
                <a:gd name="T7" fmla="*/ 20 h 21"/>
                <a:gd name="T8" fmla="*/ 7 w 10"/>
                <a:gd name="T9" fmla="*/ 21 h 21"/>
              </a:gdLst>
              <a:ahLst/>
              <a:cxnLst>
                <a:cxn ang="0">
                  <a:pos x="T0" y="T1"/>
                </a:cxn>
                <a:cxn ang="0">
                  <a:pos x="T2" y="T3"/>
                </a:cxn>
                <a:cxn ang="0">
                  <a:pos x="T4" y="T5"/>
                </a:cxn>
                <a:cxn ang="0">
                  <a:pos x="T6" y="T7"/>
                </a:cxn>
                <a:cxn ang="0">
                  <a:pos x="T8" y="T9"/>
                </a:cxn>
              </a:cxnLst>
              <a:rect l="0" t="0" r="r" b="b"/>
              <a:pathLst>
                <a:path w="10" h="21">
                  <a:moveTo>
                    <a:pt x="7" y="21"/>
                  </a:moveTo>
                  <a:lnTo>
                    <a:pt x="0" y="1"/>
                  </a:lnTo>
                  <a:lnTo>
                    <a:pt x="4" y="0"/>
                  </a:lnTo>
                  <a:lnTo>
                    <a:pt x="10" y="20"/>
                  </a:lnTo>
                  <a:lnTo>
                    <a:pt x="7" y="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6654"/>
            <p:cNvSpPr>
              <a:spLocks/>
            </p:cNvSpPr>
            <p:nvPr/>
          </p:nvSpPr>
          <p:spPr bwMode="auto">
            <a:xfrm>
              <a:off x="4773903" y="4130717"/>
              <a:ext cx="111644" cy="155064"/>
            </a:xfrm>
            <a:custGeom>
              <a:avLst/>
              <a:gdLst>
                <a:gd name="T0" fmla="*/ 15 w 18"/>
                <a:gd name="T1" fmla="*/ 25 h 25"/>
                <a:gd name="T2" fmla="*/ 0 w 18"/>
                <a:gd name="T3" fmla="*/ 2 h 25"/>
                <a:gd name="T4" fmla="*/ 3 w 18"/>
                <a:gd name="T5" fmla="*/ 0 h 25"/>
                <a:gd name="T6" fmla="*/ 18 w 18"/>
                <a:gd name="T7" fmla="*/ 23 h 25"/>
                <a:gd name="T8" fmla="*/ 15 w 18"/>
                <a:gd name="T9" fmla="*/ 25 h 25"/>
              </a:gdLst>
              <a:ahLst/>
              <a:cxnLst>
                <a:cxn ang="0">
                  <a:pos x="T0" y="T1"/>
                </a:cxn>
                <a:cxn ang="0">
                  <a:pos x="T2" y="T3"/>
                </a:cxn>
                <a:cxn ang="0">
                  <a:pos x="T4" y="T5"/>
                </a:cxn>
                <a:cxn ang="0">
                  <a:pos x="T6" y="T7"/>
                </a:cxn>
                <a:cxn ang="0">
                  <a:pos x="T8" y="T9"/>
                </a:cxn>
              </a:cxnLst>
              <a:rect l="0" t="0" r="r" b="b"/>
              <a:pathLst>
                <a:path w="18" h="25">
                  <a:moveTo>
                    <a:pt x="15" y="25"/>
                  </a:moveTo>
                  <a:lnTo>
                    <a:pt x="0" y="2"/>
                  </a:lnTo>
                  <a:lnTo>
                    <a:pt x="3" y="0"/>
                  </a:lnTo>
                  <a:lnTo>
                    <a:pt x="18" y="23"/>
                  </a:lnTo>
                  <a:lnTo>
                    <a:pt x="15" y="2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6655"/>
            <p:cNvSpPr>
              <a:spLocks/>
            </p:cNvSpPr>
            <p:nvPr/>
          </p:nvSpPr>
          <p:spPr bwMode="auto">
            <a:xfrm>
              <a:off x="4271499" y="4130717"/>
              <a:ext cx="55819" cy="130254"/>
            </a:xfrm>
            <a:custGeom>
              <a:avLst/>
              <a:gdLst>
                <a:gd name="T0" fmla="*/ 4 w 9"/>
                <a:gd name="T1" fmla="*/ 21 h 21"/>
                <a:gd name="T2" fmla="*/ 0 w 9"/>
                <a:gd name="T3" fmla="*/ 20 h 21"/>
                <a:gd name="T4" fmla="*/ 5 w 9"/>
                <a:gd name="T5" fmla="*/ 0 h 21"/>
                <a:gd name="T6" fmla="*/ 9 w 9"/>
                <a:gd name="T7" fmla="*/ 1 h 21"/>
                <a:gd name="T8" fmla="*/ 4 w 9"/>
                <a:gd name="T9" fmla="*/ 21 h 21"/>
              </a:gdLst>
              <a:ahLst/>
              <a:cxnLst>
                <a:cxn ang="0">
                  <a:pos x="T0" y="T1"/>
                </a:cxn>
                <a:cxn ang="0">
                  <a:pos x="T2" y="T3"/>
                </a:cxn>
                <a:cxn ang="0">
                  <a:pos x="T4" y="T5"/>
                </a:cxn>
                <a:cxn ang="0">
                  <a:pos x="T6" y="T7"/>
                </a:cxn>
                <a:cxn ang="0">
                  <a:pos x="T8" y="T9"/>
                </a:cxn>
              </a:cxnLst>
              <a:rect l="0" t="0" r="r" b="b"/>
              <a:pathLst>
                <a:path w="9" h="21">
                  <a:moveTo>
                    <a:pt x="4" y="21"/>
                  </a:moveTo>
                  <a:lnTo>
                    <a:pt x="0" y="20"/>
                  </a:lnTo>
                  <a:lnTo>
                    <a:pt x="5" y="0"/>
                  </a:lnTo>
                  <a:lnTo>
                    <a:pt x="9" y="1"/>
                  </a:lnTo>
                  <a:lnTo>
                    <a:pt x="4" y="2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6656"/>
            <p:cNvSpPr>
              <a:spLocks noEditPoints="1"/>
            </p:cNvSpPr>
            <p:nvPr/>
          </p:nvSpPr>
          <p:spPr bwMode="auto">
            <a:xfrm>
              <a:off x="382546" y="2654528"/>
              <a:ext cx="8360948" cy="2679472"/>
            </a:xfrm>
            <a:custGeom>
              <a:avLst/>
              <a:gdLst>
                <a:gd name="T0" fmla="*/ 502 w 1348"/>
                <a:gd name="T1" fmla="*/ 394 h 432"/>
                <a:gd name="T2" fmla="*/ 511 w 1348"/>
                <a:gd name="T3" fmla="*/ 384 h 432"/>
                <a:gd name="T4" fmla="*/ 484 w 1348"/>
                <a:gd name="T5" fmla="*/ 334 h 432"/>
                <a:gd name="T6" fmla="*/ 443 w 1348"/>
                <a:gd name="T7" fmla="*/ 419 h 432"/>
                <a:gd name="T8" fmla="*/ 398 w 1348"/>
                <a:gd name="T9" fmla="*/ 357 h 432"/>
                <a:gd name="T10" fmla="*/ 344 w 1348"/>
                <a:gd name="T11" fmla="*/ 335 h 432"/>
                <a:gd name="T12" fmla="*/ 203 w 1348"/>
                <a:gd name="T13" fmla="*/ 322 h 432"/>
                <a:gd name="T14" fmla="*/ 167 w 1348"/>
                <a:gd name="T15" fmla="*/ 314 h 432"/>
                <a:gd name="T16" fmla="*/ 1 w 1348"/>
                <a:gd name="T17" fmla="*/ 263 h 432"/>
                <a:gd name="T18" fmla="*/ 588 w 1348"/>
                <a:gd name="T19" fmla="*/ 269 h 432"/>
                <a:gd name="T20" fmla="*/ 660 w 1348"/>
                <a:gd name="T21" fmla="*/ 86 h 432"/>
                <a:gd name="T22" fmla="*/ 678 w 1348"/>
                <a:gd name="T23" fmla="*/ 106 h 432"/>
                <a:gd name="T24" fmla="*/ 750 w 1348"/>
                <a:gd name="T25" fmla="*/ 260 h 432"/>
                <a:gd name="T26" fmla="*/ 760 w 1348"/>
                <a:gd name="T27" fmla="*/ 306 h 432"/>
                <a:gd name="T28" fmla="*/ 1348 w 1348"/>
                <a:gd name="T29" fmla="*/ 283 h 432"/>
                <a:gd name="T30" fmla="*/ 1152 w 1348"/>
                <a:gd name="T31" fmla="*/ 300 h 432"/>
                <a:gd name="T32" fmla="*/ 1008 w 1348"/>
                <a:gd name="T33" fmla="*/ 313 h 432"/>
                <a:gd name="T34" fmla="*/ 909 w 1348"/>
                <a:gd name="T35" fmla="*/ 323 h 432"/>
                <a:gd name="T36" fmla="*/ 923 w 1348"/>
                <a:gd name="T37" fmla="*/ 413 h 432"/>
                <a:gd name="T38" fmla="*/ 856 w 1348"/>
                <a:gd name="T39" fmla="*/ 373 h 432"/>
                <a:gd name="T40" fmla="*/ 828 w 1348"/>
                <a:gd name="T41" fmla="*/ 404 h 432"/>
                <a:gd name="T42" fmla="*/ 846 w 1348"/>
                <a:gd name="T43" fmla="*/ 425 h 432"/>
                <a:gd name="T44" fmla="*/ 810 w 1348"/>
                <a:gd name="T45" fmla="*/ 427 h 432"/>
                <a:gd name="T46" fmla="*/ 801 w 1348"/>
                <a:gd name="T47" fmla="*/ 395 h 432"/>
                <a:gd name="T48" fmla="*/ 774 w 1348"/>
                <a:gd name="T49" fmla="*/ 345 h 432"/>
                <a:gd name="T50" fmla="*/ 698 w 1348"/>
                <a:gd name="T51" fmla="*/ 382 h 432"/>
                <a:gd name="T52" fmla="*/ 682 w 1348"/>
                <a:gd name="T53" fmla="*/ 431 h 432"/>
                <a:gd name="T54" fmla="*/ 656 w 1348"/>
                <a:gd name="T55" fmla="*/ 431 h 432"/>
                <a:gd name="T56" fmla="*/ 619 w 1348"/>
                <a:gd name="T57" fmla="*/ 376 h 432"/>
                <a:gd name="T58" fmla="*/ 529 w 1348"/>
                <a:gd name="T59" fmla="*/ 413 h 432"/>
                <a:gd name="T60" fmla="*/ 544 w 1348"/>
                <a:gd name="T61" fmla="*/ 427 h 432"/>
                <a:gd name="T62" fmla="*/ 502 w 1348"/>
                <a:gd name="T63" fmla="*/ 398 h 432"/>
                <a:gd name="T64" fmla="*/ 531 w 1348"/>
                <a:gd name="T65" fmla="*/ 420 h 432"/>
                <a:gd name="T66" fmla="*/ 538 w 1348"/>
                <a:gd name="T67" fmla="*/ 400 h 432"/>
                <a:gd name="T68" fmla="*/ 594 w 1348"/>
                <a:gd name="T69" fmla="*/ 357 h 432"/>
                <a:gd name="T70" fmla="*/ 657 w 1348"/>
                <a:gd name="T71" fmla="*/ 408 h 432"/>
                <a:gd name="T72" fmla="*/ 673 w 1348"/>
                <a:gd name="T73" fmla="*/ 422 h 432"/>
                <a:gd name="T74" fmla="*/ 698 w 1348"/>
                <a:gd name="T75" fmla="*/ 375 h 432"/>
                <a:gd name="T76" fmla="*/ 760 w 1348"/>
                <a:gd name="T77" fmla="*/ 344 h 432"/>
                <a:gd name="T78" fmla="*/ 813 w 1348"/>
                <a:gd name="T79" fmla="*/ 413 h 432"/>
                <a:gd name="T80" fmla="*/ 796 w 1348"/>
                <a:gd name="T81" fmla="*/ 423 h 432"/>
                <a:gd name="T82" fmla="*/ 828 w 1348"/>
                <a:gd name="T83" fmla="*/ 421 h 432"/>
                <a:gd name="T84" fmla="*/ 834 w 1348"/>
                <a:gd name="T85" fmla="*/ 400 h 432"/>
                <a:gd name="T86" fmla="*/ 826 w 1348"/>
                <a:gd name="T87" fmla="*/ 383 h 432"/>
                <a:gd name="T88" fmla="*/ 870 w 1348"/>
                <a:gd name="T89" fmla="*/ 401 h 432"/>
                <a:gd name="T90" fmla="*/ 938 w 1348"/>
                <a:gd name="T91" fmla="*/ 372 h 432"/>
                <a:gd name="T92" fmla="*/ 993 w 1348"/>
                <a:gd name="T93" fmla="*/ 321 h 432"/>
                <a:gd name="T94" fmla="*/ 1138 w 1348"/>
                <a:gd name="T95" fmla="*/ 313 h 432"/>
                <a:gd name="T96" fmla="*/ 1318 w 1348"/>
                <a:gd name="T97" fmla="*/ 282 h 432"/>
                <a:gd name="T98" fmla="*/ 754 w 1348"/>
                <a:gd name="T99" fmla="*/ 311 h 432"/>
                <a:gd name="T100" fmla="*/ 739 w 1348"/>
                <a:gd name="T101" fmla="*/ 243 h 432"/>
                <a:gd name="T102" fmla="*/ 673 w 1348"/>
                <a:gd name="T103" fmla="*/ 84 h 432"/>
                <a:gd name="T104" fmla="*/ 637 w 1348"/>
                <a:gd name="T105" fmla="*/ 204 h 432"/>
                <a:gd name="T106" fmla="*/ 588 w 1348"/>
                <a:gd name="T107" fmla="*/ 310 h 432"/>
                <a:gd name="T108" fmla="*/ 195 w 1348"/>
                <a:gd name="T109" fmla="*/ 301 h 432"/>
                <a:gd name="T110" fmla="*/ 337 w 1348"/>
                <a:gd name="T111" fmla="*/ 312 h 432"/>
                <a:gd name="T112" fmla="*/ 426 w 1348"/>
                <a:gd name="T113" fmla="*/ 330 h 432"/>
                <a:gd name="T114" fmla="*/ 426 w 1348"/>
                <a:gd name="T115" fmla="*/ 413 h 432"/>
                <a:gd name="T116" fmla="*/ 479 w 1348"/>
                <a:gd name="T117" fmla="*/ 366 h 432"/>
                <a:gd name="T118" fmla="*/ 512 w 1348"/>
                <a:gd name="T119" fmla="*/ 374 h 432"/>
                <a:gd name="T120" fmla="*/ 520 w 1348"/>
                <a:gd name="T121" fmla="*/ 417 h 432"/>
                <a:gd name="T122" fmla="*/ 502 w 1348"/>
                <a:gd name="T123" fmla="*/ 398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48" h="432">
                  <a:moveTo>
                    <a:pt x="502" y="432"/>
                  </a:moveTo>
                  <a:lnTo>
                    <a:pt x="502" y="432"/>
                  </a:lnTo>
                  <a:lnTo>
                    <a:pt x="500" y="431"/>
                  </a:lnTo>
                  <a:lnTo>
                    <a:pt x="497" y="430"/>
                  </a:lnTo>
                  <a:lnTo>
                    <a:pt x="497" y="430"/>
                  </a:lnTo>
                  <a:lnTo>
                    <a:pt x="496" y="428"/>
                  </a:lnTo>
                  <a:lnTo>
                    <a:pt x="494" y="421"/>
                  </a:lnTo>
                  <a:lnTo>
                    <a:pt x="494" y="421"/>
                  </a:lnTo>
                  <a:lnTo>
                    <a:pt x="493" y="409"/>
                  </a:lnTo>
                  <a:lnTo>
                    <a:pt x="493" y="401"/>
                  </a:lnTo>
                  <a:lnTo>
                    <a:pt x="494" y="399"/>
                  </a:lnTo>
                  <a:lnTo>
                    <a:pt x="495" y="397"/>
                  </a:lnTo>
                  <a:lnTo>
                    <a:pt x="495" y="397"/>
                  </a:lnTo>
                  <a:lnTo>
                    <a:pt x="498" y="395"/>
                  </a:lnTo>
                  <a:lnTo>
                    <a:pt x="502" y="394"/>
                  </a:lnTo>
                  <a:lnTo>
                    <a:pt x="502" y="394"/>
                  </a:lnTo>
                  <a:lnTo>
                    <a:pt x="506" y="395"/>
                  </a:lnTo>
                  <a:lnTo>
                    <a:pt x="510" y="397"/>
                  </a:lnTo>
                  <a:lnTo>
                    <a:pt x="510" y="397"/>
                  </a:lnTo>
                  <a:lnTo>
                    <a:pt x="512" y="403"/>
                  </a:lnTo>
                  <a:lnTo>
                    <a:pt x="513" y="411"/>
                  </a:lnTo>
                  <a:lnTo>
                    <a:pt x="515" y="411"/>
                  </a:lnTo>
                  <a:lnTo>
                    <a:pt x="515" y="411"/>
                  </a:lnTo>
                  <a:lnTo>
                    <a:pt x="514" y="400"/>
                  </a:lnTo>
                  <a:lnTo>
                    <a:pt x="514" y="400"/>
                  </a:lnTo>
                  <a:lnTo>
                    <a:pt x="514" y="397"/>
                  </a:lnTo>
                  <a:lnTo>
                    <a:pt x="514" y="397"/>
                  </a:lnTo>
                  <a:lnTo>
                    <a:pt x="513" y="396"/>
                  </a:lnTo>
                  <a:lnTo>
                    <a:pt x="513" y="396"/>
                  </a:lnTo>
                  <a:lnTo>
                    <a:pt x="512" y="391"/>
                  </a:lnTo>
                  <a:lnTo>
                    <a:pt x="511" y="384"/>
                  </a:lnTo>
                  <a:lnTo>
                    <a:pt x="511" y="384"/>
                  </a:lnTo>
                  <a:lnTo>
                    <a:pt x="510" y="382"/>
                  </a:lnTo>
                  <a:lnTo>
                    <a:pt x="510" y="382"/>
                  </a:lnTo>
                  <a:lnTo>
                    <a:pt x="509" y="379"/>
                  </a:lnTo>
                  <a:lnTo>
                    <a:pt x="507" y="374"/>
                  </a:lnTo>
                  <a:lnTo>
                    <a:pt x="507" y="374"/>
                  </a:lnTo>
                  <a:lnTo>
                    <a:pt x="509" y="361"/>
                  </a:lnTo>
                  <a:lnTo>
                    <a:pt x="509" y="361"/>
                  </a:lnTo>
                  <a:lnTo>
                    <a:pt x="510" y="350"/>
                  </a:lnTo>
                  <a:lnTo>
                    <a:pt x="510" y="350"/>
                  </a:lnTo>
                  <a:lnTo>
                    <a:pt x="509" y="349"/>
                  </a:lnTo>
                  <a:lnTo>
                    <a:pt x="509" y="349"/>
                  </a:lnTo>
                  <a:lnTo>
                    <a:pt x="509" y="346"/>
                  </a:lnTo>
                  <a:lnTo>
                    <a:pt x="507" y="345"/>
                  </a:lnTo>
                  <a:lnTo>
                    <a:pt x="507" y="345"/>
                  </a:lnTo>
                  <a:lnTo>
                    <a:pt x="506" y="337"/>
                  </a:lnTo>
                  <a:lnTo>
                    <a:pt x="484" y="334"/>
                  </a:lnTo>
                  <a:lnTo>
                    <a:pt x="481" y="351"/>
                  </a:lnTo>
                  <a:lnTo>
                    <a:pt x="481" y="351"/>
                  </a:lnTo>
                  <a:lnTo>
                    <a:pt x="482" y="357"/>
                  </a:lnTo>
                  <a:lnTo>
                    <a:pt x="483" y="369"/>
                  </a:lnTo>
                  <a:lnTo>
                    <a:pt x="483" y="375"/>
                  </a:lnTo>
                  <a:lnTo>
                    <a:pt x="483" y="382"/>
                  </a:lnTo>
                  <a:lnTo>
                    <a:pt x="481" y="390"/>
                  </a:lnTo>
                  <a:lnTo>
                    <a:pt x="479" y="397"/>
                  </a:lnTo>
                  <a:lnTo>
                    <a:pt x="479" y="397"/>
                  </a:lnTo>
                  <a:lnTo>
                    <a:pt x="474" y="403"/>
                  </a:lnTo>
                  <a:lnTo>
                    <a:pt x="470" y="409"/>
                  </a:lnTo>
                  <a:lnTo>
                    <a:pt x="464" y="413"/>
                  </a:lnTo>
                  <a:lnTo>
                    <a:pt x="459" y="416"/>
                  </a:lnTo>
                  <a:lnTo>
                    <a:pt x="455" y="418"/>
                  </a:lnTo>
                  <a:lnTo>
                    <a:pt x="450" y="419"/>
                  </a:lnTo>
                  <a:lnTo>
                    <a:pt x="443" y="419"/>
                  </a:lnTo>
                  <a:lnTo>
                    <a:pt x="443" y="419"/>
                  </a:lnTo>
                  <a:lnTo>
                    <a:pt x="441" y="419"/>
                  </a:lnTo>
                  <a:lnTo>
                    <a:pt x="441" y="419"/>
                  </a:lnTo>
                  <a:lnTo>
                    <a:pt x="432" y="419"/>
                  </a:lnTo>
                  <a:lnTo>
                    <a:pt x="425" y="417"/>
                  </a:lnTo>
                  <a:lnTo>
                    <a:pt x="419" y="414"/>
                  </a:lnTo>
                  <a:lnTo>
                    <a:pt x="412" y="409"/>
                  </a:lnTo>
                  <a:lnTo>
                    <a:pt x="405" y="402"/>
                  </a:lnTo>
                  <a:lnTo>
                    <a:pt x="402" y="397"/>
                  </a:lnTo>
                  <a:lnTo>
                    <a:pt x="400" y="392"/>
                  </a:lnTo>
                  <a:lnTo>
                    <a:pt x="398" y="386"/>
                  </a:lnTo>
                  <a:lnTo>
                    <a:pt x="397" y="379"/>
                  </a:lnTo>
                  <a:lnTo>
                    <a:pt x="397" y="379"/>
                  </a:lnTo>
                  <a:lnTo>
                    <a:pt x="396" y="371"/>
                  </a:lnTo>
                  <a:lnTo>
                    <a:pt x="397" y="363"/>
                  </a:lnTo>
                  <a:lnTo>
                    <a:pt x="398" y="357"/>
                  </a:lnTo>
                  <a:lnTo>
                    <a:pt x="401" y="351"/>
                  </a:lnTo>
                  <a:lnTo>
                    <a:pt x="406" y="341"/>
                  </a:lnTo>
                  <a:lnTo>
                    <a:pt x="411" y="336"/>
                  </a:lnTo>
                  <a:lnTo>
                    <a:pt x="411" y="336"/>
                  </a:lnTo>
                  <a:lnTo>
                    <a:pt x="416" y="332"/>
                  </a:lnTo>
                  <a:lnTo>
                    <a:pt x="421" y="329"/>
                  </a:lnTo>
                  <a:lnTo>
                    <a:pt x="428" y="324"/>
                  </a:lnTo>
                  <a:lnTo>
                    <a:pt x="428" y="323"/>
                  </a:lnTo>
                  <a:lnTo>
                    <a:pt x="353" y="317"/>
                  </a:lnTo>
                  <a:lnTo>
                    <a:pt x="353" y="317"/>
                  </a:lnTo>
                  <a:lnTo>
                    <a:pt x="351" y="325"/>
                  </a:lnTo>
                  <a:lnTo>
                    <a:pt x="350" y="330"/>
                  </a:lnTo>
                  <a:lnTo>
                    <a:pt x="349" y="333"/>
                  </a:lnTo>
                  <a:lnTo>
                    <a:pt x="349" y="333"/>
                  </a:lnTo>
                  <a:lnTo>
                    <a:pt x="346" y="334"/>
                  </a:lnTo>
                  <a:lnTo>
                    <a:pt x="344" y="335"/>
                  </a:lnTo>
                  <a:lnTo>
                    <a:pt x="344" y="335"/>
                  </a:lnTo>
                  <a:lnTo>
                    <a:pt x="341" y="334"/>
                  </a:lnTo>
                  <a:lnTo>
                    <a:pt x="339" y="333"/>
                  </a:lnTo>
                  <a:lnTo>
                    <a:pt x="337" y="332"/>
                  </a:lnTo>
                  <a:lnTo>
                    <a:pt x="336" y="330"/>
                  </a:lnTo>
                  <a:lnTo>
                    <a:pt x="336" y="330"/>
                  </a:lnTo>
                  <a:lnTo>
                    <a:pt x="334" y="321"/>
                  </a:lnTo>
                  <a:lnTo>
                    <a:pt x="334" y="314"/>
                  </a:lnTo>
                  <a:lnTo>
                    <a:pt x="212" y="305"/>
                  </a:lnTo>
                  <a:lnTo>
                    <a:pt x="212" y="305"/>
                  </a:lnTo>
                  <a:lnTo>
                    <a:pt x="211" y="314"/>
                  </a:lnTo>
                  <a:lnTo>
                    <a:pt x="210" y="319"/>
                  </a:lnTo>
                  <a:lnTo>
                    <a:pt x="209" y="321"/>
                  </a:lnTo>
                  <a:lnTo>
                    <a:pt x="208" y="321"/>
                  </a:lnTo>
                  <a:lnTo>
                    <a:pt x="208" y="321"/>
                  </a:lnTo>
                  <a:lnTo>
                    <a:pt x="203" y="322"/>
                  </a:lnTo>
                  <a:lnTo>
                    <a:pt x="203" y="322"/>
                  </a:lnTo>
                  <a:lnTo>
                    <a:pt x="199" y="321"/>
                  </a:lnTo>
                  <a:lnTo>
                    <a:pt x="195" y="320"/>
                  </a:lnTo>
                  <a:lnTo>
                    <a:pt x="193" y="318"/>
                  </a:lnTo>
                  <a:lnTo>
                    <a:pt x="193" y="316"/>
                  </a:lnTo>
                  <a:lnTo>
                    <a:pt x="193" y="316"/>
                  </a:lnTo>
                  <a:lnTo>
                    <a:pt x="192" y="310"/>
                  </a:lnTo>
                  <a:lnTo>
                    <a:pt x="191" y="303"/>
                  </a:lnTo>
                  <a:lnTo>
                    <a:pt x="173" y="302"/>
                  </a:lnTo>
                  <a:lnTo>
                    <a:pt x="173" y="302"/>
                  </a:lnTo>
                  <a:lnTo>
                    <a:pt x="172" y="310"/>
                  </a:lnTo>
                  <a:lnTo>
                    <a:pt x="171" y="313"/>
                  </a:lnTo>
                  <a:lnTo>
                    <a:pt x="170" y="315"/>
                  </a:lnTo>
                  <a:lnTo>
                    <a:pt x="169" y="315"/>
                  </a:lnTo>
                  <a:lnTo>
                    <a:pt x="168" y="315"/>
                  </a:lnTo>
                  <a:lnTo>
                    <a:pt x="167" y="314"/>
                  </a:lnTo>
                  <a:lnTo>
                    <a:pt x="167" y="314"/>
                  </a:lnTo>
                  <a:lnTo>
                    <a:pt x="166" y="312"/>
                  </a:lnTo>
                  <a:lnTo>
                    <a:pt x="166" y="301"/>
                  </a:lnTo>
                  <a:lnTo>
                    <a:pt x="27" y="293"/>
                  </a:lnTo>
                  <a:lnTo>
                    <a:pt x="23" y="286"/>
                  </a:lnTo>
                  <a:lnTo>
                    <a:pt x="8" y="286"/>
                  </a:lnTo>
                  <a:lnTo>
                    <a:pt x="8" y="286"/>
                  </a:lnTo>
                  <a:lnTo>
                    <a:pt x="6" y="297"/>
                  </a:lnTo>
                  <a:lnTo>
                    <a:pt x="5" y="298"/>
                  </a:lnTo>
                  <a:lnTo>
                    <a:pt x="4" y="298"/>
                  </a:lnTo>
                  <a:lnTo>
                    <a:pt x="4" y="298"/>
                  </a:lnTo>
                  <a:lnTo>
                    <a:pt x="1" y="298"/>
                  </a:lnTo>
                  <a:lnTo>
                    <a:pt x="0" y="295"/>
                  </a:lnTo>
                  <a:lnTo>
                    <a:pt x="0" y="265"/>
                  </a:lnTo>
                  <a:lnTo>
                    <a:pt x="0" y="265"/>
                  </a:lnTo>
                  <a:lnTo>
                    <a:pt x="1" y="263"/>
                  </a:lnTo>
                  <a:lnTo>
                    <a:pt x="1" y="262"/>
                  </a:lnTo>
                  <a:lnTo>
                    <a:pt x="4" y="262"/>
                  </a:lnTo>
                  <a:lnTo>
                    <a:pt x="4" y="262"/>
                  </a:lnTo>
                  <a:lnTo>
                    <a:pt x="5" y="262"/>
                  </a:lnTo>
                  <a:lnTo>
                    <a:pt x="6" y="263"/>
                  </a:lnTo>
                  <a:lnTo>
                    <a:pt x="7" y="276"/>
                  </a:lnTo>
                  <a:lnTo>
                    <a:pt x="7" y="276"/>
                  </a:lnTo>
                  <a:lnTo>
                    <a:pt x="13" y="275"/>
                  </a:lnTo>
                  <a:lnTo>
                    <a:pt x="580" y="307"/>
                  </a:lnTo>
                  <a:lnTo>
                    <a:pt x="580" y="307"/>
                  </a:lnTo>
                  <a:lnTo>
                    <a:pt x="586" y="305"/>
                  </a:lnTo>
                  <a:lnTo>
                    <a:pt x="588" y="303"/>
                  </a:lnTo>
                  <a:lnTo>
                    <a:pt x="589" y="301"/>
                  </a:lnTo>
                  <a:lnTo>
                    <a:pt x="589" y="298"/>
                  </a:lnTo>
                  <a:lnTo>
                    <a:pt x="589" y="298"/>
                  </a:lnTo>
                  <a:lnTo>
                    <a:pt x="588" y="269"/>
                  </a:lnTo>
                  <a:lnTo>
                    <a:pt x="588" y="269"/>
                  </a:lnTo>
                  <a:lnTo>
                    <a:pt x="589" y="259"/>
                  </a:lnTo>
                  <a:lnTo>
                    <a:pt x="591" y="249"/>
                  </a:lnTo>
                  <a:lnTo>
                    <a:pt x="594" y="241"/>
                  </a:lnTo>
                  <a:lnTo>
                    <a:pt x="597" y="234"/>
                  </a:lnTo>
                  <a:lnTo>
                    <a:pt x="602" y="226"/>
                  </a:lnTo>
                  <a:lnTo>
                    <a:pt x="608" y="221"/>
                  </a:lnTo>
                  <a:lnTo>
                    <a:pt x="613" y="216"/>
                  </a:lnTo>
                  <a:lnTo>
                    <a:pt x="618" y="210"/>
                  </a:lnTo>
                  <a:lnTo>
                    <a:pt x="631" y="203"/>
                  </a:lnTo>
                  <a:lnTo>
                    <a:pt x="642" y="198"/>
                  </a:lnTo>
                  <a:lnTo>
                    <a:pt x="652" y="195"/>
                  </a:lnTo>
                  <a:lnTo>
                    <a:pt x="657" y="194"/>
                  </a:lnTo>
                  <a:lnTo>
                    <a:pt x="657" y="194"/>
                  </a:lnTo>
                  <a:lnTo>
                    <a:pt x="660" y="100"/>
                  </a:lnTo>
                  <a:lnTo>
                    <a:pt x="660" y="86"/>
                  </a:lnTo>
                  <a:lnTo>
                    <a:pt x="660" y="86"/>
                  </a:lnTo>
                  <a:lnTo>
                    <a:pt x="662" y="41"/>
                  </a:lnTo>
                  <a:lnTo>
                    <a:pt x="664" y="14"/>
                  </a:lnTo>
                  <a:lnTo>
                    <a:pt x="665" y="7"/>
                  </a:lnTo>
                  <a:lnTo>
                    <a:pt x="666" y="3"/>
                  </a:lnTo>
                  <a:lnTo>
                    <a:pt x="668" y="0"/>
                  </a:lnTo>
                  <a:lnTo>
                    <a:pt x="669" y="0"/>
                  </a:lnTo>
                  <a:lnTo>
                    <a:pt x="669" y="0"/>
                  </a:lnTo>
                  <a:lnTo>
                    <a:pt x="671" y="0"/>
                  </a:lnTo>
                  <a:lnTo>
                    <a:pt x="672" y="2"/>
                  </a:lnTo>
                  <a:lnTo>
                    <a:pt x="674" y="7"/>
                  </a:lnTo>
                  <a:lnTo>
                    <a:pt x="675" y="14"/>
                  </a:lnTo>
                  <a:lnTo>
                    <a:pt x="676" y="40"/>
                  </a:lnTo>
                  <a:lnTo>
                    <a:pt x="677" y="84"/>
                  </a:lnTo>
                  <a:lnTo>
                    <a:pt x="677" y="84"/>
                  </a:lnTo>
                  <a:lnTo>
                    <a:pt x="678" y="106"/>
                  </a:lnTo>
                  <a:lnTo>
                    <a:pt x="678" y="106"/>
                  </a:lnTo>
                  <a:lnTo>
                    <a:pt x="680" y="161"/>
                  </a:lnTo>
                  <a:lnTo>
                    <a:pt x="681" y="194"/>
                  </a:lnTo>
                  <a:lnTo>
                    <a:pt x="681" y="194"/>
                  </a:lnTo>
                  <a:lnTo>
                    <a:pt x="690" y="196"/>
                  </a:lnTo>
                  <a:lnTo>
                    <a:pt x="703" y="200"/>
                  </a:lnTo>
                  <a:lnTo>
                    <a:pt x="710" y="204"/>
                  </a:lnTo>
                  <a:lnTo>
                    <a:pt x="717" y="209"/>
                  </a:lnTo>
                  <a:lnTo>
                    <a:pt x="725" y="215"/>
                  </a:lnTo>
                  <a:lnTo>
                    <a:pt x="731" y="222"/>
                  </a:lnTo>
                  <a:lnTo>
                    <a:pt x="731" y="222"/>
                  </a:lnTo>
                  <a:lnTo>
                    <a:pt x="736" y="229"/>
                  </a:lnTo>
                  <a:lnTo>
                    <a:pt x="743" y="240"/>
                  </a:lnTo>
                  <a:lnTo>
                    <a:pt x="748" y="250"/>
                  </a:lnTo>
                  <a:lnTo>
                    <a:pt x="749" y="256"/>
                  </a:lnTo>
                  <a:lnTo>
                    <a:pt x="750" y="260"/>
                  </a:lnTo>
                  <a:lnTo>
                    <a:pt x="750" y="260"/>
                  </a:lnTo>
                  <a:lnTo>
                    <a:pt x="750" y="275"/>
                  </a:lnTo>
                  <a:lnTo>
                    <a:pt x="750" y="285"/>
                  </a:lnTo>
                  <a:lnTo>
                    <a:pt x="748" y="296"/>
                  </a:lnTo>
                  <a:lnTo>
                    <a:pt x="748" y="296"/>
                  </a:lnTo>
                  <a:lnTo>
                    <a:pt x="748" y="299"/>
                  </a:lnTo>
                  <a:lnTo>
                    <a:pt x="749" y="299"/>
                  </a:lnTo>
                  <a:lnTo>
                    <a:pt x="749" y="299"/>
                  </a:lnTo>
                  <a:lnTo>
                    <a:pt x="750" y="301"/>
                  </a:lnTo>
                  <a:lnTo>
                    <a:pt x="751" y="303"/>
                  </a:lnTo>
                  <a:lnTo>
                    <a:pt x="751" y="303"/>
                  </a:lnTo>
                  <a:lnTo>
                    <a:pt x="751" y="304"/>
                  </a:lnTo>
                  <a:lnTo>
                    <a:pt x="752" y="305"/>
                  </a:lnTo>
                  <a:lnTo>
                    <a:pt x="755" y="306"/>
                  </a:lnTo>
                  <a:lnTo>
                    <a:pt x="760" y="306"/>
                  </a:lnTo>
                  <a:lnTo>
                    <a:pt x="760" y="306"/>
                  </a:lnTo>
                  <a:lnTo>
                    <a:pt x="779" y="305"/>
                  </a:lnTo>
                  <a:lnTo>
                    <a:pt x="779" y="305"/>
                  </a:lnTo>
                  <a:lnTo>
                    <a:pt x="866" y="299"/>
                  </a:lnTo>
                  <a:lnTo>
                    <a:pt x="986" y="292"/>
                  </a:lnTo>
                  <a:lnTo>
                    <a:pt x="1315" y="272"/>
                  </a:lnTo>
                  <a:lnTo>
                    <a:pt x="1340" y="272"/>
                  </a:lnTo>
                  <a:lnTo>
                    <a:pt x="1340" y="272"/>
                  </a:lnTo>
                  <a:lnTo>
                    <a:pt x="1342" y="258"/>
                  </a:lnTo>
                  <a:lnTo>
                    <a:pt x="1343" y="256"/>
                  </a:lnTo>
                  <a:lnTo>
                    <a:pt x="1344" y="256"/>
                  </a:lnTo>
                  <a:lnTo>
                    <a:pt x="1346" y="256"/>
                  </a:lnTo>
                  <a:lnTo>
                    <a:pt x="1347" y="257"/>
                  </a:lnTo>
                  <a:lnTo>
                    <a:pt x="1347" y="257"/>
                  </a:lnTo>
                  <a:lnTo>
                    <a:pt x="1347" y="262"/>
                  </a:lnTo>
                  <a:lnTo>
                    <a:pt x="1348" y="273"/>
                  </a:lnTo>
                  <a:lnTo>
                    <a:pt x="1348" y="283"/>
                  </a:lnTo>
                  <a:lnTo>
                    <a:pt x="1347" y="290"/>
                  </a:lnTo>
                  <a:lnTo>
                    <a:pt x="1346" y="291"/>
                  </a:lnTo>
                  <a:lnTo>
                    <a:pt x="1344" y="291"/>
                  </a:lnTo>
                  <a:lnTo>
                    <a:pt x="1344" y="291"/>
                  </a:lnTo>
                  <a:lnTo>
                    <a:pt x="1343" y="291"/>
                  </a:lnTo>
                  <a:lnTo>
                    <a:pt x="1342" y="290"/>
                  </a:lnTo>
                  <a:lnTo>
                    <a:pt x="1340" y="287"/>
                  </a:lnTo>
                  <a:lnTo>
                    <a:pt x="1338" y="283"/>
                  </a:lnTo>
                  <a:lnTo>
                    <a:pt x="1323" y="283"/>
                  </a:lnTo>
                  <a:lnTo>
                    <a:pt x="1323" y="283"/>
                  </a:lnTo>
                  <a:lnTo>
                    <a:pt x="1322" y="284"/>
                  </a:lnTo>
                  <a:lnTo>
                    <a:pt x="1322" y="284"/>
                  </a:lnTo>
                  <a:lnTo>
                    <a:pt x="1321" y="285"/>
                  </a:lnTo>
                  <a:lnTo>
                    <a:pt x="1319" y="286"/>
                  </a:lnTo>
                  <a:lnTo>
                    <a:pt x="1319" y="286"/>
                  </a:lnTo>
                  <a:lnTo>
                    <a:pt x="1152" y="300"/>
                  </a:lnTo>
                  <a:lnTo>
                    <a:pt x="1152" y="300"/>
                  </a:lnTo>
                  <a:lnTo>
                    <a:pt x="1151" y="306"/>
                  </a:lnTo>
                  <a:lnTo>
                    <a:pt x="1149" y="313"/>
                  </a:lnTo>
                  <a:lnTo>
                    <a:pt x="1149" y="313"/>
                  </a:lnTo>
                  <a:lnTo>
                    <a:pt x="1147" y="316"/>
                  </a:lnTo>
                  <a:lnTo>
                    <a:pt x="1145" y="318"/>
                  </a:lnTo>
                  <a:lnTo>
                    <a:pt x="1142" y="318"/>
                  </a:lnTo>
                  <a:lnTo>
                    <a:pt x="1141" y="318"/>
                  </a:lnTo>
                  <a:lnTo>
                    <a:pt x="1141" y="318"/>
                  </a:lnTo>
                  <a:lnTo>
                    <a:pt x="1137" y="317"/>
                  </a:lnTo>
                  <a:lnTo>
                    <a:pt x="1136" y="316"/>
                  </a:lnTo>
                  <a:lnTo>
                    <a:pt x="1136" y="316"/>
                  </a:lnTo>
                  <a:lnTo>
                    <a:pt x="1133" y="313"/>
                  </a:lnTo>
                  <a:lnTo>
                    <a:pt x="1132" y="310"/>
                  </a:lnTo>
                  <a:lnTo>
                    <a:pt x="1131" y="302"/>
                  </a:lnTo>
                  <a:lnTo>
                    <a:pt x="1008" y="313"/>
                  </a:lnTo>
                  <a:lnTo>
                    <a:pt x="1008" y="313"/>
                  </a:lnTo>
                  <a:lnTo>
                    <a:pt x="1006" y="321"/>
                  </a:lnTo>
                  <a:lnTo>
                    <a:pt x="1004" y="325"/>
                  </a:lnTo>
                  <a:lnTo>
                    <a:pt x="1003" y="329"/>
                  </a:lnTo>
                  <a:lnTo>
                    <a:pt x="1003" y="329"/>
                  </a:lnTo>
                  <a:lnTo>
                    <a:pt x="1000" y="331"/>
                  </a:lnTo>
                  <a:lnTo>
                    <a:pt x="997" y="332"/>
                  </a:lnTo>
                  <a:lnTo>
                    <a:pt x="997" y="332"/>
                  </a:lnTo>
                  <a:lnTo>
                    <a:pt x="995" y="331"/>
                  </a:lnTo>
                  <a:lnTo>
                    <a:pt x="991" y="327"/>
                  </a:lnTo>
                  <a:lnTo>
                    <a:pt x="991" y="327"/>
                  </a:lnTo>
                  <a:lnTo>
                    <a:pt x="988" y="321"/>
                  </a:lnTo>
                  <a:lnTo>
                    <a:pt x="987" y="316"/>
                  </a:lnTo>
                  <a:lnTo>
                    <a:pt x="909" y="322"/>
                  </a:lnTo>
                  <a:lnTo>
                    <a:pt x="909" y="323"/>
                  </a:lnTo>
                  <a:lnTo>
                    <a:pt x="909" y="323"/>
                  </a:lnTo>
                  <a:lnTo>
                    <a:pt x="917" y="326"/>
                  </a:lnTo>
                  <a:lnTo>
                    <a:pt x="921" y="329"/>
                  </a:lnTo>
                  <a:lnTo>
                    <a:pt x="926" y="333"/>
                  </a:lnTo>
                  <a:lnTo>
                    <a:pt x="931" y="337"/>
                  </a:lnTo>
                  <a:lnTo>
                    <a:pt x="935" y="342"/>
                  </a:lnTo>
                  <a:lnTo>
                    <a:pt x="939" y="350"/>
                  </a:lnTo>
                  <a:lnTo>
                    <a:pt x="941" y="357"/>
                  </a:lnTo>
                  <a:lnTo>
                    <a:pt x="941" y="357"/>
                  </a:lnTo>
                  <a:lnTo>
                    <a:pt x="942" y="364"/>
                  </a:lnTo>
                  <a:lnTo>
                    <a:pt x="942" y="372"/>
                  </a:lnTo>
                  <a:lnTo>
                    <a:pt x="941" y="380"/>
                  </a:lnTo>
                  <a:lnTo>
                    <a:pt x="940" y="388"/>
                  </a:lnTo>
                  <a:lnTo>
                    <a:pt x="938" y="395"/>
                  </a:lnTo>
                  <a:lnTo>
                    <a:pt x="933" y="401"/>
                  </a:lnTo>
                  <a:lnTo>
                    <a:pt x="929" y="408"/>
                  </a:lnTo>
                  <a:lnTo>
                    <a:pt x="923" y="413"/>
                  </a:lnTo>
                  <a:lnTo>
                    <a:pt x="923" y="413"/>
                  </a:lnTo>
                  <a:lnTo>
                    <a:pt x="919" y="415"/>
                  </a:lnTo>
                  <a:lnTo>
                    <a:pt x="913" y="417"/>
                  </a:lnTo>
                  <a:lnTo>
                    <a:pt x="908" y="419"/>
                  </a:lnTo>
                  <a:lnTo>
                    <a:pt x="902" y="419"/>
                  </a:lnTo>
                  <a:lnTo>
                    <a:pt x="901" y="419"/>
                  </a:lnTo>
                  <a:lnTo>
                    <a:pt x="901" y="419"/>
                  </a:lnTo>
                  <a:lnTo>
                    <a:pt x="890" y="418"/>
                  </a:lnTo>
                  <a:lnTo>
                    <a:pt x="882" y="415"/>
                  </a:lnTo>
                  <a:lnTo>
                    <a:pt x="873" y="411"/>
                  </a:lnTo>
                  <a:lnTo>
                    <a:pt x="867" y="404"/>
                  </a:lnTo>
                  <a:lnTo>
                    <a:pt x="867" y="404"/>
                  </a:lnTo>
                  <a:lnTo>
                    <a:pt x="863" y="397"/>
                  </a:lnTo>
                  <a:lnTo>
                    <a:pt x="860" y="389"/>
                  </a:lnTo>
                  <a:lnTo>
                    <a:pt x="857" y="381"/>
                  </a:lnTo>
                  <a:lnTo>
                    <a:pt x="856" y="373"/>
                  </a:lnTo>
                  <a:lnTo>
                    <a:pt x="856" y="360"/>
                  </a:lnTo>
                  <a:lnTo>
                    <a:pt x="857" y="353"/>
                  </a:lnTo>
                  <a:lnTo>
                    <a:pt x="853" y="332"/>
                  </a:lnTo>
                  <a:lnTo>
                    <a:pt x="832" y="337"/>
                  </a:lnTo>
                  <a:lnTo>
                    <a:pt x="830" y="341"/>
                  </a:lnTo>
                  <a:lnTo>
                    <a:pt x="830" y="341"/>
                  </a:lnTo>
                  <a:lnTo>
                    <a:pt x="831" y="379"/>
                  </a:lnTo>
                  <a:lnTo>
                    <a:pt x="831" y="379"/>
                  </a:lnTo>
                  <a:lnTo>
                    <a:pt x="830" y="384"/>
                  </a:lnTo>
                  <a:lnTo>
                    <a:pt x="828" y="389"/>
                  </a:lnTo>
                  <a:lnTo>
                    <a:pt x="826" y="408"/>
                  </a:lnTo>
                  <a:lnTo>
                    <a:pt x="826" y="408"/>
                  </a:lnTo>
                  <a:lnTo>
                    <a:pt x="827" y="409"/>
                  </a:lnTo>
                  <a:lnTo>
                    <a:pt x="827" y="409"/>
                  </a:lnTo>
                  <a:lnTo>
                    <a:pt x="827" y="409"/>
                  </a:lnTo>
                  <a:lnTo>
                    <a:pt x="828" y="404"/>
                  </a:lnTo>
                  <a:lnTo>
                    <a:pt x="828" y="404"/>
                  </a:lnTo>
                  <a:lnTo>
                    <a:pt x="830" y="400"/>
                  </a:lnTo>
                  <a:lnTo>
                    <a:pt x="831" y="397"/>
                  </a:lnTo>
                  <a:lnTo>
                    <a:pt x="831" y="397"/>
                  </a:lnTo>
                  <a:lnTo>
                    <a:pt x="834" y="395"/>
                  </a:lnTo>
                  <a:lnTo>
                    <a:pt x="839" y="394"/>
                  </a:lnTo>
                  <a:lnTo>
                    <a:pt x="839" y="394"/>
                  </a:lnTo>
                  <a:lnTo>
                    <a:pt x="842" y="395"/>
                  </a:lnTo>
                  <a:lnTo>
                    <a:pt x="844" y="396"/>
                  </a:lnTo>
                  <a:lnTo>
                    <a:pt x="846" y="398"/>
                  </a:lnTo>
                  <a:lnTo>
                    <a:pt x="847" y="401"/>
                  </a:lnTo>
                  <a:lnTo>
                    <a:pt x="847" y="401"/>
                  </a:lnTo>
                  <a:lnTo>
                    <a:pt x="846" y="424"/>
                  </a:lnTo>
                  <a:lnTo>
                    <a:pt x="846" y="425"/>
                  </a:lnTo>
                  <a:lnTo>
                    <a:pt x="846" y="425"/>
                  </a:lnTo>
                  <a:lnTo>
                    <a:pt x="846" y="425"/>
                  </a:lnTo>
                  <a:lnTo>
                    <a:pt x="843" y="429"/>
                  </a:lnTo>
                  <a:lnTo>
                    <a:pt x="840" y="431"/>
                  </a:lnTo>
                  <a:lnTo>
                    <a:pt x="834" y="431"/>
                  </a:lnTo>
                  <a:lnTo>
                    <a:pt x="829" y="430"/>
                  </a:lnTo>
                  <a:lnTo>
                    <a:pt x="829" y="430"/>
                  </a:lnTo>
                  <a:lnTo>
                    <a:pt x="827" y="428"/>
                  </a:lnTo>
                  <a:lnTo>
                    <a:pt x="826" y="425"/>
                  </a:lnTo>
                  <a:lnTo>
                    <a:pt x="826" y="425"/>
                  </a:lnTo>
                  <a:lnTo>
                    <a:pt x="825" y="423"/>
                  </a:lnTo>
                  <a:lnTo>
                    <a:pt x="825" y="423"/>
                  </a:lnTo>
                  <a:lnTo>
                    <a:pt x="817" y="423"/>
                  </a:lnTo>
                  <a:lnTo>
                    <a:pt x="817" y="423"/>
                  </a:lnTo>
                  <a:lnTo>
                    <a:pt x="814" y="423"/>
                  </a:lnTo>
                  <a:lnTo>
                    <a:pt x="814" y="423"/>
                  </a:lnTo>
                  <a:lnTo>
                    <a:pt x="810" y="427"/>
                  </a:lnTo>
                  <a:lnTo>
                    <a:pt x="810" y="427"/>
                  </a:lnTo>
                  <a:lnTo>
                    <a:pt x="807" y="430"/>
                  </a:lnTo>
                  <a:lnTo>
                    <a:pt x="804" y="431"/>
                  </a:lnTo>
                  <a:lnTo>
                    <a:pt x="804" y="431"/>
                  </a:lnTo>
                  <a:lnTo>
                    <a:pt x="797" y="431"/>
                  </a:lnTo>
                  <a:lnTo>
                    <a:pt x="797" y="431"/>
                  </a:lnTo>
                  <a:lnTo>
                    <a:pt x="794" y="430"/>
                  </a:lnTo>
                  <a:lnTo>
                    <a:pt x="793" y="428"/>
                  </a:lnTo>
                  <a:lnTo>
                    <a:pt x="792" y="423"/>
                  </a:lnTo>
                  <a:lnTo>
                    <a:pt x="793" y="400"/>
                  </a:lnTo>
                  <a:lnTo>
                    <a:pt x="793" y="400"/>
                  </a:lnTo>
                  <a:lnTo>
                    <a:pt x="794" y="397"/>
                  </a:lnTo>
                  <a:lnTo>
                    <a:pt x="795" y="395"/>
                  </a:lnTo>
                  <a:lnTo>
                    <a:pt x="796" y="395"/>
                  </a:lnTo>
                  <a:lnTo>
                    <a:pt x="796" y="395"/>
                  </a:lnTo>
                  <a:lnTo>
                    <a:pt x="801" y="395"/>
                  </a:lnTo>
                  <a:lnTo>
                    <a:pt x="801" y="395"/>
                  </a:lnTo>
                  <a:lnTo>
                    <a:pt x="805" y="395"/>
                  </a:lnTo>
                  <a:lnTo>
                    <a:pt x="808" y="397"/>
                  </a:lnTo>
                  <a:lnTo>
                    <a:pt x="808" y="397"/>
                  </a:lnTo>
                  <a:lnTo>
                    <a:pt x="809" y="399"/>
                  </a:lnTo>
                  <a:lnTo>
                    <a:pt x="810" y="402"/>
                  </a:lnTo>
                  <a:lnTo>
                    <a:pt x="811" y="409"/>
                  </a:lnTo>
                  <a:lnTo>
                    <a:pt x="811" y="409"/>
                  </a:lnTo>
                  <a:lnTo>
                    <a:pt x="812" y="408"/>
                  </a:lnTo>
                  <a:lnTo>
                    <a:pt x="812" y="394"/>
                  </a:lnTo>
                  <a:lnTo>
                    <a:pt x="789" y="360"/>
                  </a:lnTo>
                  <a:lnTo>
                    <a:pt x="789" y="360"/>
                  </a:lnTo>
                  <a:lnTo>
                    <a:pt x="784" y="357"/>
                  </a:lnTo>
                  <a:lnTo>
                    <a:pt x="784" y="357"/>
                  </a:lnTo>
                  <a:lnTo>
                    <a:pt x="781" y="355"/>
                  </a:lnTo>
                  <a:lnTo>
                    <a:pt x="777" y="352"/>
                  </a:lnTo>
                  <a:lnTo>
                    <a:pt x="774" y="345"/>
                  </a:lnTo>
                  <a:lnTo>
                    <a:pt x="774" y="345"/>
                  </a:lnTo>
                  <a:lnTo>
                    <a:pt x="762" y="349"/>
                  </a:lnTo>
                  <a:lnTo>
                    <a:pt x="762" y="349"/>
                  </a:lnTo>
                  <a:lnTo>
                    <a:pt x="750" y="351"/>
                  </a:lnTo>
                  <a:lnTo>
                    <a:pt x="750" y="351"/>
                  </a:lnTo>
                  <a:lnTo>
                    <a:pt x="748" y="356"/>
                  </a:lnTo>
                  <a:lnTo>
                    <a:pt x="745" y="362"/>
                  </a:lnTo>
                  <a:lnTo>
                    <a:pt x="743" y="366"/>
                  </a:lnTo>
                  <a:lnTo>
                    <a:pt x="738" y="370"/>
                  </a:lnTo>
                  <a:lnTo>
                    <a:pt x="734" y="373"/>
                  </a:lnTo>
                  <a:lnTo>
                    <a:pt x="729" y="375"/>
                  </a:lnTo>
                  <a:lnTo>
                    <a:pt x="729" y="375"/>
                  </a:lnTo>
                  <a:lnTo>
                    <a:pt x="718" y="378"/>
                  </a:lnTo>
                  <a:lnTo>
                    <a:pt x="710" y="379"/>
                  </a:lnTo>
                  <a:lnTo>
                    <a:pt x="699" y="379"/>
                  </a:lnTo>
                  <a:lnTo>
                    <a:pt x="698" y="382"/>
                  </a:lnTo>
                  <a:lnTo>
                    <a:pt x="676" y="383"/>
                  </a:lnTo>
                  <a:lnTo>
                    <a:pt x="677" y="404"/>
                  </a:lnTo>
                  <a:lnTo>
                    <a:pt x="677" y="404"/>
                  </a:lnTo>
                  <a:lnTo>
                    <a:pt x="678" y="404"/>
                  </a:lnTo>
                  <a:lnTo>
                    <a:pt x="678" y="404"/>
                  </a:lnTo>
                  <a:lnTo>
                    <a:pt x="682" y="404"/>
                  </a:lnTo>
                  <a:lnTo>
                    <a:pt x="685" y="405"/>
                  </a:lnTo>
                  <a:lnTo>
                    <a:pt x="686" y="407"/>
                  </a:lnTo>
                  <a:lnTo>
                    <a:pt x="686" y="409"/>
                  </a:lnTo>
                  <a:lnTo>
                    <a:pt x="686" y="409"/>
                  </a:lnTo>
                  <a:lnTo>
                    <a:pt x="686" y="420"/>
                  </a:lnTo>
                  <a:lnTo>
                    <a:pt x="686" y="427"/>
                  </a:lnTo>
                  <a:lnTo>
                    <a:pt x="685" y="430"/>
                  </a:lnTo>
                  <a:lnTo>
                    <a:pt x="682" y="431"/>
                  </a:lnTo>
                  <a:lnTo>
                    <a:pt x="682" y="431"/>
                  </a:lnTo>
                  <a:lnTo>
                    <a:pt x="682" y="431"/>
                  </a:lnTo>
                  <a:lnTo>
                    <a:pt x="678" y="431"/>
                  </a:lnTo>
                  <a:lnTo>
                    <a:pt x="673" y="430"/>
                  </a:lnTo>
                  <a:lnTo>
                    <a:pt x="673" y="430"/>
                  </a:lnTo>
                  <a:lnTo>
                    <a:pt x="672" y="430"/>
                  </a:lnTo>
                  <a:lnTo>
                    <a:pt x="672" y="429"/>
                  </a:lnTo>
                  <a:lnTo>
                    <a:pt x="671" y="427"/>
                  </a:lnTo>
                  <a:lnTo>
                    <a:pt x="671" y="427"/>
                  </a:lnTo>
                  <a:lnTo>
                    <a:pt x="668" y="427"/>
                  </a:lnTo>
                  <a:lnTo>
                    <a:pt x="668" y="427"/>
                  </a:lnTo>
                  <a:lnTo>
                    <a:pt x="666" y="428"/>
                  </a:lnTo>
                  <a:lnTo>
                    <a:pt x="666" y="428"/>
                  </a:lnTo>
                  <a:lnTo>
                    <a:pt x="666" y="428"/>
                  </a:lnTo>
                  <a:lnTo>
                    <a:pt x="665" y="430"/>
                  </a:lnTo>
                  <a:lnTo>
                    <a:pt x="665" y="430"/>
                  </a:lnTo>
                  <a:lnTo>
                    <a:pt x="662" y="431"/>
                  </a:lnTo>
                  <a:lnTo>
                    <a:pt x="656" y="431"/>
                  </a:lnTo>
                  <a:lnTo>
                    <a:pt x="656" y="431"/>
                  </a:lnTo>
                  <a:lnTo>
                    <a:pt x="655" y="431"/>
                  </a:lnTo>
                  <a:lnTo>
                    <a:pt x="655" y="431"/>
                  </a:lnTo>
                  <a:lnTo>
                    <a:pt x="653" y="430"/>
                  </a:lnTo>
                  <a:lnTo>
                    <a:pt x="652" y="428"/>
                  </a:lnTo>
                  <a:lnTo>
                    <a:pt x="651" y="421"/>
                  </a:lnTo>
                  <a:lnTo>
                    <a:pt x="651" y="409"/>
                  </a:lnTo>
                  <a:lnTo>
                    <a:pt x="651" y="409"/>
                  </a:lnTo>
                  <a:lnTo>
                    <a:pt x="651" y="407"/>
                  </a:lnTo>
                  <a:lnTo>
                    <a:pt x="651" y="407"/>
                  </a:lnTo>
                  <a:lnTo>
                    <a:pt x="653" y="404"/>
                  </a:lnTo>
                  <a:lnTo>
                    <a:pt x="656" y="403"/>
                  </a:lnTo>
                  <a:lnTo>
                    <a:pt x="656" y="403"/>
                  </a:lnTo>
                  <a:lnTo>
                    <a:pt x="661" y="403"/>
                  </a:lnTo>
                  <a:lnTo>
                    <a:pt x="661" y="378"/>
                  </a:lnTo>
                  <a:lnTo>
                    <a:pt x="619" y="376"/>
                  </a:lnTo>
                  <a:lnTo>
                    <a:pt x="616" y="381"/>
                  </a:lnTo>
                  <a:lnTo>
                    <a:pt x="604" y="377"/>
                  </a:lnTo>
                  <a:lnTo>
                    <a:pt x="603" y="372"/>
                  </a:lnTo>
                  <a:lnTo>
                    <a:pt x="603" y="372"/>
                  </a:lnTo>
                  <a:lnTo>
                    <a:pt x="599" y="370"/>
                  </a:lnTo>
                  <a:lnTo>
                    <a:pt x="597" y="368"/>
                  </a:lnTo>
                  <a:lnTo>
                    <a:pt x="594" y="364"/>
                  </a:lnTo>
                  <a:lnTo>
                    <a:pt x="594" y="364"/>
                  </a:lnTo>
                  <a:lnTo>
                    <a:pt x="591" y="360"/>
                  </a:lnTo>
                  <a:lnTo>
                    <a:pt x="589" y="356"/>
                  </a:lnTo>
                  <a:lnTo>
                    <a:pt x="588" y="349"/>
                  </a:lnTo>
                  <a:lnTo>
                    <a:pt x="563" y="345"/>
                  </a:lnTo>
                  <a:lnTo>
                    <a:pt x="530" y="389"/>
                  </a:lnTo>
                  <a:lnTo>
                    <a:pt x="531" y="395"/>
                  </a:lnTo>
                  <a:lnTo>
                    <a:pt x="526" y="396"/>
                  </a:lnTo>
                  <a:lnTo>
                    <a:pt x="529" y="413"/>
                  </a:lnTo>
                  <a:lnTo>
                    <a:pt x="529" y="413"/>
                  </a:lnTo>
                  <a:lnTo>
                    <a:pt x="530" y="401"/>
                  </a:lnTo>
                  <a:lnTo>
                    <a:pt x="530" y="401"/>
                  </a:lnTo>
                  <a:lnTo>
                    <a:pt x="531" y="399"/>
                  </a:lnTo>
                  <a:lnTo>
                    <a:pt x="533" y="397"/>
                  </a:lnTo>
                  <a:lnTo>
                    <a:pt x="536" y="396"/>
                  </a:lnTo>
                  <a:lnTo>
                    <a:pt x="538" y="396"/>
                  </a:lnTo>
                  <a:lnTo>
                    <a:pt x="538" y="396"/>
                  </a:lnTo>
                  <a:lnTo>
                    <a:pt x="541" y="396"/>
                  </a:lnTo>
                  <a:lnTo>
                    <a:pt x="544" y="397"/>
                  </a:lnTo>
                  <a:lnTo>
                    <a:pt x="545" y="399"/>
                  </a:lnTo>
                  <a:lnTo>
                    <a:pt x="546" y="401"/>
                  </a:lnTo>
                  <a:lnTo>
                    <a:pt x="546" y="401"/>
                  </a:lnTo>
                  <a:lnTo>
                    <a:pt x="546" y="415"/>
                  </a:lnTo>
                  <a:lnTo>
                    <a:pt x="544" y="427"/>
                  </a:lnTo>
                  <a:lnTo>
                    <a:pt x="544" y="427"/>
                  </a:lnTo>
                  <a:lnTo>
                    <a:pt x="543" y="428"/>
                  </a:lnTo>
                  <a:lnTo>
                    <a:pt x="541" y="429"/>
                  </a:lnTo>
                  <a:lnTo>
                    <a:pt x="537" y="430"/>
                  </a:lnTo>
                  <a:lnTo>
                    <a:pt x="537" y="430"/>
                  </a:lnTo>
                  <a:lnTo>
                    <a:pt x="530" y="429"/>
                  </a:lnTo>
                  <a:lnTo>
                    <a:pt x="530" y="429"/>
                  </a:lnTo>
                  <a:lnTo>
                    <a:pt x="528" y="427"/>
                  </a:lnTo>
                  <a:lnTo>
                    <a:pt x="526" y="424"/>
                  </a:lnTo>
                  <a:lnTo>
                    <a:pt x="516" y="424"/>
                  </a:lnTo>
                  <a:lnTo>
                    <a:pt x="516" y="424"/>
                  </a:lnTo>
                  <a:lnTo>
                    <a:pt x="513" y="428"/>
                  </a:lnTo>
                  <a:lnTo>
                    <a:pt x="509" y="431"/>
                  </a:lnTo>
                  <a:lnTo>
                    <a:pt x="509" y="431"/>
                  </a:lnTo>
                  <a:lnTo>
                    <a:pt x="502" y="432"/>
                  </a:lnTo>
                  <a:lnTo>
                    <a:pt x="502" y="432"/>
                  </a:lnTo>
                  <a:close/>
                  <a:moveTo>
                    <a:pt x="502" y="398"/>
                  </a:moveTo>
                  <a:lnTo>
                    <a:pt x="502" y="398"/>
                  </a:lnTo>
                  <a:lnTo>
                    <a:pt x="499" y="399"/>
                  </a:lnTo>
                  <a:lnTo>
                    <a:pt x="497" y="400"/>
                  </a:lnTo>
                  <a:lnTo>
                    <a:pt x="497" y="400"/>
                  </a:lnTo>
                  <a:lnTo>
                    <a:pt x="497" y="404"/>
                  </a:lnTo>
                  <a:lnTo>
                    <a:pt x="497" y="413"/>
                  </a:lnTo>
                  <a:lnTo>
                    <a:pt x="498" y="421"/>
                  </a:lnTo>
                  <a:lnTo>
                    <a:pt x="500" y="427"/>
                  </a:lnTo>
                  <a:lnTo>
                    <a:pt x="500" y="427"/>
                  </a:lnTo>
                  <a:lnTo>
                    <a:pt x="503" y="428"/>
                  </a:lnTo>
                  <a:lnTo>
                    <a:pt x="507" y="427"/>
                  </a:lnTo>
                  <a:lnTo>
                    <a:pt x="507" y="427"/>
                  </a:lnTo>
                  <a:lnTo>
                    <a:pt x="511" y="423"/>
                  </a:lnTo>
                  <a:lnTo>
                    <a:pt x="514" y="421"/>
                  </a:lnTo>
                  <a:lnTo>
                    <a:pt x="514" y="420"/>
                  </a:lnTo>
                  <a:lnTo>
                    <a:pt x="531" y="420"/>
                  </a:lnTo>
                  <a:lnTo>
                    <a:pt x="531" y="422"/>
                  </a:lnTo>
                  <a:lnTo>
                    <a:pt x="531" y="422"/>
                  </a:lnTo>
                  <a:lnTo>
                    <a:pt x="531" y="423"/>
                  </a:lnTo>
                  <a:lnTo>
                    <a:pt x="532" y="424"/>
                  </a:lnTo>
                  <a:lnTo>
                    <a:pt x="532" y="424"/>
                  </a:lnTo>
                  <a:lnTo>
                    <a:pt x="537" y="425"/>
                  </a:lnTo>
                  <a:lnTo>
                    <a:pt x="537" y="425"/>
                  </a:lnTo>
                  <a:lnTo>
                    <a:pt x="540" y="424"/>
                  </a:lnTo>
                  <a:lnTo>
                    <a:pt x="540" y="424"/>
                  </a:lnTo>
                  <a:lnTo>
                    <a:pt x="542" y="414"/>
                  </a:lnTo>
                  <a:lnTo>
                    <a:pt x="542" y="402"/>
                  </a:lnTo>
                  <a:lnTo>
                    <a:pt x="542" y="402"/>
                  </a:lnTo>
                  <a:lnTo>
                    <a:pt x="541" y="400"/>
                  </a:lnTo>
                  <a:lnTo>
                    <a:pt x="540" y="400"/>
                  </a:lnTo>
                  <a:lnTo>
                    <a:pt x="538" y="400"/>
                  </a:lnTo>
                  <a:lnTo>
                    <a:pt x="538" y="400"/>
                  </a:lnTo>
                  <a:lnTo>
                    <a:pt x="535" y="400"/>
                  </a:lnTo>
                  <a:lnTo>
                    <a:pt x="534" y="402"/>
                  </a:lnTo>
                  <a:lnTo>
                    <a:pt x="534" y="402"/>
                  </a:lnTo>
                  <a:lnTo>
                    <a:pt x="533" y="412"/>
                  </a:lnTo>
                  <a:lnTo>
                    <a:pt x="533" y="418"/>
                  </a:lnTo>
                  <a:lnTo>
                    <a:pt x="532" y="420"/>
                  </a:lnTo>
                  <a:lnTo>
                    <a:pt x="524" y="419"/>
                  </a:lnTo>
                  <a:lnTo>
                    <a:pt x="522" y="393"/>
                  </a:lnTo>
                  <a:lnTo>
                    <a:pt x="525" y="392"/>
                  </a:lnTo>
                  <a:lnTo>
                    <a:pt x="525" y="386"/>
                  </a:lnTo>
                  <a:lnTo>
                    <a:pt x="561" y="341"/>
                  </a:lnTo>
                  <a:lnTo>
                    <a:pt x="592" y="345"/>
                  </a:lnTo>
                  <a:lnTo>
                    <a:pt x="592" y="347"/>
                  </a:lnTo>
                  <a:lnTo>
                    <a:pt x="592" y="347"/>
                  </a:lnTo>
                  <a:lnTo>
                    <a:pt x="592" y="352"/>
                  </a:lnTo>
                  <a:lnTo>
                    <a:pt x="594" y="357"/>
                  </a:lnTo>
                  <a:lnTo>
                    <a:pt x="597" y="362"/>
                  </a:lnTo>
                  <a:lnTo>
                    <a:pt x="597" y="362"/>
                  </a:lnTo>
                  <a:lnTo>
                    <a:pt x="600" y="365"/>
                  </a:lnTo>
                  <a:lnTo>
                    <a:pt x="603" y="368"/>
                  </a:lnTo>
                  <a:lnTo>
                    <a:pt x="606" y="369"/>
                  </a:lnTo>
                  <a:lnTo>
                    <a:pt x="608" y="368"/>
                  </a:lnTo>
                  <a:lnTo>
                    <a:pt x="609" y="374"/>
                  </a:lnTo>
                  <a:lnTo>
                    <a:pt x="614" y="376"/>
                  </a:lnTo>
                  <a:lnTo>
                    <a:pt x="617" y="372"/>
                  </a:lnTo>
                  <a:lnTo>
                    <a:pt x="666" y="374"/>
                  </a:lnTo>
                  <a:lnTo>
                    <a:pt x="666" y="410"/>
                  </a:lnTo>
                  <a:lnTo>
                    <a:pt x="662" y="409"/>
                  </a:lnTo>
                  <a:lnTo>
                    <a:pt x="662" y="409"/>
                  </a:lnTo>
                  <a:lnTo>
                    <a:pt x="660" y="408"/>
                  </a:lnTo>
                  <a:lnTo>
                    <a:pt x="657" y="408"/>
                  </a:lnTo>
                  <a:lnTo>
                    <a:pt x="657" y="408"/>
                  </a:lnTo>
                  <a:lnTo>
                    <a:pt x="655" y="409"/>
                  </a:lnTo>
                  <a:lnTo>
                    <a:pt x="655" y="409"/>
                  </a:lnTo>
                  <a:lnTo>
                    <a:pt x="655" y="419"/>
                  </a:lnTo>
                  <a:lnTo>
                    <a:pt x="656" y="427"/>
                  </a:lnTo>
                  <a:lnTo>
                    <a:pt x="656" y="427"/>
                  </a:lnTo>
                  <a:lnTo>
                    <a:pt x="661" y="427"/>
                  </a:lnTo>
                  <a:lnTo>
                    <a:pt x="661" y="427"/>
                  </a:lnTo>
                  <a:lnTo>
                    <a:pt x="661" y="427"/>
                  </a:lnTo>
                  <a:lnTo>
                    <a:pt x="662" y="424"/>
                  </a:lnTo>
                  <a:lnTo>
                    <a:pt x="664" y="423"/>
                  </a:lnTo>
                  <a:lnTo>
                    <a:pt x="665" y="423"/>
                  </a:lnTo>
                  <a:lnTo>
                    <a:pt x="665" y="423"/>
                  </a:lnTo>
                  <a:lnTo>
                    <a:pt x="668" y="422"/>
                  </a:lnTo>
                  <a:lnTo>
                    <a:pt x="668" y="422"/>
                  </a:lnTo>
                  <a:lnTo>
                    <a:pt x="673" y="422"/>
                  </a:lnTo>
                  <a:lnTo>
                    <a:pt x="673" y="422"/>
                  </a:lnTo>
                  <a:lnTo>
                    <a:pt x="675" y="423"/>
                  </a:lnTo>
                  <a:lnTo>
                    <a:pt x="675" y="427"/>
                  </a:lnTo>
                  <a:lnTo>
                    <a:pt x="675" y="427"/>
                  </a:lnTo>
                  <a:lnTo>
                    <a:pt x="681" y="427"/>
                  </a:lnTo>
                  <a:lnTo>
                    <a:pt x="681" y="427"/>
                  </a:lnTo>
                  <a:lnTo>
                    <a:pt x="681" y="418"/>
                  </a:lnTo>
                  <a:lnTo>
                    <a:pt x="681" y="409"/>
                  </a:lnTo>
                  <a:lnTo>
                    <a:pt x="681" y="409"/>
                  </a:lnTo>
                  <a:lnTo>
                    <a:pt x="678" y="409"/>
                  </a:lnTo>
                  <a:lnTo>
                    <a:pt x="678" y="409"/>
                  </a:lnTo>
                  <a:lnTo>
                    <a:pt x="675" y="409"/>
                  </a:lnTo>
                  <a:lnTo>
                    <a:pt x="673" y="410"/>
                  </a:lnTo>
                  <a:lnTo>
                    <a:pt x="672" y="379"/>
                  </a:lnTo>
                  <a:lnTo>
                    <a:pt x="695" y="378"/>
                  </a:lnTo>
                  <a:lnTo>
                    <a:pt x="697" y="375"/>
                  </a:lnTo>
                  <a:lnTo>
                    <a:pt x="698" y="375"/>
                  </a:lnTo>
                  <a:lnTo>
                    <a:pt x="698" y="375"/>
                  </a:lnTo>
                  <a:lnTo>
                    <a:pt x="707" y="375"/>
                  </a:lnTo>
                  <a:lnTo>
                    <a:pt x="715" y="374"/>
                  </a:lnTo>
                  <a:lnTo>
                    <a:pt x="728" y="371"/>
                  </a:lnTo>
                  <a:lnTo>
                    <a:pt x="728" y="371"/>
                  </a:lnTo>
                  <a:lnTo>
                    <a:pt x="733" y="369"/>
                  </a:lnTo>
                  <a:lnTo>
                    <a:pt x="737" y="365"/>
                  </a:lnTo>
                  <a:lnTo>
                    <a:pt x="740" y="361"/>
                  </a:lnTo>
                  <a:lnTo>
                    <a:pt x="743" y="358"/>
                  </a:lnTo>
                  <a:lnTo>
                    <a:pt x="745" y="352"/>
                  </a:lnTo>
                  <a:lnTo>
                    <a:pt x="746" y="349"/>
                  </a:lnTo>
                  <a:lnTo>
                    <a:pt x="746" y="346"/>
                  </a:lnTo>
                  <a:lnTo>
                    <a:pt x="748" y="346"/>
                  </a:lnTo>
                  <a:lnTo>
                    <a:pt x="748" y="346"/>
                  </a:lnTo>
                  <a:lnTo>
                    <a:pt x="760" y="344"/>
                  </a:lnTo>
                  <a:lnTo>
                    <a:pt x="760" y="344"/>
                  </a:lnTo>
                  <a:lnTo>
                    <a:pt x="774" y="341"/>
                  </a:lnTo>
                  <a:lnTo>
                    <a:pt x="776" y="340"/>
                  </a:lnTo>
                  <a:lnTo>
                    <a:pt x="776" y="342"/>
                  </a:lnTo>
                  <a:lnTo>
                    <a:pt x="776" y="342"/>
                  </a:lnTo>
                  <a:lnTo>
                    <a:pt x="779" y="346"/>
                  </a:lnTo>
                  <a:lnTo>
                    <a:pt x="783" y="351"/>
                  </a:lnTo>
                  <a:lnTo>
                    <a:pt x="786" y="354"/>
                  </a:lnTo>
                  <a:lnTo>
                    <a:pt x="786" y="354"/>
                  </a:lnTo>
                  <a:lnTo>
                    <a:pt x="790" y="356"/>
                  </a:lnTo>
                  <a:lnTo>
                    <a:pt x="791" y="356"/>
                  </a:lnTo>
                  <a:lnTo>
                    <a:pt x="816" y="392"/>
                  </a:lnTo>
                  <a:lnTo>
                    <a:pt x="816" y="408"/>
                  </a:lnTo>
                  <a:lnTo>
                    <a:pt x="816" y="408"/>
                  </a:lnTo>
                  <a:lnTo>
                    <a:pt x="815" y="410"/>
                  </a:lnTo>
                  <a:lnTo>
                    <a:pt x="814" y="412"/>
                  </a:lnTo>
                  <a:lnTo>
                    <a:pt x="813" y="413"/>
                  </a:lnTo>
                  <a:lnTo>
                    <a:pt x="810" y="413"/>
                  </a:lnTo>
                  <a:lnTo>
                    <a:pt x="810" y="413"/>
                  </a:lnTo>
                  <a:lnTo>
                    <a:pt x="809" y="413"/>
                  </a:lnTo>
                  <a:lnTo>
                    <a:pt x="808" y="413"/>
                  </a:lnTo>
                  <a:lnTo>
                    <a:pt x="807" y="411"/>
                  </a:lnTo>
                  <a:lnTo>
                    <a:pt x="807" y="411"/>
                  </a:lnTo>
                  <a:lnTo>
                    <a:pt x="806" y="404"/>
                  </a:lnTo>
                  <a:lnTo>
                    <a:pt x="805" y="399"/>
                  </a:lnTo>
                  <a:lnTo>
                    <a:pt x="805" y="399"/>
                  </a:lnTo>
                  <a:lnTo>
                    <a:pt x="804" y="399"/>
                  </a:lnTo>
                  <a:lnTo>
                    <a:pt x="801" y="399"/>
                  </a:lnTo>
                  <a:lnTo>
                    <a:pt x="801" y="399"/>
                  </a:lnTo>
                  <a:lnTo>
                    <a:pt x="797" y="399"/>
                  </a:lnTo>
                  <a:lnTo>
                    <a:pt x="797" y="399"/>
                  </a:lnTo>
                  <a:lnTo>
                    <a:pt x="797" y="401"/>
                  </a:lnTo>
                  <a:lnTo>
                    <a:pt x="796" y="423"/>
                  </a:lnTo>
                  <a:lnTo>
                    <a:pt x="796" y="423"/>
                  </a:lnTo>
                  <a:lnTo>
                    <a:pt x="797" y="427"/>
                  </a:lnTo>
                  <a:lnTo>
                    <a:pt x="797" y="427"/>
                  </a:lnTo>
                  <a:lnTo>
                    <a:pt x="804" y="427"/>
                  </a:lnTo>
                  <a:lnTo>
                    <a:pt x="804" y="427"/>
                  </a:lnTo>
                  <a:lnTo>
                    <a:pt x="807" y="423"/>
                  </a:lnTo>
                  <a:lnTo>
                    <a:pt x="807" y="423"/>
                  </a:lnTo>
                  <a:lnTo>
                    <a:pt x="811" y="420"/>
                  </a:lnTo>
                  <a:lnTo>
                    <a:pt x="814" y="419"/>
                  </a:lnTo>
                  <a:lnTo>
                    <a:pt x="814" y="419"/>
                  </a:lnTo>
                  <a:lnTo>
                    <a:pt x="817" y="419"/>
                  </a:lnTo>
                  <a:lnTo>
                    <a:pt x="817" y="419"/>
                  </a:lnTo>
                  <a:lnTo>
                    <a:pt x="826" y="419"/>
                  </a:lnTo>
                  <a:lnTo>
                    <a:pt x="826" y="419"/>
                  </a:lnTo>
                  <a:lnTo>
                    <a:pt x="827" y="420"/>
                  </a:lnTo>
                  <a:lnTo>
                    <a:pt x="828" y="421"/>
                  </a:lnTo>
                  <a:lnTo>
                    <a:pt x="830" y="423"/>
                  </a:lnTo>
                  <a:lnTo>
                    <a:pt x="830" y="423"/>
                  </a:lnTo>
                  <a:lnTo>
                    <a:pt x="831" y="425"/>
                  </a:lnTo>
                  <a:lnTo>
                    <a:pt x="831" y="425"/>
                  </a:lnTo>
                  <a:lnTo>
                    <a:pt x="836" y="427"/>
                  </a:lnTo>
                  <a:lnTo>
                    <a:pt x="836" y="427"/>
                  </a:lnTo>
                  <a:lnTo>
                    <a:pt x="840" y="425"/>
                  </a:lnTo>
                  <a:lnTo>
                    <a:pt x="842" y="423"/>
                  </a:lnTo>
                  <a:lnTo>
                    <a:pt x="842" y="423"/>
                  </a:lnTo>
                  <a:lnTo>
                    <a:pt x="843" y="401"/>
                  </a:lnTo>
                  <a:lnTo>
                    <a:pt x="843" y="401"/>
                  </a:lnTo>
                  <a:lnTo>
                    <a:pt x="841" y="399"/>
                  </a:lnTo>
                  <a:lnTo>
                    <a:pt x="839" y="398"/>
                  </a:lnTo>
                  <a:lnTo>
                    <a:pt x="839" y="398"/>
                  </a:lnTo>
                  <a:lnTo>
                    <a:pt x="836" y="399"/>
                  </a:lnTo>
                  <a:lnTo>
                    <a:pt x="834" y="400"/>
                  </a:lnTo>
                  <a:lnTo>
                    <a:pt x="834" y="400"/>
                  </a:lnTo>
                  <a:lnTo>
                    <a:pt x="832" y="405"/>
                  </a:lnTo>
                  <a:lnTo>
                    <a:pt x="832" y="405"/>
                  </a:lnTo>
                  <a:lnTo>
                    <a:pt x="831" y="411"/>
                  </a:lnTo>
                  <a:lnTo>
                    <a:pt x="831" y="411"/>
                  </a:lnTo>
                  <a:lnTo>
                    <a:pt x="829" y="413"/>
                  </a:lnTo>
                  <a:lnTo>
                    <a:pt x="827" y="413"/>
                  </a:lnTo>
                  <a:lnTo>
                    <a:pt x="827" y="413"/>
                  </a:lnTo>
                  <a:lnTo>
                    <a:pt x="826" y="413"/>
                  </a:lnTo>
                  <a:lnTo>
                    <a:pt x="824" y="411"/>
                  </a:lnTo>
                  <a:lnTo>
                    <a:pt x="823" y="410"/>
                  </a:lnTo>
                  <a:lnTo>
                    <a:pt x="822" y="409"/>
                  </a:lnTo>
                  <a:lnTo>
                    <a:pt x="824" y="388"/>
                  </a:lnTo>
                  <a:lnTo>
                    <a:pt x="824" y="386"/>
                  </a:lnTo>
                  <a:lnTo>
                    <a:pt x="824" y="386"/>
                  </a:lnTo>
                  <a:lnTo>
                    <a:pt x="826" y="383"/>
                  </a:lnTo>
                  <a:lnTo>
                    <a:pt x="827" y="379"/>
                  </a:lnTo>
                  <a:lnTo>
                    <a:pt x="827" y="379"/>
                  </a:lnTo>
                  <a:lnTo>
                    <a:pt x="826" y="341"/>
                  </a:lnTo>
                  <a:lnTo>
                    <a:pt x="826" y="341"/>
                  </a:lnTo>
                  <a:lnTo>
                    <a:pt x="829" y="334"/>
                  </a:lnTo>
                  <a:lnTo>
                    <a:pt x="856" y="327"/>
                  </a:lnTo>
                  <a:lnTo>
                    <a:pt x="862" y="353"/>
                  </a:lnTo>
                  <a:lnTo>
                    <a:pt x="862" y="354"/>
                  </a:lnTo>
                  <a:lnTo>
                    <a:pt x="862" y="354"/>
                  </a:lnTo>
                  <a:lnTo>
                    <a:pt x="861" y="359"/>
                  </a:lnTo>
                  <a:lnTo>
                    <a:pt x="861" y="371"/>
                  </a:lnTo>
                  <a:lnTo>
                    <a:pt x="862" y="379"/>
                  </a:lnTo>
                  <a:lnTo>
                    <a:pt x="863" y="386"/>
                  </a:lnTo>
                  <a:lnTo>
                    <a:pt x="866" y="395"/>
                  </a:lnTo>
                  <a:lnTo>
                    <a:pt x="870" y="401"/>
                  </a:lnTo>
                  <a:lnTo>
                    <a:pt x="870" y="401"/>
                  </a:lnTo>
                  <a:lnTo>
                    <a:pt x="876" y="408"/>
                  </a:lnTo>
                  <a:lnTo>
                    <a:pt x="883" y="412"/>
                  </a:lnTo>
                  <a:lnTo>
                    <a:pt x="891" y="414"/>
                  </a:lnTo>
                  <a:lnTo>
                    <a:pt x="902" y="415"/>
                  </a:lnTo>
                  <a:lnTo>
                    <a:pt x="902" y="415"/>
                  </a:lnTo>
                  <a:lnTo>
                    <a:pt x="902" y="415"/>
                  </a:lnTo>
                  <a:lnTo>
                    <a:pt x="907" y="415"/>
                  </a:lnTo>
                  <a:lnTo>
                    <a:pt x="912" y="413"/>
                  </a:lnTo>
                  <a:lnTo>
                    <a:pt x="921" y="410"/>
                  </a:lnTo>
                  <a:lnTo>
                    <a:pt x="921" y="410"/>
                  </a:lnTo>
                  <a:lnTo>
                    <a:pt x="926" y="404"/>
                  </a:lnTo>
                  <a:lnTo>
                    <a:pt x="930" y="399"/>
                  </a:lnTo>
                  <a:lnTo>
                    <a:pt x="933" y="393"/>
                  </a:lnTo>
                  <a:lnTo>
                    <a:pt x="935" y="386"/>
                  </a:lnTo>
                  <a:lnTo>
                    <a:pt x="938" y="379"/>
                  </a:lnTo>
                  <a:lnTo>
                    <a:pt x="938" y="372"/>
                  </a:lnTo>
                  <a:lnTo>
                    <a:pt x="938" y="364"/>
                  </a:lnTo>
                  <a:lnTo>
                    <a:pt x="937" y="358"/>
                  </a:lnTo>
                  <a:lnTo>
                    <a:pt x="937" y="358"/>
                  </a:lnTo>
                  <a:lnTo>
                    <a:pt x="934" y="350"/>
                  </a:lnTo>
                  <a:lnTo>
                    <a:pt x="930" y="343"/>
                  </a:lnTo>
                  <a:lnTo>
                    <a:pt x="926" y="338"/>
                  </a:lnTo>
                  <a:lnTo>
                    <a:pt x="921" y="334"/>
                  </a:lnTo>
                  <a:lnTo>
                    <a:pt x="911" y="329"/>
                  </a:lnTo>
                  <a:lnTo>
                    <a:pt x="907" y="326"/>
                  </a:lnTo>
                  <a:lnTo>
                    <a:pt x="905" y="326"/>
                  </a:lnTo>
                  <a:lnTo>
                    <a:pt x="905" y="319"/>
                  </a:lnTo>
                  <a:lnTo>
                    <a:pt x="991" y="311"/>
                  </a:lnTo>
                  <a:lnTo>
                    <a:pt x="991" y="313"/>
                  </a:lnTo>
                  <a:lnTo>
                    <a:pt x="991" y="313"/>
                  </a:lnTo>
                  <a:lnTo>
                    <a:pt x="992" y="318"/>
                  </a:lnTo>
                  <a:lnTo>
                    <a:pt x="993" y="321"/>
                  </a:lnTo>
                  <a:lnTo>
                    <a:pt x="995" y="325"/>
                  </a:lnTo>
                  <a:lnTo>
                    <a:pt x="995" y="325"/>
                  </a:lnTo>
                  <a:lnTo>
                    <a:pt x="997" y="326"/>
                  </a:lnTo>
                  <a:lnTo>
                    <a:pt x="997" y="327"/>
                  </a:lnTo>
                  <a:lnTo>
                    <a:pt x="997" y="327"/>
                  </a:lnTo>
                  <a:lnTo>
                    <a:pt x="1000" y="325"/>
                  </a:lnTo>
                  <a:lnTo>
                    <a:pt x="1000" y="325"/>
                  </a:lnTo>
                  <a:lnTo>
                    <a:pt x="1002" y="320"/>
                  </a:lnTo>
                  <a:lnTo>
                    <a:pt x="1004" y="311"/>
                  </a:lnTo>
                  <a:lnTo>
                    <a:pt x="1004" y="310"/>
                  </a:lnTo>
                  <a:lnTo>
                    <a:pt x="1135" y="298"/>
                  </a:lnTo>
                  <a:lnTo>
                    <a:pt x="1135" y="300"/>
                  </a:lnTo>
                  <a:lnTo>
                    <a:pt x="1135" y="300"/>
                  </a:lnTo>
                  <a:lnTo>
                    <a:pt x="1136" y="307"/>
                  </a:lnTo>
                  <a:lnTo>
                    <a:pt x="1137" y="311"/>
                  </a:lnTo>
                  <a:lnTo>
                    <a:pt x="1138" y="313"/>
                  </a:lnTo>
                  <a:lnTo>
                    <a:pt x="1138" y="313"/>
                  </a:lnTo>
                  <a:lnTo>
                    <a:pt x="1138" y="313"/>
                  </a:lnTo>
                  <a:lnTo>
                    <a:pt x="1139" y="314"/>
                  </a:lnTo>
                  <a:lnTo>
                    <a:pt x="1141" y="314"/>
                  </a:lnTo>
                  <a:lnTo>
                    <a:pt x="1142" y="314"/>
                  </a:lnTo>
                  <a:lnTo>
                    <a:pt x="1142" y="314"/>
                  </a:lnTo>
                  <a:lnTo>
                    <a:pt x="1143" y="314"/>
                  </a:lnTo>
                  <a:lnTo>
                    <a:pt x="1145" y="312"/>
                  </a:lnTo>
                  <a:lnTo>
                    <a:pt x="1145" y="312"/>
                  </a:lnTo>
                  <a:lnTo>
                    <a:pt x="1146" y="303"/>
                  </a:lnTo>
                  <a:lnTo>
                    <a:pt x="1147" y="298"/>
                  </a:lnTo>
                  <a:lnTo>
                    <a:pt x="1147" y="296"/>
                  </a:lnTo>
                  <a:lnTo>
                    <a:pt x="1149" y="296"/>
                  </a:lnTo>
                  <a:lnTo>
                    <a:pt x="1149" y="296"/>
                  </a:lnTo>
                  <a:lnTo>
                    <a:pt x="1318" y="282"/>
                  </a:lnTo>
                  <a:lnTo>
                    <a:pt x="1318" y="282"/>
                  </a:lnTo>
                  <a:lnTo>
                    <a:pt x="1316" y="279"/>
                  </a:lnTo>
                  <a:lnTo>
                    <a:pt x="1341" y="279"/>
                  </a:lnTo>
                  <a:lnTo>
                    <a:pt x="1342" y="280"/>
                  </a:lnTo>
                  <a:lnTo>
                    <a:pt x="1342" y="280"/>
                  </a:lnTo>
                  <a:lnTo>
                    <a:pt x="1343" y="283"/>
                  </a:lnTo>
                  <a:lnTo>
                    <a:pt x="1343" y="283"/>
                  </a:lnTo>
                  <a:lnTo>
                    <a:pt x="1343" y="276"/>
                  </a:lnTo>
                  <a:lnTo>
                    <a:pt x="1316" y="276"/>
                  </a:lnTo>
                  <a:lnTo>
                    <a:pt x="986" y="296"/>
                  </a:lnTo>
                  <a:lnTo>
                    <a:pt x="986" y="296"/>
                  </a:lnTo>
                  <a:lnTo>
                    <a:pt x="867" y="303"/>
                  </a:lnTo>
                  <a:lnTo>
                    <a:pt x="781" y="310"/>
                  </a:lnTo>
                  <a:lnTo>
                    <a:pt x="781" y="310"/>
                  </a:lnTo>
                  <a:lnTo>
                    <a:pt x="760" y="311"/>
                  </a:lnTo>
                  <a:lnTo>
                    <a:pt x="760" y="311"/>
                  </a:lnTo>
                  <a:lnTo>
                    <a:pt x="754" y="311"/>
                  </a:lnTo>
                  <a:lnTo>
                    <a:pt x="750" y="310"/>
                  </a:lnTo>
                  <a:lnTo>
                    <a:pt x="748" y="307"/>
                  </a:lnTo>
                  <a:lnTo>
                    <a:pt x="747" y="303"/>
                  </a:lnTo>
                  <a:lnTo>
                    <a:pt x="746" y="302"/>
                  </a:lnTo>
                  <a:lnTo>
                    <a:pt x="746" y="302"/>
                  </a:lnTo>
                  <a:lnTo>
                    <a:pt x="745" y="301"/>
                  </a:lnTo>
                  <a:lnTo>
                    <a:pt x="744" y="299"/>
                  </a:lnTo>
                  <a:lnTo>
                    <a:pt x="744" y="299"/>
                  </a:lnTo>
                  <a:lnTo>
                    <a:pt x="744" y="296"/>
                  </a:lnTo>
                  <a:lnTo>
                    <a:pt x="744" y="296"/>
                  </a:lnTo>
                  <a:lnTo>
                    <a:pt x="746" y="284"/>
                  </a:lnTo>
                  <a:lnTo>
                    <a:pt x="746" y="275"/>
                  </a:lnTo>
                  <a:lnTo>
                    <a:pt x="746" y="260"/>
                  </a:lnTo>
                  <a:lnTo>
                    <a:pt x="746" y="260"/>
                  </a:lnTo>
                  <a:lnTo>
                    <a:pt x="744" y="252"/>
                  </a:lnTo>
                  <a:lnTo>
                    <a:pt x="739" y="243"/>
                  </a:lnTo>
                  <a:lnTo>
                    <a:pt x="734" y="234"/>
                  </a:lnTo>
                  <a:lnTo>
                    <a:pt x="728" y="225"/>
                  </a:lnTo>
                  <a:lnTo>
                    <a:pt x="728" y="225"/>
                  </a:lnTo>
                  <a:lnTo>
                    <a:pt x="720" y="217"/>
                  </a:lnTo>
                  <a:lnTo>
                    <a:pt x="712" y="210"/>
                  </a:lnTo>
                  <a:lnTo>
                    <a:pt x="705" y="206"/>
                  </a:lnTo>
                  <a:lnTo>
                    <a:pt x="697" y="202"/>
                  </a:lnTo>
                  <a:lnTo>
                    <a:pt x="685" y="199"/>
                  </a:lnTo>
                  <a:lnTo>
                    <a:pt x="679" y="198"/>
                  </a:lnTo>
                  <a:lnTo>
                    <a:pt x="678" y="197"/>
                  </a:lnTo>
                  <a:lnTo>
                    <a:pt x="678" y="196"/>
                  </a:lnTo>
                  <a:lnTo>
                    <a:pt x="678" y="196"/>
                  </a:lnTo>
                  <a:lnTo>
                    <a:pt x="676" y="167"/>
                  </a:lnTo>
                  <a:lnTo>
                    <a:pt x="674" y="106"/>
                  </a:lnTo>
                  <a:lnTo>
                    <a:pt x="674" y="106"/>
                  </a:lnTo>
                  <a:lnTo>
                    <a:pt x="673" y="84"/>
                  </a:lnTo>
                  <a:lnTo>
                    <a:pt x="673" y="84"/>
                  </a:lnTo>
                  <a:lnTo>
                    <a:pt x="672" y="36"/>
                  </a:lnTo>
                  <a:lnTo>
                    <a:pt x="671" y="18"/>
                  </a:lnTo>
                  <a:lnTo>
                    <a:pt x="669" y="6"/>
                  </a:lnTo>
                  <a:lnTo>
                    <a:pt x="669" y="6"/>
                  </a:lnTo>
                  <a:lnTo>
                    <a:pt x="668" y="19"/>
                  </a:lnTo>
                  <a:lnTo>
                    <a:pt x="667" y="39"/>
                  </a:lnTo>
                  <a:lnTo>
                    <a:pt x="665" y="86"/>
                  </a:lnTo>
                  <a:lnTo>
                    <a:pt x="665" y="100"/>
                  </a:lnTo>
                  <a:lnTo>
                    <a:pt x="665" y="100"/>
                  </a:lnTo>
                  <a:lnTo>
                    <a:pt x="661" y="195"/>
                  </a:lnTo>
                  <a:lnTo>
                    <a:pt x="661" y="197"/>
                  </a:lnTo>
                  <a:lnTo>
                    <a:pt x="660" y="197"/>
                  </a:lnTo>
                  <a:lnTo>
                    <a:pt x="660" y="197"/>
                  </a:lnTo>
                  <a:lnTo>
                    <a:pt x="648" y="200"/>
                  </a:lnTo>
                  <a:lnTo>
                    <a:pt x="637" y="204"/>
                  </a:lnTo>
                  <a:lnTo>
                    <a:pt x="625" y="211"/>
                  </a:lnTo>
                  <a:lnTo>
                    <a:pt x="619" y="216"/>
                  </a:lnTo>
                  <a:lnTo>
                    <a:pt x="613" y="220"/>
                  </a:lnTo>
                  <a:lnTo>
                    <a:pt x="608" y="226"/>
                  </a:lnTo>
                  <a:lnTo>
                    <a:pt x="602" y="233"/>
                  </a:lnTo>
                  <a:lnTo>
                    <a:pt x="598" y="241"/>
                  </a:lnTo>
                  <a:lnTo>
                    <a:pt x="595" y="249"/>
                  </a:lnTo>
                  <a:lnTo>
                    <a:pt x="593" y="259"/>
                  </a:lnTo>
                  <a:lnTo>
                    <a:pt x="592" y="269"/>
                  </a:lnTo>
                  <a:lnTo>
                    <a:pt x="592" y="269"/>
                  </a:lnTo>
                  <a:lnTo>
                    <a:pt x="593" y="298"/>
                  </a:lnTo>
                  <a:lnTo>
                    <a:pt x="593" y="300"/>
                  </a:lnTo>
                  <a:lnTo>
                    <a:pt x="593" y="300"/>
                  </a:lnTo>
                  <a:lnTo>
                    <a:pt x="593" y="303"/>
                  </a:lnTo>
                  <a:lnTo>
                    <a:pt x="592" y="305"/>
                  </a:lnTo>
                  <a:lnTo>
                    <a:pt x="588" y="310"/>
                  </a:lnTo>
                  <a:lnTo>
                    <a:pt x="583" y="312"/>
                  </a:lnTo>
                  <a:lnTo>
                    <a:pt x="581" y="312"/>
                  </a:lnTo>
                  <a:lnTo>
                    <a:pt x="581" y="312"/>
                  </a:lnTo>
                  <a:lnTo>
                    <a:pt x="581" y="312"/>
                  </a:lnTo>
                  <a:lnTo>
                    <a:pt x="12" y="279"/>
                  </a:lnTo>
                  <a:lnTo>
                    <a:pt x="12" y="279"/>
                  </a:lnTo>
                  <a:lnTo>
                    <a:pt x="8" y="280"/>
                  </a:lnTo>
                  <a:lnTo>
                    <a:pt x="6" y="280"/>
                  </a:lnTo>
                  <a:lnTo>
                    <a:pt x="5" y="280"/>
                  </a:lnTo>
                  <a:lnTo>
                    <a:pt x="5" y="282"/>
                  </a:lnTo>
                  <a:lnTo>
                    <a:pt x="26" y="282"/>
                  </a:lnTo>
                  <a:lnTo>
                    <a:pt x="29" y="288"/>
                  </a:lnTo>
                  <a:lnTo>
                    <a:pt x="170" y="297"/>
                  </a:lnTo>
                  <a:lnTo>
                    <a:pt x="170" y="297"/>
                  </a:lnTo>
                  <a:lnTo>
                    <a:pt x="195" y="299"/>
                  </a:lnTo>
                  <a:lnTo>
                    <a:pt x="195" y="301"/>
                  </a:lnTo>
                  <a:lnTo>
                    <a:pt x="195" y="301"/>
                  </a:lnTo>
                  <a:lnTo>
                    <a:pt x="195" y="306"/>
                  </a:lnTo>
                  <a:lnTo>
                    <a:pt x="197" y="315"/>
                  </a:lnTo>
                  <a:lnTo>
                    <a:pt x="197" y="315"/>
                  </a:lnTo>
                  <a:lnTo>
                    <a:pt x="198" y="317"/>
                  </a:lnTo>
                  <a:lnTo>
                    <a:pt x="200" y="317"/>
                  </a:lnTo>
                  <a:lnTo>
                    <a:pt x="203" y="318"/>
                  </a:lnTo>
                  <a:lnTo>
                    <a:pt x="203" y="318"/>
                  </a:lnTo>
                  <a:lnTo>
                    <a:pt x="206" y="317"/>
                  </a:lnTo>
                  <a:lnTo>
                    <a:pt x="206" y="317"/>
                  </a:lnTo>
                  <a:lnTo>
                    <a:pt x="207" y="312"/>
                  </a:lnTo>
                  <a:lnTo>
                    <a:pt x="208" y="302"/>
                  </a:lnTo>
                  <a:lnTo>
                    <a:pt x="208" y="300"/>
                  </a:lnTo>
                  <a:lnTo>
                    <a:pt x="337" y="311"/>
                  </a:lnTo>
                  <a:lnTo>
                    <a:pt x="337" y="312"/>
                  </a:lnTo>
                  <a:lnTo>
                    <a:pt x="337" y="312"/>
                  </a:lnTo>
                  <a:lnTo>
                    <a:pt x="338" y="320"/>
                  </a:lnTo>
                  <a:lnTo>
                    <a:pt x="340" y="327"/>
                  </a:lnTo>
                  <a:lnTo>
                    <a:pt x="340" y="327"/>
                  </a:lnTo>
                  <a:lnTo>
                    <a:pt x="341" y="330"/>
                  </a:lnTo>
                  <a:lnTo>
                    <a:pt x="344" y="331"/>
                  </a:lnTo>
                  <a:lnTo>
                    <a:pt x="344" y="331"/>
                  </a:lnTo>
                  <a:lnTo>
                    <a:pt x="346" y="330"/>
                  </a:lnTo>
                  <a:lnTo>
                    <a:pt x="346" y="330"/>
                  </a:lnTo>
                  <a:lnTo>
                    <a:pt x="347" y="324"/>
                  </a:lnTo>
                  <a:lnTo>
                    <a:pt x="348" y="315"/>
                  </a:lnTo>
                  <a:lnTo>
                    <a:pt x="348" y="312"/>
                  </a:lnTo>
                  <a:lnTo>
                    <a:pt x="431" y="319"/>
                  </a:lnTo>
                  <a:lnTo>
                    <a:pt x="435" y="326"/>
                  </a:lnTo>
                  <a:lnTo>
                    <a:pt x="433" y="327"/>
                  </a:lnTo>
                  <a:lnTo>
                    <a:pt x="433" y="327"/>
                  </a:lnTo>
                  <a:lnTo>
                    <a:pt x="426" y="330"/>
                  </a:lnTo>
                  <a:lnTo>
                    <a:pt x="420" y="334"/>
                  </a:lnTo>
                  <a:lnTo>
                    <a:pt x="414" y="339"/>
                  </a:lnTo>
                  <a:lnTo>
                    <a:pt x="414" y="339"/>
                  </a:lnTo>
                  <a:lnTo>
                    <a:pt x="409" y="344"/>
                  </a:lnTo>
                  <a:lnTo>
                    <a:pt x="404" y="353"/>
                  </a:lnTo>
                  <a:lnTo>
                    <a:pt x="402" y="358"/>
                  </a:lnTo>
                  <a:lnTo>
                    <a:pt x="401" y="364"/>
                  </a:lnTo>
                  <a:lnTo>
                    <a:pt x="400" y="371"/>
                  </a:lnTo>
                  <a:lnTo>
                    <a:pt x="401" y="379"/>
                  </a:lnTo>
                  <a:lnTo>
                    <a:pt x="401" y="379"/>
                  </a:lnTo>
                  <a:lnTo>
                    <a:pt x="402" y="384"/>
                  </a:lnTo>
                  <a:lnTo>
                    <a:pt x="404" y="390"/>
                  </a:lnTo>
                  <a:lnTo>
                    <a:pt x="408" y="399"/>
                  </a:lnTo>
                  <a:lnTo>
                    <a:pt x="414" y="405"/>
                  </a:lnTo>
                  <a:lnTo>
                    <a:pt x="420" y="410"/>
                  </a:lnTo>
                  <a:lnTo>
                    <a:pt x="426" y="413"/>
                  </a:lnTo>
                  <a:lnTo>
                    <a:pt x="432" y="415"/>
                  </a:lnTo>
                  <a:lnTo>
                    <a:pt x="441" y="415"/>
                  </a:lnTo>
                  <a:lnTo>
                    <a:pt x="441" y="415"/>
                  </a:lnTo>
                  <a:lnTo>
                    <a:pt x="443" y="415"/>
                  </a:lnTo>
                  <a:lnTo>
                    <a:pt x="443" y="415"/>
                  </a:lnTo>
                  <a:lnTo>
                    <a:pt x="451" y="414"/>
                  </a:lnTo>
                  <a:lnTo>
                    <a:pt x="459" y="411"/>
                  </a:lnTo>
                  <a:lnTo>
                    <a:pt x="463" y="409"/>
                  </a:lnTo>
                  <a:lnTo>
                    <a:pt x="467" y="405"/>
                  </a:lnTo>
                  <a:lnTo>
                    <a:pt x="472" y="400"/>
                  </a:lnTo>
                  <a:lnTo>
                    <a:pt x="475" y="395"/>
                  </a:lnTo>
                  <a:lnTo>
                    <a:pt x="475" y="395"/>
                  </a:lnTo>
                  <a:lnTo>
                    <a:pt x="478" y="388"/>
                  </a:lnTo>
                  <a:lnTo>
                    <a:pt x="479" y="380"/>
                  </a:lnTo>
                  <a:lnTo>
                    <a:pt x="479" y="373"/>
                  </a:lnTo>
                  <a:lnTo>
                    <a:pt x="479" y="366"/>
                  </a:lnTo>
                  <a:lnTo>
                    <a:pt x="478" y="356"/>
                  </a:lnTo>
                  <a:lnTo>
                    <a:pt x="477" y="352"/>
                  </a:lnTo>
                  <a:lnTo>
                    <a:pt x="477" y="352"/>
                  </a:lnTo>
                  <a:lnTo>
                    <a:pt x="481" y="329"/>
                  </a:lnTo>
                  <a:lnTo>
                    <a:pt x="511" y="333"/>
                  </a:lnTo>
                  <a:lnTo>
                    <a:pt x="511" y="335"/>
                  </a:lnTo>
                  <a:lnTo>
                    <a:pt x="511" y="335"/>
                  </a:lnTo>
                  <a:lnTo>
                    <a:pt x="512" y="344"/>
                  </a:lnTo>
                  <a:lnTo>
                    <a:pt x="513" y="345"/>
                  </a:lnTo>
                  <a:lnTo>
                    <a:pt x="513" y="345"/>
                  </a:lnTo>
                  <a:lnTo>
                    <a:pt x="513" y="346"/>
                  </a:lnTo>
                  <a:lnTo>
                    <a:pt x="514" y="350"/>
                  </a:lnTo>
                  <a:lnTo>
                    <a:pt x="514" y="350"/>
                  </a:lnTo>
                  <a:lnTo>
                    <a:pt x="513" y="361"/>
                  </a:lnTo>
                  <a:lnTo>
                    <a:pt x="513" y="361"/>
                  </a:lnTo>
                  <a:lnTo>
                    <a:pt x="512" y="374"/>
                  </a:lnTo>
                  <a:lnTo>
                    <a:pt x="512" y="374"/>
                  </a:lnTo>
                  <a:lnTo>
                    <a:pt x="512" y="378"/>
                  </a:lnTo>
                  <a:lnTo>
                    <a:pt x="514" y="380"/>
                  </a:lnTo>
                  <a:lnTo>
                    <a:pt x="514" y="380"/>
                  </a:lnTo>
                  <a:lnTo>
                    <a:pt x="515" y="382"/>
                  </a:lnTo>
                  <a:lnTo>
                    <a:pt x="515" y="384"/>
                  </a:lnTo>
                  <a:lnTo>
                    <a:pt x="515" y="384"/>
                  </a:lnTo>
                  <a:lnTo>
                    <a:pt x="516" y="390"/>
                  </a:lnTo>
                  <a:lnTo>
                    <a:pt x="517" y="395"/>
                  </a:lnTo>
                  <a:lnTo>
                    <a:pt x="517" y="395"/>
                  </a:lnTo>
                  <a:lnTo>
                    <a:pt x="518" y="397"/>
                  </a:lnTo>
                  <a:lnTo>
                    <a:pt x="518" y="397"/>
                  </a:lnTo>
                  <a:lnTo>
                    <a:pt x="518" y="399"/>
                  </a:lnTo>
                  <a:lnTo>
                    <a:pt x="518" y="399"/>
                  </a:lnTo>
                  <a:lnTo>
                    <a:pt x="520" y="417"/>
                  </a:lnTo>
                  <a:lnTo>
                    <a:pt x="520" y="417"/>
                  </a:lnTo>
                  <a:lnTo>
                    <a:pt x="519" y="419"/>
                  </a:lnTo>
                  <a:lnTo>
                    <a:pt x="518" y="419"/>
                  </a:lnTo>
                  <a:lnTo>
                    <a:pt x="518" y="419"/>
                  </a:lnTo>
                  <a:lnTo>
                    <a:pt x="517" y="419"/>
                  </a:lnTo>
                  <a:lnTo>
                    <a:pt x="515" y="418"/>
                  </a:lnTo>
                  <a:lnTo>
                    <a:pt x="515" y="417"/>
                  </a:lnTo>
                  <a:lnTo>
                    <a:pt x="514" y="415"/>
                  </a:lnTo>
                  <a:lnTo>
                    <a:pt x="509" y="415"/>
                  </a:lnTo>
                  <a:lnTo>
                    <a:pt x="509" y="413"/>
                  </a:lnTo>
                  <a:lnTo>
                    <a:pt x="509" y="413"/>
                  </a:lnTo>
                  <a:lnTo>
                    <a:pt x="507" y="405"/>
                  </a:lnTo>
                  <a:lnTo>
                    <a:pt x="505" y="399"/>
                  </a:lnTo>
                  <a:lnTo>
                    <a:pt x="505" y="399"/>
                  </a:lnTo>
                  <a:lnTo>
                    <a:pt x="504" y="398"/>
                  </a:lnTo>
                  <a:lnTo>
                    <a:pt x="502" y="398"/>
                  </a:lnTo>
                  <a:lnTo>
                    <a:pt x="502" y="3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6657"/>
            <p:cNvSpPr>
              <a:spLocks noEditPoints="1"/>
            </p:cNvSpPr>
            <p:nvPr/>
          </p:nvSpPr>
          <p:spPr bwMode="auto">
            <a:xfrm>
              <a:off x="5245292" y="4732355"/>
              <a:ext cx="198480" cy="74429"/>
            </a:xfrm>
            <a:custGeom>
              <a:avLst/>
              <a:gdLst>
                <a:gd name="T0" fmla="*/ 14 w 32"/>
                <a:gd name="T1" fmla="*/ 12 h 12"/>
                <a:gd name="T2" fmla="*/ 0 w 32"/>
                <a:gd name="T3" fmla="*/ 5 h 12"/>
                <a:gd name="T4" fmla="*/ 32 w 32"/>
                <a:gd name="T5" fmla="*/ 0 h 12"/>
                <a:gd name="T6" fmla="*/ 14 w 32"/>
                <a:gd name="T7" fmla="*/ 12 h 12"/>
                <a:gd name="T8" fmla="*/ 7 w 32"/>
                <a:gd name="T9" fmla="*/ 6 h 12"/>
                <a:gd name="T10" fmla="*/ 14 w 32"/>
                <a:gd name="T11" fmla="*/ 10 h 12"/>
                <a:gd name="T12" fmla="*/ 24 w 32"/>
                <a:gd name="T13" fmla="*/ 4 h 12"/>
                <a:gd name="T14" fmla="*/ 7 w 3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14" y="12"/>
                  </a:moveTo>
                  <a:lnTo>
                    <a:pt x="0" y="5"/>
                  </a:lnTo>
                  <a:lnTo>
                    <a:pt x="32" y="0"/>
                  </a:lnTo>
                  <a:lnTo>
                    <a:pt x="14" y="12"/>
                  </a:lnTo>
                  <a:close/>
                  <a:moveTo>
                    <a:pt x="7" y="6"/>
                  </a:moveTo>
                  <a:lnTo>
                    <a:pt x="14" y="10"/>
                  </a:lnTo>
                  <a:lnTo>
                    <a:pt x="24" y="4"/>
                  </a:lnTo>
                  <a:lnTo>
                    <a:pt x="7" y="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6658"/>
            <p:cNvSpPr>
              <a:spLocks noEditPoints="1"/>
            </p:cNvSpPr>
            <p:nvPr/>
          </p:nvSpPr>
          <p:spPr bwMode="auto">
            <a:xfrm>
              <a:off x="5239089" y="4769570"/>
              <a:ext cx="80630" cy="68229"/>
            </a:xfrm>
            <a:custGeom>
              <a:avLst/>
              <a:gdLst>
                <a:gd name="T0" fmla="*/ 7 w 13"/>
                <a:gd name="T1" fmla="*/ 11 h 11"/>
                <a:gd name="T2" fmla="*/ 0 w 13"/>
                <a:gd name="T3" fmla="*/ 3 h 11"/>
                <a:gd name="T4" fmla="*/ 1 w 13"/>
                <a:gd name="T5" fmla="*/ 0 h 11"/>
                <a:gd name="T6" fmla="*/ 13 w 13"/>
                <a:gd name="T7" fmla="*/ 6 h 11"/>
                <a:gd name="T8" fmla="*/ 7 w 13"/>
                <a:gd name="T9" fmla="*/ 11 h 11"/>
                <a:gd name="T10" fmla="*/ 2 w 13"/>
                <a:gd name="T11" fmla="*/ 3 h 11"/>
                <a:gd name="T12" fmla="*/ 7 w 13"/>
                <a:gd name="T13" fmla="*/ 9 h 11"/>
                <a:gd name="T14" fmla="*/ 9 w 13"/>
                <a:gd name="T15" fmla="*/ 6 h 11"/>
                <a:gd name="T16" fmla="*/ 2 w 13"/>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7" y="11"/>
                  </a:moveTo>
                  <a:lnTo>
                    <a:pt x="0" y="3"/>
                  </a:lnTo>
                  <a:lnTo>
                    <a:pt x="1" y="0"/>
                  </a:lnTo>
                  <a:lnTo>
                    <a:pt x="13" y="6"/>
                  </a:lnTo>
                  <a:lnTo>
                    <a:pt x="7" y="11"/>
                  </a:lnTo>
                  <a:close/>
                  <a:moveTo>
                    <a:pt x="2" y="3"/>
                  </a:moveTo>
                  <a:lnTo>
                    <a:pt x="7" y="9"/>
                  </a:lnTo>
                  <a:lnTo>
                    <a:pt x="9" y="6"/>
                  </a:lnTo>
                  <a:lnTo>
                    <a:pt x="2"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6659"/>
            <p:cNvSpPr>
              <a:spLocks noEditPoints="1"/>
            </p:cNvSpPr>
            <p:nvPr/>
          </p:nvSpPr>
          <p:spPr bwMode="auto">
            <a:xfrm>
              <a:off x="5301114" y="4750965"/>
              <a:ext cx="142655" cy="297720"/>
            </a:xfrm>
            <a:custGeom>
              <a:avLst/>
              <a:gdLst>
                <a:gd name="T0" fmla="*/ 23 w 23"/>
                <a:gd name="T1" fmla="*/ 48 h 48"/>
                <a:gd name="T2" fmla="*/ 0 w 23"/>
                <a:gd name="T3" fmla="*/ 15 h 48"/>
                <a:gd name="T4" fmla="*/ 22 w 23"/>
                <a:gd name="T5" fmla="*/ 0 h 48"/>
                <a:gd name="T6" fmla="*/ 23 w 23"/>
                <a:gd name="T7" fmla="*/ 48 h 48"/>
                <a:gd name="T8" fmla="*/ 3 w 23"/>
                <a:gd name="T9" fmla="*/ 16 h 48"/>
                <a:gd name="T10" fmla="*/ 21 w 23"/>
                <a:gd name="T11" fmla="*/ 41 h 48"/>
                <a:gd name="T12" fmla="*/ 20 w 23"/>
                <a:gd name="T13" fmla="*/ 3 h 48"/>
                <a:gd name="T14" fmla="*/ 3 w 23"/>
                <a:gd name="T15" fmla="*/ 16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48">
                  <a:moveTo>
                    <a:pt x="23" y="48"/>
                  </a:moveTo>
                  <a:lnTo>
                    <a:pt x="0" y="15"/>
                  </a:lnTo>
                  <a:lnTo>
                    <a:pt x="22" y="0"/>
                  </a:lnTo>
                  <a:lnTo>
                    <a:pt x="23" y="48"/>
                  </a:lnTo>
                  <a:close/>
                  <a:moveTo>
                    <a:pt x="3" y="16"/>
                  </a:moveTo>
                  <a:lnTo>
                    <a:pt x="21" y="41"/>
                  </a:lnTo>
                  <a:lnTo>
                    <a:pt x="20" y="3"/>
                  </a:lnTo>
                  <a:lnTo>
                    <a:pt x="3" y="1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6660"/>
            <p:cNvSpPr>
              <a:spLocks noEditPoints="1"/>
            </p:cNvSpPr>
            <p:nvPr/>
          </p:nvSpPr>
          <p:spPr bwMode="auto">
            <a:xfrm>
              <a:off x="3620243" y="4769570"/>
              <a:ext cx="142655" cy="291519"/>
            </a:xfrm>
            <a:custGeom>
              <a:avLst/>
              <a:gdLst>
                <a:gd name="T0" fmla="*/ 0 w 23"/>
                <a:gd name="T1" fmla="*/ 47 h 47"/>
                <a:gd name="T2" fmla="*/ 1 w 23"/>
                <a:gd name="T3" fmla="*/ 1 h 47"/>
                <a:gd name="T4" fmla="*/ 2 w 23"/>
                <a:gd name="T5" fmla="*/ 0 h 47"/>
                <a:gd name="T6" fmla="*/ 23 w 23"/>
                <a:gd name="T7" fmla="*/ 13 h 47"/>
                <a:gd name="T8" fmla="*/ 23 w 23"/>
                <a:gd name="T9" fmla="*/ 19 h 47"/>
                <a:gd name="T10" fmla="*/ 3 w 23"/>
                <a:gd name="T11" fmla="*/ 47 h 47"/>
                <a:gd name="T12" fmla="*/ 0 w 23"/>
                <a:gd name="T13" fmla="*/ 47 h 47"/>
                <a:gd name="T14" fmla="*/ 3 w 23"/>
                <a:gd name="T15" fmla="*/ 2 h 47"/>
                <a:gd name="T16" fmla="*/ 2 w 23"/>
                <a:gd name="T17" fmla="*/ 44 h 47"/>
                <a:gd name="T18" fmla="*/ 21 w 23"/>
                <a:gd name="T19" fmla="*/ 18 h 47"/>
                <a:gd name="T20" fmla="*/ 21 w 23"/>
                <a:gd name="T21" fmla="*/ 14 h 47"/>
                <a:gd name="T22" fmla="*/ 3 w 23"/>
                <a:gd name="T23"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47">
                  <a:moveTo>
                    <a:pt x="0" y="47"/>
                  </a:moveTo>
                  <a:lnTo>
                    <a:pt x="1" y="1"/>
                  </a:lnTo>
                  <a:lnTo>
                    <a:pt x="2" y="0"/>
                  </a:lnTo>
                  <a:lnTo>
                    <a:pt x="23" y="13"/>
                  </a:lnTo>
                  <a:lnTo>
                    <a:pt x="23" y="19"/>
                  </a:lnTo>
                  <a:lnTo>
                    <a:pt x="3" y="47"/>
                  </a:lnTo>
                  <a:lnTo>
                    <a:pt x="0" y="47"/>
                  </a:lnTo>
                  <a:close/>
                  <a:moveTo>
                    <a:pt x="3" y="2"/>
                  </a:moveTo>
                  <a:lnTo>
                    <a:pt x="2" y="44"/>
                  </a:lnTo>
                  <a:lnTo>
                    <a:pt x="21" y="18"/>
                  </a:lnTo>
                  <a:lnTo>
                    <a:pt x="21" y="14"/>
                  </a:lnTo>
                  <a:lnTo>
                    <a:pt x="3" y="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6661"/>
            <p:cNvSpPr>
              <a:spLocks noEditPoints="1"/>
            </p:cNvSpPr>
            <p:nvPr/>
          </p:nvSpPr>
          <p:spPr bwMode="auto">
            <a:xfrm>
              <a:off x="3607836" y="4744761"/>
              <a:ext cx="204681" cy="80635"/>
            </a:xfrm>
            <a:custGeom>
              <a:avLst/>
              <a:gdLst>
                <a:gd name="T0" fmla="*/ 21 w 33"/>
                <a:gd name="T1" fmla="*/ 13 h 13"/>
                <a:gd name="T2" fmla="*/ 0 w 33"/>
                <a:gd name="T3" fmla="*/ 0 h 13"/>
                <a:gd name="T4" fmla="*/ 33 w 33"/>
                <a:gd name="T5" fmla="*/ 5 h 13"/>
                <a:gd name="T6" fmla="*/ 21 w 33"/>
                <a:gd name="T7" fmla="*/ 13 h 13"/>
                <a:gd name="T8" fmla="*/ 11 w 33"/>
                <a:gd name="T9" fmla="*/ 4 h 13"/>
                <a:gd name="T10" fmla="*/ 21 w 33"/>
                <a:gd name="T11" fmla="*/ 10 h 13"/>
                <a:gd name="T12" fmla="*/ 26 w 33"/>
                <a:gd name="T13" fmla="*/ 6 h 13"/>
                <a:gd name="T14" fmla="*/ 11 w 33"/>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3">
                  <a:moveTo>
                    <a:pt x="21" y="13"/>
                  </a:moveTo>
                  <a:lnTo>
                    <a:pt x="0" y="0"/>
                  </a:lnTo>
                  <a:lnTo>
                    <a:pt x="33" y="5"/>
                  </a:lnTo>
                  <a:lnTo>
                    <a:pt x="21" y="13"/>
                  </a:lnTo>
                  <a:close/>
                  <a:moveTo>
                    <a:pt x="11" y="4"/>
                  </a:moveTo>
                  <a:lnTo>
                    <a:pt x="21" y="10"/>
                  </a:lnTo>
                  <a:lnTo>
                    <a:pt x="26" y="6"/>
                  </a:lnTo>
                  <a:lnTo>
                    <a:pt x="11" y="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6662"/>
            <p:cNvSpPr>
              <a:spLocks noEditPoints="1"/>
            </p:cNvSpPr>
            <p:nvPr/>
          </p:nvSpPr>
          <p:spPr bwMode="auto">
            <a:xfrm>
              <a:off x="3744291" y="4775775"/>
              <a:ext cx="93034" cy="74429"/>
            </a:xfrm>
            <a:custGeom>
              <a:avLst/>
              <a:gdLst>
                <a:gd name="T0" fmla="*/ 6 w 15"/>
                <a:gd name="T1" fmla="*/ 12 h 12"/>
                <a:gd name="T2" fmla="*/ 1 w 15"/>
                <a:gd name="T3" fmla="*/ 10 h 12"/>
                <a:gd name="T4" fmla="*/ 0 w 15"/>
                <a:gd name="T5" fmla="*/ 8 h 12"/>
                <a:gd name="T6" fmla="*/ 10 w 15"/>
                <a:gd name="T7" fmla="*/ 1 h 12"/>
                <a:gd name="T8" fmla="*/ 15 w 15"/>
                <a:gd name="T9" fmla="*/ 0 h 12"/>
                <a:gd name="T10" fmla="*/ 6 w 15"/>
                <a:gd name="T11" fmla="*/ 12 h 12"/>
                <a:gd name="T12" fmla="*/ 3 w 15"/>
                <a:gd name="T13" fmla="*/ 9 h 12"/>
                <a:gd name="T14" fmla="*/ 4 w 15"/>
                <a:gd name="T15" fmla="*/ 10 h 12"/>
                <a:gd name="T16" fmla="*/ 9 w 15"/>
                <a:gd name="T17" fmla="*/ 4 h 12"/>
                <a:gd name="T18" fmla="*/ 3 w 15"/>
                <a:gd name="T19" fmla="*/ 9 h 12"/>
                <a:gd name="T20" fmla="*/ 3 w 15"/>
                <a:gd name="T2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2">
                  <a:moveTo>
                    <a:pt x="6" y="12"/>
                  </a:moveTo>
                  <a:lnTo>
                    <a:pt x="1" y="10"/>
                  </a:lnTo>
                  <a:lnTo>
                    <a:pt x="0" y="8"/>
                  </a:lnTo>
                  <a:lnTo>
                    <a:pt x="10" y="1"/>
                  </a:lnTo>
                  <a:lnTo>
                    <a:pt x="15" y="0"/>
                  </a:lnTo>
                  <a:lnTo>
                    <a:pt x="6" y="12"/>
                  </a:lnTo>
                  <a:close/>
                  <a:moveTo>
                    <a:pt x="3" y="9"/>
                  </a:moveTo>
                  <a:lnTo>
                    <a:pt x="4" y="10"/>
                  </a:lnTo>
                  <a:lnTo>
                    <a:pt x="9" y="4"/>
                  </a:lnTo>
                  <a:lnTo>
                    <a:pt x="3" y="9"/>
                  </a:lnTo>
                  <a:lnTo>
                    <a:pt x="3" y="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71" name="组合 170"/>
          <p:cNvGrpSpPr/>
          <p:nvPr/>
        </p:nvGrpSpPr>
        <p:grpSpPr>
          <a:xfrm>
            <a:off x="150651" y="303795"/>
            <a:ext cx="9779403" cy="3983462"/>
            <a:chOff x="-717603" y="303795"/>
            <a:chExt cx="9779403" cy="3983462"/>
          </a:xfrm>
        </p:grpSpPr>
        <p:sp>
          <p:nvSpPr>
            <p:cNvPr id="172" name="Freeform 5796"/>
            <p:cNvSpPr>
              <a:spLocks/>
            </p:cNvSpPr>
            <p:nvPr/>
          </p:nvSpPr>
          <p:spPr bwMode="auto">
            <a:xfrm>
              <a:off x="8195397" y="1683070"/>
              <a:ext cx="59752" cy="62243"/>
            </a:xfrm>
            <a:custGeom>
              <a:avLst/>
              <a:gdLst>
                <a:gd name="T0" fmla="*/ 1 w 24"/>
                <a:gd name="T1" fmla="*/ 0 h 25"/>
                <a:gd name="T2" fmla="*/ 12 w 24"/>
                <a:gd name="T3" fmla="*/ 11 h 25"/>
                <a:gd name="T4" fmla="*/ 24 w 24"/>
                <a:gd name="T5" fmla="*/ 2 h 25"/>
                <a:gd name="T6" fmla="*/ 14 w 24"/>
                <a:gd name="T7" fmla="*/ 13 h 25"/>
                <a:gd name="T8" fmla="*/ 24 w 24"/>
                <a:gd name="T9" fmla="*/ 25 h 25"/>
                <a:gd name="T10" fmla="*/ 12 w 24"/>
                <a:gd name="T11" fmla="*/ 15 h 25"/>
                <a:gd name="T12" fmla="*/ 0 w 24"/>
                <a:gd name="T13" fmla="*/ 25 h 25"/>
                <a:gd name="T14" fmla="*/ 10 w 24"/>
                <a:gd name="T15" fmla="*/ 13 h 25"/>
                <a:gd name="T16" fmla="*/ 1 w 24"/>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5">
                  <a:moveTo>
                    <a:pt x="1" y="0"/>
                  </a:moveTo>
                  <a:lnTo>
                    <a:pt x="12" y="11"/>
                  </a:lnTo>
                  <a:lnTo>
                    <a:pt x="24" y="2"/>
                  </a:lnTo>
                  <a:lnTo>
                    <a:pt x="14" y="13"/>
                  </a:lnTo>
                  <a:lnTo>
                    <a:pt x="24" y="25"/>
                  </a:lnTo>
                  <a:lnTo>
                    <a:pt x="12" y="15"/>
                  </a:lnTo>
                  <a:lnTo>
                    <a:pt x="0" y="25"/>
                  </a:lnTo>
                  <a:lnTo>
                    <a:pt x="10" y="13"/>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5797"/>
            <p:cNvSpPr>
              <a:spLocks/>
            </p:cNvSpPr>
            <p:nvPr/>
          </p:nvSpPr>
          <p:spPr bwMode="auto">
            <a:xfrm>
              <a:off x="1226828" y="3112137"/>
              <a:ext cx="62241" cy="62243"/>
            </a:xfrm>
            <a:custGeom>
              <a:avLst/>
              <a:gdLst>
                <a:gd name="T0" fmla="*/ 0 w 25"/>
                <a:gd name="T1" fmla="*/ 6 h 25"/>
                <a:gd name="T2" fmla="*/ 11 w 25"/>
                <a:gd name="T3" fmla="*/ 11 h 25"/>
                <a:gd name="T4" fmla="*/ 19 w 25"/>
                <a:gd name="T5" fmla="*/ 0 h 25"/>
                <a:gd name="T6" fmla="*/ 13 w 25"/>
                <a:gd name="T7" fmla="*/ 12 h 25"/>
                <a:gd name="T8" fmla="*/ 25 w 25"/>
                <a:gd name="T9" fmla="*/ 19 h 25"/>
                <a:gd name="T10" fmla="*/ 12 w 25"/>
                <a:gd name="T11" fmla="*/ 14 h 25"/>
                <a:gd name="T12" fmla="*/ 6 w 25"/>
                <a:gd name="T13" fmla="*/ 25 h 25"/>
                <a:gd name="T14" fmla="*/ 10 w 25"/>
                <a:gd name="T15" fmla="*/ 13 h 25"/>
                <a:gd name="T16" fmla="*/ 0 w 25"/>
                <a:gd name="T17"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0" y="6"/>
                  </a:moveTo>
                  <a:lnTo>
                    <a:pt x="11" y="11"/>
                  </a:lnTo>
                  <a:lnTo>
                    <a:pt x="19" y="0"/>
                  </a:lnTo>
                  <a:lnTo>
                    <a:pt x="13" y="12"/>
                  </a:lnTo>
                  <a:lnTo>
                    <a:pt x="25" y="19"/>
                  </a:lnTo>
                  <a:lnTo>
                    <a:pt x="12" y="14"/>
                  </a:lnTo>
                  <a:lnTo>
                    <a:pt x="6" y="25"/>
                  </a:lnTo>
                  <a:lnTo>
                    <a:pt x="10" y="13"/>
                  </a:lnTo>
                  <a:lnTo>
                    <a:pt x="0" y="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5798"/>
            <p:cNvSpPr>
              <a:spLocks/>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5799"/>
            <p:cNvSpPr>
              <a:spLocks/>
            </p:cNvSpPr>
            <p:nvPr/>
          </p:nvSpPr>
          <p:spPr bwMode="auto">
            <a:xfrm>
              <a:off x="2932249" y="1471448"/>
              <a:ext cx="67221" cy="69710"/>
            </a:xfrm>
            <a:custGeom>
              <a:avLst/>
              <a:gdLst>
                <a:gd name="T0" fmla="*/ 25 w 27"/>
                <a:gd name="T1" fmla="*/ 0 h 28"/>
                <a:gd name="T2" fmla="*/ 14 w 27"/>
                <a:gd name="T3" fmla="*/ 12 h 28"/>
                <a:gd name="T4" fmla="*/ 0 w 27"/>
                <a:gd name="T5" fmla="*/ 2 h 28"/>
                <a:gd name="T6" fmla="*/ 12 w 27"/>
                <a:gd name="T7" fmla="*/ 14 h 28"/>
                <a:gd name="T8" fmla="*/ 2 w 27"/>
                <a:gd name="T9" fmla="*/ 28 h 28"/>
                <a:gd name="T10" fmla="*/ 14 w 27"/>
                <a:gd name="T11" fmla="*/ 16 h 28"/>
                <a:gd name="T12" fmla="*/ 27 w 27"/>
                <a:gd name="T13" fmla="*/ 25 h 28"/>
                <a:gd name="T14" fmla="*/ 16 w 27"/>
                <a:gd name="T15" fmla="*/ 14 h 28"/>
                <a:gd name="T16" fmla="*/ 25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5" y="0"/>
                  </a:moveTo>
                  <a:lnTo>
                    <a:pt x="14" y="12"/>
                  </a:lnTo>
                  <a:lnTo>
                    <a:pt x="0" y="2"/>
                  </a:lnTo>
                  <a:lnTo>
                    <a:pt x="12" y="14"/>
                  </a:lnTo>
                  <a:lnTo>
                    <a:pt x="2" y="28"/>
                  </a:lnTo>
                  <a:lnTo>
                    <a:pt x="14" y="16"/>
                  </a:lnTo>
                  <a:lnTo>
                    <a:pt x="27" y="25"/>
                  </a:lnTo>
                  <a:lnTo>
                    <a:pt x="16" y="14"/>
                  </a:lnTo>
                  <a:lnTo>
                    <a:pt x="25"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5800"/>
            <p:cNvSpPr>
              <a:spLocks/>
            </p:cNvSpPr>
            <p:nvPr/>
          </p:nvSpPr>
          <p:spPr bwMode="auto">
            <a:xfrm>
              <a:off x="577026" y="2151126"/>
              <a:ext cx="109545" cy="104566"/>
            </a:xfrm>
            <a:custGeom>
              <a:avLst/>
              <a:gdLst>
                <a:gd name="T0" fmla="*/ 0 w 44"/>
                <a:gd name="T1" fmla="*/ 16 h 42"/>
                <a:gd name="T2" fmla="*/ 20 w 44"/>
                <a:gd name="T3" fmla="*/ 19 h 42"/>
                <a:gd name="T4" fmla="*/ 27 w 44"/>
                <a:gd name="T5" fmla="*/ 0 h 42"/>
                <a:gd name="T6" fmla="*/ 24 w 44"/>
                <a:gd name="T7" fmla="*/ 20 h 42"/>
                <a:gd name="T8" fmla="*/ 44 w 44"/>
                <a:gd name="T9" fmla="*/ 26 h 42"/>
                <a:gd name="T10" fmla="*/ 24 w 44"/>
                <a:gd name="T11" fmla="*/ 23 h 42"/>
                <a:gd name="T12" fmla="*/ 17 w 44"/>
                <a:gd name="T13" fmla="*/ 42 h 42"/>
                <a:gd name="T14" fmla="*/ 20 w 44"/>
                <a:gd name="T15" fmla="*/ 22 h 42"/>
                <a:gd name="T16" fmla="*/ 0 w 44"/>
                <a:gd name="T17"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2">
                  <a:moveTo>
                    <a:pt x="0" y="16"/>
                  </a:moveTo>
                  <a:lnTo>
                    <a:pt x="20" y="19"/>
                  </a:lnTo>
                  <a:lnTo>
                    <a:pt x="27" y="0"/>
                  </a:lnTo>
                  <a:lnTo>
                    <a:pt x="24" y="20"/>
                  </a:lnTo>
                  <a:lnTo>
                    <a:pt x="44" y="26"/>
                  </a:lnTo>
                  <a:lnTo>
                    <a:pt x="24" y="23"/>
                  </a:lnTo>
                  <a:lnTo>
                    <a:pt x="17" y="42"/>
                  </a:lnTo>
                  <a:lnTo>
                    <a:pt x="20" y="22"/>
                  </a:lnTo>
                  <a:lnTo>
                    <a:pt x="0" y="1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5801"/>
            <p:cNvSpPr>
              <a:spLocks/>
            </p:cNvSpPr>
            <p:nvPr/>
          </p:nvSpPr>
          <p:spPr bwMode="auto">
            <a:xfrm>
              <a:off x="1025163" y="1895935"/>
              <a:ext cx="44814" cy="47306"/>
            </a:xfrm>
            <a:custGeom>
              <a:avLst/>
              <a:gdLst>
                <a:gd name="T0" fmla="*/ 0 w 18"/>
                <a:gd name="T1" fmla="*/ 9 h 19"/>
                <a:gd name="T2" fmla="*/ 9 w 18"/>
                <a:gd name="T3" fmla="*/ 9 h 19"/>
                <a:gd name="T4" fmla="*/ 11 w 18"/>
                <a:gd name="T5" fmla="*/ 0 h 19"/>
                <a:gd name="T6" fmla="*/ 10 w 18"/>
                <a:gd name="T7" fmla="*/ 9 h 19"/>
                <a:gd name="T8" fmla="*/ 18 w 18"/>
                <a:gd name="T9" fmla="*/ 11 h 19"/>
                <a:gd name="T10" fmla="*/ 10 w 18"/>
                <a:gd name="T11" fmla="*/ 11 h 19"/>
                <a:gd name="T12" fmla="*/ 7 w 18"/>
                <a:gd name="T13" fmla="*/ 19 h 19"/>
                <a:gd name="T14" fmla="*/ 9 w 18"/>
                <a:gd name="T15" fmla="*/ 11 h 19"/>
                <a:gd name="T16" fmla="*/ 0 w 18"/>
                <a:gd name="T17"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0" y="9"/>
                  </a:moveTo>
                  <a:lnTo>
                    <a:pt x="9" y="9"/>
                  </a:lnTo>
                  <a:lnTo>
                    <a:pt x="11" y="0"/>
                  </a:lnTo>
                  <a:lnTo>
                    <a:pt x="10" y="9"/>
                  </a:lnTo>
                  <a:lnTo>
                    <a:pt x="18" y="11"/>
                  </a:lnTo>
                  <a:lnTo>
                    <a:pt x="10" y="11"/>
                  </a:lnTo>
                  <a:lnTo>
                    <a:pt x="7" y="19"/>
                  </a:lnTo>
                  <a:lnTo>
                    <a:pt x="9" y="11"/>
                  </a:lnTo>
                  <a:lnTo>
                    <a:pt x="0" y="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5802"/>
            <p:cNvSpPr>
              <a:spLocks/>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5803"/>
            <p:cNvSpPr>
              <a:spLocks/>
            </p:cNvSpPr>
            <p:nvPr/>
          </p:nvSpPr>
          <p:spPr bwMode="auto">
            <a:xfrm>
              <a:off x="338019" y="971025"/>
              <a:ext cx="47303" cy="47306"/>
            </a:xfrm>
            <a:custGeom>
              <a:avLst/>
              <a:gdLst>
                <a:gd name="T0" fmla="*/ 12 w 19"/>
                <a:gd name="T1" fmla="*/ 0 h 19"/>
                <a:gd name="T2" fmla="*/ 10 w 19"/>
                <a:gd name="T3" fmla="*/ 8 h 19"/>
                <a:gd name="T4" fmla="*/ 0 w 19"/>
                <a:gd name="T5" fmla="*/ 8 h 19"/>
                <a:gd name="T6" fmla="*/ 9 w 19"/>
                <a:gd name="T7" fmla="*/ 10 h 19"/>
                <a:gd name="T8" fmla="*/ 9 w 19"/>
                <a:gd name="T9" fmla="*/ 19 h 19"/>
                <a:gd name="T10" fmla="*/ 11 w 19"/>
                <a:gd name="T11" fmla="*/ 10 h 19"/>
                <a:gd name="T12" fmla="*/ 19 w 19"/>
                <a:gd name="T13" fmla="*/ 10 h 19"/>
                <a:gd name="T14" fmla="*/ 11 w 19"/>
                <a:gd name="T15" fmla="*/ 9 h 19"/>
                <a:gd name="T16" fmla="*/ 12 w 1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2" y="0"/>
                  </a:moveTo>
                  <a:lnTo>
                    <a:pt x="10" y="8"/>
                  </a:lnTo>
                  <a:lnTo>
                    <a:pt x="0" y="8"/>
                  </a:lnTo>
                  <a:lnTo>
                    <a:pt x="9" y="10"/>
                  </a:lnTo>
                  <a:lnTo>
                    <a:pt x="9" y="19"/>
                  </a:lnTo>
                  <a:lnTo>
                    <a:pt x="11" y="10"/>
                  </a:lnTo>
                  <a:lnTo>
                    <a:pt x="19" y="10"/>
                  </a:lnTo>
                  <a:lnTo>
                    <a:pt x="11" y="9"/>
                  </a:lnTo>
                  <a:lnTo>
                    <a:pt x="12"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5804"/>
            <p:cNvSpPr>
              <a:spLocks/>
            </p:cNvSpPr>
            <p:nvPr/>
          </p:nvSpPr>
          <p:spPr bwMode="auto">
            <a:xfrm>
              <a:off x="3081626" y="3216702"/>
              <a:ext cx="67221" cy="69710"/>
            </a:xfrm>
            <a:custGeom>
              <a:avLst/>
              <a:gdLst>
                <a:gd name="T0" fmla="*/ 13 w 27"/>
                <a:gd name="T1" fmla="*/ 0 h 28"/>
                <a:gd name="T2" fmla="*/ 15 w 27"/>
                <a:gd name="T3" fmla="*/ 13 h 28"/>
                <a:gd name="T4" fmla="*/ 27 w 27"/>
                <a:gd name="T5" fmla="*/ 12 h 28"/>
                <a:gd name="T6" fmla="*/ 15 w 27"/>
                <a:gd name="T7" fmla="*/ 15 h 28"/>
                <a:gd name="T8" fmla="*/ 15 w 27"/>
                <a:gd name="T9" fmla="*/ 28 h 28"/>
                <a:gd name="T10" fmla="*/ 13 w 27"/>
                <a:gd name="T11" fmla="*/ 15 h 28"/>
                <a:gd name="T12" fmla="*/ 0 w 27"/>
                <a:gd name="T13" fmla="*/ 15 h 28"/>
                <a:gd name="T14" fmla="*/ 13 w 27"/>
                <a:gd name="T15" fmla="*/ 13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2"/>
                  </a:lnTo>
                  <a:lnTo>
                    <a:pt x="15" y="15"/>
                  </a:lnTo>
                  <a:lnTo>
                    <a:pt x="15" y="28"/>
                  </a:lnTo>
                  <a:lnTo>
                    <a:pt x="13" y="15"/>
                  </a:lnTo>
                  <a:lnTo>
                    <a:pt x="0" y="15"/>
                  </a:lnTo>
                  <a:lnTo>
                    <a:pt x="13"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5805"/>
            <p:cNvSpPr>
              <a:spLocks/>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5806"/>
            <p:cNvSpPr>
              <a:spLocks/>
            </p:cNvSpPr>
            <p:nvPr/>
          </p:nvSpPr>
          <p:spPr bwMode="auto">
            <a:xfrm>
              <a:off x="4846802" y="1568545"/>
              <a:ext cx="69711" cy="72201"/>
            </a:xfrm>
            <a:custGeom>
              <a:avLst/>
              <a:gdLst>
                <a:gd name="T0" fmla="*/ 13 w 28"/>
                <a:gd name="T1" fmla="*/ 0 h 29"/>
                <a:gd name="T2" fmla="*/ 13 w 28"/>
                <a:gd name="T3" fmla="*/ 13 h 29"/>
                <a:gd name="T4" fmla="*/ 0 w 28"/>
                <a:gd name="T5" fmla="*/ 16 h 29"/>
                <a:gd name="T6" fmla="*/ 13 w 28"/>
                <a:gd name="T7" fmla="*/ 15 h 29"/>
                <a:gd name="T8" fmla="*/ 15 w 28"/>
                <a:gd name="T9" fmla="*/ 29 h 29"/>
                <a:gd name="T10" fmla="*/ 15 w 28"/>
                <a:gd name="T11" fmla="*/ 15 h 29"/>
                <a:gd name="T12" fmla="*/ 28 w 28"/>
                <a:gd name="T13" fmla="*/ 13 h 29"/>
                <a:gd name="T14" fmla="*/ 15 w 28"/>
                <a:gd name="T15" fmla="*/ 13 h 29"/>
                <a:gd name="T16" fmla="*/ 13 w 2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9">
                  <a:moveTo>
                    <a:pt x="13" y="0"/>
                  </a:moveTo>
                  <a:lnTo>
                    <a:pt x="13" y="13"/>
                  </a:lnTo>
                  <a:lnTo>
                    <a:pt x="0" y="16"/>
                  </a:lnTo>
                  <a:lnTo>
                    <a:pt x="13" y="15"/>
                  </a:lnTo>
                  <a:lnTo>
                    <a:pt x="15" y="29"/>
                  </a:lnTo>
                  <a:lnTo>
                    <a:pt x="15" y="15"/>
                  </a:lnTo>
                  <a:lnTo>
                    <a:pt x="28" y="13"/>
                  </a:lnTo>
                  <a:lnTo>
                    <a:pt x="15" y="13"/>
                  </a:lnTo>
                  <a:lnTo>
                    <a:pt x="13"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5807"/>
            <p:cNvSpPr>
              <a:spLocks/>
            </p:cNvSpPr>
            <p:nvPr/>
          </p:nvSpPr>
          <p:spPr bwMode="auto">
            <a:xfrm>
              <a:off x="4124800" y="1180158"/>
              <a:ext cx="39835" cy="42326"/>
            </a:xfrm>
            <a:custGeom>
              <a:avLst/>
              <a:gdLst>
                <a:gd name="T0" fmla="*/ 8 w 16"/>
                <a:gd name="T1" fmla="*/ 0 h 17"/>
                <a:gd name="T2" fmla="*/ 9 w 16"/>
                <a:gd name="T3" fmla="*/ 7 h 17"/>
                <a:gd name="T4" fmla="*/ 16 w 16"/>
                <a:gd name="T5" fmla="*/ 7 h 17"/>
                <a:gd name="T6" fmla="*/ 9 w 16"/>
                <a:gd name="T7" fmla="*/ 9 h 17"/>
                <a:gd name="T8" fmla="*/ 9 w 16"/>
                <a:gd name="T9" fmla="*/ 17 h 17"/>
                <a:gd name="T10" fmla="*/ 8 w 16"/>
                <a:gd name="T11" fmla="*/ 9 h 17"/>
                <a:gd name="T12" fmla="*/ 0 w 16"/>
                <a:gd name="T13" fmla="*/ 9 h 17"/>
                <a:gd name="T14" fmla="*/ 8 w 16"/>
                <a:gd name="T15" fmla="*/ 7 h 17"/>
                <a:gd name="T16" fmla="*/ 8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8" y="0"/>
                  </a:moveTo>
                  <a:lnTo>
                    <a:pt x="9" y="7"/>
                  </a:lnTo>
                  <a:lnTo>
                    <a:pt x="16" y="7"/>
                  </a:lnTo>
                  <a:lnTo>
                    <a:pt x="9" y="9"/>
                  </a:lnTo>
                  <a:lnTo>
                    <a:pt x="9" y="17"/>
                  </a:lnTo>
                  <a:lnTo>
                    <a:pt x="8" y="9"/>
                  </a:lnTo>
                  <a:lnTo>
                    <a:pt x="0" y="9"/>
                  </a:lnTo>
                  <a:lnTo>
                    <a:pt x="8" y="7"/>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5808"/>
            <p:cNvSpPr>
              <a:spLocks/>
            </p:cNvSpPr>
            <p:nvPr/>
          </p:nvSpPr>
          <p:spPr bwMode="auto">
            <a:xfrm>
              <a:off x="8578809" y="1018328"/>
              <a:ext cx="69711" cy="67222"/>
            </a:xfrm>
            <a:custGeom>
              <a:avLst/>
              <a:gdLst>
                <a:gd name="T0" fmla="*/ 12 w 28"/>
                <a:gd name="T1" fmla="*/ 0 h 27"/>
                <a:gd name="T2" fmla="*/ 15 w 28"/>
                <a:gd name="T3" fmla="*/ 12 h 27"/>
                <a:gd name="T4" fmla="*/ 28 w 28"/>
                <a:gd name="T5" fmla="*/ 12 h 27"/>
                <a:gd name="T6" fmla="*/ 15 w 28"/>
                <a:gd name="T7" fmla="*/ 14 h 27"/>
                <a:gd name="T8" fmla="*/ 15 w 28"/>
                <a:gd name="T9" fmla="*/ 27 h 27"/>
                <a:gd name="T10" fmla="*/ 13 w 28"/>
                <a:gd name="T11" fmla="*/ 14 h 27"/>
                <a:gd name="T12" fmla="*/ 0 w 28"/>
                <a:gd name="T13" fmla="*/ 14 h 27"/>
                <a:gd name="T14" fmla="*/ 13 w 28"/>
                <a:gd name="T15" fmla="*/ 12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2"/>
                  </a:lnTo>
                  <a:lnTo>
                    <a:pt x="28" y="12"/>
                  </a:lnTo>
                  <a:lnTo>
                    <a:pt x="15" y="14"/>
                  </a:lnTo>
                  <a:lnTo>
                    <a:pt x="15" y="27"/>
                  </a:lnTo>
                  <a:lnTo>
                    <a:pt x="13" y="14"/>
                  </a:lnTo>
                  <a:lnTo>
                    <a:pt x="0" y="14"/>
                  </a:lnTo>
                  <a:lnTo>
                    <a:pt x="13" y="12"/>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5809"/>
            <p:cNvSpPr>
              <a:spLocks/>
            </p:cNvSpPr>
            <p:nvPr/>
          </p:nvSpPr>
          <p:spPr bwMode="auto">
            <a:xfrm>
              <a:off x="5762998" y="1060653"/>
              <a:ext cx="52283" cy="54773"/>
            </a:xfrm>
            <a:custGeom>
              <a:avLst/>
              <a:gdLst>
                <a:gd name="T0" fmla="*/ 0 w 21"/>
                <a:gd name="T1" fmla="*/ 2 h 22"/>
                <a:gd name="T2" fmla="*/ 11 w 21"/>
                <a:gd name="T3" fmla="*/ 9 h 22"/>
                <a:gd name="T4" fmla="*/ 20 w 21"/>
                <a:gd name="T5" fmla="*/ 0 h 22"/>
                <a:gd name="T6" fmla="*/ 13 w 21"/>
                <a:gd name="T7" fmla="*/ 10 h 22"/>
                <a:gd name="T8" fmla="*/ 21 w 21"/>
                <a:gd name="T9" fmla="*/ 20 h 22"/>
                <a:gd name="T10" fmla="*/ 11 w 21"/>
                <a:gd name="T11" fmla="*/ 12 h 22"/>
                <a:gd name="T12" fmla="*/ 2 w 21"/>
                <a:gd name="T13" fmla="*/ 22 h 22"/>
                <a:gd name="T14" fmla="*/ 10 w 21"/>
                <a:gd name="T15" fmla="*/ 10 h 22"/>
                <a:gd name="T16" fmla="*/ 0 w 21"/>
                <a:gd name="T1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2">
                  <a:moveTo>
                    <a:pt x="0" y="2"/>
                  </a:moveTo>
                  <a:lnTo>
                    <a:pt x="11" y="9"/>
                  </a:lnTo>
                  <a:lnTo>
                    <a:pt x="20" y="0"/>
                  </a:lnTo>
                  <a:lnTo>
                    <a:pt x="13" y="10"/>
                  </a:lnTo>
                  <a:lnTo>
                    <a:pt x="21" y="20"/>
                  </a:lnTo>
                  <a:lnTo>
                    <a:pt x="11" y="12"/>
                  </a:lnTo>
                  <a:lnTo>
                    <a:pt x="2" y="22"/>
                  </a:lnTo>
                  <a:lnTo>
                    <a:pt x="10" y="10"/>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5810"/>
            <p:cNvSpPr>
              <a:spLocks/>
            </p:cNvSpPr>
            <p:nvPr/>
          </p:nvSpPr>
          <p:spPr bwMode="auto">
            <a:xfrm>
              <a:off x="8265111" y="2845743"/>
              <a:ext cx="69711" cy="69710"/>
            </a:xfrm>
            <a:custGeom>
              <a:avLst/>
              <a:gdLst>
                <a:gd name="T0" fmla="*/ 13 w 28"/>
                <a:gd name="T1" fmla="*/ 0 h 28"/>
                <a:gd name="T2" fmla="*/ 16 w 28"/>
                <a:gd name="T3" fmla="*/ 13 h 28"/>
                <a:gd name="T4" fmla="*/ 28 w 28"/>
                <a:gd name="T5" fmla="*/ 13 h 28"/>
                <a:gd name="T6" fmla="*/ 16 w 28"/>
                <a:gd name="T7" fmla="*/ 15 h 28"/>
                <a:gd name="T8" fmla="*/ 16 w 28"/>
                <a:gd name="T9" fmla="*/ 28 h 28"/>
                <a:gd name="T10" fmla="*/ 14 w 28"/>
                <a:gd name="T11" fmla="*/ 15 h 28"/>
                <a:gd name="T12" fmla="*/ 0 w 28"/>
                <a:gd name="T13" fmla="*/ 16 h 28"/>
                <a:gd name="T14" fmla="*/ 14 w 28"/>
                <a:gd name="T15" fmla="*/ 13 h 28"/>
                <a:gd name="T16" fmla="*/ 13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3" y="0"/>
                  </a:moveTo>
                  <a:lnTo>
                    <a:pt x="16" y="13"/>
                  </a:lnTo>
                  <a:lnTo>
                    <a:pt x="28" y="13"/>
                  </a:lnTo>
                  <a:lnTo>
                    <a:pt x="16" y="15"/>
                  </a:lnTo>
                  <a:lnTo>
                    <a:pt x="16" y="28"/>
                  </a:lnTo>
                  <a:lnTo>
                    <a:pt x="14" y="15"/>
                  </a:lnTo>
                  <a:lnTo>
                    <a:pt x="0" y="16"/>
                  </a:lnTo>
                  <a:lnTo>
                    <a:pt x="14" y="13"/>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5811"/>
            <p:cNvSpPr>
              <a:spLocks/>
            </p:cNvSpPr>
            <p:nvPr/>
          </p:nvSpPr>
          <p:spPr bwMode="auto">
            <a:xfrm>
              <a:off x="3666701" y="2143657"/>
              <a:ext cx="69711" cy="67222"/>
            </a:xfrm>
            <a:custGeom>
              <a:avLst/>
              <a:gdLst>
                <a:gd name="T0" fmla="*/ 12 w 28"/>
                <a:gd name="T1" fmla="*/ 0 h 27"/>
                <a:gd name="T2" fmla="*/ 15 w 28"/>
                <a:gd name="T3" fmla="*/ 13 h 27"/>
                <a:gd name="T4" fmla="*/ 28 w 28"/>
                <a:gd name="T5" fmla="*/ 13 h 27"/>
                <a:gd name="T6" fmla="*/ 15 w 28"/>
                <a:gd name="T7" fmla="*/ 15 h 27"/>
                <a:gd name="T8" fmla="*/ 15 w 28"/>
                <a:gd name="T9" fmla="*/ 27 h 27"/>
                <a:gd name="T10" fmla="*/ 13 w 28"/>
                <a:gd name="T11" fmla="*/ 15 h 27"/>
                <a:gd name="T12" fmla="*/ 0 w 28"/>
                <a:gd name="T13" fmla="*/ 15 h 27"/>
                <a:gd name="T14" fmla="*/ 13 w 28"/>
                <a:gd name="T15" fmla="*/ 13 h 27"/>
                <a:gd name="T16" fmla="*/ 12 w 28"/>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2" y="0"/>
                  </a:moveTo>
                  <a:lnTo>
                    <a:pt x="15" y="13"/>
                  </a:lnTo>
                  <a:lnTo>
                    <a:pt x="28" y="13"/>
                  </a:lnTo>
                  <a:lnTo>
                    <a:pt x="15" y="15"/>
                  </a:lnTo>
                  <a:lnTo>
                    <a:pt x="15" y="27"/>
                  </a:lnTo>
                  <a:lnTo>
                    <a:pt x="13" y="15"/>
                  </a:lnTo>
                  <a:lnTo>
                    <a:pt x="0" y="15"/>
                  </a:lnTo>
                  <a:lnTo>
                    <a:pt x="13" y="13"/>
                  </a:lnTo>
                  <a:lnTo>
                    <a:pt x="1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5813"/>
            <p:cNvSpPr>
              <a:spLocks/>
            </p:cNvSpPr>
            <p:nvPr/>
          </p:nvSpPr>
          <p:spPr bwMode="auto">
            <a:xfrm>
              <a:off x="4635180" y="3351144"/>
              <a:ext cx="67221" cy="69710"/>
            </a:xfrm>
            <a:custGeom>
              <a:avLst/>
              <a:gdLst>
                <a:gd name="T0" fmla="*/ 13 w 27"/>
                <a:gd name="T1" fmla="*/ 0 h 28"/>
                <a:gd name="T2" fmla="*/ 15 w 27"/>
                <a:gd name="T3" fmla="*/ 13 h 28"/>
                <a:gd name="T4" fmla="*/ 27 w 27"/>
                <a:gd name="T5" fmla="*/ 13 h 28"/>
                <a:gd name="T6" fmla="*/ 15 w 27"/>
                <a:gd name="T7" fmla="*/ 15 h 28"/>
                <a:gd name="T8" fmla="*/ 15 w 27"/>
                <a:gd name="T9" fmla="*/ 28 h 28"/>
                <a:gd name="T10" fmla="*/ 13 w 27"/>
                <a:gd name="T11" fmla="*/ 16 h 28"/>
                <a:gd name="T12" fmla="*/ 0 w 27"/>
                <a:gd name="T13" fmla="*/ 16 h 28"/>
                <a:gd name="T14" fmla="*/ 13 w 27"/>
                <a:gd name="T15" fmla="*/ 14 h 28"/>
                <a:gd name="T16" fmla="*/ 13 w 2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13" y="0"/>
                  </a:moveTo>
                  <a:lnTo>
                    <a:pt x="15" y="13"/>
                  </a:lnTo>
                  <a:lnTo>
                    <a:pt x="27" y="13"/>
                  </a:lnTo>
                  <a:lnTo>
                    <a:pt x="15" y="15"/>
                  </a:lnTo>
                  <a:lnTo>
                    <a:pt x="15" y="28"/>
                  </a:lnTo>
                  <a:lnTo>
                    <a:pt x="13" y="16"/>
                  </a:lnTo>
                  <a:lnTo>
                    <a:pt x="0" y="16"/>
                  </a:lnTo>
                  <a:lnTo>
                    <a:pt x="13" y="14"/>
                  </a:lnTo>
                  <a:lnTo>
                    <a:pt x="1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5814"/>
            <p:cNvSpPr>
              <a:spLocks/>
            </p:cNvSpPr>
            <p:nvPr/>
          </p:nvSpPr>
          <p:spPr bwMode="auto">
            <a:xfrm>
              <a:off x="5352203" y="2756114"/>
              <a:ext cx="87137" cy="84648"/>
            </a:xfrm>
            <a:custGeom>
              <a:avLst/>
              <a:gdLst>
                <a:gd name="T0" fmla="*/ 8 w 35"/>
                <a:gd name="T1" fmla="*/ 0 h 34"/>
                <a:gd name="T2" fmla="*/ 18 w 35"/>
                <a:gd name="T3" fmla="*/ 14 h 34"/>
                <a:gd name="T4" fmla="*/ 35 w 35"/>
                <a:gd name="T5" fmla="*/ 8 h 34"/>
                <a:gd name="T6" fmla="*/ 19 w 35"/>
                <a:gd name="T7" fmla="*/ 18 h 34"/>
                <a:gd name="T8" fmla="*/ 26 w 35"/>
                <a:gd name="T9" fmla="*/ 34 h 34"/>
                <a:gd name="T10" fmla="*/ 17 w 35"/>
                <a:gd name="T11" fmla="*/ 19 h 34"/>
                <a:gd name="T12" fmla="*/ 0 w 35"/>
                <a:gd name="T13" fmla="*/ 26 h 34"/>
                <a:gd name="T14" fmla="*/ 15 w 35"/>
                <a:gd name="T15" fmla="*/ 16 h 34"/>
                <a:gd name="T16" fmla="*/ 8 w 35"/>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4">
                  <a:moveTo>
                    <a:pt x="8" y="0"/>
                  </a:moveTo>
                  <a:lnTo>
                    <a:pt x="18" y="14"/>
                  </a:lnTo>
                  <a:lnTo>
                    <a:pt x="35" y="8"/>
                  </a:lnTo>
                  <a:lnTo>
                    <a:pt x="19" y="18"/>
                  </a:lnTo>
                  <a:lnTo>
                    <a:pt x="26" y="34"/>
                  </a:lnTo>
                  <a:lnTo>
                    <a:pt x="17" y="19"/>
                  </a:lnTo>
                  <a:lnTo>
                    <a:pt x="0" y="26"/>
                  </a:lnTo>
                  <a:lnTo>
                    <a:pt x="15" y="1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5815"/>
            <p:cNvSpPr>
              <a:spLocks/>
            </p:cNvSpPr>
            <p:nvPr/>
          </p:nvSpPr>
          <p:spPr bwMode="auto">
            <a:xfrm>
              <a:off x="7080030" y="1371860"/>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2 h 27"/>
                <a:gd name="T14" fmla="*/ 12 w 27"/>
                <a:gd name="T15" fmla="*/ 13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2"/>
                  </a:lnTo>
                  <a:lnTo>
                    <a:pt x="12" y="13"/>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5816"/>
            <p:cNvSpPr>
              <a:spLocks/>
            </p:cNvSpPr>
            <p:nvPr/>
          </p:nvSpPr>
          <p:spPr bwMode="auto">
            <a:xfrm>
              <a:off x="4707381" y="2429967"/>
              <a:ext cx="67221" cy="67222"/>
            </a:xfrm>
            <a:custGeom>
              <a:avLst/>
              <a:gdLst>
                <a:gd name="T0" fmla="*/ 15 w 27"/>
                <a:gd name="T1" fmla="*/ 0 h 27"/>
                <a:gd name="T2" fmla="*/ 14 w 27"/>
                <a:gd name="T3" fmla="*/ 13 h 27"/>
                <a:gd name="T4" fmla="*/ 27 w 27"/>
                <a:gd name="T5" fmla="*/ 16 h 27"/>
                <a:gd name="T6" fmla="*/ 14 w 27"/>
                <a:gd name="T7" fmla="*/ 15 h 27"/>
                <a:gd name="T8" fmla="*/ 11 w 27"/>
                <a:gd name="T9" fmla="*/ 27 h 27"/>
                <a:gd name="T10" fmla="*/ 12 w 27"/>
                <a:gd name="T11" fmla="*/ 15 h 27"/>
                <a:gd name="T12" fmla="*/ 0 w 27"/>
                <a:gd name="T13" fmla="*/ 11 h 27"/>
                <a:gd name="T14" fmla="*/ 12 w 27"/>
                <a:gd name="T15" fmla="*/ 11 h 27"/>
                <a:gd name="T16" fmla="*/ 15 w 2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7">
                  <a:moveTo>
                    <a:pt x="15" y="0"/>
                  </a:moveTo>
                  <a:lnTo>
                    <a:pt x="14" y="13"/>
                  </a:lnTo>
                  <a:lnTo>
                    <a:pt x="27" y="16"/>
                  </a:lnTo>
                  <a:lnTo>
                    <a:pt x="14" y="15"/>
                  </a:lnTo>
                  <a:lnTo>
                    <a:pt x="11" y="27"/>
                  </a:lnTo>
                  <a:lnTo>
                    <a:pt x="12" y="15"/>
                  </a:lnTo>
                  <a:lnTo>
                    <a:pt x="0" y="11"/>
                  </a:lnTo>
                  <a:lnTo>
                    <a:pt x="12" y="11"/>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5821"/>
            <p:cNvSpPr>
              <a:spLocks/>
            </p:cNvSpPr>
            <p:nvPr/>
          </p:nvSpPr>
          <p:spPr bwMode="auto">
            <a:xfrm>
              <a:off x="1814387" y="572679"/>
              <a:ext cx="37344" cy="34856"/>
            </a:xfrm>
            <a:custGeom>
              <a:avLst/>
              <a:gdLst>
                <a:gd name="T0" fmla="*/ 6 w 15"/>
                <a:gd name="T1" fmla="*/ 0 h 14"/>
                <a:gd name="T2" fmla="*/ 8 w 15"/>
                <a:gd name="T3" fmla="*/ 7 h 14"/>
                <a:gd name="T4" fmla="*/ 15 w 15"/>
                <a:gd name="T5" fmla="*/ 7 h 14"/>
                <a:gd name="T6" fmla="*/ 8 w 15"/>
                <a:gd name="T7" fmla="*/ 8 h 14"/>
                <a:gd name="T8" fmla="*/ 8 w 15"/>
                <a:gd name="T9" fmla="*/ 14 h 14"/>
                <a:gd name="T10" fmla="*/ 7 w 15"/>
                <a:gd name="T11" fmla="*/ 8 h 14"/>
                <a:gd name="T12" fmla="*/ 0 w 15"/>
                <a:gd name="T13" fmla="*/ 8 h 14"/>
                <a:gd name="T14" fmla="*/ 6 w 15"/>
                <a:gd name="T15" fmla="*/ 7 h 14"/>
                <a:gd name="T16" fmla="*/ 6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6" y="0"/>
                  </a:moveTo>
                  <a:lnTo>
                    <a:pt x="8" y="7"/>
                  </a:lnTo>
                  <a:lnTo>
                    <a:pt x="15" y="7"/>
                  </a:lnTo>
                  <a:lnTo>
                    <a:pt x="8" y="8"/>
                  </a:lnTo>
                  <a:lnTo>
                    <a:pt x="8" y="14"/>
                  </a:lnTo>
                  <a:lnTo>
                    <a:pt x="7" y="8"/>
                  </a:lnTo>
                  <a:lnTo>
                    <a:pt x="0" y="8"/>
                  </a:lnTo>
                  <a:lnTo>
                    <a:pt x="6" y="7"/>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5822"/>
            <p:cNvSpPr>
              <a:spLocks/>
            </p:cNvSpPr>
            <p:nvPr/>
          </p:nvSpPr>
          <p:spPr bwMode="auto">
            <a:xfrm>
              <a:off x="2292403" y="306285"/>
              <a:ext cx="27386" cy="29876"/>
            </a:xfrm>
            <a:custGeom>
              <a:avLst/>
              <a:gdLst>
                <a:gd name="T0" fmla="*/ 0 w 11"/>
                <a:gd name="T1" fmla="*/ 1 h 12"/>
                <a:gd name="T2" fmla="*/ 6 w 11"/>
                <a:gd name="T3" fmla="*/ 5 h 12"/>
                <a:gd name="T4" fmla="*/ 10 w 11"/>
                <a:gd name="T5" fmla="*/ 0 h 12"/>
                <a:gd name="T6" fmla="*/ 6 w 11"/>
                <a:gd name="T7" fmla="*/ 5 h 12"/>
                <a:gd name="T8" fmla="*/ 11 w 11"/>
                <a:gd name="T9" fmla="*/ 11 h 12"/>
                <a:gd name="T10" fmla="*/ 6 w 11"/>
                <a:gd name="T11" fmla="*/ 6 h 12"/>
                <a:gd name="T12" fmla="*/ 1 w 11"/>
                <a:gd name="T13" fmla="*/ 12 h 12"/>
                <a:gd name="T14" fmla="*/ 5 w 11"/>
                <a:gd name="T15" fmla="*/ 6 h 12"/>
                <a:gd name="T16" fmla="*/ 0 w 11"/>
                <a:gd name="T1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2">
                  <a:moveTo>
                    <a:pt x="0" y="1"/>
                  </a:moveTo>
                  <a:lnTo>
                    <a:pt x="6" y="5"/>
                  </a:lnTo>
                  <a:lnTo>
                    <a:pt x="10" y="0"/>
                  </a:lnTo>
                  <a:lnTo>
                    <a:pt x="6" y="5"/>
                  </a:lnTo>
                  <a:lnTo>
                    <a:pt x="11" y="11"/>
                  </a:lnTo>
                  <a:lnTo>
                    <a:pt x="6" y="6"/>
                  </a:lnTo>
                  <a:lnTo>
                    <a:pt x="1" y="12"/>
                  </a:lnTo>
                  <a:lnTo>
                    <a:pt x="5" y="6"/>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5823"/>
            <p:cNvSpPr>
              <a:spLocks/>
            </p:cNvSpPr>
            <p:nvPr/>
          </p:nvSpPr>
          <p:spPr bwMode="auto">
            <a:xfrm>
              <a:off x="1196950" y="873930"/>
              <a:ext cx="37344" cy="32367"/>
            </a:xfrm>
            <a:custGeom>
              <a:avLst/>
              <a:gdLst>
                <a:gd name="T0" fmla="*/ 6 w 15"/>
                <a:gd name="T1" fmla="*/ 0 h 13"/>
                <a:gd name="T2" fmla="*/ 9 w 15"/>
                <a:gd name="T3" fmla="*/ 6 h 13"/>
                <a:gd name="T4" fmla="*/ 15 w 15"/>
                <a:gd name="T5" fmla="*/ 6 h 13"/>
                <a:gd name="T6" fmla="*/ 9 w 15"/>
                <a:gd name="T7" fmla="*/ 7 h 13"/>
                <a:gd name="T8" fmla="*/ 9 w 15"/>
                <a:gd name="T9" fmla="*/ 13 h 13"/>
                <a:gd name="T10" fmla="*/ 8 w 15"/>
                <a:gd name="T11" fmla="*/ 7 h 13"/>
                <a:gd name="T12" fmla="*/ 0 w 15"/>
                <a:gd name="T13" fmla="*/ 7 h 13"/>
                <a:gd name="T14" fmla="*/ 6 w 15"/>
                <a:gd name="T15" fmla="*/ 6 h 13"/>
                <a:gd name="T16" fmla="*/ 6 w 15"/>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6" y="0"/>
                  </a:moveTo>
                  <a:lnTo>
                    <a:pt x="9" y="6"/>
                  </a:lnTo>
                  <a:lnTo>
                    <a:pt x="15" y="6"/>
                  </a:lnTo>
                  <a:lnTo>
                    <a:pt x="9" y="7"/>
                  </a:lnTo>
                  <a:lnTo>
                    <a:pt x="9" y="13"/>
                  </a:lnTo>
                  <a:lnTo>
                    <a:pt x="8"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5824"/>
            <p:cNvSpPr>
              <a:spLocks/>
            </p:cNvSpPr>
            <p:nvPr/>
          </p:nvSpPr>
          <p:spPr bwMode="auto">
            <a:xfrm>
              <a:off x="1470813" y="647370"/>
              <a:ext cx="27386" cy="32367"/>
            </a:xfrm>
            <a:custGeom>
              <a:avLst/>
              <a:gdLst>
                <a:gd name="T0" fmla="*/ 0 w 11"/>
                <a:gd name="T1" fmla="*/ 3 h 13"/>
                <a:gd name="T2" fmla="*/ 5 w 11"/>
                <a:gd name="T3" fmla="*/ 6 h 13"/>
                <a:gd name="T4" fmla="*/ 9 w 11"/>
                <a:gd name="T5" fmla="*/ 0 h 13"/>
                <a:gd name="T6" fmla="*/ 6 w 11"/>
                <a:gd name="T7" fmla="*/ 6 h 13"/>
                <a:gd name="T8" fmla="*/ 11 w 11"/>
                <a:gd name="T9" fmla="*/ 11 h 13"/>
                <a:gd name="T10" fmla="*/ 6 w 11"/>
                <a:gd name="T11" fmla="*/ 7 h 13"/>
                <a:gd name="T12" fmla="*/ 2 w 11"/>
                <a:gd name="T13" fmla="*/ 13 h 13"/>
                <a:gd name="T14" fmla="*/ 5 w 11"/>
                <a:gd name="T15" fmla="*/ 6 h 13"/>
                <a:gd name="T16" fmla="*/ 0 w 1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0" y="3"/>
                  </a:moveTo>
                  <a:lnTo>
                    <a:pt x="5" y="6"/>
                  </a:lnTo>
                  <a:lnTo>
                    <a:pt x="9" y="0"/>
                  </a:lnTo>
                  <a:lnTo>
                    <a:pt x="6" y="6"/>
                  </a:lnTo>
                  <a:lnTo>
                    <a:pt x="11" y="11"/>
                  </a:lnTo>
                  <a:lnTo>
                    <a:pt x="6" y="7"/>
                  </a:lnTo>
                  <a:lnTo>
                    <a:pt x="2" y="13"/>
                  </a:lnTo>
                  <a:lnTo>
                    <a:pt x="5" y="6"/>
                  </a:lnTo>
                  <a:lnTo>
                    <a:pt x="0" y="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5825"/>
            <p:cNvSpPr>
              <a:spLocks/>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5826"/>
            <p:cNvSpPr>
              <a:spLocks/>
            </p:cNvSpPr>
            <p:nvPr/>
          </p:nvSpPr>
          <p:spPr bwMode="auto">
            <a:xfrm>
              <a:off x="1704842" y="1503814"/>
              <a:ext cx="34856" cy="37346"/>
            </a:xfrm>
            <a:custGeom>
              <a:avLst/>
              <a:gdLst>
                <a:gd name="T0" fmla="*/ 6 w 14"/>
                <a:gd name="T1" fmla="*/ 0 h 15"/>
                <a:gd name="T2" fmla="*/ 6 w 14"/>
                <a:gd name="T3" fmla="*/ 6 h 15"/>
                <a:gd name="T4" fmla="*/ 0 w 14"/>
                <a:gd name="T5" fmla="*/ 7 h 15"/>
                <a:gd name="T6" fmla="*/ 6 w 14"/>
                <a:gd name="T7" fmla="*/ 7 h 15"/>
                <a:gd name="T8" fmla="*/ 7 w 14"/>
                <a:gd name="T9" fmla="*/ 15 h 15"/>
                <a:gd name="T10" fmla="*/ 7 w 14"/>
                <a:gd name="T11" fmla="*/ 7 h 15"/>
                <a:gd name="T12" fmla="*/ 14 w 14"/>
                <a:gd name="T13" fmla="*/ 6 h 15"/>
                <a:gd name="T14" fmla="*/ 7 w 14"/>
                <a:gd name="T15" fmla="*/ 6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lnTo>
                    <a:pt x="6" y="6"/>
                  </a:lnTo>
                  <a:lnTo>
                    <a:pt x="0" y="7"/>
                  </a:lnTo>
                  <a:lnTo>
                    <a:pt x="6" y="7"/>
                  </a:lnTo>
                  <a:lnTo>
                    <a:pt x="7" y="15"/>
                  </a:lnTo>
                  <a:lnTo>
                    <a:pt x="7" y="7"/>
                  </a:lnTo>
                  <a:lnTo>
                    <a:pt x="14" y="6"/>
                  </a:lnTo>
                  <a:lnTo>
                    <a:pt x="7" y="6"/>
                  </a:lnTo>
                  <a:lnTo>
                    <a:pt x="6"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5827"/>
            <p:cNvSpPr>
              <a:spLocks/>
            </p:cNvSpPr>
            <p:nvPr/>
          </p:nvSpPr>
          <p:spPr bwMode="auto">
            <a:xfrm>
              <a:off x="2075805" y="1190116"/>
              <a:ext cx="47303" cy="44814"/>
            </a:xfrm>
            <a:custGeom>
              <a:avLst/>
              <a:gdLst>
                <a:gd name="T0" fmla="*/ 6 w 19"/>
                <a:gd name="T1" fmla="*/ 0 h 18"/>
                <a:gd name="T2" fmla="*/ 10 w 19"/>
                <a:gd name="T3" fmla="*/ 9 h 18"/>
                <a:gd name="T4" fmla="*/ 19 w 19"/>
                <a:gd name="T5" fmla="*/ 5 h 18"/>
                <a:gd name="T6" fmla="*/ 11 w 19"/>
                <a:gd name="T7" fmla="*/ 10 h 18"/>
                <a:gd name="T8" fmla="*/ 14 w 19"/>
                <a:gd name="T9" fmla="*/ 18 h 18"/>
                <a:gd name="T10" fmla="*/ 10 w 19"/>
                <a:gd name="T11" fmla="*/ 11 h 18"/>
                <a:gd name="T12" fmla="*/ 0 w 19"/>
                <a:gd name="T13" fmla="*/ 14 h 18"/>
                <a:gd name="T14" fmla="*/ 9 w 19"/>
                <a:gd name="T15" fmla="*/ 9 h 18"/>
                <a:gd name="T16" fmla="*/ 6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6" y="0"/>
                  </a:moveTo>
                  <a:lnTo>
                    <a:pt x="10" y="9"/>
                  </a:lnTo>
                  <a:lnTo>
                    <a:pt x="19" y="5"/>
                  </a:lnTo>
                  <a:lnTo>
                    <a:pt x="11" y="10"/>
                  </a:lnTo>
                  <a:lnTo>
                    <a:pt x="14" y="18"/>
                  </a:lnTo>
                  <a:lnTo>
                    <a:pt x="10" y="11"/>
                  </a:lnTo>
                  <a:lnTo>
                    <a:pt x="0" y="14"/>
                  </a:lnTo>
                  <a:lnTo>
                    <a:pt x="9" y="9"/>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5828"/>
            <p:cNvSpPr>
              <a:spLocks/>
            </p:cNvSpPr>
            <p:nvPr/>
          </p:nvSpPr>
          <p:spPr bwMode="auto">
            <a:xfrm>
              <a:off x="2979550" y="468114"/>
              <a:ext cx="34856" cy="37346"/>
            </a:xfrm>
            <a:custGeom>
              <a:avLst/>
              <a:gdLst>
                <a:gd name="T0" fmla="*/ 7 w 14"/>
                <a:gd name="T1" fmla="*/ 0 h 15"/>
                <a:gd name="T2" fmla="*/ 7 w 14"/>
                <a:gd name="T3" fmla="*/ 8 h 15"/>
                <a:gd name="T4" fmla="*/ 14 w 14"/>
                <a:gd name="T5" fmla="*/ 9 h 15"/>
                <a:gd name="T6" fmla="*/ 7 w 14"/>
                <a:gd name="T7" fmla="*/ 9 h 15"/>
                <a:gd name="T8" fmla="*/ 5 w 14"/>
                <a:gd name="T9" fmla="*/ 15 h 15"/>
                <a:gd name="T10" fmla="*/ 6 w 14"/>
                <a:gd name="T11" fmla="*/ 9 h 15"/>
                <a:gd name="T12" fmla="*/ 0 w 14"/>
                <a:gd name="T13" fmla="*/ 7 h 15"/>
                <a:gd name="T14" fmla="*/ 6 w 14"/>
                <a:gd name="T15" fmla="*/ 7 h 15"/>
                <a:gd name="T16" fmla="*/ 7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7" y="0"/>
                  </a:moveTo>
                  <a:lnTo>
                    <a:pt x="7" y="8"/>
                  </a:lnTo>
                  <a:lnTo>
                    <a:pt x="14" y="9"/>
                  </a:lnTo>
                  <a:lnTo>
                    <a:pt x="7" y="9"/>
                  </a:lnTo>
                  <a:lnTo>
                    <a:pt x="5" y="15"/>
                  </a:lnTo>
                  <a:lnTo>
                    <a:pt x="6" y="9"/>
                  </a:lnTo>
                  <a:lnTo>
                    <a:pt x="0" y="7"/>
                  </a:lnTo>
                  <a:lnTo>
                    <a:pt x="6"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5829"/>
            <p:cNvSpPr>
              <a:spLocks/>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5830"/>
            <p:cNvSpPr>
              <a:spLocks/>
            </p:cNvSpPr>
            <p:nvPr/>
          </p:nvSpPr>
          <p:spPr bwMode="auto">
            <a:xfrm>
              <a:off x="1739697" y="1020819"/>
              <a:ext cx="37344" cy="37346"/>
            </a:xfrm>
            <a:custGeom>
              <a:avLst/>
              <a:gdLst>
                <a:gd name="T0" fmla="*/ 9 w 15"/>
                <a:gd name="T1" fmla="*/ 0 h 15"/>
                <a:gd name="T2" fmla="*/ 7 w 15"/>
                <a:gd name="T3" fmla="*/ 6 h 15"/>
                <a:gd name="T4" fmla="*/ 0 w 15"/>
                <a:gd name="T5" fmla="*/ 6 h 15"/>
                <a:gd name="T6" fmla="*/ 7 w 15"/>
                <a:gd name="T7" fmla="*/ 8 h 15"/>
                <a:gd name="T8" fmla="*/ 7 w 15"/>
                <a:gd name="T9" fmla="*/ 15 h 15"/>
                <a:gd name="T10" fmla="*/ 8 w 15"/>
                <a:gd name="T11" fmla="*/ 8 h 15"/>
                <a:gd name="T12" fmla="*/ 15 w 15"/>
                <a:gd name="T13" fmla="*/ 8 h 15"/>
                <a:gd name="T14" fmla="*/ 8 w 15"/>
                <a:gd name="T15" fmla="*/ 7 h 15"/>
                <a:gd name="T16" fmla="*/ 9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0"/>
                  </a:moveTo>
                  <a:lnTo>
                    <a:pt x="7" y="6"/>
                  </a:lnTo>
                  <a:lnTo>
                    <a:pt x="0" y="6"/>
                  </a:lnTo>
                  <a:lnTo>
                    <a:pt x="7" y="8"/>
                  </a:lnTo>
                  <a:lnTo>
                    <a:pt x="7" y="15"/>
                  </a:lnTo>
                  <a:lnTo>
                    <a:pt x="8" y="8"/>
                  </a:lnTo>
                  <a:lnTo>
                    <a:pt x="15" y="8"/>
                  </a:lnTo>
                  <a:lnTo>
                    <a:pt x="8" y="7"/>
                  </a:lnTo>
                  <a:lnTo>
                    <a:pt x="9"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5831"/>
            <p:cNvSpPr>
              <a:spLocks/>
            </p:cNvSpPr>
            <p:nvPr/>
          </p:nvSpPr>
          <p:spPr bwMode="auto">
            <a:xfrm>
              <a:off x="8003693" y="537823"/>
              <a:ext cx="29876" cy="29876"/>
            </a:xfrm>
            <a:custGeom>
              <a:avLst/>
              <a:gdLst>
                <a:gd name="T0" fmla="*/ 6 w 12"/>
                <a:gd name="T1" fmla="*/ 0 h 12"/>
                <a:gd name="T2" fmla="*/ 7 w 12"/>
                <a:gd name="T3" fmla="*/ 6 h 12"/>
                <a:gd name="T4" fmla="*/ 12 w 12"/>
                <a:gd name="T5" fmla="*/ 6 h 12"/>
                <a:gd name="T6" fmla="*/ 7 w 12"/>
                <a:gd name="T7" fmla="*/ 7 h 12"/>
                <a:gd name="T8" fmla="*/ 7 w 12"/>
                <a:gd name="T9" fmla="*/ 12 h 12"/>
                <a:gd name="T10" fmla="*/ 6 w 12"/>
                <a:gd name="T11" fmla="*/ 7 h 12"/>
                <a:gd name="T12" fmla="*/ 0 w 12"/>
                <a:gd name="T13" fmla="*/ 7 h 12"/>
                <a:gd name="T14" fmla="*/ 6 w 12"/>
                <a:gd name="T15" fmla="*/ 6 h 12"/>
                <a:gd name="T16" fmla="*/ 6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0"/>
                  </a:moveTo>
                  <a:lnTo>
                    <a:pt x="7" y="6"/>
                  </a:lnTo>
                  <a:lnTo>
                    <a:pt x="12" y="6"/>
                  </a:lnTo>
                  <a:lnTo>
                    <a:pt x="7" y="7"/>
                  </a:lnTo>
                  <a:lnTo>
                    <a:pt x="7" y="12"/>
                  </a:lnTo>
                  <a:lnTo>
                    <a:pt x="6" y="7"/>
                  </a:lnTo>
                  <a:lnTo>
                    <a:pt x="0" y="7"/>
                  </a:lnTo>
                  <a:lnTo>
                    <a:pt x="6" y="6"/>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5832"/>
            <p:cNvSpPr>
              <a:spLocks/>
            </p:cNvSpPr>
            <p:nvPr/>
          </p:nvSpPr>
          <p:spPr bwMode="auto">
            <a:xfrm>
              <a:off x="8424449" y="303795"/>
              <a:ext cx="24897" cy="22408"/>
            </a:xfrm>
            <a:custGeom>
              <a:avLst/>
              <a:gdLst>
                <a:gd name="T0" fmla="*/ 0 w 10"/>
                <a:gd name="T1" fmla="*/ 1 h 9"/>
                <a:gd name="T2" fmla="*/ 6 w 10"/>
                <a:gd name="T3" fmla="*/ 4 h 9"/>
                <a:gd name="T4" fmla="*/ 10 w 10"/>
                <a:gd name="T5" fmla="*/ 0 h 9"/>
                <a:gd name="T6" fmla="*/ 6 w 10"/>
                <a:gd name="T7" fmla="*/ 4 h 9"/>
                <a:gd name="T8" fmla="*/ 10 w 10"/>
                <a:gd name="T9" fmla="*/ 8 h 9"/>
                <a:gd name="T10" fmla="*/ 6 w 10"/>
                <a:gd name="T11" fmla="*/ 5 h 9"/>
                <a:gd name="T12" fmla="*/ 1 w 10"/>
                <a:gd name="T13" fmla="*/ 9 h 9"/>
                <a:gd name="T14" fmla="*/ 5 w 10"/>
                <a:gd name="T15" fmla="*/ 5 h 9"/>
                <a:gd name="T16" fmla="*/ 0 w 10"/>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0" y="1"/>
                  </a:moveTo>
                  <a:lnTo>
                    <a:pt x="6" y="4"/>
                  </a:lnTo>
                  <a:lnTo>
                    <a:pt x="10" y="0"/>
                  </a:lnTo>
                  <a:lnTo>
                    <a:pt x="6" y="4"/>
                  </a:lnTo>
                  <a:lnTo>
                    <a:pt x="10" y="8"/>
                  </a:lnTo>
                  <a:lnTo>
                    <a:pt x="6" y="5"/>
                  </a:lnTo>
                  <a:lnTo>
                    <a:pt x="1" y="9"/>
                  </a:lnTo>
                  <a:lnTo>
                    <a:pt x="5" y="5"/>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5833"/>
            <p:cNvSpPr>
              <a:spLocks/>
            </p:cNvSpPr>
            <p:nvPr/>
          </p:nvSpPr>
          <p:spPr bwMode="auto">
            <a:xfrm>
              <a:off x="7455967" y="801727"/>
              <a:ext cx="34856" cy="32367"/>
            </a:xfrm>
            <a:custGeom>
              <a:avLst/>
              <a:gdLst>
                <a:gd name="T0" fmla="*/ 7 w 14"/>
                <a:gd name="T1" fmla="*/ 0 h 13"/>
                <a:gd name="T2" fmla="*/ 8 w 14"/>
                <a:gd name="T3" fmla="*/ 7 h 13"/>
                <a:gd name="T4" fmla="*/ 14 w 14"/>
                <a:gd name="T5" fmla="*/ 7 h 13"/>
                <a:gd name="T6" fmla="*/ 8 w 14"/>
                <a:gd name="T7" fmla="*/ 8 h 13"/>
                <a:gd name="T8" fmla="*/ 8 w 14"/>
                <a:gd name="T9" fmla="*/ 13 h 13"/>
                <a:gd name="T10" fmla="*/ 7 w 14"/>
                <a:gd name="T11" fmla="*/ 8 h 13"/>
                <a:gd name="T12" fmla="*/ 0 w 14"/>
                <a:gd name="T13" fmla="*/ 8 h 13"/>
                <a:gd name="T14" fmla="*/ 7 w 14"/>
                <a:gd name="T15" fmla="*/ 7 h 13"/>
                <a:gd name="T16" fmla="*/ 7 w 1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3">
                  <a:moveTo>
                    <a:pt x="7" y="0"/>
                  </a:moveTo>
                  <a:lnTo>
                    <a:pt x="8" y="7"/>
                  </a:lnTo>
                  <a:lnTo>
                    <a:pt x="14" y="7"/>
                  </a:lnTo>
                  <a:lnTo>
                    <a:pt x="8" y="8"/>
                  </a:lnTo>
                  <a:lnTo>
                    <a:pt x="8" y="13"/>
                  </a:lnTo>
                  <a:lnTo>
                    <a:pt x="7" y="8"/>
                  </a:lnTo>
                  <a:lnTo>
                    <a:pt x="0" y="8"/>
                  </a:lnTo>
                  <a:lnTo>
                    <a:pt x="7" y="7"/>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5834"/>
            <p:cNvSpPr>
              <a:spLocks/>
            </p:cNvSpPr>
            <p:nvPr/>
          </p:nvSpPr>
          <p:spPr bwMode="auto">
            <a:xfrm>
              <a:off x="7697463" y="605045"/>
              <a:ext cx="27386" cy="27387"/>
            </a:xfrm>
            <a:custGeom>
              <a:avLst/>
              <a:gdLst>
                <a:gd name="T0" fmla="*/ 0 w 11"/>
                <a:gd name="T1" fmla="*/ 2 h 11"/>
                <a:gd name="T2" fmla="*/ 6 w 11"/>
                <a:gd name="T3" fmla="*/ 4 h 11"/>
                <a:gd name="T4" fmla="*/ 9 w 11"/>
                <a:gd name="T5" fmla="*/ 0 h 11"/>
                <a:gd name="T6" fmla="*/ 7 w 11"/>
                <a:gd name="T7" fmla="*/ 6 h 11"/>
                <a:gd name="T8" fmla="*/ 11 w 11"/>
                <a:gd name="T9" fmla="*/ 9 h 11"/>
                <a:gd name="T10" fmla="*/ 6 w 11"/>
                <a:gd name="T11" fmla="*/ 7 h 11"/>
                <a:gd name="T12" fmla="*/ 2 w 11"/>
                <a:gd name="T13" fmla="*/ 11 h 11"/>
                <a:gd name="T14" fmla="*/ 5 w 11"/>
                <a:gd name="T15" fmla="*/ 6 h 11"/>
                <a:gd name="T16" fmla="*/ 0 w 11"/>
                <a:gd name="T17"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0" y="2"/>
                  </a:moveTo>
                  <a:lnTo>
                    <a:pt x="6" y="4"/>
                  </a:lnTo>
                  <a:lnTo>
                    <a:pt x="9" y="0"/>
                  </a:lnTo>
                  <a:lnTo>
                    <a:pt x="7" y="6"/>
                  </a:lnTo>
                  <a:lnTo>
                    <a:pt x="11" y="9"/>
                  </a:lnTo>
                  <a:lnTo>
                    <a:pt x="6" y="7"/>
                  </a:lnTo>
                  <a:lnTo>
                    <a:pt x="2" y="11"/>
                  </a:lnTo>
                  <a:lnTo>
                    <a:pt x="5" y="6"/>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5835"/>
            <p:cNvSpPr>
              <a:spLocks/>
            </p:cNvSpPr>
            <p:nvPr/>
          </p:nvSpPr>
          <p:spPr bwMode="auto">
            <a:xfrm>
              <a:off x="7906596" y="1359411"/>
              <a:ext cx="29876" cy="29876"/>
            </a:xfrm>
            <a:custGeom>
              <a:avLst/>
              <a:gdLst>
                <a:gd name="T0" fmla="*/ 5 w 12"/>
                <a:gd name="T1" fmla="*/ 0 h 12"/>
                <a:gd name="T2" fmla="*/ 6 w 12"/>
                <a:gd name="T3" fmla="*/ 6 h 12"/>
                <a:gd name="T4" fmla="*/ 12 w 12"/>
                <a:gd name="T5" fmla="*/ 6 h 12"/>
                <a:gd name="T6" fmla="*/ 6 w 12"/>
                <a:gd name="T7" fmla="*/ 7 h 12"/>
                <a:gd name="T8" fmla="*/ 6 w 12"/>
                <a:gd name="T9" fmla="*/ 12 h 12"/>
                <a:gd name="T10" fmla="*/ 5 w 12"/>
                <a:gd name="T11" fmla="*/ 7 h 12"/>
                <a:gd name="T12" fmla="*/ 0 w 12"/>
                <a:gd name="T13" fmla="*/ 7 h 12"/>
                <a:gd name="T14" fmla="*/ 5 w 12"/>
                <a:gd name="T15" fmla="*/ 6 h 12"/>
                <a:gd name="T16" fmla="*/ 5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5" y="0"/>
                  </a:moveTo>
                  <a:lnTo>
                    <a:pt x="6" y="6"/>
                  </a:lnTo>
                  <a:lnTo>
                    <a:pt x="12" y="6"/>
                  </a:lnTo>
                  <a:lnTo>
                    <a:pt x="6" y="7"/>
                  </a:lnTo>
                  <a:lnTo>
                    <a:pt x="6" y="12"/>
                  </a:lnTo>
                  <a:lnTo>
                    <a:pt x="5" y="7"/>
                  </a:lnTo>
                  <a:lnTo>
                    <a:pt x="0" y="7"/>
                  </a:lnTo>
                  <a:lnTo>
                    <a:pt x="5" y="6"/>
                  </a:lnTo>
                  <a:lnTo>
                    <a:pt x="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5836"/>
            <p:cNvSpPr>
              <a:spLocks/>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5837"/>
            <p:cNvSpPr>
              <a:spLocks/>
            </p:cNvSpPr>
            <p:nvPr/>
          </p:nvSpPr>
          <p:spPr bwMode="auto">
            <a:xfrm>
              <a:off x="8235234" y="1083060"/>
              <a:ext cx="39835" cy="42326"/>
            </a:xfrm>
            <a:custGeom>
              <a:avLst/>
              <a:gdLst>
                <a:gd name="T0" fmla="*/ 4 w 16"/>
                <a:gd name="T1" fmla="*/ 0 h 17"/>
                <a:gd name="T2" fmla="*/ 7 w 16"/>
                <a:gd name="T3" fmla="*/ 9 h 17"/>
                <a:gd name="T4" fmla="*/ 0 w 16"/>
                <a:gd name="T5" fmla="*/ 13 h 17"/>
                <a:gd name="T6" fmla="*/ 8 w 16"/>
                <a:gd name="T7" fmla="*/ 10 h 17"/>
                <a:gd name="T8" fmla="*/ 12 w 16"/>
                <a:gd name="T9" fmla="*/ 17 h 17"/>
                <a:gd name="T10" fmla="*/ 9 w 16"/>
                <a:gd name="T11" fmla="*/ 9 h 17"/>
                <a:gd name="T12" fmla="*/ 16 w 16"/>
                <a:gd name="T13" fmla="*/ 4 h 17"/>
                <a:gd name="T14" fmla="*/ 8 w 16"/>
                <a:gd name="T15" fmla="*/ 7 h 17"/>
                <a:gd name="T16" fmla="*/ 4 w 16"/>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4" y="0"/>
                  </a:moveTo>
                  <a:lnTo>
                    <a:pt x="7" y="9"/>
                  </a:lnTo>
                  <a:lnTo>
                    <a:pt x="0" y="13"/>
                  </a:lnTo>
                  <a:lnTo>
                    <a:pt x="8" y="10"/>
                  </a:lnTo>
                  <a:lnTo>
                    <a:pt x="12" y="17"/>
                  </a:lnTo>
                  <a:lnTo>
                    <a:pt x="9" y="9"/>
                  </a:lnTo>
                  <a:lnTo>
                    <a:pt x="16" y="4"/>
                  </a:lnTo>
                  <a:lnTo>
                    <a:pt x="8" y="7"/>
                  </a:lnTo>
                  <a:lnTo>
                    <a:pt x="4" y="0"/>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5838"/>
            <p:cNvSpPr>
              <a:spLocks/>
            </p:cNvSpPr>
            <p:nvPr/>
          </p:nvSpPr>
          <p:spPr bwMode="auto">
            <a:xfrm>
              <a:off x="9031924" y="448196"/>
              <a:ext cx="29876" cy="32367"/>
            </a:xfrm>
            <a:custGeom>
              <a:avLst/>
              <a:gdLst>
                <a:gd name="T0" fmla="*/ 7 w 12"/>
                <a:gd name="T1" fmla="*/ 0 h 13"/>
                <a:gd name="T2" fmla="*/ 6 w 12"/>
                <a:gd name="T3" fmla="*/ 5 h 13"/>
                <a:gd name="T4" fmla="*/ 12 w 12"/>
                <a:gd name="T5" fmla="*/ 7 h 13"/>
                <a:gd name="T6" fmla="*/ 6 w 12"/>
                <a:gd name="T7" fmla="*/ 6 h 13"/>
                <a:gd name="T8" fmla="*/ 5 w 12"/>
                <a:gd name="T9" fmla="*/ 13 h 13"/>
                <a:gd name="T10" fmla="*/ 5 w 12"/>
                <a:gd name="T11" fmla="*/ 6 h 13"/>
                <a:gd name="T12" fmla="*/ 0 w 12"/>
                <a:gd name="T13" fmla="*/ 5 h 13"/>
                <a:gd name="T14" fmla="*/ 5 w 12"/>
                <a:gd name="T15" fmla="*/ 5 h 13"/>
                <a:gd name="T16" fmla="*/ 7 w 12"/>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7" y="0"/>
                  </a:moveTo>
                  <a:lnTo>
                    <a:pt x="6" y="5"/>
                  </a:lnTo>
                  <a:lnTo>
                    <a:pt x="12" y="7"/>
                  </a:lnTo>
                  <a:lnTo>
                    <a:pt x="6" y="6"/>
                  </a:lnTo>
                  <a:lnTo>
                    <a:pt x="5" y="13"/>
                  </a:lnTo>
                  <a:lnTo>
                    <a:pt x="5" y="6"/>
                  </a:lnTo>
                  <a:lnTo>
                    <a:pt x="0" y="5"/>
                  </a:lnTo>
                  <a:lnTo>
                    <a:pt x="5" y="5"/>
                  </a:lnTo>
                  <a:lnTo>
                    <a:pt x="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5839"/>
            <p:cNvSpPr>
              <a:spLocks/>
            </p:cNvSpPr>
            <p:nvPr/>
          </p:nvSpPr>
          <p:spPr bwMode="auto">
            <a:xfrm>
              <a:off x="7936475" y="933681"/>
              <a:ext cx="32365" cy="32367"/>
            </a:xfrm>
            <a:custGeom>
              <a:avLst/>
              <a:gdLst>
                <a:gd name="T0" fmla="*/ 8 w 13"/>
                <a:gd name="T1" fmla="*/ 0 h 13"/>
                <a:gd name="T2" fmla="*/ 8 w 13"/>
                <a:gd name="T3" fmla="*/ 6 h 13"/>
                <a:gd name="T4" fmla="*/ 13 w 13"/>
                <a:gd name="T5" fmla="*/ 7 h 13"/>
                <a:gd name="T6" fmla="*/ 8 w 13"/>
                <a:gd name="T7" fmla="*/ 7 h 13"/>
                <a:gd name="T8" fmla="*/ 5 w 13"/>
                <a:gd name="T9" fmla="*/ 13 h 13"/>
                <a:gd name="T10" fmla="*/ 7 w 13"/>
                <a:gd name="T11" fmla="*/ 7 h 13"/>
                <a:gd name="T12" fmla="*/ 0 w 13"/>
                <a:gd name="T13" fmla="*/ 5 h 13"/>
                <a:gd name="T14" fmla="*/ 7 w 13"/>
                <a:gd name="T15" fmla="*/ 6 h 13"/>
                <a:gd name="T16" fmla="*/ 8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8" y="0"/>
                  </a:moveTo>
                  <a:lnTo>
                    <a:pt x="8" y="6"/>
                  </a:lnTo>
                  <a:lnTo>
                    <a:pt x="13" y="7"/>
                  </a:lnTo>
                  <a:lnTo>
                    <a:pt x="8" y="7"/>
                  </a:lnTo>
                  <a:lnTo>
                    <a:pt x="5" y="13"/>
                  </a:lnTo>
                  <a:lnTo>
                    <a:pt x="7" y="7"/>
                  </a:lnTo>
                  <a:lnTo>
                    <a:pt x="0" y="5"/>
                  </a:lnTo>
                  <a:lnTo>
                    <a:pt x="7" y="6"/>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5841"/>
            <p:cNvSpPr>
              <a:spLocks/>
            </p:cNvSpPr>
            <p:nvPr/>
          </p:nvSpPr>
          <p:spPr bwMode="auto">
            <a:xfrm>
              <a:off x="1094873" y="4227505"/>
              <a:ext cx="59752" cy="59752"/>
            </a:xfrm>
            <a:custGeom>
              <a:avLst/>
              <a:gdLst>
                <a:gd name="T0" fmla="*/ 5 w 24"/>
                <a:gd name="T1" fmla="*/ 24 h 24"/>
                <a:gd name="T2" fmla="*/ 13 w 24"/>
                <a:gd name="T3" fmla="*/ 14 h 24"/>
                <a:gd name="T4" fmla="*/ 24 w 24"/>
                <a:gd name="T5" fmla="*/ 20 h 24"/>
                <a:gd name="T6" fmla="*/ 14 w 24"/>
                <a:gd name="T7" fmla="*/ 12 h 24"/>
                <a:gd name="T8" fmla="*/ 20 w 24"/>
                <a:gd name="T9" fmla="*/ 0 h 24"/>
                <a:gd name="T10" fmla="*/ 12 w 24"/>
                <a:gd name="T11" fmla="*/ 11 h 24"/>
                <a:gd name="T12" fmla="*/ 0 w 24"/>
                <a:gd name="T13" fmla="*/ 5 h 24"/>
                <a:gd name="T14" fmla="*/ 11 w 24"/>
                <a:gd name="T15" fmla="*/ 13 h 24"/>
                <a:gd name="T16" fmla="*/ 5 w 2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5" y="24"/>
                  </a:moveTo>
                  <a:lnTo>
                    <a:pt x="13" y="14"/>
                  </a:lnTo>
                  <a:lnTo>
                    <a:pt x="24" y="20"/>
                  </a:lnTo>
                  <a:lnTo>
                    <a:pt x="14" y="12"/>
                  </a:lnTo>
                  <a:lnTo>
                    <a:pt x="20" y="0"/>
                  </a:lnTo>
                  <a:lnTo>
                    <a:pt x="12" y="11"/>
                  </a:lnTo>
                  <a:lnTo>
                    <a:pt x="0" y="5"/>
                  </a:lnTo>
                  <a:lnTo>
                    <a:pt x="11" y="13"/>
                  </a:lnTo>
                  <a:lnTo>
                    <a:pt x="5" y="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5842"/>
            <p:cNvSpPr>
              <a:spLocks/>
            </p:cNvSpPr>
            <p:nvPr/>
          </p:nvSpPr>
          <p:spPr bwMode="auto">
            <a:xfrm>
              <a:off x="2170408" y="3657374"/>
              <a:ext cx="57262" cy="57263"/>
            </a:xfrm>
            <a:custGeom>
              <a:avLst/>
              <a:gdLst>
                <a:gd name="T0" fmla="*/ 4 w 23"/>
                <a:gd name="T1" fmla="*/ 23 h 23"/>
                <a:gd name="T2" fmla="*/ 12 w 23"/>
                <a:gd name="T3" fmla="*/ 13 h 23"/>
                <a:gd name="T4" fmla="*/ 23 w 23"/>
                <a:gd name="T5" fmla="*/ 19 h 23"/>
                <a:gd name="T6" fmla="*/ 13 w 23"/>
                <a:gd name="T7" fmla="*/ 12 h 23"/>
                <a:gd name="T8" fmla="*/ 19 w 23"/>
                <a:gd name="T9" fmla="*/ 0 h 23"/>
                <a:gd name="T10" fmla="*/ 12 w 23"/>
                <a:gd name="T11" fmla="*/ 10 h 23"/>
                <a:gd name="T12" fmla="*/ 0 w 23"/>
                <a:gd name="T13" fmla="*/ 4 h 23"/>
                <a:gd name="T14" fmla="*/ 11 w 23"/>
                <a:gd name="T15" fmla="*/ 12 h 23"/>
                <a:gd name="T16" fmla="*/ 4 w 2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4" y="23"/>
                  </a:moveTo>
                  <a:lnTo>
                    <a:pt x="12" y="13"/>
                  </a:lnTo>
                  <a:lnTo>
                    <a:pt x="23" y="19"/>
                  </a:lnTo>
                  <a:lnTo>
                    <a:pt x="13" y="12"/>
                  </a:lnTo>
                  <a:lnTo>
                    <a:pt x="19" y="0"/>
                  </a:lnTo>
                  <a:lnTo>
                    <a:pt x="12" y="10"/>
                  </a:lnTo>
                  <a:lnTo>
                    <a:pt x="0" y="4"/>
                  </a:lnTo>
                  <a:lnTo>
                    <a:pt x="11" y="12"/>
                  </a:lnTo>
                  <a:lnTo>
                    <a:pt x="4" y="2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5844"/>
            <p:cNvSpPr>
              <a:spLocks/>
            </p:cNvSpPr>
            <p:nvPr/>
          </p:nvSpPr>
          <p:spPr bwMode="auto">
            <a:xfrm>
              <a:off x="3945542" y="4112980"/>
              <a:ext cx="69711" cy="67222"/>
            </a:xfrm>
            <a:custGeom>
              <a:avLst/>
              <a:gdLst>
                <a:gd name="T0" fmla="*/ 11 w 28"/>
                <a:gd name="T1" fmla="*/ 27 h 27"/>
                <a:gd name="T2" fmla="*/ 15 w 28"/>
                <a:gd name="T3" fmla="*/ 15 h 27"/>
                <a:gd name="T4" fmla="*/ 28 w 28"/>
                <a:gd name="T5" fmla="*/ 15 h 27"/>
                <a:gd name="T6" fmla="*/ 16 w 28"/>
                <a:gd name="T7" fmla="*/ 12 h 27"/>
                <a:gd name="T8" fmla="*/ 16 w 28"/>
                <a:gd name="T9" fmla="*/ 0 h 27"/>
                <a:gd name="T10" fmla="*/ 12 w 28"/>
                <a:gd name="T11" fmla="*/ 12 h 27"/>
                <a:gd name="T12" fmla="*/ 0 w 28"/>
                <a:gd name="T13" fmla="*/ 11 h 27"/>
                <a:gd name="T14" fmla="*/ 12 w 28"/>
                <a:gd name="T15" fmla="*/ 14 h 27"/>
                <a:gd name="T16" fmla="*/ 11 w 28"/>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11" y="27"/>
                  </a:moveTo>
                  <a:lnTo>
                    <a:pt x="15" y="15"/>
                  </a:lnTo>
                  <a:lnTo>
                    <a:pt x="28" y="15"/>
                  </a:lnTo>
                  <a:lnTo>
                    <a:pt x="16" y="12"/>
                  </a:lnTo>
                  <a:lnTo>
                    <a:pt x="16" y="0"/>
                  </a:lnTo>
                  <a:lnTo>
                    <a:pt x="12" y="12"/>
                  </a:lnTo>
                  <a:lnTo>
                    <a:pt x="0" y="11"/>
                  </a:lnTo>
                  <a:lnTo>
                    <a:pt x="12" y="14"/>
                  </a:lnTo>
                  <a:lnTo>
                    <a:pt x="11" y="2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6620"/>
            <p:cNvSpPr>
              <a:spLocks/>
            </p:cNvSpPr>
            <p:nvPr/>
          </p:nvSpPr>
          <p:spPr bwMode="auto">
            <a:xfrm>
              <a:off x="-174855" y="3351143"/>
              <a:ext cx="29876" cy="32367"/>
            </a:xfrm>
            <a:custGeom>
              <a:avLst/>
              <a:gdLst>
                <a:gd name="T0" fmla="*/ 6 w 12"/>
                <a:gd name="T1" fmla="*/ 6 h 13"/>
                <a:gd name="T2" fmla="*/ 7 w 12"/>
                <a:gd name="T3" fmla="*/ 13 h 13"/>
                <a:gd name="T4" fmla="*/ 7 w 12"/>
                <a:gd name="T5" fmla="*/ 6 h 13"/>
                <a:gd name="T6" fmla="*/ 12 w 12"/>
                <a:gd name="T7" fmla="*/ 5 h 13"/>
                <a:gd name="T8" fmla="*/ 7 w 12"/>
                <a:gd name="T9" fmla="*/ 5 h 13"/>
                <a:gd name="T10" fmla="*/ 6 w 12"/>
                <a:gd name="T11" fmla="*/ 0 h 13"/>
                <a:gd name="T12" fmla="*/ 6 w 12"/>
                <a:gd name="T13" fmla="*/ 6 h 13"/>
                <a:gd name="T14" fmla="*/ 0 w 12"/>
                <a:gd name="T15" fmla="*/ 7 h 13"/>
                <a:gd name="T16" fmla="*/ 6 w 12"/>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6"/>
                  </a:moveTo>
                  <a:lnTo>
                    <a:pt x="7" y="13"/>
                  </a:lnTo>
                  <a:lnTo>
                    <a:pt x="7" y="6"/>
                  </a:lnTo>
                  <a:lnTo>
                    <a:pt x="12" y="5"/>
                  </a:lnTo>
                  <a:lnTo>
                    <a:pt x="7" y="5"/>
                  </a:lnTo>
                  <a:lnTo>
                    <a:pt x="6" y="0"/>
                  </a:lnTo>
                  <a:lnTo>
                    <a:pt x="6" y="6"/>
                  </a:lnTo>
                  <a:lnTo>
                    <a:pt x="0" y="7"/>
                  </a:lnTo>
                  <a:lnTo>
                    <a:pt x="6" y="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6621"/>
            <p:cNvSpPr>
              <a:spLocks/>
            </p:cNvSpPr>
            <p:nvPr/>
          </p:nvSpPr>
          <p:spPr bwMode="auto">
            <a:xfrm>
              <a:off x="248389" y="3114627"/>
              <a:ext cx="24897" cy="27387"/>
            </a:xfrm>
            <a:custGeom>
              <a:avLst/>
              <a:gdLst>
                <a:gd name="T0" fmla="*/ 1 w 10"/>
                <a:gd name="T1" fmla="*/ 11 h 11"/>
                <a:gd name="T2" fmla="*/ 5 w 10"/>
                <a:gd name="T3" fmla="*/ 6 h 11"/>
                <a:gd name="T4" fmla="*/ 10 w 10"/>
                <a:gd name="T5" fmla="*/ 10 h 11"/>
                <a:gd name="T6" fmla="*/ 6 w 10"/>
                <a:gd name="T7" fmla="*/ 5 h 11"/>
                <a:gd name="T8" fmla="*/ 9 w 10"/>
                <a:gd name="T9" fmla="*/ 0 h 11"/>
                <a:gd name="T10" fmla="*/ 5 w 10"/>
                <a:gd name="T11" fmla="*/ 4 h 11"/>
                <a:gd name="T12" fmla="*/ 0 w 10"/>
                <a:gd name="T13" fmla="*/ 1 h 11"/>
                <a:gd name="T14" fmla="*/ 4 w 10"/>
                <a:gd name="T15" fmla="*/ 5 h 11"/>
                <a:gd name="T16" fmla="*/ 1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1" y="11"/>
                  </a:moveTo>
                  <a:lnTo>
                    <a:pt x="5" y="6"/>
                  </a:lnTo>
                  <a:lnTo>
                    <a:pt x="10" y="10"/>
                  </a:lnTo>
                  <a:lnTo>
                    <a:pt x="6" y="5"/>
                  </a:lnTo>
                  <a:lnTo>
                    <a:pt x="9" y="0"/>
                  </a:lnTo>
                  <a:lnTo>
                    <a:pt x="5" y="4"/>
                  </a:lnTo>
                  <a:lnTo>
                    <a:pt x="0" y="1"/>
                  </a:lnTo>
                  <a:lnTo>
                    <a:pt x="4" y="5"/>
                  </a:lnTo>
                  <a:lnTo>
                    <a:pt x="1" y="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6622"/>
            <p:cNvSpPr>
              <a:spLocks/>
            </p:cNvSpPr>
            <p:nvPr/>
          </p:nvSpPr>
          <p:spPr bwMode="auto">
            <a:xfrm>
              <a:off x="-717603" y="3615048"/>
              <a:ext cx="29876" cy="32367"/>
            </a:xfrm>
            <a:custGeom>
              <a:avLst/>
              <a:gdLst>
                <a:gd name="T0" fmla="*/ 5 w 12"/>
                <a:gd name="T1" fmla="*/ 7 h 13"/>
                <a:gd name="T2" fmla="*/ 6 w 12"/>
                <a:gd name="T3" fmla="*/ 13 h 13"/>
                <a:gd name="T4" fmla="*/ 6 w 12"/>
                <a:gd name="T5" fmla="*/ 7 h 13"/>
                <a:gd name="T6" fmla="*/ 12 w 12"/>
                <a:gd name="T7" fmla="*/ 6 h 13"/>
                <a:gd name="T8" fmla="*/ 6 w 12"/>
                <a:gd name="T9" fmla="*/ 6 h 13"/>
                <a:gd name="T10" fmla="*/ 5 w 12"/>
                <a:gd name="T11" fmla="*/ 0 h 13"/>
                <a:gd name="T12" fmla="*/ 5 w 12"/>
                <a:gd name="T13" fmla="*/ 6 h 13"/>
                <a:gd name="T14" fmla="*/ 0 w 12"/>
                <a:gd name="T15" fmla="*/ 7 h 13"/>
                <a:gd name="T16" fmla="*/ 5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5" y="7"/>
                  </a:moveTo>
                  <a:lnTo>
                    <a:pt x="6" y="13"/>
                  </a:lnTo>
                  <a:lnTo>
                    <a:pt x="6" y="7"/>
                  </a:lnTo>
                  <a:lnTo>
                    <a:pt x="12" y="6"/>
                  </a:lnTo>
                  <a:lnTo>
                    <a:pt x="6" y="6"/>
                  </a:lnTo>
                  <a:lnTo>
                    <a:pt x="5" y="0"/>
                  </a:lnTo>
                  <a:lnTo>
                    <a:pt x="5" y="6"/>
                  </a:lnTo>
                  <a:lnTo>
                    <a:pt x="0" y="7"/>
                  </a:lnTo>
                  <a:lnTo>
                    <a:pt x="5"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6623"/>
            <p:cNvSpPr>
              <a:spLocks/>
            </p:cNvSpPr>
            <p:nvPr/>
          </p:nvSpPr>
          <p:spPr bwMode="auto">
            <a:xfrm>
              <a:off x="-478595" y="3418366"/>
              <a:ext cx="24897" cy="27387"/>
            </a:xfrm>
            <a:custGeom>
              <a:avLst/>
              <a:gdLst>
                <a:gd name="T0" fmla="*/ 2 w 10"/>
                <a:gd name="T1" fmla="*/ 11 h 11"/>
                <a:gd name="T2" fmla="*/ 5 w 10"/>
                <a:gd name="T3" fmla="*/ 6 h 11"/>
                <a:gd name="T4" fmla="*/ 10 w 10"/>
                <a:gd name="T5" fmla="*/ 9 h 11"/>
                <a:gd name="T6" fmla="*/ 6 w 10"/>
                <a:gd name="T7" fmla="*/ 6 h 11"/>
                <a:gd name="T8" fmla="*/ 8 w 10"/>
                <a:gd name="T9" fmla="*/ 0 h 11"/>
                <a:gd name="T10" fmla="*/ 5 w 10"/>
                <a:gd name="T11" fmla="*/ 5 h 11"/>
                <a:gd name="T12" fmla="*/ 0 w 10"/>
                <a:gd name="T13" fmla="*/ 1 h 11"/>
                <a:gd name="T14" fmla="*/ 5 w 10"/>
                <a:gd name="T15" fmla="*/ 6 h 11"/>
                <a:gd name="T16" fmla="*/ 2 w 10"/>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2" y="11"/>
                  </a:moveTo>
                  <a:lnTo>
                    <a:pt x="5" y="6"/>
                  </a:lnTo>
                  <a:lnTo>
                    <a:pt x="10" y="9"/>
                  </a:lnTo>
                  <a:lnTo>
                    <a:pt x="6" y="6"/>
                  </a:lnTo>
                  <a:lnTo>
                    <a:pt x="8" y="0"/>
                  </a:lnTo>
                  <a:lnTo>
                    <a:pt x="5" y="5"/>
                  </a:lnTo>
                  <a:lnTo>
                    <a:pt x="0" y="1"/>
                  </a:lnTo>
                  <a:lnTo>
                    <a:pt x="5" y="6"/>
                  </a:lnTo>
                  <a:lnTo>
                    <a:pt x="2" y="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6624"/>
            <p:cNvSpPr>
              <a:spLocks/>
            </p:cNvSpPr>
            <p:nvPr/>
          </p:nvSpPr>
          <p:spPr bwMode="auto">
            <a:xfrm>
              <a:off x="-271952" y="4172732"/>
              <a:ext cx="29876" cy="32367"/>
            </a:xfrm>
            <a:custGeom>
              <a:avLst/>
              <a:gdLst>
                <a:gd name="T0" fmla="*/ 6 w 12"/>
                <a:gd name="T1" fmla="*/ 7 h 13"/>
                <a:gd name="T2" fmla="*/ 7 w 12"/>
                <a:gd name="T3" fmla="*/ 13 h 13"/>
                <a:gd name="T4" fmla="*/ 6 w 12"/>
                <a:gd name="T5" fmla="*/ 6 h 13"/>
                <a:gd name="T6" fmla="*/ 12 w 12"/>
                <a:gd name="T7" fmla="*/ 5 h 13"/>
                <a:gd name="T8" fmla="*/ 6 w 12"/>
                <a:gd name="T9" fmla="*/ 5 h 13"/>
                <a:gd name="T10" fmla="*/ 5 w 12"/>
                <a:gd name="T11" fmla="*/ 0 h 13"/>
                <a:gd name="T12" fmla="*/ 5 w 12"/>
                <a:gd name="T13" fmla="*/ 6 h 13"/>
                <a:gd name="T14" fmla="*/ 0 w 12"/>
                <a:gd name="T15" fmla="*/ 7 h 13"/>
                <a:gd name="T16" fmla="*/ 6 w 1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3">
                  <a:moveTo>
                    <a:pt x="6" y="7"/>
                  </a:moveTo>
                  <a:lnTo>
                    <a:pt x="7" y="13"/>
                  </a:lnTo>
                  <a:lnTo>
                    <a:pt x="6" y="6"/>
                  </a:lnTo>
                  <a:lnTo>
                    <a:pt x="12" y="5"/>
                  </a:lnTo>
                  <a:lnTo>
                    <a:pt x="6" y="5"/>
                  </a:lnTo>
                  <a:lnTo>
                    <a:pt x="5" y="0"/>
                  </a:lnTo>
                  <a:lnTo>
                    <a:pt x="5" y="6"/>
                  </a:lnTo>
                  <a:lnTo>
                    <a:pt x="0" y="7"/>
                  </a:lnTo>
                  <a:lnTo>
                    <a:pt x="6"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6625"/>
            <p:cNvSpPr>
              <a:spLocks/>
            </p:cNvSpPr>
            <p:nvPr/>
          </p:nvSpPr>
          <p:spPr bwMode="auto">
            <a:xfrm>
              <a:off x="59173" y="3896380"/>
              <a:ext cx="37344" cy="39836"/>
            </a:xfrm>
            <a:custGeom>
              <a:avLst/>
              <a:gdLst>
                <a:gd name="T0" fmla="*/ 7 w 15"/>
                <a:gd name="T1" fmla="*/ 10 h 16"/>
                <a:gd name="T2" fmla="*/ 11 w 15"/>
                <a:gd name="T3" fmla="*/ 16 h 16"/>
                <a:gd name="T4" fmla="*/ 8 w 15"/>
                <a:gd name="T5" fmla="*/ 9 h 16"/>
                <a:gd name="T6" fmla="*/ 15 w 15"/>
                <a:gd name="T7" fmla="*/ 4 h 16"/>
                <a:gd name="T8" fmla="*/ 8 w 15"/>
                <a:gd name="T9" fmla="*/ 8 h 16"/>
                <a:gd name="T10" fmla="*/ 3 w 15"/>
                <a:gd name="T11" fmla="*/ 0 h 16"/>
                <a:gd name="T12" fmla="*/ 6 w 15"/>
                <a:gd name="T13" fmla="*/ 8 h 16"/>
                <a:gd name="T14" fmla="*/ 0 w 15"/>
                <a:gd name="T15" fmla="*/ 13 h 16"/>
                <a:gd name="T16" fmla="*/ 7 w 15"/>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10"/>
                  </a:moveTo>
                  <a:lnTo>
                    <a:pt x="11" y="16"/>
                  </a:lnTo>
                  <a:lnTo>
                    <a:pt x="8" y="9"/>
                  </a:lnTo>
                  <a:lnTo>
                    <a:pt x="15" y="4"/>
                  </a:lnTo>
                  <a:lnTo>
                    <a:pt x="8" y="8"/>
                  </a:lnTo>
                  <a:lnTo>
                    <a:pt x="3" y="0"/>
                  </a:lnTo>
                  <a:lnTo>
                    <a:pt x="6" y="8"/>
                  </a:lnTo>
                  <a:lnTo>
                    <a:pt x="0" y="13"/>
                  </a:lnTo>
                  <a:lnTo>
                    <a:pt x="7" y="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6626"/>
            <p:cNvSpPr>
              <a:spLocks/>
            </p:cNvSpPr>
            <p:nvPr/>
          </p:nvSpPr>
          <p:spPr bwMode="auto">
            <a:xfrm>
              <a:off x="853381" y="3259027"/>
              <a:ext cx="32365" cy="32367"/>
            </a:xfrm>
            <a:custGeom>
              <a:avLst/>
              <a:gdLst>
                <a:gd name="T0" fmla="*/ 5 w 13"/>
                <a:gd name="T1" fmla="*/ 13 h 13"/>
                <a:gd name="T2" fmla="*/ 6 w 13"/>
                <a:gd name="T3" fmla="*/ 7 h 13"/>
                <a:gd name="T4" fmla="*/ 13 w 13"/>
                <a:gd name="T5" fmla="*/ 7 h 13"/>
                <a:gd name="T6" fmla="*/ 7 w 13"/>
                <a:gd name="T7" fmla="*/ 6 h 13"/>
                <a:gd name="T8" fmla="*/ 7 w 13"/>
                <a:gd name="T9" fmla="*/ 0 h 13"/>
                <a:gd name="T10" fmla="*/ 6 w 13"/>
                <a:gd name="T11" fmla="*/ 6 h 13"/>
                <a:gd name="T12" fmla="*/ 0 w 13"/>
                <a:gd name="T13" fmla="*/ 5 h 13"/>
                <a:gd name="T14" fmla="*/ 5 w 13"/>
                <a:gd name="T15" fmla="*/ 7 h 13"/>
                <a:gd name="T16" fmla="*/ 5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5" y="13"/>
                  </a:moveTo>
                  <a:lnTo>
                    <a:pt x="6" y="7"/>
                  </a:lnTo>
                  <a:lnTo>
                    <a:pt x="13" y="7"/>
                  </a:lnTo>
                  <a:lnTo>
                    <a:pt x="7" y="6"/>
                  </a:lnTo>
                  <a:lnTo>
                    <a:pt x="7" y="0"/>
                  </a:lnTo>
                  <a:lnTo>
                    <a:pt x="6" y="6"/>
                  </a:lnTo>
                  <a:lnTo>
                    <a:pt x="0" y="5"/>
                  </a:lnTo>
                  <a:lnTo>
                    <a:pt x="5" y="7"/>
                  </a:lnTo>
                  <a:lnTo>
                    <a:pt x="5" y="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6627"/>
            <p:cNvSpPr>
              <a:spLocks/>
            </p:cNvSpPr>
            <p:nvPr/>
          </p:nvSpPr>
          <p:spPr bwMode="auto">
            <a:xfrm>
              <a:off x="-242076" y="3747002"/>
              <a:ext cx="32365" cy="32367"/>
            </a:xfrm>
            <a:custGeom>
              <a:avLst/>
              <a:gdLst>
                <a:gd name="T0" fmla="*/ 7 w 13"/>
                <a:gd name="T1" fmla="*/ 13 h 13"/>
                <a:gd name="T2" fmla="*/ 8 w 13"/>
                <a:gd name="T3" fmla="*/ 6 h 13"/>
                <a:gd name="T4" fmla="*/ 13 w 13"/>
                <a:gd name="T5" fmla="*/ 7 h 13"/>
                <a:gd name="T6" fmla="*/ 8 w 13"/>
                <a:gd name="T7" fmla="*/ 5 h 13"/>
                <a:gd name="T8" fmla="*/ 8 w 13"/>
                <a:gd name="T9" fmla="*/ 0 h 13"/>
                <a:gd name="T10" fmla="*/ 7 w 13"/>
                <a:gd name="T11" fmla="*/ 5 h 13"/>
                <a:gd name="T12" fmla="*/ 0 w 13"/>
                <a:gd name="T13" fmla="*/ 5 h 13"/>
                <a:gd name="T14" fmla="*/ 7 w 13"/>
                <a:gd name="T15" fmla="*/ 6 h 13"/>
                <a:gd name="T16" fmla="*/ 7 w 1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13"/>
                  </a:moveTo>
                  <a:lnTo>
                    <a:pt x="8" y="6"/>
                  </a:lnTo>
                  <a:lnTo>
                    <a:pt x="13" y="7"/>
                  </a:lnTo>
                  <a:lnTo>
                    <a:pt x="8" y="5"/>
                  </a:lnTo>
                  <a:lnTo>
                    <a:pt x="8" y="0"/>
                  </a:lnTo>
                  <a:lnTo>
                    <a:pt x="7" y="5"/>
                  </a:lnTo>
                  <a:lnTo>
                    <a:pt x="0" y="5"/>
                  </a:lnTo>
                  <a:lnTo>
                    <a:pt x="7" y="6"/>
                  </a:lnTo>
                  <a:lnTo>
                    <a:pt x="7" y="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5812"/>
            <p:cNvSpPr>
              <a:spLocks/>
            </p:cNvSpPr>
            <p:nvPr/>
          </p:nvSpPr>
          <p:spPr bwMode="auto">
            <a:xfrm>
              <a:off x="7581448" y="3973257"/>
              <a:ext cx="104242" cy="104243"/>
            </a:xfrm>
            <a:custGeom>
              <a:avLst/>
              <a:gdLst>
                <a:gd name="T0" fmla="*/ 0 w 23"/>
                <a:gd name="T1" fmla="*/ 4 h 23"/>
                <a:gd name="T2" fmla="*/ 11 w 23"/>
                <a:gd name="T3" fmla="*/ 11 h 23"/>
                <a:gd name="T4" fmla="*/ 19 w 23"/>
                <a:gd name="T5" fmla="*/ 0 h 23"/>
                <a:gd name="T6" fmla="*/ 14 w 23"/>
                <a:gd name="T7" fmla="*/ 12 h 23"/>
                <a:gd name="T8" fmla="*/ 23 w 23"/>
                <a:gd name="T9" fmla="*/ 19 h 23"/>
                <a:gd name="T10" fmla="*/ 11 w 23"/>
                <a:gd name="T11" fmla="*/ 13 h 23"/>
                <a:gd name="T12" fmla="*/ 4 w 23"/>
                <a:gd name="T13" fmla="*/ 23 h 23"/>
                <a:gd name="T14" fmla="*/ 10 w 23"/>
                <a:gd name="T15" fmla="*/ 12 h 23"/>
                <a:gd name="T16" fmla="*/ 0 w 23"/>
                <a:gd name="T1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3">
                  <a:moveTo>
                    <a:pt x="0" y="4"/>
                  </a:moveTo>
                  <a:lnTo>
                    <a:pt x="11" y="11"/>
                  </a:lnTo>
                  <a:lnTo>
                    <a:pt x="19" y="0"/>
                  </a:lnTo>
                  <a:lnTo>
                    <a:pt x="14" y="12"/>
                  </a:lnTo>
                  <a:lnTo>
                    <a:pt x="23" y="19"/>
                  </a:lnTo>
                  <a:lnTo>
                    <a:pt x="11" y="13"/>
                  </a:lnTo>
                  <a:lnTo>
                    <a:pt x="4" y="23"/>
                  </a:lnTo>
                  <a:lnTo>
                    <a:pt x="10" y="12"/>
                  </a:lnTo>
                  <a:lnTo>
                    <a:pt x="0" y="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repeatCount="10000"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par>
                                <p:cTn id="8" presetID="22" presetClass="entr" presetSubtype="4"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wipe(down)">
                                      <p:cBhvr>
                                        <p:cTn id="10" dur="3000"/>
                                        <p:tgtEl>
                                          <p:spTgt spid="134"/>
                                        </p:tgtEl>
                                      </p:cBhvr>
                                    </p:animEffect>
                                  </p:childTnLst>
                                </p:cTn>
                              </p:par>
                              <p:par>
                                <p:cTn id="11" presetID="53" presetClass="entr" presetSubtype="528" fill="hold" nodeType="withEffect">
                                  <p:stCondLst>
                                    <p:cond delay="2500"/>
                                  </p:stCondLst>
                                  <p:childTnLst>
                                    <p:set>
                                      <p:cBhvr>
                                        <p:cTn id="12" dur="1" fill="hold">
                                          <p:stCondLst>
                                            <p:cond delay="0"/>
                                          </p:stCondLst>
                                        </p:cTn>
                                        <p:tgtEl>
                                          <p:spTgt spid="135"/>
                                        </p:tgtEl>
                                        <p:attrNameLst>
                                          <p:attrName>style.visibility</p:attrName>
                                        </p:attrNameLst>
                                      </p:cBhvr>
                                      <p:to>
                                        <p:strVal val="visible"/>
                                      </p:to>
                                    </p:set>
                                    <p:anim calcmode="lin" valueType="num">
                                      <p:cBhvr>
                                        <p:cTn id="13" dur="3000" fill="hold"/>
                                        <p:tgtEl>
                                          <p:spTgt spid="135"/>
                                        </p:tgtEl>
                                        <p:attrNameLst>
                                          <p:attrName>ppt_w</p:attrName>
                                        </p:attrNameLst>
                                      </p:cBhvr>
                                      <p:tavLst>
                                        <p:tav tm="0">
                                          <p:val>
                                            <p:fltVal val="0"/>
                                          </p:val>
                                        </p:tav>
                                        <p:tav tm="100000">
                                          <p:val>
                                            <p:strVal val="#ppt_w"/>
                                          </p:val>
                                        </p:tav>
                                      </p:tavLst>
                                    </p:anim>
                                    <p:anim calcmode="lin" valueType="num">
                                      <p:cBhvr>
                                        <p:cTn id="14" dur="3000" fill="hold"/>
                                        <p:tgtEl>
                                          <p:spTgt spid="135"/>
                                        </p:tgtEl>
                                        <p:attrNameLst>
                                          <p:attrName>ppt_h</p:attrName>
                                        </p:attrNameLst>
                                      </p:cBhvr>
                                      <p:tavLst>
                                        <p:tav tm="0">
                                          <p:val>
                                            <p:fltVal val="0"/>
                                          </p:val>
                                        </p:tav>
                                        <p:tav tm="100000">
                                          <p:val>
                                            <p:strVal val="#ppt_h"/>
                                          </p:val>
                                        </p:tav>
                                      </p:tavLst>
                                    </p:anim>
                                    <p:animEffect transition="in" filter="fade">
                                      <p:cBhvr>
                                        <p:cTn id="15" dur="3000"/>
                                        <p:tgtEl>
                                          <p:spTgt spid="135"/>
                                        </p:tgtEl>
                                      </p:cBhvr>
                                    </p:animEffect>
                                    <p:anim calcmode="lin" valueType="num">
                                      <p:cBhvr>
                                        <p:cTn id="16" dur="3000" fill="hold"/>
                                        <p:tgtEl>
                                          <p:spTgt spid="135"/>
                                        </p:tgtEl>
                                        <p:attrNameLst>
                                          <p:attrName>ppt_x</p:attrName>
                                        </p:attrNameLst>
                                      </p:cBhvr>
                                      <p:tavLst>
                                        <p:tav tm="0">
                                          <p:val>
                                            <p:fltVal val="0.5"/>
                                          </p:val>
                                        </p:tav>
                                        <p:tav tm="100000">
                                          <p:val>
                                            <p:strVal val="#ppt_x"/>
                                          </p:val>
                                        </p:tav>
                                      </p:tavLst>
                                    </p:anim>
                                    <p:anim calcmode="lin" valueType="num">
                                      <p:cBhvr>
                                        <p:cTn id="17" dur="3000" fill="hold"/>
                                        <p:tgtEl>
                                          <p:spTgt spid="135"/>
                                        </p:tgtEl>
                                        <p:attrNameLst>
                                          <p:attrName>ppt_y</p:attrName>
                                        </p:attrNameLst>
                                      </p:cBhvr>
                                      <p:tavLst>
                                        <p:tav tm="0">
                                          <p:val>
                                            <p:fltVal val="0.5"/>
                                          </p:val>
                                        </p:tav>
                                        <p:tav tm="100000">
                                          <p:val>
                                            <p:strVal val="#ppt_y"/>
                                          </p:val>
                                        </p:tav>
                                      </p:tavLst>
                                    </p:anim>
                                  </p:childTnLst>
                                </p:cTn>
                              </p:par>
                            </p:childTnLst>
                          </p:cTn>
                        </p:par>
                        <p:par>
                          <p:cTn id="18" fill="hold">
                            <p:stCondLst>
                              <p:cond delay="5500"/>
                            </p:stCondLst>
                            <p:childTnLst>
                              <p:par>
                                <p:cTn id="19" presetID="38" presetClass="entr" presetSubtype="0" accel="50000" fill="hold" grpId="0" nodeType="afterEffect">
                                  <p:stCondLst>
                                    <p:cond delay="0"/>
                                  </p:stCondLst>
                                  <p:iterate type="lt">
                                    <p:tmPct val="50000"/>
                                  </p:iterate>
                                  <p:childTnLst>
                                    <p:set>
                                      <p:cBhvr>
                                        <p:cTn id="20" dur="1" fill="hold">
                                          <p:stCondLst>
                                            <p:cond delay="0"/>
                                          </p:stCondLst>
                                        </p:cTn>
                                        <p:tgtEl>
                                          <p:spTgt spid="897"/>
                                        </p:tgtEl>
                                        <p:attrNameLst>
                                          <p:attrName>style.visibility</p:attrName>
                                        </p:attrNameLst>
                                      </p:cBhvr>
                                      <p:to>
                                        <p:strVal val="visible"/>
                                      </p:to>
                                    </p:set>
                                    <p:set>
                                      <p:cBhvr>
                                        <p:cTn id="21" dur="91" fill="hold">
                                          <p:stCondLst>
                                            <p:cond delay="0"/>
                                          </p:stCondLst>
                                        </p:cTn>
                                        <p:tgtEl>
                                          <p:spTgt spid="897"/>
                                        </p:tgtEl>
                                        <p:attrNameLst>
                                          <p:attrName>style.rotation</p:attrName>
                                        </p:attrNameLst>
                                      </p:cBhvr>
                                      <p:to>
                                        <p:strVal val="-45.0"/>
                                      </p:to>
                                    </p:set>
                                    <p:anim calcmode="lin" valueType="num">
                                      <p:cBhvr>
                                        <p:cTn id="22" dur="91" fill="hold">
                                          <p:stCondLst>
                                            <p:cond delay="91"/>
                                          </p:stCondLst>
                                        </p:cTn>
                                        <p:tgtEl>
                                          <p:spTgt spid="897"/>
                                        </p:tgtEl>
                                        <p:attrNameLst>
                                          <p:attrName>style.rotation</p:attrName>
                                        </p:attrNameLst>
                                      </p:cBhvr>
                                      <p:tavLst>
                                        <p:tav tm="0">
                                          <p:val>
                                            <p:fltVal val="-45"/>
                                          </p:val>
                                        </p:tav>
                                        <p:tav tm="69900">
                                          <p:val>
                                            <p:fltVal val="45"/>
                                          </p:val>
                                        </p:tav>
                                        <p:tav tm="100000">
                                          <p:val>
                                            <p:fltVal val="0"/>
                                          </p:val>
                                        </p:tav>
                                      </p:tavLst>
                                    </p:anim>
                                    <p:anim calcmode="lin" valueType="num">
                                      <p:cBhvr>
                                        <p:cTn id="23" dur="91" fill="hold">
                                          <p:stCondLst>
                                            <p:cond delay="0"/>
                                          </p:stCondLst>
                                        </p:cTn>
                                        <p:tgtEl>
                                          <p:spTgt spid="897"/>
                                        </p:tgtEl>
                                        <p:attrNameLst>
                                          <p:attrName>ppt_y</p:attrName>
                                        </p:attrNameLst>
                                      </p:cBhvr>
                                      <p:tavLst>
                                        <p:tav tm="0">
                                          <p:val>
                                            <p:strVal val="#ppt_y-1"/>
                                          </p:val>
                                        </p:tav>
                                        <p:tav tm="100000">
                                          <p:val>
                                            <p:strVal val="#ppt_y-(0.354*#ppt_w-0.172*#ppt_h)"/>
                                          </p:val>
                                        </p:tav>
                                      </p:tavLst>
                                    </p:anim>
                                    <p:anim calcmode="lin" valueType="num">
                                      <p:cBhvr>
                                        <p:cTn id="24" dur="31" decel="50000" autoRev="1" fill="hold">
                                          <p:stCondLst>
                                            <p:cond delay="91"/>
                                          </p:stCondLst>
                                        </p:cTn>
                                        <p:tgtEl>
                                          <p:spTgt spid="897"/>
                                        </p:tgtEl>
                                        <p:attrNameLst>
                                          <p:attrName>ppt_y</p:attrName>
                                        </p:attrNameLst>
                                      </p:cBhvr>
                                      <p:tavLst>
                                        <p:tav tm="0">
                                          <p:val>
                                            <p:strVal val="#ppt_y-(0.354*#ppt_w-0.172*#ppt_h)"/>
                                          </p:val>
                                        </p:tav>
                                        <p:tav tm="100000">
                                          <p:val>
                                            <p:strVal val="#ppt_y-(0.354*#ppt_w-0.172*#ppt_h)-#ppt_h/2"/>
                                          </p:val>
                                        </p:tav>
                                      </p:tavLst>
                                    </p:anim>
                                    <p:anim calcmode="lin" valueType="num">
                                      <p:cBhvr>
                                        <p:cTn id="25" dur="27" fill="hold">
                                          <p:stCondLst>
                                            <p:cond delay="173"/>
                                          </p:stCondLst>
                                        </p:cTn>
                                        <p:tgtEl>
                                          <p:spTgt spid="897"/>
                                        </p:tgtEl>
                                        <p:attrNameLst>
                                          <p:attrName>ppt_y</p:attrName>
                                        </p:attrNameLst>
                                      </p:cBhvr>
                                      <p:tavLst>
                                        <p:tav tm="0">
                                          <p:val>
                                            <p:strVal val="#ppt_y-(0.354*#ppt_w-0.172*#ppt_h)"/>
                                          </p:val>
                                        </p:tav>
                                        <p:tav tm="100000">
                                          <p:val>
                                            <p:strVal val="#ppt_y"/>
                                          </p:val>
                                        </p:tav>
                                      </p:tavLst>
                                    </p:anim>
                                  </p:childTnLst>
                                </p:cTn>
                              </p:par>
                            </p:childTnLst>
                          </p:cTn>
                        </p:par>
                        <p:par>
                          <p:cTn id="26" fill="hold">
                            <p:stCondLst>
                              <p:cond delay="6000"/>
                            </p:stCondLst>
                            <p:childTnLst>
                              <p:par>
                                <p:cTn id="27" presetID="38" presetClass="entr" presetSubtype="0" accel="50000" fill="hold" grpId="0" nodeType="afterEffect">
                                  <p:stCondLst>
                                    <p:cond delay="0"/>
                                  </p:stCondLst>
                                  <p:iterate type="lt">
                                    <p:tmPct val="50000"/>
                                  </p:iterate>
                                  <p:childTnLst>
                                    <p:set>
                                      <p:cBhvr>
                                        <p:cTn id="28" dur="1" fill="hold">
                                          <p:stCondLst>
                                            <p:cond delay="0"/>
                                          </p:stCondLst>
                                        </p:cTn>
                                        <p:tgtEl>
                                          <p:spTgt spid="898"/>
                                        </p:tgtEl>
                                        <p:attrNameLst>
                                          <p:attrName>style.visibility</p:attrName>
                                        </p:attrNameLst>
                                      </p:cBhvr>
                                      <p:to>
                                        <p:strVal val="visible"/>
                                      </p:to>
                                    </p:set>
                                    <p:set>
                                      <p:cBhvr>
                                        <p:cTn id="29" dur="91" fill="hold">
                                          <p:stCondLst>
                                            <p:cond delay="0"/>
                                          </p:stCondLst>
                                        </p:cTn>
                                        <p:tgtEl>
                                          <p:spTgt spid="898"/>
                                        </p:tgtEl>
                                        <p:attrNameLst>
                                          <p:attrName>style.rotation</p:attrName>
                                        </p:attrNameLst>
                                      </p:cBhvr>
                                      <p:to>
                                        <p:strVal val="-45.0"/>
                                      </p:to>
                                    </p:set>
                                    <p:anim calcmode="lin" valueType="num">
                                      <p:cBhvr>
                                        <p:cTn id="30" dur="91" fill="hold">
                                          <p:stCondLst>
                                            <p:cond delay="91"/>
                                          </p:stCondLst>
                                        </p:cTn>
                                        <p:tgtEl>
                                          <p:spTgt spid="898"/>
                                        </p:tgtEl>
                                        <p:attrNameLst>
                                          <p:attrName>style.rotation</p:attrName>
                                        </p:attrNameLst>
                                      </p:cBhvr>
                                      <p:tavLst>
                                        <p:tav tm="0">
                                          <p:val>
                                            <p:fltVal val="-45"/>
                                          </p:val>
                                        </p:tav>
                                        <p:tav tm="69900">
                                          <p:val>
                                            <p:fltVal val="45"/>
                                          </p:val>
                                        </p:tav>
                                        <p:tav tm="100000">
                                          <p:val>
                                            <p:fltVal val="0"/>
                                          </p:val>
                                        </p:tav>
                                      </p:tavLst>
                                    </p:anim>
                                    <p:anim calcmode="lin" valueType="num">
                                      <p:cBhvr>
                                        <p:cTn id="31" dur="91" fill="hold">
                                          <p:stCondLst>
                                            <p:cond delay="0"/>
                                          </p:stCondLst>
                                        </p:cTn>
                                        <p:tgtEl>
                                          <p:spTgt spid="898"/>
                                        </p:tgtEl>
                                        <p:attrNameLst>
                                          <p:attrName>ppt_y</p:attrName>
                                        </p:attrNameLst>
                                      </p:cBhvr>
                                      <p:tavLst>
                                        <p:tav tm="0">
                                          <p:val>
                                            <p:strVal val="#ppt_y-1"/>
                                          </p:val>
                                        </p:tav>
                                        <p:tav tm="100000">
                                          <p:val>
                                            <p:strVal val="#ppt_y-(0.354*#ppt_w-0.172*#ppt_h)"/>
                                          </p:val>
                                        </p:tav>
                                      </p:tavLst>
                                    </p:anim>
                                    <p:anim calcmode="lin" valueType="num">
                                      <p:cBhvr>
                                        <p:cTn id="32" dur="31" decel="50000" autoRev="1" fill="hold">
                                          <p:stCondLst>
                                            <p:cond delay="91"/>
                                          </p:stCondLst>
                                        </p:cTn>
                                        <p:tgtEl>
                                          <p:spTgt spid="898"/>
                                        </p:tgtEl>
                                        <p:attrNameLst>
                                          <p:attrName>ppt_y</p:attrName>
                                        </p:attrNameLst>
                                      </p:cBhvr>
                                      <p:tavLst>
                                        <p:tav tm="0">
                                          <p:val>
                                            <p:strVal val="#ppt_y-(0.354*#ppt_w-0.172*#ppt_h)"/>
                                          </p:val>
                                        </p:tav>
                                        <p:tav tm="100000">
                                          <p:val>
                                            <p:strVal val="#ppt_y-(0.354*#ppt_w-0.172*#ppt_h)-#ppt_h/2"/>
                                          </p:val>
                                        </p:tav>
                                      </p:tavLst>
                                    </p:anim>
                                    <p:anim calcmode="lin" valueType="num">
                                      <p:cBhvr>
                                        <p:cTn id="33" dur="27" fill="hold">
                                          <p:stCondLst>
                                            <p:cond delay="173"/>
                                          </p:stCondLst>
                                        </p:cTn>
                                        <p:tgtEl>
                                          <p:spTgt spid="89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 grpId="0"/>
      <p:bldP spid="89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868764" y="2455215"/>
            <a:ext cx="497417" cy="547326"/>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anchor="ctr"/>
          <a:lstStyle/>
          <a:p>
            <a:pPr algn="ctr">
              <a:defRPr/>
            </a:pPr>
            <a:endParaRPr lang="zh-CN" altLang="en-US">
              <a:solidFill>
                <a:prstClr val="white"/>
              </a:solidFill>
            </a:endParaRPr>
          </a:p>
        </p:txBody>
      </p:sp>
      <p:sp>
        <p:nvSpPr>
          <p:cNvPr id="4" name="矩形 3"/>
          <p:cNvSpPr/>
          <p:nvPr/>
        </p:nvSpPr>
        <p:spPr>
          <a:xfrm>
            <a:off x="2360083" y="2458221"/>
            <a:ext cx="7799917" cy="54768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49994" tIns="0" rIns="149994" bIns="0" anchor="ctr"/>
          <a:lstStyle/>
          <a:p>
            <a:pPr algn="ctr">
              <a:defRPr/>
            </a:pPr>
            <a:r>
              <a:rPr lang="en-US" altLang="zh-CN" sz="23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www.PPTBZ.com</a:t>
            </a:r>
            <a:endParaRPr lang="zh-CN" altLang="en-US" sz="23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818411"/>
            <a:ext cx="7760230" cy="64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700" spc="167"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300"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300"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300"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300"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300" spc="167"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宝藏！</a:t>
            </a:r>
          </a:p>
        </p:txBody>
      </p:sp>
      <p:sp>
        <p:nvSpPr>
          <p:cNvPr id="6" name="直角三角形 5"/>
          <p:cNvSpPr/>
          <p:nvPr/>
        </p:nvSpPr>
        <p:spPr>
          <a:xfrm>
            <a:off x="7760229" y="1815044"/>
            <a:ext cx="711418" cy="649431"/>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lIns="76197" tIns="38098" rIns="76197" bIns="38098" anchor="ctr"/>
          <a:lstStyle/>
          <a:p>
            <a:pPr algn="ctr">
              <a:defRPr/>
            </a:pPr>
            <a:endParaRPr lang="zh-CN" altLang="en-US">
              <a:solidFill>
                <a:prstClr val="white"/>
              </a:solidFill>
            </a:endParaRPr>
          </a:p>
        </p:txBody>
      </p:sp>
      <p:sp>
        <p:nvSpPr>
          <p:cNvPr id="12" name="矩形 11"/>
          <p:cNvSpPr/>
          <p:nvPr/>
        </p:nvSpPr>
        <p:spPr>
          <a:xfrm>
            <a:off x="2151525" y="3267519"/>
            <a:ext cx="5755341" cy="1410643"/>
          </a:xfrm>
          <a:prstGeom prst="rect">
            <a:avLst/>
          </a:prstGeom>
          <a:noFill/>
          <a:ln w="25400" cap="flat" cmpd="sng" algn="ctr">
            <a:noFill/>
            <a:prstDash val="solid"/>
          </a:ln>
          <a:effectLst/>
        </p:spPr>
        <p:txBody>
          <a:bodyPr lIns="76197" tIns="38098" rIns="76197" bIns="38098" rtlCol="0" anchor="ctr"/>
          <a:lstStyle/>
          <a:p>
            <a:pPr>
              <a:lnSpc>
                <a:spcPts val="2000"/>
              </a:lnSpc>
            </a:pPr>
            <a:r>
              <a:rPr lang="en-US" altLang="zh-CN" sz="1000" kern="0" dirty="0">
                <a:solidFill>
                  <a:srgbClr val="EEECE1">
                    <a:lumMod val="25000"/>
                  </a:srgbClr>
                </a:solidFill>
                <a:latin typeface="微软雅黑" panose="020B0503020204020204" pitchFamily="34" charset="-122"/>
                <a:ea typeface="微软雅黑" panose="020B0503020204020204" pitchFamily="34" charset="-122"/>
              </a:rPr>
              <a:t> </a:t>
            </a:r>
          </a:p>
        </p:txBody>
      </p:sp>
      <p:pic>
        <p:nvPicPr>
          <p:cNvPr id="2" name="图片 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2899" y="3332091"/>
            <a:ext cx="2857143" cy="846561"/>
          </a:xfrm>
          <a:prstGeom prst="rect">
            <a:avLst/>
          </a:prstGeom>
        </p:spPr>
      </p:pic>
    </p:spTree>
    <p:extLst>
      <p:ext uri="{BB962C8B-B14F-4D97-AF65-F5344CB8AC3E}">
        <p14:creationId xmlns:p14="http://schemas.microsoft.com/office/powerpoint/2010/main" val="24867330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1863725" y="2425700"/>
            <a:ext cx="6432550" cy="482600"/>
            <a:chOff x="64331" y="0"/>
            <a:chExt cx="6433094" cy="482482"/>
          </a:xfrm>
        </p:grpSpPr>
        <p:sp>
          <p:nvSpPr>
            <p:cNvPr id="6149"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latin typeface="Arial" charset="0"/>
                <a:ea typeface="方正兰亭黑_GBK" panose="02000000000000000000" pitchFamily="2" charset="-122"/>
              </a:endParaRPr>
            </a:p>
          </p:txBody>
        </p:sp>
        <p:sp>
          <p:nvSpPr>
            <p:cNvPr id="6151" name="Rectangle 13"/>
            <p:cNvSpPr>
              <a:spLocks noChangeArrowheads="1"/>
            </p:cNvSpPr>
            <p:nvPr/>
          </p:nvSpPr>
          <p:spPr bwMode="auto">
            <a:xfrm>
              <a:off x="1860562" y="85339"/>
              <a:ext cx="2840633"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BCE8F2"/>
                  </a:solidFill>
                  <a:latin typeface="方正兰亭黑_GBK" pitchFamily="2" charset="-122"/>
                  <a:ea typeface="方正兰亭黑_GBK" pitchFamily="2" charset="-122"/>
                </a:rPr>
                <a:t>单击此处添加标题</a:t>
              </a:r>
            </a:p>
          </p:txBody>
        </p:sp>
      </p:grpSp>
      <p:sp>
        <p:nvSpPr>
          <p:cNvPr id="8198" name="TextBox 13"/>
          <p:cNvSpPr txBox="1">
            <a:spLocks noChangeArrowheads="1"/>
          </p:cNvSpPr>
          <p:nvPr/>
        </p:nvSpPr>
        <p:spPr bwMode="auto">
          <a:xfrm>
            <a:off x="4324350" y="49188"/>
            <a:ext cx="151288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r>
              <a:rPr lang="zh-CN" altLang="en-US" dirty="0"/>
              <a:t>过渡页</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ppt_w</p:attrName>
                                        </p:attrNameLst>
                                      </p:cBhvr>
                                      <p:tavLst>
                                        <p:tav tm="0">
                                          <p:val>
                                            <p:fltVal val="0"/>
                                          </p:val>
                                        </p:tav>
                                        <p:tav tm="100000">
                                          <p:val>
                                            <p:strVal val="#ppt_w"/>
                                          </p:val>
                                        </p:tav>
                                      </p:tavLst>
                                    </p:anim>
                                    <p:anim calcmode="lin" valueType="num">
                                      <p:cBhvr>
                                        <p:cTn id="8" dur="500" fill="hold"/>
                                        <p:tgtEl>
                                          <p:spTgt spid="8194"/>
                                        </p:tgtEl>
                                        <p:attrNameLst>
                                          <p:attrName>ppt_h</p:attrName>
                                        </p:attrNameLst>
                                      </p:cBhvr>
                                      <p:tavLst>
                                        <p:tav tm="0">
                                          <p:val>
                                            <p:fltVal val="0"/>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additive="base">
                                        <p:cTn id="11" dur="500" fill="hold"/>
                                        <p:tgtEl>
                                          <p:spTgt spid="8194"/>
                                        </p:tgtEl>
                                        <p:attrNameLst>
                                          <p:attrName>ppt_x</p:attrName>
                                        </p:attrNameLst>
                                      </p:cBhvr>
                                      <p:tavLst>
                                        <p:tav tm="0">
                                          <p:val>
                                            <p:strVal val="#ppt_x"/>
                                          </p:val>
                                        </p:tav>
                                        <p:tav tm="100000">
                                          <p:val>
                                            <p:strVal val="#ppt_x"/>
                                          </p:val>
                                        </p:tav>
                                      </p:tavLst>
                                    </p:anim>
                                    <p:anim calcmode="lin" valueType="num">
                                      <p:cBhvr additive="base">
                                        <p:cTn id="12" dur="500" fill="hold"/>
                                        <p:tgtEl>
                                          <p:spTgt spid="819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8198"/>
                                        </p:tgtEl>
                                        <p:attrNameLst>
                                          <p:attrName>style.visibility</p:attrName>
                                        </p:attrNameLst>
                                      </p:cBhvr>
                                      <p:to>
                                        <p:strVal val="visible"/>
                                      </p:to>
                                    </p:set>
                                    <p:animEffect transition="in" filter="slide(fromLeft)">
                                      <p:cBhvr>
                                        <p:cTn id="16"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lnSpc>
                <a:spcPct val="120000"/>
              </a:lnSpc>
              <a:spcBef>
                <a:spcPct val="50000"/>
              </a:spcBef>
              <a:buFontTx/>
              <a:buNone/>
              <a:defRPr/>
            </a:pPr>
            <a:r>
              <a:rPr lang="zh-CN" altLang="en-US" sz="2800" dirty="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rPr>
              <a:t>单击此处添加标题</a:t>
            </a:r>
          </a:p>
        </p:txBody>
      </p:sp>
      <p:grpSp>
        <p:nvGrpSpPr>
          <p:cNvPr id="9219" name="Group 3"/>
          <p:cNvGrpSpPr>
            <a:grpSpLocks/>
          </p:cNvGrpSpPr>
          <p:nvPr/>
        </p:nvGrpSpPr>
        <p:grpSpPr bwMode="auto">
          <a:xfrm>
            <a:off x="1528128" y="1129313"/>
            <a:ext cx="1036637" cy="1036637"/>
            <a:chOff x="0" y="0"/>
            <a:chExt cx="1036800" cy="1036800"/>
          </a:xfrm>
          <a:effectLst>
            <a:glow rad="88900">
              <a:schemeClr val="accent1">
                <a:satMod val="175000"/>
                <a:alpha val="30000"/>
              </a:schemeClr>
            </a:glow>
          </a:effectLst>
        </p:grpSpPr>
        <p:sp>
          <p:nvSpPr>
            <p:cNvPr id="7215" name="空心弧 43"/>
            <p:cNvSpPr>
              <a:spLocks noChangeAspect="1"/>
            </p:cNvSpPr>
            <p:nvPr/>
          </p:nvSpPr>
          <p:spPr bwMode="auto">
            <a:xfrm>
              <a:off x="0" y="0"/>
              <a:ext cx="1036800" cy="1036800"/>
            </a:xfrm>
            <a:custGeom>
              <a:avLst/>
              <a:gdLst>
                <a:gd name="T0" fmla="*/ 1036799 w 1036800"/>
                <a:gd name="T1" fmla="*/ 519147 h 1036800"/>
                <a:gd name="T2" fmla="*/ 1036799 w 1036800"/>
                <a:gd name="T3" fmla="*/ 519147 h 1036800"/>
                <a:gd name="T4" fmla="*/ 518400 w 1036800"/>
                <a:gd name="T5" fmla="*/ 1036800 h 1036800"/>
                <a:gd name="T6" fmla="*/ 0 w 1036800"/>
                <a:gd name="T7" fmla="*/ 518400 h 1036800"/>
                <a:gd name="T8" fmla="*/ 518206 w 1036800"/>
                <a:gd name="T9" fmla="*/ 0 h 1036800"/>
                <a:gd name="T10" fmla="*/ 518304 w 1036800"/>
                <a:gd name="T11" fmla="*/ 261066 h 1036800"/>
                <a:gd name="T12" fmla="*/ 518304 w 1036800"/>
                <a:gd name="T13" fmla="*/ 261066 h 1036800"/>
                <a:gd name="T14" fmla="*/ 261066 w 1036800"/>
                <a:gd name="T15" fmla="*/ 518399 h 1036800"/>
                <a:gd name="T16" fmla="*/ 518400 w 1036800"/>
                <a:gd name="T17" fmla="*/ 775734 h 1036800"/>
                <a:gd name="T18" fmla="*/ 775733 w 1036800"/>
                <a:gd name="T19" fmla="*/ 518770 h 10368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6800"/>
                <a:gd name="T31" fmla="*/ 0 h 1036800"/>
                <a:gd name="T32" fmla="*/ 1036799 w 1036800"/>
                <a:gd name="T33" fmla="*/ 1036800 h 10368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6800" h="1036800">
                  <a:moveTo>
                    <a:pt x="1036799" y="519147"/>
                  </a:moveTo>
                  <a:lnTo>
                    <a:pt x="1036799" y="519147"/>
                  </a:lnTo>
                  <a:cubicBezTo>
                    <a:pt x="1036387" y="805159"/>
                    <a:pt x="804412" y="1036799"/>
                    <a:pt x="518400" y="1036800"/>
                  </a:cubicBezTo>
                  <a:cubicBezTo>
                    <a:pt x="232095" y="1036800"/>
                    <a:pt x="0" y="804704"/>
                    <a:pt x="0" y="518400"/>
                  </a:cubicBezTo>
                  <a:cubicBezTo>
                    <a:pt x="-1" y="232171"/>
                    <a:pt x="231977" y="107"/>
                    <a:pt x="518206" y="0"/>
                  </a:cubicBezTo>
                  <a:lnTo>
                    <a:pt x="518304" y="261066"/>
                  </a:lnTo>
                  <a:cubicBezTo>
                    <a:pt x="376219" y="261119"/>
                    <a:pt x="261066" y="376315"/>
                    <a:pt x="261066" y="518399"/>
                  </a:cubicBezTo>
                  <a:cubicBezTo>
                    <a:pt x="261066" y="660521"/>
                    <a:pt x="376278" y="775734"/>
                    <a:pt x="518400" y="775734"/>
                  </a:cubicBezTo>
                  <a:cubicBezTo>
                    <a:pt x="660376" y="775734"/>
                    <a:pt x="775529" y="660747"/>
                    <a:pt x="775733" y="518770"/>
                  </a:cubicBezTo>
                  <a:lnTo>
                    <a:pt x="1036799" y="519147"/>
                  </a:lnTo>
                  <a:close/>
                </a:path>
              </a:pathLst>
            </a:custGeom>
            <a:solidFill>
              <a:srgbClr val="30B8D8">
                <a:alpha val="79999"/>
              </a:srgbClr>
            </a:solidFill>
            <a:ln w="25400" cmpd="sng">
              <a:noFill/>
              <a:round/>
              <a:headEnd/>
              <a:tailEnd/>
            </a:ln>
          </p:spPr>
          <p:txBody>
            <a:bodyPr wrap="none" anchor="ctr"/>
            <a:lstStyle/>
            <a:p>
              <a:pPr>
                <a:defRPr/>
              </a:pPr>
              <a:endParaRPr lang="zh-CN" altLang="en-US"/>
            </a:p>
          </p:txBody>
        </p:sp>
        <p:sp>
          <p:nvSpPr>
            <p:cNvPr id="7216" name="空心弧 44"/>
            <p:cNvSpPr>
              <a:spLocks noChangeAspect="1"/>
            </p:cNvSpPr>
            <p:nvPr/>
          </p:nvSpPr>
          <p:spPr bwMode="auto">
            <a:xfrm>
              <a:off x="0" y="0"/>
              <a:ext cx="1036800" cy="1036800"/>
            </a:xfrm>
            <a:custGeom>
              <a:avLst/>
              <a:gdLst>
                <a:gd name="T0" fmla="*/ 519636 w 1036800"/>
                <a:gd name="T1" fmla="*/ 1 h 1036800"/>
                <a:gd name="T2" fmla="*/ 519635 w 1036800"/>
                <a:gd name="T3" fmla="*/ 1 h 1036800"/>
                <a:gd name="T4" fmla="*/ 1036800 w 1036800"/>
                <a:gd name="T5" fmla="*/ 518400 h 1036800"/>
                <a:gd name="T6" fmla="*/ 1036799 w 1036800"/>
                <a:gd name="T7" fmla="*/ 518400 h 1036800"/>
                <a:gd name="T8" fmla="*/ 777600 w 1036800"/>
                <a:gd name="T9" fmla="*/ 518400 h 1036800"/>
                <a:gd name="T10" fmla="*/ 777600 w 1036800"/>
                <a:gd name="T11" fmla="*/ 518400 h 1036800"/>
                <a:gd name="T12" fmla="*/ 519017 w 1036800"/>
                <a:gd name="T13" fmla="*/ 259200 h 1036800"/>
                <a:gd name="T14" fmla="*/ 0 60000 65536"/>
                <a:gd name="T15" fmla="*/ 0 60000 65536"/>
                <a:gd name="T16" fmla="*/ 0 60000 65536"/>
                <a:gd name="T17" fmla="*/ 0 60000 65536"/>
                <a:gd name="T18" fmla="*/ 0 60000 65536"/>
                <a:gd name="T19" fmla="*/ 0 60000 65536"/>
                <a:gd name="T20" fmla="*/ 0 60000 65536"/>
                <a:gd name="T21" fmla="*/ 519018 w 1036800"/>
                <a:gd name="T22" fmla="*/ 1 h 1036800"/>
                <a:gd name="T23" fmla="*/ 1036800 w 1036800"/>
                <a:gd name="T24" fmla="*/ 518400 h 10368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6800" h="1036800">
                  <a:moveTo>
                    <a:pt x="519636" y="1"/>
                  </a:moveTo>
                  <a:lnTo>
                    <a:pt x="519635" y="1"/>
                  </a:lnTo>
                  <a:cubicBezTo>
                    <a:pt x="805457" y="682"/>
                    <a:pt x="1036800" y="232578"/>
                    <a:pt x="1036800" y="518400"/>
                  </a:cubicBezTo>
                  <a:cubicBezTo>
                    <a:pt x="1036800" y="518400"/>
                    <a:pt x="1036799" y="518400"/>
                    <a:pt x="1036799" y="518400"/>
                  </a:cubicBezTo>
                  <a:lnTo>
                    <a:pt x="777600" y="518400"/>
                  </a:lnTo>
                  <a:cubicBezTo>
                    <a:pt x="777600" y="375488"/>
                    <a:pt x="661927" y="259540"/>
                    <a:pt x="519017" y="259200"/>
                  </a:cubicBezTo>
                  <a:lnTo>
                    <a:pt x="519636" y="1"/>
                  </a:lnTo>
                  <a:close/>
                </a:path>
              </a:pathLst>
            </a:custGeom>
            <a:solidFill>
              <a:srgbClr val="1E8FB2">
                <a:alpha val="79999"/>
              </a:srgbClr>
            </a:solidFill>
            <a:ln w="25400" cmpd="sng">
              <a:noFill/>
              <a:round/>
              <a:headEnd/>
              <a:tailEnd/>
            </a:ln>
          </p:spPr>
          <p:txBody>
            <a:bodyPr wrap="none" anchor="ctr"/>
            <a:lstStyle/>
            <a:p>
              <a:pPr>
                <a:defRPr/>
              </a:pPr>
              <a:endParaRPr lang="zh-CN" altLang="en-US"/>
            </a:p>
          </p:txBody>
        </p:sp>
        <p:sp>
          <p:nvSpPr>
            <p:cNvPr id="7217" name="Rectangle 13"/>
            <p:cNvSpPr>
              <a:spLocks noChangeArrowheads="1"/>
            </p:cNvSpPr>
            <p:nvPr/>
          </p:nvSpPr>
          <p:spPr bwMode="auto">
            <a:xfrm>
              <a:off x="231811" y="350892"/>
              <a:ext cx="643038" cy="4001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000" dirty="0">
                  <a:solidFill>
                    <a:schemeClr val="bg1"/>
                  </a:solidFill>
                  <a:latin typeface="方正兰亭黑_GBK" panose="02000000000000000000" pitchFamily="2" charset="-122"/>
                  <a:ea typeface="方正兰亭黑_GBK" panose="02000000000000000000" pitchFamily="2" charset="-122"/>
                </a:rPr>
                <a:t>1.</a:t>
              </a:r>
              <a:endParaRPr lang="zh-CN" altLang="en-US" sz="2000" dirty="0">
                <a:solidFill>
                  <a:schemeClr val="bg1"/>
                </a:solidFill>
                <a:latin typeface="方正兰亭黑_GBK" panose="02000000000000000000" pitchFamily="2" charset="-122"/>
                <a:ea typeface="方正兰亭黑_GBK" panose="02000000000000000000" pitchFamily="2" charset="-122"/>
              </a:endParaRPr>
            </a:p>
          </p:txBody>
        </p:sp>
      </p:grpSp>
      <p:grpSp>
        <p:nvGrpSpPr>
          <p:cNvPr id="9223" name="Group 7"/>
          <p:cNvGrpSpPr>
            <a:grpSpLocks/>
          </p:cNvGrpSpPr>
          <p:nvPr/>
        </p:nvGrpSpPr>
        <p:grpSpPr bwMode="auto">
          <a:xfrm>
            <a:off x="3531057" y="1129313"/>
            <a:ext cx="1036637" cy="1036637"/>
            <a:chOff x="0" y="0"/>
            <a:chExt cx="1036800" cy="1036800"/>
          </a:xfrm>
          <a:effectLst>
            <a:glow rad="88900">
              <a:schemeClr val="accent1">
                <a:satMod val="175000"/>
                <a:alpha val="30000"/>
              </a:schemeClr>
            </a:glow>
          </a:effectLst>
        </p:grpSpPr>
        <p:sp>
          <p:nvSpPr>
            <p:cNvPr id="7212" name="空心弧 45"/>
            <p:cNvSpPr>
              <a:spLocks noChangeAspect="1"/>
            </p:cNvSpPr>
            <p:nvPr/>
          </p:nvSpPr>
          <p:spPr bwMode="auto">
            <a:xfrm>
              <a:off x="0" y="0"/>
              <a:ext cx="1036800" cy="1036800"/>
            </a:xfrm>
            <a:custGeom>
              <a:avLst/>
              <a:gdLst>
                <a:gd name="T0" fmla="*/ 517906 w 1036800"/>
                <a:gd name="T1" fmla="*/ 1036800 h 1036800"/>
                <a:gd name="T2" fmla="*/ 517906 w 1036800"/>
                <a:gd name="T3" fmla="*/ 1036799 h 1036800"/>
                <a:gd name="T4" fmla="*/ 0 w 1036800"/>
                <a:gd name="T5" fmla="*/ 518400 h 1036800"/>
                <a:gd name="T6" fmla="*/ 518206 w 1036800"/>
                <a:gd name="T7" fmla="*/ 0 h 1036800"/>
                <a:gd name="T8" fmla="*/ 518304 w 1036800"/>
                <a:gd name="T9" fmla="*/ 261066 h 1036800"/>
                <a:gd name="T10" fmla="*/ 518304 w 1036800"/>
                <a:gd name="T11" fmla="*/ 261066 h 1036800"/>
                <a:gd name="T12" fmla="*/ 261066 w 1036800"/>
                <a:gd name="T13" fmla="*/ 518399 h 1036800"/>
                <a:gd name="T14" fmla="*/ 518155 w 1036800"/>
                <a:gd name="T15" fmla="*/ 775733 h 1036800"/>
                <a:gd name="T16" fmla="*/ 0 60000 65536"/>
                <a:gd name="T17" fmla="*/ 0 60000 65536"/>
                <a:gd name="T18" fmla="*/ 0 60000 65536"/>
                <a:gd name="T19" fmla="*/ 0 60000 65536"/>
                <a:gd name="T20" fmla="*/ 0 60000 65536"/>
                <a:gd name="T21" fmla="*/ 0 60000 65536"/>
                <a:gd name="T22" fmla="*/ 0 60000 65536"/>
                <a:gd name="T23" fmla="*/ 0 60000 65536"/>
                <a:gd name="T24" fmla="*/ 0 w 1036800"/>
                <a:gd name="T25" fmla="*/ 0 h 1036800"/>
                <a:gd name="T26" fmla="*/ 518304 w 1036800"/>
                <a:gd name="T27" fmla="*/ 1036800 h 1036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6800" h="1036800">
                  <a:moveTo>
                    <a:pt x="517906" y="1036800"/>
                  </a:moveTo>
                  <a:lnTo>
                    <a:pt x="517906" y="1036799"/>
                  </a:lnTo>
                  <a:cubicBezTo>
                    <a:pt x="231794" y="1036527"/>
                    <a:pt x="0" y="804511"/>
                    <a:pt x="0" y="518400"/>
                  </a:cubicBezTo>
                  <a:cubicBezTo>
                    <a:pt x="-1" y="232171"/>
                    <a:pt x="231977" y="107"/>
                    <a:pt x="518206" y="0"/>
                  </a:cubicBezTo>
                  <a:lnTo>
                    <a:pt x="518304" y="261066"/>
                  </a:lnTo>
                  <a:cubicBezTo>
                    <a:pt x="376219" y="261119"/>
                    <a:pt x="261066" y="376315"/>
                    <a:pt x="261066" y="518399"/>
                  </a:cubicBezTo>
                  <a:cubicBezTo>
                    <a:pt x="261065" y="660425"/>
                    <a:pt x="376129" y="775598"/>
                    <a:pt x="518155" y="775733"/>
                  </a:cubicBezTo>
                  <a:lnTo>
                    <a:pt x="517906" y="1036800"/>
                  </a:lnTo>
                  <a:close/>
                </a:path>
              </a:pathLst>
            </a:custGeom>
            <a:solidFill>
              <a:srgbClr val="30B8D8">
                <a:alpha val="79999"/>
              </a:srgbClr>
            </a:solidFill>
            <a:ln w="25400" cmpd="sng">
              <a:noFill/>
              <a:round/>
              <a:headEnd/>
              <a:tailEnd/>
            </a:ln>
          </p:spPr>
          <p:txBody>
            <a:bodyPr wrap="none" anchor="ctr"/>
            <a:lstStyle/>
            <a:p>
              <a:pPr>
                <a:defRPr/>
              </a:pPr>
              <a:endParaRPr lang="zh-CN" altLang="en-US"/>
            </a:p>
          </p:txBody>
        </p:sp>
        <p:sp>
          <p:nvSpPr>
            <p:cNvPr id="7213" name="空心弧 46"/>
            <p:cNvSpPr>
              <a:spLocks noChangeAspect="1"/>
            </p:cNvSpPr>
            <p:nvPr/>
          </p:nvSpPr>
          <p:spPr bwMode="auto">
            <a:xfrm>
              <a:off x="0" y="0"/>
              <a:ext cx="1036800" cy="1036800"/>
            </a:xfrm>
            <a:custGeom>
              <a:avLst/>
              <a:gdLst>
                <a:gd name="T0" fmla="*/ 519636 w 1036800"/>
                <a:gd name="T1" fmla="*/ 1 h 1036800"/>
                <a:gd name="T2" fmla="*/ 519635 w 1036800"/>
                <a:gd name="T3" fmla="*/ 1 h 1036800"/>
                <a:gd name="T4" fmla="*/ 1036800 w 1036800"/>
                <a:gd name="T5" fmla="*/ 518400 h 1036800"/>
                <a:gd name="T6" fmla="*/ 520185 w 1036800"/>
                <a:gd name="T7" fmla="*/ 1036796 h 1036800"/>
                <a:gd name="T8" fmla="*/ 519282 w 1036800"/>
                <a:gd name="T9" fmla="*/ 774436 h 1036800"/>
                <a:gd name="T10" fmla="*/ 519282 w 1036800"/>
                <a:gd name="T11" fmla="*/ 774436 h 1036800"/>
                <a:gd name="T12" fmla="*/ 774438 w 1036800"/>
                <a:gd name="T13" fmla="*/ 518400 h 1036800"/>
                <a:gd name="T14" fmla="*/ 519009 w 1036800"/>
                <a:gd name="T15" fmla="*/ 262362 h 1036800"/>
                <a:gd name="T16" fmla="*/ 0 60000 65536"/>
                <a:gd name="T17" fmla="*/ 0 60000 65536"/>
                <a:gd name="T18" fmla="*/ 0 60000 65536"/>
                <a:gd name="T19" fmla="*/ 0 60000 65536"/>
                <a:gd name="T20" fmla="*/ 0 60000 65536"/>
                <a:gd name="T21" fmla="*/ 0 60000 65536"/>
                <a:gd name="T22" fmla="*/ 0 60000 65536"/>
                <a:gd name="T23" fmla="*/ 0 60000 65536"/>
                <a:gd name="T24" fmla="*/ 519010 w 1036800"/>
                <a:gd name="T25" fmla="*/ 1 h 1036800"/>
                <a:gd name="T26" fmla="*/ 1036800 w 1036800"/>
                <a:gd name="T27" fmla="*/ 1036797 h 1036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6800" h="1036800">
                  <a:moveTo>
                    <a:pt x="519636" y="1"/>
                  </a:moveTo>
                  <a:lnTo>
                    <a:pt x="519635" y="1"/>
                  </a:lnTo>
                  <a:cubicBezTo>
                    <a:pt x="805457" y="682"/>
                    <a:pt x="1036800" y="232578"/>
                    <a:pt x="1036800" y="518400"/>
                  </a:cubicBezTo>
                  <a:cubicBezTo>
                    <a:pt x="1036800" y="804007"/>
                    <a:pt x="805790" y="1035813"/>
                    <a:pt x="520185" y="1036796"/>
                  </a:cubicBezTo>
                  <a:lnTo>
                    <a:pt x="519282" y="774436"/>
                  </a:lnTo>
                  <a:cubicBezTo>
                    <a:pt x="660342" y="773950"/>
                    <a:pt x="774438" y="659461"/>
                    <a:pt x="774438" y="518400"/>
                  </a:cubicBezTo>
                  <a:cubicBezTo>
                    <a:pt x="774438" y="377232"/>
                    <a:pt x="660177" y="262699"/>
                    <a:pt x="519009" y="262362"/>
                  </a:cubicBezTo>
                  <a:lnTo>
                    <a:pt x="519636" y="1"/>
                  </a:lnTo>
                  <a:close/>
                </a:path>
              </a:pathLst>
            </a:custGeom>
            <a:solidFill>
              <a:srgbClr val="1E8FB2">
                <a:alpha val="79999"/>
              </a:srgbClr>
            </a:solidFill>
            <a:ln w="25400" cmpd="sng">
              <a:noFill/>
              <a:round/>
              <a:headEnd/>
              <a:tailEnd/>
            </a:ln>
          </p:spPr>
          <p:txBody>
            <a:bodyPr wrap="none" anchor="ctr"/>
            <a:lstStyle/>
            <a:p>
              <a:pPr>
                <a:defRPr/>
              </a:pPr>
              <a:endParaRPr lang="zh-CN" altLang="en-US"/>
            </a:p>
          </p:txBody>
        </p:sp>
        <p:sp>
          <p:nvSpPr>
            <p:cNvPr id="7214" name="Rectangle 13"/>
            <p:cNvSpPr>
              <a:spLocks noChangeArrowheads="1"/>
            </p:cNvSpPr>
            <p:nvPr/>
          </p:nvSpPr>
          <p:spPr bwMode="auto">
            <a:xfrm>
              <a:off x="231811" y="350892"/>
              <a:ext cx="643038" cy="40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000" dirty="0">
                  <a:solidFill>
                    <a:schemeClr val="bg1"/>
                  </a:solidFill>
                  <a:latin typeface="方正兰亭黑_GBK" panose="02000000000000000000" pitchFamily="2" charset="-122"/>
                  <a:ea typeface="方正兰亭黑_GBK" panose="02000000000000000000" pitchFamily="2" charset="-122"/>
                </a:rPr>
                <a:t>2.</a:t>
              </a:r>
              <a:endParaRPr lang="zh-CN" altLang="en-US" sz="2000" dirty="0">
                <a:solidFill>
                  <a:schemeClr val="bg1"/>
                </a:solidFill>
                <a:latin typeface="方正兰亭黑_GBK" panose="02000000000000000000" pitchFamily="2" charset="-122"/>
                <a:ea typeface="方正兰亭黑_GBK" panose="02000000000000000000" pitchFamily="2" charset="-122"/>
              </a:endParaRPr>
            </a:p>
          </p:txBody>
        </p:sp>
      </p:grpSp>
      <p:grpSp>
        <p:nvGrpSpPr>
          <p:cNvPr id="9227" name="Group 11"/>
          <p:cNvGrpSpPr>
            <a:grpSpLocks/>
          </p:cNvGrpSpPr>
          <p:nvPr/>
        </p:nvGrpSpPr>
        <p:grpSpPr bwMode="auto">
          <a:xfrm>
            <a:off x="5545708" y="1129313"/>
            <a:ext cx="1036638" cy="1036637"/>
            <a:chOff x="0" y="0"/>
            <a:chExt cx="1036800" cy="1036800"/>
          </a:xfrm>
          <a:effectLst>
            <a:glow rad="88900">
              <a:schemeClr val="accent1">
                <a:satMod val="175000"/>
                <a:alpha val="30000"/>
              </a:schemeClr>
            </a:glow>
          </a:effectLst>
        </p:grpSpPr>
        <p:sp>
          <p:nvSpPr>
            <p:cNvPr id="7209" name="空心弧 47"/>
            <p:cNvSpPr>
              <a:spLocks noChangeAspect="1"/>
            </p:cNvSpPr>
            <p:nvPr/>
          </p:nvSpPr>
          <p:spPr bwMode="auto">
            <a:xfrm>
              <a:off x="0" y="0"/>
              <a:ext cx="1036800" cy="1036800"/>
            </a:xfrm>
            <a:custGeom>
              <a:avLst/>
              <a:gdLst>
                <a:gd name="T0" fmla="*/ 1 w 1036800"/>
                <a:gd name="T1" fmla="*/ 519500 h 1036800"/>
                <a:gd name="T2" fmla="*/ 1 w 1036800"/>
                <a:gd name="T3" fmla="*/ 519499 h 1036800"/>
                <a:gd name="T4" fmla="*/ 0 w 1036800"/>
                <a:gd name="T5" fmla="*/ 518400 h 1036800"/>
                <a:gd name="T6" fmla="*/ 518206 w 1036800"/>
                <a:gd name="T7" fmla="*/ 0 h 1036800"/>
                <a:gd name="T8" fmla="*/ 518304 w 1036800"/>
                <a:gd name="T9" fmla="*/ 261066 h 1036800"/>
                <a:gd name="T10" fmla="*/ 518304 w 1036800"/>
                <a:gd name="T11" fmla="*/ 261066 h 1036800"/>
                <a:gd name="T12" fmla="*/ 261066 w 1036800"/>
                <a:gd name="T13" fmla="*/ 518399 h 1036800"/>
                <a:gd name="T14" fmla="*/ 261066 w 1036800"/>
                <a:gd name="T15" fmla="*/ 518946 h 1036800"/>
                <a:gd name="T16" fmla="*/ 0 60000 65536"/>
                <a:gd name="T17" fmla="*/ 0 60000 65536"/>
                <a:gd name="T18" fmla="*/ 0 60000 65536"/>
                <a:gd name="T19" fmla="*/ 0 60000 65536"/>
                <a:gd name="T20" fmla="*/ 0 60000 65536"/>
                <a:gd name="T21" fmla="*/ 0 60000 65536"/>
                <a:gd name="T22" fmla="*/ 0 60000 65536"/>
                <a:gd name="T23" fmla="*/ 0 60000 65536"/>
                <a:gd name="T24" fmla="*/ 0 w 1036800"/>
                <a:gd name="T25" fmla="*/ 0 h 1036800"/>
                <a:gd name="T26" fmla="*/ 518304 w 1036800"/>
                <a:gd name="T27" fmla="*/ 519500 h 1036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36800" h="1036800">
                  <a:moveTo>
                    <a:pt x="1" y="519500"/>
                  </a:moveTo>
                  <a:lnTo>
                    <a:pt x="1" y="519499"/>
                  </a:lnTo>
                  <a:cubicBezTo>
                    <a:pt x="0" y="519133"/>
                    <a:pt x="0" y="518766"/>
                    <a:pt x="0" y="518400"/>
                  </a:cubicBezTo>
                  <a:cubicBezTo>
                    <a:pt x="-1" y="232171"/>
                    <a:pt x="231977" y="107"/>
                    <a:pt x="518206" y="0"/>
                  </a:cubicBezTo>
                  <a:lnTo>
                    <a:pt x="518304" y="261066"/>
                  </a:lnTo>
                  <a:cubicBezTo>
                    <a:pt x="376219" y="261119"/>
                    <a:pt x="261066" y="376315"/>
                    <a:pt x="261066" y="518399"/>
                  </a:cubicBezTo>
                  <a:cubicBezTo>
                    <a:pt x="261065" y="518582"/>
                    <a:pt x="261066" y="518764"/>
                    <a:pt x="261066" y="518946"/>
                  </a:cubicBezTo>
                  <a:lnTo>
                    <a:pt x="1" y="519500"/>
                  </a:lnTo>
                  <a:close/>
                </a:path>
              </a:pathLst>
            </a:custGeom>
            <a:solidFill>
              <a:srgbClr val="30B8D8">
                <a:alpha val="79999"/>
              </a:srgbClr>
            </a:solidFill>
            <a:ln w="25400" cmpd="sng">
              <a:noFill/>
              <a:round/>
              <a:headEnd/>
              <a:tailEnd/>
            </a:ln>
          </p:spPr>
          <p:txBody>
            <a:bodyPr wrap="none" anchor="ctr"/>
            <a:lstStyle/>
            <a:p>
              <a:pPr>
                <a:defRPr/>
              </a:pPr>
              <a:endParaRPr lang="zh-CN" altLang="en-US"/>
            </a:p>
          </p:txBody>
        </p:sp>
        <p:sp>
          <p:nvSpPr>
            <p:cNvPr id="7210" name="空心弧 48"/>
            <p:cNvSpPr>
              <a:spLocks noChangeAspect="1"/>
            </p:cNvSpPr>
            <p:nvPr/>
          </p:nvSpPr>
          <p:spPr bwMode="auto">
            <a:xfrm>
              <a:off x="0" y="0"/>
              <a:ext cx="1036800" cy="1036800"/>
            </a:xfrm>
            <a:custGeom>
              <a:avLst/>
              <a:gdLst>
                <a:gd name="T0" fmla="*/ 519636 w 1036800"/>
                <a:gd name="T1" fmla="*/ 1 h 1036800"/>
                <a:gd name="T2" fmla="*/ 519635 w 1036800"/>
                <a:gd name="T3" fmla="*/ 1 h 1036800"/>
                <a:gd name="T4" fmla="*/ 1036800 w 1036800"/>
                <a:gd name="T5" fmla="*/ 518400 h 1036800"/>
                <a:gd name="T6" fmla="*/ 518400 w 1036800"/>
                <a:gd name="T7" fmla="*/ 1036800 h 1036800"/>
                <a:gd name="T8" fmla="*/ 0 w 1036800"/>
                <a:gd name="T9" fmla="*/ 518400 h 1036800"/>
                <a:gd name="T10" fmla="*/ 0 w 1036800"/>
                <a:gd name="T11" fmla="*/ 518398 h 1036800"/>
                <a:gd name="T12" fmla="*/ 260963 w 1036800"/>
                <a:gd name="T13" fmla="*/ 518400 h 1036800"/>
                <a:gd name="T14" fmla="*/ 260963 w 1036800"/>
                <a:gd name="T15" fmla="*/ 518400 h 1036800"/>
                <a:gd name="T16" fmla="*/ 518399 w 1036800"/>
                <a:gd name="T17" fmla="*/ 775837 h 1036800"/>
                <a:gd name="T18" fmla="*/ 775837 w 1036800"/>
                <a:gd name="T19" fmla="*/ 518400 h 1036800"/>
                <a:gd name="T20" fmla="*/ 519013 w 1036800"/>
                <a:gd name="T21" fmla="*/ 260963 h 10368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6800"/>
                <a:gd name="T34" fmla="*/ 1 h 1036800"/>
                <a:gd name="T35" fmla="*/ 1036800 w 1036800"/>
                <a:gd name="T36" fmla="*/ 1036800 h 10368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6800" h="1036800">
                  <a:moveTo>
                    <a:pt x="519636" y="1"/>
                  </a:moveTo>
                  <a:lnTo>
                    <a:pt x="519635" y="1"/>
                  </a:lnTo>
                  <a:cubicBezTo>
                    <a:pt x="805457" y="682"/>
                    <a:pt x="1036800" y="232578"/>
                    <a:pt x="1036800" y="518400"/>
                  </a:cubicBezTo>
                  <a:cubicBezTo>
                    <a:pt x="1036800" y="804704"/>
                    <a:pt x="804704" y="1036800"/>
                    <a:pt x="518400" y="1036800"/>
                  </a:cubicBezTo>
                  <a:cubicBezTo>
                    <a:pt x="232095" y="1036800"/>
                    <a:pt x="0" y="804704"/>
                    <a:pt x="0" y="518400"/>
                  </a:cubicBezTo>
                  <a:cubicBezTo>
                    <a:pt x="-1" y="518399"/>
                    <a:pt x="0" y="518398"/>
                    <a:pt x="0" y="518398"/>
                  </a:cubicBezTo>
                  <a:lnTo>
                    <a:pt x="260963" y="518400"/>
                  </a:lnTo>
                  <a:cubicBezTo>
                    <a:pt x="260963" y="660578"/>
                    <a:pt x="376221" y="775836"/>
                    <a:pt x="518399" y="775837"/>
                  </a:cubicBezTo>
                  <a:cubicBezTo>
                    <a:pt x="660578" y="775837"/>
                    <a:pt x="775837" y="660578"/>
                    <a:pt x="775837" y="518400"/>
                  </a:cubicBezTo>
                  <a:cubicBezTo>
                    <a:pt x="775837" y="376460"/>
                    <a:pt x="660951" y="261301"/>
                    <a:pt x="519013" y="260963"/>
                  </a:cubicBezTo>
                  <a:lnTo>
                    <a:pt x="519636" y="1"/>
                  </a:lnTo>
                  <a:close/>
                </a:path>
              </a:pathLst>
            </a:custGeom>
            <a:solidFill>
              <a:srgbClr val="1E8FB2">
                <a:alpha val="79999"/>
              </a:srgbClr>
            </a:solidFill>
            <a:ln w="25400" cmpd="sng">
              <a:noFill/>
              <a:round/>
              <a:headEnd/>
              <a:tailEnd/>
            </a:ln>
          </p:spPr>
          <p:txBody>
            <a:bodyPr wrap="none" anchor="ctr"/>
            <a:lstStyle/>
            <a:p>
              <a:pPr>
                <a:defRPr/>
              </a:pPr>
              <a:endParaRPr lang="zh-CN" altLang="en-US"/>
            </a:p>
          </p:txBody>
        </p:sp>
        <p:sp>
          <p:nvSpPr>
            <p:cNvPr id="7211" name="Rectangle 13"/>
            <p:cNvSpPr>
              <a:spLocks noChangeArrowheads="1"/>
            </p:cNvSpPr>
            <p:nvPr/>
          </p:nvSpPr>
          <p:spPr bwMode="auto">
            <a:xfrm>
              <a:off x="231811" y="350892"/>
              <a:ext cx="643038" cy="40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000" dirty="0">
                  <a:solidFill>
                    <a:schemeClr val="bg1"/>
                  </a:solidFill>
                  <a:latin typeface="方正兰亭黑_GBK" panose="02000000000000000000" pitchFamily="2" charset="-122"/>
                  <a:ea typeface="方正兰亭黑_GBK" panose="02000000000000000000" pitchFamily="2" charset="-122"/>
                </a:rPr>
                <a:t>3.</a:t>
              </a:r>
              <a:endParaRPr lang="zh-CN" altLang="en-US" sz="2000" dirty="0">
                <a:solidFill>
                  <a:schemeClr val="bg1"/>
                </a:solidFill>
                <a:latin typeface="方正兰亭黑_GBK" panose="02000000000000000000" pitchFamily="2" charset="-122"/>
                <a:ea typeface="方正兰亭黑_GBK" panose="02000000000000000000" pitchFamily="2" charset="-122"/>
              </a:endParaRPr>
            </a:p>
          </p:txBody>
        </p:sp>
      </p:grpSp>
      <p:grpSp>
        <p:nvGrpSpPr>
          <p:cNvPr id="9231" name="Group 15"/>
          <p:cNvGrpSpPr>
            <a:grpSpLocks/>
          </p:cNvGrpSpPr>
          <p:nvPr/>
        </p:nvGrpSpPr>
        <p:grpSpPr bwMode="auto">
          <a:xfrm>
            <a:off x="7548636" y="1129313"/>
            <a:ext cx="1036638" cy="1036637"/>
            <a:chOff x="0" y="0"/>
            <a:chExt cx="1036800" cy="1036800"/>
          </a:xfrm>
          <a:effectLst>
            <a:glow rad="88900">
              <a:schemeClr val="accent1">
                <a:satMod val="175000"/>
                <a:alpha val="30000"/>
              </a:schemeClr>
            </a:glow>
          </a:effectLst>
        </p:grpSpPr>
        <p:sp>
          <p:nvSpPr>
            <p:cNvPr id="7207" name="同心圆 49"/>
            <p:cNvSpPr>
              <a:spLocks noChangeAspect="1"/>
            </p:cNvSpPr>
            <p:nvPr/>
          </p:nvSpPr>
          <p:spPr bwMode="auto">
            <a:xfrm>
              <a:off x="0" y="0"/>
              <a:ext cx="1036800" cy="1036800"/>
            </a:xfrm>
            <a:custGeom>
              <a:avLst/>
              <a:gdLst>
                <a:gd name="T0" fmla="*/ 0 w 1036800"/>
                <a:gd name="T1" fmla="*/ 518400 h 1036800"/>
                <a:gd name="T2" fmla="*/ 0 w 1036800"/>
                <a:gd name="T3" fmla="*/ 518400 h 1036800"/>
                <a:gd name="T4" fmla="*/ 518400 w 1036800"/>
                <a:gd name="T5" fmla="*/ 1 h 1036800"/>
                <a:gd name="T6" fmla="*/ 518400 w 1036800"/>
                <a:gd name="T7" fmla="*/ 1 h 1036800"/>
                <a:gd name="T8" fmla="*/ 518400 w 1036800"/>
                <a:gd name="T9" fmla="*/ 1 h 1036800"/>
                <a:gd name="T10" fmla="*/ 1036800 w 1036800"/>
                <a:gd name="T11" fmla="*/ 518401 h 1036800"/>
                <a:gd name="T12" fmla="*/ 1036799 w 1036800"/>
                <a:gd name="T13" fmla="*/ 518401 h 1036800"/>
                <a:gd name="T14" fmla="*/ 1036800 w 1036800"/>
                <a:gd name="T15" fmla="*/ 518402 h 1036800"/>
                <a:gd name="T16" fmla="*/ 518400 w 1036800"/>
                <a:gd name="T17" fmla="*/ 1036802 h 1036800"/>
                <a:gd name="T18" fmla="*/ 518400 w 1036800"/>
                <a:gd name="T19" fmla="*/ 1036802 h 1036800"/>
                <a:gd name="T20" fmla="*/ 0 w 1036800"/>
                <a:gd name="T21" fmla="*/ 518402 h 1036800"/>
                <a:gd name="T22" fmla="*/ 0 w 1036800"/>
                <a:gd name="T23" fmla="*/ 518401 h 1036800"/>
                <a:gd name="T24" fmla="*/ 259200 w 1036800"/>
                <a:gd name="T25" fmla="*/ 518400 h 1036800"/>
                <a:gd name="T26" fmla="*/ 259200 w 1036800"/>
                <a:gd name="T27" fmla="*/ 518400 h 1036800"/>
                <a:gd name="T28" fmla="*/ 518399 w 1036800"/>
                <a:gd name="T29" fmla="*/ 777600 h 1036800"/>
                <a:gd name="T30" fmla="*/ 518400 w 1036800"/>
                <a:gd name="T31" fmla="*/ 777600 h 1036800"/>
                <a:gd name="T32" fmla="*/ 777600 w 1036800"/>
                <a:gd name="T33" fmla="*/ 518400 h 1036800"/>
                <a:gd name="T34" fmla="*/ 777600 w 1036800"/>
                <a:gd name="T35" fmla="*/ 518400 h 1036800"/>
                <a:gd name="T36" fmla="*/ 518400 w 1036800"/>
                <a:gd name="T37" fmla="*/ 259200 h 1036800"/>
                <a:gd name="T38" fmla="*/ 518399 w 1036800"/>
                <a:gd name="T39" fmla="*/ 259200 h 1036800"/>
                <a:gd name="T40" fmla="*/ 259200 w 1036800"/>
                <a:gd name="T41" fmla="*/ 518399 h 10368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151836 w 1036800"/>
                <a:gd name="T64" fmla="*/ 151836 h 1036800"/>
                <a:gd name="T65" fmla="*/ 884964 w 1036800"/>
                <a:gd name="T66" fmla="*/ 884964 h 10368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6800" h="1036800">
                  <a:moveTo>
                    <a:pt x="0" y="518400"/>
                  </a:moveTo>
                  <a:lnTo>
                    <a:pt x="0" y="518400"/>
                  </a:lnTo>
                  <a:cubicBezTo>
                    <a:pt x="0" y="232095"/>
                    <a:pt x="232095" y="0"/>
                    <a:pt x="518400" y="1"/>
                  </a:cubicBezTo>
                  <a:cubicBezTo>
                    <a:pt x="518400" y="1"/>
                    <a:pt x="518400" y="1"/>
                    <a:pt x="518400" y="1"/>
                  </a:cubicBezTo>
                  <a:cubicBezTo>
                    <a:pt x="804705" y="1"/>
                    <a:pt x="1036800" y="232096"/>
                    <a:pt x="1036800" y="518401"/>
                  </a:cubicBezTo>
                  <a:cubicBezTo>
                    <a:pt x="1036800" y="518401"/>
                    <a:pt x="1036799" y="518401"/>
                    <a:pt x="1036799" y="518401"/>
                  </a:cubicBezTo>
                  <a:lnTo>
                    <a:pt x="1036800" y="518402"/>
                  </a:lnTo>
                  <a:cubicBezTo>
                    <a:pt x="1036800" y="804706"/>
                    <a:pt x="804704" y="1036801"/>
                    <a:pt x="518400" y="1036802"/>
                  </a:cubicBezTo>
                  <a:cubicBezTo>
                    <a:pt x="232095" y="1036802"/>
                    <a:pt x="0" y="804706"/>
                    <a:pt x="0" y="518402"/>
                  </a:cubicBezTo>
                  <a:cubicBezTo>
                    <a:pt x="-1" y="518401"/>
                    <a:pt x="0" y="518401"/>
                    <a:pt x="0" y="518401"/>
                  </a:cubicBezTo>
                  <a:lnTo>
                    <a:pt x="0" y="518400"/>
                  </a:lnTo>
                  <a:close/>
                  <a:moveTo>
                    <a:pt x="259200" y="518400"/>
                  </a:moveTo>
                  <a:lnTo>
                    <a:pt x="259200" y="518400"/>
                  </a:lnTo>
                  <a:cubicBezTo>
                    <a:pt x="259200" y="661552"/>
                    <a:pt x="375247" y="777599"/>
                    <a:pt x="518399" y="777600"/>
                  </a:cubicBezTo>
                  <a:lnTo>
                    <a:pt x="518400" y="777600"/>
                  </a:lnTo>
                  <a:cubicBezTo>
                    <a:pt x="661552" y="777599"/>
                    <a:pt x="777600" y="661552"/>
                    <a:pt x="777600" y="518400"/>
                  </a:cubicBezTo>
                  <a:cubicBezTo>
                    <a:pt x="777600" y="375247"/>
                    <a:pt x="661552" y="259200"/>
                    <a:pt x="518400" y="259200"/>
                  </a:cubicBezTo>
                  <a:lnTo>
                    <a:pt x="518399" y="259200"/>
                  </a:lnTo>
                  <a:cubicBezTo>
                    <a:pt x="375247" y="259200"/>
                    <a:pt x="259200" y="375247"/>
                    <a:pt x="259200" y="518399"/>
                  </a:cubicBezTo>
                  <a:lnTo>
                    <a:pt x="259200" y="518400"/>
                  </a:lnTo>
                  <a:close/>
                </a:path>
              </a:pathLst>
            </a:custGeom>
            <a:solidFill>
              <a:srgbClr val="1E8FB2">
                <a:alpha val="79999"/>
              </a:srgbClr>
            </a:solidFill>
            <a:ln w="25400" cmpd="sng">
              <a:noFill/>
              <a:round/>
              <a:headEnd/>
              <a:tailEnd/>
            </a:ln>
          </p:spPr>
          <p:txBody>
            <a:bodyPr wrap="none" anchor="ctr"/>
            <a:lstStyle/>
            <a:p>
              <a:pPr>
                <a:defRPr/>
              </a:pPr>
              <a:endParaRPr lang="zh-CN" altLang="en-US"/>
            </a:p>
          </p:txBody>
        </p:sp>
        <p:sp>
          <p:nvSpPr>
            <p:cNvPr id="7208" name="Rectangle 13"/>
            <p:cNvSpPr>
              <a:spLocks noChangeArrowheads="1"/>
            </p:cNvSpPr>
            <p:nvPr/>
          </p:nvSpPr>
          <p:spPr bwMode="auto">
            <a:xfrm>
              <a:off x="231811" y="350892"/>
              <a:ext cx="643038" cy="40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000" dirty="0">
                  <a:solidFill>
                    <a:schemeClr val="bg1"/>
                  </a:solidFill>
                  <a:latin typeface="方正兰亭黑_GBK" panose="02000000000000000000" pitchFamily="2" charset="-122"/>
                  <a:ea typeface="方正兰亭黑_GBK" panose="02000000000000000000" pitchFamily="2" charset="-122"/>
                </a:rPr>
                <a:t>4.</a:t>
              </a:r>
              <a:endParaRPr lang="zh-CN" altLang="en-US" sz="2000" dirty="0">
                <a:solidFill>
                  <a:schemeClr val="bg1"/>
                </a:solidFill>
                <a:latin typeface="方正兰亭黑_GBK" panose="02000000000000000000" pitchFamily="2" charset="-122"/>
                <a:ea typeface="方正兰亭黑_GBK" panose="02000000000000000000" pitchFamily="2" charset="-122"/>
              </a:endParaRPr>
            </a:p>
          </p:txBody>
        </p:sp>
      </p:grpSp>
      <p:grpSp>
        <p:nvGrpSpPr>
          <p:cNvPr id="9234" name="Group 18"/>
          <p:cNvGrpSpPr>
            <a:grpSpLocks noChangeAspect="1"/>
          </p:cNvGrpSpPr>
          <p:nvPr/>
        </p:nvGrpSpPr>
        <p:grpSpPr bwMode="auto">
          <a:xfrm>
            <a:off x="1857445" y="2291559"/>
            <a:ext cx="377998" cy="252000"/>
            <a:chOff x="0" y="0"/>
            <a:chExt cx="576000" cy="385071"/>
          </a:xfrm>
          <a:effectLst>
            <a:glow rad="88900">
              <a:schemeClr val="accent1">
                <a:satMod val="175000"/>
                <a:alpha val="30000"/>
              </a:schemeClr>
            </a:glow>
          </a:effectLst>
        </p:grpSpPr>
        <p:sp>
          <p:nvSpPr>
            <p:cNvPr id="7205" name="燕尾形 55"/>
            <p:cNvSpPr>
              <a:spLocks noChangeArrowheads="1"/>
            </p:cNvSpPr>
            <p:nvPr/>
          </p:nvSpPr>
          <p:spPr bwMode="auto">
            <a:xfrm rot="5400000">
              <a:off x="180251" y="-180251"/>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p>
          </p:txBody>
        </p:sp>
        <p:sp>
          <p:nvSpPr>
            <p:cNvPr id="7206" name="燕尾形 56"/>
            <p:cNvSpPr>
              <a:spLocks noChangeArrowheads="1"/>
            </p:cNvSpPr>
            <p:nvPr/>
          </p:nvSpPr>
          <p:spPr bwMode="auto">
            <a:xfrm rot="5400000">
              <a:off x="180251" y="-10678"/>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p>
          </p:txBody>
        </p:sp>
      </p:grpSp>
      <p:grpSp>
        <p:nvGrpSpPr>
          <p:cNvPr id="9237" name="Group 21"/>
          <p:cNvGrpSpPr>
            <a:grpSpLocks noChangeAspect="1"/>
          </p:cNvGrpSpPr>
          <p:nvPr/>
        </p:nvGrpSpPr>
        <p:grpSpPr bwMode="auto">
          <a:xfrm>
            <a:off x="3860954" y="2291559"/>
            <a:ext cx="376843" cy="252000"/>
            <a:chOff x="0" y="0"/>
            <a:chExt cx="576000" cy="385071"/>
          </a:xfrm>
          <a:effectLst>
            <a:glow rad="88900">
              <a:schemeClr val="accent1">
                <a:satMod val="175000"/>
                <a:alpha val="30000"/>
              </a:schemeClr>
            </a:glow>
          </a:effectLst>
        </p:grpSpPr>
        <p:sp>
          <p:nvSpPr>
            <p:cNvPr id="7203" name="燕尾形 59"/>
            <p:cNvSpPr>
              <a:spLocks noChangeArrowheads="1"/>
            </p:cNvSpPr>
            <p:nvPr/>
          </p:nvSpPr>
          <p:spPr bwMode="auto">
            <a:xfrm rot="5400000">
              <a:off x="180251" y="-180251"/>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latin typeface="Calibri" pitchFamily="34" charset="0"/>
              </a:endParaRPr>
            </a:p>
          </p:txBody>
        </p:sp>
        <p:sp>
          <p:nvSpPr>
            <p:cNvPr id="7204" name="燕尾形 60"/>
            <p:cNvSpPr>
              <a:spLocks noChangeArrowheads="1"/>
            </p:cNvSpPr>
            <p:nvPr/>
          </p:nvSpPr>
          <p:spPr bwMode="auto">
            <a:xfrm rot="5400000">
              <a:off x="180251" y="-10678"/>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latin typeface="Calibri" pitchFamily="34" charset="0"/>
              </a:endParaRPr>
            </a:p>
          </p:txBody>
        </p:sp>
      </p:grpSp>
      <p:grpSp>
        <p:nvGrpSpPr>
          <p:cNvPr id="9240" name="Group 24"/>
          <p:cNvGrpSpPr>
            <a:grpSpLocks noChangeAspect="1"/>
          </p:cNvGrpSpPr>
          <p:nvPr/>
        </p:nvGrpSpPr>
        <p:grpSpPr bwMode="auto">
          <a:xfrm>
            <a:off x="5875607" y="2291559"/>
            <a:ext cx="376843" cy="252000"/>
            <a:chOff x="0" y="0"/>
            <a:chExt cx="576000" cy="385071"/>
          </a:xfrm>
          <a:effectLst>
            <a:glow rad="88900">
              <a:schemeClr val="accent1">
                <a:satMod val="175000"/>
                <a:alpha val="30000"/>
              </a:schemeClr>
            </a:glow>
          </a:effectLst>
        </p:grpSpPr>
        <p:sp>
          <p:nvSpPr>
            <p:cNvPr id="7201" name="燕尾形 63"/>
            <p:cNvSpPr>
              <a:spLocks noChangeArrowheads="1"/>
            </p:cNvSpPr>
            <p:nvPr/>
          </p:nvSpPr>
          <p:spPr bwMode="auto">
            <a:xfrm rot="5400000">
              <a:off x="180251" y="-180251"/>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p>
          </p:txBody>
        </p:sp>
        <p:sp>
          <p:nvSpPr>
            <p:cNvPr id="7202" name="燕尾形 64"/>
            <p:cNvSpPr>
              <a:spLocks noChangeArrowheads="1"/>
            </p:cNvSpPr>
            <p:nvPr/>
          </p:nvSpPr>
          <p:spPr bwMode="auto">
            <a:xfrm rot="5400000">
              <a:off x="180251" y="-10678"/>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p>
          </p:txBody>
        </p:sp>
      </p:grpSp>
      <p:grpSp>
        <p:nvGrpSpPr>
          <p:cNvPr id="9243" name="Group 27"/>
          <p:cNvGrpSpPr>
            <a:grpSpLocks noChangeAspect="1"/>
          </p:cNvGrpSpPr>
          <p:nvPr/>
        </p:nvGrpSpPr>
        <p:grpSpPr bwMode="auto">
          <a:xfrm>
            <a:off x="7877956" y="2291559"/>
            <a:ext cx="377998" cy="252000"/>
            <a:chOff x="0" y="0"/>
            <a:chExt cx="576000" cy="385071"/>
          </a:xfrm>
          <a:effectLst>
            <a:glow rad="88900">
              <a:schemeClr val="accent1">
                <a:satMod val="175000"/>
                <a:alpha val="30000"/>
              </a:schemeClr>
            </a:glow>
          </a:effectLst>
        </p:grpSpPr>
        <p:sp>
          <p:nvSpPr>
            <p:cNvPr id="7199" name="燕尾形 67"/>
            <p:cNvSpPr>
              <a:spLocks noChangeArrowheads="1"/>
            </p:cNvSpPr>
            <p:nvPr/>
          </p:nvSpPr>
          <p:spPr bwMode="auto">
            <a:xfrm rot="5400000">
              <a:off x="180250" y="-180250"/>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p>
          </p:txBody>
        </p:sp>
        <p:sp>
          <p:nvSpPr>
            <p:cNvPr id="7200" name="燕尾形 68"/>
            <p:cNvSpPr>
              <a:spLocks noChangeArrowheads="1"/>
            </p:cNvSpPr>
            <p:nvPr/>
          </p:nvSpPr>
          <p:spPr bwMode="auto">
            <a:xfrm rot="5400000">
              <a:off x="180250" y="-10678"/>
              <a:ext cx="215498" cy="576000"/>
            </a:xfrm>
            <a:prstGeom prst="chevron">
              <a:avLst>
                <a:gd name="adj" fmla="val 63227"/>
              </a:avLst>
            </a:prstGeom>
            <a:noFill/>
            <a:ln w="12700">
              <a:solidFill>
                <a:srgbClr val="30B8D8"/>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p>
          </p:txBody>
        </p:sp>
      </p:grpSp>
      <p:sp>
        <p:nvSpPr>
          <p:cNvPr id="7195" name="矩形 42"/>
          <p:cNvSpPr>
            <a:spLocks noChangeArrowheads="1"/>
          </p:cNvSpPr>
          <p:nvPr/>
        </p:nvSpPr>
        <p:spPr bwMode="auto">
          <a:xfrm>
            <a:off x="1204277" y="2731298"/>
            <a:ext cx="1684337" cy="2430463"/>
          </a:xfrm>
          <a:prstGeom prst="rect">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2" name="组合 1"/>
          <p:cNvGrpSpPr>
            <a:grpSpLocks/>
          </p:cNvGrpSpPr>
          <p:nvPr/>
        </p:nvGrpSpPr>
        <p:grpSpPr bwMode="auto">
          <a:xfrm>
            <a:off x="1231264" y="2857501"/>
            <a:ext cx="1630362" cy="998570"/>
            <a:chOff x="718493" y="2786285"/>
            <a:chExt cx="1630362" cy="997955"/>
          </a:xfrm>
        </p:grpSpPr>
        <p:sp>
          <p:nvSpPr>
            <p:cNvPr id="6" name="TextBox 146"/>
            <p:cNvSpPr txBox="1">
              <a:spLocks noChangeArrowheads="1"/>
            </p:cNvSpPr>
            <p:nvPr/>
          </p:nvSpPr>
          <p:spPr bwMode="auto">
            <a:xfrm>
              <a:off x="718493" y="3322860"/>
              <a:ext cx="1620837" cy="46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200" dirty="0">
                  <a:solidFill>
                    <a:srgbClr val="BCE8F2"/>
                  </a:solidFill>
                  <a:latin typeface="方正正纤黑简体" pitchFamily="2" charset="-122"/>
                  <a:ea typeface="方正正纤黑简体" pitchFamily="2" charset="-122"/>
                </a:rPr>
                <a:t>单击添加文本</a:t>
              </a:r>
              <a:endParaRPr lang="en-US" altLang="zh-CN" sz="1200" dirty="0">
                <a:solidFill>
                  <a:srgbClr val="BCE8F2"/>
                </a:solidFill>
                <a:latin typeface="方正正纤黑简体" pitchFamily="2" charset="-122"/>
                <a:ea typeface="方正正纤黑简体" pitchFamily="2" charset="-122"/>
              </a:endParaRPr>
            </a:p>
            <a:p>
              <a:pPr algn="ctr"/>
              <a:r>
                <a:rPr lang="en-US" altLang="zh-CN" sz="1200" dirty="0">
                  <a:solidFill>
                    <a:srgbClr val="BCE8F2"/>
                  </a:solidFill>
                  <a:latin typeface="方正正纤黑简体" pitchFamily="2" charset="-122"/>
                  <a:ea typeface="方正正纤黑简体" pitchFamily="2" charset="-122"/>
                </a:rPr>
                <a:t>… …</a:t>
              </a:r>
            </a:p>
          </p:txBody>
        </p:sp>
        <p:cxnSp>
          <p:nvCxnSpPr>
            <p:cNvPr id="7" name="直接连接符 73"/>
            <p:cNvCxnSpPr>
              <a:cxnSpLocks noChangeShapeType="1"/>
            </p:cNvCxnSpPr>
            <p:nvPr/>
          </p:nvCxnSpPr>
          <p:spPr bwMode="auto">
            <a:xfrm>
              <a:off x="761355" y="3194273"/>
              <a:ext cx="1554163" cy="0"/>
            </a:xfrm>
            <a:prstGeom prst="line">
              <a:avLst/>
            </a:prstGeom>
            <a:noFill/>
            <a:ln w="12700">
              <a:solidFill>
                <a:srgbClr val="30B8D8"/>
              </a:solidFill>
              <a:prstDash val="sysDash"/>
              <a:round/>
              <a:headEnd/>
              <a:tailEnd/>
            </a:ln>
            <a:extLst>
              <a:ext uri="{909E8E84-426E-40DD-AFC4-6F175D3DCCD1}">
                <a14:hiddenFill xmlns:a14="http://schemas.microsoft.com/office/drawing/2010/main">
                  <a:noFill/>
                </a14:hiddenFill>
              </a:ext>
            </a:extLst>
          </p:spPr>
        </p:cxnSp>
        <p:sp>
          <p:nvSpPr>
            <p:cNvPr id="8" name="TextBox 146"/>
            <p:cNvSpPr txBox="1">
              <a:spLocks noChangeArrowheads="1"/>
            </p:cNvSpPr>
            <p:nvPr/>
          </p:nvSpPr>
          <p:spPr bwMode="auto">
            <a:xfrm>
              <a:off x="728018" y="2786285"/>
              <a:ext cx="1620837"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grpSp>
      <p:sp>
        <p:nvSpPr>
          <p:cNvPr id="7191" name="矩形 57"/>
          <p:cNvSpPr>
            <a:spLocks noChangeArrowheads="1"/>
          </p:cNvSpPr>
          <p:nvPr/>
        </p:nvSpPr>
        <p:spPr bwMode="auto">
          <a:xfrm>
            <a:off x="3207207" y="2731298"/>
            <a:ext cx="1684337" cy="2430463"/>
          </a:xfrm>
          <a:prstGeom prst="rect">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3" name="组合 2"/>
          <p:cNvGrpSpPr>
            <a:grpSpLocks/>
          </p:cNvGrpSpPr>
          <p:nvPr/>
        </p:nvGrpSpPr>
        <p:grpSpPr bwMode="auto">
          <a:xfrm>
            <a:off x="3234194" y="2857501"/>
            <a:ext cx="1630363" cy="998570"/>
            <a:chOff x="2721422" y="2786285"/>
            <a:chExt cx="1630362" cy="997955"/>
          </a:xfrm>
        </p:grpSpPr>
        <p:sp>
          <p:nvSpPr>
            <p:cNvPr id="9" name="TextBox 146"/>
            <p:cNvSpPr txBox="1">
              <a:spLocks noChangeArrowheads="1"/>
            </p:cNvSpPr>
            <p:nvPr/>
          </p:nvSpPr>
          <p:spPr bwMode="auto">
            <a:xfrm>
              <a:off x="2721422" y="3322860"/>
              <a:ext cx="1620837" cy="46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200" dirty="0">
                  <a:solidFill>
                    <a:srgbClr val="BCE8F2"/>
                  </a:solidFill>
                  <a:latin typeface="方正正纤黑简体" pitchFamily="2" charset="-122"/>
                  <a:ea typeface="方正正纤黑简体" pitchFamily="2" charset="-122"/>
                </a:rPr>
                <a:t>单击添加文本</a:t>
              </a:r>
              <a:endParaRPr lang="en-US" altLang="zh-CN" sz="1200" dirty="0">
                <a:solidFill>
                  <a:srgbClr val="BCE8F2"/>
                </a:solidFill>
                <a:latin typeface="方正正纤黑简体" pitchFamily="2" charset="-122"/>
                <a:ea typeface="方正正纤黑简体" pitchFamily="2" charset="-122"/>
              </a:endParaRPr>
            </a:p>
            <a:p>
              <a:pPr algn="ctr"/>
              <a:r>
                <a:rPr lang="en-US" altLang="zh-CN" sz="1200" dirty="0">
                  <a:solidFill>
                    <a:srgbClr val="BCE8F2"/>
                  </a:solidFill>
                  <a:latin typeface="方正正纤黑简体" pitchFamily="2" charset="-122"/>
                  <a:ea typeface="方正正纤黑简体" pitchFamily="2" charset="-122"/>
                </a:rPr>
                <a:t>… …</a:t>
              </a:r>
            </a:p>
          </p:txBody>
        </p:sp>
        <p:cxnSp>
          <p:nvCxnSpPr>
            <p:cNvPr id="10" name="直接连接符 75"/>
            <p:cNvCxnSpPr>
              <a:cxnSpLocks noChangeShapeType="1"/>
            </p:cNvCxnSpPr>
            <p:nvPr/>
          </p:nvCxnSpPr>
          <p:spPr bwMode="auto">
            <a:xfrm>
              <a:off x="2764284" y="3194273"/>
              <a:ext cx="1554163" cy="0"/>
            </a:xfrm>
            <a:prstGeom prst="line">
              <a:avLst/>
            </a:prstGeom>
            <a:noFill/>
            <a:ln w="12700">
              <a:solidFill>
                <a:srgbClr val="30B8D8"/>
              </a:solidFill>
              <a:prstDash val="sysDash"/>
              <a:round/>
              <a:headEnd/>
              <a:tailEnd/>
            </a:ln>
            <a:extLst>
              <a:ext uri="{909E8E84-426E-40DD-AFC4-6F175D3DCCD1}">
                <a14:hiddenFill xmlns:a14="http://schemas.microsoft.com/office/drawing/2010/main">
                  <a:noFill/>
                </a14:hiddenFill>
              </a:ext>
            </a:extLst>
          </p:spPr>
        </p:cxnSp>
        <p:sp>
          <p:nvSpPr>
            <p:cNvPr id="11" name="TextBox 146"/>
            <p:cNvSpPr txBox="1">
              <a:spLocks noChangeArrowheads="1"/>
            </p:cNvSpPr>
            <p:nvPr/>
          </p:nvSpPr>
          <p:spPr bwMode="auto">
            <a:xfrm>
              <a:off x="2730947" y="2786285"/>
              <a:ext cx="1620837"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grpSp>
      <p:sp>
        <p:nvSpPr>
          <p:cNvPr id="7187" name="矩形 61"/>
          <p:cNvSpPr>
            <a:spLocks noChangeArrowheads="1"/>
          </p:cNvSpPr>
          <p:nvPr/>
        </p:nvSpPr>
        <p:spPr bwMode="auto">
          <a:xfrm>
            <a:off x="5221859" y="2731298"/>
            <a:ext cx="1684338" cy="2430463"/>
          </a:xfrm>
          <a:prstGeom prst="rect">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4" name="组合 3"/>
          <p:cNvGrpSpPr>
            <a:grpSpLocks/>
          </p:cNvGrpSpPr>
          <p:nvPr/>
        </p:nvGrpSpPr>
        <p:grpSpPr bwMode="auto">
          <a:xfrm>
            <a:off x="5248847" y="2857501"/>
            <a:ext cx="1630362" cy="998570"/>
            <a:chOff x="4736083" y="2786285"/>
            <a:chExt cx="1630363" cy="997955"/>
          </a:xfrm>
        </p:grpSpPr>
        <p:sp>
          <p:nvSpPr>
            <p:cNvPr id="7198" name="TextBox 146"/>
            <p:cNvSpPr txBox="1">
              <a:spLocks noChangeArrowheads="1"/>
            </p:cNvSpPr>
            <p:nvPr/>
          </p:nvSpPr>
          <p:spPr bwMode="auto">
            <a:xfrm>
              <a:off x="4736083" y="3322860"/>
              <a:ext cx="1620838" cy="46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200" dirty="0">
                  <a:solidFill>
                    <a:srgbClr val="BCE8F2"/>
                  </a:solidFill>
                  <a:latin typeface="方正正纤黑简体" pitchFamily="2" charset="-122"/>
                  <a:ea typeface="方正正纤黑简体" pitchFamily="2" charset="-122"/>
                </a:rPr>
                <a:t>单击添加文本</a:t>
              </a:r>
              <a:endParaRPr lang="en-US" altLang="zh-CN" sz="1200" dirty="0">
                <a:solidFill>
                  <a:srgbClr val="BCE8F2"/>
                </a:solidFill>
                <a:latin typeface="方正正纤黑简体" pitchFamily="2" charset="-122"/>
                <a:ea typeface="方正正纤黑简体" pitchFamily="2" charset="-122"/>
              </a:endParaRPr>
            </a:p>
            <a:p>
              <a:pPr algn="ctr"/>
              <a:r>
                <a:rPr lang="en-US" altLang="zh-CN" sz="1200" dirty="0">
                  <a:solidFill>
                    <a:srgbClr val="BCE8F2"/>
                  </a:solidFill>
                  <a:latin typeface="方正正纤黑简体" pitchFamily="2" charset="-122"/>
                  <a:ea typeface="方正正纤黑简体" pitchFamily="2" charset="-122"/>
                </a:rPr>
                <a:t>… …</a:t>
              </a:r>
            </a:p>
          </p:txBody>
        </p:sp>
        <p:cxnSp>
          <p:nvCxnSpPr>
            <p:cNvPr id="12" name="直接连接符 77"/>
            <p:cNvCxnSpPr>
              <a:cxnSpLocks noChangeShapeType="1"/>
            </p:cNvCxnSpPr>
            <p:nvPr/>
          </p:nvCxnSpPr>
          <p:spPr bwMode="auto">
            <a:xfrm>
              <a:off x="4778946" y="3194273"/>
              <a:ext cx="1554162" cy="0"/>
            </a:xfrm>
            <a:prstGeom prst="line">
              <a:avLst/>
            </a:prstGeom>
            <a:noFill/>
            <a:ln w="12700">
              <a:solidFill>
                <a:srgbClr val="30B8D8"/>
              </a:solidFill>
              <a:prstDash val="sysDash"/>
              <a:round/>
              <a:headEnd/>
              <a:tailEnd/>
            </a:ln>
            <a:extLst>
              <a:ext uri="{909E8E84-426E-40DD-AFC4-6F175D3DCCD1}">
                <a14:hiddenFill xmlns:a14="http://schemas.microsoft.com/office/drawing/2010/main">
                  <a:noFill/>
                </a14:hiddenFill>
              </a:ext>
            </a:extLst>
          </p:spPr>
        </p:cxnSp>
        <p:sp>
          <p:nvSpPr>
            <p:cNvPr id="13" name="TextBox 146"/>
            <p:cNvSpPr txBox="1">
              <a:spLocks noChangeArrowheads="1"/>
            </p:cNvSpPr>
            <p:nvPr/>
          </p:nvSpPr>
          <p:spPr bwMode="auto">
            <a:xfrm>
              <a:off x="4745608" y="2786285"/>
              <a:ext cx="1620838"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grpSp>
      <p:sp>
        <p:nvSpPr>
          <p:cNvPr id="7183" name="矩形 65"/>
          <p:cNvSpPr>
            <a:spLocks noChangeArrowheads="1"/>
          </p:cNvSpPr>
          <p:nvPr/>
        </p:nvSpPr>
        <p:spPr bwMode="auto">
          <a:xfrm>
            <a:off x="7224786" y="2731298"/>
            <a:ext cx="1684338" cy="2430463"/>
          </a:xfrm>
          <a:prstGeom prst="rect">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grpSp>
        <p:nvGrpSpPr>
          <p:cNvPr id="5" name="组合 4"/>
          <p:cNvGrpSpPr>
            <a:grpSpLocks/>
          </p:cNvGrpSpPr>
          <p:nvPr/>
        </p:nvGrpSpPr>
        <p:grpSpPr bwMode="auto">
          <a:xfrm>
            <a:off x="7251774" y="2857501"/>
            <a:ext cx="1630362" cy="998570"/>
            <a:chOff x="6739011" y="2786285"/>
            <a:chExt cx="1630363" cy="997955"/>
          </a:xfrm>
        </p:grpSpPr>
        <p:sp>
          <p:nvSpPr>
            <p:cNvPr id="14" name="TextBox 146"/>
            <p:cNvSpPr txBox="1">
              <a:spLocks noChangeArrowheads="1"/>
            </p:cNvSpPr>
            <p:nvPr/>
          </p:nvSpPr>
          <p:spPr bwMode="auto">
            <a:xfrm>
              <a:off x="6739011" y="3322860"/>
              <a:ext cx="1620838" cy="46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200" dirty="0">
                  <a:solidFill>
                    <a:srgbClr val="BCE8F2"/>
                  </a:solidFill>
                  <a:latin typeface="方正正纤黑简体" pitchFamily="2" charset="-122"/>
                  <a:ea typeface="方正正纤黑简体" pitchFamily="2" charset="-122"/>
                </a:rPr>
                <a:t>单击添加文本</a:t>
              </a:r>
              <a:endParaRPr lang="en-US" altLang="zh-CN" sz="1200" dirty="0">
                <a:solidFill>
                  <a:srgbClr val="BCE8F2"/>
                </a:solidFill>
                <a:latin typeface="方正正纤黑简体" pitchFamily="2" charset="-122"/>
                <a:ea typeface="方正正纤黑简体" pitchFamily="2" charset="-122"/>
              </a:endParaRPr>
            </a:p>
            <a:p>
              <a:pPr algn="ctr"/>
              <a:r>
                <a:rPr lang="en-US" altLang="zh-CN" sz="1200" dirty="0">
                  <a:solidFill>
                    <a:srgbClr val="BCE8F2"/>
                  </a:solidFill>
                  <a:latin typeface="方正正纤黑简体" pitchFamily="2" charset="-122"/>
                  <a:ea typeface="方正正纤黑简体" pitchFamily="2" charset="-122"/>
                </a:rPr>
                <a:t>… …</a:t>
              </a:r>
            </a:p>
          </p:txBody>
        </p:sp>
        <p:cxnSp>
          <p:nvCxnSpPr>
            <p:cNvPr id="7196" name="直接连接符 79"/>
            <p:cNvCxnSpPr>
              <a:cxnSpLocks noChangeShapeType="1"/>
            </p:cNvCxnSpPr>
            <p:nvPr/>
          </p:nvCxnSpPr>
          <p:spPr bwMode="auto">
            <a:xfrm>
              <a:off x="6781874" y="3194273"/>
              <a:ext cx="1554162" cy="0"/>
            </a:xfrm>
            <a:prstGeom prst="line">
              <a:avLst/>
            </a:prstGeom>
            <a:noFill/>
            <a:ln w="12700">
              <a:solidFill>
                <a:srgbClr val="30B8D8"/>
              </a:solidFill>
              <a:prstDash val="sysDash"/>
              <a:round/>
              <a:headEnd/>
              <a:tailEnd/>
            </a:ln>
            <a:extLst>
              <a:ext uri="{909E8E84-426E-40DD-AFC4-6F175D3DCCD1}">
                <a14:hiddenFill xmlns:a14="http://schemas.microsoft.com/office/drawing/2010/main">
                  <a:noFill/>
                </a14:hiddenFill>
              </a:ext>
            </a:extLst>
          </p:spPr>
        </p:cxnSp>
        <p:sp>
          <p:nvSpPr>
            <p:cNvPr id="7197" name="TextBox 146"/>
            <p:cNvSpPr txBox="1">
              <a:spLocks noChangeArrowheads="1"/>
            </p:cNvSpPr>
            <p:nvPr/>
          </p:nvSpPr>
          <p:spPr bwMode="auto">
            <a:xfrm>
              <a:off x="6748536" y="2786285"/>
              <a:ext cx="1620838" cy="30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slide(fromLeft)">
                                      <p:cBhvr>
                                        <p:cTn id="7" dur="500"/>
                                        <p:tgtEl>
                                          <p:spTgt spid="9218"/>
                                        </p:tgtEl>
                                      </p:cBhvr>
                                    </p:animEffect>
                                  </p:childTnLst>
                                </p:cTn>
                              </p:par>
                            </p:childTnLst>
                          </p:cTn>
                        </p:par>
                        <p:par>
                          <p:cTn id="8" fill="hold" nodeType="afterGroup">
                            <p:stCondLst>
                              <p:cond delay="500"/>
                            </p:stCondLst>
                            <p:childTnLst>
                              <p:par>
                                <p:cTn id="9" presetID="23" presetClass="entr" presetSubtype="528" fill="hold" nodeType="afterEffect">
                                  <p:stCondLst>
                                    <p:cond delay="0"/>
                                  </p:stCondLst>
                                  <p:childTnLst>
                                    <p:set>
                                      <p:cBhvr>
                                        <p:cTn id="10" dur="1" fill="hold">
                                          <p:stCondLst>
                                            <p:cond delay="0"/>
                                          </p:stCondLst>
                                        </p:cTn>
                                        <p:tgtEl>
                                          <p:spTgt spid="9219"/>
                                        </p:tgtEl>
                                        <p:attrNameLst>
                                          <p:attrName>style.visibility</p:attrName>
                                        </p:attrNameLst>
                                      </p:cBhvr>
                                      <p:to>
                                        <p:strVal val="visible"/>
                                      </p:to>
                                    </p:set>
                                    <p:anim calcmode="lin" valueType="num">
                                      <p:cBhvr>
                                        <p:cTn id="11" dur="1000" fill="hold"/>
                                        <p:tgtEl>
                                          <p:spTgt spid="9219"/>
                                        </p:tgtEl>
                                        <p:attrNameLst>
                                          <p:attrName>ppt_w</p:attrName>
                                        </p:attrNameLst>
                                      </p:cBhvr>
                                      <p:tavLst>
                                        <p:tav tm="0">
                                          <p:val>
                                            <p:fltVal val="0"/>
                                          </p:val>
                                        </p:tav>
                                        <p:tav tm="100000">
                                          <p:val>
                                            <p:strVal val="#ppt_w"/>
                                          </p:val>
                                        </p:tav>
                                      </p:tavLst>
                                    </p:anim>
                                    <p:anim calcmode="lin" valueType="num">
                                      <p:cBhvr>
                                        <p:cTn id="12" dur="1000" fill="hold"/>
                                        <p:tgtEl>
                                          <p:spTgt spid="9219"/>
                                        </p:tgtEl>
                                        <p:attrNameLst>
                                          <p:attrName>ppt_h</p:attrName>
                                        </p:attrNameLst>
                                      </p:cBhvr>
                                      <p:tavLst>
                                        <p:tav tm="0">
                                          <p:val>
                                            <p:fltVal val="0"/>
                                          </p:val>
                                        </p:tav>
                                        <p:tav tm="100000">
                                          <p:val>
                                            <p:strVal val="#ppt_h"/>
                                          </p:val>
                                        </p:tav>
                                      </p:tavLst>
                                    </p:anim>
                                    <p:anim calcmode="lin" valueType="num">
                                      <p:cBhvr>
                                        <p:cTn id="13" dur="1000" fill="hold"/>
                                        <p:tgtEl>
                                          <p:spTgt spid="9219"/>
                                        </p:tgtEl>
                                        <p:attrNameLst>
                                          <p:attrName>ppt_x</p:attrName>
                                        </p:attrNameLst>
                                      </p:cBhvr>
                                      <p:tavLst>
                                        <p:tav tm="0">
                                          <p:val>
                                            <p:fltVal val="0.5"/>
                                          </p:val>
                                        </p:tav>
                                        <p:tav tm="100000">
                                          <p:val>
                                            <p:strVal val="#ppt_x"/>
                                          </p:val>
                                        </p:tav>
                                      </p:tavLst>
                                    </p:anim>
                                    <p:anim calcmode="lin" valueType="num">
                                      <p:cBhvr>
                                        <p:cTn id="14" dur="1000" fill="hold"/>
                                        <p:tgtEl>
                                          <p:spTgt spid="9219"/>
                                        </p:tgtEl>
                                        <p:attrNameLst>
                                          <p:attrName>ppt_y</p:attrName>
                                        </p:attrNameLst>
                                      </p:cBhvr>
                                      <p:tavLst>
                                        <p:tav tm="0">
                                          <p:val>
                                            <p:fltVal val="0.5"/>
                                          </p:val>
                                        </p:tav>
                                        <p:tav tm="100000">
                                          <p:val>
                                            <p:strVal val="#ppt_y"/>
                                          </p:val>
                                        </p:tav>
                                      </p:tavLst>
                                    </p:anim>
                                  </p:childTnLst>
                                </p:cTn>
                              </p:par>
                              <p:par>
                                <p:cTn id="15" presetID="8" presetClass="emph" presetSubtype="0" repeatCount="2000" fill="hold" nodeType="withEffect">
                                  <p:stCondLst>
                                    <p:cond delay="0"/>
                                  </p:stCondLst>
                                  <p:childTnLst>
                                    <p:animRot by="21600000">
                                      <p:cBhvr>
                                        <p:cTn id="16" dur="500" fill="hold"/>
                                        <p:tgtEl>
                                          <p:spTgt spid="9219"/>
                                        </p:tgtEl>
                                        <p:attrNameLst>
                                          <p:attrName>r</p:attrName>
                                        </p:attrNameLst>
                                      </p:cBhvr>
                                    </p:animRot>
                                  </p:childTnLst>
                                </p:cTn>
                              </p:par>
                              <p:par>
                                <p:cTn id="17" presetID="23" presetClass="entr" presetSubtype="528" fill="hold" nodeType="withEffect">
                                  <p:stCondLst>
                                    <p:cond delay="200"/>
                                  </p:stCondLst>
                                  <p:childTnLst>
                                    <p:set>
                                      <p:cBhvr>
                                        <p:cTn id="18" dur="1" fill="hold">
                                          <p:stCondLst>
                                            <p:cond delay="0"/>
                                          </p:stCondLst>
                                        </p:cTn>
                                        <p:tgtEl>
                                          <p:spTgt spid="9223"/>
                                        </p:tgtEl>
                                        <p:attrNameLst>
                                          <p:attrName>style.visibility</p:attrName>
                                        </p:attrNameLst>
                                      </p:cBhvr>
                                      <p:to>
                                        <p:strVal val="visible"/>
                                      </p:to>
                                    </p:set>
                                    <p:anim calcmode="lin" valueType="num">
                                      <p:cBhvr>
                                        <p:cTn id="19" dur="1000" fill="hold"/>
                                        <p:tgtEl>
                                          <p:spTgt spid="9223"/>
                                        </p:tgtEl>
                                        <p:attrNameLst>
                                          <p:attrName>ppt_w</p:attrName>
                                        </p:attrNameLst>
                                      </p:cBhvr>
                                      <p:tavLst>
                                        <p:tav tm="0">
                                          <p:val>
                                            <p:fltVal val="0"/>
                                          </p:val>
                                        </p:tav>
                                        <p:tav tm="100000">
                                          <p:val>
                                            <p:strVal val="#ppt_w"/>
                                          </p:val>
                                        </p:tav>
                                      </p:tavLst>
                                    </p:anim>
                                    <p:anim calcmode="lin" valueType="num">
                                      <p:cBhvr>
                                        <p:cTn id="20" dur="1000" fill="hold"/>
                                        <p:tgtEl>
                                          <p:spTgt spid="9223"/>
                                        </p:tgtEl>
                                        <p:attrNameLst>
                                          <p:attrName>ppt_h</p:attrName>
                                        </p:attrNameLst>
                                      </p:cBhvr>
                                      <p:tavLst>
                                        <p:tav tm="0">
                                          <p:val>
                                            <p:fltVal val="0"/>
                                          </p:val>
                                        </p:tav>
                                        <p:tav tm="100000">
                                          <p:val>
                                            <p:strVal val="#ppt_h"/>
                                          </p:val>
                                        </p:tav>
                                      </p:tavLst>
                                    </p:anim>
                                    <p:anim calcmode="lin" valueType="num">
                                      <p:cBhvr>
                                        <p:cTn id="21" dur="1000" fill="hold"/>
                                        <p:tgtEl>
                                          <p:spTgt spid="9223"/>
                                        </p:tgtEl>
                                        <p:attrNameLst>
                                          <p:attrName>ppt_x</p:attrName>
                                        </p:attrNameLst>
                                      </p:cBhvr>
                                      <p:tavLst>
                                        <p:tav tm="0">
                                          <p:val>
                                            <p:fltVal val="0.5"/>
                                          </p:val>
                                        </p:tav>
                                        <p:tav tm="100000">
                                          <p:val>
                                            <p:strVal val="#ppt_x"/>
                                          </p:val>
                                        </p:tav>
                                      </p:tavLst>
                                    </p:anim>
                                    <p:anim calcmode="lin" valueType="num">
                                      <p:cBhvr>
                                        <p:cTn id="22" dur="1000" fill="hold"/>
                                        <p:tgtEl>
                                          <p:spTgt spid="9223"/>
                                        </p:tgtEl>
                                        <p:attrNameLst>
                                          <p:attrName>ppt_y</p:attrName>
                                        </p:attrNameLst>
                                      </p:cBhvr>
                                      <p:tavLst>
                                        <p:tav tm="0">
                                          <p:val>
                                            <p:fltVal val="0.5"/>
                                          </p:val>
                                        </p:tav>
                                        <p:tav tm="100000">
                                          <p:val>
                                            <p:strVal val="#ppt_y"/>
                                          </p:val>
                                        </p:tav>
                                      </p:tavLst>
                                    </p:anim>
                                  </p:childTnLst>
                                </p:cTn>
                              </p:par>
                              <p:par>
                                <p:cTn id="23" presetID="8" presetClass="emph" presetSubtype="0" repeatCount="2000" fill="hold" nodeType="withEffect">
                                  <p:stCondLst>
                                    <p:cond delay="200"/>
                                  </p:stCondLst>
                                  <p:childTnLst>
                                    <p:animRot by="21600000">
                                      <p:cBhvr>
                                        <p:cTn id="24" dur="500" fill="hold"/>
                                        <p:tgtEl>
                                          <p:spTgt spid="9223"/>
                                        </p:tgtEl>
                                        <p:attrNameLst>
                                          <p:attrName>r</p:attrName>
                                        </p:attrNameLst>
                                      </p:cBhvr>
                                    </p:animRot>
                                  </p:childTnLst>
                                </p:cTn>
                              </p:par>
                              <p:par>
                                <p:cTn id="25" presetID="23" presetClass="entr" presetSubtype="528" fill="hold" nodeType="withEffect">
                                  <p:stCondLst>
                                    <p:cond delay="400"/>
                                  </p:stCondLst>
                                  <p:childTnLst>
                                    <p:set>
                                      <p:cBhvr>
                                        <p:cTn id="26" dur="1" fill="hold">
                                          <p:stCondLst>
                                            <p:cond delay="0"/>
                                          </p:stCondLst>
                                        </p:cTn>
                                        <p:tgtEl>
                                          <p:spTgt spid="9227"/>
                                        </p:tgtEl>
                                        <p:attrNameLst>
                                          <p:attrName>style.visibility</p:attrName>
                                        </p:attrNameLst>
                                      </p:cBhvr>
                                      <p:to>
                                        <p:strVal val="visible"/>
                                      </p:to>
                                    </p:set>
                                    <p:anim calcmode="lin" valueType="num">
                                      <p:cBhvr>
                                        <p:cTn id="27" dur="1000" fill="hold"/>
                                        <p:tgtEl>
                                          <p:spTgt spid="9227"/>
                                        </p:tgtEl>
                                        <p:attrNameLst>
                                          <p:attrName>ppt_w</p:attrName>
                                        </p:attrNameLst>
                                      </p:cBhvr>
                                      <p:tavLst>
                                        <p:tav tm="0">
                                          <p:val>
                                            <p:fltVal val="0"/>
                                          </p:val>
                                        </p:tav>
                                        <p:tav tm="100000">
                                          <p:val>
                                            <p:strVal val="#ppt_w"/>
                                          </p:val>
                                        </p:tav>
                                      </p:tavLst>
                                    </p:anim>
                                    <p:anim calcmode="lin" valueType="num">
                                      <p:cBhvr>
                                        <p:cTn id="28" dur="1000" fill="hold"/>
                                        <p:tgtEl>
                                          <p:spTgt spid="9227"/>
                                        </p:tgtEl>
                                        <p:attrNameLst>
                                          <p:attrName>ppt_h</p:attrName>
                                        </p:attrNameLst>
                                      </p:cBhvr>
                                      <p:tavLst>
                                        <p:tav tm="0">
                                          <p:val>
                                            <p:fltVal val="0"/>
                                          </p:val>
                                        </p:tav>
                                        <p:tav tm="100000">
                                          <p:val>
                                            <p:strVal val="#ppt_h"/>
                                          </p:val>
                                        </p:tav>
                                      </p:tavLst>
                                    </p:anim>
                                    <p:anim calcmode="lin" valueType="num">
                                      <p:cBhvr>
                                        <p:cTn id="29" dur="1000" fill="hold"/>
                                        <p:tgtEl>
                                          <p:spTgt spid="9227"/>
                                        </p:tgtEl>
                                        <p:attrNameLst>
                                          <p:attrName>ppt_x</p:attrName>
                                        </p:attrNameLst>
                                      </p:cBhvr>
                                      <p:tavLst>
                                        <p:tav tm="0">
                                          <p:val>
                                            <p:fltVal val="0.5"/>
                                          </p:val>
                                        </p:tav>
                                        <p:tav tm="100000">
                                          <p:val>
                                            <p:strVal val="#ppt_x"/>
                                          </p:val>
                                        </p:tav>
                                      </p:tavLst>
                                    </p:anim>
                                    <p:anim calcmode="lin" valueType="num">
                                      <p:cBhvr>
                                        <p:cTn id="30" dur="1000" fill="hold"/>
                                        <p:tgtEl>
                                          <p:spTgt spid="9227"/>
                                        </p:tgtEl>
                                        <p:attrNameLst>
                                          <p:attrName>ppt_y</p:attrName>
                                        </p:attrNameLst>
                                      </p:cBhvr>
                                      <p:tavLst>
                                        <p:tav tm="0">
                                          <p:val>
                                            <p:fltVal val="0.5"/>
                                          </p:val>
                                        </p:tav>
                                        <p:tav tm="100000">
                                          <p:val>
                                            <p:strVal val="#ppt_y"/>
                                          </p:val>
                                        </p:tav>
                                      </p:tavLst>
                                    </p:anim>
                                  </p:childTnLst>
                                </p:cTn>
                              </p:par>
                              <p:par>
                                <p:cTn id="31" presetID="8" presetClass="emph" presetSubtype="0" repeatCount="2000" fill="hold" nodeType="withEffect">
                                  <p:stCondLst>
                                    <p:cond delay="400"/>
                                  </p:stCondLst>
                                  <p:childTnLst>
                                    <p:animRot by="21600000">
                                      <p:cBhvr>
                                        <p:cTn id="32" dur="500" fill="hold"/>
                                        <p:tgtEl>
                                          <p:spTgt spid="9227"/>
                                        </p:tgtEl>
                                        <p:attrNameLst>
                                          <p:attrName>r</p:attrName>
                                        </p:attrNameLst>
                                      </p:cBhvr>
                                    </p:animRot>
                                  </p:childTnLst>
                                </p:cTn>
                              </p:par>
                              <p:par>
                                <p:cTn id="33" presetID="23" presetClass="entr" presetSubtype="528" fill="hold" nodeType="withEffect">
                                  <p:stCondLst>
                                    <p:cond delay="600"/>
                                  </p:stCondLst>
                                  <p:childTnLst>
                                    <p:set>
                                      <p:cBhvr>
                                        <p:cTn id="34" dur="1" fill="hold">
                                          <p:stCondLst>
                                            <p:cond delay="0"/>
                                          </p:stCondLst>
                                        </p:cTn>
                                        <p:tgtEl>
                                          <p:spTgt spid="9231"/>
                                        </p:tgtEl>
                                        <p:attrNameLst>
                                          <p:attrName>style.visibility</p:attrName>
                                        </p:attrNameLst>
                                      </p:cBhvr>
                                      <p:to>
                                        <p:strVal val="visible"/>
                                      </p:to>
                                    </p:set>
                                    <p:anim calcmode="lin" valueType="num">
                                      <p:cBhvr>
                                        <p:cTn id="35" dur="1000" fill="hold"/>
                                        <p:tgtEl>
                                          <p:spTgt spid="9231"/>
                                        </p:tgtEl>
                                        <p:attrNameLst>
                                          <p:attrName>ppt_w</p:attrName>
                                        </p:attrNameLst>
                                      </p:cBhvr>
                                      <p:tavLst>
                                        <p:tav tm="0">
                                          <p:val>
                                            <p:fltVal val="0"/>
                                          </p:val>
                                        </p:tav>
                                        <p:tav tm="100000">
                                          <p:val>
                                            <p:strVal val="#ppt_w"/>
                                          </p:val>
                                        </p:tav>
                                      </p:tavLst>
                                    </p:anim>
                                    <p:anim calcmode="lin" valueType="num">
                                      <p:cBhvr>
                                        <p:cTn id="36" dur="1000" fill="hold"/>
                                        <p:tgtEl>
                                          <p:spTgt spid="9231"/>
                                        </p:tgtEl>
                                        <p:attrNameLst>
                                          <p:attrName>ppt_h</p:attrName>
                                        </p:attrNameLst>
                                      </p:cBhvr>
                                      <p:tavLst>
                                        <p:tav tm="0">
                                          <p:val>
                                            <p:fltVal val="0"/>
                                          </p:val>
                                        </p:tav>
                                        <p:tav tm="100000">
                                          <p:val>
                                            <p:strVal val="#ppt_h"/>
                                          </p:val>
                                        </p:tav>
                                      </p:tavLst>
                                    </p:anim>
                                    <p:anim calcmode="lin" valueType="num">
                                      <p:cBhvr>
                                        <p:cTn id="37" dur="1000" fill="hold"/>
                                        <p:tgtEl>
                                          <p:spTgt spid="9231"/>
                                        </p:tgtEl>
                                        <p:attrNameLst>
                                          <p:attrName>ppt_x</p:attrName>
                                        </p:attrNameLst>
                                      </p:cBhvr>
                                      <p:tavLst>
                                        <p:tav tm="0">
                                          <p:val>
                                            <p:fltVal val="0.5"/>
                                          </p:val>
                                        </p:tav>
                                        <p:tav tm="100000">
                                          <p:val>
                                            <p:strVal val="#ppt_x"/>
                                          </p:val>
                                        </p:tav>
                                      </p:tavLst>
                                    </p:anim>
                                    <p:anim calcmode="lin" valueType="num">
                                      <p:cBhvr>
                                        <p:cTn id="38" dur="1000" fill="hold"/>
                                        <p:tgtEl>
                                          <p:spTgt spid="9231"/>
                                        </p:tgtEl>
                                        <p:attrNameLst>
                                          <p:attrName>ppt_y</p:attrName>
                                        </p:attrNameLst>
                                      </p:cBhvr>
                                      <p:tavLst>
                                        <p:tav tm="0">
                                          <p:val>
                                            <p:fltVal val="0.5"/>
                                          </p:val>
                                        </p:tav>
                                        <p:tav tm="100000">
                                          <p:val>
                                            <p:strVal val="#ppt_y"/>
                                          </p:val>
                                        </p:tav>
                                      </p:tavLst>
                                    </p:anim>
                                  </p:childTnLst>
                                </p:cTn>
                              </p:par>
                              <p:par>
                                <p:cTn id="39" presetID="8" presetClass="emph" presetSubtype="0" repeatCount="2000" fill="hold" nodeType="withEffect">
                                  <p:stCondLst>
                                    <p:cond delay="600"/>
                                  </p:stCondLst>
                                  <p:childTnLst>
                                    <p:animRot by="21600000">
                                      <p:cBhvr>
                                        <p:cTn id="40" dur="500" fill="hold"/>
                                        <p:tgtEl>
                                          <p:spTgt spid="9231"/>
                                        </p:tgtEl>
                                        <p:attrNameLst>
                                          <p:attrName>r</p:attrName>
                                        </p:attrNameLst>
                                      </p:cBhvr>
                                    </p:animRot>
                                  </p:childTnLst>
                                </p:cTn>
                              </p:par>
                            </p:childTnLst>
                          </p:cTn>
                        </p:par>
                        <p:par>
                          <p:cTn id="41" fill="hold" nodeType="afterGroup">
                            <p:stCondLst>
                              <p:cond delay="2100"/>
                            </p:stCondLst>
                            <p:childTnLst>
                              <p:par>
                                <p:cTn id="42" presetID="12" presetClass="entr" presetSubtype="1" fill="hold" nodeType="afterEffect">
                                  <p:stCondLst>
                                    <p:cond delay="0"/>
                                  </p:stCondLst>
                                  <p:childTnLst>
                                    <p:set>
                                      <p:cBhvr>
                                        <p:cTn id="43" dur="1" fill="hold">
                                          <p:stCondLst>
                                            <p:cond delay="0"/>
                                          </p:stCondLst>
                                        </p:cTn>
                                        <p:tgtEl>
                                          <p:spTgt spid="9234"/>
                                        </p:tgtEl>
                                        <p:attrNameLst>
                                          <p:attrName>style.visibility</p:attrName>
                                        </p:attrNameLst>
                                      </p:cBhvr>
                                      <p:to>
                                        <p:strVal val="visible"/>
                                      </p:to>
                                    </p:set>
                                    <p:animEffect transition="in" filter="slide(fromTop)">
                                      <p:cBhvr>
                                        <p:cTn id="44" dur="500"/>
                                        <p:tgtEl>
                                          <p:spTgt spid="9234"/>
                                        </p:tgtEl>
                                      </p:cBhvr>
                                    </p:animEffect>
                                  </p:childTnLst>
                                </p:cTn>
                              </p:par>
                              <p:par>
                                <p:cTn id="45" presetID="12" presetClass="entr" presetSubtype="1" fill="hold" nodeType="withEffect">
                                  <p:stCondLst>
                                    <p:cond delay="0"/>
                                  </p:stCondLst>
                                  <p:childTnLst>
                                    <p:set>
                                      <p:cBhvr>
                                        <p:cTn id="46" dur="1" fill="hold">
                                          <p:stCondLst>
                                            <p:cond delay="0"/>
                                          </p:stCondLst>
                                        </p:cTn>
                                        <p:tgtEl>
                                          <p:spTgt spid="9237"/>
                                        </p:tgtEl>
                                        <p:attrNameLst>
                                          <p:attrName>style.visibility</p:attrName>
                                        </p:attrNameLst>
                                      </p:cBhvr>
                                      <p:to>
                                        <p:strVal val="visible"/>
                                      </p:to>
                                    </p:set>
                                    <p:animEffect transition="in" filter="slide(fromTop)">
                                      <p:cBhvr>
                                        <p:cTn id="47" dur="500"/>
                                        <p:tgtEl>
                                          <p:spTgt spid="9237"/>
                                        </p:tgtEl>
                                      </p:cBhvr>
                                    </p:animEffect>
                                  </p:childTnLst>
                                </p:cTn>
                              </p:par>
                              <p:par>
                                <p:cTn id="48" presetID="12" presetClass="entr" presetSubtype="1" fill="hold" nodeType="withEffect">
                                  <p:stCondLst>
                                    <p:cond delay="0"/>
                                  </p:stCondLst>
                                  <p:childTnLst>
                                    <p:set>
                                      <p:cBhvr>
                                        <p:cTn id="49" dur="1" fill="hold">
                                          <p:stCondLst>
                                            <p:cond delay="0"/>
                                          </p:stCondLst>
                                        </p:cTn>
                                        <p:tgtEl>
                                          <p:spTgt spid="9240"/>
                                        </p:tgtEl>
                                        <p:attrNameLst>
                                          <p:attrName>style.visibility</p:attrName>
                                        </p:attrNameLst>
                                      </p:cBhvr>
                                      <p:to>
                                        <p:strVal val="visible"/>
                                      </p:to>
                                    </p:set>
                                    <p:animEffect transition="in" filter="slide(fromTop)">
                                      <p:cBhvr>
                                        <p:cTn id="50" dur="500"/>
                                        <p:tgtEl>
                                          <p:spTgt spid="9240"/>
                                        </p:tgtEl>
                                      </p:cBhvr>
                                    </p:animEffect>
                                  </p:childTnLst>
                                </p:cTn>
                              </p:par>
                              <p:par>
                                <p:cTn id="51" presetID="12" presetClass="entr" presetSubtype="1" fill="hold" nodeType="withEffect">
                                  <p:stCondLst>
                                    <p:cond delay="0"/>
                                  </p:stCondLst>
                                  <p:childTnLst>
                                    <p:set>
                                      <p:cBhvr>
                                        <p:cTn id="52" dur="1" fill="hold">
                                          <p:stCondLst>
                                            <p:cond delay="0"/>
                                          </p:stCondLst>
                                        </p:cTn>
                                        <p:tgtEl>
                                          <p:spTgt spid="9243"/>
                                        </p:tgtEl>
                                        <p:attrNameLst>
                                          <p:attrName>style.visibility</p:attrName>
                                        </p:attrNameLst>
                                      </p:cBhvr>
                                      <p:to>
                                        <p:strVal val="visible"/>
                                      </p:to>
                                    </p:set>
                                    <p:animEffect transition="in" filter="slide(fromTop)">
                                      <p:cBhvr>
                                        <p:cTn id="53" dur="500"/>
                                        <p:tgtEl>
                                          <p:spTgt spid="9243"/>
                                        </p:tgtEl>
                                      </p:cBhvr>
                                    </p:animEffect>
                                  </p:childTnLst>
                                </p:cTn>
                              </p:par>
                            </p:childTnLst>
                          </p:cTn>
                        </p:par>
                        <p:par>
                          <p:cTn id="54" fill="hold" nodeType="afterGroup">
                            <p:stCondLst>
                              <p:cond delay="2600"/>
                            </p:stCondLst>
                            <p:childTnLst>
                              <p:par>
                                <p:cTn id="55" presetID="21" presetClass="entr" presetSubtype="1" fill="hold" nodeType="afterEffect">
                                  <p:stCondLst>
                                    <p:cond delay="0"/>
                                  </p:stCondLst>
                                  <p:childTnLst>
                                    <p:set>
                                      <p:cBhvr>
                                        <p:cTn id="56" dur="1" fill="hold">
                                          <p:stCondLst>
                                            <p:cond delay="0"/>
                                          </p:stCondLst>
                                        </p:cTn>
                                        <p:tgtEl>
                                          <p:spTgt spid="7195"/>
                                        </p:tgtEl>
                                        <p:attrNameLst>
                                          <p:attrName>style.visibility</p:attrName>
                                        </p:attrNameLst>
                                      </p:cBhvr>
                                      <p:to>
                                        <p:strVal val="visible"/>
                                      </p:to>
                                    </p:set>
                                    <p:animEffect transition="in" filter="wheel(1)">
                                      <p:cBhvr>
                                        <p:cTn id="57" dur="2000"/>
                                        <p:tgtEl>
                                          <p:spTgt spid="7195"/>
                                        </p:tgtEl>
                                      </p:cBhvr>
                                    </p:animEffect>
                                  </p:childTnLst>
                                </p:cTn>
                              </p:par>
                              <p:par>
                                <p:cTn id="58" presetID="42" presetClass="entr" presetSubtype="0" fill="hold" nodeType="withEffect">
                                  <p:stCondLst>
                                    <p:cond delay="100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1000"/>
                                        <p:tgtEl>
                                          <p:spTgt spid="2"/>
                                        </p:tgtEl>
                                      </p:cBhvr>
                                    </p:animEffect>
                                    <p:anim calcmode="lin" valueType="num">
                                      <p:cBhvr>
                                        <p:cTn id="61" dur="1000" fill="hold"/>
                                        <p:tgtEl>
                                          <p:spTgt spid="2"/>
                                        </p:tgtEl>
                                        <p:attrNameLst>
                                          <p:attrName>ppt_x</p:attrName>
                                        </p:attrNameLst>
                                      </p:cBhvr>
                                      <p:tavLst>
                                        <p:tav tm="0">
                                          <p:val>
                                            <p:strVal val="#ppt_x"/>
                                          </p:val>
                                        </p:tav>
                                        <p:tav tm="100000">
                                          <p:val>
                                            <p:strVal val="#ppt_x"/>
                                          </p:val>
                                        </p:tav>
                                      </p:tavLst>
                                    </p:anim>
                                    <p:anim calcmode="lin" valueType="num">
                                      <p:cBhvr>
                                        <p:cTn id="62" dur="1000" fill="hold"/>
                                        <p:tgtEl>
                                          <p:spTgt spid="2"/>
                                        </p:tgtEl>
                                        <p:attrNameLst>
                                          <p:attrName>ppt_y</p:attrName>
                                        </p:attrNameLst>
                                      </p:cBhvr>
                                      <p:tavLst>
                                        <p:tav tm="0">
                                          <p:val>
                                            <p:strVal val="#ppt_y+.1"/>
                                          </p:val>
                                        </p:tav>
                                        <p:tav tm="100000">
                                          <p:val>
                                            <p:strVal val="#ppt_y"/>
                                          </p:val>
                                        </p:tav>
                                      </p:tavLst>
                                    </p:anim>
                                  </p:childTnLst>
                                </p:cTn>
                              </p:par>
                            </p:childTnLst>
                          </p:cTn>
                        </p:par>
                        <p:par>
                          <p:cTn id="63" fill="hold" nodeType="afterGroup">
                            <p:stCondLst>
                              <p:cond delay="4600"/>
                            </p:stCondLst>
                            <p:childTnLst>
                              <p:par>
                                <p:cTn id="64" presetID="21" presetClass="entr" presetSubtype="1" fill="hold" nodeType="afterEffect">
                                  <p:stCondLst>
                                    <p:cond delay="0"/>
                                  </p:stCondLst>
                                  <p:childTnLst>
                                    <p:set>
                                      <p:cBhvr>
                                        <p:cTn id="65" dur="1" fill="hold">
                                          <p:stCondLst>
                                            <p:cond delay="0"/>
                                          </p:stCondLst>
                                        </p:cTn>
                                        <p:tgtEl>
                                          <p:spTgt spid="7191"/>
                                        </p:tgtEl>
                                        <p:attrNameLst>
                                          <p:attrName>style.visibility</p:attrName>
                                        </p:attrNameLst>
                                      </p:cBhvr>
                                      <p:to>
                                        <p:strVal val="visible"/>
                                      </p:to>
                                    </p:set>
                                    <p:animEffect transition="in" filter="wheel(1)">
                                      <p:cBhvr>
                                        <p:cTn id="66" dur="2000"/>
                                        <p:tgtEl>
                                          <p:spTgt spid="7191"/>
                                        </p:tgtEl>
                                      </p:cBhvr>
                                    </p:animEffect>
                                  </p:childTnLst>
                                </p:cTn>
                              </p:par>
                              <p:par>
                                <p:cTn id="67" presetID="42" presetClass="entr" presetSubtype="0" fill="hold" nodeType="withEffect">
                                  <p:stCondLst>
                                    <p:cond delay="100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1000"/>
                                        <p:tgtEl>
                                          <p:spTgt spid="3"/>
                                        </p:tgtEl>
                                      </p:cBhvr>
                                    </p:animEffect>
                                    <p:anim calcmode="lin" valueType="num">
                                      <p:cBhvr>
                                        <p:cTn id="70" dur="1000" fill="hold"/>
                                        <p:tgtEl>
                                          <p:spTgt spid="3"/>
                                        </p:tgtEl>
                                        <p:attrNameLst>
                                          <p:attrName>ppt_x</p:attrName>
                                        </p:attrNameLst>
                                      </p:cBhvr>
                                      <p:tavLst>
                                        <p:tav tm="0">
                                          <p:val>
                                            <p:strVal val="#ppt_x"/>
                                          </p:val>
                                        </p:tav>
                                        <p:tav tm="100000">
                                          <p:val>
                                            <p:strVal val="#ppt_x"/>
                                          </p:val>
                                        </p:tav>
                                      </p:tavLst>
                                    </p:anim>
                                    <p:anim calcmode="lin" valueType="num">
                                      <p:cBhvr>
                                        <p:cTn id="71" dur="1000" fill="hold"/>
                                        <p:tgtEl>
                                          <p:spTgt spid="3"/>
                                        </p:tgtEl>
                                        <p:attrNameLst>
                                          <p:attrName>ppt_y</p:attrName>
                                        </p:attrNameLst>
                                      </p:cBhvr>
                                      <p:tavLst>
                                        <p:tav tm="0">
                                          <p:val>
                                            <p:strVal val="#ppt_y+.1"/>
                                          </p:val>
                                        </p:tav>
                                        <p:tav tm="100000">
                                          <p:val>
                                            <p:strVal val="#ppt_y"/>
                                          </p:val>
                                        </p:tav>
                                      </p:tavLst>
                                    </p:anim>
                                  </p:childTnLst>
                                </p:cTn>
                              </p:par>
                            </p:childTnLst>
                          </p:cTn>
                        </p:par>
                        <p:par>
                          <p:cTn id="72" fill="hold" nodeType="afterGroup">
                            <p:stCondLst>
                              <p:cond delay="6600"/>
                            </p:stCondLst>
                            <p:childTnLst>
                              <p:par>
                                <p:cTn id="73" presetID="21" presetClass="entr" presetSubtype="1" fill="hold" nodeType="afterEffect">
                                  <p:stCondLst>
                                    <p:cond delay="0"/>
                                  </p:stCondLst>
                                  <p:childTnLst>
                                    <p:set>
                                      <p:cBhvr>
                                        <p:cTn id="74" dur="1" fill="hold">
                                          <p:stCondLst>
                                            <p:cond delay="0"/>
                                          </p:stCondLst>
                                        </p:cTn>
                                        <p:tgtEl>
                                          <p:spTgt spid="7187"/>
                                        </p:tgtEl>
                                        <p:attrNameLst>
                                          <p:attrName>style.visibility</p:attrName>
                                        </p:attrNameLst>
                                      </p:cBhvr>
                                      <p:to>
                                        <p:strVal val="visible"/>
                                      </p:to>
                                    </p:set>
                                    <p:animEffect transition="in" filter="wheel(1)">
                                      <p:cBhvr>
                                        <p:cTn id="75" dur="2000"/>
                                        <p:tgtEl>
                                          <p:spTgt spid="7187"/>
                                        </p:tgtEl>
                                      </p:cBhvr>
                                    </p:animEffect>
                                  </p:childTnLst>
                                </p:cTn>
                              </p:par>
                              <p:par>
                                <p:cTn id="76" presetID="42" presetClass="entr" presetSubtype="0" fill="hold" nodeType="withEffect">
                                  <p:stCondLst>
                                    <p:cond delay="1000"/>
                                  </p:stCondLst>
                                  <p:childTnLst>
                                    <p:set>
                                      <p:cBhvr>
                                        <p:cTn id="77" dur="1" fill="hold">
                                          <p:stCondLst>
                                            <p:cond delay="0"/>
                                          </p:stCondLst>
                                        </p:cTn>
                                        <p:tgtEl>
                                          <p:spTgt spid="4"/>
                                        </p:tgtEl>
                                        <p:attrNameLst>
                                          <p:attrName>style.visibility</p:attrName>
                                        </p:attrNameLst>
                                      </p:cBhvr>
                                      <p:to>
                                        <p:strVal val="visible"/>
                                      </p:to>
                                    </p:set>
                                    <p:animEffect transition="in" filter="fade">
                                      <p:cBhvr>
                                        <p:cTn id="78" dur="1000"/>
                                        <p:tgtEl>
                                          <p:spTgt spid="4"/>
                                        </p:tgtEl>
                                      </p:cBhvr>
                                    </p:animEffect>
                                    <p:anim calcmode="lin" valueType="num">
                                      <p:cBhvr>
                                        <p:cTn id="79" dur="1000" fill="hold"/>
                                        <p:tgtEl>
                                          <p:spTgt spid="4"/>
                                        </p:tgtEl>
                                        <p:attrNameLst>
                                          <p:attrName>ppt_x</p:attrName>
                                        </p:attrNameLst>
                                      </p:cBhvr>
                                      <p:tavLst>
                                        <p:tav tm="0">
                                          <p:val>
                                            <p:strVal val="#ppt_x"/>
                                          </p:val>
                                        </p:tav>
                                        <p:tav tm="100000">
                                          <p:val>
                                            <p:strVal val="#ppt_x"/>
                                          </p:val>
                                        </p:tav>
                                      </p:tavLst>
                                    </p:anim>
                                    <p:anim calcmode="lin" valueType="num">
                                      <p:cBhvr>
                                        <p:cTn id="80" dur="1000" fill="hold"/>
                                        <p:tgtEl>
                                          <p:spTgt spid="4"/>
                                        </p:tgtEl>
                                        <p:attrNameLst>
                                          <p:attrName>ppt_y</p:attrName>
                                        </p:attrNameLst>
                                      </p:cBhvr>
                                      <p:tavLst>
                                        <p:tav tm="0">
                                          <p:val>
                                            <p:strVal val="#ppt_y+.1"/>
                                          </p:val>
                                        </p:tav>
                                        <p:tav tm="100000">
                                          <p:val>
                                            <p:strVal val="#ppt_y"/>
                                          </p:val>
                                        </p:tav>
                                      </p:tavLst>
                                    </p:anim>
                                  </p:childTnLst>
                                </p:cTn>
                              </p:par>
                            </p:childTnLst>
                          </p:cTn>
                        </p:par>
                        <p:par>
                          <p:cTn id="81" fill="hold" nodeType="afterGroup">
                            <p:stCondLst>
                              <p:cond delay="8600"/>
                            </p:stCondLst>
                            <p:childTnLst>
                              <p:par>
                                <p:cTn id="82" presetID="21" presetClass="entr" presetSubtype="1" fill="hold" nodeType="afterEffect">
                                  <p:stCondLst>
                                    <p:cond delay="0"/>
                                  </p:stCondLst>
                                  <p:childTnLst>
                                    <p:set>
                                      <p:cBhvr>
                                        <p:cTn id="83" dur="1" fill="hold">
                                          <p:stCondLst>
                                            <p:cond delay="0"/>
                                          </p:stCondLst>
                                        </p:cTn>
                                        <p:tgtEl>
                                          <p:spTgt spid="7183"/>
                                        </p:tgtEl>
                                        <p:attrNameLst>
                                          <p:attrName>style.visibility</p:attrName>
                                        </p:attrNameLst>
                                      </p:cBhvr>
                                      <p:to>
                                        <p:strVal val="visible"/>
                                      </p:to>
                                    </p:set>
                                    <p:animEffect transition="in" filter="wheel(1)">
                                      <p:cBhvr>
                                        <p:cTn id="84" dur="2000"/>
                                        <p:tgtEl>
                                          <p:spTgt spid="7183"/>
                                        </p:tgtEl>
                                      </p:cBhvr>
                                    </p:animEffect>
                                  </p:childTnLst>
                                </p:cTn>
                              </p:par>
                              <p:par>
                                <p:cTn id="85" presetID="42" presetClass="entr" presetSubtype="0" fill="hold" nodeType="withEffect">
                                  <p:stCondLst>
                                    <p:cond delay="1000"/>
                                  </p:stCondLst>
                                  <p:childTnLst>
                                    <p:set>
                                      <p:cBhvr>
                                        <p:cTn id="86" dur="1" fill="hold">
                                          <p:stCondLst>
                                            <p:cond delay="0"/>
                                          </p:stCondLst>
                                        </p:cTn>
                                        <p:tgtEl>
                                          <p:spTgt spid="5"/>
                                        </p:tgtEl>
                                        <p:attrNameLst>
                                          <p:attrName>style.visibility</p:attrName>
                                        </p:attrNameLst>
                                      </p:cBhvr>
                                      <p:to>
                                        <p:strVal val="visible"/>
                                      </p:to>
                                    </p:set>
                                    <p:animEffect transition="in" filter="fade">
                                      <p:cBhvr>
                                        <p:cTn id="87" dur="1000"/>
                                        <p:tgtEl>
                                          <p:spTgt spid="5"/>
                                        </p:tgtEl>
                                      </p:cBhvr>
                                    </p:animEffect>
                                    <p:anim calcmode="lin" valueType="num">
                                      <p:cBhvr>
                                        <p:cTn id="88" dur="1000" fill="hold"/>
                                        <p:tgtEl>
                                          <p:spTgt spid="5"/>
                                        </p:tgtEl>
                                        <p:attrNameLst>
                                          <p:attrName>ppt_x</p:attrName>
                                        </p:attrNameLst>
                                      </p:cBhvr>
                                      <p:tavLst>
                                        <p:tav tm="0">
                                          <p:val>
                                            <p:strVal val="#ppt_x"/>
                                          </p:val>
                                        </p:tav>
                                        <p:tav tm="100000">
                                          <p:val>
                                            <p:strVal val="#ppt_x"/>
                                          </p:val>
                                        </p:tav>
                                      </p:tavLst>
                                    </p:anim>
                                    <p:anim calcmode="lin" valueType="num">
                                      <p:cBhvr>
                                        <p:cTn id="89" dur="1000" fill="hold"/>
                                        <p:tgtEl>
                                          <p:spTgt spid="5"/>
                                        </p:tgtEl>
                                        <p:attrNameLst>
                                          <p:attrName>ppt_y</p:attrName>
                                        </p:attrNameLst>
                                      </p:cBhvr>
                                      <p:tavLst>
                                        <p:tav tm="0">
                                          <p:val>
                                            <p:strVal val="#ppt_y+.1"/>
                                          </p:val>
                                        </p:tav>
                                        <p:tav tm="100000">
                                          <p:val>
                                            <p:strVal val="#ppt_y"/>
                                          </p:val>
                                        </p:tav>
                                      </p:tavLst>
                                    </p:anim>
                                  </p:childTnLst>
                                </p:cTn>
                              </p:par>
                            </p:childTnLst>
                          </p:cTn>
                        </p:par>
                        <p:par>
                          <p:cTn id="90" fill="hold" nodeType="afterGroup">
                            <p:stCondLst>
                              <p:cond delay="10600"/>
                            </p:stCondLst>
                            <p:childTnLst>
                              <p:par>
                                <p:cTn id="91" presetID="10" presetClass="entr" presetSubtype="0" repeatCount="2000" fill="hold" nodeType="afterEffect">
                                  <p:stCondLst>
                                    <p:cond delay="0"/>
                                  </p:stCondLst>
                                  <p:childTnLst>
                                    <p:set>
                                      <p:cBhvr>
                                        <p:cTn id="92" dur="1" fill="hold">
                                          <p:stCondLst>
                                            <p:cond delay="0"/>
                                          </p:stCondLst>
                                        </p:cTn>
                                        <p:tgtEl>
                                          <p:spTgt spid="7195"/>
                                        </p:tgtEl>
                                        <p:attrNameLst>
                                          <p:attrName>style.visibility</p:attrName>
                                        </p:attrNameLst>
                                      </p:cBhvr>
                                      <p:to>
                                        <p:strVal val="visible"/>
                                      </p:to>
                                    </p:set>
                                    <p:animEffect transition="in" filter="fade">
                                      <p:cBhvr>
                                        <p:cTn id="93" dur="500"/>
                                        <p:tgtEl>
                                          <p:spTgt spid="7195"/>
                                        </p:tgtEl>
                                      </p:cBhvr>
                                    </p:animEffect>
                                  </p:childTnLst>
                                </p:cTn>
                              </p:par>
                              <p:par>
                                <p:cTn id="94" presetID="10" presetClass="entr" presetSubtype="0" repeatCount="2000" fill="hold" nodeType="withEffect">
                                  <p:stCondLst>
                                    <p:cond delay="0"/>
                                  </p:stCondLst>
                                  <p:childTnLst>
                                    <p:set>
                                      <p:cBhvr>
                                        <p:cTn id="95" dur="1" fill="hold">
                                          <p:stCondLst>
                                            <p:cond delay="0"/>
                                          </p:stCondLst>
                                        </p:cTn>
                                        <p:tgtEl>
                                          <p:spTgt spid="7191"/>
                                        </p:tgtEl>
                                        <p:attrNameLst>
                                          <p:attrName>style.visibility</p:attrName>
                                        </p:attrNameLst>
                                      </p:cBhvr>
                                      <p:to>
                                        <p:strVal val="visible"/>
                                      </p:to>
                                    </p:set>
                                    <p:animEffect transition="in" filter="fade">
                                      <p:cBhvr>
                                        <p:cTn id="96" dur="500"/>
                                        <p:tgtEl>
                                          <p:spTgt spid="7191"/>
                                        </p:tgtEl>
                                      </p:cBhvr>
                                    </p:animEffect>
                                  </p:childTnLst>
                                </p:cTn>
                              </p:par>
                              <p:par>
                                <p:cTn id="97" presetID="10" presetClass="entr" presetSubtype="0" repeatCount="2000" fill="hold" nodeType="withEffect">
                                  <p:stCondLst>
                                    <p:cond delay="0"/>
                                  </p:stCondLst>
                                  <p:childTnLst>
                                    <p:set>
                                      <p:cBhvr>
                                        <p:cTn id="98" dur="1" fill="hold">
                                          <p:stCondLst>
                                            <p:cond delay="0"/>
                                          </p:stCondLst>
                                        </p:cTn>
                                        <p:tgtEl>
                                          <p:spTgt spid="7187"/>
                                        </p:tgtEl>
                                        <p:attrNameLst>
                                          <p:attrName>style.visibility</p:attrName>
                                        </p:attrNameLst>
                                      </p:cBhvr>
                                      <p:to>
                                        <p:strVal val="visible"/>
                                      </p:to>
                                    </p:set>
                                    <p:animEffect transition="in" filter="fade">
                                      <p:cBhvr>
                                        <p:cTn id="99" dur="500"/>
                                        <p:tgtEl>
                                          <p:spTgt spid="7187"/>
                                        </p:tgtEl>
                                      </p:cBhvr>
                                    </p:animEffect>
                                  </p:childTnLst>
                                </p:cTn>
                              </p:par>
                              <p:par>
                                <p:cTn id="100" presetID="10" presetClass="entr" presetSubtype="0" repeatCount="2000" fill="hold" nodeType="withEffect">
                                  <p:stCondLst>
                                    <p:cond delay="0"/>
                                  </p:stCondLst>
                                  <p:childTnLst>
                                    <p:set>
                                      <p:cBhvr>
                                        <p:cTn id="101" dur="1" fill="hold">
                                          <p:stCondLst>
                                            <p:cond delay="0"/>
                                          </p:stCondLst>
                                        </p:cTn>
                                        <p:tgtEl>
                                          <p:spTgt spid="7183"/>
                                        </p:tgtEl>
                                        <p:attrNameLst>
                                          <p:attrName>style.visibility</p:attrName>
                                        </p:attrNameLst>
                                      </p:cBhvr>
                                      <p:to>
                                        <p:strVal val="visible"/>
                                      </p:to>
                                    </p:set>
                                    <p:animEffect transition="in" filter="fade">
                                      <p:cBhvr>
                                        <p:cTn id="102" dur="500"/>
                                        <p:tgtEl>
                                          <p:spTgt spid="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1730378" y="1546230"/>
            <a:ext cx="2754313" cy="2754313"/>
            <a:chOff x="0" y="0"/>
            <a:chExt cx="2754000" cy="2754000"/>
          </a:xfrm>
        </p:grpSpPr>
        <p:grpSp>
          <p:nvGrpSpPr>
            <p:cNvPr id="8229" name="Group 3"/>
            <p:cNvGrpSpPr>
              <a:grpSpLocks noChangeAspect="1"/>
            </p:cNvGrpSpPr>
            <p:nvPr/>
          </p:nvGrpSpPr>
          <p:grpSpPr bwMode="auto">
            <a:xfrm>
              <a:off x="0" y="0"/>
              <a:ext cx="2754000" cy="2754000"/>
              <a:chOff x="0" y="0"/>
              <a:chExt cx="3060000" cy="3060000"/>
            </a:xfrm>
          </p:grpSpPr>
          <p:sp>
            <p:nvSpPr>
              <p:cNvPr id="8225" name="椭圆 29"/>
              <p:cNvSpPr>
                <a:spLocks noChangeAspect="1"/>
              </p:cNvSpPr>
              <p:nvPr/>
            </p:nvSpPr>
            <p:spPr bwMode="auto">
              <a:xfrm>
                <a:off x="0" y="0"/>
                <a:ext cx="3060000" cy="3060000"/>
              </a:xfrm>
              <a:prstGeom prst="ellipse">
                <a:avLst/>
              </a:prstGeom>
              <a:noFill/>
              <a:ln w="57150">
                <a:solidFill>
                  <a:srgbClr val="30B8D8"/>
                </a:solidFill>
                <a:round/>
                <a:headEnd/>
                <a:tailEnd/>
              </a:ln>
              <a:effectLst>
                <a:glow rad="88900">
                  <a:schemeClr val="accent1">
                    <a:satMod val="175000"/>
                    <a:alpha val="30000"/>
                  </a:schemeClr>
                </a:glow>
              </a:effectLst>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solidFill>
                    <a:srgbClr val="FFFFFF"/>
                  </a:solidFill>
                </a:endParaRPr>
              </a:p>
            </p:txBody>
          </p:sp>
          <p:sp>
            <p:nvSpPr>
              <p:cNvPr id="8226" name="椭圆 30"/>
              <p:cNvSpPr>
                <a:spLocks noChangeAspect="1"/>
              </p:cNvSpPr>
              <p:nvPr/>
            </p:nvSpPr>
            <p:spPr bwMode="auto">
              <a:xfrm>
                <a:off x="234571" y="234570"/>
                <a:ext cx="2590856" cy="2590859"/>
              </a:xfrm>
              <a:prstGeom prst="ellipse">
                <a:avLst/>
              </a:prstGeom>
              <a:solidFill>
                <a:srgbClr val="30B8D8">
                  <a:alpha val="25098"/>
                </a:srgbClr>
              </a:solidFill>
              <a:ln w="76200">
                <a:noFill/>
                <a:round/>
                <a:headEnd/>
                <a:tailEnd/>
              </a:ln>
              <a:effectLst>
                <a:glow rad="88900">
                  <a:schemeClr val="accent1">
                    <a:satMod val="175000"/>
                    <a:alpha val="30000"/>
                  </a:schemeClr>
                </a:glow>
              </a:effec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800">
                  <a:solidFill>
                    <a:srgbClr val="FFFFFF"/>
                  </a:solidFill>
                </a:endParaRPr>
              </a:p>
            </p:txBody>
          </p:sp>
        </p:grpSp>
        <p:sp>
          <p:nvSpPr>
            <p:cNvPr id="8230" name="Rectangle 13"/>
            <p:cNvSpPr>
              <a:spLocks noChangeArrowheads="1"/>
            </p:cNvSpPr>
            <p:nvPr/>
          </p:nvSpPr>
          <p:spPr bwMode="auto">
            <a:xfrm>
              <a:off x="690485" y="1023821"/>
              <a:ext cx="1373031" cy="70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a:solidFill>
                    <a:srgbClr val="BCE8F2"/>
                  </a:solidFill>
                  <a:latin typeface="方正兰亭中黑_GBK" pitchFamily="2" charset="-122"/>
                  <a:ea typeface="方正兰亭中黑_GBK" pitchFamily="2" charset="-122"/>
                </a:rPr>
                <a:t>单击此处添加标题</a:t>
              </a:r>
            </a:p>
          </p:txBody>
        </p:sp>
      </p:grpSp>
      <p:sp>
        <p:nvSpPr>
          <p:cNvPr id="10247"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grpSp>
        <p:nvGrpSpPr>
          <p:cNvPr id="10248" name="Group 8"/>
          <p:cNvGrpSpPr>
            <a:grpSpLocks/>
          </p:cNvGrpSpPr>
          <p:nvPr/>
        </p:nvGrpSpPr>
        <p:grpSpPr bwMode="auto">
          <a:xfrm>
            <a:off x="3430596" y="1563692"/>
            <a:ext cx="4999037" cy="723204"/>
            <a:chOff x="-626650" y="0"/>
            <a:chExt cx="4998655" cy="723105"/>
          </a:xfrm>
        </p:grpSpPr>
        <p:sp>
          <p:nvSpPr>
            <p:cNvPr id="8220" name="矩形 33"/>
            <p:cNvSpPr>
              <a:spLocks/>
            </p:cNvSpPr>
            <p:nvPr/>
          </p:nvSpPr>
          <p:spPr bwMode="auto">
            <a:xfrm>
              <a:off x="-626650" y="0"/>
              <a:ext cx="4998655" cy="388800"/>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Clr>
                  <a:srgbClr val="FF0000"/>
                </a:buClr>
                <a:buSzPct val="70000"/>
                <a:buFontTx/>
                <a:buNone/>
                <a:defRPr/>
              </a:pPr>
              <a:endParaRPr lang="zh-CN" altLang="en-US" sz="2000" dirty="0">
                <a:solidFill>
                  <a:schemeClr val="tx2"/>
                </a:solidFill>
                <a:latin typeface="Arial" charset="0"/>
                <a:ea typeface="方正兰亭黑_GBK" panose="02000000000000000000" pitchFamily="2" charset="-122"/>
              </a:endParaRPr>
            </a:p>
          </p:txBody>
        </p:sp>
        <p:sp>
          <p:nvSpPr>
            <p:cNvPr id="8227" name="TextBox 146"/>
            <p:cNvSpPr txBox="1">
              <a:spLocks noChangeArrowheads="1"/>
            </p:cNvSpPr>
            <p:nvPr/>
          </p:nvSpPr>
          <p:spPr bwMode="auto">
            <a:xfrm>
              <a:off x="192882" y="55901"/>
              <a:ext cx="1911600" cy="30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sp>
          <p:nvSpPr>
            <p:cNvPr id="8228" name="TextBox 146"/>
            <p:cNvSpPr txBox="1">
              <a:spLocks noChangeArrowheads="1"/>
            </p:cNvSpPr>
            <p:nvPr/>
          </p:nvSpPr>
          <p:spPr bwMode="auto">
            <a:xfrm>
              <a:off x="339727" y="446144"/>
              <a:ext cx="4032278" cy="27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200" dirty="0">
                  <a:solidFill>
                    <a:srgbClr val="BCE8F2"/>
                  </a:solidFill>
                  <a:latin typeface="方正正纤黑简体" pitchFamily="2" charset="-122"/>
                  <a:ea typeface="方正正纤黑简体" pitchFamily="2" charset="-122"/>
                </a:rPr>
                <a:t>单击添加文本 </a:t>
              </a:r>
              <a:r>
                <a:rPr lang="en-US" altLang="zh-CN" sz="1200" dirty="0">
                  <a:solidFill>
                    <a:srgbClr val="BCE8F2"/>
                  </a:solidFill>
                  <a:latin typeface="方正正纤黑简体" pitchFamily="2" charset="-122"/>
                  <a:ea typeface="方正正纤黑简体" pitchFamily="2" charset="-122"/>
                </a:rPr>
                <a:t>… …</a:t>
              </a:r>
            </a:p>
          </p:txBody>
        </p:sp>
      </p:grpSp>
      <p:grpSp>
        <p:nvGrpSpPr>
          <p:cNvPr id="10252" name="Group 12"/>
          <p:cNvGrpSpPr>
            <a:grpSpLocks/>
          </p:cNvGrpSpPr>
          <p:nvPr/>
        </p:nvGrpSpPr>
        <p:grpSpPr bwMode="auto">
          <a:xfrm>
            <a:off x="4138614" y="2728918"/>
            <a:ext cx="4291012" cy="718441"/>
            <a:chOff x="-561978" y="0"/>
            <a:chExt cx="4291042" cy="718236"/>
          </a:xfrm>
        </p:grpSpPr>
        <p:sp>
          <p:nvSpPr>
            <p:cNvPr id="2" name="矩形 32"/>
            <p:cNvSpPr>
              <a:spLocks/>
            </p:cNvSpPr>
            <p:nvPr/>
          </p:nvSpPr>
          <p:spPr bwMode="auto">
            <a:xfrm>
              <a:off x="-561978" y="0"/>
              <a:ext cx="4291042" cy="388930"/>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fontAlgn="ctr">
                <a:spcBef>
                  <a:spcPct val="0"/>
                </a:spcBef>
                <a:buClr>
                  <a:srgbClr val="FF0000"/>
                </a:buClr>
                <a:buSzPct val="70000"/>
                <a:buFontTx/>
                <a:buNone/>
                <a:defRPr/>
              </a:pPr>
              <a:endParaRPr lang="zh-CN" altLang="en-US" sz="2000" dirty="0">
                <a:solidFill>
                  <a:schemeClr val="tx2"/>
                </a:solidFill>
                <a:ea typeface="方正兰亭黑_GBK" panose="02000000000000000000" pitchFamily="2" charset="-122"/>
              </a:endParaRPr>
            </a:p>
          </p:txBody>
        </p:sp>
        <p:sp>
          <p:nvSpPr>
            <p:cNvPr id="8222" name="TextBox 146"/>
            <p:cNvSpPr txBox="1">
              <a:spLocks noChangeArrowheads="1"/>
            </p:cNvSpPr>
            <p:nvPr/>
          </p:nvSpPr>
          <p:spPr bwMode="auto">
            <a:xfrm>
              <a:off x="255719" y="55900"/>
              <a:ext cx="1911600" cy="30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sp>
          <p:nvSpPr>
            <p:cNvPr id="8223" name="TextBox 146"/>
            <p:cNvSpPr txBox="1">
              <a:spLocks noChangeArrowheads="1"/>
            </p:cNvSpPr>
            <p:nvPr/>
          </p:nvSpPr>
          <p:spPr bwMode="auto">
            <a:xfrm>
              <a:off x="63500" y="441316"/>
              <a:ext cx="3665563" cy="27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200" dirty="0">
                  <a:solidFill>
                    <a:srgbClr val="BCE8F2"/>
                  </a:solidFill>
                  <a:latin typeface="方正正纤黑简体" pitchFamily="2" charset="-122"/>
                  <a:ea typeface="方正正纤黑简体" pitchFamily="2" charset="-122"/>
                </a:rPr>
                <a:t>单击添加文本 </a:t>
              </a:r>
              <a:r>
                <a:rPr lang="en-US" altLang="zh-CN" sz="1200" dirty="0">
                  <a:solidFill>
                    <a:srgbClr val="BCE8F2"/>
                  </a:solidFill>
                  <a:latin typeface="方正正纤黑简体" pitchFamily="2" charset="-122"/>
                  <a:ea typeface="方正正纤黑简体" pitchFamily="2" charset="-122"/>
                </a:rPr>
                <a:t>… …</a:t>
              </a:r>
            </a:p>
          </p:txBody>
        </p:sp>
      </p:grpSp>
      <p:grpSp>
        <p:nvGrpSpPr>
          <p:cNvPr id="10256" name="Group 16"/>
          <p:cNvGrpSpPr>
            <a:grpSpLocks/>
          </p:cNvGrpSpPr>
          <p:nvPr/>
        </p:nvGrpSpPr>
        <p:grpSpPr bwMode="auto">
          <a:xfrm>
            <a:off x="3430596" y="3903665"/>
            <a:ext cx="4999037" cy="723204"/>
            <a:chOff x="-626650" y="0"/>
            <a:chExt cx="4998655" cy="721992"/>
          </a:xfrm>
        </p:grpSpPr>
        <p:sp>
          <p:nvSpPr>
            <p:cNvPr id="8214" name="矩形 31"/>
            <p:cNvSpPr>
              <a:spLocks/>
            </p:cNvSpPr>
            <p:nvPr/>
          </p:nvSpPr>
          <p:spPr bwMode="auto">
            <a:xfrm>
              <a:off x="-626650" y="0"/>
              <a:ext cx="4998655" cy="388388"/>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fontAlgn="ctr">
                <a:spcBef>
                  <a:spcPct val="0"/>
                </a:spcBef>
                <a:buClr>
                  <a:srgbClr val="FF0000"/>
                </a:buClr>
                <a:buSzPct val="70000"/>
                <a:buFontTx/>
                <a:buNone/>
                <a:defRPr/>
              </a:pPr>
              <a:endParaRPr lang="zh-CN" altLang="en-US" sz="2000" dirty="0">
                <a:solidFill>
                  <a:schemeClr val="tx2"/>
                </a:solidFill>
                <a:ea typeface="方正兰亭黑_GBK" panose="02000000000000000000" pitchFamily="2" charset="-122"/>
              </a:endParaRPr>
            </a:p>
          </p:txBody>
        </p:sp>
        <p:sp>
          <p:nvSpPr>
            <p:cNvPr id="8217" name="TextBox 146"/>
            <p:cNvSpPr txBox="1">
              <a:spLocks noChangeArrowheads="1"/>
            </p:cNvSpPr>
            <p:nvPr/>
          </p:nvSpPr>
          <p:spPr bwMode="auto">
            <a:xfrm>
              <a:off x="192882" y="55900"/>
              <a:ext cx="1911600" cy="307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400">
                  <a:solidFill>
                    <a:srgbClr val="BCE8F2"/>
                  </a:solidFill>
                  <a:latin typeface="方正兰亭黑_GBK" pitchFamily="2" charset="-122"/>
                  <a:ea typeface="方正兰亭黑_GBK" pitchFamily="2" charset="-122"/>
                </a:rPr>
                <a:t>单击此处添加标题</a:t>
              </a:r>
              <a:endParaRPr lang="en-US" altLang="zh-CN" sz="1400">
                <a:solidFill>
                  <a:srgbClr val="BCE8F2"/>
                </a:solidFill>
                <a:latin typeface="方正兰亭黑_GBK" pitchFamily="2" charset="-122"/>
                <a:ea typeface="方正兰亭黑_GBK" pitchFamily="2" charset="-122"/>
              </a:endParaRPr>
            </a:p>
          </p:txBody>
        </p:sp>
        <p:sp>
          <p:nvSpPr>
            <p:cNvPr id="8218" name="TextBox 146"/>
            <p:cNvSpPr txBox="1">
              <a:spLocks noChangeArrowheads="1"/>
            </p:cNvSpPr>
            <p:nvPr/>
          </p:nvSpPr>
          <p:spPr bwMode="auto">
            <a:xfrm>
              <a:off x="192089" y="445457"/>
              <a:ext cx="4032278" cy="27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200" dirty="0">
                  <a:solidFill>
                    <a:srgbClr val="BCE8F2"/>
                  </a:solidFill>
                  <a:latin typeface="方正正纤黑简体" pitchFamily="2" charset="-122"/>
                  <a:ea typeface="方正正纤黑简体" pitchFamily="2" charset="-122"/>
                </a:rPr>
                <a:t>单击添加文本 </a:t>
              </a:r>
              <a:r>
                <a:rPr lang="en-US" altLang="zh-CN" sz="1200" dirty="0">
                  <a:solidFill>
                    <a:srgbClr val="BCE8F2"/>
                  </a:solidFill>
                  <a:latin typeface="方正正纤黑简体" pitchFamily="2" charset="-122"/>
                  <a:ea typeface="方正正纤黑简体" pitchFamily="2" charset="-122"/>
                </a:rPr>
                <a:t>… …</a:t>
              </a:r>
            </a:p>
          </p:txBody>
        </p:sp>
      </p:grpSp>
      <p:grpSp>
        <p:nvGrpSpPr>
          <p:cNvPr id="10260" name="Group 20"/>
          <p:cNvGrpSpPr>
            <a:grpSpLocks/>
          </p:cNvGrpSpPr>
          <p:nvPr/>
        </p:nvGrpSpPr>
        <p:grpSpPr bwMode="auto">
          <a:xfrm>
            <a:off x="3381384" y="1387480"/>
            <a:ext cx="747713" cy="741363"/>
            <a:chOff x="0" y="0"/>
            <a:chExt cx="747186" cy="740914"/>
          </a:xfrm>
        </p:grpSpPr>
        <p:grpSp>
          <p:nvGrpSpPr>
            <p:cNvPr id="8210" name="Group 21"/>
            <p:cNvGrpSpPr>
              <a:grpSpLocks noChangeAspect="1"/>
            </p:cNvGrpSpPr>
            <p:nvPr/>
          </p:nvGrpSpPr>
          <p:grpSpPr bwMode="auto">
            <a:xfrm>
              <a:off x="3136" y="0"/>
              <a:ext cx="740914" cy="740914"/>
              <a:chOff x="0" y="0"/>
              <a:chExt cx="823237" cy="823237"/>
            </a:xfrm>
          </p:grpSpPr>
          <p:sp>
            <p:nvSpPr>
              <p:cNvPr id="8212" name="椭圆 38"/>
              <p:cNvSpPr>
                <a:spLocks noChangeAspect="1" noChangeArrowheads="1"/>
              </p:cNvSpPr>
              <p:nvPr/>
            </p:nvSpPr>
            <p:spPr bwMode="auto">
              <a:xfrm>
                <a:off x="0" y="0"/>
                <a:ext cx="823237" cy="823237"/>
              </a:xfrm>
              <a:prstGeom prst="ellipse">
                <a:avLst/>
              </a:prstGeom>
              <a:solidFill>
                <a:srgbClr val="BCE8F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8213" name="椭圆 39"/>
              <p:cNvSpPr>
                <a:spLocks noChangeAspect="1"/>
              </p:cNvSpPr>
              <p:nvPr/>
            </p:nvSpPr>
            <p:spPr bwMode="auto">
              <a:xfrm>
                <a:off x="51620" y="51621"/>
                <a:ext cx="720000" cy="720000"/>
              </a:xfrm>
              <a:prstGeom prst="ellipse">
                <a:avLst/>
              </a:prstGeom>
              <a:solidFill>
                <a:srgbClr val="046091">
                  <a:alpha val="79999"/>
                </a:srgb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eaLnBrk="0" hangingPunct="0">
                  <a:buClr>
                    <a:srgbClr val="FF0000"/>
                  </a:buClr>
                  <a:buSzPct val="70000"/>
                </a:pPr>
                <a:endParaRPr lang="zh-CN" altLang="en-US" sz="2000">
                  <a:solidFill>
                    <a:schemeClr val="tx2"/>
                  </a:solidFill>
                  <a:ea typeface="方正兰亭黑_GBK" pitchFamily="2" charset="-122"/>
                </a:endParaRPr>
              </a:p>
            </p:txBody>
          </p:sp>
        </p:grpSp>
        <p:sp>
          <p:nvSpPr>
            <p:cNvPr id="8211" name="Rectangle 13"/>
            <p:cNvSpPr>
              <a:spLocks noChangeArrowheads="1"/>
            </p:cNvSpPr>
            <p:nvPr/>
          </p:nvSpPr>
          <p:spPr bwMode="auto">
            <a:xfrm>
              <a:off x="0" y="170402"/>
              <a:ext cx="747186" cy="39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solidFill>
                    <a:srgbClr val="BCE8F2"/>
                  </a:solidFill>
                  <a:latin typeface="方正兰亭黑_GBK" pitchFamily="2" charset="-122"/>
                  <a:ea typeface="方正兰亭黑_GBK" pitchFamily="2" charset="-122"/>
                </a:rPr>
                <a:t>1</a:t>
              </a:r>
              <a:endParaRPr lang="zh-CN" altLang="en-US" sz="2000" b="1">
                <a:solidFill>
                  <a:srgbClr val="BCE8F2"/>
                </a:solidFill>
                <a:latin typeface="方正兰亭黑_GBK" pitchFamily="2" charset="-122"/>
                <a:ea typeface="方正兰亭黑_GBK" pitchFamily="2" charset="-122"/>
              </a:endParaRPr>
            </a:p>
          </p:txBody>
        </p:sp>
      </p:grpSp>
      <p:grpSp>
        <p:nvGrpSpPr>
          <p:cNvPr id="10265" name="Group 25"/>
          <p:cNvGrpSpPr>
            <a:grpSpLocks/>
          </p:cNvGrpSpPr>
          <p:nvPr/>
        </p:nvGrpSpPr>
        <p:grpSpPr bwMode="auto">
          <a:xfrm>
            <a:off x="4089410" y="2554289"/>
            <a:ext cx="747713" cy="739776"/>
            <a:chOff x="0" y="0"/>
            <a:chExt cx="747186" cy="739990"/>
          </a:xfrm>
        </p:grpSpPr>
        <p:grpSp>
          <p:nvGrpSpPr>
            <p:cNvPr id="8206" name="Group 26"/>
            <p:cNvGrpSpPr>
              <a:grpSpLocks noChangeAspect="1"/>
            </p:cNvGrpSpPr>
            <p:nvPr/>
          </p:nvGrpSpPr>
          <p:grpSpPr bwMode="auto">
            <a:xfrm>
              <a:off x="3598" y="0"/>
              <a:ext cx="739991" cy="739990"/>
              <a:chOff x="0" y="0"/>
              <a:chExt cx="822212" cy="822211"/>
            </a:xfrm>
          </p:grpSpPr>
          <p:sp>
            <p:nvSpPr>
              <p:cNvPr id="8208" name="椭圆 35"/>
              <p:cNvSpPr>
                <a:spLocks noChangeAspect="1" noChangeArrowheads="1"/>
              </p:cNvSpPr>
              <p:nvPr/>
            </p:nvSpPr>
            <p:spPr bwMode="auto">
              <a:xfrm>
                <a:off x="0" y="0"/>
                <a:ext cx="822212" cy="822211"/>
              </a:xfrm>
              <a:prstGeom prst="ellipse">
                <a:avLst/>
              </a:prstGeom>
              <a:solidFill>
                <a:srgbClr val="BCE8F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8209" name="椭圆 36"/>
              <p:cNvSpPr>
                <a:spLocks noChangeAspect="1"/>
              </p:cNvSpPr>
              <p:nvPr/>
            </p:nvSpPr>
            <p:spPr bwMode="auto">
              <a:xfrm>
                <a:off x="50644" y="51168"/>
                <a:ext cx="720922" cy="719876"/>
              </a:xfrm>
              <a:prstGeom prst="ellipse">
                <a:avLst/>
              </a:prstGeom>
              <a:solidFill>
                <a:srgbClr val="046091">
                  <a:alpha val="79999"/>
                </a:srgb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grpSp>
        <p:sp>
          <p:nvSpPr>
            <p:cNvPr id="8207" name="Rectangle 13"/>
            <p:cNvSpPr>
              <a:spLocks noChangeArrowheads="1"/>
            </p:cNvSpPr>
            <p:nvPr/>
          </p:nvSpPr>
          <p:spPr bwMode="auto">
            <a:xfrm>
              <a:off x="0" y="169940"/>
              <a:ext cx="747186" cy="40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solidFill>
                    <a:srgbClr val="BCE8F2"/>
                  </a:solidFill>
                  <a:latin typeface="方正兰亭黑_GBK" pitchFamily="2" charset="-122"/>
                  <a:ea typeface="方正兰亭黑_GBK" pitchFamily="2" charset="-122"/>
                </a:rPr>
                <a:t>2</a:t>
              </a:r>
              <a:endParaRPr lang="zh-CN" altLang="en-US" sz="2000" b="1">
                <a:solidFill>
                  <a:srgbClr val="BCE8F2"/>
                </a:solidFill>
                <a:latin typeface="方正兰亭黑_GBK" pitchFamily="2" charset="-122"/>
                <a:ea typeface="方正兰亭黑_GBK" pitchFamily="2" charset="-122"/>
              </a:endParaRPr>
            </a:p>
          </p:txBody>
        </p:sp>
      </p:grpSp>
      <p:grpSp>
        <p:nvGrpSpPr>
          <p:cNvPr id="10270" name="Group 30"/>
          <p:cNvGrpSpPr>
            <a:grpSpLocks/>
          </p:cNvGrpSpPr>
          <p:nvPr/>
        </p:nvGrpSpPr>
        <p:grpSpPr bwMode="auto">
          <a:xfrm>
            <a:off x="3381384" y="3729040"/>
            <a:ext cx="747713" cy="739776"/>
            <a:chOff x="0" y="0"/>
            <a:chExt cx="747186" cy="740120"/>
          </a:xfrm>
        </p:grpSpPr>
        <p:grpSp>
          <p:nvGrpSpPr>
            <p:cNvPr id="8202" name="Group 31"/>
            <p:cNvGrpSpPr>
              <a:grpSpLocks noChangeAspect="1"/>
            </p:cNvGrpSpPr>
            <p:nvPr/>
          </p:nvGrpSpPr>
          <p:grpSpPr bwMode="auto">
            <a:xfrm>
              <a:off x="3533" y="0"/>
              <a:ext cx="740120" cy="740120"/>
              <a:chOff x="0" y="0"/>
              <a:chExt cx="822355" cy="822355"/>
            </a:xfrm>
          </p:grpSpPr>
          <p:sp>
            <p:nvSpPr>
              <p:cNvPr id="8204" name="椭圆 41"/>
              <p:cNvSpPr>
                <a:spLocks noChangeAspect="1" noChangeArrowheads="1"/>
              </p:cNvSpPr>
              <p:nvPr/>
            </p:nvSpPr>
            <p:spPr bwMode="auto">
              <a:xfrm>
                <a:off x="0" y="0"/>
                <a:ext cx="822355" cy="822355"/>
              </a:xfrm>
              <a:prstGeom prst="ellipse">
                <a:avLst/>
              </a:prstGeom>
              <a:solidFill>
                <a:srgbClr val="BCE8F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8205" name="椭圆 42"/>
              <p:cNvSpPr>
                <a:spLocks noChangeAspect="1"/>
              </p:cNvSpPr>
              <p:nvPr/>
            </p:nvSpPr>
            <p:spPr bwMode="auto">
              <a:xfrm>
                <a:off x="50718" y="51177"/>
                <a:ext cx="720921" cy="720002"/>
              </a:xfrm>
              <a:prstGeom prst="ellipse">
                <a:avLst/>
              </a:prstGeom>
              <a:solidFill>
                <a:srgbClr val="046091">
                  <a:alpha val="79999"/>
                </a:srgbClr>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grpSp>
        <p:sp>
          <p:nvSpPr>
            <p:cNvPr id="8203" name="Rectangle 13"/>
            <p:cNvSpPr>
              <a:spLocks noChangeArrowheads="1"/>
            </p:cNvSpPr>
            <p:nvPr/>
          </p:nvSpPr>
          <p:spPr bwMode="auto">
            <a:xfrm>
              <a:off x="0" y="170005"/>
              <a:ext cx="747186" cy="40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solidFill>
                    <a:srgbClr val="BCE8F2"/>
                  </a:solidFill>
                  <a:latin typeface="方正兰亭黑_GBK" pitchFamily="2" charset="-122"/>
                  <a:ea typeface="方正兰亭黑_GBK" pitchFamily="2" charset="-122"/>
                </a:rPr>
                <a:t>3</a:t>
              </a:r>
              <a:endParaRPr lang="zh-CN" altLang="en-US" sz="2000" b="1">
                <a:solidFill>
                  <a:srgbClr val="BCE8F2"/>
                </a:solidFill>
                <a:latin typeface="方正兰亭黑_GBK" pitchFamily="2" charset="-122"/>
                <a:ea typeface="方正兰亭黑_GBK" pitchFamily="2" charset="-122"/>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slide(fromLeft)">
                                      <p:cBhvr>
                                        <p:cTn id="7" dur="500"/>
                                        <p:tgtEl>
                                          <p:spTgt spid="10247"/>
                                        </p:tgtEl>
                                      </p:cBhvr>
                                    </p:animEffect>
                                  </p:childTnLst>
                                </p:cTn>
                              </p:par>
                            </p:childTnLst>
                          </p:cTn>
                        </p:par>
                        <p:par>
                          <p:cTn id="8" fill="hold" nodeType="afterGroup">
                            <p:stCondLst>
                              <p:cond delay="500"/>
                            </p:stCondLst>
                            <p:childTnLst>
                              <p:par>
                                <p:cTn id="9" presetID="48" presetClass="entr" presetSubtype="0" accel="50000"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 dur="1000" fill="hold"/>
                                        <p:tgtEl>
                                          <p:spTgt spid="10242"/>
                                        </p:tgtEl>
                                        <p:attrNameLst>
                                          <p:attrName>ppt_x</p:attrName>
                                        </p:attrNameLst>
                                      </p:cBhvr>
                                      <p:tavLst>
                                        <p:tav tm="0">
                                          <p:val>
                                            <p:fltVal val="-1"/>
                                          </p:val>
                                        </p:tav>
                                        <p:tav tm="50000">
                                          <p:val>
                                            <p:fltVal val="0.95"/>
                                          </p:val>
                                        </p:tav>
                                        <p:tav tm="100000">
                                          <p:val>
                                            <p:strVal val="#ppt_x"/>
                                          </p:val>
                                        </p:tav>
                                      </p:tavLst>
                                    </p:anim>
                                    <p:anim calcmode="lin" valueType="num">
                                      <p:cBhvr>
                                        <p:cTn id="13" dur="1000" fill="hold"/>
                                        <p:tgtEl>
                                          <p:spTgt spid="10242"/>
                                        </p:tgtEl>
                                        <p:attrNameLst>
                                          <p:attrName>ppt_y</p:attrName>
                                        </p:attrNameLst>
                                      </p:cBhvr>
                                      <p:tavLst>
                                        <p:tav tm="0">
                                          <p:val>
                                            <p:strVal val="#ppt_y"/>
                                          </p:val>
                                        </p:tav>
                                        <p:tav tm="100000">
                                          <p:val>
                                            <p:strVal val="#ppt_y"/>
                                          </p:val>
                                        </p:tav>
                                      </p:tavLst>
                                    </p:anim>
                                    <p:animEffect transition="in" filter="fade">
                                      <p:cBhvr>
                                        <p:cTn id="14" dur="1000"/>
                                        <p:tgtEl>
                                          <p:spTgt spid="10242"/>
                                        </p:tgtEl>
                                      </p:cBhvr>
                                    </p:animEffect>
                                  </p:childTnLst>
                                </p:cTn>
                              </p:par>
                            </p:childTnLst>
                          </p:cTn>
                        </p:par>
                        <p:par>
                          <p:cTn id="15" fill="hold" nodeType="afterGroup">
                            <p:stCondLst>
                              <p:cond delay="1500"/>
                            </p:stCondLst>
                            <p:childTnLst>
                              <p:par>
                                <p:cTn id="16" presetID="23" presetClass="entr" presetSubtype="16" fill="hold" nodeType="afterEffect">
                                  <p:stCondLst>
                                    <p:cond delay="0"/>
                                  </p:stCondLst>
                                  <p:childTnLst>
                                    <p:set>
                                      <p:cBhvr>
                                        <p:cTn id="17" dur="1" fill="hold">
                                          <p:stCondLst>
                                            <p:cond delay="0"/>
                                          </p:stCondLst>
                                        </p:cTn>
                                        <p:tgtEl>
                                          <p:spTgt spid="10260"/>
                                        </p:tgtEl>
                                        <p:attrNameLst>
                                          <p:attrName>style.visibility</p:attrName>
                                        </p:attrNameLst>
                                      </p:cBhvr>
                                      <p:to>
                                        <p:strVal val="visible"/>
                                      </p:to>
                                    </p:set>
                                    <p:anim calcmode="lin" valueType="num">
                                      <p:cBhvr>
                                        <p:cTn id="18" dur="500" fill="hold"/>
                                        <p:tgtEl>
                                          <p:spTgt spid="10260"/>
                                        </p:tgtEl>
                                        <p:attrNameLst>
                                          <p:attrName>ppt_w</p:attrName>
                                        </p:attrNameLst>
                                      </p:cBhvr>
                                      <p:tavLst>
                                        <p:tav tm="0">
                                          <p:val>
                                            <p:fltVal val="0"/>
                                          </p:val>
                                        </p:tav>
                                        <p:tav tm="100000">
                                          <p:val>
                                            <p:strVal val="#ppt_w"/>
                                          </p:val>
                                        </p:tav>
                                      </p:tavLst>
                                    </p:anim>
                                    <p:anim calcmode="lin" valueType="num">
                                      <p:cBhvr>
                                        <p:cTn id="19" dur="500" fill="hold"/>
                                        <p:tgtEl>
                                          <p:spTgt spid="10260"/>
                                        </p:tgtEl>
                                        <p:attrNameLst>
                                          <p:attrName>ppt_h</p:attrName>
                                        </p:attrNameLst>
                                      </p:cBhvr>
                                      <p:tavLst>
                                        <p:tav tm="0">
                                          <p:val>
                                            <p:fltVal val="0"/>
                                          </p:val>
                                        </p:tav>
                                        <p:tav tm="100000">
                                          <p:val>
                                            <p:strVal val="#ppt_h"/>
                                          </p:val>
                                        </p:tav>
                                      </p:tavLst>
                                    </p:anim>
                                  </p:childTnLst>
                                </p:cTn>
                              </p:par>
                              <p:par>
                                <p:cTn id="20" presetID="12" presetClass="entr" presetSubtype="8" fill="hold" nodeType="withEffect">
                                  <p:stCondLst>
                                    <p:cond delay="200"/>
                                  </p:stCondLst>
                                  <p:childTnLst>
                                    <p:set>
                                      <p:cBhvr>
                                        <p:cTn id="21" dur="1" fill="hold">
                                          <p:stCondLst>
                                            <p:cond delay="0"/>
                                          </p:stCondLst>
                                        </p:cTn>
                                        <p:tgtEl>
                                          <p:spTgt spid="10248"/>
                                        </p:tgtEl>
                                        <p:attrNameLst>
                                          <p:attrName>style.visibility</p:attrName>
                                        </p:attrNameLst>
                                      </p:cBhvr>
                                      <p:to>
                                        <p:strVal val="visible"/>
                                      </p:to>
                                    </p:set>
                                    <p:animEffect transition="in" filter="slide(fromLeft)">
                                      <p:cBhvr>
                                        <p:cTn id="22" dur="500"/>
                                        <p:tgtEl>
                                          <p:spTgt spid="10248"/>
                                        </p:tgtEl>
                                      </p:cBhvr>
                                    </p:animEffect>
                                  </p:childTnLst>
                                </p:cTn>
                              </p:par>
                              <p:par>
                                <p:cTn id="23" presetID="23" presetClass="entr" presetSubtype="16" fill="hold" nodeType="withEffect">
                                  <p:stCondLst>
                                    <p:cond delay="400"/>
                                  </p:stCondLst>
                                  <p:childTnLst>
                                    <p:set>
                                      <p:cBhvr>
                                        <p:cTn id="24" dur="1" fill="hold">
                                          <p:stCondLst>
                                            <p:cond delay="0"/>
                                          </p:stCondLst>
                                        </p:cTn>
                                        <p:tgtEl>
                                          <p:spTgt spid="10265"/>
                                        </p:tgtEl>
                                        <p:attrNameLst>
                                          <p:attrName>style.visibility</p:attrName>
                                        </p:attrNameLst>
                                      </p:cBhvr>
                                      <p:to>
                                        <p:strVal val="visible"/>
                                      </p:to>
                                    </p:set>
                                    <p:anim calcmode="lin" valueType="num">
                                      <p:cBhvr>
                                        <p:cTn id="25" dur="500" fill="hold"/>
                                        <p:tgtEl>
                                          <p:spTgt spid="10265"/>
                                        </p:tgtEl>
                                        <p:attrNameLst>
                                          <p:attrName>ppt_w</p:attrName>
                                        </p:attrNameLst>
                                      </p:cBhvr>
                                      <p:tavLst>
                                        <p:tav tm="0">
                                          <p:val>
                                            <p:fltVal val="0"/>
                                          </p:val>
                                        </p:tav>
                                        <p:tav tm="100000">
                                          <p:val>
                                            <p:strVal val="#ppt_w"/>
                                          </p:val>
                                        </p:tav>
                                      </p:tavLst>
                                    </p:anim>
                                    <p:anim calcmode="lin" valueType="num">
                                      <p:cBhvr>
                                        <p:cTn id="26" dur="500" fill="hold"/>
                                        <p:tgtEl>
                                          <p:spTgt spid="10265"/>
                                        </p:tgtEl>
                                        <p:attrNameLst>
                                          <p:attrName>ppt_h</p:attrName>
                                        </p:attrNameLst>
                                      </p:cBhvr>
                                      <p:tavLst>
                                        <p:tav tm="0">
                                          <p:val>
                                            <p:fltVal val="0"/>
                                          </p:val>
                                        </p:tav>
                                        <p:tav tm="100000">
                                          <p:val>
                                            <p:strVal val="#ppt_h"/>
                                          </p:val>
                                        </p:tav>
                                      </p:tavLst>
                                    </p:anim>
                                  </p:childTnLst>
                                </p:cTn>
                              </p:par>
                              <p:par>
                                <p:cTn id="27" presetID="12" presetClass="entr" presetSubtype="8" fill="hold" nodeType="withEffect">
                                  <p:stCondLst>
                                    <p:cond delay="600"/>
                                  </p:stCondLst>
                                  <p:childTnLst>
                                    <p:set>
                                      <p:cBhvr>
                                        <p:cTn id="28" dur="1" fill="hold">
                                          <p:stCondLst>
                                            <p:cond delay="0"/>
                                          </p:stCondLst>
                                        </p:cTn>
                                        <p:tgtEl>
                                          <p:spTgt spid="10252"/>
                                        </p:tgtEl>
                                        <p:attrNameLst>
                                          <p:attrName>style.visibility</p:attrName>
                                        </p:attrNameLst>
                                      </p:cBhvr>
                                      <p:to>
                                        <p:strVal val="visible"/>
                                      </p:to>
                                    </p:set>
                                    <p:animEffect transition="in" filter="slide(fromLeft)">
                                      <p:cBhvr>
                                        <p:cTn id="29" dur="500"/>
                                        <p:tgtEl>
                                          <p:spTgt spid="10252"/>
                                        </p:tgtEl>
                                      </p:cBhvr>
                                    </p:animEffect>
                                  </p:childTnLst>
                                </p:cTn>
                              </p:par>
                              <p:par>
                                <p:cTn id="30" presetID="23" presetClass="entr" presetSubtype="16" fill="hold" nodeType="withEffect">
                                  <p:stCondLst>
                                    <p:cond delay="800"/>
                                  </p:stCondLst>
                                  <p:childTnLst>
                                    <p:set>
                                      <p:cBhvr>
                                        <p:cTn id="31" dur="1" fill="hold">
                                          <p:stCondLst>
                                            <p:cond delay="0"/>
                                          </p:stCondLst>
                                        </p:cTn>
                                        <p:tgtEl>
                                          <p:spTgt spid="10270"/>
                                        </p:tgtEl>
                                        <p:attrNameLst>
                                          <p:attrName>style.visibility</p:attrName>
                                        </p:attrNameLst>
                                      </p:cBhvr>
                                      <p:to>
                                        <p:strVal val="visible"/>
                                      </p:to>
                                    </p:set>
                                    <p:anim calcmode="lin" valueType="num">
                                      <p:cBhvr>
                                        <p:cTn id="32" dur="500" fill="hold"/>
                                        <p:tgtEl>
                                          <p:spTgt spid="10270"/>
                                        </p:tgtEl>
                                        <p:attrNameLst>
                                          <p:attrName>ppt_w</p:attrName>
                                        </p:attrNameLst>
                                      </p:cBhvr>
                                      <p:tavLst>
                                        <p:tav tm="0">
                                          <p:val>
                                            <p:fltVal val="0"/>
                                          </p:val>
                                        </p:tav>
                                        <p:tav tm="100000">
                                          <p:val>
                                            <p:strVal val="#ppt_w"/>
                                          </p:val>
                                        </p:tav>
                                      </p:tavLst>
                                    </p:anim>
                                    <p:anim calcmode="lin" valueType="num">
                                      <p:cBhvr>
                                        <p:cTn id="33" dur="500" fill="hold"/>
                                        <p:tgtEl>
                                          <p:spTgt spid="10270"/>
                                        </p:tgtEl>
                                        <p:attrNameLst>
                                          <p:attrName>ppt_h</p:attrName>
                                        </p:attrNameLst>
                                      </p:cBhvr>
                                      <p:tavLst>
                                        <p:tav tm="0">
                                          <p:val>
                                            <p:fltVal val="0"/>
                                          </p:val>
                                        </p:tav>
                                        <p:tav tm="100000">
                                          <p:val>
                                            <p:strVal val="#ppt_h"/>
                                          </p:val>
                                        </p:tav>
                                      </p:tavLst>
                                    </p:anim>
                                  </p:childTnLst>
                                </p:cTn>
                              </p:par>
                              <p:par>
                                <p:cTn id="34" presetID="12" presetClass="entr" presetSubtype="8" fill="hold" nodeType="withEffect">
                                  <p:stCondLst>
                                    <p:cond delay="1000"/>
                                  </p:stCondLst>
                                  <p:childTnLst>
                                    <p:set>
                                      <p:cBhvr>
                                        <p:cTn id="35" dur="1" fill="hold">
                                          <p:stCondLst>
                                            <p:cond delay="0"/>
                                          </p:stCondLst>
                                        </p:cTn>
                                        <p:tgtEl>
                                          <p:spTgt spid="10256"/>
                                        </p:tgtEl>
                                        <p:attrNameLst>
                                          <p:attrName>style.visibility</p:attrName>
                                        </p:attrNameLst>
                                      </p:cBhvr>
                                      <p:to>
                                        <p:strVal val="visible"/>
                                      </p:to>
                                    </p:set>
                                    <p:animEffect transition="in" filter="slide(fromLeft)">
                                      <p:cBhvr>
                                        <p:cTn id="36" dur="500"/>
                                        <p:tgtEl>
                                          <p:spTgt spid="10256"/>
                                        </p:tgtEl>
                                      </p:cBhvr>
                                    </p:animEffect>
                                  </p:childTnLst>
                                </p:cTn>
                              </p:par>
                            </p:childTnLst>
                          </p:cTn>
                        </p:par>
                        <p:par>
                          <p:cTn id="37" fill="hold" nodeType="afterGroup">
                            <p:stCondLst>
                              <p:cond delay="3000"/>
                            </p:stCondLst>
                            <p:childTnLst>
                              <p:par>
                                <p:cTn id="38" presetID="26" presetClass="emph" presetSubtype="0" fill="hold" nodeType="afterEffect">
                                  <p:stCondLst>
                                    <p:cond delay="0"/>
                                  </p:stCondLst>
                                  <p:childTnLst>
                                    <p:animEffect transition="out" filter="fade">
                                      <p:cBhvr>
                                        <p:cTn id="39" dur="500" tmFilter="0, 0; .2, .5; .8, .5; 1, 0"/>
                                        <p:tgtEl>
                                          <p:spTgt spid="10242"/>
                                        </p:tgtEl>
                                      </p:cBhvr>
                                    </p:animEffect>
                                    <p:animScale>
                                      <p:cBhvr>
                                        <p:cTn id="40" dur="250" autoRev="1" fill="hold"/>
                                        <p:tgtEl>
                                          <p:spTgt spid="1024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
        <p:nvSpPr>
          <p:cNvPr id="11267" name="矩形 69"/>
          <p:cNvSpPr>
            <a:spLocks noChangeArrowheads="1"/>
          </p:cNvSpPr>
          <p:nvPr/>
        </p:nvSpPr>
        <p:spPr bwMode="auto">
          <a:xfrm>
            <a:off x="1209675" y="1273180"/>
            <a:ext cx="7740650" cy="3598863"/>
          </a:xfrm>
          <a:prstGeom prst="roundRect">
            <a:avLst>
              <a:gd name="adj" fmla="val 5375"/>
            </a:avLst>
          </a:prstGeom>
          <a:noFill/>
          <a:ln w="12700" cmpd="sng">
            <a:solidFill>
              <a:schemeClr val="accent2"/>
            </a:solidFill>
            <a:round/>
            <a:headEnd/>
            <a:tailEnd/>
          </a:ln>
          <a:effectLst>
            <a:glow rad="88900">
              <a:schemeClr val="accent1">
                <a:alpha val="30000"/>
              </a:schemeClr>
            </a:glo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9220" name="Group 5"/>
          <p:cNvGrpSpPr>
            <a:grpSpLocks/>
          </p:cNvGrpSpPr>
          <p:nvPr/>
        </p:nvGrpSpPr>
        <p:grpSpPr bwMode="auto">
          <a:xfrm>
            <a:off x="1884091" y="2677069"/>
            <a:ext cx="6609901" cy="307777"/>
            <a:chOff x="-278" y="537"/>
            <a:chExt cx="6610178" cy="307581"/>
          </a:xfrm>
        </p:grpSpPr>
        <p:sp>
          <p:nvSpPr>
            <p:cNvPr id="9281" name="Rectangle 12"/>
            <p:cNvSpPr>
              <a:spLocks noChangeArrowheads="1"/>
            </p:cNvSpPr>
            <p:nvPr/>
          </p:nvSpPr>
          <p:spPr bwMode="auto">
            <a:xfrm>
              <a:off x="1661791" y="537"/>
              <a:ext cx="792142"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2005</a:t>
              </a:r>
            </a:p>
          </p:txBody>
        </p:sp>
        <p:sp>
          <p:nvSpPr>
            <p:cNvPr id="9282" name="Rectangle 12"/>
            <p:cNvSpPr>
              <a:spLocks noChangeArrowheads="1"/>
            </p:cNvSpPr>
            <p:nvPr/>
          </p:nvSpPr>
          <p:spPr bwMode="auto">
            <a:xfrm>
              <a:off x="2493619" y="537"/>
              <a:ext cx="792142"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2006</a:t>
              </a:r>
            </a:p>
          </p:txBody>
        </p:sp>
        <p:sp>
          <p:nvSpPr>
            <p:cNvPr id="9283" name="Rectangle 12"/>
            <p:cNvSpPr>
              <a:spLocks noChangeArrowheads="1"/>
            </p:cNvSpPr>
            <p:nvPr/>
          </p:nvSpPr>
          <p:spPr bwMode="auto">
            <a:xfrm>
              <a:off x="3323861" y="537"/>
              <a:ext cx="792141"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2007</a:t>
              </a:r>
            </a:p>
          </p:txBody>
        </p:sp>
        <p:sp>
          <p:nvSpPr>
            <p:cNvPr id="9284" name="Rectangle 12"/>
            <p:cNvSpPr>
              <a:spLocks noChangeArrowheads="1"/>
            </p:cNvSpPr>
            <p:nvPr/>
          </p:nvSpPr>
          <p:spPr bwMode="auto">
            <a:xfrm>
              <a:off x="4155689" y="537"/>
              <a:ext cx="792141"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2008</a:t>
              </a:r>
            </a:p>
          </p:txBody>
        </p:sp>
        <p:sp>
          <p:nvSpPr>
            <p:cNvPr id="9285" name="Rectangle 12"/>
            <p:cNvSpPr>
              <a:spLocks noChangeArrowheads="1"/>
            </p:cNvSpPr>
            <p:nvPr/>
          </p:nvSpPr>
          <p:spPr bwMode="auto">
            <a:xfrm>
              <a:off x="4987517" y="537"/>
              <a:ext cx="790554"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2009</a:t>
              </a:r>
            </a:p>
          </p:txBody>
        </p:sp>
        <p:sp>
          <p:nvSpPr>
            <p:cNvPr id="9286" name="Rectangle 12"/>
            <p:cNvSpPr>
              <a:spLocks noChangeArrowheads="1"/>
            </p:cNvSpPr>
            <p:nvPr/>
          </p:nvSpPr>
          <p:spPr bwMode="auto">
            <a:xfrm>
              <a:off x="5817758" y="537"/>
              <a:ext cx="792142"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2010</a:t>
              </a:r>
            </a:p>
          </p:txBody>
        </p:sp>
        <p:sp>
          <p:nvSpPr>
            <p:cNvPr id="9287" name="Rectangle 12"/>
            <p:cNvSpPr>
              <a:spLocks noChangeArrowheads="1"/>
            </p:cNvSpPr>
            <p:nvPr/>
          </p:nvSpPr>
          <p:spPr bwMode="auto">
            <a:xfrm>
              <a:off x="-278" y="537"/>
              <a:ext cx="792141"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2003</a:t>
              </a:r>
            </a:p>
          </p:txBody>
        </p:sp>
        <p:sp>
          <p:nvSpPr>
            <p:cNvPr id="9288" name="Rectangle 12"/>
            <p:cNvSpPr>
              <a:spLocks noChangeArrowheads="1"/>
            </p:cNvSpPr>
            <p:nvPr/>
          </p:nvSpPr>
          <p:spPr bwMode="auto">
            <a:xfrm>
              <a:off x="831550" y="537"/>
              <a:ext cx="790554" cy="30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Clr>
                  <a:srgbClr val="1F3F5F"/>
                </a:buClr>
              </a:pPr>
              <a:r>
                <a:rPr lang="en-US" altLang="zh-CN" sz="1400">
                  <a:solidFill>
                    <a:srgbClr val="BCE8F2"/>
                  </a:solidFill>
                  <a:latin typeface="方正兰亭黑_GBK" pitchFamily="2" charset="-122"/>
                  <a:ea typeface="方正兰亭黑_GBK" pitchFamily="2" charset="-122"/>
                </a:rPr>
                <a:t>2004</a:t>
              </a:r>
            </a:p>
          </p:txBody>
        </p:sp>
      </p:grpSp>
      <p:sp>
        <p:nvSpPr>
          <p:cNvPr id="9267" name="Rectangle 12"/>
          <p:cNvSpPr>
            <a:spLocks noChangeArrowheads="1"/>
          </p:cNvSpPr>
          <p:nvPr/>
        </p:nvSpPr>
        <p:spPr bwMode="auto">
          <a:xfrm>
            <a:off x="1343025" y="2009782"/>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en-US" altLang="zh-CN" sz="1400">
                <a:solidFill>
                  <a:srgbClr val="BCE8F2"/>
                </a:solidFill>
                <a:latin typeface="方正兰亭黑_GBK" pitchFamily="2" charset="-122"/>
                <a:ea typeface="方正兰亭黑_GBK" pitchFamily="2" charset="-122"/>
              </a:rPr>
              <a:t>2</a:t>
            </a:r>
          </a:p>
        </p:txBody>
      </p:sp>
      <p:sp>
        <p:nvSpPr>
          <p:cNvPr id="9268" name="Rectangle 12"/>
          <p:cNvSpPr>
            <a:spLocks noChangeArrowheads="1"/>
          </p:cNvSpPr>
          <p:nvPr/>
        </p:nvSpPr>
        <p:spPr bwMode="auto">
          <a:xfrm>
            <a:off x="1343025" y="2263782"/>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en-US" altLang="zh-CN" sz="1400">
                <a:solidFill>
                  <a:srgbClr val="BCE8F2"/>
                </a:solidFill>
                <a:latin typeface="方正兰亭黑_GBK" pitchFamily="2" charset="-122"/>
                <a:ea typeface="方正兰亭黑_GBK" pitchFamily="2" charset="-122"/>
              </a:rPr>
              <a:t>1</a:t>
            </a:r>
          </a:p>
        </p:txBody>
      </p:sp>
      <p:sp>
        <p:nvSpPr>
          <p:cNvPr id="9269" name="Rectangle 12"/>
          <p:cNvSpPr>
            <a:spLocks noChangeArrowheads="1"/>
          </p:cNvSpPr>
          <p:nvPr/>
        </p:nvSpPr>
        <p:spPr bwMode="auto">
          <a:xfrm>
            <a:off x="1343025" y="2517782"/>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en-US" altLang="zh-CN" sz="1400">
                <a:solidFill>
                  <a:srgbClr val="BCE8F2"/>
                </a:solidFill>
                <a:latin typeface="方正兰亭黑_GBK" pitchFamily="2" charset="-122"/>
                <a:ea typeface="方正兰亭黑_GBK" pitchFamily="2" charset="-122"/>
              </a:rPr>
              <a:t>0</a:t>
            </a:r>
          </a:p>
        </p:txBody>
      </p:sp>
      <p:sp>
        <p:nvSpPr>
          <p:cNvPr id="9270" name="Rectangle 12"/>
          <p:cNvSpPr>
            <a:spLocks noChangeArrowheads="1"/>
          </p:cNvSpPr>
          <p:nvPr/>
        </p:nvSpPr>
        <p:spPr bwMode="auto">
          <a:xfrm>
            <a:off x="1343025" y="1755782"/>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en-US" altLang="zh-CN" sz="1400">
                <a:solidFill>
                  <a:srgbClr val="BCE8F2"/>
                </a:solidFill>
                <a:latin typeface="方正兰亭黑_GBK" pitchFamily="2" charset="-122"/>
                <a:ea typeface="方正兰亭黑_GBK" pitchFamily="2" charset="-122"/>
              </a:rPr>
              <a:t>3</a:t>
            </a:r>
          </a:p>
        </p:txBody>
      </p:sp>
      <p:sp>
        <p:nvSpPr>
          <p:cNvPr id="9271" name="Rectangle 12"/>
          <p:cNvSpPr>
            <a:spLocks noChangeArrowheads="1"/>
          </p:cNvSpPr>
          <p:nvPr/>
        </p:nvSpPr>
        <p:spPr bwMode="auto">
          <a:xfrm>
            <a:off x="1343025" y="1501782"/>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en-US" altLang="zh-CN" sz="1400">
                <a:solidFill>
                  <a:srgbClr val="BCE8F2"/>
                </a:solidFill>
                <a:latin typeface="方正兰亭黑_GBK" pitchFamily="2" charset="-122"/>
                <a:ea typeface="方正兰亭黑_GBK" pitchFamily="2" charset="-122"/>
              </a:rPr>
              <a:t>4</a:t>
            </a:r>
          </a:p>
        </p:txBody>
      </p:sp>
      <p:sp>
        <p:nvSpPr>
          <p:cNvPr id="9272" name="Rectangle 12"/>
          <p:cNvSpPr>
            <a:spLocks noChangeArrowheads="1"/>
          </p:cNvSpPr>
          <p:nvPr/>
        </p:nvSpPr>
        <p:spPr bwMode="auto">
          <a:xfrm>
            <a:off x="1343025" y="2771782"/>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en-US" altLang="zh-CN" sz="1400">
                <a:solidFill>
                  <a:srgbClr val="BCE8F2"/>
                </a:solidFill>
                <a:latin typeface="方正兰亭黑_GBK" pitchFamily="2" charset="-122"/>
                <a:ea typeface="方正兰亭黑_GBK" pitchFamily="2" charset="-122"/>
              </a:rPr>
              <a:t>-1</a:t>
            </a:r>
          </a:p>
        </p:txBody>
      </p:sp>
      <p:sp>
        <p:nvSpPr>
          <p:cNvPr id="9273" name="Rectangle 12"/>
          <p:cNvSpPr>
            <a:spLocks noChangeArrowheads="1"/>
          </p:cNvSpPr>
          <p:nvPr/>
        </p:nvSpPr>
        <p:spPr bwMode="auto">
          <a:xfrm>
            <a:off x="1343025" y="3025780"/>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2</a:t>
            </a:r>
          </a:p>
        </p:txBody>
      </p:sp>
      <p:sp>
        <p:nvSpPr>
          <p:cNvPr id="9274" name="Rectangle 12"/>
          <p:cNvSpPr>
            <a:spLocks noChangeArrowheads="1"/>
          </p:cNvSpPr>
          <p:nvPr/>
        </p:nvSpPr>
        <p:spPr bwMode="auto">
          <a:xfrm>
            <a:off x="1343025" y="3278196"/>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3</a:t>
            </a:r>
          </a:p>
        </p:txBody>
      </p:sp>
      <p:sp>
        <p:nvSpPr>
          <p:cNvPr id="9275" name="Rectangle 12"/>
          <p:cNvSpPr>
            <a:spLocks noChangeArrowheads="1"/>
          </p:cNvSpPr>
          <p:nvPr/>
        </p:nvSpPr>
        <p:spPr bwMode="auto">
          <a:xfrm>
            <a:off x="1343025" y="3532197"/>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4</a:t>
            </a:r>
          </a:p>
        </p:txBody>
      </p:sp>
      <p:sp>
        <p:nvSpPr>
          <p:cNvPr id="9276" name="Rectangle 12"/>
          <p:cNvSpPr>
            <a:spLocks noChangeArrowheads="1"/>
          </p:cNvSpPr>
          <p:nvPr/>
        </p:nvSpPr>
        <p:spPr bwMode="auto">
          <a:xfrm>
            <a:off x="1343025" y="3786196"/>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5</a:t>
            </a:r>
          </a:p>
        </p:txBody>
      </p:sp>
      <p:sp>
        <p:nvSpPr>
          <p:cNvPr id="9277" name="Rectangle 12"/>
          <p:cNvSpPr>
            <a:spLocks noChangeArrowheads="1"/>
          </p:cNvSpPr>
          <p:nvPr/>
        </p:nvSpPr>
        <p:spPr bwMode="auto">
          <a:xfrm>
            <a:off x="1343025" y="4040196"/>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6</a:t>
            </a:r>
          </a:p>
        </p:txBody>
      </p:sp>
      <p:sp>
        <p:nvSpPr>
          <p:cNvPr id="9278" name="Rectangle 12"/>
          <p:cNvSpPr>
            <a:spLocks noChangeArrowheads="1"/>
          </p:cNvSpPr>
          <p:nvPr/>
        </p:nvSpPr>
        <p:spPr bwMode="auto">
          <a:xfrm>
            <a:off x="1343025" y="4294196"/>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7</a:t>
            </a:r>
          </a:p>
        </p:txBody>
      </p:sp>
      <p:sp>
        <p:nvSpPr>
          <p:cNvPr id="9279" name="Rectangle 12"/>
          <p:cNvSpPr>
            <a:spLocks noChangeArrowheads="1"/>
          </p:cNvSpPr>
          <p:nvPr/>
        </p:nvSpPr>
        <p:spPr bwMode="auto">
          <a:xfrm>
            <a:off x="1343025" y="4548196"/>
            <a:ext cx="53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buClr>
                <a:srgbClr val="1F3F5F"/>
              </a:buClr>
            </a:pPr>
            <a:r>
              <a:rPr lang="zh-CN" altLang="en-US" sz="1400">
                <a:solidFill>
                  <a:srgbClr val="BCE8F2"/>
                </a:solidFill>
                <a:latin typeface="方正兰亭黑_GBK" pitchFamily="2" charset="-122"/>
                <a:ea typeface="方正兰亭黑_GBK" pitchFamily="2" charset="-122"/>
              </a:rPr>
              <a:t>－</a:t>
            </a:r>
            <a:r>
              <a:rPr lang="en-US" altLang="zh-CN" sz="1400">
                <a:solidFill>
                  <a:srgbClr val="BCE8F2"/>
                </a:solidFill>
                <a:latin typeface="方正兰亭黑_GBK" pitchFamily="2" charset="-122"/>
                <a:ea typeface="方正兰亭黑_GBK" pitchFamily="2" charset="-122"/>
              </a:rPr>
              <a:t>8</a:t>
            </a:r>
          </a:p>
        </p:txBody>
      </p:sp>
      <p:grpSp>
        <p:nvGrpSpPr>
          <p:cNvPr id="2" name="组合 1"/>
          <p:cNvGrpSpPr>
            <a:grpSpLocks/>
          </p:cNvGrpSpPr>
          <p:nvPr/>
        </p:nvGrpSpPr>
        <p:grpSpPr bwMode="auto">
          <a:xfrm>
            <a:off x="1865313" y="1641476"/>
            <a:ext cx="107950" cy="3060700"/>
            <a:chOff x="1357313" y="1641475"/>
            <a:chExt cx="107950" cy="3060700"/>
          </a:xfrm>
        </p:grpSpPr>
        <p:cxnSp>
          <p:nvCxnSpPr>
            <p:cNvPr id="3" name="直接连接符 100"/>
            <p:cNvCxnSpPr>
              <a:cxnSpLocks noChangeShapeType="1"/>
            </p:cNvCxnSpPr>
            <p:nvPr/>
          </p:nvCxnSpPr>
          <p:spPr bwMode="auto">
            <a:xfrm rot="5400000" flipH="1" flipV="1">
              <a:off x="-173037" y="3171825"/>
              <a:ext cx="306070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4" name="直接连接符 101"/>
            <p:cNvCxnSpPr>
              <a:cxnSpLocks noChangeShapeType="1"/>
            </p:cNvCxnSpPr>
            <p:nvPr/>
          </p:nvCxnSpPr>
          <p:spPr bwMode="auto">
            <a:xfrm>
              <a:off x="1357313" y="189706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5" name="直接连接符 102"/>
            <p:cNvCxnSpPr>
              <a:cxnSpLocks noChangeShapeType="1"/>
            </p:cNvCxnSpPr>
            <p:nvPr/>
          </p:nvCxnSpPr>
          <p:spPr bwMode="auto">
            <a:xfrm>
              <a:off x="1357313" y="3171825"/>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6" name="直接连接符 103"/>
            <p:cNvCxnSpPr>
              <a:cxnSpLocks noChangeShapeType="1"/>
            </p:cNvCxnSpPr>
            <p:nvPr/>
          </p:nvCxnSpPr>
          <p:spPr bwMode="auto">
            <a:xfrm>
              <a:off x="1357313" y="4695825"/>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7" name="直接连接符 104"/>
            <p:cNvCxnSpPr>
              <a:cxnSpLocks noChangeShapeType="1"/>
            </p:cNvCxnSpPr>
            <p:nvPr/>
          </p:nvCxnSpPr>
          <p:spPr bwMode="auto">
            <a:xfrm>
              <a:off x="1357313" y="1647825"/>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8" name="直接连接符 105"/>
            <p:cNvCxnSpPr>
              <a:cxnSpLocks noChangeShapeType="1"/>
            </p:cNvCxnSpPr>
            <p:nvPr/>
          </p:nvCxnSpPr>
          <p:spPr bwMode="auto">
            <a:xfrm>
              <a:off x="1357313" y="2916238"/>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 name="直接连接符 106"/>
            <p:cNvCxnSpPr>
              <a:cxnSpLocks noChangeShapeType="1"/>
            </p:cNvCxnSpPr>
            <p:nvPr/>
          </p:nvCxnSpPr>
          <p:spPr bwMode="auto">
            <a:xfrm>
              <a:off x="1357313" y="215106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10" name="直接连接符 107"/>
            <p:cNvCxnSpPr>
              <a:cxnSpLocks noChangeShapeType="1"/>
            </p:cNvCxnSpPr>
            <p:nvPr/>
          </p:nvCxnSpPr>
          <p:spPr bwMode="auto">
            <a:xfrm>
              <a:off x="1357313" y="2406650"/>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11" name="直接连接符 108"/>
            <p:cNvCxnSpPr>
              <a:cxnSpLocks noChangeShapeType="1"/>
            </p:cNvCxnSpPr>
            <p:nvPr/>
          </p:nvCxnSpPr>
          <p:spPr bwMode="auto">
            <a:xfrm>
              <a:off x="1357313" y="36814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12" name="直接连接符 109"/>
            <p:cNvCxnSpPr>
              <a:cxnSpLocks noChangeShapeType="1"/>
            </p:cNvCxnSpPr>
            <p:nvPr/>
          </p:nvCxnSpPr>
          <p:spPr bwMode="auto">
            <a:xfrm>
              <a:off x="1357313" y="3427414"/>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13" name="直接连接符 110"/>
            <p:cNvCxnSpPr>
              <a:cxnSpLocks noChangeShapeType="1"/>
            </p:cNvCxnSpPr>
            <p:nvPr/>
          </p:nvCxnSpPr>
          <p:spPr bwMode="auto">
            <a:xfrm>
              <a:off x="1357313" y="4446588"/>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14" name="直接连接符 111"/>
            <p:cNvCxnSpPr>
              <a:cxnSpLocks noChangeShapeType="1"/>
            </p:cNvCxnSpPr>
            <p:nvPr/>
          </p:nvCxnSpPr>
          <p:spPr bwMode="auto">
            <a:xfrm>
              <a:off x="1357313" y="3937000"/>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80" name="直接连接符 112"/>
            <p:cNvCxnSpPr>
              <a:cxnSpLocks noChangeShapeType="1"/>
            </p:cNvCxnSpPr>
            <p:nvPr/>
          </p:nvCxnSpPr>
          <p:spPr bwMode="auto">
            <a:xfrm>
              <a:off x="1357313" y="4192589"/>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grpSp>
      <p:grpSp>
        <p:nvGrpSpPr>
          <p:cNvPr id="9223" name="组合 2"/>
          <p:cNvGrpSpPr>
            <a:grpSpLocks/>
          </p:cNvGrpSpPr>
          <p:nvPr/>
        </p:nvGrpSpPr>
        <p:grpSpPr bwMode="auto">
          <a:xfrm>
            <a:off x="1865313" y="2662238"/>
            <a:ext cx="6661150" cy="107950"/>
            <a:chOff x="1357313" y="2662238"/>
            <a:chExt cx="6661150" cy="107950"/>
          </a:xfrm>
        </p:grpSpPr>
        <p:cxnSp>
          <p:nvCxnSpPr>
            <p:cNvPr id="9259" name="直接连接符 94"/>
            <p:cNvCxnSpPr>
              <a:cxnSpLocks noChangeShapeType="1"/>
            </p:cNvCxnSpPr>
            <p:nvPr/>
          </p:nvCxnSpPr>
          <p:spPr bwMode="auto">
            <a:xfrm rot="5400000">
              <a:off x="6299200"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0" name="直接连接符 95"/>
            <p:cNvCxnSpPr>
              <a:cxnSpLocks noChangeShapeType="1"/>
            </p:cNvCxnSpPr>
            <p:nvPr/>
          </p:nvCxnSpPr>
          <p:spPr bwMode="auto">
            <a:xfrm rot="5400000" flipH="1" flipV="1">
              <a:off x="2968625"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1" name="直接连接符 96"/>
            <p:cNvCxnSpPr>
              <a:cxnSpLocks noChangeShapeType="1"/>
            </p:cNvCxnSpPr>
            <p:nvPr/>
          </p:nvCxnSpPr>
          <p:spPr bwMode="auto">
            <a:xfrm rot="5400000">
              <a:off x="3800475"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2" name="直接连接符 97"/>
            <p:cNvCxnSpPr>
              <a:cxnSpLocks noChangeShapeType="1"/>
            </p:cNvCxnSpPr>
            <p:nvPr/>
          </p:nvCxnSpPr>
          <p:spPr bwMode="auto">
            <a:xfrm rot="5400000">
              <a:off x="4633913"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3" name="直接连接符 98"/>
            <p:cNvCxnSpPr>
              <a:cxnSpLocks noChangeShapeType="1"/>
            </p:cNvCxnSpPr>
            <p:nvPr/>
          </p:nvCxnSpPr>
          <p:spPr bwMode="auto">
            <a:xfrm rot="5400000" flipH="1" flipV="1">
              <a:off x="2135188"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4" name="直接连接符 99"/>
            <p:cNvCxnSpPr>
              <a:cxnSpLocks noChangeShapeType="1"/>
            </p:cNvCxnSpPr>
            <p:nvPr/>
          </p:nvCxnSpPr>
          <p:spPr bwMode="auto">
            <a:xfrm>
              <a:off x="1357313" y="2662238"/>
              <a:ext cx="66611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5" name="直接连接符 113"/>
            <p:cNvCxnSpPr>
              <a:cxnSpLocks noChangeShapeType="1"/>
            </p:cNvCxnSpPr>
            <p:nvPr/>
          </p:nvCxnSpPr>
          <p:spPr bwMode="auto">
            <a:xfrm rot="5400000">
              <a:off x="7958138"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9266" name="直接连接符 114"/>
            <p:cNvCxnSpPr>
              <a:cxnSpLocks noChangeShapeType="1"/>
            </p:cNvCxnSpPr>
            <p:nvPr/>
          </p:nvCxnSpPr>
          <p:spPr bwMode="auto">
            <a:xfrm rot="5400000">
              <a:off x="5465763"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cxnSp>
          <p:nvCxnSpPr>
            <p:cNvPr id="15" name="直接连接符 115"/>
            <p:cNvCxnSpPr>
              <a:cxnSpLocks noChangeShapeType="1"/>
            </p:cNvCxnSpPr>
            <p:nvPr/>
          </p:nvCxnSpPr>
          <p:spPr bwMode="auto">
            <a:xfrm rot="5400000">
              <a:off x="7131050" y="2716213"/>
              <a:ext cx="107950" cy="0"/>
            </a:xfrm>
            <a:prstGeom prst="line">
              <a:avLst/>
            </a:prstGeom>
            <a:noFill/>
            <a:ln w="6350">
              <a:solidFill>
                <a:srgbClr val="30B8D8"/>
              </a:solidFill>
              <a:round/>
              <a:headEnd/>
              <a:tailEnd/>
            </a:ln>
            <a:extLst>
              <a:ext uri="{909E8E84-426E-40DD-AFC4-6F175D3DCCD1}">
                <a14:hiddenFill xmlns:a14="http://schemas.microsoft.com/office/drawing/2010/main">
                  <a:noFill/>
                </a14:hiddenFill>
              </a:ext>
            </a:extLst>
          </p:spPr>
        </p:cxnSp>
      </p:grpSp>
      <p:sp>
        <p:nvSpPr>
          <p:cNvPr id="11315" name="TextBox 146"/>
          <p:cNvSpPr txBox="1">
            <a:spLocks noChangeArrowheads="1"/>
          </p:cNvSpPr>
          <p:nvPr/>
        </p:nvSpPr>
        <p:spPr bwMode="auto">
          <a:xfrm>
            <a:off x="1209684" y="841375"/>
            <a:ext cx="3249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2000">
                <a:solidFill>
                  <a:srgbClr val="BCE8F2"/>
                </a:solidFill>
                <a:latin typeface="方正兰亭黑_GBK" pitchFamily="2" charset="-122"/>
                <a:ea typeface="方正兰亭黑_GBK" pitchFamily="2" charset="-122"/>
              </a:rPr>
              <a:t>单击此处添加标题</a:t>
            </a:r>
            <a:endParaRPr lang="en-US" altLang="zh-CN" sz="2000">
              <a:solidFill>
                <a:srgbClr val="BCE8F2"/>
              </a:solidFill>
              <a:latin typeface="方正兰亭黑_GBK" pitchFamily="2" charset="-122"/>
              <a:ea typeface="方正兰亭黑_GBK" pitchFamily="2" charset="-122"/>
            </a:endParaRPr>
          </a:p>
        </p:txBody>
      </p:sp>
      <p:sp>
        <p:nvSpPr>
          <p:cNvPr id="11316" name="TextBox 146"/>
          <p:cNvSpPr txBox="1">
            <a:spLocks noChangeArrowheads="1"/>
          </p:cNvSpPr>
          <p:nvPr/>
        </p:nvSpPr>
        <p:spPr bwMode="auto">
          <a:xfrm>
            <a:off x="1209685" y="4959357"/>
            <a:ext cx="77311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400">
                <a:solidFill>
                  <a:srgbClr val="BCE8F2"/>
                </a:solidFill>
                <a:latin typeface="方正兰亭黑_GBK" pitchFamily="2" charset="-122"/>
                <a:ea typeface="方正兰亭黑_GBK" pitchFamily="2" charset="-122"/>
              </a:rPr>
              <a:t>单击添加文本 单击添加文本</a:t>
            </a:r>
            <a:endParaRPr lang="en-US" altLang="zh-CN" sz="1400">
              <a:solidFill>
                <a:srgbClr val="BCE8F2"/>
              </a:solidFill>
              <a:latin typeface="方正兰亭黑_GBK" pitchFamily="2" charset="-122"/>
              <a:ea typeface="方正兰亭黑_GBK" pitchFamily="2" charset="-122"/>
            </a:endParaRPr>
          </a:p>
        </p:txBody>
      </p:sp>
      <p:grpSp>
        <p:nvGrpSpPr>
          <p:cNvPr id="11317" name="Group 53"/>
          <p:cNvGrpSpPr>
            <a:grpSpLocks/>
          </p:cNvGrpSpPr>
          <p:nvPr/>
        </p:nvGrpSpPr>
        <p:grpSpPr bwMode="auto">
          <a:xfrm>
            <a:off x="1971684" y="1327152"/>
            <a:ext cx="6448425" cy="3317674"/>
            <a:chOff x="0" y="0"/>
            <a:chExt cx="6448100" cy="3317478"/>
          </a:xfrm>
        </p:grpSpPr>
        <p:sp>
          <p:nvSpPr>
            <p:cNvPr id="9241" name="任意多边形 116"/>
            <p:cNvSpPr>
              <a:spLocks/>
            </p:cNvSpPr>
            <p:nvPr/>
          </p:nvSpPr>
          <p:spPr bwMode="auto">
            <a:xfrm>
              <a:off x="314309" y="341293"/>
              <a:ext cx="2717663" cy="992128"/>
            </a:xfrm>
            <a:custGeom>
              <a:avLst/>
              <a:gdLst>
                <a:gd name="T0" fmla="*/ 0 w 2717006"/>
                <a:gd name="T1" fmla="*/ 0 h 992982"/>
                <a:gd name="T2" fmla="*/ 834649 w 2717006"/>
                <a:gd name="T3" fmla="*/ 189520 h 992982"/>
                <a:gd name="T4" fmla="*/ 1666910 w 2717006"/>
                <a:gd name="T5" fmla="*/ 573296 h 992982"/>
                <a:gd name="T6" fmla="*/ 2508711 w 2717006"/>
                <a:gd name="T7" fmla="*/ 675162 h 992982"/>
                <a:gd name="T8" fmla="*/ 2720950 w 2717006"/>
                <a:gd name="T9" fmla="*/ 987869 h 9929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7006" h="992982">
                  <a:moveTo>
                    <a:pt x="0" y="0"/>
                  </a:moveTo>
                  <a:lnTo>
                    <a:pt x="833437" y="190501"/>
                  </a:lnTo>
                  <a:lnTo>
                    <a:pt x="1664493" y="576263"/>
                  </a:lnTo>
                  <a:lnTo>
                    <a:pt x="2505075" y="678657"/>
                  </a:lnTo>
                  <a:lnTo>
                    <a:pt x="2717006" y="992982"/>
                  </a:lnTo>
                </a:path>
              </a:pathLst>
            </a:custGeom>
            <a:noFill/>
            <a:ln w="38100" cap="flat" cmpd="sng">
              <a:solidFill>
                <a:srgbClr val="30B8D8"/>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9242" name="任意多边形 117"/>
            <p:cNvSpPr>
              <a:spLocks/>
            </p:cNvSpPr>
            <p:nvPr/>
          </p:nvSpPr>
          <p:spPr bwMode="auto">
            <a:xfrm>
              <a:off x="3031972" y="1333420"/>
              <a:ext cx="3114518" cy="1644552"/>
            </a:xfrm>
            <a:custGeom>
              <a:avLst/>
              <a:gdLst>
                <a:gd name="T0" fmla="*/ 0 w 3114675"/>
                <a:gd name="T1" fmla="*/ 0 h 1643063"/>
                <a:gd name="T2" fmla="*/ 611795 w 3114675"/>
                <a:gd name="T3" fmla="*/ 1058248 h 1643063"/>
                <a:gd name="T4" fmla="*/ 1444981 w 3114675"/>
                <a:gd name="T5" fmla="*/ 541096 h 1643063"/>
                <a:gd name="T6" fmla="*/ 2273404 w 3114675"/>
                <a:gd name="T7" fmla="*/ 785306 h 1643063"/>
                <a:gd name="T8" fmla="*/ 3113733 w 3114675"/>
                <a:gd name="T9" fmla="*/ 1652017 h 16430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14675" h="1643063">
                  <a:moveTo>
                    <a:pt x="0" y="0"/>
                  </a:moveTo>
                  <a:lnTo>
                    <a:pt x="611981" y="1052512"/>
                  </a:lnTo>
                  <a:lnTo>
                    <a:pt x="1445419" y="538163"/>
                  </a:lnTo>
                  <a:lnTo>
                    <a:pt x="2274094" y="781050"/>
                  </a:lnTo>
                  <a:lnTo>
                    <a:pt x="3114675" y="1643063"/>
                  </a:lnTo>
                </a:path>
              </a:pathLst>
            </a:custGeom>
            <a:noFill/>
            <a:ln w="38100" cap="flat" cmpd="sng">
              <a:solidFill>
                <a:srgbClr val="FFFFF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9243" name="矩形 118"/>
            <p:cNvSpPr>
              <a:spLocks noChangeAspect="1"/>
            </p:cNvSpPr>
            <p:nvPr/>
          </p:nvSpPr>
          <p:spPr bwMode="auto">
            <a:xfrm>
              <a:off x="237726" y="266367"/>
              <a:ext cx="144000" cy="144000"/>
            </a:xfrm>
            <a:prstGeom prst="rect">
              <a:avLst/>
            </a:prstGeom>
            <a:solidFill>
              <a:srgbClr val="30B8D8">
                <a:alpha val="79999"/>
              </a:srgbClr>
            </a:solidFill>
            <a:ln w="12700">
              <a:solidFill>
                <a:schemeClr val="bg1"/>
              </a:solidFill>
              <a:miter lim="800000"/>
              <a:headEnd/>
              <a:tailEnd/>
            </a:ln>
          </p:spPr>
          <p:txBody>
            <a:bodyPr wrap="none" anchor="ctr"/>
            <a:lstStyle/>
            <a:p>
              <a:pPr algn="ctr" eaLnBrk="0" hangingPunct="0">
                <a:buClr>
                  <a:srgbClr val="FF0000"/>
                </a:buClr>
                <a:buSzPct val="70000"/>
              </a:pPr>
              <a:endParaRPr lang="zh-CN" altLang="en-US" sz="2000">
                <a:solidFill>
                  <a:schemeClr val="tx2"/>
                </a:solidFill>
                <a:ea typeface="方正兰亭黑_GBK" pitchFamily="2" charset="-122"/>
              </a:endParaRPr>
            </a:p>
          </p:txBody>
        </p:sp>
        <p:sp>
          <p:nvSpPr>
            <p:cNvPr id="9244" name="矩形 119"/>
            <p:cNvSpPr>
              <a:spLocks noChangeAspect="1"/>
            </p:cNvSpPr>
            <p:nvPr/>
          </p:nvSpPr>
          <p:spPr bwMode="auto">
            <a:xfrm>
              <a:off x="4400328" y="1796943"/>
              <a:ext cx="144456" cy="144454"/>
            </a:xfrm>
            <a:prstGeom prst="rect">
              <a:avLst/>
            </a:prstGeom>
            <a:solidFill>
              <a:srgbClr val="046091"/>
            </a:solidFill>
            <a:ln w="12700">
              <a:solidFill>
                <a:schemeClr val="bg1"/>
              </a:solidFill>
              <a:miter lim="800000"/>
              <a:headEnd/>
              <a:tailEnd/>
            </a:ln>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9245" name="矩形 120"/>
            <p:cNvSpPr>
              <a:spLocks noChangeAspect="1"/>
            </p:cNvSpPr>
            <p:nvPr/>
          </p:nvSpPr>
          <p:spPr bwMode="auto">
            <a:xfrm>
              <a:off x="1070296" y="457821"/>
              <a:ext cx="144000" cy="144000"/>
            </a:xfrm>
            <a:prstGeom prst="rect">
              <a:avLst/>
            </a:prstGeom>
            <a:solidFill>
              <a:srgbClr val="30B8D8">
                <a:alpha val="79999"/>
              </a:srgbClr>
            </a:solidFill>
            <a:ln w="12700">
              <a:solidFill>
                <a:schemeClr val="bg1"/>
              </a:solidFill>
              <a:miter lim="800000"/>
              <a:headEnd/>
              <a:tailEnd/>
            </a:ln>
          </p:spPr>
          <p:txBody>
            <a:bodyPr wrap="none" anchor="ctr"/>
            <a:lstStyle/>
            <a:p>
              <a:pPr algn="ctr" eaLnBrk="0" hangingPunct="0">
                <a:buClr>
                  <a:srgbClr val="FF0000"/>
                </a:buClr>
                <a:buSzPct val="70000"/>
              </a:pPr>
              <a:endParaRPr lang="zh-CN" altLang="en-US" sz="2000">
                <a:solidFill>
                  <a:schemeClr val="tx2"/>
                </a:solidFill>
                <a:ea typeface="方正兰亭黑_GBK" pitchFamily="2" charset="-122"/>
              </a:endParaRPr>
            </a:p>
          </p:txBody>
        </p:sp>
        <p:sp>
          <p:nvSpPr>
            <p:cNvPr id="9246" name="矩形 121"/>
            <p:cNvSpPr>
              <a:spLocks noChangeAspect="1"/>
            </p:cNvSpPr>
            <p:nvPr/>
          </p:nvSpPr>
          <p:spPr bwMode="auto">
            <a:xfrm>
              <a:off x="1902866" y="838821"/>
              <a:ext cx="144000" cy="144000"/>
            </a:xfrm>
            <a:prstGeom prst="rect">
              <a:avLst/>
            </a:prstGeom>
            <a:solidFill>
              <a:srgbClr val="30B8D8">
                <a:alpha val="79999"/>
              </a:srgbClr>
            </a:solidFill>
            <a:ln w="12700">
              <a:solidFill>
                <a:schemeClr val="bg1"/>
              </a:solidFill>
              <a:miter lim="800000"/>
              <a:headEnd/>
              <a:tailEnd/>
            </a:ln>
          </p:spPr>
          <p:txBody>
            <a:bodyPr wrap="none" anchor="ctr"/>
            <a:lstStyle/>
            <a:p>
              <a:pPr algn="ctr" eaLnBrk="0" hangingPunct="0">
                <a:buClr>
                  <a:srgbClr val="FF0000"/>
                </a:buClr>
                <a:buSzPct val="70000"/>
              </a:pPr>
              <a:endParaRPr lang="zh-CN" altLang="en-US" sz="2000">
                <a:solidFill>
                  <a:schemeClr val="tx2"/>
                </a:solidFill>
                <a:ea typeface="方正兰亭黑_GBK" pitchFamily="2" charset="-122"/>
              </a:endParaRPr>
            </a:p>
          </p:txBody>
        </p:sp>
        <p:sp>
          <p:nvSpPr>
            <p:cNvPr id="9247" name="矩形 122"/>
            <p:cNvSpPr>
              <a:spLocks noChangeAspect="1"/>
            </p:cNvSpPr>
            <p:nvPr/>
          </p:nvSpPr>
          <p:spPr bwMode="auto">
            <a:xfrm>
              <a:off x="2735436" y="945501"/>
              <a:ext cx="144000" cy="144000"/>
            </a:xfrm>
            <a:prstGeom prst="rect">
              <a:avLst/>
            </a:prstGeom>
            <a:solidFill>
              <a:srgbClr val="30B8D8">
                <a:alpha val="79999"/>
              </a:srgbClr>
            </a:solidFill>
            <a:ln w="12700">
              <a:solidFill>
                <a:schemeClr val="bg1"/>
              </a:solidFill>
              <a:miter lim="800000"/>
              <a:headEnd/>
              <a:tailEnd/>
            </a:ln>
          </p:spPr>
          <p:txBody>
            <a:bodyPr wrap="none" anchor="ctr"/>
            <a:lstStyle/>
            <a:p>
              <a:pPr algn="ctr" eaLnBrk="0" hangingPunct="0">
                <a:buClr>
                  <a:srgbClr val="FF0000"/>
                </a:buClr>
                <a:buSzPct val="70000"/>
              </a:pPr>
              <a:endParaRPr lang="zh-CN" altLang="en-US" sz="2000">
                <a:solidFill>
                  <a:schemeClr val="tx2"/>
                </a:solidFill>
                <a:ea typeface="方正兰亭黑_GBK" pitchFamily="2" charset="-122"/>
              </a:endParaRPr>
            </a:p>
          </p:txBody>
        </p:sp>
        <p:sp>
          <p:nvSpPr>
            <p:cNvPr id="9248" name="矩形 123"/>
            <p:cNvSpPr>
              <a:spLocks noChangeAspect="1"/>
            </p:cNvSpPr>
            <p:nvPr/>
          </p:nvSpPr>
          <p:spPr bwMode="auto">
            <a:xfrm>
              <a:off x="3568520" y="2308087"/>
              <a:ext cx="142868" cy="142866"/>
            </a:xfrm>
            <a:prstGeom prst="rect">
              <a:avLst/>
            </a:prstGeom>
            <a:solidFill>
              <a:srgbClr val="046091"/>
            </a:solidFill>
            <a:ln w="12700">
              <a:solidFill>
                <a:schemeClr val="bg1"/>
              </a:solidFill>
              <a:miter lim="800000"/>
              <a:headEnd/>
              <a:tailEnd/>
            </a:ln>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9249" name="矩形 124"/>
            <p:cNvSpPr>
              <a:spLocks noChangeAspect="1"/>
            </p:cNvSpPr>
            <p:nvPr/>
          </p:nvSpPr>
          <p:spPr bwMode="auto">
            <a:xfrm>
              <a:off x="5233724" y="2033467"/>
              <a:ext cx="142868" cy="144453"/>
            </a:xfrm>
            <a:prstGeom prst="rect">
              <a:avLst/>
            </a:prstGeom>
            <a:solidFill>
              <a:srgbClr val="046091"/>
            </a:solidFill>
            <a:ln w="12700">
              <a:solidFill>
                <a:schemeClr val="bg1"/>
              </a:solidFill>
              <a:miter lim="800000"/>
              <a:headEnd/>
              <a:tailEnd/>
            </a:ln>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9250" name="矩形 125"/>
            <p:cNvSpPr>
              <a:spLocks noChangeAspect="1"/>
            </p:cNvSpPr>
            <p:nvPr/>
          </p:nvSpPr>
          <p:spPr bwMode="auto">
            <a:xfrm>
              <a:off x="6065532" y="2901777"/>
              <a:ext cx="144455" cy="144454"/>
            </a:xfrm>
            <a:prstGeom prst="rect">
              <a:avLst/>
            </a:prstGeom>
            <a:solidFill>
              <a:srgbClr val="046091"/>
            </a:solidFill>
            <a:ln w="12700">
              <a:solidFill>
                <a:schemeClr val="bg1"/>
              </a:solidFill>
              <a:miter lim="800000"/>
              <a:headEnd/>
              <a:tailEnd/>
            </a:ln>
          </p:spPr>
          <p:txBody>
            <a:bodyPr wrap="none" anchor="ctr"/>
            <a:lstStyle/>
            <a:p>
              <a:pPr algn="ctr" eaLnBrk="0" fontAlgn="ctr" hangingPunct="0">
                <a:buClr>
                  <a:srgbClr val="FF0000"/>
                </a:buClr>
                <a:buSzPct val="70000"/>
              </a:pPr>
              <a:endParaRPr lang="zh-CN" altLang="en-US" sz="2000">
                <a:solidFill>
                  <a:schemeClr val="tx2"/>
                </a:solidFill>
                <a:latin typeface="Calibri" pitchFamily="34" charset="0"/>
                <a:ea typeface="方正兰亭黑_GBK" pitchFamily="2" charset="-122"/>
              </a:endParaRPr>
            </a:p>
          </p:txBody>
        </p:sp>
        <p:sp>
          <p:nvSpPr>
            <p:cNvPr id="9251" name="TextBox 146"/>
            <p:cNvSpPr txBox="1">
              <a:spLocks noChangeArrowheads="1"/>
            </p:cNvSpPr>
            <p:nvPr/>
          </p:nvSpPr>
          <p:spPr bwMode="auto">
            <a:xfrm>
              <a:off x="3339932" y="2438254"/>
              <a:ext cx="619094"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2" name="TextBox 146"/>
            <p:cNvSpPr txBox="1">
              <a:spLocks noChangeArrowheads="1"/>
            </p:cNvSpPr>
            <p:nvPr/>
          </p:nvSpPr>
          <p:spPr bwMode="auto">
            <a:xfrm>
              <a:off x="4165390" y="1917586"/>
              <a:ext cx="619094"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3" name="TextBox 146"/>
            <p:cNvSpPr txBox="1">
              <a:spLocks noChangeArrowheads="1"/>
            </p:cNvSpPr>
            <p:nvPr/>
          </p:nvSpPr>
          <p:spPr bwMode="auto">
            <a:xfrm>
              <a:off x="5346431" y="1968383"/>
              <a:ext cx="619094"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4" name="TextBox 146"/>
            <p:cNvSpPr txBox="1">
              <a:spLocks noChangeArrowheads="1"/>
            </p:cNvSpPr>
            <p:nvPr/>
          </p:nvSpPr>
          <p:spPr bwMode="auto">
            <a:xfrm>
              <a:off x="5829006" y="3009719"/>
              <a:ext cx="619094"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5" name="TextBox 146"/>
            <p:cNvSpPr txBox="1">
              <a:spLocks noChangeArrowheads="1"/>
            </p:cNvSpPr>
            <p:nvPr/>
          </p:nvSpPr>
          <p:spPr bwMode="auto">
            <a:xfrm>
              <a:off x="2501900" y="673100"/>
              <a:ext cx="618800"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6" name="TextBox 146"/>
            <p:cNvSpPr txBox="1">
              <a:spLocks noChangeArrowheads="1"/>
            </p:cNvSpPr>
            <p:nvPr/>
          </p:nvSpPr>
          <p:spPr bwMode="auto">
            <a:xfrm>
              <a:off x="1676400" y="573049"/>
              <a:ext cx="618800"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7" name="TextBox 146"/>
            <p:cNvSpPr txBox="1">
              <a:spLocks noChangeArrowheads="1"/>
            </p:cNvSpPr>
            <p:nvPr/>
          </p:nvSpPr>
          <p:spPr bwMode="auto">
            <a:xfrm>
              <a:off x="838200" y="177801"/>
              <a:ext cx="618800"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sp>
          <p:nvSpPr>
            <p:cNvPr id="9258" name="TextBox 146"/>
            <p:cNvSpPr txBox="1">
              <a:spLocks noChangeArrowheads="1"/>
            </p:cNvSpPr>
            <p:nvPr/>
          </p:nvSpPr>
          <p:spPr bwMode="auto">
            <a:xfrm>
              <a:off x="0" y="0"/>
              <a:ext cx="618800" cy="3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ctr"/>
              <a:r>
                <a:rPr lang="zh-CN" altLang="en-US" sz="1400">
                  <a:solidFill>
                    <a:srgbClr val="BCE8F2"/>
                  </a:solidFill>
                  <a:latin typeface="方正兰亭黑_GBK" pitchFamily="2" charset="-122"/>
                  <a:ea typeface="方正兰亭黑_GBK" pitchFamily="2" charset="-122"/>
                </a:rPr>
                <a:t>文本</a:t>
              </a:r>
              <a:endParaRPr lang="en-US" altLang="zh-CN" sz="1400">
                <a:solidFill>
                  <a:srgbClr val="BCE8F2"/>
                </a:solidFill>
                <a:latin typeface="方正兰亭黑_GBK" pitchFamily="2" charset="-122"/>
                <a:ea typeface="方正兰亭黑_GBK" pitchFamily="2" charset="-122"/>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1315"/>
                                        </p:tgtEl>
                                        <p:attrNameLst>
                                          <p:attrName>style.visibility</p:attrName>
                                        </p:attrNameLst>
                                      </p:cBhvr>
                                      <p:to>
                                        <p:strVal val="visible"/>
                                      </p:to>
                                    </p:set>
                                    <p:animEffect transition="in" filter="slide(fromBottom)">
                                      <p:cBhvr>
                                        <p:cTn id="13" dur="500"/>
                                        <p:tgtEl>
                                          <p:spTgt spid="11315"/>
                                        </p:tgtEl>
                                      </p:cBhvr>
                                    </p:animEffect>
                                  </p:childTnLst>
                                </p:cTn>
                              </p:par>
                            </p:childTnLst>
                          </p:cTn>
                        </p:par>
                        <p:par>
                          <p:cTn id="14" fill="hold" nodeType="afterGroup">
                            <p:stCondLst>
                              <p:cond delay="1500"/>
                            </p:stCondLst>
                            <p:childTnLst>
                              <p:par>
                                <p:cTn id="15" presetID="21" presetClass="entr" presetSubtype="1" fill="hold" nodeType="afterEffect">
                                  <p:stCondLst>
                                    <p:cond delay="0"/>
                                  </p:stCondLst>
                                  <p:childTnLst>
                                    <p:set>
                                      <p:cBhvr>
                                        <p:cTn id="16" dur="1" fill="hold">
                                          <p:stCondLst>
                                            <p:cond delay="0"/>
                                          </p:stCondLst>
                                        </p:cTn>
                                        <p:tgtEl>
                                          <p:spTgt spid="11267"/>
                                        </p:tgtEl>
                                        <p:attrNameLst>
                                          <p:attrName>style.visibility</p:attrName>
                                        </p:attrNameLst>
                                      </p:cBhvr>
                                      <p:to>
                                        <p:strVal val="visible"/>
                                      </p:to>
                                    </p:set>
                                    <p:animEffect transition="in" filter="wheel(1)">
                                      <p:cBhvr>
                                        <p:cTn id="17" dur="1000"/>
                                        <p:tgtEl>
                                          <p:spTgt spid="11267"/>
                                        </p:tgtEl>
                                      </p:cBhvr>
                                    </p:animEffect>
                                  </p:childTnLst>
                                </p:cTn>
                              </p:par>
                            </p:childTnLst>
                          </p:cTn>
                        </p:par>
                        <p:par>
                          <p:cTn id="18" fill="hold" nodeType="afterGroup">
                            <p:stCondLst>
                              <p:cond delay="2500"/>
                            </p:stCondLst>
                            <p:childTnLst>
                              <p:par>
                                <p:cTn id="19" presetID="10" presetClass="entr" presetSubtype="0" repeatCount="2000" fill="hold" nodeType="afterEffect">
                                  <p:stCondLst>
                                    <p:cond delay="0"/>
                                  </p:stCondLst>
                                  <p:childTnLst>
                                    <p:set>
                                      <p:cBhvr>
                                        <p:cTn id="20" dur="1" fill="hold">
                                          <p:stCondLst>
                                            <p:cond delay="0"/>
                                          </p:stCondLst>
                                        </p:cTn>
                                        <p:tgtEl>
                                          <p:spTgt spid="11267"/>
                                        </p:tgtEl>
                                        <p:attrNameLst>
                                          <p:attrName>style.visibility</p:attrName>
                                        </p:attrNameLst>
                                      </p:cBhvr>
                                      <p:to>
                                        <p:strVal val="visible"/>
                                      </p:to>
                                    </p:set>
                                    <p:animEffect transition="in" filter="fade">
                                      <p:cBhvr>
                                        <p:cTn id="21" dur="300"/>
                                        <p:tgtEl>
                                          <p:spTgt spid="11267"/>
                                        </p:tgtEl>
                                      </p:cBhvr>
                                    </p:animEffect>
                                  </p:childTnLst>
                                </p:cTn>
                              </p:par>
                            </p:childTnLst>
                          </p:cTn>
                        </p:par>
                        <p:par>
                          <p:cTn id="22" fill="hold" nodeType="afterGroup">
                            <p:stCondLst>
                              <p:cond delay="3100"/>
                            </p:stCondLst>
                            <p:childTnLst>
                              <p:par>
                                <p:cTn id="23" presetID="22" presetClass="entr" presetSubtype="4"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par>
                          <p:cTn id="26" fill="hold" nodeType="afterGroup">
                            <p:stCondLst>
                              <p:cond delay="3600"/>
                            </p:stCondLst>
                            <p:childTnLst>
                              <p:par>
                                <p:cTn id="27" presetID="2" presetClass="entr" presetSubtype="8" fill="hold" grpId="0" nodeType="afterEffect">
                                  <p:stCondLst>
                                    <p:cond delay="0"/>
                                  </p:stCondLst>
                                  <p:childTnLst>
                                    <p:set>
                                      <p:cBhvr>
                                        <p:cTn id="28" dur="1" fill="hold">
                                          <p:stCondLst>
                                            <p:cond delay="0"/>
                                          </p:stCondLst>
                                        </p:cTn>
                                        <p:tgtEl>
                                          <p:spTgt spid="9267"/>
                                        </p:tgtEl>
                                        <p:attrNameLst>
                                          <p:attrName>style.visibility</p:attrName>
                                        </p:attrNameLst>
                                      </p:cBhvr>
                                      <p:to>
                                        <p:strVal val="visible"/>
                                      </p:to>
                                    </p:set>
                                    <p:anim calcmode="lin" valueType="num">
                                      <p:cBhvr additive="base">
                                        <p:cTn id="29" dur="100" fill="hold"/>
                                        <p:tgtEl>
                                          <p:spTgt spid="9267"/>
                                        </p:tgtEl>
                                        <p:attrNameLst>
                                          <p:attrName>ppt_x</p:attrName>
                                        </p:attrNameLst>
                                      </p:cBhvr>
                                      <p:tavLst>
                                        <p:tav tm="0">
                                          <p:val>
                                            <p:strVal val="0-#ppt_w/2"/>
                                          </p:val>
                                        </p:tav>
                                        <p:tav tm="100000">
                                          <p:val>
                                            <p:strVal val="#ppt_x"/>
                                          </p:val>
                                        </p:tav>
                                      </p:tavLst>
                                    </p:anim>
                                    <p:anim calcmode="lin" valueType="num">
                                      <p:cBhvr additive="base">
                                        <p:cTn id="30" dur="100" fill="hold"/>
                                        <p:tgtEl>
                                          <p:spTgt spid="9267"/>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3700"/>
                            </p:stCondLst>
                            <p:childTnLst>
                              <p:par>
                                <p:cTn id="32" presetID="2" presetClass="entr" presetSubtype="8" fill="hold" grpId="0" nodeType="afterEffect">
                                  <p:stCondLst>
                                    <p:cond delay="0"/>
                                  </p:stCondLst>
                                  <p:childTnLst>
                                    <p:set>
                                      <p:cBhvr>
                                        <p:cTn id="33" dur="1" fill="hold">
                                          <p:stCondLst>
                                            <p:cond delay="0"/>
                                          </p:stCondLst>
                                        </p:cTn>
                                        <p:tgtEl>
                                          <p:spTgt spid="9268"/>
                                        </p:tgtEl>
                                        <p:attrNameLst>
                                          <p:attrName>style.visibility</p:attrName>
                                        </p:attrNameLst>
                                      </p:cBhvr>
                                      <p:to>
                                        <p:strVal val="visible"/>
                                      </p:to>
                                    </p:set>
                                    <p:anim calcmode="lin" valueType="num">
                                      <p:cBhvr additive="base">
                                        <p:cTn id="34" dur="100" fill="hold"/>
                                        <p:tgtEl>
                                          <p:spTgt spid="9268"/>
                                        </p:tgtEl>
                                        <p:attrNameLst>
                                          <p:attrName>ppt_x</p:attrName>
                                        </p:attrNameLst>
                                      </p:cBhvr>
                                      <p:tavLst>
                                        <p:tav tm="0">
                                          <p:val>
                                            <p:strVal val="0-#ppt_w/2"/>
                                          </p:val>
                                        </p:tav>
                                        <p:tav tm="100000">
                                          <p:val>
                                            <p:strVal val="#ppt_x"/>
                                          </p:val>
                                        </p:tav>
                                      </p:tavLst>
                                    </p:anim>
                                    <p:anim calcmode="lin" valueType="num">
                                      <p:cBhvr additive="base">
                                        <p:cTn id="35" dur="100" fill="hold"/>
                                        <p:tgtEl>
                                          <p:spTgt spid="9268"/>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3800"/>
                            </p:stCondLst>
                            <p:childTnLst>
                              <p:par>
                                <p:cTn id="37" presetID="2" presetClass="entr" presetSubtype="8" fill="hold" grpId="0" nodeType="afterEffect">
                                  <p:stCondLst>
                                    <p:cond delay="0"/>
                                  </p:stCondLst>
                                  <p:childTnLst>
                                    <p:set>
                                      <p:cBhvr>
                                        <p:cTn id="38" dur="1" fill="hold">
                                          <p:stCondLst>
                                            <p:cond delay="0"/>
                                          </p:stCondLst>
                                        </p:cTn>
                                        <p:tgtEl>
                                          <p:spTgt spid="9269"/>
                                        </p:tgtEl>
                                        <p:attrNameLst>
                                          <p:attrName>style.visibility</p:attrName>
                                        </p:attrNameLst>
                                      </p:cBhvr>
                                      <p:to>
                                        <p:strVal val="visible"/>
                                      </p:to>
                                    </p:set>
                                    <p:anim calcmode="lin" valueType="num">
                                      <p:cBhvr additive="base">
                                        <p:cTn id="39" dur="100" fill="hold"/>
                                        <p:tgtEl>
                                          <p:spTgt spid="9269"/>
                                        </p:tgtEl>
                                        <p:attrNameLst>
                                          <p:attrName>ppt_x</p:attrName>
                                        </p:attrNameLst>
                                      </p:cBhvr>
                                      <p:tavLst>
                                        <p:tav tm="0">
                                          <p:val>
                                            <p:strVal val="0-#ppt_w/2"/>
                                          </p:val>
                                        </p:tav>
                                        <p:tav tm="100000">
                                          <p:val>
                                            <p:strVal val="#ppt_x"/>
                                          </p:val>
                                        </p:tav>
                                      </p:tavLst>
                                    </p:anim>
                                    <p:anim calcmode="lin" valueType="num">
                                      <p:cBhvr additive="base">
                                        <p:cTn id="40" dur="100" fill="hold"/>
                                        <p:tgtEl>
                                          <p:spTgt spid="9269"/>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3900"/>
                            </p:stCondLst>
                            <p:childTnLst>
                              <p:par>
                                <p:cTn id="42" presetID="2" presetClass="entr" presetSubtype="8" fill="hold" grpId="0" nodeType="afterEffect">
                                  <p:stCondLst>
                                    <p:cond delay="0"/>
                                  </p:stCondLst>
                                  <p:childTnLst>
                                    <p:set>
                                      <p:cBhvr>
                                        <p:cTn id="43" dur="1" fill="hold">
                                          <p:stCondLst>
                                            <p:cond delay="0"/>
                                          </p:stCondLst>
                                        </p:cTn>
                                        <p:tgtEl>
                                          <p:spTgt spid="9270"/>
                                        </p:tgtEl>
                                        <p:attrNameLst>
                                          <p:attrName>style.visibility</p:attrName>
                                        </p:attrNameLst>
                                      </p:cBhvr>
                                      <p:to>
                                        <p:strVal val="visible"/>
                                      </p:to>
                                    </p:set>
                                    <p:anim calcmode="lin" valueType="num">
                                      <p:cBhvr additive="base">
                                        <p:cTn id="44" dur="100" fill="hold"/>
                                        <p:tgtEl>
                                          <p:spTgt spid="9270"/>
                                        </p:tgtEl>
                                        <p:attrNameLst>
                                          <p:attrName>ppt_x</p:attrName>
                                        </p:attrNameLst>
                                      </p:cBhvr>
                                      <p:tavLst>
                                        <p:tav tm="0">
                                          <p:val>
                                            <p:strVal val="0-#ppt_w/2"/>
                                          </p:val>
                                        </p:tav>
                                        <p:tav tm="100000">
                                          <p:val>
                                            <p:strVal val="#ppt_x"/>
                                          </p:val>
                                        </p:tav>
                                      </p:tavLst>
                                    </p:anim>
                                    <p:anim calcmode="lin" valueType="num">
                                      <p:cBhvr additive="base">
                                        <p:cTn id="45" dur="100" fill="hold"/>
                                        <p:tgtEl>
                                          <p:spTgt spid="9270"/>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4000"/>
                            </p:stCondLst>
                            <p:childTnLst>
                              <p:par>
                                <p:cTn id="47" presetID="2" presetClass="entr" presetSubtype="8" fill="hold" grpId="0" nodeType="afterEffect">
                                  <p:stCondLst>
                                    <p:cond delay="0"/>
                                  </p:stCondLst>
                                  <p:childTnLst>
                                    <p:set>
                                      <p:cBhvr>
                                        <p:cTn id="48" dur="1" fill="hold">
                                          <p:stCondLst>
                                            <p:cond delay="0"/>
                                          </p:stCondLst>
                                        </p:cTn>
                                        <p:tgtEl>
                                          <p:spTgt spid="9271"/>
                                        </p:tgtEl>
                                        <p:attrNameLst>
                                          <p:attrName>style.visibility</p:attrName>
                                        </p:attrNameLst>
                                      </p:cBhvr>
                                      <p:to>
                                        <p:strVal val="visible"/>
                                      </p:to>
                                    </p:set>
                                    <p:anim calcmode="lin" valueType="num">
                                      <p:cBhvr additive="base">
                                        <p:cTn id="49" dur="100" fill="hold"/>
                                        <p:tgtEl>
                                          <p:spTgt spid="9271"/>
                                        </p:tgtEl>
                                        <p:attrNameLst>
                                          <p:attrName>ppt_x</p:attrName>
                                        </p:attrNameLst>
                                      </p:cBhvr>
                                      <p:tavLst>
                                        <p:tav tm="0">
                                          <p:val>
                                            <p:strVal val="0-#ppt_w/2"/>
                                          </p:val>
                                        </p:tav>
                                        <p:tav tm="100000">
                                          <p:val>
                                            <p:strVal val="#ppt_x"/>
                                          </p:val>
                                        </p:tav>
                                      </p:tavLst>
                                    </p:anim>
                                    <p:anim calcmode="lin" valueType="num">
                                      <p:cBhvr additive="base">
                                        <p:cTn id="50" dur="100" fill="hold"/>
                                        <p:tgtEl>
                                          <p:spTgt spid="9271"/>
                                        </p:tgtEl>
                                        <p:attrNameLst>
                                          <p:attrName>ppt_y</p:attrName>
                                        </p:attrNameLst>
                                      </p:cBhvr>
                                      <p:tavLst>
                                        <p:tav tm="0">
                                          <p:val>
                                            <p:strVal val="#ppt_y"/>
                                          </p:val>
                                        </p:tav>
                                        <p:tav tm="100000">
                                          <p:val>
                                            <p:strVal val="#ppt_y"/>
                                          </p:val>
                                        </p:tav>
                                      </p:tavLst>
                                    </p:anim>
                                  </p:childTnLst>
                                </p:cTn>
                              </p:par>
                            </p:childTnLst>
                          </p:cTn>
                        </p:par>
                        <p:par>
                          <p:cTn id="51" fill="hold" nodeType="afterGroup">
                            <p:stCondLst>
                              <p:cond delay="4100"/>
                            </p:stCondLst>
                            <p:childTnLst>
                              <p:par>
                                <p:cTn id="52" presetID="2" presetClass="entr" presetSubtype="8" fill="hold" grpId="0" nodeType="afterEffect">
                                  <p:stCondLst>
                                    <p:cond delay="0"/>
                                  </p:stCondLst>
                                  <p:childTnLst>
                                    <p:set>
                                      <p:cBhvr>
                                        <p:cTn id="53" dur="1" fill="hold">
                                          <p:stCondLst>
                                            <p:cond delay="0"/>
                                          </p:stCondLst>
                                        </p:cTn>
                                        <p:tgtEl>
                                          <p:spTgt spid="9272"/>
                                        </p:tgtEl>
                                        <p:attrNameLst>
                                          <p:attrName>style.visibility</p:attrName>
                                        </p:attrNameLst>
                                      </p:cBhvr>
                                      <p:to>
                                        <p:strVal val="visible"/>
                                      </p:to>
                                    </p:set>
                                    <p:anim calcmode="lin" valueType="num">
                                      <p:cBhvr additive="base">
                                        <p:cTn id="54" dur="100" fill="hold"/>
                                        <p:tgtEl>
                                          <p:spTgt spid="9272"/>
                                        </p:tgtEl>
                                        <p:attrNameLst>
                                          <p:attrName>ppt_x</p:attrName>
                                        </p:attrNameLst>
                                      </p:cBhvr>
                                      <p:tavLst>
                                        <p:tav tm="0">
                                          <p:val>
                                            <p:strVal val="0-#ppt_w/2"/>
                                          </p:val>
                                        </p:tav>
                                        <p:tav tm="100000">
                                          <p:val>
                                            <p:strVal val="#ppt_x"/>
                                          </p:val>
                                        </p:tav>
                                      </p:tavLst>
                                    </p:anim>
                                    <p:anim calcmode="lin" valueType="num">
                                      <p:cBhvr additive="base">
                                        <p:cTn id="55" dur="100" fill="hold"/>
                                        <p:tgtEl>
                                          <p:spTgt spid="9272"/>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4200"/>
                            </p:stCondLst>
                            <p:childTnLst>
                              <p:par>
                                <p:cTn id="57" presetID="2" presetClass="entr" presetSubtype="8" fill="hold" grpId="0" nodeType="afterEffect">
                                  <p:stCondLst>
                                    <p:cond delay="0"/>
                                  </p:stCondLst>
                                  <p:childTnLst>
                                    <p:set>
                                      <p:cBhvr>
                                        <p:cTn id="58" dur="1" fill="hold">
                                          <p:stCondLst>
                                            <p:cond delay="0"/>
                                          </p:stCondLst>
                                        </p:cTn>
                                        <p:tgtEl>
                                          <p:spTgt spid="9273"/>
                                        </p:tgtEl>
                                        <p:attrNameLst>
                                          <p:attrName>style.visibility</p:attrName>
                                        </p:attrNameLst>
                                      </p:cBhvr>
                                      <p:to>
                                        <p:strVal val="visible"/>
                                      </p:to>
                                    </p:set>
                                    <p:anim calcmode="lin" valueType="num">
                                      <p:cBhvr additive="base">
                                        <p:cTn id="59" dur="100" fill="hold"/>
                                        <p:tgtEl>
                                          <p:spTgt spid="9273"/>
                                        </p:tgtEl>
                                        <p:attrNameLst>
                                          <p:attrName>ppt_x</p:attrName>
                                        </p:attrNameLst>
                                      </p:cBhvr>
                                      <p:tavLst>
                                        <p:tav tm="0">
                                          <p:val>
                                            <p:strVal val="0-#ppt_w/2"/>
                                          </p:val>
                                        </p:tav>
                                        <p:tav tm="100000">
                                          <p:val>
                                            <p:strVal val="#ppt_x"/>
                                          </p:val>
                                        </p:tav>
                                      </p:tavLst>
                                    </p:anim>
                                    <p:anim calcmode="lin" valueType="num">
                                      <p:cBhvr additive="base">
                                        <p:cTn id="60" dur="100" fill="hold"/>
                                        <p:tgtEl>
                                          <p:spTgt spid="9273"/>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4300"/>
                            </p:stCondLst>
                            <p:childTnLst>
                              <p:par>
                                <p:cTn id="62" presetID="2" presetClass="entr" presetSubtype="8" fill="hold" grpId="0" nodeType="afterEffect">
                                  <p:stCondLst>
                                    <p:cond delay="0"/>
                                  </p:stCondLst>
                                  <p:childTnLst>
                                    <p:set>
                                      <p:cBhvr>
                                        <p:cTn id="63" dur="1" fill="hold">
                                          <p:stCondLst>
                                            <p:cond delay="0"/>
                                          </p:stCondLst>
                                        </p:cTn>
                                        <p:tgtEl>
                                          <p:spTgt spid="9274"/>
                                        </p:tgtEl>
                                        <p:attrNameLst>
                                          <p:attrName>style.visibility</p:attrName>
                                        </p:attrNameLst>
                                      </p:cBhvr>
                                      <p:to>
                                        <p:strVal val="visible"/>
                                      </p:to>
                                    </p:set>
                                    <p:anim calcmode="lin" valueType="num">
                                      <p:cBhvr additive="base">
                                        <p:cTn id="64" dur="100" fill="hold"/>
                                        <p:tgtEl>
                                          <p:spTgt spid="9274"/>
                                        </p:tgtEl>
                                        <p:attrNameLst>
                                          <p:attrName>ppt_x</p:attrName>
                                        </p:attrNameLst>
                                      </p:cBhvr>
                                      <p:tavLst>
                                        <p:tav tm="0">
                                          <p:val>
                                            <p:strVal val="0-#ppt_w/2"/>
                                          </p:val>
                                        </p:tav>
                                        <p:tav tm="100000">
                                          <p:val>
                                            <p:strVal val="#ppt_x"/>
                                          </p:val>
                                        </p:tav>
                                      </p:tavLst>
                                    </p:anim>
                                    <p:anim calcmode="lin" valueType="num">
                                      <p:cBhvr additive="base">
                                        <p:cTn id="65" dur="100" fill="hold"/>
                                        <p:tgtEl>
                                          <p:spTgt spid="9274"/>
                                        </p:tgtEl>
                                        <p:attrNameLst>
                                          <p:attrName>ppt_y</p:attrName>
                                        </p:attrNameLst>
                                      </p:cBhvr>
                                      <p:tavLst>
                                        <p:tav tm="0">
                                          <p:val>
                                            <p:strVal val="#ppt_y"/>
                                          </p:val>
                                        </p:tav>
                                        <p:tav tm="100000">
                                          <p:val>
                                            <p:strVal val="#ppt_y"/>
                                          </p:val>
                                        </p:tav>
                                      </p:tavLst>
                                    </p:anim>
                                  </p:childTnLst>
                                </p:cTn>
                              </p:par>
                            </p:childTnLst>
                          </p:cTn>
                        </p:par>
                        <p:par>
                          <p:cTn id="66" fill="hold" nodeType="afterGroup">
                            <p:stCondLst>
                              <p:cond delay="4400"/>
                            </p:stCondLst>
                            <p:childTnLst>
                              <p:par>
                                <p:cTn id="67" presetID="2" presetClass="entr" presetSubtype="8" fill="hold" grpId="0" nodeType="afterEffect">
                                  <p:stCondLst>
                                    <p:cond delay="0"/>
                                  </p:stCondLst>
                                  <p:childTnLst>
                                    <p:set>
                                      <p:cBhvr>
                                        <p:cTn id="68" dur="1" fill="hold">
                                          <p:stCondLst>
                                            <p:cond delay="0"/>
                                          </p:stCondLst>
                                        </p:cTn>
                                        <p:tgtEl>
                                          <p:spTgt spid="9275"/>
                                        </p:tgtEl>
                                        <p:attrNameLst>
                                          <p:attrName>style.visibility</p:attrName>
                                        </p:attrNameLst>
                                      </p:cBhvr>
                                      <p:to>
                                        <p:strVal val="visible"/>
                                      </p:to>
                                    </p:set>
                                    <p:anim calcmode="lin" valueType="num">
                                      <p:cBhvr additive="base">
                                        <p:cTn id="69" dur="100" fill="hold"/>
                                        <p:tgtEl>
                                          <p:spTgt spid="9275"/>
                                        </p:tgtEl>
                                        <p:attrNameLst>
                                          <p:attrName>ppt_x</p:attrName>
                                        </p:attrNameLst>
                                      </p:cBhvr>
                                      <p:tavLst>
                                        <p:tav tm="0">
                                          <p:val>
                                            <p:strVal val="0-#ppt_w/2"/>
                                          </p:val>
                                        </p:tav>
                                        <p:tav tm="100000">
                                          <p:val>
                                            <p:strVal val="#ppt_x"/>
                                          </p:val>
                                        </p:tav>
                                      </p:tavLst>
                                    </p:anim>
                                    <p:anim calcmode="lin" valueType="num">
                                      <p:cBhvr additive="base">
                                        <p:cTn id="70" dur="100" fill="hold"/>
                                        <p:tgtEl>
                                          <p:spTgt spid="9275"/>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4500"/>
                            </p:stCondLst>
                            <p:childTnLst>
                              <p:par>
                                <p:cTn id="72" presetID="2" presetClass="entr" presetSubtype="8" fill="hold" grpId="0" nodeType="afterEffect">
                                  <p:stCondLst>
                                    <p:cond delay="0"/>
                                  </p:stCondLst>
                                  <p:childTnLst>
                                    <p:set>
                                      <p:cBhvr>
                                        <p:cTn id="73" dur="1" fill="hold">
                                          <p:stCondLst>
                                            <p:cond delay="0"/>
                                          </p:stCondLst>
                                        </p:cTn>
                                        <p:tgtEl>
                                          <p:spTgt spid="9276"/>
                                        </p:tgtEl>
                                        <p:attrNameLst>
                                          <p:attrName>style.visibility</p:attrName>
                                        </p:attrNameLst>
                                      </p:cBhvr>
                                      <p:to>
                                        <p:strVal val="visible"/>
                                      </p:to>
                                    </p:set>
                                    <p:anim calcmode="lin" valueType="num">
                                      <p:cBhvr additive="base">
                                        <p:cTn id="74" dur="100" fill="hold"/>
                                        <p:tgtEl>
                                          <p:spTgt spid="9276"/>
                                        </p:tgtEl>
                                        <p:attrNameLst>
                                          <p:attrName>ppt_x</p:attrName>
                                        </p:attrNameLst>
                                      </p:cBhvr>
                                      <p:tavLst>
                                        <p:tav tm="0">
                                          <p:val>
                                            <p:strVal val="0-#ppt_w/2"/>
                                          </p:val>
                                        </p:tav>
                                        <p:tav tm="100000">
                                          <p:val>
                                            <p:strVal val="#ppt_x"/>
                                          </p:val>
                                        </p:tav>
                                      </p:tavLst>
                                    </p:anim>
                                    <p:anim calcmode="lin" valueType="num">
                                      <p:cBhvr additive="base">
                                        <p:cTn id="75" dur="100" fill="hold"/>
                                        <p:tgtEl>
                                          <p:spTgt spid="9276"/>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4600"/>
                            </p:stCondLst>
                            <p:childTnLst>
                              <p:par>
                                <p:cTn id="77" presetID="2" presetClass="entr" presetSubtype="8" fill="hold" grpId="0" nodeType="afterEffect">
                                  <p:stCondLst>
                                    <p:cond delay="0"/>
                                  </p:stCondLst>
                                  <p:childTnLst>
                                    <p:set>
                                      <p:cBhvr>
                                        <p:cTn id="78" dur="1" fill="hold">
                                          <p:stCondLst>
                                            <p:cond delay="0"/>
                                          </p:stCondLst>
                                        </p:cTn>
                                        <p:tgtEl>
                                          <p:spTgt spid="9277"/>
                                        </p:tgtEl>
                                        <p:attrNameLst>
                                          <p:attrName>style.visibility</p:attrName>
                                        </p:attrNameLst>
                                      </p:cBhvr>
                                      <p:to>
                                        <p:strVal val="visible"/>
                                      </p:to>
                                    </p:set>
                                    <p:anim calcmode="lin" valueType="num">
                                      <p:cBhvr additive="base">
                                        <p:cTn id="79" dur="100" fill="hold"/>
                                        <p:tgtEl>
                                          <p:spTgt spid="9277"/>
                                        </p:tgtEl>
                                        <p:attrNameLst>
                                          <p:attrName>ppt_x</p:attrName>
                                        </p:attrNameLst>
                                      </p:cBhvr>
                                      <p:tavLst>
                                        <p:tav tm="0">
                                          <p:val>
                                            <p:strVal val="0-#ppt_w/2"/>
                                          </p:val>
                                        </p:tav>
                                        <p:tav tm="100000">
                                          <p:val>
                                            <p:strVal val="#ppt_x"/>
                                          </p:val>
                                        </p:tav>
                                      </p:tavLst>
                                    </p:anim>
                                    <p:anim calcmode="lin" valueType="num">
                                      <p:cBhvr additive="base">
                                        <p:cTn id="80" dur="100" fill="hold"/>
                                        <p:tgtEl>
                                          <p:spTgt spid="9277"/>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4700"/>
                            </p:stCondLst>
                            <p:childTnLst>
                              <p:par>
                                <p:cTn id="82" presetID="2" presetClass="entr" presetSubtype="8" fill="hold" grpId="0" nodeType="afterEffect">
                                  <p:stCondLst>
                                    <p:cond delay="0"/>
                                  </p:stCondLst>
                                  <p:childTnLst>
                                    <p:set>
                                      <p:cBhvr>
                                        <p:cTn id="83" dur="1" fill="hold">
                                          <p:stCondLst>
                                            <p:cond delay="0"/>
                                          </p:stCondLst>
                                        </p:cTn>
                                        <p:tgtEl>
                                          <p:spTgt spid="9278"/>
                                        </p:tgtEl>
                                        <p:attrNameLst>
                                          <p:attrName>style.visibility</p:attrName>
                                        </p:attrNameLst>
                                      </p:cBhvr>
                                      <p:to>
                                        <p:strVal val="visible"/>
                                      </p:to>
                                    </p:set>
                                    <p:anim calcmode="lin" valueType="num">
                                      <p:cBhvr additive="base">
                                        <p:cTn id="84" dur="100" fill="hold"/>
                                        <p:tgtEl>
                                          <p:spTgt spid="9278"/>
                                        </p:tgtEl>
                                        <p:attrNameLst>
                                          <p:attrName>ppt_x</p:attrName>
                                        </p:attrNameLst>
                                      </p:cBhvr>
                                      <p:tavLst>
                                        <p:tav tm="0">
                                          <p:val>
                                            <p:strVal val="0-#ppt_w/2"/>
                                          </p:val>
                                        </p:tav>
                                        <p:tav tm="100000">
                                          <p:val>
                                            <p:strVal val="#ppt_x"/>
                                          </p:val>
                                        </p:tav>
                                      </p:tavLst>
                                    </p:anim>
                                    <p:anim calcmode="lin" valueType="num">
                                      <p:cBhvr additive="base">
                                        <p:cTn id="85" dur="100" fill="hold"/>
                                        <p:tgtEl>
                                          <p:spTgt spid="9278"/>
                                        </p:tgtEl>
                                        <p:attrNameLst>
                                          <p:attrName>ppt_y</p:attrName>
                                        </p:attrNameLst>
                                      </p:cBhvr>
                                      <p:tavLst>
                                        <p:tav tm="0">
                                          <p:val>
                                            <p:strVal val="#ppt_y"/>
                                          </p:val>
                                        </p:tav>
                                        <p:tav tm="100000">
                                          <p:val>
                                            <p:strVal val="#ppt_y"/>
                                          </p:val>
                                        </p:tav>
                                      </p:tavLst>
                                    </p:anim>
                                  </p:childTnLst>
                                </p:cTn>
                              </p:par>
                            </p:childTnLst>
                          </p:cTn>
                        </p:par>
                        <p:par>
                          <p:cTn id="86" fill="hold" nodeType="afterGroup">
                            <p:stCondLst>
                              <p:cond delay="4800"/>
                            </p:stCondLst>
                            <p:childTnLst>
                              <p:par>
                                <p:cTn id="87" presetID="2" presetClass="entr" presetSubtype="8" fill="hold" grpId="0" nodeType="afterEffect">
                                  <p:stCondLst>
                                    <p:cond delay="0"/>
                                  </p:stCondLst>
                                  <p:childTnLst>
                                    <p:set>
                                      <p:cBhvr>
                                        <p:cTn id="88" dur="1" fill="hold">
                                          <p:stCondLst>
                                            <p:cond delay="0"/>
                                          </p:stCondLst>
                                        </p:cTn>
                                        <p:tgtEl>
                                          <p:spTgt spid="9279"/>
                                        </p:tgtEl>
                                        <p:attrNameLst>
                                          <p:attrName>style.visibility</p:attrName>
                                        </p:attrNameLst>
                                      </p:cBhvr>
                                      <p:to>
                                        <p:strVal val="visible"/>
                                      </p:to>
                                    </p:set>
                                    <p:anim calcmode="lin" valueType="num">
                                      <p:cBhvr additive="base">
                                        <p:cTn id="89" dur="100" fill="hold"/>
                                        <p:tgtEl>
                                          <p:spTgt spid="9279"/>
                                        </p:tgtEl>
                                        <p:attrNameLst>
                                          <p:attrName>ppt_x</p:attrName>
                                        </p:attrNameLst>
                                      </p:cBhvr>
                                      <p:tavLst>
                                        <p:tav tm="0">
                                          <p:val>
                                            <p:strVal val="0-#ppt_w/2"/>
                                          </p:val>
                                        </p:tav>
                                        <p:tav tm="100000">
                                          <p:val>
                                            <p:strVal val="#ppt_x"/>
                                          </p:val>
                                        </p:tav>
                                      </p:tavLst>
                                    </p:anim>
                                    <p:anim calcmode="lin" valueType="num">
                                      <p:cBhvr additive="base">
                                        <p:cTn id="90" dur="100" fill="hold"/>
                                        <p:tgtEl>
                                          <p:spTgt spid="9279"/>
                                        </p:tgtEl>
                                        <p:attrNameLst>
                                          <p:attrName>ppt_y</p:attrName>
                                        </p:attrNameLst>
                                      </p:cBhvr>
                                      <p:tavLst>
                                        <p:tav tm="0">
                                          <p:val>
                                            <p:strVal val="#ppt_y"/>
                                          </p:val>
                                        </p:tav>
                                        <p:tav tm="100000">
                                          <p:val>
                                            <p:strVal val="#ppt_y"/>
                                          </p:val>
                                        </p:tav>
                                      </p:tavLst>
                                    </p:anim>
                                  </p:childTnLst>
                                </p:cTn>
                              </p:par>
                            </p:childTnLst>
                          </p:cTn>
                        </p:par>
                        <p:par>
                          <p:cTn id="91" fill="hold" nodeType="afterGroup">
                            <p:stCondLst>
                              <p:cond delay="4900"/>
                            </p:stCondLst>
                            <p:childTnLst>
                              <p:par>
                                <p:cTn id="92" presetID="22" presetClass="entr" presetSubtype="8" fill="hold" nodeType="afterEffect">
                                  <p:stCondLst>
                                    <p:cond delay="0"/>
                                  </p:stCondLst>
                                  <p:childTnLst>
                                    <p:set>
                                      <p:cBhvr>
                                        <p:cTn id="93" dur="1" fill="hold">
                                          <p:stCondLst>
                                            <p:cond delay="0"/>
                                          </p:stCondLst>
                                        </p:cTn>
                                        <p:tgtEl>
                                          <p:spTgt spid="9223"/>
                                        </p:tgtEl>
                                        <p:attrNameLst>
                                          <p:attrName>style.visibility</p:attrName>
                                        </p:attrNameLst>
                                      </p:cBhvr>
                                      <p:to>
                                        <p:strVal val="visible"/>
                                      </p:to>
                                    </p:set>
                                    <p:animEffect transition="in" filter="wipe(left)">
                                      <p:cBhvr>
                                        <p:cTn id="94" dur="500"/>
                                        <p:tgtEl>
                                          <p:spTgt spid="9223"/>
                                        </p:tgtEl>
                                      </p:cBhvr>
                                    </p:animEffect>
                                  </p:childTnLst>
                                </p:cTn>
                              </p:par>
                            </p:childTnLst>
                          </p:cTn>
                        </p:par>
                        <p:par>
                          <p:cTn id="95" fill="hold" nodeType="afterGroup">
                            <p:stCondLst>
                              <p:cond delay="5400"/>
                            </p:stCondLst>
                            <p:childTnLst>
                              <p:par>
                                <p:cTn id="96" presetID="42" presetClass="entr" presetSubtype="0" fill="hold" nodeType="afterEffect">
                                  <p:stCondLst>
                                    <p:cond delay="0"/>
                                  </p:stCondLst>
                                  <p:childTnLst>
                                    <p:set>
                                      <p:cBhvr>
                                        <p:cTn id="97" dur="1" fill="hold">
                                          <p:stCondLst>
                                            <p:cond delay="0"/>
                                          </p:stCondLst>
                                        </p:cTn>
                                        <p:tgtEl>
                                          <p:spTgt spid="9220"/>
                                        </p:tgtEl>
                                        <p:attrNameLst>
                                          <p:attrName>style.visibility</p:attrName>
                                        </p:attrNameLst>
                                      </p:cBhvr>
                                      <p:to>
                                        <p:strVal val="visible"/>
                                      </p:to>
                                    </p:set>
                                    <p:animEffect transition="in" filter="fade">
                                      <p:cBhvr>
                                        <p:cTn id="98" dur="1000"/>
                                        <p:tgtEl>
                                          <p:spTgt spid="9220"/>
                                        </p:tgtEl>
                                      </p:cBhvr>
                                    </p:animEffect>
                                    <p:anim calcmode="lin" valueType="num">
                                      <p:cBhvr>
                                        <p:cTn id="99" dur="1000" fill="hold"/>
                                        <p:tgtEl>
                                          <p:spTgt spid="9220"/>
                                        </p:tgtEl>
                                        <p:attrNameLst>
                                          <p:attrName>ppt_x</p:attrName>
                                        </p:attrNameLst>
                                      </p:cBhvr>
                                      <p:tavLst>
                                        <p:tav tm="0">
                                          <p:val>
                                            <p:strVal val="#ppt_x"/>
                                          </p:val>
                                        </p:tav>
                                        <p:tav tm="100000">
                                          <p:val>
                                            <p:strVal val="#ppt_x"/>
                                          </p:val>
                                        </p:tav>
                                      </p:tavLst>
                                    </p:anim>
                                    <p:anim calcmode="lin" valueType="num">
                                      <p:cBhvr>
                                        <p:cTn id="100" dur="1000" fill="hold"/>
                                        <p:tgtEl>
                                          <p:spTgt spid="9220"/>
                                        </p:tgtEl>
                                        <p:attrNameLst>
                                          <p:attrName>ppt_y</p:attrName>
                                        </p:attrNameLst>
                                      </p:cBhvr>
                                      <p:tavLst>
                                        <p:tav tm="0">
                                          <p:val>
                                            <p:strVal val="#ppt_y+.1"/>
                                          </p:val>
                                        </p:tav>
                                        <p:tav tm="100000">
                                          <p:val>
                                            <p:strVal val="#ppt_y"/>
                                          </p:val>
                                        </p:tav>
                                      </p:tavLst>
                                    </p:anim>
                                  </p:childTnLst>
                                </p:cTn>
                              </p:par>
                            </p:childTnLst>
                          </p:cTn>
                        </p:par>
                        <p:par>
                          <p:cTn id="101" fill="hold" nodeType="afterGroup">
                            <p:stCondLst>
                              <p:cond delay="6400"/>
                            </p:stCondLst>
                            <p:childTnLst>
                              <p:par>
                                <p:cTn id="102" presetID="22" presetClass="entr" presetSubtype="8" fill="hold" nodeType="afterEffect">
                                  <p:stCondLst>
                                    <p:cond delay="0"/>
                                  </p:stCondLst>
                                  <p:childTnLst>
                                    <p:set>
                                      <p:cBhvr>
                                        <p:cTn id="103" dur="1" fill="hold">
                                          <p:stCondLst>
                                            <p:cond delay="0"/>
                                          </p:stCondLst>
                                        </p:cTn>
                                        <p:tgtEl>
                                          <p:spTgt spid="11317"/>
                                        </p:tgtEl>
                                        <p:attrNameLst>
                                          <p:attrName>style.visibility</p:attrName>
                                        </p:attrNameLst>
                                      </p:cBhvr>
                                      <p:to>
                                        <p:strVal val="visible"/>
                                      </p:to>
                                    </p:set>
                                    <p:animEffect transition="in" filter="wipe(left)">
                                      <p:cBhvr>
                                        <p:cTn id="104" dur="3000"/>
                                        <p:tgtEl>
                                          <p:spTgt spid="11317"/>
                                        </p:tgtEl>
                                      </p:cBhvr>
                                    </p:animEffect>
                                  </p:childTnLst>
                                </p:cTn>
                              </p:par>
                            </p:childTnLst>
                          </p:cTn>
                        </p:par>
                        <p:par>
                          <p:cTn id="105" fill="hold" nodeType="afterGroup">
                            <p:stCondLst>
                              <p:cond delay="9400"/>
                            </p:stCondLst>
                            <p:childTnLst>
                              <p:par>
                                <p:cTn id="106" presetID="2" presetClass="entr" presetSubtype="8" fill="hold" grpId="0" nodeType="afterEffect">
                                  <p:stCondLst>
                                    <p:cond delay="0"/>
                                  </p:stCondLst>
                                  <p:childTnLst>
                                    <p:set>
                                      <p:cBhvr>
                                        <p:cTn id="107" dur="1" fill="hold">
                                          <p:stCondLst>
                                            <p:cond delay="0"/>
                                          </p:stCondLst>
                                        </p:cTn>
                                        <p:tgtEl>
                                          <p:spTgt spid="11316"/>
                                        </p:tgtEl>
                                        <p:attrNameLst>
                                          <p:attrName>style.visibility</p:attrName>
                                        </p:attrNameLst>
                                      </p:cBhvr>
                                      <p:to>
                                        <p:strVal val="visible"/>
                                      </p:to>
                                    </p:set>
                                    <p:anim calcmode="lin" valueType="num">
                                      <p:cBhvr additive="base">
                                        <p:cTn id="108" dur="500" fill="hold"/>
                                        <p:tgtEl>
                                          <p:spTgt spid="11316"/>
                                        </p:tgtEl>
                                        <p:attrNameLst>
                                          <p:attrName>ppt_x</p:attrName>
                                        </p:attrNameLst>
                                      </p:cBhvr>
                                      <p:tavLst>
                                        <p:tav tm="0">
                                          <p:val>
                                            <p:strVal val="0-#ppt_w/2"/>
                                          </p:val>
                                        </p:tav>
                                        <p:tav tm="100000">
                                          <p:val>
                                            <p:strVal val="#ppt_x"/>
                                          </p:val>
                                        </p:tav>
                                      </p:tavLst>
                                    </p:anim>
                                    <p:anim calcmode="lin" valueType="num">
                                      <p:cBhvr additive="base">
                                        <p:cTn id="109" dur="500" fill="hold"/>
                                        <p:tgtEl>
                                          <p:spTgt spid="11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 grpId="0"/>
      <p:bldP spid="9268" grpId="0"/>
      <p:bldP spid="9269" grpId="0"/>
      <p:bldP spid="9270" grpId="0"/>
      <p:bldP spid="9271" grpId="0"/>
      <p:bldP spid="9272" grpId="0"/>
      <p:bldP spid="9273" grpId="0"/>
      <p:bldP spid="9274" grpId="0"/>
      <p:bldP spid="9275" grpId="0"/>
      <p:bldP spid="9276" grpId="0"/>
      <p:bldP spid="9277" grpId="0"/>
      <p:bldP spid="9278" grpId="0"/>
      <p:bldP spid="9279" grpId="0"/>
      <p:bldP spid="11315" grpId="0" autoUpdateAnimBg="0"/>
      <p:bldP spid="1131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1863725" y="1485900"/>
            <a:ext cx="6432550" cy="482600"/>
            <a:chOff x="64331" y="0"/>
            <a:chExt cx="6433094" cy="482482"/>
          </a:xfrm>
        </p:grpSpPr>
        <p:sp>
          <p:nvSpPr>
            <p:cNvPr id="5139"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latin typeface="Arial" charset="0"/>
                <a:ea typeface="方正兰亭黑_GBK" panose="02000000000000000000" pitchFamily="2" charset="-122"/>
              </a:endParaRPr>
            </a:p>
          </p:txBody>
        </p:sp>
        <p:sp>
          <p:nvSpPr>
            <p:cNvPr id="5142" name="Rectangle 13"/>
            <p:cNvSpPr>
              <a:spLocks noChangeArrowheads="1"/>
            </p:cNvSpPr>
            <p:nvPr/>
          </p:nvSpPr>
          <p:spPr bwMode="auto">
            <a:xfrm>
              <a:off x="1860562" y="85339"/>
              <a:ext cx="2840633"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BCE8F2"/>
                  </a:solidFill>
                  <a:latin typeface="方正兰亭黑_GBK" pitchFamily="2" charset="-122"/>
                  <a:ea typeface="方正兰亭黑_GBK" pitchFamily="2" charset="-122"/>
                </a:rPr>
                <a:t>单击此处添加标题</a:t>
              </a:r>
            </a:p>
          </p:txBody>
        </p:sp>
      </p:grpSp>
      <p:grpSp>
        <p:nvGrpSpPr>
          <p:cNvPr id="7174" name="Group 6"/>
          <p:cNvGrpSpPr>
            <a:grpSpLocks/>
          </p:cNvGrpSpPr>
          <p:nvPr/>
        </p:nvGrpSpPr>
        <p:grpSpPr bwMode="auto">
          <a:xfrm>
            <a:off x="1863725" y="2359026"/>
            <a:ext cx="6432550" cy="482600"/>
            <a:chOff x="65077" y="0"/>
            <a:chExt cx="6431600" cy="482565"/>
          </a:xfrm>
        </p:grpSpPr>
        <p:sp>
          <p:nvSpPr>
            <p:cNvPr id="5137" name="AutoShape 3"/>
            <p:cNvSpPr>
              <a:spLocks noChangeArrowheads="1"/>
            </p:cNvSpPr>
            <p:nvPr/>
          </p:nvSpPr>
          <p:spPr bwMode="auto">
            <a:xfrm>
              <a:off x="65077" y="0"/>
              <a:ext cx="6431600" cy="482565"/>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p>
              <a:pPr algn="ctr" eaLnBrk="0" hangingPunct="0">
                <a:defRPr/>
              </a:pPr>
              <a:endParaRPr lang="zh-CN" altLang="en-US" sz="2000" dirty="0">
                <a:solidFill>
                  <a:schemeClr val="tx2"/>
                </a:solidFill>
                <a:latin typeface="Calibri" pitchFamily="34" charset="0"/>
                <a:ea typeface="方正兰亭黑_GBK" panose="02000000000000000000" pitchFamily="2" charset="-122"/>
              </a:endParaRPr>
            </a:p>
          </p:txBody>
        </p:sp>
        <p:sp>
          <p:nvSpPr>
            <p:cNvPr id="5138" name="Rectangle 13"/>
            <p:cNvSpPr>
              <a:spLocks noChangeArrowheads="1"/>
            </p:cNvSpPr>
            <p:nvPr/>
          </p:nvSpPr>
          <p:spPr bwMode="auto">
            <a:xfrm>
              <a:off x="1860562" y="85339"/>
              <a:ext cx="2840633" cy="36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BCE8F2"/>
                  </a:solidFill>
                  <a:latin typeface="方正兰亭黑_GBK" pitchFamily="2" charset="-122"/>
                  <a:ea typeface="方正兰亭黑_GBK" pitchFamily="2" charset="-122"/>
                </a:rPr>
                <a:t>单击此处添加标题</a:t>
              </a:r>
            </a:p>
          </p:txBody>
        </p:sp>
      </p:grpSp>
      <p:grpSp>
        <p:nvGrpSpPr>
          <p:cNvPr id="7179" name="Group 11"/>
          <p:cNvGrpSpPr>
            <a:grpSpLocks/>
          </p:cNvGrpSpPr>
          <p:nvPr/>
        </p:nvGrpSpPr>
        <p:grpSpPr bwMode="auto">
          <a:xfrm>
            <a:off x="1863725" y="3230563"/>
            <a:ext cx="6432550" cy="482600"/>
            <a:chOff x="64331" y="0"/>
            <a:chExt cx="6433094" cy="482482"/>
          </a:xfrm>
        </p:grpSpPr>
        <p:sp>
          <p:nvSpPr>
            <p:cNvPr id="5132" name="AutoShape 3"/>
            <p:cNvSpPr>
              <a:spLocks noChangeArrowheads="1"/>
            </p:cNvSpPr>
            <p:nvPr/>
          </p:nvSpPr>
          <p:spPr bwMode="auto">
            <a:xfrm>
              <a:off x="64331" y="0"/>
              <a:ext cx="6433094" cy="482482"/>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latin typeface="Arial" charset="0"/>
                <a:ea typeface="方正兰亭黑_GBK" panose="02000000000000000000" pitchFamily="2" charset="-122"/>
              </a:endParaRPr>
            </a:p>
          </p:txBody>
        </p:sp>
        <p:sp>
          <p:nvSpPr>
            <p:cNvPr id="5134" name="Rectangle 13"/>
            <p:cNvSpPr>
              <a:spLocks noChangeArrowheads="1"/>
            </p:cNvSpPr>
            <p:nvPr/>
          </p:nvSpPr>
          <p:spPr bwMode="auto">
            <a:xfrm>
              <a:off x="1860562" y="85339"/>
              <a:ext cx="2840633" cy="36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BCE8F2"/>
                  </a:solidFill>
                  <a:latin typeface="方正兰亭黑_GBK" pitchFamily="2" charset="-122"/>
                  <a:ea typeface="方正兰亭黑_GBK" pitchFamily="2" charset="-122"/>
                </a:rPr>
                <a:t>单击此处添加标题</a:t>
              </a:r>
            </a:p>
          </p:txBody>
        </p:sp>
      </p:grpSp>
      <p:grpSp>
        <p:nvGrpSpPr>
          <p:cNvPr id="7183" name="Group 15"/>
          <p:cNvGrpSpPr>
            <a:grpSpLocks/>
          </p:cNvGrpSpPr>
          <p:nvPr/>
        </p:nvGrpSpPr>
        <p:grpSpPr bwMode="auto">
          <a:xfrm>
            <a:off x="1863725" y="4103690"/>
            <a:ext cx="6432550" cy="482600"/>
            <a:chOff x="65077" y="0"/>
            <a:chExt cx="6431600" cy="482564"/>
          </a:xfrm>
        </p:grpSpPr>
        <p:sp>
          <p:nvSpPr>
            <p:cNvPr id="5130" name="AutoShape 3"/>
            <p:cNvSpPr>
              <a:spLocks noChangeArrowheads="1"/>
            </p:cNvSpPr>
            <p:nvPr/>
          </p:nvSpPr>
          <p:spPr bwMode="auto">
            <a:xfrm>
              <a:off x="65077" y="0"/>
              <a:ext cx="6431600" cy="482564"/>
            </a:xfrm>
            <a:prstGeom prst="roundRect">
              <a:avLst>
                <a:gd name="adj" fmla="val 50000"/>
              </a:avLst>
            </a:prstGeom>
            <a:noFill/>
            <a:ln w="12700">
              <a:solidFill>
                <a:srgbClr val="30B8D8"/>
              </a:solidFill>
              <a:miter lim="800000"/>
              <a:headEnd/>
              <a:tailEnd/>
            </a:ln>
            <a:effectLst>
              <a:glow rad="88900">
                <a:schemeClr val="accent1">
                  <a:satMod val="175000"/>
                  <a:alpha val="30000"/>
                </a:schemeClr>
              </a:glow>
            </a:effectLst>
          </p:spPr>
          <p:txBody>
            <a:bodyPr wrap="none"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a:spcBef>
                  <a:spcPct val="0"/>
                </a:spcBef>
                <a:buFontTx/>
                <a:buNone/>
                <a:defRPr/>
              </a:pPr>
              <a:endParaRPr lang="zh-CN" altLang="en-US" sz="2000" dirty="0">
                <a:solidFill>
                  <a:schemeClr val="tx2"/>
                </a:solidFill>
                <a:ea typeface="方正兰亭黑_GBK" panose="02000000000000000000" pitchFamily="2" charset="-122"/>
              </a:endParaRPr>
            </a:p>
          </p:txBody>
        </p:sp>
        <p:sp>
          <p:nvSpPr>
            <p:cNvPr id="2" name="Rectangle 13"/>
            <p:cNvSpPr>
              <a:spLocks noChangeArrowheads="1"/>
            </p:cNvSpPr>
            <p:nvPr/>
          </p:nvSpPr>
          <p:spPr bwMode="auto">
            <a:xfrm>
              <a:off x="1860562" y="85339"/>
              <a:ext cx="2840633"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BCE8F2"/>
                  </a:solidFill>
                  <a:latin typeface="方正兰亭黑_GBK" pitchFamily="2" charset="-122"/>
                  <a:ea typeface="方正兰亭黑_GBK" pitchFamily="2" charset="-122"/>
                </a:rPr>
                <a:t>单击此处添加标题</a:t>
              </a:r>
            </a:p>
          </p:txBody>
        </p:sp>
      </p:grpSp>
      <p:sp>
        <p:nvSpPr>
          <p:cNvPr id="7188" name="TextBox 13"/>
          <p:cNvSpPr txBox="1">
            <a:spLocks noChangeArrowheads="1"/>
          </p:cNvSpPr>
          <p:nvPr/>
        </p:nvSpPr>
        <p:spPr bwMode="auto">
          <a:xfrm>
            <a:off x="4323556" y="49188"/>
            <a:ext cx="151288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目 录</a:t>
            </a: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188"/>
                                        </p:tgtEl>
                                        <p:attrNameLst>
                                          <p:attrName>style.visibility</p:attrName>
                                        </p:attrNameLst>
                                      </p:cBhvr>
                                      <p:to>
                                        <p:strVal val="visible"/>
                                      </p:to>
                                    </p:set>
                                    <p:animEffect transition="in" filter="slide(fromLeft)">
                                      <p:cBhvr>
                                        <p:cTn id="7" dur="500"/>
                                        <p:tgtEl>
                                          <p:spTgt spid="7188"/>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500" fill="hold"/>
                                        <p:tgtEl>
                                          <p:spTgt spid="7170"/>
                                        </p:tgtEl>
                                        <p:attrNameLst>
                                          <p:attrName>ppt_w</p:attrName>
                                        </p:attrNameLst>
                                      </p:cBhvr>
                                      <p:tavLst>
                                        <p:tav tm="0">
                                          <p:val>
                                            <p:fltVal val="0"/>
                                          </p:val>
                                        </p:tav>
                                        <p:tav tm="100000">
                                          <p:val>
                                            <p:strVal val="#ppt_w"/>
                                          </p:val>
                                        </p:tav>
                                      </p:tavLst>
                                    </p:anim>
                                    <p:anim calcmode="lin" valueType="num">
                                      <p:cBhvr>
                                        <p:cTn id="12" dur="500" fill="hold"/>
                                        <p:tgtEl>
                                          <p:spTgt spid="7170"/>
                                        </p:tgtEl>
                                        <p:attrNameLst>
                                          <p:attrName>ppt_h</p:attrName>
                                        </p:attrNameLst>
                                      </p:cBhvr>
                                      <p:tavLst>
                                        <p:tav tm="0">
                                          <p:val>
                                            <p:fltVal val="0"/>
                                          </p:val>
                                        </p:tav>
                                        <p:tav tm="100000">
                                          <p:val>
                                            <p:strVal val="#ppt_h"/>
                                          </p:val>
                                        </p:tav>
                                      </p:tavLst>
                                    </p:anim>
                                  </p:childTnLst>
                                </p:cTn>
                              </p:par>
                              <p:par>
                                <p:cTn id="13" presetID="2" presetClass="entr" presetSubtype="4" fill="hold" nodeType="withEffect">
                                  <p:stCondLst>
                                    <p:cond delay="0"/>
                                  </p:stCondLst>
                                  <p:childTnLst>
                                    <p:set>
                                      <p:cBhvr>
                                        <p:cTn id="14" dur="1" fill="hold">
                                          <p:stCondLst>
                                            <p:cond delay="0"/>
                                          </p:stCondLst>
                                        </p:cTn>
                                        <p:tgtEl>
                                          <p:spTgt spid="7170"/>
                                        </p:tgtEl>
                                        <p:attrNameLst>
                                          <p:attrName>style.visibility</p:attrName>
                                        </p:attrNameLst>
                                      </p:cBhvr>
                                      <p:to>
                                        <p:strVal val="visible"/>
                                      </p:to>
                                    </p:set>
                                    <p:anim calcmode="lin" valueType="num">
                                      <p:cBhvr additive="base">
                                        <p:cTn id="15" dur="1000" fill="hold"/>
                                        <p:tgtEl>
                                          <p:spTgt spid="7170"/>
                                        </p:tgtEl>
                                        <p:attrNameLst>
                                          <p:attrName>ppt_x</p:attrName>
                                        </p:attrNameLst>
                                      </p:cBhvr>
                                      <p:tavLst>
                                        <p:tav tm="0">
                                          <p:val>
                                            <p:strVal val="#ppt_x"/>
                                          </p:val>
                                        </p:tav>
                                        <p:tav tm="100000">
                                          <p:val>
                                            <p:strVal val="#ppt_x"/>
                                          </p:val>
                                        </p:tav>
                                      </p:tavLst>
                                    </p:anim>
                                    <p:anim calcmode="lin" valueType="num">
                                      <p:cBhvr additive="base">
                                        <p:cTn id="16" dur="1000" fill="hold"/>
                                        <p:tgtEl>
                                          <p:spTgt spid="7170"/>
                                        </p:tgtEl>
                                        <p:attrNameLst>
                                          <p:attrName>ppt_y</p:attrName>
                                        </p:attrNameLst>
                                      </p:cBhvr>
                                      <p:tavLst>
                                        <p:tav tm="0">
                                          <p:val>
                                            <p:strVal val="1+#ppt_h/2"/>
                                          </p:val>
                                        </p:tav>
                                        <p:tav tm="100000">
                                          <p:val>
                                            <p:strVal val="#ppt_y"/>
                                          </p:val>
                                        </p:tav>
                                      </p:tavLst>
                                    </p:anim>
                                  </p:childTnLst>
                                </p:cTn>
                              </p:par>
                              <p:par>
                                <p:cTn id="17" presetID="23" presetClass="entr" presetSubtype="16" fill="hold" nodeType="withEffect">
                                  <p:stCondLst>
                                    <p:cond delay="100"/>
                                  </p:stCondLst>
                                  <p:childTnLst>
                                    <p:set>
                                      <p:cBhvr>
                                        <p:cTn id="18" dur="1" fill="hold">
                                          <p:stCondLst>
                                            <p:cond delay="0"/>
                                          </p:stCondLst>
                                        </p:cTn>
                                        <p:tgtEl>
                                          <p:spTgt spid="7174"/>
                                        </p:tgtEl>
                                        <p:attrNameLst>
                                          <p:attrName>style.visibility</p:attrName>
                                        </p:attrNameLst>
                                      </p:cBhvr>
                                      <p:to>
                                        <p:strVal val="visible"/>
                                      </p:to>
                                    </p:set>
                                    <p:anim calcmode="lin" valueType="num">
                                      <p:cBhvr>
                                        <p:cTn id="19" dur="500" fill="hold"/>
                                        <p:tgtEl>
                                          <p:spTgt spid="7174"/>
                                        </p:tgtEl>
                                        <p:attrNameLst>
                                          <p:attrName>ppt_w</p:attrName>
                                        </p:attrNameLst>
                                      </p:cBhvr>
                                      <p:tavLst>
                                        <p:tav tm="0">
                                          <p:val>
                                            <p:fltVal val="0"/>
                                          </p:val>
                                        </p:tav>
                                        <p:tav tm="100000">
                                          <p:val>
                                            <p:strVal val="#ppt_w"/>
                                          </p:val>
                                        </p:tav>
                                      </p:tavLst>
                                    </p:anim>
                                    <p:anim calcmode="lin" valueType="num">
                                      <p:cBhvr>
                                        <p:cTn id="20" dur="500" fill="hold"/>
                                        <p:tgtEl>
                                          <p:spTgt spid="7174"/>
                                        </p:tgtEl>
                                        <p:attrNameLst>
                                          <p:attrName>ppt_h</p:attrName>
                                        </p:attrNameLst>
                                      </p:cBhvr>
                                      <p:tavLst>
                                        <p:tav tm="0">
                                          <p:val>
                                            <p:fltVal val="0"/>
                                          </p:val>
                                        </p:tav>
                                        <p:tav tm="100000">
                                          <p:val>
                                            <p:strVal val="#ppt_h"/>
                                          </p:val>
                                        </p:tav>
                                      </p:tavLst>
                                    </p:anim>
                                  </p:childTnLst>
                                </p:cTn>
                              </p:par>
                              <p:par>
                                <p:cTn id="21" presetID="2" presetClass="entr" presetSubtype="4" fill="hold" nodeType="withEffect">
                                  <p:stCondLst>
                                    <p:cond delay="100"/>
                                  </p:stCondLst>
                                  <p:childTnLst>
                                    <p:set>
                                      <p:cBhvr>
                                        <p:cTn id="22" dur="1" fill="hold">
                                          <p:stCondLst>
                                            <p:cond delay="0"/>
                                          </p:stCondLst>
                                        </p:cTn>
                                        <p:tgtEl>
                                          <p:spTgt spid="7174"/>
                                        </p:tgtEl>
                                        <p:attrNameLst>
                                          <p:attrName>style.visibility</p:attrName>
                                        </p:attrNameLst>
                                      </p:cBhvr>
                                      <p:to>
                                        <p:strVal val="visible"/>
                                      </p:to>
                                    </p:set>
                                    <p:anim calcmode="lin" valueType="num">
                                      <p:cBhvr additive="base">
                                        <p:cTn id="23" dur="1000" fill="hold"/>
                                        <p:tgtEl>
                                          <p:spTgt spid="7174"/>
                                        </p:tgtEl>
                                        <p:attrNameLst>
                                          <p:attrName>ppt_x</p:attrName>
                                        </p:attrNameLst>
                                      </p:cBhvr>
                                      <p:tavLst>
                                        <p:tav tm="0">
                                          <p:val>
                                            <p:strVal val="#ppt_x"/>
                                          </p:val>
                                        </p:tav>
                                        <p:tav tm="100000">
                                          <p:val>
                                            <p:strVal val="#ppt_x"/>
                                          </p:val>
                                        </p:tav>
                                      </p:tavLst>
                                    </p:anim>
                                    <p:anim calcmode="lin" valueType="num">
                                      <p:cBhvr additive="base">
                                        <p:cTn id="24" dur="1000" fill="hold"/>
                                        <p:tgtEl>
                                          <p:spTgt spid="7174"/>
                                        </p:tgtEl>
                                        <p:attrNameLst>
                                          <p:attrName>ppt_y</p:attrName>
                                        </p:attrNameLst>
                                      </p:cBhvr>
                                      <p:tavLst>
                                        <p:tav tm="0">
                                          <p:val>
                                            <p:strVal val="1+#ppt_h/2"/>
                                          </p:val>
                                        </p:tav>
                                        <p:tav tm="100000">
                                          <p:val>
                                            <p:strVal val="#ppt_y"/>
                                          </p:val>
                                        </p:tav>
                                      </p:tavLst>
                                    </p:anim>
                                  </p:childTnLst>
                                </p:cTn>
                              </p:par>
                              <p:par>
                                <p:cTn id="25" presetID="23" presetClass="entr" presetSubtype="16" fill="hold" nodeType="withEffect">
                                  <p:stCondLst>
                                    <p:cond delay="200"/>
                                  </p:stCondLst>
                                  <p:childTnLst>
                                    <p:set>
                                      <p:cBhvr>
                                        <p:cTn id="26" dur="1" fill="hold">
                                          <p:stCondLst>
                                            <p:cond delay="0"/>
                                          </p:stCondLst>
                                        </p:cTn>
                                        <p:tgtEl>
                                          <p:spTgt spid="7179"/>
                                        </p:tgtEl>
                                        <p:attrNameLst>
                                          <p:attrName>style.visibility</p:attrName>
                                        </p:attrNameLst>
                                      </p:cBhvr>
                                      <p:to>
                                        <p:strVal val="visible"/>
                                      </p:to>
                                    </p:set>
                                    <p:anim calcmode="lin" valueType="num">
                                      <p:cBhvr>
                                        <p:cTn id="27" dur="500" fill="hold"/>
                                        <p:tgtEl>
                                          <p:spTgt spid="7179"/>
                                        </p:tgtEl>
                                        <p:attrNameLst>
                                          <p:attrName>ppt_w</p:attrName>
                                        </p:attrNameLst>
                                      </p:cBhvr>
                                      <p:tavLst>
                                        <p:tav tm="0">
                                          <p:val>
                                            <p:fltVal val="0"/>
                                          </p:val>
                                        </p:tav>
                                        <p:tav tm="100000">
                                          <p:val>
                                            <p:strVal val="#ppt_w"/>
                                          </p:val>
                                        </p:tav>
                                      </p:tavLst>
                                    </p:anim>
                                    <p:anim calcmode="lin" valueType="num">
                                      <p:cBhvr>
                                        <p:cTn id="28" dur="500" fill="hold"/>
                                        <p:tgtEl>
                                          <p:spTgt spid="7179"/>
                                        </p:tgtEl>
                                        <p:attrNameLst>
                                          <p:attrName>ppt_h</p:attrName>
                                        </p:attrNameLst>
                                      </p:cBhvr>
                                      <p:tavLst>
                                        <p:tav tm="0">
                                          <p:val>
                                            <p:fltVal val="0"/>
                                          </p:val>
                                        </p:tav>
                                        <p:tav tm="100000">
                                          <p:val>
                                            <p:strVal val="#ppt_h"/>
                                          </p:val>
                                        </p:tav>
                                      </p:tavLst>
                                    </p:anim>
                                  </p:childTnLst>
                                </p:cTn>
                              </p:par>
                              <p:par>
                                <p:cTn id="29" presetID="2" presetClass="entr" presetSubtype="4" fill="hold" nodeType="withEffect">
                                  <p:stCondLst>
                                    <p:cond delay="200"/>
                                  </p:stCondLst>
                                  <p:childTnLst>
                                    <p:set>
                                      <p:cBhvr>
                                        <p:cTn id="30" dur="1" fill="hold">
                                          <p:stCondLst>
                                            <p:cond delay="0"/>
                                          </p:stCondLst>
                                        </p:cTn>
                                        <p:tgtEl>
                                          <p:spTgt spid="7179"/>
                                        </p:tgtEl>
                                        <p:attrNameLst>
                                          <p:attrName>style.visibility</p:attrName>
                                        </p:attrNameLst>
                                      </p:cBhvr>
                                      <p:to>
                                        <p:strVal val="visible"/>
                                      </p:to>
                                    </p:set>
                                    <p:anim calcmode="lin" valueType="num">
                                      <p:cBhvr additive="base">
                                        <p:cTn id="31" dur="1000" fill="hold"/>
                                        <p:tgtEl>
                                          <p:spTgt spid="7179"/>
                                        </p:tgtEl>
                                        <p:attrNameLst>
                                          <p:attrName>ppt_x</p:attrName>
                                        </p:attrNameLst>
                                      </p:cBhvr>
                                      <p:tavLst>
                                        <p:tav tm="0">
                                          <p:val>
                                            <p:strVal val="#ppt_x"/>
                                          </p:val>
                                        </p:tav>
                                        <p:tav tm="100000">
                                          <p:val>
                                            <p:strVal val="#ppt_x"/>
                                          </p:val>
                                        </p:tav>
                                      </p:tavLst>
                                    </p:anim>
                                    <p:anim calcmode="lin" valueType="num">
                                      <p:cBhvr additive="base">
                                        <p:cTn id="32" dur="1000" fill="hold"/>
                                        <p:tgtEl>
                                          <p:spTgt spid="7179"/>
                                        </p:tgtEl>
                                        <p:attrNameLst>
                                          <p:attrName>ppt_y</p:attrName>
                                        </p:attrNameLst>
                                      </p:cBhvr>
                                      <p:tavLst>
                                        <p:tav tm="0">
                                          <p:val>
                                            <p:strVal val="1+#ppt_h/2"/>
                                          </p:val>
                                        </p:tav>
                                        <p:tav tm="100000">
                                          <p:val>
                                            <p:strVal val="#ppt_y"/>
                                          </p:val>
                                        </p:tav>
                                      </p:tavLst>
                                    </p:anim>
                                  </p:childTnLst>
                                </p:cTn>
                              </p:par>
                              <p:par>
                                <p:cTn id="33" presetID="23" presetClass="entr" presetSubtype="16" fill="hold" nodeType="withEffect">
                                  <p:stCondLst>
                                    <p:cond delay="300"/>
                                  </p:stCondLst>
                                  <p:childTnLst>
                                    <p:set>
                                      <p:cBhvr>
                                        <p:cTn id="34" dur="1" fill="hold">
                                          <p:stCondLst>
                                            <p:cond delay="0"/>
                                          </p:stCondLst>
                                        </p:cTn>
                                        <p:tgtEl>
                                          <p:spTgt spid="7183"/>
                                        </p:tgtEl>
                                        <p:attrNameLst>
                                          <p:attrName>style.visibility</p:attrName>
                                        </p:attrNameLst>
                                      </p:cBhvr>
                                      <p:to>
                                        <p:strVal val="visible"/>
                                      </p:to>
                                    </p:set>
                                    <p:anim calcmode="lin" valueType="num">
                                      <p:cBhvr>
                                        <p:cTn id="35" dur="500" fill="hold"/>
                                        <p:tgtEl>
                                          <p:spTgt spid="7183"/>
                                        </p:tgtEl>
                                        <p:attrNameLst>
                                          <p:attrName>ppt_w</p:attrName>
                                        </p:attrNameLst>
                                      </p:cBhvr>
                                      <p:tavLst>
                                        <p:tav tm="0">
                                          <p:val>
                                            <p:fltVal val="0"/>
                                          </p:val>
                                        </p:tav>
                                        <p:tav tm="100000">
                                          <p:val>
                                            <p:strVal val="#ppt_w"/>
                                          </p:val>
                                        </p:tav>
                                      </p:tavLst>
                                    </p:anim>
                                    <p:anim calcmode="lin" valueType="num">
                                      <p:cBhvr>
                                        <p:cTn id="36" dur="500" fill="hold"/>
                                        <p:tgtEl>
                                          <p:spTgt spid="7183"/>
                                        </p:tgtEl>
                                        <p:attrNameLst>
                                          <p:attrName>ppt_h</p:attrName>
                                        </p:attrNameLst>
                                      </p:cBhvr>
                                      <p:tavLst>
                                        <p:tav tm="0">
                                          <p:val>
                                            <p:fltVal val="0"/>
                                          </p:val>
                                        </p:tav>
                                        <p:tav tm="100000">
                                          <p:val>
                                            <p:strVal val="#ppt_h"/>
                                          </p:val>
                                        </p:tav>
                                      </p:tavLst>
                                    </p:anim>
                                  </p:childTnLst>
                                </p:cTn>
                              </p:par>
                              <p:par>
                                <p:cTn id="37" presetID="2" presetClass="entr" presetSubtype="4" fill="hold" nodeType="withEffect">
                                  <p:stCondLst>
                                    <p:cond delay="300"/>
                                  </p:stCondLst>
                                  <p:childTnLst>
                                    <p:set>
                                      <p:cBhvr>
                                        <p:cTn id="38" dur="1" fill="hold">
                                          <p:stCondLst>
                                            <p:cond delay="0"/>
                                          </p:stCondLst>
                                        </p:cTn>
                                        <p:tgtEl>
                                          <p:spTgt spid="7183"/>
                                        </p:tgtEl>
                                        <p:attrNameLst>
                                          <p:attrName>style.visibility</p:attrName>
                                        </p:attrNameLst>
                                      </p:cBhvr>
                                      <p:to>
                                        <p:strVal val="visible"/>
                                      </p:to>
                                    </p:set>
                                    <p:anim calcmode="lin" valueType="num">
                                      <p:cBhvr additive="base">
                                        <p:cTn id="39" dur="1000" fill="hold"/>
                                        <p:tgtEl>
                                          <p:spTgt spid="7183"/>
                                        </p:tgtEl>
                                        <p:attrNameLst>
                                          <p:attrName>ppt_x</p:attrName>
                                        </p:attrNameLst>
                                      </p:cBhvr>
                                      <p:tavLst>
                                        <p:tav tm="0">
                                          <p:val>
                                            <p:strVal val="#ppt_x"/>
                                          </p:val>
                                        </p:tav>
                                        <p:tav tm="100000">
                                          <p:val>
                                            <p:strVal val="#ppt_x"/>
                                          </p:val>
                                        </p:tav>
                                      </p:tavLst>
                                    </p:anim>
                                    <p:anim calcmode="lin" valueType="num">
                                      <p:cBhvr additive="base">
                                        <p:cTn id="40" dur="1000" fill="hold"/>
                                        <p:tgtEl>
                                          <p:spTgt spid="7183"/>
                                        </p:tgtEl>
                                        <p:attrNameLst>
                                          <p:attrName>ppt_y</p:attrName>
                                        </p:attrNameLst>
                                      </p:cBhvr>
                                      <p:tavLst>
                                        <p:tav tm="0">
                                          <p:val>
                                            <p:strVal val="1+#ppt_h/2"/>
                                          </p:val>
                                        </p:tav>
                                        <p:tav tm="100000">
                                          <p:val>
                                            <p:strVal val="#ppt_y"/>
                                          </p:val>
                                        </p:tav>
                                      </p:tavLst>
                                    </p:anim>
                                  </p:childTnLst>
                                </p:cTn>
                              </p:par>
                            </p:childTnLst>
                          </p:cTn>
                        </p:par>
                        <p:par>
                          <p:cTn id="41" fill="hold">
                            <p:stCondLst>
                              <p:cond delay="1800"/>
                            </p:stCondLst>
                            <p:childTnLst>
                              <p:par>
                                <p:cTn id="42" presetID="53" presetClass="exit" presetSubtype="32" fill="hold" nodeType="afterEffect">
                                  <p:stCondLst>
                                    <p:cond delay="1000"/>
                                  </p:stCondLst>
                                  <p:childTnLst>
                                    <p:anim calcmode="lin" valueType="num">
                                      <p:cBhvr>
                                        <p:cTn id="43" dur="500"/>
                                        <p:tgtEl>
                                          <p:spTgt spid="7170"/>
                                        </p:tgtEl>
                                        <p:attrNameLst>
                                          <p:attrName>ppt_w</p:attrName>
                                        </p:attrNameLst>
                                      </p:cBhvr>
                                      <p:tavLst>
                                        <p:tav tm="0">
                                          <p:val>
                                            <p:strVal val="ppt_w"/>
                                          </p:val>
                                        </p:tav>
                                        <p:tav tm="100000">
                                          <p:val>
                                            <p:fltVal val="0"/>
                                          </p:val>
                                        </p:tav>
                                      </p:tavLst>
                                    </p:anim>
                                    <p:anim calcmode="lin" valueType="num">
                                      <p:cBhvr>
                                        <p:cTn id="44" dur="500"/>
                                        <p:tgtEl>
                                          <p:spTgt spid="7170"/>
                                        </p:tgtEl>
                                        <p:attrNameLst>
                                          <p:attrName>ppt_h</p:attrName>
                                        </p:attrNameLst>
                                      </p:cBhvr>
                                      <p:tavLst>
                                        <p:tav tm="0">
                                          <p:val>
                                            <p:strVal val="ppt_h"/>
                                          </p:val>
                                        </p:tav>
                                        <p:tav tm="100000">
                                          <p:val>
                                            <p:fltVal val="0"/>
                                          </p:val>
                                        </p:tav>
                                      </p:tavLst>
                                    </p:anim>
                                    <p:animEffect transition="out" filter="fade">
                                      <p:cBhvr>
                                        <p:cTn id="45" dur="500"/>
                                        <p:tgtEl>
                                          <p:spTgt spid="7170"/>
                                        </p:tgtEl>
                                      </p:cBhvr>
                                    </p:animEffect>
                                    <p:set>
                                      <p:cBhvr>
                                        <p:cTn id="46" dur="1" fill="hold">
                                          <p:stCondLst>
                                            <p:cond delay="499"/>
                                          </p:stCondLst>
                                        </p:cTn>
                                        <p:tgtEl>
                                          <p:spTgt spid="7170"/>
                                        </p:tgtEl>
                                        <p:attrNameLst>
                                          <p:attrName>style.visibility</p:attrName>
                                        </p:attrNameLst>
                                      </p:cBhvr>
                                      <p:to>
                                        <p:strVal val="hidden"/>
                                      </p:to>
                                    </p:set>
                                  </p:childTnLst>
                                </p:cTn>
                              </p:par>
                              <p:par>
                                <p:cTn id="47" presetID="2" presetClass="exit" presetSubtype="1" fill="hold" nodeType="withEffect">
                                  <p:stCondLst>
                                    <p:cond delay="1000"/>
                                  </p:stCondLst>
                                  <p:childTnLst>
                                    <p:anim calcmode="lin" valueType="num">
                                      <p:cBhvr additive="base">
                                        <p:cTn id="48" dur="1000"/>
                                        <p:tgtEl>
                                          <p:spTgt spid="7170"/>
                                        </p:tgtEl>
                                        <p:attrNameLst>
                                          <p:attrName>ppt_x</p:attrName>
                                        </p:attrNameLst>
                                      </p:cBhvr>
                                      <p:tavLst>
                                        <p:tav tm="0">
                                          <p:val>
                                            <p:strVal val="ppt_x"/>
                                          </p:val>
                                        </p:tav>
                                        <p:tav tm="100000">
                                          <p:val>
                                            <p:strVal val="ppt_x"/>
                                          </p:val>
                                        </p:tav>
                                      </p:tavLst>
                                    </p:anim>
                                    <p:anim calcmode="lin" valueType="num">
                                      <p:cBhvr additive="base">
                                        <p:cTn id="49" dur="1000"/>
                                        <p:tgtEl>
                                          <p:spTgt spid="7170"/>
                                        </p:tgtEl>
                                        <p:attrNameLst>
                                          <p:attrName>ppt_y</p:attrName>
                                        </p:attrNameLst>
                                      </p:cBhvr>
                                      <p:tavLst>
                                        <p:tav tm="0">
                                          <p:val>
                                            <p:strVal val="ppt_y"/>
                                          </p:val>
                                        </p:tav>
                                        <p:tav tm="100000">
                                          <p:val>
                                            <p:strVal val="0-ppt_h/2"/>
                                          </p:val>
                                        </p:tav>
                                      </p:tavLst>
                                    </p:anim>
                                    <p:set>
                                      <p:cBhvr>
                                        <p:cTn id="50" dur="1" fill="hold">
                                          <p:stCondLst>
                                            <p:cond delay="999"/>
                                          </p:stCondLst>
                                        </p:cTn>
                                        <p:tgtEl>
                                          <p:spTgt spid="7170"/>
                                        </p:tgtEl>
                                        <p:attrNameLst>
                                          <p:attrName>style.visibility</p:attrName>
                                        </p:attrNameLst>
                                      </p:cBhvr>
                                      <p:to>
                                        <p:strVal val="hidden"/>
                                      </p:to>
                                    </p:set>
                                  </p:childTnLst>
                                </p:cTn>
                              </p:par>
                              <p:par>
                                <p:cTn id="51" presetID="53" presetClass="exit" presetSubtype="32" fill="hold" nodeType="withEffect">
                                  <p:stCondLst>
                                    <p:cond delay="1100"/>
                                  </p:stCondLst>
                                  <p:childTnLst>
                                    <p:anim calcmode="lin" valueType="num">
                                      <p:cBhvr>
                                        <p:cTn id="52" dur="500"/>
                                        <p:tgtEl>
                                          <p:spTgt spid="7174"/>
                                        </p:tgtEl>
                                        <p:attrNameLst>
                                          <p:attrName>ppt_w</p:attrName>
                                        </p:attrNameLst>
                                      </p:cBhvr>
                                      <p:tavLst>
                                        <p:tav tm="0">
                                          <p:val>
                                            <p:strVal val="ppt_w"/>
                                          </p:val>
                                        </p:tav>
                                        <p:tav tm="100000">
                                          <p:val>
                                            <p:fltVal val="0"/>
                                          </p:val>
                                        </p:tav>
                                      </p:tavLst>
                                    </p:anim>
                                    <p:anim calcmode="lin" valueType="num">
                                      <p:cBhvr>
                                        <p:cTn id="53" dur="500"/>
                                        <p:tgtEl>
                                          <p:spTgt spid="7174"/>
                                        </p:tgtEl>
                                        <p:attrNameLst>
                                          <p:attrName>ppt_h</p:attrName>
                                        </p:attrNameLst>
                                      </p:cBhvr>
                                      <p:tavLst>
                                        <p:tav tm="0">
                                          <p:val>
                                            <p:strVal val="ppt_h"/>
                                          </p:val>
                                        </p:tav>
                                        <p:tav tm="100000">
                                          <p:val>
                                            <p:fltVal val="0"/>
                                          </p:val>
                                        </p:tav>
                                      </p:tavLst>
                                    </p:anim>
                                    <p:animEffect transition="out" filter="fade">
                                      <p:cBhvr>
                                        <p:cTn id="54" dur="500"/>
                                        <p:tgtEl>
                                          <p:spTgt spid="7174"/>
                                        </p:tgtEl>
                                      </p:cBhvr>
                                    </p:animEffect>
                                    <p:set>
                                      <p:cBhvr>
                                        <p:cTn id="55" dur="1" fill="hold">
                                          <p:stCondLst>
                                            <p:cond delay="499"/>
                                          </p:stCondLst>
                                        </p:cTn>
                                        <p:tgtEl>
                                          <p:spTgt spid="7174"/>
                                        </p:tgtEl>
                                        <p:attrNameLst>
                                          <p:attrName>style.visibility</p:attrName>
                                        </p:attrNameLst>
                                      </p:cBhvr>
                                      <p:to>
                                        <p:strVal val="hidden"/>
                                      </p:to>
                                    </p:set>
                                  </p:childTnLst>
                                </p:cTn>
                              </p:par>
                              <p:par>
                                <p:cTn id="56" presetID="2" presetClass="exit" presetSubtype="1" fill="hold" nodeType="withEffect">
                                  <p:stCondLst>
                                    <p:cond delay="1100"/>
                                  </p:stCondLst>
                                  <p:childTnLst>
                                    <p:anim calcmode="lin" valueType="num">
                                      <p:cBhvr additive="base">
                                        <p:cTn id="57" dur="1000"/>
                                        <p:tgtEl>
                                          <p:spTgt spid="7174"/>
                                        </p:tgtEl>
                                        <p:attrNameLst>
                                          <p:attrName>ppt_x</p:attrName>
                                        </p:attrNameLst>
                                      </p:cBhvr>
                                      <p:tavLst>
                                        <p:tav tm="0">
                                          <p:val>
                                            <p:strVal val="ppt_x"/>
                                          </p:val>
                                        </p:tav>
                                        <p:tav tm="100000">
                                          <p:val>
                                            <p:strVal val="ppt_x"/>
                                          </p:val>
                                        </p:tav>
                                      </p:tavLst>
                                    </p:anim>
                                    <p:anim calcmode="lin" valueType="num">
                                      <p:cBhvr additive="base">
                                        <p:cTn id="58" dur="1000"/>
                                        <p:tgtEl>
                                          <p:spTgt spid="7174"/>
                                        </p:tgtEl>
                                        <p:attrNameLst>
                                          <p:attrName>ppt_y</p:attrName>
                                        </p:attrNameLst>
                                      </p:cBhvr>
                                      <p:tavLst>
                                        <p:tav tm="0">
                                          <p:val>
                                            <p:strVal val="ppt_y"/>
                                          </p:val>
                                        </p:tav>
                                        <p:tav tm="100000">
                                          <p:val>
                                            <p:strVal val="0-ppt_h/2"/>
                                          </p:val>
                                        </p:tav>
                                      </p:tavLst>
                                    </p:anim>
                                    <p:set>
                                      <p:cBhvr>
                                        <p:cTn id="59" dur="1" fill="hold">
                                          <p:stCondLst>
                                            <p:cond delay="999"/>
                                          </p:stCondLst>
                                        </p:cTn>
                                        <p:tgtEl>
                                          <p:spTgt spid="7174"/>
                                        </p:tgtEl>
                                        <p:attrNameLst>
                                          <p:attrName>style.visibility</p:attrName>
                                        </p:attrNameLst>
                                      </p:cBhvr>
                                      <p:to>
                                        <p:strVal val="hidden"/>
                                      </p:to>
                                    </p:set>
                                  </p:childTnLst>
                                </p:cTn>
                              </p:par>
                              <p:par>
                                <p:cTn id="60" presetID="53" presetClass="exit" presetSubtype="32" fill="hold" nodeType="withEffect">
                                  <p:stCondLst>
                                    <p:cond delay="1200"/>
                                  </p:stCondLst>
                                  <p:childTnLst>
                                    <p:anim calcmode="lin" valueType="num">
                                      <p:cBhvr>
                                        <p:cTn id="61" dur="500"/>
                                        <p:tgtEl>
                                          <p:spTgt spid="7179"/>
                                        </p:tgtEl>
                                        <p:attrNameLst>
                                          <p:attrName>ppt_w</p:attrName>
                                        </p:attrNameLst>
                                      </p:cBhvr>
                                      <p:tavLst>
                                        <p:tav tm="0">
                                          <p:val>
                                            <p:strVal val="ppt_w"/>
                                          </p:val>
                                        </p:tav>
                                        <p:tav tm="100000">
                                          <p:val>
                                            <p:fltVal val="0"/>
                                          </p:val>
                                        </p:tav>
                                      </p:tavLst>
                                    </p:anim>
                                    <p:anim calcmode="lin" valueType="num">
                                      <p:cBhvr>
                                        <p:cTn id="62" dur="500"/>
                                        <p:tgtEl>
                                          <p:spTgt spid="7179"/>
                                        </p:tgtEl>
                                        <p:attrNameLst>
                                          <p:attrName>ppt_h</p:attrName>
                                        </p:attrNameLst>
                                      </p:cBhvr>
                                      <p:tavLst>
                                        <p:tav tm="0">
                                          <p:val>
                                            <p:strVal val="ppt_h"/>
                                          </p:val>
                                        </p:tav>
                                        <p:tav tm="100000">
                                          <p:val>
                                            <p:fltVal val="0"/>
                                          </p:val>
                                        </p:tav>
                                      </p:tavLst>
                                    </p:anim>
                                    <p:animEffect transition="out" filter="fade">
                                      <p:cBhvr>
                                        <p:cTn id="63" dur="500"/>
                                        <p:tgtEl>
                                          <p:spTgt spid="7179"/>
                                        </p:tgtEl>
                                      </p:cBhvr>
                                    </p:animEffect>
                                    <p:set>
                                      <p:cBhvr>
                                        <p:cTn id="64" dur="1" fill="hold">
                                          <p:stCondLst>
                                            <p:cond delay="499"/>
                                          </p:stCondLst>
                                        </p:cTn>
                                        <p:tgtEl>
                                          <p:spTgt spid="7179"/>
                                        </p:tgtEl>
                                        <p:attrNameLst>
                                          <p:attrName>style.visibility</p:attrName>
                                        </p:attrNameLst>
                                      </p:cBhvr>
                                      <p:to>
                                        <p:strVal val="hidden"/>
                                      </p:to>
                                    </p:set>
                                  </p:childTnLst>
                                </p:cTn>
                              </p:par>
                              <p:par>
                                <p:cTn id="65" presetID="2" presetClass="exit" presetSubtype="1" fill="hold" nodeType="withEffect">
                                  <p:stCondLst>
                                    <p:cond delay="1200"/>
                                  </p:stCondLst>
                                  <p:childTnLst>
                                    <p:anim calcmode="lin" valueType="num">
                                      <p:cBhvr additive="base">
                                        <p:cTn id="66" dur="1000"/>
                                        <p:tgtEl>
                                          <p:spTgt spid="7179"/>
                                        </p:tgtEl>
                                        <p:attrNameLst>
                                          <p:attrName>ppt_x</p:attrName>
                                        </p:attrNameLst>
                                      </p:cBhvr>
                                      <p:tavLst>
                                        <p:tav tm="0">
                                          <p:val>
                                            <p:strVal val="ppt_x"/>
                                          </p:val>
                                        </p:tav>
                                        <p:tav tm="100000">
                                          <p:val>
                                            <p:strVal val="ppt_x"/>
                                          </p:val>
                                        </p:tav>
                                      </p:tavLst>
                                    </p:anim>
                                    <p:anim calcmode="lin" valueType="num">
                                      <p:cBhvr additive="base">
                                        <p:cTn id="67" dur="1000"/>
                                        <p:tgtEl>
                                          <p:spTgt spid="7179"/>
                                        </p:tgtEl>
                                        <p:attrNameLst>
                                          <p:attrName>ppt_y</p:attrName>
                                        </p:attrNameLst>
                                      </p:cBhvr>
                                      <p:tavLst>
                                        <p:tav tm="0">
                                          <p:val>
                                            <p:strVal val="ppt_y"/>
                                          </p:val>
                                        </p:tav>
                                        <p:tav tm="100000">
                                          <p:val>
                                            <p:strVal val="0-ppt_h/2"/>
                                          </p:val>
                                        </p:tav>
                                      </p:tavLst>
                                    </p:anim>
                                    <p:set>
                                      <p:cBhvr>
                                        <p:cTn id="68" dur="1" fill="hold">
                                          <p:stCondLst>
                                            <p:cond delay="999"/>
                                          </p:stCondLst>
                                        </p:cTn>
                                        <p:tgtEl>
                                          <p:spTgt spid="7179"/>
                                        </p:tgtEl>
                                        <p:attrNameLst>
                                          <p:attrName>style.visibility</p:attrName>
                                        </p:attrNameLst>
                                      </p:cBhvr>
                                      <p:to>
                                        <p:strVal val="hidden"/>
                                      </p:to>
                                    </p:set>
                                  </p:childTnLst>
                                </p:cTn>
                              </p:par>
                              <p:par>
                                <p:cTn id="69" presetID="53" presetClass="exit" presetSubtype="32" fill="hold" nodeType="withEffect">
                                  <p:stCondLst>
                                    <p:cond delay="1300"/>
                                  </p:stCondLst>
                                  <p:childTnLst>
                                    <p:anim calcmode="lin" valueType="num">
                                      <p:cBhvr>
                                        <p:cTn id="70" dur="500"/>
                                        <p:tgtEl>
                                          <p:spTgt spid="7183"/>
                                        </p:tgtEl>
                                        <p:attrNameLst>
                                          <p:attrName>ppt_w</p:attrName>
                                        </p:attrNameLst>
                                      </p:cBhvr>
                                      <p:tavLst>
                                        <p:tav tm="0">
                                          <p:val>
                                            <p:strVal val="ppt_w"/>
                                          </p:val>
                                        </p:tav>
                                        <p:tav tm="100000">
                                          <p:val>
                                            <p:fltVal val="0"/>
                                          </p:val>
                                        </p:tav>
                                      </p:tavLst>
                                    </p:anim>
                                    <p:anim calcmode="lin" valueType="num">
                                      <p:cBhvr>
                                        <p:cTn id="71" dur="500"/>
                                        <p:tgtEl>
                                          <p:spTgt spid="7183"/>
                                        </p:tgtEl>
                                        <p:attrNameLst>
                                          <p:attrName>ppt_h</p:attrName>
                                        </p:attrNameLst>
                                      </p:cBhvr>
                                      <p:tavLst>
                                        <p:tav tm="0">
                                          <p:val>
                                            <p:strVal val="ppt_h"/>
                                          </p:val>
                                        </p:tav>
                                        <p:tav tm="100000">
                                          <p:val>
                                            <p:fltVal val="0"/>
                                          </p:val>
                                        </p:tav>
                                      </p:tavLst>
                                    </p:anim>
                                    <p:animEffect transition="out" filter="fade">
                                      <p:cBhvr>
                                        <p:cTn id="72" dur="500"/>
                                        <p:tgtEl>
                                          <p:spTgt spid="7183"/>
                                        </p:tgtEl>
                                      </p:cBhvr>
                                    </p:animEffect>
                                    <p:set>
                                      <p:cBhvr>
                                        <p:cTn id="73" dur="1" fill="hold">
                                          <p:stCondLst>
                                            <p:cond delay="499"/>
                                          </p:stCondLst>
                                        </p:cTn>
                                        <p:tgtEl>
                                          <p:spTgt spid="7183"/>
                                        </p:tgtEl>
                                        <p:attrNameLst>
                                          <p:attrName>style.visibility</p:attrName>
                                        </p:attrNameLst>
                                      </p:cBhvr>
                                      <p:to>
                                        <p:strVal val="hidden"/>
                                      </p:to>
                                    </p:set>
                                  </p:childTnLst>
                                </p:cTn>
                              </p:par>
                              <p:par>
                                <p:cTn id="74" presetID="2" presetClass="exit" presetSubtype="1" fill="hold" nodeType="withEffect">
                                  <p:stCondLst>
                                    <p:cond delay="1300"/>
                                  </p:stCondLst>
                                  <p:childTnLst>
                                    <p:anim calcmode="lin" valueType="num">
                                      <p:cBhvr additive="base">
                                        <p:cTn id="75" dur="1000"/>
                                        <p:tgtEl>
                                          <p:spTgt spid="7183"/>
                                        </p:tgtEl>
                                        <p:attrNameLst>
                                          <p:attrName>ppt_x</p:attrName>
                                        </p:attrNameLst>
                                      </p:cBhvr>
                                      <p:tavLst>
                                        <p:tav tm="0">
                                          <p:val>
                                            <p:strVal val="ppt_x"/>
                                          </p:val>
                                        </p:tav>
                                        <p:tav tm="100000">
                                          <p:val>
                                            <p:strVal val="ppt_x"/>
                                          </p:val>
                                        </p:tav>
                                      </p:tavLst>
                                    </p:anim>
                                    <p:anim calcmode="lin" valueType="num">
                                      <p:cBhvr additive="base">
                                        <p:cTn id="76" dur="1000"/>
                                        <p:tgtEl>
                                          <p:spTgt spid="7183"/>
                                        </p:tgtEl>
                                        <p:attrNameLst>
                                          <p:attrName>ppt_y</p:attrName>
                                        </p:attrNameLst>
                                      </p:cBhvr>
                                      <p:tavLst>
                                        <p:tav tm="0">
                                          <p:val>
                                            <p:strVal val="ppt_y"/>
                                          </p:val>
                                        </p:tav>
                                        <p:tav tm="100000">
                                          <p:val>
                                            <p:strVal val="0-ppt_h/2"/>
                                          </p:val>
                                        </p:tav>
                                      </p:tavLst>
                                    </p:anim>
                                    <p:set>
                                      <p:cBhvr>
                                        <p:cTn id="77" dur="1" fill="hold">
                                          <p:stCondLst>
                                            <p:cond delay="999"/>
                                          </p:stCondLst>
                                        </p:cTn>
                                        <p:tgtEl>
                                          <p:spTgt spid="71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
          <p:cNvSpPr/>
          <p:nvPr/>
        </p:nvSpPr>
        <p:spPr bwMode="auto">
          <a:xfrm flipH="1">
            <a:off x="2242406" y="2653308"/>
            <a:ext cx="2236175" cy="1458902"/>
          </a:xfrm>
          <a:prstGeom prst="parallelogram">
            <a:avLst>
              <a:gd name="adj" fmla="val 8727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7" name="平行四边形 6"/>
          <p:cNvSpPr/>
          <p:nvPr/>
        </p:nvSpPr>
        <p:spPr bwMode="auto">
          <a:xfrm flipH="1">
            <a:off x="3771461" y="2653308"/>
            <a:ext cx="2236175" cy="1458902"/>
          </a:xfrm>
          <a:prstGeom prst="parallelogram">
            <a:avLst>
              <a:gd name="adj" fmla="val 8727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8" name="平行四边形 7"/>
          <p:cNvSpPr/>
          <p:nvPr/>
        </p:nvSpPr>
        <p:spPr bwMode="auto">
          <a:xfrm flipH="1">
            <a:off x="5300514" y="2653308"/>
            <a:ext cx="2236175" cy="1458902"/>
          </a:xfrm>
          <a:prstGeom prst="parallelogram">
            <a:avLst>
              <a:gd name="adj" fmla="val 87273"/>
            </a:avLst>
          </a:prstGeom>
          <a:noFill/>
          <a:ln w="12700" cmpd="sng">
            <a:solidFill>
              <a:schemeClr val="accent2"/>
            </a:solidFill>
            <a:round/>
            <a:headEnd/>
            <a:tailEnd/>
          </a:ln>
          <a:effectLst>
            <a:glow rad="88900">
              <a:schemeClr val="accent1">
                <a:alpha val="30000"/>
              </a:schemeClr>
            </a:glow>
          </a:effectLst>
        </p:spPr>
        <p:txBody>
          <a:bodyPr/>
          <a:lstStyle/>
          <a:p>
            <a:endParaRPr lang="zh-CN" altLang="en-US"/>
          </a:p>
        </p:txBody>
      </p:sp>
      <p:sp>
        <p:nvSpPr>
          <p:cNvPr id="12" name="TextBox 61"/>
          <p:cNvSpPr txBox="1">
            <a:spLocks noChangeArrowheads="1"/>
          </p:cNvSpPr>
          <p:nvPr/>
        </p:nvSpPr>
        <p:spPr bwMode="auto">
          <a:xfrm>
            <a:off x="2196458" y="2315795"/>
            <a:ext cx="1261884" cy="307777"/>
          </a:xfrm>
          <a:prstGeom prst="rect">
            <a:avLst/>
          </a:prstGeom>
          <a:noFill/>
          <a:ln w="9525">
            <a:noFill/>
            <a:miter lim="800000"/>
            <a:headEnd/>
            <a:tailEnd/>
          </a:ln>
        </p:spPr>
        <p:txBody>
          <a:bodyPr wrap="none">
            <a:spAutoFit/>
          </a:bodyPr>
          <a:lstStyle/>
          <a:p>
            <a:r>
              <a:rPr lang="zh-CN" altLang="en-US" sz="1400" dirty="0">
                <a:solidFill>
                  <a:schemeClr val="accent3">
                    <a:lumMod val="40000"/>
                    <a:lumOff val="60000"/>
                  </a:schemeClr>
                </a:solidFill>
                <a:latin typeface="微软雅黑" pitchFamily="34" charset="-122"/>
                <a:ea typeface="微软雅黑" pitchFamily="34" charset="-122"/>
              </a:rPr>
              <a:t>此处输入文本</a:t>
            </a:r>
          </a:p>
        </p:txBody>
      </p:sp>
      <p:sp>
        <p:nvSpPr>
          <p:cNvPr id="13" name="TextBox 61"/>
          <p:cNvSpPr txBox="1">
            <a:spLocks noChangeArrowheads="1"/>
          </p:cNvSpPr>
          <p:nvPr/>
        </p:nvSpPr>
        <p:spPr bwMode="auto">
          <a:xfrm>
            <a:off x="3721322" y="2315795"/>
            <a:ext cx="1261884" cy="307777"/>
          </a:xfrm>
          <a:prstGeom prst="rect">
            <a:avLst/>
          </a:prstGeom>
          <a:noFill/>
          <a:ln w="9525">
            <a:noFill/>
            <a:miter lim="800000"/>
            <a:headEnd/>
            <a:tailEnd/>
          </a:ln>
        </p:spPr>
        <p:txBody>
          <a:bodyPr wrap="none">
            <a:spAutoFit/>
          </a:bodyPr>
          <a:lstStyle/>
          <a:p>
            <a:r>
              <a:rPr lang="zh-CN" altLang="en-US" sz="1400">
                <a:solidFill>
                  <a:schemeClr val="accent3">
                    <a:lumMod val="40000"/>
                    <a:lumOff val="60000"/>
                  </a:schemeClr>
                </a:solidFill>
                <a:latin typeface="微软雅黑" pitchFamily="34" charset="-122"/>
                <a:ea typeface="微软雅黑" pitchFamily="34" charset="-122"/>
              </a:rPr>
              <a:t>此处输入文本</a:t>
            </a:r>
          </a:p>
        </p:txBody>
      </p:sp>
      <p:sp>
        <p:nvSpPr>
          <p:cNvPr id="14" name="TextBox 61"/>
          <p:cNvSpPr txBox="1">
            <a:spLocks noChangeArrowheads="1"/>
          </p:cNvSpPr>
          <p:nvPr/>
        </p:nvSpPr>
        <p:spPr bwMode="auto">
          <a:xfrm>
            <a:off x="5215893" y="2315795"/>
            <a:ext cx="1261884" cy="307777"/>
          </a:xfrm>
          <a:prstGeom prst="rect">
            <a:avLst/>
          </a:prstGeom>
          <a:noFill/>
          <a:ln w="9525">
            <a:noFill/>
            <a:miter lim="800000"/>
            <a:headEnd/>
            <a:tailEnd/>
          </a:ln>
        </p:spPr>
        <p:txBody>
          <a:bodyPr wrap="none">
            <a:spAutoFit/>
          </a:bodyPr>
          <a:lstStyle/>
          <a:p>
            <a:r>
              <a:rPr lang="zh-CN" altLang="en-US" sz="1400">
                <a:solidFill>
                  <a:schemeClr val="accent3">
                    <a:lumMod val="40000"/>
                    <a:lumOff val="60000"/>
                  </a:schemeClr>
                </a:solidFill>
                <a:latin typeface="微软雅黑" pitchFamily="34" charset="-122"/>
                <a:ea typeface="微软雅黑" pitchFamily="34" charset="-122"/>
              </a:rPr>
              <a:t>此处输入文本</a:t>
            </a:r>
          </a:p>
        </p:txBody>
      </p:sp>
      <p:sp>
        <p:nvSpPr>
          <p:cNvPr id="3" name="平行四边形 2"/>
          <p:cNvSpPr/>
          <p:nvPr/>
        </p:nvSpPr>
        <p:spPr bwMode="auto">
          <a:xfrm>
            <a:off x="1994406" y="2640514"/>
            <a:ext cx="1213212" cy="1471696"/>
          </a:xfrm>
          <a:prstGeom prst="parallelogram">
            <a:avLst>
              <a:gd name="adj" fmla="val 20417"/>
            </a:avLst>
          </a:prstGeom>
          <a:solidFill>
            <a:schemeClr val="accent1"/>
          </a:solidFill>
          <a:ln w="3175" cap="flat" cmpd="sng" algn="ctr">
            <a:noFill/>
            <a:prstDash val="solid"/>
          </a:ln>
          <a:effectLst/>
        </p:spPr>
        <p:txBody>
          <a:bodyPr lIns="0" rIns="0" anchor="ctr"/>
          <a:lstStyle/>
          <a:p>
            <a:pPr algn="ctr" defTabSz="914391"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4" name="平行四边形 3"/>
          <p:cNvSpPr/>
          <p:nvPr/>
        </p:nvSpPr>
        <p:spPr bwMode="auto">
          <a:xfrm>
            <a:off x="3524470" y="2640514"/>
            <a:ext cx="1211822" cy="1471696"/>
          </a:xfrm>
          <a:prstGeom prst="parallelogram">
            <a:avLst>
              <a:gd name="adj" fmla="val 20417"/>
            </a:avLst>
          </a:prstGeom>
          <a:solidFill>
            <a:schemeClr val="accent1"/>
          </a:solidFill>
          <a:ln w="3175" cap="flat" cmpd="sng" algn="ctr">
            <a:noFill/>
            <a:prstDash val="solid"/>
          </a:ln>
          <a:effectLst/>
        </p:spPr>
        <p:txBody>
          <a:bodyPr lIns="0" rIns="0" anchor="ctr"/>
          <a:lstStyle/>
          <a:p>
            <a:pPr algn="ctr" defTabSz="914391"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5" name="平行四边形 4"/>
          <p:cNvSpPr/>
          <p:nvPr/>
        </p:nvSpPr>
        <p:spPr bwMode="auto">
          <a:xfrm>
            <a:off x="5053146" y="2640514"/>
            <a:ext cx="1213211" cy="1471696"/>
          </a:xfrm>
          <a:prstGeom prst="parallelogram">
            <a:avLst>
              <a:gd name="adj" fmla="val 20417"/>
            </a:avLst>
          </a:prstGeom>
          <a:solidFill>
            <a:schemeClr val="accent1"/>
          </a:solidFill>
          <a:ln w="3175" cap="flat" cmpd="sng" algn="ctr">
            <a:noFill/>
            <a:prstDash val="solid"/>
          </a:ln>
          <a:effectLst/>
        </p:spPr>
        <p:txBody>
          <a:bodyPr lIns="0" rIns="0" anchor="ctr"/>
          <a:lstStyle/>
          <a:p>
            <a:pPr algn="ctr" defTabSz="914391"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19" name="Rectangle 8"/>
          <p:cNvSpPr>
            <a:spLocks noChangeArrowheads="1"/>
          </p:cNvSpPr>
          <p:nvPr/>
        </p:nvSpPr>
        <p:spPr bwMode="gray">
          <a:xfrm>
            <a:off x="2471742" y="4585692"/>
            <a:ext cx="5284788" cy="523220"/>
          </a:xfrm>
          <a:prstGeom prst="rect">
            <a:avLst/>
          </a:prstGeom>
          <a:noFill/>
          <a:ln>
            <a:noFill/>
          </a:ln>
          <a:effectLst/>
          <a:extLst>
            <a:ext uri="{909E8E84-426E-40DD-AFC4-6F175D3DCCD1}">
              <a14:hiddenFill xmlns:a14="http://schemas.microsoft.com/office/drawing/2010/main">
                <a:gradFill rotWithShape="1">
                  <a:gsLst>
                    <a:gs pos="0">
                      <a:schemeClr val="accent2"/>
                    </a:gs>
                    <a:gs pos="100000">
                      <a:srgbClr val="D17E7C"/>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dirty="0">
                <a:solidFill>
                  <a:srgbClr val="BCE8F2"/>
                </a:solidFill>
                <a:latin typeface="方正正纤黑简体" pitchFamily="2" charset="-122"/>
                <a:ea typeface="方正正纤黑简体" pitchFamily="2" charset="-122"/>
              </a:rPr>
              <a:t>单击此处添加文字单击此处添加文字单击此处添加文字</a:t>
            </a:r>
            <a:endParaRPr lang="en-US" altLang="zh-CN" sz="1400" dirty="0">
              <a:solidFill>
                <a:srgbClr val="BCE8F2"/>
              </a:solidFill>
              <a:latin typeface="方正正纤黑简体" pitchFamily="2" charset="-122"/>
              <a:ea typeface="方正正纤黑简体" pitchFamily="2" charset="-122"/>
            </a:endParaRPr>
          </a:p>
          <a:p>
            <a:pPr algn="ctr"/>
            <a:r>
              <a:rPr lang="zh-CN" altLang="en-US" sz="1400" dirty="0">
                <a:solidFill>
                  <a:srgbClr val="BCE8F2"/>
                </a:solidFill>
                <a:latin typeface="方正正纤黑简体" pitchFamily="2" charset="-122"/>
                <a:ea typeface="方正正纤黑简体" pitchFamily="2" charset="-122"/>
              </a:rPr>
              <a:t>单击此处添加文字</a:t>
            </a:r>
            <a:endParaRPr lang="en-US" altLang="zh-CN" sz="1400" dirty="0">
              <a:solidFill>
                <a:srgbClr val="BCE8F2"/>
              </a:solidFill>
              <a:latin typeface="方正正纤黑简体" pitchFamily="2" charset="-122"/>
              <a:ea typeface="方正正纤黑简体" pitchFamily="2" charset="-122"/>
            </a:endParaRPr>
          </a:p>
        </p:txBody>
      </p:sp>
      <p:grpSp>
        <p:nvGrpSpPr>
          <p:cNvPr id="15" name="组合 16"/>
          <p:cNvGrpSpPr/>
          <p:nvPr/>
        </p:nvGrpSpPr>
        <p:grpSpPr>
          <a:xfrm>
            <a:off x="6581953" y="1129308"/>
            <a:ext cx="1584129" cy="2982902"/>
            <a:chOff x="6288240" y="1844824"/>
            <a:chExt cx="1809598" cy="3440112"/>
          </a:xfrm>
          <a:solidFill>
            <a:schemeClr val="accent1"/>
          </a:solidFill>
          <a:effectLst/>
        </p:grpSpPr>
        <p:sp>
          <p:nvSpPr>
            <p:cNvPr id="16" name="矩形 17"/>
            <p:cNvSpPr/>
            <p:nvPr/>
          </p:nvSpPr>
          <p:spPr bwMode="auto">
            <a:xfrm>
              <a:off x="6288240" y="1844824"/>
              <a:ext cx="1809598" cy="3440112"/>
            </a:xfrm>
            <a:custGeom>
              <a:avLst/>
              <a:gdLst/>
              <a:ahLst/>
              <a:cxnLst/>
              <a:rect l="l" t="t" r="r" b="b"/>
              <a:pathLst>
                <a:path w="1809407" h="3440675">
                  <a:moveTo>
                    <a:pt x="1139906" y="0"/>
                  </a:moveTo>
                  <a:lnTo>
                    <a:pt x="1809407" y="792244"/>
                  </a:lnTo>
                  <a:lnTo>
                    <a:pt x="1563950" y="750317"/>
                  </a:lnTo>
                  <a:lnTo>
                    <a:pt x="1104411" y="3440675"/>
                  </a:lnTo>
                  <a:lnTo>
                    <a:pt x="0" y="3440675"/>
                  </a:lnTo>
                  <a:lnTo>
                    <a:pt x="490848" y="567021"/>
                  </a:lnTo>
                  <a:lnTo>
                    <a:pt x="245391" y="525095"/>
                  </a:lnTo>
                  <a:close/>
                </a:path>
              </a:pathLst>
            </a:custGeom>
            <a:grpFill/>
            <a:ln w="3175" cap="flat" cmpd="sng" algn="ctr">
              <a:noFill/>
              <a:prstDash val="solid"/>
            </a:ln>
            <a:effectLst>
              <a:outerShdw blurRad="50800" dist="38100" dir="2700000" algn="tl" rotWithShape="0">
                <a:prstClr val="black">
                  <a:alpha val="40000"/>
                </a:prstClr>
              </a:outerShdw>
            </a:effectLst>
          </p:spPr>
          <p:txBody>
            <a:bodyPr lIns="0" rIns="0" anchor="ctr"/>
            <a:lstStyle/>
            <a:p>
              <a:pPr algn="ctr" defTabSz="914391" fontAlgn="auto">
                <a:lnSpc>
                  <a:spcPct val="120000"/>
                </a:lnSpc>
                <a:spcBef>
                  <a:spcPts val="600"/>
                </a:spcBef>
                <a:spcAft>
                  <a:spcPts val="600"/>
                </a:spcAft>
                <a:defRPr/>
              </a:pPr>
              <a:endParaRPr lang="zh-CN" altLang="en-US" sz="2800" kern="0">
                <a:solidFill>
                  <a:sysClr val="window" lastClr="FFFFFF"/>
                </a:solidFill>
                <a:latin typeface="Impact" pitchFamily="34" charset="0"/>
                <a:ea typeface="微软雅黑" pitchFamily="34" charset="-122"/>
              </a:endParaRPr>
            </a:p>
          </p:txBody>
        </p:sp>
        <p:sp>
          <p:nvSpPr>
            <p:cNvPr id="17" name="TextBox 32"/>
            <p:cNvSpPr txBox="1">
              <a:spLocks noChangeArrowheads="1"/>
            </p:cNvSpPr>
            <p:nvPr/>
          </p:nvSpPr>
          <p:spPr bwMode="auto">
            <a:xfrm rot="610177">
              <a:off x="6884356" y="2604853"/>
              <a:ext cx="527374" cy="2236195"/>
            </a:xfrm>
            <a:prstGeom prst="rect">
              <a:avLst/>
            </a:prstGeom>
            <a:grpFill/>
            <a:ln w="9525">
              <a:noFill/>
              <a:miter lim="800000"/>
              <a:headEnd/>
              <a:tailEnd/>
            </a:ln>
          </p:spPr>
          <p:txBody>
            <a:bodyPr vert="eaVert" wrap="none">
              <a:spAutoFit/>
            </a:bodyPr>
            <a:lstStyle/>
            <a:p>
              <a:pPr defTabSz="914391" fontAlgn="auto">
                <a:spcBef>
                  <a:spcPts val="0"/>
                </a:spcBef>
                <a:spcAft>
                  <a:spcPts val="0"/>
                </a:spcAft>
                <a:defRPr/>
              </a:pPr>
              <a:r>
                <a:rPr lang="zh-CN" altLang="en-US" kern="0" dirty="0">
                  <a:solidFill>
                    <a:schemeClr val="accent3">
                      <a:lumMod val="40000"/>
                      <a:lumOff val="60000"/>
                    </a:schemeClr>
                  </a:solidFill>
                  <a:latin typeface="微软雅黑" pitchFamily="34" charset="-122"/>
                  <a:ea typeface="微软雅黑" pitchFamily="34" charset="-122"/>
                </a:rPr>
                <a:t>单击此处输入文本</a:t>
              </a:r>
            </a:p>
          </p:txBody>
        </p:sp>
      </p:grpSp>
      <p:sp>
        <p:nvSpPr>
          <p:cNvPr id="20" name="TextBox 13"/>
          <p:cNvSpPr txBox="1">
            <a:spLocks noChangeArrowheads="1"/>
          </p:cNvSpPr>
          <p:nvPr/>
        </p:nvSpPr>
        <p:spPr bwMode="auto">
          <a:xfrm>
            <a:off x="3141672" y="49188"/>
            <a:ext cx="387667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p>
        </p:txBody>
      </p:sp>
    </p:spTree>
    <p:extLst>
      <p:ext uri="{BB962C8B-B14F-4D97-AF65-F5344CB8AC3E}">
        <p14:creationId xmlns:p14="http://schemas.microsoft.com/office/powerpoint/2010/main" val="3633974912"/>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par>
                          <p:cTn id="30" fill="hold">
                            <p:stCondLst>
                              <p:cond delay="3500"/>
                            </p:stCondLst>
                            <p:childTnLst>
                              <p:par>
                                <p:cTn id="31" presetID="22"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4000"/>
                            </p:stCondLst>
                            <p:childTnLst>
                              <p:par>
                                <p:cTn id="35" presetID="22" presetClass="entr" presetSubtype="4"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par>
                          <p:cTn id="38" fill="hold">
                            <p:stCondLst>
                              <p:cond delay="4500"/>
                            </p:stCondLst>
                            <p:childTnLst>
                              <p:par>
                                <p:cTn id="39" presetID="42"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par>
                          <p:cTn id="54" fill="hold">
                            <p:stCondLst>
                              <p:cond delay="5500"/>
                            </p:stCondLst>
                            <p:childTnLst>
                              <p:par>
                                <p:cTn id="55" presetID="42"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3" grpId="0"/>
      <p:bldP spid="14" grpId="0"/>
      <p:bldP spid="3" grpId="0" animBg="1"/>
      <p:bldP spid="4" grpId="0" animBg="1"/>
      <p:bldP spid="5"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7" name="Group 19"/>
          <p:cNvGrpSpPr>
            <a:grpSpLocks noChangeAspect="1"/>
          </p:cNvGrpSpPr>
          <p:nvPr/>
        </p:nvGrpSpPr>
        <p:grpSpPr bwMode="auto">
          <a:xfrm>
            <a:off x="3495675" y="1417341"/>
            <a:ext cx="3168650" cy="3168650"/>
            <a:chOff x="-90499" y="-90498"/>
            <a:chExt cx="3168999" cy="3168997"/>
          </a:xfrm>
        </p:grpSpPr>
        <p:sp>
          <p:nvSpPr>
            <p:cNvPr id="10260" name="饼形 39"/>
            <p:cNvSpPr>
              <a:spLocks noChangeAspect="1"/>
            </p:cNvSpPr>
            <p:nvPr/>
          </p:nvSpPr>
          <p:spPr bwMode="auto">
            <a:xfrm>
              <a:off x="144478" y="144478"/>
              <a:ext cx="2699043" cy="2699044"/>
            </a:xfrm>
            <a:custGeom>
              <a:avLst/>
              <a:gdLst>
                <a:gd name="T0" fmla="*/ 2527782 w 2699044"/>
                <a:gd name="T1" fmla="*/ 691564 h 2699044"/>
                <a:gd name="T2" fmla="*/ 2527781 w 2699044"/>
                <a:gd name="T3" fmla="*/ 691564 h 2699044"/>
                <a:gd name="T4" fmla="*/ 2699039 w 2699044"/>
                <a:gd name="T5" fmla="*/ 1346855 h 2699044"/>
                <a:gd name="T6" fmla="*/ 1349522 w 2699044"/>
                <a:gd name="T7" fmla="*/ 1349522 h 2699044"/>
                <a:gd name="T8" fmla="*/ 0 60000 65536"/>
                <a:gd name="T9" fmla="*/ 0 60000 65536"/>
                <a:gd name="T10" fmla="*/ 0 60000 65536"/>
                <a:gd name="T11" fmla="*/ 0 60000 65536"/>
                <a:gd name="T12" fmla="*/ 395266 w 2699044"/>
                <a:gd name="T13" fmla="*/ 395266 h 2699044"/>
                <a:gd name="T14" fmla="*/ 2303778 w 2699044"/>
                <a:gd name="T15" fmla="*/ 2303778 h 2699044"/>
              </a:gdLst>
              <a:ahLst/>
              <a:cxnLst>
                <a:cxn ang="T8">
                  <a:pos x="T0" y="T1"/>
                </a:cxn>
                <a:cxn ang="T9">
                  <a:pos x="T2" y="T3"/>
                </a:cxn>
                <a:cxn ang="T10">
                  <a:pos x="T4" y="T5"/>
                </a:cxn>
                <a:cxn ang="T11">
                  <a:pos x="T6" y="T7"/>
                </a:cxn>
              </a:cxnLst>
              <a:rect l="T12" t="T13" r="T14" b="T15"/>
              <a:pathLst>
                <a:path w="2699044" h="2699044">
                  <a:moveTo>
                    <a:pt x="2527784" y="691564"/>
                  </a:moveTo>
                  <a:lnTo>
                    <a:pt x="2527783" y="691564"/>
                  </a:lnTo>
                  <a:cubicBezTo>
                    <a:pt x="2639645" y="891885"/>
                    <a:pt x="2698588" y="1117418"/>
                    <a:pt x="2699041" y="1346855"/>
                  </a:cubicBezTo>
                  <a:lnTo>
                    <a:pt x="1349522" y="1349522"/>
                  </a:lnTo>
                  <a:lnTo>
                    <a:pt x="2527784" y="691564"/>
                  </a:lnTo>
                  <a:close/>
                </a:path>
              </a:pathLst>
            </a:custGeom>
            <a:solidFill>
              <a:srgbClr val="30B8D8"/>
            </a:solidFill>
            <a:ln w="9525" cmpd="sng">
              <a:solidFill>
                <a:srgbClr val="4EC3DE"/>
              </a:solidFill>
              <a:round/>
              <a:headEnd/>
              <a:tailEnd/>
            </a:ln>
          </p:spPr>
          <p:txBody>
            <a:bodyPr wrap="none" anchor="ctr"/>
            <a:lstStyle/>
            <a:p>
              <a:endParaRPr lang="zh-CN" altLang="en-US"/>
            </a:p>
          </p:txBody>
        </p:sp>
        <p:sp>
          <p:nvSpPr>
            <p:cNvPr id="10261" name="饼形 41"/>
            <p:cNvSpPr>
              <a:spLocks noChangeAspect="1"/>
            </p:cNvSpPr>
            <p:nvPr/>
          </p:nvSpPr>
          <p:spPr bwMode="auto">
            <a:xfrm>
              <a:off x="144478" y="144478"/>
              <a:ext cx="2699043" cy="2699040"/>
            </a:xfrm>
            <a:custGeom>
              <a:avLst/>
              <a:gdLst>
                <a:gd name="T0" fmla="*/ 2379822 w 2699044"/>
                <a:gd name="T1" fmla="*/ 2221116 h 2699044"/>
                <a:gd name="T2" fmla="*/ 2379821 w 2699044"/>
                <a:gd name="T3" fmla="*/ 2221115 h 2699044"/>
                <a:gd name="T4" fmla="*/ 1349522 w 2699044"/>
                <a:gd name="T5" fmla="*/ 2699035 h 2699044"/>
                <a:gd name="T6" fmla="*/ 1340171 w 2699044"/>
                <a:gd name="T7" fmla="*/ 2699002 h 2699044"/>
                <a:gd name="T8" fmla="*/ 1349522 w 2699044"/>
                <a:gd name="T9" fmla="*/ 1349518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2379824" y="2221123"/>
                  </a:moveTo>
                  <a:lnTo>
                    <a:pt x="2379823" y="2221122"/>
                  </a:lnTo>
                  <a:cubicBezTo>
                    <a:pt x="2123408" y="2524225"/>
                    <a:pt x="1746536" y="2699043"/>
                    <a:pt x="1349522" y="2699044"/>
                  </a:cubicBezTo>
                  <a:cubicBezTo>
                    <a:pt x="1346404" y="2699044"/>
                    <a:pt x="1343287" y="2699033"/>
                    <a:pt x="1340171" y="2699011"/>
                  </a:cubicBezTo>
                  <a:lnTo>
                    <a:pt x="1349522" y="1349522"/>
                  </a:lnTo>
                  <a:lnTo>
                    <a:pt x="2379824" y="2221123"/>
                  </a:lnTo>
                  <a:close/>
                </a:path>
              </a:pathLst>
            </a:custGeom>
            <a:solidFill>
              <a:srgbClr val="30B8D8">
                <a:alpha val="59999"/>
              </a:srgbClr>
            </a:solidFill>
            <a:ln w="9525" cmpd="sng">
              <a:solidFill>
                <a:srgbClr val="4EC3DE"/>
              </a:solidFill>
              <a:round/>
              <a:headEnd/>
              <a:tailEnd/>
            </a:ln>
          </p:spPr>
          <p:txBody>
            <a:bodyPr wrap="none" anchor="ctr"/>
            <a:lstStyle/>
            <a:p>
              <a:endParaRPr lang="zh-CN" altLang="en-US"/>
            </a:p>
          </p:txBody>
        </p:sp>
        <p:sp>
          <p:nvSpPr>
            <p:cNvPr id="10262" name="饼形 42"/>
            <p:cNvSpPr>
              <a:spLocks noChangeAspect="1"/>
            </p:cNvSpPr>
            <p:nvPr/>
          </p:nvSpPr>
          <p:spPr bwMode="auto">
            <a:xfrm>
              <a:off x="144478" y="144478"/>
              <a:ext cx="2699044" cy="2699044"/>
            </a:xfrm>
            <a:custGeom>
              <a:avLst/>
              <a:gdLst>
                <a:gd name="T0" fmla="*/ 1343308 w 2699044"/>
                <a:gd name="T1" fmla="*/ 2699030 h 2699044"/>
                <a:gd name="T2" fmla="*/ 1343308 w 2699044"/>
                <a:gd name="T3" fmla="*/ 2699029 h 2699044"/>
                <a:gd name="T4" fmla="*/ 265268 w 2699044"/>
                <a:gd name="T5" fmla="*/ 2153017 h 2699044"/>
                <a:gd name="T6" fmla="*/ 1349522 w 2699044"/>
                <a:gd name="T7" fmla="*/ 1349522 h 2699044"/>
                <a:gd name="T8" fmla="*/ 0 60000 65536"/>
                <a:gd name="T9" fmla="*/ 0 60000 65536"/>
                <a:gd name="T10" fmla="*/ 0 60000 65536"/>
                <a:gd name="T11" fmla="*/ 0 60000 65536"/>
                <a:gd name="T12" fmla="*/ 395266 w 2699044"/>
                <a:gd name="T13" fmla="*/ 395266 h 2699044"/>
                <a:gd name="T14" fmla="*/ 2303778 w 2699044"/>
                <a:gd name="T15" fmla="*/ 2303778 h 2699044"/>
              </a:gdLst>
              <a:ahLst/>
              <a:cxnLst>
                <a:cxn ang="T8">
                  <a:pos x="T0" y="T1"/>
                </a:cxn>
                <a:cxn ang="T9">
                  <a:pos x="T2" y="T3"/>
                </a:cxn>
                <a:cxn ang="T10">
                  <a:pos x="T4" y="T5"/>
                </a:cxn>
                <a:cxn ang="T11">
                  <a:pos x="T6" y="T7"/>
                </a:cxn>
              </a:cxnLst>
              <a:rect l="T12" t="T13" r="T14" b="T15"/>
              <a:pathLst>
                <a:path w="2699044" h="2699044">
                  <a:moveTo>
                    <a:pt x="1343308" y="2699030"/>
                  </a:moveTo>
                  <a:lnTo>
                    <a:pt x="1343308" y="2699029"/>
                  </a:lnTo>
                  <a:cubicBezTo>
                    <a:pt x="917997" y="2697071"/>
                    <a:pt x="518497" y="2494729"/>
                    <a:pt x="265268" y="2153017"/>
                  </a:cubicBezTo>
                  <a:lnTo>
                    <a:pt x="1349522" y="1349522"/>
                  </a:lnTo>
                  <a:lnTo>
                    <a:pt x="1343308" y="2699030"/>
                  </a:lnTo>
                  <a:close/>
                </a:path>
              </a:pathLst>
            </a:custGeom>
            <a:solidFill>
              <a:srgbClr val="30B8D8">
                <a:alpha val="39999"/>
              </a:srgbClr>
            </a:solidFill>
            <a:ln w="9525" cmpd="sng">
              <a:solidFill>
                <a:srgbClr val="4EC3DE"/>
              </a:solidFill>
              <a:round/>
              <a:headEnd/>
              <a:tailEnd/>
            </a:ln>
          </p:spPr>
          <p:txBody>
            <a:bodyPr wrap="none" anchor="ctr"/>
            <a:lstStyle/>
            <a:p>
              <a:endParaRPr lang="zh-CN" altLang="en-US"/>
            </a:p>
          </p:txBody>
        </p:sp>
        <p:sp>
          <p:nvSpPr>
            <p:cNvPr id="10263" name="饼形 43"/>
            <p:cNvSpPr>
              <a:spLocks noChangeAspect="1"/>
            </p:cNvSpPr>
            <p:nvPr/>
          </p:nvSpPr>
          <p:spPr bwMode="auto">
            <a:xfrm>
              <a:off x="144478" y="144478"/>
              <a:ext cx="2699043" cy="2699043"/>
            </a:xfrm>
            <a:custGeom>
              <a:avLst/>
              <a:gdLst>
                <a:gd name="T0" fmla="*/ 268984 w 2699044"/>
                <a:gd name="T1" fmla="*/ 2158005 h 2699044"/>
                <a:gd name="T2" fmla="*/ 268984 w 2699044"/>
                <a:gd name="T3" fmla="*/ 2158004 h 2699044"/>
                <a:gd name="T4" fmla="*/ 0 w 2699044"/>
                <a:gd name="T5" fmla="*/ 1349522 h 2699044"/>
                <a:gd name="T6" fmla="*/ 58395 w 2699044"/>
                <a:gd name="T7" fmla="*/ 956836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268984" y="2158007"/>
                  </a:moveTo>
                  <a:lnTo>
                    <a:pt x="268984" y="2158006"/>
                  </a:lnTo>
                  <a:cubicBezTo>
                    <a:pt x="94366" y="1924631"/>
                    <a:pt x="0" y="1640993"/>
                    <a:pt x="0" y="1349522"/>
                  </a:cubicBezTo>
                  <a:cubicBezTo>
                    <a:pt x="-1" y="1216463"/>
                    <a:pt x="19678" y="1084136"/>
                    <a:pt x="58395" y="956836"/>
                  </a:cubicBezTo>
                  <a:lnTo>
                    <a:pt x="1349522" y="1349522"/>
                  </a:lnTo>
                  <a:lnTo>
                    <a:pt x="268984" y="2158007"/>
                  </a:lnTo>
                  <a:close/>
                </a:path>
              </a:pathLst>
            </a:custGeom>
            <a:solidFill>
              <a:srgbClr val="30B8D8">
                <a:alpha val="20000"/>
              </a:srgbClr>
            </a:solidFill>
            <a:ln w="9525" cmpd="sng">
              <a:solidFill>
                <a:srgbClr val="4EC3DE"/>
              </a:solidFill>
              <a:round/>
              <a:headEnd/>
              <a:tailEnd/>
            </a:ln>
          </p:spPr>
          <p:txBody>
            <a:bodyPr wrap="none" anchor="ctr"/>
            <a:lstStyle/>
            <a:p>
              <a:endParaRPr lang="zh-CN" altLang="en-US"/>
            </a:p>
          </p:txBody>
        </p:sp>
        <p:sp>
          <p:nvSpPr>
            <p:cNvPr id="10264" name="饼形 44"/>
            <p:cNvSpPr>
              <a:spLocks noChangeAspect="1"/>
            </p:cNvSpPr>
            <p:nvPr/>
          </p:nvSpPr>
          <p:spPr bwMode="auto">
            <a:xfrm>
              <a:off x="144478" y="144477"/>
              <a:ext cx="2699043" cy="2699044"/>
            </a:xfrm>
            <a:custGeom>
              <a:avLst/>
              <a:gdLst>
                <a:gd name="T0" fmla="*/ 60010 w 2699044"/>
                <a:gd name="T1" fmla="*/ 951566 h 2699044"/>
                <a:gd name="T2" fmla="*/ 60010 w 2699044"/>
                <a:gd name="T3" fmla="*/ 951566 h 2699044"/>
                <a:gd name="T4" fmla="*/ 1349522 w 2699044"/>
                <a:gd name="T5" fmla="*/ 0 h 2699044"/>
                <a:gd name="T6" fmla="*/ 1349522 w 2699044"/>
                <a:gd name="T7" fmla="*/ 0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60010" y="951566"/>
                  </a:moveTo>
                  <a:lnTo>
                    <a:pt x="60010" y="951566"/>
                  </a:lnTo>
                  <a:cubicBezTo>
                    <a:pt x="234591" y="385863"/>
                    <a:pt x="757493" y="-1"/>
                    <a:pt x="1349522" y="0"/>
                  </a:cubicBezTo>
                  <a:cubicBezTo>
                    <a:pt x="1349522" y="0"/>
                    <a:pt x="1349522" y="0"/>
                    <a:pt x="1349522" y="0"/>
                  </a:cubicBezTo>
                  <a:lnTo>
                    <a:pt x="1349522" y="1349522"/>
                  </a:lnTo>
                  <a:lnTo>
                    <a:pt x="60010" y="951566"/>
                  </a:lnTo>
                  <a:close/>
                </a:path>
              </a:pathLst>
            </a:custGeom>
            <a:solidFill>
              <a:srgbClr val="003C66">
                <a:alpha val="50195"/>
              </a:srgbClr>
            </a:solidFill>
            <a:ln w="9525" cmpd="sng">
              <a:solidFill>
                <a:srgbClr val="4EC3DE"/>
              </a:solidFill>
              <a:round/>
              <a:headEnd/>
              <a:tailEnd/>
            </a:ln>
          </p:spPr>
          <p:txBody>
            <a:bodyPr anchor="ctr"/>
            <a:lstStyle/>
            <a:p>
              <a:endParaRPr lang="zh-CN" altLang="en-US"/>
            </a:p>
          </p:txBody>
        </p:sp>
        <p:sp>
          <p:nvSpPr>
            <p:cNvPr id="10265" name="饼形 45"/>
            <p:cNvSpPr>
              <a:spLocks noChangeAspect="1"/>
            </p:cNvSpPr>
            <p:nvPr/>
          </p:nvSpPr>
          <p:spPr bwMode="auto">
            <a:xfrm>
              <a:off x="144478" y="144473"/>
              <a:ext cx="2699044" cy="2699044"/>
            </a:xfrm>
            <a:custGeom>
              <a:avLst/>
              <a:gdLst>
                <a:gd name="T0" fmla="*/ 1348283 w 2699044"/>
                <a:gd name="T1" fmla="*/ 1 h 2699044"/>
                <a:gd name="T2" fmla="*/ 1348282 w 2699044"/>
                <a:gd name="T3" fmla="*/ 0 h 2699044"/>
                <a:gd name="T4" fmla="*/ 1349522 w 2699044"/>
                <a:gd name="T5" fmla="*/ 0 h 2699044"/>
                <a:gd name="T6" fmla="*/ 2529699 w 2699044"/>
                <a:gd name="T7" fmla="*/ 695005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1348283" y="1"/>
                  </a:moveTo>
                  <a:lnTo>
                    <a:pt x="1348282" y="0"/>
                  </a:lnTo>
                  <a:cubicBezTo>
                    <a:pt x="1348695" y="0"/>
                    <a:pt x="1349108" y="-1"/>
                    <a:pt x="1349522" y="0"/>
                  </a:cubicBezTo>
                  <a:cubicBezTo>
                    <a:pt x="1839980" y="0"/>
                    <a:pt x="2291827" y="266092"/>
                    <a:pt x="2529699" y="695005"/>
                  </a:cubicBezTo>
                  <a:lnTo>
                    <a:pt x="1349522" y="1349522"/>
                  </a:lnTo>
                  <a:lnTo>
                    <a:pt x="1348283" y="1"/>
                  </a:lnTo>
                  <a:close/>
                </a:path>
              </a:pathLst>
            </a:custGeom>
            <a:solidFill>
              <a:srgbClr val="003C66">
                <a:alpha val="79999"/>
              </a:srgbClr>
            </a:solidFill>
            <a:ln w="9525" cmpd="sng">
              <a:solidFill>
                <a:srgbClr val="4EC3DE"/>
              </a:solidFill>
              <a:round/>
              <a:headEnd/>
              <a:tailEnd/>
            </a:ln>
          </p:spPr>
          <p:txBody>
            <a:bodyPr wrap="none" anchor="ctr"/>
            <a:lstStyle/>
            <a:p>
              <a:endParaRPr lang="zh-CN" altLang="en-US"/>
            </a:p>
          </p:txBody>
        </p:sp>
        <p:grpSp>
          <p:nvGrpSpPr>
            <p:cNvPr id="10266" name="Group 26"/>
            <p:cNvGrpSpPr>
              <a:grpSpLocks noChangeAspect="1"/>
            </p:cNvGrpSpPr>
            <p:nvPr/>
          </p:nvGrpSpPr>
          <p:grpSpPr bwMode="auto">
            <a:xfrm>
              <a:off x="-90499" y="-90498"/>
              <a:ext cx="3168999" cy="3168997"/>
              <a:chOff x="-90499" y="-90498"/>
              <a:chExt cx="3168999" cy="3168997"/>
            </a:xfrm>
          </p:grpSpPr>
          <p:sp>
            <p:nvSpPr>
              <p:cNvPr id="10267" name="饼形 40"/>
              <p:cNvSpPr>
                <a:spLocks noChangeAspect="1"/>
              </p:cNvSpPr>
              <p:nvPr/>
            </p:nvSpPr>
            <p:spPr bwMode="auto">
              <a:xfrm>
                <a:off x="144478" y="144478"/>
                <a:ext cx="2699043" cy="2699043"/>
              </a:xfrm>
              <a:custGeom>
                <a:avLst/>
                <a:gdLst>
                  <a:gd name="T0" fmla="*/ 2699040 w 2699044"/>
                  <a:gd name="T1" fmla="*/ 1347120 h 2699044"/>
                  <a:gd name="T2" fmla="*/ 2699039 w 2699044"/>
                  <a:gd name="T3" fmla="*/ 1347120 h 2699044"/>
                  <a:gd name="T4" fmla="*/ 2699042 w 2699044"/>
                  <a:gd name="T5" fmla="*/ 1349522 h 2699044"/>
                  <a:gd name="T6" fmla="*/ 2379769 w 2699044"/>
                  <a:gd name="T7" fmla="*/ 2221183 h 2699044"/>
                  <a:gd name="T8" fmla="*/ 1349522 w 2699044"/>
                  <a:gd name="T9" fmla="*/ 1349522 h 2699044"/>
                  <a:gd name="T10" fmla="*/ 0 60000 65536"/>
                  <a:gd name="T11" fmla="*/ 0 60000 65536"/>
                  <a:gd name="T12" fmla="*/ 0 60000 65536"/>
                  <a:gd name="T13" fmla="*/ 0 60000 65536"/>
                  <a:gd name="T14" fmla="*/ 0 60000 65536"/>
                  <a:gd name="T15" fmla="*/ 395266 w 2699044"/>
                  <a:gd name="T16" fmla="*/ 395266 h 2699044"/>
                  <a:gd name="T17" fmla="*/ 2303778 w 2699044"/>
                  <a:gd name="T18" fmla="*/ 2303778 h 2699044"/>
                </a:gdLst>
                <a:ahLst/>
                <a:cxnLst>
                  <a:cxn ang="T10">
                    <a:pos x="T0" y="T1"/>
                  </a:cxn>
                  <a:cxn ang="T11">
                    <a:pos x="T2" y="T3"/>
                  </a:cxn>
                  <a:cxn ang="T12">
                    <a:pos x="T4" y="T5"/>
                  </a:cxn>
                  <a:cxn ang="T13">
                    <a:pos x="T6" y="T7"/>
                  </a:cxn>
                  <a:cxn ang="T14">
                    <a:pos x="T8" y="T9"/>
                  </a:cxn>
                </a:cxnLst>
                <a:rect l="T15" t="T16" r="T17" b="T18"/>
                <a:pathLst>
                  <a:path w="2699044" h="2699044">
                    <a:moveTo>
                      <a:pt x="2699042" y="1347120"/>
                    </a:moveTo>
                    <a:lnTo>
                      <a:pt x="2699041" y="1347120"/>
                    </a:lnTo>
                    <a:cubicBezTo>
                      <a:pt x="2699043" y="1347920"/>
                      <a:pt x="2699044" y="1348721"/>
                      <a:pt x="2699044" y="1349522"/>
                    </a:cubicBezTo>
                    <a:cubicBezTo>
                      <a:pt x="2699044" y="1668689"/>
                      <a:pt x="2585922" y="1977527"/>
                      <a:pt x="2379771" y="2221185"/>
                    </a:cubicBezTo>
                    <a:lnTo>
                      <a:pt x="1349522" y="1349522"/>
                    </a:lnTo>
                    <a:lnTo>
                      <a:pt x="2699042" y="1347120"/>
                    </a:lnTo>
                    <a:close/>
                  </a:path>
                </a:pathLst>
              </a:custGeom>
              <a:solidFill>
                <a:srgbClr val="30B8D8">
                  <a:alpha val="79999"/>
                </a:srgbClr>
              </a:solidFill>
              <a:ln w="9525" cmpd="sng">
                <a:solidFill>
                  <a:srgbClr val="4EC3DE"/>
                </a:solidFill>
                <a:round/>
                <a:headEnd/>
                <a:tailEnd/>
              </a:ln>
            </p:spPr>
            <p:txBody>
              <a:bodyPr wrap="none" anchor="ctr"/>
              <a:lstStyle/>
              <a:p>
                <a:endParaRPr lang="zh-CN" altLang="en-US"/>
              </a:p>
            </p:txBody>
          </p:sp>
          <p:sp>
            <p:nvSpPr>
              <p:cNvPr id="2" name="椭圆 46"/>
              <p:cNvSpPr>
                <a:spLocks noChangeAspect="1"/>
              </p:cNvSpPr>
              <p:nvPr/>
            </p:nvSpPr>
            <p:spPr bwMode="auto">
              <a:xfrm>
                <a:off x="-90499" y="-90498"/>
                <a:ext cx="3168999" cy="3168997"/>
              </a:xfrm>
              <a:prstGeom prst="ellipse">
                <a:avLst/>
              </a:prstGeom>
              <a:noFill/>
              <a:ln w="38100">
                <a:solidFill>
                  <a:srgbClr val="30B8D8"/>
                </a:solidFill>
                <a:prstDash val="sysDash"/>
                <a:round/>
                <a:headEnd/>
                <a:tailEnd/>
              </a:ln>
              <a:effectLst>
                <a:glow rad="88900">
                  <a:schemeClr val="accent1">
                    <a:satMod val="175000"/>
                    <a:alpha val="30000"/>
                  </a:schemeClr>
                </a:glow>
              </a:effectLst>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fontAlgn="ctr" hangingPunct="1">
                  <a:spcBef>
                    <a:spcPct val="0"/>
                  </a:spcBef>
                  <a:buClr>
                    <a:srgbClr val="FF0000"/>
                  </a:buClr>
                  <a:buSzPct val="70000"/>
                  <a:buFontTx/>
                  <a:buNone/>
                  <a:defRPr/>
                </a:pPr>
                <a:endParaRPr lang="zh-CN" altLang="en-US" sz="1800"/>
              </a:p>
            </p:txBody>
          </p:sp>
        </p:grpSp>
      </p:grpSp>
      <p:sp>
        <p:nvSpPr>
          <p:cNvPr id="12317" name="TextBox 146"/>
          <p:cNvSpPr txBox="1">
            <a:spLocks noChangeArrowheads="1"/>
          </p:cNvSpPr>
          <p:nvPr/>
        </p:nvSpPr>
        <p:spPr bwMode="auto">
          <a:xfrm>
            <a:off x="3455997" y="49188"/>
            <a:ext cx="324802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eaLnBrk="0" hangingPunct="0">
              <a:lnSpc>
                <a:spcPct val="120000"/>
              </a:lnSpc>
              <a:spcBef>
                <a:spcPct val="50000"/>
              </a:spcBef>
              <a:buFontTx/>
              <a:buNone/>
              <a:defRPr sz="2800">
                <a:gradFill flip="none" rotWithShape="1">
                  <a:gsLst>
                    <a:gs pos="60000">
                      <a:srgbClr val="BCE8F2"/>
                    </a:gs>
                    <a:gs pos="0">
                      <a:srgbClr val="4EC3DE"/>
                    </a:gs>
                    <a:gs pos="40000">
                      <a:srgbClr val="BCE8F2"/>
                    </a:gs>
                    <a:gs pos="100000">
                      <a:srgbClr val="4EC3DE"/>
                    </a:gs>
                  </a:gsLst>
                  <a:lin ang="0" scaled="1"/>
                  <a:tileRect/>
                </a:gradFill>
                <a:latin typeface="方正兰亭中粗黑_GBK" panose="02000000000000000000" pitchFamily="2" charset="-122"/>
                <a:ea typeface="方正兰亭中粗黑_GBK" panose="02000000000000000000" pitchFamily="2" charset="-122"/>
              </a:defRPr>
            </a:lvl1pPr>
            <a:lvl2pPr marL="742950" indent="-285750" eaLnBrk="0" hangingPunct="0">
              <a:spcBef>
                <a:spcPct val="20000"/>
              </a:spcBef>
              <a:buFont typeface="Arial" charset="0"/>
              <a:buChar char="–"/>
              <a:defRPr sz="2800">
                <a:latin typeface="Calibri" pitchFamily="34" charset="0"/>
              </a:defRPr>
            </a:lvl2pPr>
            <a:lvl3pPr marL="1143000" indent="-228600" eaLnBrk="0" hangingPunct="0">
              <a:spcBef>
                <a:spcPct val="20000"/>
              </a:spcBef>
              <a:buFont typeface="Arial" charset="0"/>
              <a:buChar char="•"/>
              <a:defRPr sz="2400">
                <a:latin typeface="Calibri" pitchFamily="34" charset="0"/>
              </a:defRPr>
            </a:lvl3pPr>
            <a:lvl4pPr marL="1600200" indent="-228600" eaLnBrk="0" hangingPunct="0">
              <a:spcBef>
                <a:spcPct val="20000"/>
              </a:spcBef>
              <a:buFont typeface="Arial" charset="0"/>
              <a:buChar char="–"/>
              <a:defRPr sz="2000">
                <a:latin typeface="Calibri" pitchFamily="34" charset="0"/>
              </a:defRPr>
            </a:lvl4pPr>
            <a:lvl5pPr marL="2057400" indent="-228600" eaLnBrk="0" hangingPunct="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pPr>
              <a:defRPr/>
            </a:pPr>
            <a:r>
              <a:rPr lang="zh-CN" altLang="en-US" dirty="0"/>
              <a:t>单击此处添加标题</a:t>
            </a:r>
            <a:endParaRPr lang="en-US" altLang="zh-CN" dirty="0"/>
          </a:p>
        </p:txBody>
      </p:sp>
      <p:grpSp>
        <p:nvGrpSpPr>
          <p:cNvPr id="12300" name="Group 12"/>
          <p:cNvGrpSpPr>
            <a:grpSpLocks/>
          </p:cNvGrpSpPr>
          <p:nvPr/>
        </p:nvGrpSpPr>
        <p:grpSpPr bwMode="auto">
          <a:xfrm>
            <a:off x="865188" y="1947566"/>
            <a:ext cx="3562350" cy="2206626"/>
            <a:chOff x="0" y="0"/>
            <a:chExt cx="3561792" cy="2207606"/>
          </a:xfrm>
        </p:grpSpPr>
        <p:sp>
          <p:nvSpPr>
            <p:cNvPr id="10254" name="任意多边形 25"/>
            <p:cNvSpPr>
              <a:spLocks/>
            </p:cNvSpPr>
            <p:nvPr/>
          </p:nvSpPr>
          <p:spPr bwMode="auto">
            <a:xfrm>
              <a:off x="2374528" y="0"/>
              <a:ext cx="1187264" cy="252525"/>
            </a:xfrm>
            <a:custGeom>
              <a:avLst/>
              <a:gdLst>
                <a:gd name="T0" fmla="*/ 924304 w 1248228"/>
                <a:gd name="T1" fmla="*/ 0 h 290286"/>
                <a:gd name="T2" fmla="*/ 343927 w 1248228"/>
                <a:gd name="T3" fmla="*/ 0 h 290286"/>
                <a:gd name="T4" fmla="*/ 0 w 1248228"/>
                <a:gd name="T5" fmla="*/ 125804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BCE8F2"/>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255" name="任意多边形 26"/>
            <p:cNvSpPr>
              <a:spLocks/>
            </p:cNvSpPr>
            <p:nvPr/>
          </p:nvSpPr>
          <p:spPr bwMode="auto">
            <a:xfrm flipV="1">
              <a:off x="2374528" y="1955082"/>
              <a:ext cx="1187264" cy="252524"/>
            </a:xfrm>
            <a:custGeom>
              <a:avLst/>
              <a:gdLst>
                <a:gd name="T0" fmla="*/ 924304 w 1248228"/>
                <a:gd name="T1" fmla="*/ 0 h 290286"/>
                <a:gd name="T2" fmla="*/ 343927 w 1248228"/>
                <a:gd name="T3" fmla="*/ 0 h 290286"/>
                <a:gd name="T4" fmla="*/ 0 w 1248228"/>
                <a:gd name="T5" fmla="*/ 125802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BCE8F2"/>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10256" name="直接连接符 31"/>
            <p:cNvCxnSpPr>
              <a:cxnSpLocks noChangeShapeType="1"/>
            </p:cNvCxnSpPr>
            <p:nvPr/>
          </p:nvCxnSpPr>
          <p:spPr bwMode="auto">
            <a:xfrm>
              <a:off x="2374528" y="1256271"/>
              <a:ext cx="647599" cy="0"/>
            </a:xfrm>
            <a:prstGeom prst="line">
              <a:avLst/>
            </a:prstGeom>
            <a:noFill/>
            <a:ln w="12700">
              <a:solidFill>
                <a:srgbClr val="BCE8F2"/>
              </a:solidFill>
              <a:round/>
              <a:headEnd/>
              <a:tailEnd/>
            </a:ln>
            <a:extLst>
              <a:ext uri="{909E8E84-426E-40DD-AFC4-6F175D3DCCD1}">
                <a14:hiddenFill xmlns:a14="http://schemas.microsoft.com/office/drawing/2010/main">
                  <a:noFill/>
                </a14:hiddenFill>
              </a:ext>
            </a:extLst>
          </p:spPr>
        </p:cxnSp>
        <p:sp>
          <p:nvSpPr>
            <p:cNvPr id="10257" name="TextBox 146"/>
            <p:cNvSpPr txBox="1">
              <a:spLocks noChangeArrowheads="1"/>
            </p:cNvSpPr>
            <p:nvPr/>
          </p:nvSpPr>
          <p:spPr bwMode="auto">
            <a:xfrm>
              <a:off x="0" y="1797848"/>
              <a:ext cx="2363417" cy="30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r"/>
              <a:r>
                <a:rPr lang="zh-CN" altLang="en-US" sz="1400">
                  <a:solidFill>
                    <a:srgbClr val="BCE8F2"/>
                  </a:solidFill>
                  <a:latin typeface="方正兰亭黑_GBK" pitchFamily="2" charset="-122"/>
                  <a:ea typeface="方正兰亭黑_GBK" pitchFamily="2" charset="-122"/>
                </a:rPr>
                <a:t>单击添加文本 </a:t>
              </a:r>
              <a:r>
                <a:rPr lang="en-US" altLang="zh-CN" sz="1400">
                  <a:solidFill>
                    <a:srgbClr val="BCE8F2"/>
                  </a:solidFill>
                  <a:latin typeface="方正兰亭黑_GBK" pitchFamily="2" charset="-122"/>
                  <a:ea typeface="方正兰亭黑_GBK" pitchFamily="2" charset="-122"/>
                </a:rPr>
                <a:t>14%</a:t>
              </a:r>
            </a:p>
          </p:txBody>
        </p:sp>
        <p:sp>
          <p:nvSpPr>
            <p:cNvPr id="10258" name="TextBox 146"/>
            <p:cNvSpPr txBox="1">
              <a:spLocks noChangeArrowheads="1"/>
            </p:cNvSpPr>
            <p:nvPr/>
          </p:nvSpPr>
          <p:spPr bwMode="auto">
            <a:xfrm>
              <a:off x="0" y="1102215"/>
              <a:ext cx="2363417" cy="30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r"/>
              <a:r>
                <a:rPr lang="zh-CN" altLang="en-US" sz="1400">
                  <a:solidFill>
                    <a:srgbClr val="BCE8F2"/>
                  </a:solidFill>
                  <a:latin typeface="方正兰亭黑_GBK" pitchFamily="2" charset="-122"/>
                  <a:ea typeface="方正兰亭黑_GBK" pitchFamily="2" charset="-122"/>
                </a:rPr>
                <a:t>单击添加文本 </a:t>
              </a:r>
              <a:r>
                <a:rPr lang="en-US" altLang="zh-CN" sz="1400">
                  <a:solidFill>
                    <a:srgbClr val="BCE8F2"/>
                  </a:solidFill>
                  <a:latin typeface="方正兰亭黑_GBK" pitchFamily="2" charset="-122"/>
                  <a:ea typeface="方正兰亭黑_GBK" pitchFamily="2" charset="-122"/>
                </a:rPr>
                <a:t>14%</a:t>
              </a:r>
            </a:p>
          </p:txBody>
        </p:sp>
        <p:sp>
          <p:nvSpPr>
            <p:cNvPr id="10259" name="TextBox 146"/>
            <p:cNvSpPr txBox="1">
              <a:spLocks noChangeArrowheads="1"/>
            </p:cNvSpPr>
            <p:nvPr/>
          </p:nvSpPr>
          <p:spPr bwMode="auto">
            <a:xfrm>
              <a:off x="0" y="84175"/>
              <a:ext cx="2363417" cy="307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algn="r"/>
              <a:r>
                <a:rPr lang="zh-CN" altLang="en-US" sz="1400">
                  <a:solidFill>
                    <a:srgbClr val="BCE8F2"/>
                  </a:solidFill>
                  <a:latin typeface="方正兰亭黑_GBK" pitchFamily="2" charset="-122"/>
                  <a:ea typeface="方正兰亭黑_GBK" pitchFamily="2" charset="-122"/>
                </a:rPr>
                <a:t>单击添加文本 </a:t>
              </a:r>
              <a:r>
                <a:rPr lang="en-US" altLang="zh-CN" sz="1400">
                  <a:solidFill>
                    <a:srgbClr val="BCE8F2"/>
                  </a:solidFill>
                  <a:latin typeface="方正兰亭黑_GBK" pitchFamily="2" charset="-122"/>
                  <a:ea typeface="方正兰亭黑_GBK" pitchFamily="2" charset="-122"/>
                </a:rPr>
                <a:t>23%</a:t>
              </a:r>
            </a:p>
          </p:txBody>
        </p:sp>
      </p:grpSp>
      <p:grpSp>
        <p:nvGrpSpPr>
          <p:cNvPr id="12291" name="Group 3"/>
          <p:cNvGrpSpPr>
            <a:grpSpLocks/>
          </p:cNvGrpSpPr>
          <p:nvPr/>
        </p:nvGrpSpPr>
        <p:grpSpPr bwMode="auto">
          <a:xfrm>
            <a:off x="5670560" y="1831677"/>
            <a:ext cx="3552825" cy="2366962"/>
            <a:chOff x="0" y="0"/>
            <a:chExt cx="3553141" cy="2367260"/>
          </a:xfrm>
        </p:grpSpPr>
        <p:sp>
          <p:nvSpPr>
            <p:cNvPr id="10246" name="任意多边形 27"/>
            <p:cNvSpPr>
              <a:spLocks/>
            </p:cNvSpPr>
            <p:nvPr/>
          </p:nvSpPr>
          <p:spPr bwMode="auto">
            <a:xfrm flipH="1">
              <a:off x="0" y="0"/>
              <a:ext cx="1187556" cy="252444"/>
            </a:xfrm>
            <a:custGeom>
              <a:avLst/>
              <a:gdLst>
                <a:gd name="T0" fmla="*/ 925668 w 1248228"/>
                <a:gd name="T1" fmla="*/ 0 h 290286"/>
                <a:gd name="T2" fmla="*/ 344435 w 1248228"/>
                <a:gd name="T3" fmla="*/ 0 h 290286"/>
                <a:gd name="T4" fmla="*/ 0 w 1248228"/>
                <a:gd name="T5" fmla="*/ 125562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30B8D8"/>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0247" name="任意多边形 28"/>
            <p:cNvSpPr>
              <a:spLocks/>
            </p:cNvSpPr>
            <p:nvPr/>
          </p:nvSpPr>
          <p:spPr bwMode="auto">
            <a:xfrm flipH="1" flipV="1">
              <a:off x="0" y="2114816"/>
              <a:ext cx="1187556" cy="252444"/>
            </a:xfrm>
            <a:custGeom>
              <a:avLst/>
              <a:gdLst>
                <a:gd name="T0" fmla="*/ 925668 w 1248228"/>
                <a:gd name="T1" fmla="*/ 0 h 290286"/>
                <a:gd name="T2" fmla="*/ 344435 w 1248228"/>
                <a:gd name="T3" fmla="*/ 0 h 290286"/>
                <a:gd name="T4" fmla="*/ 0 w 1248228"/>
                <a:gd name="T5" fmla="*/ 125562 h 290286"/>
                <a:gd name="T6" fmla="*/ 0 60000 65536"/>
                <a:gd name="T7" fmla="*/ 0 60000 65536"/>
                <a:gd name="T8" fmla="*/ 0 60000 65536"/>
              </a:gdLst>
              <a:ahLst/>
              <a:cxnLst>
                <a:cxn ang="T6">
                  <a:pos x="T0" y="T1"/>
                </a:cxn>
                <a:cxn ang="T7">
                  <a:pos x="T2" y="T3"/>
                </a:cxn>
                <a:cxn ang="T8">
                  <a:pos x="T4" y="T5"/>
                </a:cxn>
              </a:cxnLst>
              <a:rect l="0" t="0" r="r" b="b"/>
              <a:pathLst>
                <a:path w="1248228" h="290286">
                  <a:moveTo>
                    <a:pt x="1248228" y="0"/>
                  </a:moveTo>
                  <a:lnTo>
                    <a:pt x="464457" y="0"/>
                  </a:lnTo>
                  <a:lnTo>
                    <a:pt x="0" y="290286"/>
                  </a:lnTo>
                </a:path>
              </a:pathLst>
            </a:custGeom>
            <a:noFill/>
            <a:ln w="12700" cap="flat" cmpd="sng">
              <a:solidFill>
                <a:srgbClr val="BCE8F2"/>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10248" name="直接连接符 29"/>
            <p:cNvCxnSpPr>
              <a:cxnSpLocks noChangeShapeType="1"/>
            </p:cNvCxnSpPr>
            <p:nvPr/>
          </p:nvCxnSpPr>
          <p:spPr bwMode="auto">
            <a:xfrm rot="300000">
              <a:off x="541386" y="831955"/>
              <a:ext cx="647758" cy="0"/>
            </a:xfrm>
            <a:prstGeom prst="line">
              <a:avLst/>
            </a:prstGeom>
            <a:noFill/>
            <a:ln w="12700">
              <a:solidFill>
                <a:srgbClr val="BCE8F2"/>
              </a:solidFill>
              <a:round/>
              <a:headEnd/>
              <a:tailEnd/>
            </a:ln>
            <a:extLst>
              <a:ext uri="{909E8E84-426E-40DD-AFC4-6F175D3DCCD1}">
                <a14:hiddenFill xmlns:a14="http://schemas.microsoft.com/office/drawing/2010/main">
                  <a:noFill/>
                </a14:hiddenFill>
              </a:ext>
            </a:extLst>
          </p:spPr>
        </p:cxnSp>
        <p:cxnSp>
          <p:nvCxnSpPr>
            <p:cNvPr id="10249" name="直接连接符 30"/>
            <p:cNvCxnSpPr>
              <a:cxnSpLocks noChangeShapeType="1"/>
            </p:cNvCxnSpPr>
            <p:nvPr/>
          </p:nvCxnSpPr>
          <p:spPr bwMode="auto">
            <a:xfrm rot="-300000">
              <a:off x="541386" y="1621041"/>
              <a:ext cx="647758" cy="0"/>
            </a:xfrm>
            <a:prstGeom prst="line">
              <a:avLst/>
            </a:prstGeom>
            <a:noFill/>
            <a:ln w="12700">
              <a:solidFill>
                <a:srgbClr val="BCE8F2"/>
              </a:solidFill>
              <a:round/>
              <a:headEnd/>
              <a:tailEnd/>
            </a:ln>
            <a:extLst>
              <a:ext uri="{909E8E84-426E-40DD-AFC4-6F175D3DCCD1}">
                <a14:hiddenFill xmlns:a14="http://schemas.microsoft.com/office/drawing/2010/main">
                  <a:noFill/>
                </a14:hiddenFill>
              </a:ext>
            </a:extLst>
          </p:spPr>
        </p:cxnSp>
        <p:sp>
          <p:nvSpPr>
            <p:cNvPr id="10250" name="TextBox 146"/>
            <p:cNvSpPr txBox="1">
              <a:spLocks noChangeArrowheads="1"/>
            </p:cNvSpPr>
            <p:nvPr/>
          </p:nvSpPr>
          <p:spPr bwMode="auto">
            <a:xfrm>
              <a:off x="1171875" y="82321"/>
              <a:ext cx="2381266" cy="3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en-US" altLang="zh-CN" sz="1400">
                  <a:solidFill>
                    <a:srgbClr val="1E8FB2"/>
                  </a:solidFill>
                  <a:latin typeface="方正兰亭黑_GBK" pitchFamily="2" charset="-122"/>
                  <a:ea typeface="方正兰亭黑_GBK" pitchFamily="2" charset="-122"/>
                </a:rPr>
                <a:t>20% </a:t>
              </a:r>
              <a:r>
                <a:rPr lang="zh-CN" altLang="en-US" sz="1400">
                  <a:solidFill>
                    <a:srgbClr val="1E8FB2"/>
                  </a:solidFill>
                  <a:latin typeface="方正兰亭黑_GBK" pitchFamily="2" charset="-122"/>
                  <a:ea typeface="方正兰亭黑_GBK" pitchFamily="2" charset="-122"/>
                </a:rPr>
                <a:t>单击添加文本</a:t>
              </a:r>
              <a:endParaRPr lang="en-US" altLang="zh-CN" sz="1400">
                <a:solidFill>
                  <a:srgbClr val="1E8FB2"/>
                </a:solidFill>
                <a:latin typeface="方正兰亭黑_GBK" pitchFamily="2" charset="-122"/>
                <a:ea typeface="方正兰亭黑_GBK" pitchFamily="2" charset="-122"/>
              </a:endParaRPr>
            </a:p>
          </p:txBody>
        </p:sp>
        <p:sp>
          <p:nvSpPr>
            <p:cNvPr id="10251" name="TextBox 146"/>
            <p:cNvSpPr txBox="1">
              <a:spLocks noChangeArrowheads="1"/>
            </p:cNvSpPr>
            <p:nvPr/>
          </p:nvSpPr>
          <p:spPr bwMode="auto">
            <a:xfrm>
              <a:off x="1171679" y="706526"/>
              <a:ext cx="2381462" cy="3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en-US" altLang="zh-CN" sz="1400">
                  <a:solidFill>
                    <a:srgbClr val="BCE8F2"/>
                  </a:solidFill>
                  <a:latin typeface="方正兰亭黑_GBK" pitchFamily="2" charset="-122"/>
                  <a:ea typeface="方正兰亭黑_GBK" pitchFamily="2" charset="-122"/>
                </a:rPr>
                <a:t>6% </a:t>
              </a:r>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方正兰亭黑_GBK" pitchFamily="2" charset="-122"/>
                <a:ea typeface="方正兰亭黑_GBK" pitchFamily="2" charset="-122"/>
              </a:endParaRPr>
            </a:p>
          </p:txBody>
        </p:sp>
        <p:sp>
          <p:nvSpPr>
            <p:cNvPr id="10252" name="TextBox 146"/>
            <p:cNvSpPr txBox="1">
              <a:spLocks noChangeArrowheads="1"/>
            </p:cNvSpPr>
            <p:nvPr/>
          </p:nvSpPr>
          <p:spPr bwMode="auto">
            <a:xfrm>
              <a:off x="1171679" y="1438456"/>
              <a:ext cx="2381462" cy="3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en-US" altLang="zh-CN" sz="1400">
                  <a:solidFill>
                    <a:srgbClr val="BCE8F2"/>
                  </a:solidFill>
                  <a:latin typeface="方正兰亭黑_GBK" pitchFamily="2" charset="-122"/>
                  <a:ea typeface="方正兰亭黑_GBK" pitchFamily="2" charset="-122"/>
                </a:rPr>
                <a:t>11% </a:t>
              </a:r>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方正兰亭黑_GBK" pitchFamily="2" charset="-122"/>
                <a:ea typeface="方正兰亭黑_GBK" pitchFamily="2" charset="-122"/>
              </a:endParaRPr>
            </a:p>
          </p:txBody>
        </p:sp>
        <p:sp>
          <p:nvSpPr>
            <p:cNvPr id="10253" name="TextBox 146"/>
            <p:cNvSpPr txBox="1">
              <a:spLocks noChangeArrowheads="1"/>
            </p:cNvSpPr>
            <p:nvPr/>
          </p:nvSpPr>
          <p:spPr bwMode="auto">
            <a:xfrm>
              <a:off x="1171679" y="1971922"/>
              <a:ext cx="2381462" cy="30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r>
                <a:rPr lang="en-US" altLang="zh-CN" sz="1400">
                  <a:solidFill>
                    <a:srgbClr val="BCE8F2"/>
                  </a:solidFill>
                  <a:latin typeface="方正兰亭黑_GBK" pitchFamily="2" charset="-122"/>
                  <a:ea typeface="方正兰亭黑_GBK" pitchFamily="2" charset="-122"/>
                </a:rPr>
                <a:t>12% </a:t>
              </a:r>
              <a:r>
                <a:rPr lang="zh-CN" altLang="en-US" sz="1400">
                  <a:solidFill>
                    <a:srgbClr val="BCE8F2"/>
                  </a:solidFill>
                  <a:latin typeface="方正兰亭黑_GBK" pitchFamily="2" charset="-122"/>
                  <a:ea typeface="方正兰亭黑_GBK" pitchFamily="2" charset="-122"/>
                </a:rPr>
                <a:t>单击添加文本</a:t>
              </a:r>
              <a:endParaRPr lang="en-US" altLang="zh-CN" sz="1400">
                <a:solidFill>
                  <a:srgbClr val="BCE8F2"/>
                </a:solidFill>
                <a:latin typeface="方正兰亭黑_GBK" pitchFamily="2" charset="-122"/>
                <a:ea typeface="方正兰亭黑_GBK" pitchFamily="2" charset="-122"/>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12317"/>
                                        </p:tgtEl>
                                        <p:attrNameLst>
                                          <p:attrName>style.visibility</p:attrName>
                                        </p:attrNameLst>
                                      </p:cBhvr>
                                      <p:to>
                                        <p:strVal val="visible"/>
                                      </p:to>
                                    </p:set>
                                    <p:animEffect transition="in" filter="fade">
                                      <p:cBhvr>
                                        <p:cTn id="7" dur="1000"/>
                                        <p:tgtEl>
                                          <p:spTgt spid="12317"/>
                                        </p:tgtEl>
                                      </p:cBhvr>
                                    </p:animEffect>
                                    <p:anim calcmode="lin" valueType="num">
                                      <p:cBhvr>
                                        <p:cTn id="8" dur="1000" fill="hold"/>
                                        <p:tgtEl>
                                          <p:spTgt spid="12317"/>
                                        </p:tgtEl>
                                        <p:attrNameLst>
                                          <p:attrName>ppt_x</p:attrName>
                                        </p:attrNameLst>
                                      </p:cBhvr>
                                      <p:tavLst>
                                        <p:tav tm="0">
                                          <p:val>
                                            <p:strVal val="#ppt_x"/>
                                          </p:val>
                                        </p:tav>
                                        <p:tav tm="100000">
                                          <p:val>
                                            <p:strVal val="#ppt_x"/>
                                          </p:val>
                                        </p:tav>
                                      </p:tavLst>
                                    </p:anim>
                                    <p:anim calcmode="lin" valueType="num">
                                      <p:cBhvr>
                                        <p:cTn id="9" dur="1000" fill="hold"/>
                                        <p:tgtEl>
                                          <p:spTgt spid="12317"/>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35" presetClass="entr" presetSubtype="0" fill="hold" nodeType="afterEffect">
                                  <p:stCondLst>
                                    <p:cond delay="0"/>
                                  </p:stCondLst>
                                  <p:childTnLst>
                                    <p:set>
                                      <p:cBhvr>
                                        <p:cTn id="12" dur="1" fill="hold">
                                          <p:stCondLst>
                                            <p:cond delay="0"/>
                                          </p:stCondLst>
                                        </p:cTn>
                                        <p:tgtEl>
                                          <p:spTgt spid="12307"/>
                                        </p:tgtEl>
                                        <p:attrNameLst>
                                          <p:attrName>style.visibility</p:attrName>
                                        </p:attrNameLst>
                                      </p:cBhvr>
                                      <p:to>
                                        <p:strVal val="visible"/>
                                      </p:to>
                                    </p:set>
                                    <p:animEffect transition="in" filter="fade">
                                      <p:cBhvr>
                                        <p:cTn id="13" dur="1000"/>
                                        <p:tgtEl>
                                          <p:spTgt spid="12307"/>
                                        </p:tgtEl>
                                      </p:cBhvr>
                                    </p:animEffect>
                                    <p:anim calcmode="lin" valueType="num">
                                      <p:cBhvr>
                                        <p:cTn id="14" dur="1000" fill="hold"/>
                                        <p:tgtEl>
                                          <p:spTgt spid="12307"/>
                                        </p:tgtEl>
                                        <p:attrNameLst>
                                          <p:attrName>style.rotation</p:attrName>
                                        </p:attrNameLst>
                                      </p:cBhvr>
                                      <p:tavLst>
                                        <p:tav tm="0">
                                          <p:val>
                                            <p:fltVal val="720"/>
                                          </p:val>
                                        </p:tav>
                                        <p:tav tm="100000">
                                          <p:val>
                                            <p:fltVal val="0"/>
                                          </p:val>
                                        </p:tav>
                                      </p:tavLst>
                                    </p:anim>
                                    <p:anim calcmode="lin" valueType="num">
                                      <p:cBhvr>
                                        <p:cTn id="15" dur="1000" fill="hold"/>
                                        <p:tgtEl>
                                          <p:spTgt spid="12307"/>
                                        </p:tgtEl>
                                        <p:attrNameLst>
                                          <p:attrName>ppt_h</p:attrName>
                                        </p:attrNameLst>
                                      </p:cBhvr>
                                      <p:tavLst>
                                        <p:tav tm="0">
                                          <p:val>
                                            <p:fltVal val="0"/>
                                          </p:val>
                                        </p:tav>
                                        <p:tav tm="100000">
                                          <p:val>
                                            <p:strVal val="#ppt_h"/>
                                          </p:val>
                                        </p:tav>
                                      </p:tavLst>
                                    </p:anim>
                                    <p:anim calcmode="lin" valueType="num">
                                      <p:cBhvr>
                                        <p:cTn id="16" dur="1000" fill="hold"/>
                                        <p:tgtEl>
                                          <p:spTgt spid="12307"/>
                                        </p:tgtEl>
                                        <p:attrNameLst>
                                          <p:attrName>ppt_w</p:attrName>
                                        </p:attrNameLst>
                                      </p:cBhvr>
                                      <p:tavLst>
                                        <p:tav tm="0">
                                          <p:val>
                                            <p:fltVal val="0"/>
                                          </p:val>
                                        </p:tav>
                                        <p:tav tm="100000">
                                          <p:val>
                                            <p:strVal val="#ppt_w"/>
                                          </p:val>
                                        </p:tav>
                                      </p:tavLst>
                                    </p:anim>
                                  </p:childTnLst>
                                </p:cTn>
                              </p:par>
                            </p:childTnLst>
                          </p:cTn>
                        </p:par>
                        <p:par>
                          <p:cTn id="17" fill="hold" nodeType="afterGroup">
                            <p:stCondLst>
                              <p:cond delay="2000"/>
                            </p:stCondLst>
                            <p:childTnLst>
                              <p:par>
                                <p:cTn id="18" presetID="12" presetClass="entr" presetSubtype="8" fill="hold" nodeType="afterEffect">
                                  <p:stCondLst>
                                    <p:cond delay="0"/>
                                  </p:stCondLst>
                                  <p:childTnLst>
                                    <p:set>
                                      <p:cBhvr>
                                        <p:cTn id="19" dur="1" fill="hold">
                                          <p:stCondLst>
                                            <p:cond delay="0"/>
                                          </p:stCondLst>
                                        </p:cTn>
                                        <p:tgtEl>
                                          <p:spTgt spid="12291"/>
                                        </p:tgtEl>
                                        <p:attrNameLst>
                                          <p:attrName>style.visibility</p:attrName>
                                        </p:attrNameLst>
                                      </p:cBhvr>
                                      <p:to>
                                        <p:strVal val="visible"/>
                                      </p:to>
                                    </p:set>
                                    <p:animEffect transition="in" filter="slide(fromLeft)">
                                      <p:cBhvr>
                                        <p:cTn id="20" dur="1000"/>
                                        <p:tgtEl>
                                          <p:spTgt spid="12291"/>
                                        </p:tgtEl>
                                      </p:cBhvr>
                                    </p:animEffect>
                                  </p:childTnLst>
                                </p:cTn>
                              </p:par>
                              <p:par>
                                <p:cTn id="21" presetID="12" presetClass="entr" presetSubtype="2" fill="hold" nodeType="withEffect">
                                  <p:stCondLst>
                                    <p:cond delay="0"/>
                                  </p:stCondLst>
                                  <p:childTnLst>
                                    <p:set>
                                      <p:cBhvr>
                                        <p:cTn id="22" dur="1" fill="hold">
                                          <p:stCondLst>
                                            <p:cond delay="0"/>
                                          </p:stCondLst>
                                        </p:cTn>
                                        <p:tgtEl>
                                          <p:spTgt spid="12300"/>
                                        </p:tgtEl>
                                        <p:attrNameLst>
                                          <p:attrName>style.visibility</p:attrName>
                                        </p:attrNameLst>
                                      </p:cBhvr>
                                      <p:to>
                                        <p:strVal val="visible"/>
                                      </p:to>
                                    </p:set>
                                    <p:animEffect transition="in" filter="slide(fromRight)">
                                      <p:cBhvr>
                                        <p:cTn id="23" dur="1000"/>
                                        <p:tgtEl>
                                          <p:spTgt spid="12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自定义 2">
      <a:dk1>
        <a:sysClr val="windowText" lastClr="000000"/>
      </a:dk1>
      <a:lt1>
        <a:sysClr val="window" lastClr="FFFFFF"/>
      </a:lt1>
      <a:dk2>
        <a:srgbClr val="1F497D"/>
      </a:dk2>
      <a:lt2>
        <a:srgbClr val="EEECE1"/>
      </a:lt2>
      <a:accent1>
        <a:srgbClr val="007DA4"/>
      </a:accent1>
      <a:accent2>
        <a:srgbClr val="00AFD2"/>
      </a:accent2>
      <a:accent3>
        <a:srgbClr val="76D1E0"/>
      </a:accent3>
      <a:accent4>
        <a:srgbClr val="E6E7E9"/>
      </a:accent4>
      <a:accent5>
        <a:srgbClr val="4BACC6"/>
      </a:accent5>
      <a:accent6>
        <a:srgbClr val="F79646"/>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1482</TotalTime>
  <Pages>0</Pages>
  <Words>1921</Words>
  <Characters>0</Characters>
  <Application>Microsoft Office PowerPoint</Application>
  <DocSecurity>0</DocSecurity>
  <PresentationFormat>自訂</PresentationFormat>
  <Lines>0</Lines>
  <Paragraphs>300</Paragraphs>
  <Slides>25</Slides>
  <Notes>25</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25</vt:i4>
      </vt:variant>
    </vt:vector>
  </HeadingPairs>
  <TitlesOfParts>
    <vt:vector size="41" baseType="lpstr">
      <vt:lpstr>Impact</vt:lpstr>
      <vt:lpstr>方正兰亭中黑_GBK</vt:lpstr>
      <vt:lpstr>宋体</vt:lpstr>
      <vt:lpstr>Arial</vt:lpstr>
      <vt:lpstr>Calibri</vt:lpstr>
      <vt:lpstr>微软雅黑</vt:lpstr>
      <vt:lpstr>方正正纤黑简体</vt:lpstr>
      <vt:lpstr>方正兰亭中粗黑_GBK</vt:lpstr>
      <vt:lpstr>Meiryo</vt:lpstr>
      <vt:lpstr>方正兰亭黑_GBK</vt:lpstr>
      <vt:lpstr>Swiss911 UCm BT</vt:lpstr>
      <vt:lpstr>Arial Rounded MT Bold</vt:lpstr>
      <vt:lpstr>Arial Black</vt:lpstr>
      <vt:lpstr>方正兰亭纤黑简体</vt:lpstr>
      <vt:lpstr>Times New Roman</vt:lpstr>
      <vt:lpstr>1_Office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徐貴龍</dc:creator>
  <cp:lastModifiedBy>徐貴龍</cp:lastModifiedBy>
  <cp:revision>1</cp:revision>
  <cp:lastPrinted>1899-12-30T00:00:00Z</cp:lastPrinted>
  <dcterms:created xsi:type="dcterms:W3CDTF">2010-06-08T02:33:18Z</dcterms:created>
  <dcterms:modified xsi:type="dcterms:W3CDTF">2018-04-10T05:45:34Z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